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entury Schoolbook"/>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Schoolbook-bold.fntdata"/><Relationship Id="rId16" Type="http://schemas.openxmlformats.org/officeDocument/2006/relationships/font" Target="fonts/CenturySchoolbook-regular.fntdata"/><Relationship Id="rId5" Type="http://schemas.openxmlformats.org/officeDocument/2006/relationships/notesMaster" Target="notesMasters/notesMaster1.xml"/><Relationship Id="rId19" Type="http://schemas.openxmlformats.org/officeDocument/2006/relationships/font" Target="fonts/CenturySchoolbook-boldItalic.fntdata"/><Relationship Id="rId6" Type="http://schemas.openxmlformats.org/officeDocument/2006/relationships/slide" Target="slides/slide1.xml"/><Relationship Id="rId18" Type="http://schemas.openxmlformats.org/officeDocument/2006/relationships/font" Target="fonts/CenturySchoolbook-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5" name="Google Shape;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76" name="Google Shape;76;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e22a2e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42e22a2e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2e22a2e0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2e22a2e0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42e22a2e01_2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2e22a2e01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2e22a2e01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42e22a2e01_2_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e22a2e01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e22a2e01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42e22a2e01_2_1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e22a2e0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e22a2e0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42e22a2e01_1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2"/>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lstStyle>
            <a:lvl1pPr lvl="0" marR="0" rtl="0" algn="l">
              <a:lnSpc>
                <a:spcPct val="105000"/>
              </a:lnSpc>
              <a:spcBef>
                <a:spcPts val="0"/>
              </a:spcBef>
              <a:spcAft>
                <a:spcPts val="0"/>
              </a:spcAft>
              <a:buClr>
                <a:schemeClr val="lt2"/>
              </a:buClr>
              <a:buSzPts val="3900"/>
              <a:buFont typeface="Century Schoolbook"/>
              <a:buNone/>
              <a:defRPr b="0" i="0" sz="3900" u="none" cap="none" strike="noStrike">
                <a:solidFill>
                  <a:schemeClr val="lt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2"/>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lstStyle>
            <a:lvl1pPr lvl="0" marR="0" rtl="0" algn="l">
              <a:lnSpc>
                <a:spcPct val="130000"/>
              </a:lnSpc>
              <a:spcBef>
                <a:spcPts val="930"/>
              </a:spcBef>
              <a:spcAft>
                <a:spcPts val="0"/>
              </a:spcAft>
              <a:buClr>
                <a:schemeClr val="lt2"/>
              </a:buClr>
              <a:buSzPts val="2000"/>
              <a:buFont typeface="Corbel"/>
              <a:buNone/>
              <a:defRPr b="0" i="0" sz="2000" u="none" cap="none" strike="noStrike">
                <a:solidFill>
                  <a:schemeClr val="lt2"/>
                </a:solidFill>
                <a:latin typeface="Calibri"/>
                <a:ea typeface="Calibri"/>
                <a:cs typeface="Calibri"/>
                <a:sym typeface="Calibri"/>
              </a:defRPr>
            </a:lvl1pPr>
            <a:lvl2pPr lvl="1" marR="0" rtl="0" algn="ctr">
              <a:lnSpc>
                <a:spcPct val="111000"/>
              </a:lnSpc>
              <a:spcBef>
                <a:spcPts val="930"/>
              </a:spcBef>
              <a:spcAft>
                <a:spcPts val="0"/>
              </a:spcAft>
              <a:buClr>
                <a:srgbClr val="464B56"/>
              </a:buClr>
              <a:buSzPts val="2000"/>
              <a:buFont typeface="Corbel"/>
              <a:buNone/>
              <a:defRPr b="0" i="0" sz="2000" u="none" cap="none" strike="noStrike">
                <a:solidFill>
                  <a:srgbClr val="464B56"/>
                </a:solidFill>
                <a:latin typeface="Calibri"/>
                <a:ea typeface="Calibri"/>
                <a:cs typeface="Calibri"/>
                <a:sym typeface="Calibri"/>
              </a:defRPr>
            </a:lvl2pPr>
            <a:lvl3pPr lvl="2" marR="0" rtl="0" algn="ctr">
              <a:lnSpc>
                <a:spcPct val="111000"/>
              </a:lnSpc>
              <a:spcBef>
                <a:spcPts val="930"/>
              </a:spcBef>
              <a:spcAft>
                <a:spcPts val="0"/>
              </a:spcAft>
              <a:buClr>
                <a:srgbClr val="464B56"/>
              </a:buClr>
              <a:buSzPts val="1800"/>
              <a:buFont typeface="Corbel"/>
              <a:buNone/>
              <a:defRPr b="0" i="1" sz="1800" u="none" cap="none" strike="noStrike">
                <a:solidFill>
                  <a:srgbClr val="464B56"/>
                </a:solidFill>
                <a:latin typeface="Calibri"/>
                <a:ea typeface="Calibri"/>
                <a:cs typeface="Calibri"/>
                <a:sym typeface="Calibri"/>
              </a:defRPr>
            </a:lvl3pPr>
            <a:lvl4pPr lvl="3" marR="0" rtl="0" algn="ctr">
              <a:lnSpc>
                <a:spcPct val="111000"/>
              </a:lnSpc>
              <a:spcBef>
                <a:spcPts val="930"/>
              </a:spcBef>
              <a:spcAft>
                <a:spcPts val="0"/>
              </a:spcAft>
              <a:buClr>
                <a:srgbClr val="464B56"/>
              </a:buClr>
              <a:buSzPts val="1600"/>
              <a:buFont typeface="Corbel"/>
              <a:buNone/>
              <a:defRPr b="0" i="0" sz="1600" u="none" cap="none" strike="noStrike">
                <a:solidFill>
                  <a:srgbClr val="464B56"/>
                </a:solidFill>
                <a:latin typeface="Calibri"/>
                <a:ea typeface="Calibri"/>
                <a:cs typeface="Calibri"/>
                <a:sym typeface="Calibri"/>
              </a:defRPr>
            </a:lvl4pPr>
            <a:lvl5pPr lvl="4" marR="0" rtl="0" algn="ctr">
              <a:lnSpc>
                <a:spcPct val="111000"/>
              </a:lnSpc>
              <a:spcBef>
                <a:spcPts val="930"/>
              </a:spcBef>
              <a:spcAft>
                <a:spcPts val="0"/>
              </a:spcAft>
              <a:buClr>
                <a:srgbClr val="464B56"/>
              </a:buClr>
              <a:buSzPts val="1600"/>
              <a:buFont typeface="Corbel"/>
              <a:buNone/>
              <a:defRPr b="0" i="1" sz="1600" u="none" cap="none" strike="noStrike">
                <a:solidFill>
                  <a:srgbClr val="464B56"/>
                </a:solidFill>
                <a:latin typeface="Calibri"/>
                <a:ea typeface="Calibri"/>
                <a:cs typeface="Calibri"/>
                <a:sym typeface="Calibri"/>
              </a:defRPr>
            </a:lvl5pPr>
            <a:lvl6pPr lvl="5" marR="0" rtl="0" algn="ctr">
              <a:lnSpc>
                <a:spcPct val="111000"/>
              </a:lnSpc>
              <a:spcBef>
                <a:spcPts val="930"/>
              </a:spcBef>
              <a:spcAft>
                <a:spcPts val="0"/>
              </a:spcAft>
              <a:buClr>
                <a:srgbClr val="474A55"/>
              </a:buClr>
              <a:buSzPts val="1600"/>
              <a:buFont typeface="Corbel"/>
              <a:buNone/>
              <a:defRPr b="0" i="0" sz="1600" u="none" cap="none" strike="noStrike">
                <a:solidFill>
                  <a:srgbClr val="474A55"/>
                </a:solidFill>
                <a:latin typeface="Calibri"/>
                <a:ea typeface="Calibri"/>
                <a:cs typeface="Calibri"/>
                <a:sym typeface="Calibri"/>
              </a:defRPr>
            </a:lvl6pPr>
            <a:lvl7pPr lvl="6" marR="0" rtl="0" algn="ctr">
              <a:lnSpc>
                <a:spcPct val="111000"/>
              </a:lnSpc>
              <a:spcBef>
                <a:spcPts val="930"/>
              </a:spcBef>
              <a:spcAft>
                <a:spcPts val="0"/>
              </a:spcAft>
              <a:buClr>
                <a:srgbClr val="474A55"/>
              </a:buClr>
              <a:buSzPts val="1600"/>
              <a:buFont typeface="Corbel"/>
              <a:buNone/>
              <a:defRPr b="0" i="1" sz="1600" u="none" cap="none" strike="noStrike">
                <a:solidFill>
                  <a:srgbClr val="474A55"/>
                </a:solidFill>
                <a:latin typeface="Calibri"/>
                <a:ea typeface="Calibri"/>
                <a:cs typeface="Calibri"/>
                <a:sym typeface="Calibri"/>
              </a:defRPr>
            </a:lvl7pPr>
            <a:lvl8pPr lvl="7" marR="0" rtl="0" algn="ctr">
              <a:lnSpc>
                <a:spcPct val="111000"/>
              </a:lnSpc>
              <a:spcBef>
                <a:spcPts val="930"/>
              </a:spcBef>
              <a:spcAft>
                <a:spcPts val="0"/>
              </a:spcAft>
              <a:buClr>
                <a:srgbClr val="474A55"/>
              </a:buClr>
              <a:buSzPts val="1600"/>
              <a:buFont typeface="Corbel"/>
              <a:buNone/>
              <a:defRPr b="0" i="0" sz="1600" u="none" cap="none" strike="noStrike">
                <a:solidFill>
                  <a:srgbClr val="474A55"/>
                </a:solidFill>
                <a:latin typeface="Calibri"/>
                <a:ea typeface="Calibri"/>
                <a:cs typeface="Calibri"/>
                <a:sym typeface="Calibri"/>
              </a:defRPr>
            </a:lvl8pPr>
            <a:lvl9pPr lvl="8" marR="0" rtl="0" algn="ctr">
              <a:lnSpc>
                <a:spcPct val="111000"/>
              </a:lnSpc>
              <a:spcBef>
                <a:spcPts val="930"/>
              </a:spcBef>
              <a:spcAft>
                <a:spcPts val="0"/>
              </a:spcAft>
              <a:buClr>
                <a:srgbClr val="474A55"/>
              </a:buClr>
              <a:buSzPts val="1600"/>
              <a:buFont typeface="Corbel"/>
              <a:buNone/>
              <a:defRPr b="0" i="1" sz="1600" u="none" cap="none" strike="noStrike">
                <a:solidFill>
                  <a:srgbClr val="474A55"/>
                </a:solidFill>
                <a:latin typeface="Calibri"/>
                <a:ea typeface="Calibri"/>
                <a:cs typeface="Calibri"/>
                <a:sym typeface="Calibri"/>
              </a:defRPr>
            </a:lvl9pPr>
          </a:lstStyle>
          <a:p/>
        </p:txBody>
      </p:sp>
      <p:sp>
        <p:nvSpPr>
          <p:cNvPr id="27" name="Google Shape;27;p2"/>
          <p:cNvSpPr txBox="1"/>
          <p:nvPr>
            <p:ph idx="10" type="dt"/>
          </p:nvPr>
        </p:nvSpPr>
        <p:spPr>
          <a:xfrm>
            <a:off x="8972550" y="644207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2"/>
          <p:cNvSpPr txBox="1"/>
          <p:nvPr>
            <p:ph idx="11" type="ftr"/>
          </p:nvPr>
        </p:nvSpPr>
        <p:spPr>
          <a:xfrm>
            <a:off x="4032250" y="6442075"/>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
          <p:cNvSpPr txBox="1"/>
          <p:nvPr>
            <p:ph idx="12" type="sldNum"/>
          </p:nvPr>
        </p:nvSpPr>
        <p:spPr>
          <a:xfrm>
            <a:off x="466725" y="6442075"/>
            <a:ext cx="2754312"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1pPr>
            <a:lvl2pPr indent="0" lvl="1"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2pPr>
            <a:lvl3pPr indent="0" lvl="2"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3pPr>
            <a:lvl4pPr indent="0" lvl="3"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4pPr>
            <a:lvl5pPr indent="0" lvl="4"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5pPr>
            <a:lvl6pPr indent="0" lvl="5"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6pPr>
            <a:lvl7pPr indent="0" lvl="6"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7pPr>
            <a:lvl8pPr indent="0" lvl="7"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8pPr>
            <a:lvl9pPr indent="0" lvl="8"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4"/>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4"/>
          <p:cNvSpPr txBox="1"/>
          <p:nvPr>
            <p:ph idx="1" type="body"/>
          </p:nvPr>
        </p:nvSpPr>
        <p:spPr>
          <a:xfrm>
            <a:off x="2933700" y="2438400"/>
            <a:ext cx="8770937" cy="3651250"/>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43" name="Google Shape;43;p4"/>
          <p:cNvSpPr txBox="1"/>
          <p:nvPr>
            <p:ph idx="10" type="dt"/>
          </p:nvPr>
        </p:nvSpPr>
        <p:spPr>
          <a:xfrm>
            <a:off x="8961437" y="629602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4"/>
          <p:cNvSpPr txBox="1"/>
          <p:nvPr>
            <p:ph idx="11" type="ftr"/>
          </p:nvPr>
        </p:nvSpPr>
        <p:spPr>
          <a:xfrm>
            <a:off x="2933700" y="6296025"/>
            <a:ext cx="5667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4"/>
          <p:cNvSpPr txBox="1"/>
          <p:nvPr>
            <p:ph idx="12" type="sldNum"/>
          </p:nvPr>
        </p:nvSpPr>
        <p:spPr>
          <a:xfrm>
            <a:off x="512762" y="723900"/>
            <a:ext cx="1884362" cy="603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 name="Shape 46"/>
        <p:cNvGrpSpPr/>
        <p:nvPr/>
      </p:nvGrpSpPr>
      <p:grpSpPr>
        <a:xfrm>
          <a:off x="0" y="0"/>
          <a:ext cx="0" cy="0"/>
          <a:chOff x="0" y="0"/>
          <a:chExt cx="0" cy="0"/>
        </a:xfrm>
      </p:grpSpPr>
      <p:sp>
        <p:nvSpPr>
          <p:cNvPr id="47" name="Google Shape;47;p5"/>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5"/>
          <p:cNvSpPr txBox="1"/>
          <p:nvPr>
            <p:ph idx="1" type="body"/>
          </p:nvPr>
        </p:nvSpPr>
        <p:spPr>
          <a:xfrm rot="5400000">
            <a:off x="5493543" y="-121444"/>
            <a:ext cx="3651250" cy="8770937"/>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49" name="Google Shape;49;p5"/>
          <p:cNvSpPr txBox="1"/>
          <p:nvPr>
            <p:ph idx="10" type="dt"/>
          </p:nvPr>
        </p:nvSpPr>
        <p:spPr>
          <a:xfrm>
            <a:off x="8961437" y="629602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5"/>
          <p:cNvSpPr txBox="1"/>
          <p:nvPr>
            <p:ph idx="11" type="ftr"/>
          </p:nvPr>
        </p:nvSpPr>
        <p:spPr>
          <a:xfrm>
            <a:off x="2933700" y="6296025"/>
            <a:ext cx="5667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5"/>
          <p:cNvSpPr txBox="1"/>
          <p:nvPr>
            <p:ph idx="12" type="sldNum"/>
          </p:nvPr>
        </p:nvSpPr>
        <p:spPr>
          <a:xfrm>
            <a:off x="512762" y="723900"/>
            <a:ext cx="1884362" cy="603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6"/>
          <p:cNvSpPr txBox="1"/>
          <p:nvPr>
            <p:ph idx="10" type="dt"/>
          </p:nvPr>
        </p:nvSpPr>
        <p:spPr>
          <a:xfrm>
            <a:off x="8961437" y="629602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6"/>
          <p:cNvSpPr txBox="1"/>
          <p:nvPr>
            <p:ph idx="11" type="ftr"/>
          </p:nvPr>
        </p:nvSpPr>
        <p:spPr>
          <a:xfrm>
            <a:off x="2933700" y="6296025"/>
            <a:ext cx="5667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2" type="sldNum"/>
          </p:nvPr>
        </p:nvSpPr>
        <p:spPr>
          <a:xfrm>
            <a:off x="512762" y="723900"/>
            <a:ext cx="1884362" cy="603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2933698" y="566928"/>
            <a:ext cx="8770573" cy="1563624"/>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7"/>
          <p:cNvSpPr txBox="1"/>
          <p:nvPr>
            <p:ph idx="1" type="body"/>
          </p:nvPr>
        </p:nvSpPr>
        <p:spPr>
          <a:xfrm>
            <a:off x="2933699" y="2456408"/>
            <a:ext cx="4160520" cy="823912"/>
          </a:xfrm>
          <a:prstGeom prst="rect">
            <a:avLst/>
          </a:prstGeom>
          <a:noFill/>
          <a:ln>
            <a:noFill/>
          </a:ln>
        </p:spPr>
        <p:txBody>
          <a:bodyPr anchorCtr="0" anchor="b" bIns="45700" lIns="91425" spcFirstLastPara="1" rIns="91425" wrap="square" tIns="45700"/>
          <a:lstStyle>
            <a:lvl1pPr indent="-228600" lvl="0" marL="457200" marR="0" rtl="0" algn="l">
              <a:lnSpc>
                <a:spcPct val="99000"/>
              </a:lnSpc>
              <a:spcBef>
                <a:spcPts val="930"/>
              </a:spcBef>
              <a:spcAft>
                <a:spcPts val="0"/>
              </a:spcAft>
              <a:buClr>
                <a:schemeClr val="accent2"/>
              </a:buClr>
              <a:buSzPts val="2400"/>
              <a:buFont typeface="Corbel"/>
              <a:buNone/>
              <a:defRPr b="0" i="0" sz="2400" u="none" cap="none" strike="noStrike">
                <a:solidFill>
                  <a:schemeClr val="accent2"/>
                </a:solidFill>
                <a:latin typeface="Calibri"/>
                <a:ea typeface="Calibri"/>
                <a:cs typeface="Calibri"/>
                <a:sym typeface="Calibri"/>
              </a:defRPr>
            </a:lvl1pPr>
            <a:lvl2pPr indent="-228600" lvl="1" marL="914400" marR="0" rtl="0" algn="l">
              <a:lnSpc>
                <a:spcPct val="111000"/>
              </a:lnSpc>
              <a:spcBef>
                <a:spcPts val="930"/>
              </a:spcBef>
              <a:spcAft>
                <a:spcPts val="0"/>
              </a:spcAft>
              <a:buClr>
                <a:srgbClr val="464B56"/>
              </a:buClr>
              <a:buSzPts val="2000"/>
              <a:buFont typeface="Corbel"/>
              <a:buNone/>
              <a:defRPr b="1" i="0" sz="2000" u="none" cap="none" strike="noStrike">
                <a:solidFill>
                  <a:srgbClr val="464B56"/>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464B56"/>
              </a:buClr>
              <a:buSzPts val="1800"/>
              <a:buFont typeface="Corbel"/>
              <a:buNone/>
              <a:defRPr b="1" i="1" sz="1800" u="none" cap="none" strike="noStrike">
                <a:solidFill>
                  <a:srgbClr val="464B56"/>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464B56"/>
              </a:buClr>
              <a:buSzPts val="1600"/>
              <a:buFont typeface="Corbel"/>
              <a:buNone/>
              <a:defRPr b="1" i="0" sz="1600" u="none" cap="none" strike="noStrike">
                <a:solidFill>
                  <a:srgbClr val="464B56"/>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464B56"/>
              </a:buClr>
              <a:buSzPts val="1600"/>
              <a:buFont typeface="Corbel"/>
              <a:buNone/>
              <a:defRPr b="1" i="1" sz="1600" u="none" cap="none" strike="noStrike">
                <a:solidFill>
                  <a:srgbClr val="464B56"/>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474A55"/>
              </a:buClr>
              <a:buSzPts val="1600"/>
              <a:buFont typeface="Corbel"/>
              <a:buNone/>
              <a:defRPr b="1" i="0" sz="1600" u="none" cap="none" strike="noStrike">
                <a:solidFill>
                  <a:srgbClr val="474A55"/>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474A55"/>
              </a:buClr>
              <a:buSzPts val="1600"/>
              <a:buFont typeface="Corbel"/>
              <a:buNone/>
              <a:defRPr b="1" i="1" sz="1600" u="none" cap="none" strike="noStrike">
                <a:solidFill>
                  <a:srgbClr val="474A55"/>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474A55"/>
              </a:buClr>
              <a:buSzPts val="1600"/>
              <a:buFont typeface="Corbel"/>
              <a:buNone/>
              <a:defRPr b="1" i="0" sz="1600" u="none" cap="none" strike="noStrike">
                <a:solidFill>
                  <a:srgbClr val="474A55"/>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474A55"/>
              </a:buClr>
              <a:buSzPts val="1600"/>
              <a:buFont typeface="Corbel"/>
              <a:buNone/>
              <a:defRPr b="1" i="1" sz="1600" u="none" cap="none" strike="noStrike">
                <a:solidFill>
                  <a:srgbClr val="474A55"/>
                </a:solidFill>
                <a:latin typeface="Calibri"/>
                <a:ea typeface="Calibri"/>
                <a:cs typeface="Calibri"/>
                <a:sym typeface="Calibri"/>
              </a:defRPr>
            </a:lvl9pPr>
          </a:lstStyle>
          <a:p/>
        </p:txBody>
      </p:sp>
      <p:sp>
        <p:nvSpPr>
          <p:cNvPr id="60" name="Google Shape;60;p7"/>
          <p:cNvSpPr txBox="1"/>
          <p:nvPr>
            <p:ph idx="2" type="body"/>
          </p:nvPr>
        </p:nvSpPr>
        <p:spPr>
          <a:xfrm>
            <a:off x="2933699" y="3316639"/>
            <a:ext cx="4160520" cy="2779361"/>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61" name="Google Shape;61;p7"/>
          <p:cNvSpPr txBox="1"/>
          <p:nvPr>
            <p:ph idx="3" type="body"/>
          </p:nvPr>
        </p:nvSpPr>
        <p:spPr>
          <a:xfrm>
            <a:off x="7543751" y="2456408"/>
            <a:ext cx="4160520" cy="823912"/>
          </a:xfrm>
          <a:prstGeom prst="rect">
            <a:avLst/>
          </a:prstGeom>
          <a:noFill/>
          <a:ln>
            <a:noFill/>
          </a:ln>
        </p:spPr>
        <p:txBody>
          <a:bodyPr anchorCtr="0" anchor="b" bIns="45700" lIns="91425" spcFirstLastPara="1" rIns="91425" wrap="square" tIns="45700"/>
          <a:lstStyle>
            <a:lvl1pPr indent="-228600" lvl="0" marL="457200" marR="0" rtl="0" algn="l">
              <a:lnSpc>
                <a:spcPct val="99000"/>
              </a:lnSpc>
              <a:spcBef>
                <a:spcPts val="930"/>
              </a:spcBef>
              <a:spcAft>
                <a:spcPts val="0"/>
              </a:spcAft>
              <a:buClr>
                <a:schemeClr val="accent2"/>
              </a:buClr>
              <a:buSzPts val="2400"/>
              <a:buFont typeface="Corbel"/>
              <a:buNone/>
              <a:defRPr b="0" i="0" sz="2400" u="none" cap="none" strike="noStrike">
                <a:solidFill>
                  <a:schemeClr val="accent2"/>
                </a:solidFill>
                <a:latin typeface="Calibri"/>
                <a:ea typeface="Calibri"/>
                <a:cs typeface="Calibri"/>
                <a:sym typeface="Calibri"/>
              </a:defRPr>
            </a:lvl1pPr>
            <a:lvl2pPr indent="-228600" lvl="1" marL="914400" marR="0" rtl="0" algn="l">
              <a:lnSpc>
                <a:spcPct val="111000"/>
              </a:lnSpc>
              <a:spcBef>
                <a:spcPts val="930"/>
              </a:spcBef>
              <a:spcAft>
                <a:spcPts val="0"/>
              </a:spcAft>
              <a:buClr>
                <a:srgbClr val="464B56"/>
              </a:buClr>
              <a:buSzPts val="2000"/>
              <a:buFont typeface="Corbel"/>
              <a:buNone/>
              <a:defRPr b="1" i="0" sz="2000" u="none" cap="none" strike="noStrike">
                <a:solidFill>
                  <a:srgbClr val="464B56"/>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464B56"/>
              </a:buClr>
              <a:buSzPts val="1800"/>
              <a:buFont typeface="Corbel"/>
              <a:buNone/>
              <a:defRPr b="1" i="1" sz="1800" u="none" cap="none" strike="noStrike">
                <a:solidFill>
                  <a:srgbClr val="464B56"/>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464B56"/>
              </a:buClr>
              <a:buSzPts val="1600"/>
              <a:buFont typeface="Corbel"/>
              <a:buNone/>
              <a:defRPr b="1" i="0" sz="1600" u="none" cap="none" strike="noStrike">
                <a:solidFill>
                  <a:srgbClr val="464B56"/>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464B56"/>
              </a:buClr>
              <a:buSzPts val="1600"/>
              <a:buFont typeface="Corbel"/>
              <a:buNone/>
              <a:defRPr b="1" i="1" sz="1600" u="none" cap="none" strike="noStrike">
                <a:solidFill>
                  <a:srgbClr val="464B56"/>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474A55"/>
              </a:buClr>
              <a:buSzPts val="1600"/>
              <a:buFont typeface="Corbel"/>
              <a:buNone/>
              <a:defRPr b="1" i="0" sz="1600" u="none" cap="none" strike="noStrike">
                <a:solidFill>
                  <a:srgbClr val="474A55"/>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474A55"/>
              </a:buClr>
              <a:buSzPts val="1600"/>
              <a:buFont typeface="Corbel"/>
              <a:buNone/>
              <a:defRPr b="1" i="1" sz="1600" u="none" cap="none" strike="noStrike">
                <a:solidFill>
                  <a:srgbClr val="474A55"/>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474A55"/>
              </a:buClr>
              <a:buSzPts val="1600"/>
              <a:buFont typeface="Corbel"/>
              <a:buNone/>
              <a:defRPr b="1" i="0" sz="1600" u="none" cap="none" strike="noStrike">
                <a:solidFill>
                  <a:srgbClr val="474A55"/>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474A55"/>
              </a:buClr>
              <a:buSzPts val="1600"/>
              <a:buFont typeface="Corbel"/>
              <a:buNone/>
              <a:defRPr b="1" i="1" sz="1600" u="none" cap="none" strike="noStrike">
                <a:solidFill>
                  <a:srgbClr val="474A55"/>
                </a:solidFill>
                <a:latin typeface="Calibri"/>
                <a:ea typeface="Calibri"/>
                <a:cs typeface="Calibri"/>
                <a:sym typeface="Calibri"/>
              </a:defRPr>
            </a:lvl9pPr>
          </a:lstStyle>
          <a:p/>
        </p:txBody>
      </p:sp>
      <p:sp>
        <p:nvSpPr>
          <p:cNvPr id="62" name="Google Shape;62;p7"/>
          <p:cNvSpPr txBox="1"/>
          <p:nvPr>
            <p:ph idx="4" type="body"/>
          </p:nvPr>
        </p:nvSpPr>
        <p:spPr>
          <a:xfrm>
            <a:off x="7543751" y="3316639"/>
            <a:ext cx="4160520" cy="2779361"/>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63" name="Google Shape;63;p7"/>
          <p:cNvSpPr txBox="1"/>
          <p:nvPr>
            <p:ph idx="10" type="dt"/>
          </p:nvPr>
        </p:nvSpPr>
        <p:spPr>
          <a:xfrm>
            <a:off x="8961437" y="629602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7"/>
          <p:cNvSpPr txBox="1"/>
          <p:nvPr>
            <p:ph idx="11" type="ftr"/>
          </p:nvPr>
        </p:nvSpPr>
        <p:spPr>
          <a:xfrm>
            <a:off x="2933700" y="6296025"/>
            <a:ext cx="5667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7"/>
          <p:cNvSpPr txBox="1"/>
          <p:nvPr>
            <p:ph idx="12" type="sldNum"/>
          </p:nvPr>
        </p:nvSpPr>
        <p:spPr>
          <a:xfrm>
            <a:off x="512762" y="723900"/>
            <a:ext cx="1884362" cy="603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6" name="Shape 66"/>
        <p:cNvGrpSpPr/>
        <p:nvPr/>
      </p:nvGrpSpPr>
      <p:grpSpPr>
        <a:xfrm>
          <a:off x="0" y="0"/>
          <a:ext cx="0" cy="0"/>
          <a:chOff x="0" y="0"/>
          <a:chExt cx="0" cy="0"/>
        </a:xfrm>
      </p:grpSpPr>
      <p:sp>
        <p:nvSpPr>
          <p:cNvPr id="67" name="Google Shape;67;p8"/>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8"/>
          <p:cNvSpPr txBox="1"/>
          <p:nvPr>
            <p:ph idx="1" type="body"/>
          </p:nvPr>
        </p:nvSpPr>
        <p:spPr>
          <a:xfrm>
            <a:off x="2933699" y="2438399"/>
            <a:ext cx="4160520" cy="3657601"/>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69" name="Google Shape;69;p8"/>
          <p:cNvSpPr txBox="1"/>
          <p:nvPr>
            <p:ph idx="2" type="body"/>
          </p:nvPr>
        </p:nvSpPr>
        <p:spPr>
          <a:xfrm>
            <a:off x="7543751" y="2438399"/>
            <a:ext cx="4160520" cy="3657601"/>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70" name="Google Shape;70;p8"/>
          <p:cNvSpPr txBox="1"/>
          <p:nvPr>
            <p:ph idx="10" type="dt"/>
          </p:nvPr>
        </p:nvSpPr>
        <p:spPr>
          <a:xfrm>
            <a:off x="8961437" y="629602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8"/>
          <p:cNvSpPr txBox="1"/>
          <p:nvPr>
            <p:ph idx="11" type="ftr"/>
          </p:nvPr>
        </p:nvSpPr>
        <p:spPr>
          <a:xfrm>
            <a:off x="2933700" y="6296025"/>
            <a:ext cx="5667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8"/>
          <p:cNvSpPr txBox="1"/>
          <p:nvPr>
            <p:ph idx="12" type="sldNum"/>
          </p:nvPr>
        </p:nvSpPr>
        <p:spPr>
          <a:xfrm>
            <a:off x="512762" y="723900"/>
            <a:ext cx="1884362" cy="603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grpSp>
        <p:nvGrpSpPr>
          <p:cNvPr id="10" name="Google Shape;10;p1"/>
          <p:cNvGrpSpPr/>
          <p:nvPr/>
        </p:nvGrpSpPr>
        <p:grpSpPr>
          <a:xfrm>
            <a:off x="0" y="3175"/>
            <a:ext cx="12198350" cy="6875462"/>
            <a:chOff x="0" y="0"/>
            <a:chExt cx="2147483647" cy="2147483647"/>
          </a:xfrm>
        </p:grpSpPr>
        <p:sp>
          <p:nvSpPr>
            <p:cNvPr id="11" name="Google Shape;11;p1"/>
            <p:cNvSpPr/>
            <p:nvPr/>
          </p:nvSpPr>
          <p:spPr>
            <a:xfrm>
              <a:off x="0" y="0"/>
              <a:ext cx="2146365817" cy="2143516924"/>
            </a:xfrm>
            <a:custGeom>
              <a:rect b="b" l="l" r="r" t="t"/>
              <a:pathLst>
                <a:path extrusionOk="0" h="2160" w="384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B2AD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
            <p:cNvSpPr/>
            <p:nvPr/>
          </p:nvSpPr>
          <p:spPr>
            <a:xfrm>
              <a:off x="0" y="0"/>
              <a:ext cx="2146365817" cy="2143516924"/>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
            <p:cNvSpPr/>
            <p:nvPr/>
          </p:nvSpPr>
          <p:spPr>
            <a:xfrm>
              <a:off x="0" y="0"/>
              <a:ext cx="2147483647" cy="2147483647"/>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4" name="Google Shape;14;p1"/>
          <p:cNvSpPr/>
          <p:nvPr/>
        </p:nvSpPr>
        <p:spPr>
          <a:xfrm>
            <a:off x="4456112" y="31750"/>
            <a:ext cx="0" cy="1587"/>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15" name="Google Shape;15;p1"/>
          <p:cNvGrpSpPr/>
          <p:nvPr/>
        </p:nvGrpSpPr>
        <p:grpSpPr>
          <a:xfrm>
            <a:off x="7319962" y="468312"/>
            <a:ext cx="4875212" cy="5922962"/>
            <a:chOff x="0" y="0"/>
            <a:chExt cx="2147483647" cy="2147483647"/>
          </a:xfrm>
        </p:grpSpPr>
        <p:sp>
          <p:nvSpPr>
            <p:cNvPr id="16" name="Google Shape;16;p1"/>
            <p:cNvSpPr/>
            <p:nvPr/>
          </p:nvSpPr>
          <p:spPr>
            <a:xfrm>
              <a:off x="0" y="0"/>
              <a:ext cx="2147483647" cy="2147483647"/>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84A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p:nvPr/>
          </p:nvSpPr>
          <p:spPr>
            <a:xfrm>
              <a:off x="81565194" y="70412390"/>
              <a:ext cx="2064269369" cy="2009920212"/>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8" name="Google Shape;18;p1"/>
            <p:cNvCxnSpPr/>
            <p:nvPr/>
          </p:nvCxnSpPr>
          <p:spPr>
            <a:xfrm>
              <a:off x="305303487" y="1508762921"/>
              <a:ext cx="306116052" cy="0"/>
            </a:xfrm>
            <a:prstGeom prst="straightConnector1">
              <a:avLst/>
            </a:prstGeom>
            <a:noFill/>
            <a:ln cap="flat" cmpd="sng" w="38100">
              <a:solidFill>
                <a:schemeClr val="lt2"/>
              </a:solidFill>
              <a:prstDash val="solid"/>
              <a:miter lim="800000"/>
              <a:headEnd len="med" w="med" type="none"/>
              <a:tailEnd len="med" w="med" type="none"/>
            </a:ln>
          </p:spPr>
        </p:cxnSp>
      </p:grpSp>
      <p:sp>
        <p:nvSpPr>
          <p:cNvPr id="19" name="Google Shape;19;p1"/>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 type="body"/>
          </p:nvPr>
        </p:nvSpPr>
        <p:spPr>
          <a:xfrm>
            <a:off x="2933700" y="2438400"/>
            <a:ext cx="8770937" cy="3651250"/>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21" name="Google Shape;21;p1"/>
          <p:cNvSpPr txBox="1"/>
          <p:nvPr>
            <p:ph idx="10" type="dt"/>
          </p:nvPr>
        </p:nvSpPr>
        <p:spPr>
          <a:xfrm>
            <a:off x="8972550" y="644207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
          <p:cNvSpPr txBox="1"/>
          <p:nvPr>
            <p:ph idx="11" type="ftr"/>
          </p:nvPr>
        </p:nvSpPr>
        <p:spPr>
          <a:xfrm>
            <a:off x="4032250" y="6442075"/>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2" type="sldNum"/>
          </p:nvPr>
        </p:nvSpPr>
        <p:spPr>
          <a:xfrm>
            <a:off x="466725" y="6442075"/>
            <a:ext cx="2754312"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1pPr>
            <a:lvl2pPr indent="0" lvl="1"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2pPr>
            <a:lvl3pPr indent="0" lvl="2"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3pPr>
            <a:lvl4pPr indent="0" lvl="3"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4pPr>
            <a:lvl5pPr indent="0" lvl="4"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5pPr>
            <a:lvl6pPr indent="0" lvl="5"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6pPr>
            <a:lvl7pPr indent="0" lvl="6"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7pPr>
            <a:lvl8pPr indent="0" lvl="7"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8pPr>
            <a:lvl9pPr indent="0" lvl="8" marL="0" marR="0" rtl="0" algn="l">
              <a:lnSpc>
                <a:spcPct val="100000"/>
              </a:lnSpc>
              <a:spcBef>
                <a:spcPts val="0"/>
              </a:spcBef>
              <a:spcAft>
                <a:spcPts val="0"/>
              </a:spcAft>
              <a:buClr>
                <a:srgbClr val="474B57"/>
              </a:buClr>
              <a:buSzPts val="1200"/>
              <a:buFont typeface="Century Schoolbook"/>
              <a:buNone/>
              <a:defRPr b="0" i="0" sz="1200" u="non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0" name="Shape 30"/>
        <p:cNvGrpSpPr/>
        <p:nvPr/>
      </p:nvGrpSpPr>
      <p:grpSpPr>
        <a:xfrm>
          <a:off x="0" y="0"/>
          <a:ext cx="0" cy="0"/>
          <a:chOff x="0" y="0"/>
          <a:chExt cx="0" cy="0"/>
        </a:xfrm>
      </p:grpSpPr>
      <p:grpSp>
        <p:nvGrpSpPr>
          <p:cNvPr id="31" name="Google Shape;31;p3"/>
          <p:cNvGrpSpPr/>
          <p:nvPr/>
        </p:nvGrpSpPr>
        <p:grpSpPr>
          <a:xfrm>
            <a:off x="400050" y="361950"/>
            <a:ext cx="3497262" cy="6205537"/>
            <a:chOff x="0" y="0"/>
            <a:chExt cx="2147483647" cy="2147483647"/>
          </a:xfrm>
        </p:grpSpPr>
        <p:sp>
          <p:nvSpPr>
            <p:cNvPr id="32" name="Google Shape;32;p3"/>
            <p:cNvSpPr/>
            <p:nvPr/>
          </p:nvSpPr>
          <p:spPr>
            <a:xfrm>
              <a:off x="0" y="0"/>
              <a:ext cx="1362727815" cy="2147483647"/>
            </a:xfrm>
            <a:custGeom>
              <a:rect b="b" l="l" r="r" t="t"/>
              <a:pathLst>
                <a:path extrusionOk="0" h="1954" w="697">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509"/>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 name="Google Shape;33;p3"/>
            <p:cNvSpPr/>
            <p:nvPr/>
          </p:nvSpPr>
          <p:spPr>
            <a:xfrm>
              <a:off x="450285019" y="501087273"/>
              <a:ext cx="1697198627" cy="1642918191"/>
            </a:xfrm>
            <a:custGeom>
              <a:rect b="b" l="l" r="r" t="t"/>
              <a:pathLst>
                <a:path extrusionOk="0" h="1495" w="869">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rgbClr val="D1CEBC">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4" name="Google Shape;34;p3"/>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3"/>
          <p:cNvSpPr txBox="1"/>
          <p:nvPr>
            <p:ph idx="1" type="body"/>
          </p:nvPr>
        </p:nvSpPr>
        <p:spPr>
          <a:xfrm>
            <a:off x="2933700" y="2438400"/>
            <a:ext cx="8770937" cy="3651250"/>
          </a:xfrm>
          <a:prstGeom prst="rect">
            <a:avLst/>
          </a:prstGeom>
          <a:noFill/>
          <a:ln>
            <a:noFill/>
          </a:ln>
        </p:spPr>
        <p:txBody>
          <a:bodyPr anchorCtr="0" anchor="t" bIns="45700" lIns="91425" spcFirstLastPara="1" rIns="91425" wrap="square" tIns="45700"/>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36" name="Google Shape;36;p3"/>
          <p:cNvSpPr txBox="1"/>
          <p:nvPr>
            <p:ph idx="10" type="dt"/>
          </p:nvPr>
        </p:nvSpPr>
        <p:spPr>
          <a:xfrm>
            <a:off x="8961437" y="6296025"/>
            <a:ext cx="27432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a:solidFill>
                  <a:srgbClr val="474B57"/>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3"/>
          <p:cNvSpPr txBox="1"/>
          <p:nvPr>
            <p:ph idx="11" type="ftr"/>
          </p:nvPr>
        </p:nvSpPr>
        <p:spPr>
          <a:xfrm>
            <a:off x="2933700" y="6296025"/>
            <a:ext cx="5667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3"/>
          <p:cNvSpPr txBox="1"/>
          <p:nvPr>
            <p:ph idx="12" type="sldNum"/>
          </p:nvPr>
        </p:nvSpPr>
        <p:spPr>
          <a:xfrm>
            <a:off x="512762" y="723900"/>
            <a:ext cx="1884362" cy="603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474B57"/>
              </a:buClr>
              <a:buSzPts val="4400"/>
              <a:buFont typeface="Century Schoolbook"/>
              <a:buNone/>
              <a:defRPr b="0" i="0" sz="4400" u="non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9" name="Google Shape;39;p3"/>
          <p:cNvCxnSpPr/>
          <p:nvPr/>
        </p:nvCxnSpPr>
        <p:spPr>
          <a:xfrm>
            <a:off x="2933700" y="2176462"/>
            <a:ext cx="8770937" cy="0"/>
          </a:xfrm>
          <a:prstGeom prst="straightConnector1">
            <a:avLst/>
          </a:prstGeom>
          <a:noFill/>
          <a:ln cap="flat" cmpd="sng" w="38100">
            <a:solidFill>
              <a:schemeClr val="accent2"/>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9"/>
          <p:cNvSpPr txBox="1"/>
          <p:nvPr>
            <p:ph type="ctrTitle"/>
          </p:nvPr>
        </p:nvSpPr>
        <p:spPr>
          <a:xfrm>
            <a:off x="385600" y="2602725"/>
            <a:ext cx="7301100" cy="1492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FF0000"/>
              </a:buClr>
              <a:buSzPts val="4400"/>
              <a:buFont typeface="Century Schoolbook"/>
              <a:buNone/>
            </a:pPr>
            <a:r>
              <a:rPr b="1" i="0" lang="en-US" sz="4400" u="none" cap="none" strike="noStrike">
                <a:solidFill>
                  <a:srgbClr val="FF0000"/>
                </a:solidFill>
                <a:latin typeface="Century Schoolbook"/>
                <a:ea typeface="Century Schoolbook"/>
                <a:cs typeface="Century Schoolbook"/>
                <a:sym typeface="Century Schoolbook"/>
              </a:rPr>
              <a:t>ENSE 374, Milestone 1</a:t>
            </a:r>
            <a:endParaRPr/>
          </a:p>
        </p:txBody>
      </p:sp>
      <p:sp>
        <p:nvSpPr>
          <p:cNvPr id="79" name="Google Shape;79;p9"/>
          <p:cNvSpPr txBox="1"/>
          <p:nvPr>
            <p:ph idx="1" type="subTitle"/>
          </p:nvPr>
        </p:nvSpPr>
        <p:spPr>
          <a:xfrm>
            <a:off x="8510525" y="1077350"/>
            <a:ext cx="2515500" cy="3838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FF0000"/>
              </a:buClr>
              <a:buSzPts val="2000"/>
              <a:buFont typeface="Corbel"/>
              <a:buNone/>
            </a:pPr>
            <a:r>
              <a:rPr b="1" i="1" lang="en-US" sz="2400" u="none" cap="none" strike="noStrike">
                <a:solidFill>
                  <a:srgbClr val="FF0000"/>
                </a:solidFill>
                <a:latin typeface="Calibri"/>
                <a:ea typeface="Calibri"/>
                <a:cs typeface="Calibri"/>
                <a:sym typeface="Calibri"/>
              </a:rPr>
              <a:t>Snow Bird</a:t>
            </a:r>
            <a:r>
              <a:rPr b="1" i="0" lang="en-US" sz="2000" u="none" cap="none" strike="noStrike">
                <a:solidFill>
                  <a:srgbClr val="FF0000"/>
                </a:solidFill>
                <a:latin typeface="Calibri"/>
                <a:ea typeface="Calibri"/>
                <a:cs typeface="Calibri"/>
                <a:sym typeface="Calibri"/>
              </a:rPr>
              <a:t> </a:t>
            </a:r>
            <a:endParaRPr/>
          </a:p>
          <a:p>
            <a:pPr indent="0" lvl="0" marL="0" marR="0" rtl="0" algn="l">
              <a:lnSpc>
                <a:spcPct val="130000"/>
              </a:lnSpc>
              <a:spcBef>
                <a:spcPts val="900"/>
              </a:spcBef>
              <a:spcAft>
                <a:spcPts val="0"/>
              </a:spcAft>
              <a:buClr>
                <a:srgbClr val="FF0000"/>
              </a:buClr>
              <a:buSzPts val="2000"/>
              <a:buFont typeface="Corbel"/>
              <a:buNone/>
            </a:pPr>
            <a:r>
              <a:rPr b="0" i="0" lang="en-US" sz="2000" u="none" cap="none" strike="noStrike">
                <a:solidFill>
                  <a:srgbClr val="FF0000"/>
                </a:solidFill>
                <a:latin typeface="Calibri"/>
                <a:ea typeface="Calibri"/>
                <a:cs typeface="Calibri"/>
                <a:sym typeface="Calibri"/>
              </a:rPr>
              <a:t>Zain Abedin</a:t>
            </a:r>
            <a:endParaRPr/>
          </a:p>
          <a:p>
            <a:pPr indent="0" lvl="0" marL="0" marR="0" rtl="0" algn="l">
              <a:lnSpc>
                <a:spcPct val="130000"/>
              </a:lnSpc>
              <a:spcBef>
                <a:spcPts val="900"/>
              </a:spcBef>
              <a:spcAft>
                <a:spcPts val="0"/>
              </a:spcAft>
              <a:buClr>
                <a:srgbClr val="FF0000"/>
              </a:buClr>
              <a:buSzPts val="2000"/>
              <a:buFont typeface="Corbel"/>
              <a:buNone/>
            </a:pPr>
            <a:r>
              <a:rPr b="0" i="0" lang="en-US" sz="2000" u="none" cap="none" strike="noStrike">
                <a:solidFill>
                  <a:srgbClr val="FF0000"/>
                </a:solidFill>
                <a:latin typeface="Calibri"/>
                <a:ea typeface="Calibri"/>
                <a:cs typeface="Calibri"/>
                <a:sym typeface="Calibri"/>
              </a:rPr>
              <a:t>Priscilla Chua</a:t>
            </a:r>
            <a:endParaRPr/>
          </a:p>
          <a:p>
            <a:pPr indent="0" lvl="0" marL="0" marR="0" rtl="0" algn="l">
              <a:lnSpc>
                <a:spcPct val="130000"/>
              </a:lnSpc>
              <a:spcBef>
                <a:spcPts val="900"/>
              </a:spcBef>
              <a:spcAft>
                <a:spcPts val="0"/>
              </a:spcAft>
              <a:buClr>
                <a:srgbClr val="FF0000"/>
              </a:buClr>
              <a:buSzPts val="2000"/>
              <a:buFont typeface="Corbel"/>
              <a:buNone/>
            </a:pPr>
            <a:r>
              <a:rPr b="0" i="0" lang="en-US" sz="2000" u="none" cap="none" strike="noStrike">
                <a:solidFill>
                  <a:srgbClr val="FF0000"/>
                </a:solidFill>
                <a:latin typeface="Calibri"/>
                <a:ea typeface="Calibri"/>
                <a:cs typeface="Calibri"/>
                <a:sym typeface="Calibri"/>
              </a:rPr>
              <a:t>Sana Khan</a:t>
            </a:r>
            <a:endParaRPr/>
          </a:p>
          <a:p>
            <a:pPr indent="0" lvl="0" marL="0" marR="0" rtl="0" algn="l">
              <a:lnSpc>
                <a:spcPct val="130000"/>
              </a:lnSpc>
              <a:spcBef>
                <a:spcPts val="900"/>
              </a:spcBef>
              <a:spcAft>
                <a:spcPts val="0"/>
              </a:spcAft>
              <a:buClr>
                <a:srgbClr val="FF0000"/>
              </a:buClr>
              <a:buSzPts val="2000"/>
              <a:buFont typeface="Corbel"/>
              <a:buNone/>
            </a:pPr>
            <a:r>
              <a:rPr b="0" i="0" lang="en-US" sz="2000" u="none" cap="none" strike="noStrike">
                <a:solidFill>
                  <a:srgbClr val="FF0000"/>
                </a:solidFill>
                <a:latin typeface="Calibri"/>
                <a:ea typeface="Calibri"/>
                <a:cs typeface="Calibri"/>
                <a:sym typeface="Calibri"/>
              </a:rPr>
              <a:t>Raymond Knorr</a:t>
            </a:r>
            <a:endParaRPr/>
          </a:p>
          <a:p>
            <a:pPr indent="0" lvl="0" marL="0" marR="0" rtl="0" algn="l">
              <a:lnSpc>
                <a:spcPct val="130000"/>
              </a:lnSpc>
              <a:spcBef>
                <a:spcPts val="900"/>
              </a:spcBef>
              <a:spcAft>
                <a:spcPts val="0"/>
              </a:spcAft>
              <a:buClr>
                <a:srgbClr val="FF0000"/>
              </a:buClr>
              <a:buSzPts val="2000"/>
              <a:buFont typeface="Corbel"/>
              <a:buNone/>
            </a:pPr>
            <a:r>
              <a:rPr b="0" i="0" lang="en-US" sz="2000" u="none" cap="none" strike="noStrike">
                <a:solidFill>
                  <a:srgbClr val="FF0000"/>
                </a:solidFill>
                <a:latin typeface="Calibri"/>
                <a:ea typeface="Calibri"/>
                <a:cs typeface="Calibri"/>
                <a:sym typeface="Calibri"/>
              </a:rPr>
              <a:t>Ali Rizvi</a:t>
            </a:r>
            <a:endParaRPr/>
          </a:p>
          <a:p>
            <a:pPr indent="0" lvl="0" marL="0" rtl="0" algn="l">
              <a:spcBef>
                <a:spcPts val="900"/>
              </a:spcBef>
              <a:spcAft>
                <a:spcPts val="0"/>
              </a:spcAft>
              <a:buClr>
                <a:srgbClr val="FF0000"/>
              </a:buClr>
              <a:buSzPts val="2000"/>
              <a:buFont typeface="Corbel"/>
              <a:buNone/>
            </a:pPr>
            <a:r>
              <a:rPr lang="en-US">
                <a:solidFill>
                  <a:srgbClr val="FF0000"/>
                </a:solidFill>
              </a:rPr>
              <a:t>Li Pan</a:t>
            </a:r>
            <a:endParaRPr b="0" i="0" sz="2000" u="none" cap="none" strike="noStrik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474B57"/>
              </a:buClr>
              <a:buSzPts val="4400"/>
              <a:buFont typeface="Century Schoolbook"/>
              <a:buNone/>
            </a:pPr>
            <a:r>
              <a:rPr b="0" i="0" lang="en-US" sz="4400" u="none" cap="none" strike="noStrike">
                <a:solidFill>
                  <a:srgbClr val="474B57"/>
                </a:solidFill>
                <a:latin typeface="Century Schoolbook"/>
                <a:ea typeface="Century Schoolbook"/>
                <a:cs typeface="Century Schoolbook"/>
                <a:sym typeface="Century Schoolbook"/>
              </a:rPr>
              <a:t>Group reflection</a:t>
            </a:r>
            <a:endParaRPr/>
          </a:p>
        </p:txBody>
      </p:sp>
      <p:sp>
        <p:nvSpPr>
          <p:cNvPr id="164" name="Google Shape;164;p18"/>
          <p:cNvSpPr txBox="1"/>
          <p:nvPr>
            <p:ph idx="1" type="body"/>
          </p:nvPr>
        </p:nvSpPr>
        <p:spPr>
          <a:xfrm>
            <a:off x="2933700" y="2438400"/>
            <a:ext cx="8770937" cy="36512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1000"/>
              </a:lnSpc>
              <a:spcBef>
                <a:spcPts val="0"/>
              </a:spcBef>
              <a:spcAft>
                <a:spcPts val="0"/>
              </a:spcAft>
              <a:buClr>
                <a:srgbClr val="474B57"/>
              </a:buClr>
              <a:buSzPts val="1900"/>
              <a:buFont typeface="Arial"/>
              <a:buChar char="•"/>
            </a:pPr>
            <a:r>
              <a:rPr b="0" i="0" lang="en-US" sz="1900" u="none" cap="none" strike="noStrike">
                <a:solidFill>
                  <a:srgbClr val="474B57"/>
                </a:solidFill>
                <a:latin typeface="Calibri"/>
                <a:ea typeface="Calibri"/>
                <a:cs typeface="Calibri"/>
                <a:sym typeface="Calibri"/>
              </a:rPr>
              <a:t>How did you feel about this milestone? What did you like about it? What did you dislike?</a:t>
            </a:r>
            <a:endParaRPr/>
          </a:p>
          <a:p>
            <a:pPr indent="-319087" lvl="1" marL="639762" marR="0" rtl="0" algn="l">
              <a:lnSpc>
                <a:spcPct val="91000"/>
              </a:lnSpc>
              <a:spcBef>
                <a:spcPts val="900"/>
              </a:spcBef>
              <a:spcAft>
                <a:spcPts val="0"/>
              </a:spcAft>
              <a:buClr>
                <a:srgbClr val="474B57"/>
              </a:buClr>
              <a:buSzPts val="1700"/>
              <a:buFont typeface="Arial"/>
              <a:buChar char="•"/>
            </a:pPr>
            <a:r>
              <a:rPr b="0" i="0" lang="en-US" sz="1700" u="none" cap="none" strike="noStrike">
                <a:solidFill>
                  <a:srgbClr val="474B57"/>
                </a:solidFill>
                <a:latin typeface="Calibri"/>
                <a:ea typeface="Calibri"/>
                <a:cs typeface="Calibri"/>
                <a:sym typeface="Calibri"/>
              </a:rPr>
              <a:t>[Response here]</a:t>
            </a:r>
            <a:endParaRPr/>
          </a:p>
          <a:p>
            <a:pPr indent="-319087" lvl="0" marL="319087" marR="0" rtl="0" algn="l">
              <a:lnSpc>
                <a:spcPct val="91000"/>
              </a:lnSpc>
              <a:spcBef>
                <a:spcPts val="900"/>
              </a:spcBef>
              <a:spcAft>
                <a:spcPts val="0"/>
              </a:spcAft>
              <a:buClr>
                <a:srgbClr val="474B57"/>
              </a:buClr>
              <a:buSzPts val="1900"/>
              <a:buFont typeface="Arial"/>
              <a:buChar char="•"/>
            </a:pPr>
            <a:r>
              <a:rPr b="0" i="0" lang="en-US" sz="1900" u="none" cap="none" strike="noStrike">
                <a:solidFill>
                  <a:srgbClr val="474B57"/>
                </a:solidFill>
                <a:latin typeface="Calibri"/>
                <a:ea typeface="Calibri"/>
                <a:cs typeface="Calibri"/>
                <a:sym typeface="Calibri"/>
              </a:rPr>
              <a:t>What did you learn about yourself as you collaborated and worked through this milestone?</a:t>
            </a:r>
            <a:endParaRPr/>
          </a:p>
          <a:p>
            <a:pPr indent="-319087" lvl="1" marL="639762" marR="0" rtl="0" algn="l">
              <a:lnSpc>
                <a:spcPct val="91000"/>
              </a:lnSpc>
              <a:spcBef>
                <a:spcPts val="900"/>
              </a:spcBef>
              <a:spcAft>
                <a:spcPts val="0"/>
              </a:spcAft>
              <a:buClr>
                <a:srgbClr val="474B57"/>
              </a:buClr>
              <a:buSzPts val="1700"/>
              <a:buFont typeface="Arial"/>
              <a:buChar char="•"/>
            </a:pPr>
            <a:r>
              <a:rPr b="0" i="0" lang="en-US" sz="1700" u="none" cap="none" strike="noStrike">
                <a:solidFill>
                  <a:srgbClr val="474B57"/>
                </a:solidFill>
                <a:latin typeface="Calibri"/>
                <a:ea typeface="Calibri"/>
                <a:cs typeface="Calibri"/>
                <a:sym typeface="Calibri"/>
              </a:rPr>
              <a:t>[Response here]</a:t>
            </a:r>
            <a:endParaRPr/>
          </a:p>
          <a:p>
            <a:pPr indent="-319087" lvl="0" marL="319087" marR="0" rtl="0" algn="l">
              <a:lnSpc>
                <a:spcPct val="91000"/>
              </a:lnSpc>
              <a:spcBef>
                <a:spcPts val="900"/>
              </a:spcBef>
              <a:spcAft>
                <a:spcPts val="0"/>
              </a:spcAft>
              <a:buClr>
                <a:srgbClr val="474B57"/>
              </a:buClr>
              <a:buSzPts val="1900"/>
              <a:buFont typeface="Arial"/>
              <a:buChar char="•"/>
            </a:pPr>
            <a:r>
              <a:rPr b="0" i="0" lang="en-US" sz="1900" u="none" cap="none" strike="noStrike">
                <a:solidFill>
                  <a:srgbClr val="474B57"/>
                </a:solidFill>
                <a:latin typeface="Calibri"/>
                <a:ea typeface="Calibri"/>
                <a:cs typeface="Calibri"/>
                <a:sym typeface="Calibri"/>
              </a:rPr>
              <a:t>How will you use what you have learned going forward?</a:t>
            </a:r>
            <a:endParaRPr/>
          </a:p>
          <a:p>
            <a:pPr indent="-319087" lvl="1" marL="639762" marR="0" rtl="0" algn="l">
              <a:lnSpc>
                <a:spcPct val="91000"/>
              </a:lnSpc>
              <a:spcBef>
                <a:spcPts val="900"/>
              </a:spcBef>
              <a:spcAft>
                <a:spcPts val="0"/>
              </a:spcAft>
              <a:buClr>
                <a:srgbClr val="474B57"/>
              </a:buClr>
              <a:buSzPts val="1700"/>
              <a:buFont typeface="Arial"/>
              <a:buChar char="•"/>
            </a:pPr>
            <a:r>
              <a:rPr b="0" i="0" lang="en-US" sz="1700" u="none" cap="none" strike="noStrike">
                <a:solidFill>
                  <a:srgbClr val="474B57"/>
                </a:solidFill>
                <a:latin typeface="Calibri"/>
                <a:ea typeface="Calibri"/>
                <a:cs typeface="Calibri"/>
                <a:sym typeface="Calibri"/>
              </a:rPr>
              <a:t>[Response here]</a:t>
            </a:r>
            <a:endParaRPr/>
          </a:p>
          <a:p>
            <a:pPr indent="-319087" lvl="0" marL="319087" marR="0" rtl="0" algn="l">
              <a:lnSpc>
                <a:spcPct val="91000"/>
              </a:lnSpc>
              <a:spcBef>
                <a:spcPts val="900"/>
              </a:spcBef>
              <a:spcAft>
                <a:spcPts val="0"/>
              </a:spcAft>
              <a:buClr>
                <a:srgbClr val="474B57"/>
              </a:buClr>
              <a:buSzPts val="1900"/>
              <a:buFont typeface="Arial"/>
              <a:buChar char="•"/>
            </a:pPr>
            <a:r>
              <a:rPr b="0" i="0" lang="en-US" sz="1900" u="none" cap="none" strike="noStrike">
                <a:solidFill>
                  <a:srgbClr val="474B57"/>
                </a:solidFill>
                <a:latin typeface="Calibri"/>
                <a:ea typeface="Calibri"/>
                <a:cs typeface="Calibri"/>
                <a:sym typeface="Calibri"/>
              </a:rPr>
              <a:t>What “stuff &amp; things” related to this milestone would you want help with?</a:t>
            </a:r>
            <a:endParaRPr/>
          </a:p>
          <a:p>
            <a:pPr indent="-319087" lvl="1" marL="639762" marR="0" rtl="0" algn="l">
              <a:lnSpc>
                <a:spcPct val="91000"/>
              </a:lnSpc>
              <a:spcBef>
                <a:spcPts val="900"/>
              </a:spcBef>
              <a:spcAft>
                <a:spcPts val="0"/>
              </a:spcAft>
              <a:buClr>
                <a:srgbClr val="474B57"/>
              </a:buClr>
              <a:buSzPts val="1700"/>
              <a:buFont typeface="Arial"/>
              <a:buChar char="•"/>
            </a:pPr>
            <a:r>
              <a:rPr b="0" i="0" lang="en-US" sz="1700" u="none" cap="none" strike="noStrike">
                <a:solidFill>
                  <a:srgbClr val="474B57"/>
                </a:solidFill>
                <a:latin typeface="Calibri"/>
                <a:ea typeface="Calibri"/>
                <a:cs typeface="Calibri"/>
                <a:sym typeface="Calibri"/>
              </a:rPr>
              <a:t>[Response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0"/>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474B57"/>
              </a:buClr>
              <a:buSzPts val="4400"/>
              <a:buFont typeface="Century Schoolbook"/>
              <a:buNone/>
            </a:pPr>
            <a:r>
              <a:rPr b="0" i="0" lang="en-US" sz="4400" u="none" cap="none" strike="noStrike">
                <a:solidFill>
                  <a:srgbClr val="474B57"/>
                </a:solidFill>
                <a:latin typeface="Century Schoolbook"/>
                <a:ea typeface="Century Schoolbook"/>
                <a:cs typeface="Century Schoolbook"/>
                <a:sym typeface="Century Schoolbook"/>
              </a:rPr>
              <a:t>(New) Problem definition</a:t>
            </a:r>
            <a:endParaRPr/>
          </a:p>
        </p:txBody>
      </p:sp>
      <p:sp>
        <p:nvSpPr>
          <p:cNvPr id="85" name="Google Shape;85;p10"/>
          <p:cNvSpPr txBox="1"/>
          <p:nvPr>
            <p:ph idx="1" type="body"/>
          </p:nvPr>
        </p:nvSpPr>
        <p:spPr>
          <a:xfrm>
            <a:off x="2933700" y="2438400"/>
            <a:ext cx="8770937" cy="36512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1000"/>
              </a:lnSpc>
              <a:spcBef>
                <a:spcPts val="0"/>
              </a:spcBef>
              <a:spcAft>
                <a:spcPts val="0"/>
              </a:spcAft>
              <a:buClr>
                <a:srgbClr val="474B57"/>
              </a:buClr>
              <a:buSzPts val="2000"/>
              <a:buFont typeface="Arial"/>
              <a:buChar char="•"/>
            </a:pPr>
            <a:r>
              <a:rPr b="0" i="0" lang="en-US" sz="2000" u="none" cap="none" strike="noStrike">
                <a:solidFill>
                  <a:srgbClr val="474B57"/>
                </a:solidFill>
                <a:latin typeface="Calibri"/>
                <a:ea typeface="Calibri"/>
                <a:cs typeface="Calibri"/>
                <a:sym typeface="Calibri"/>
              </a:rPr>
              <a:t>Go over </a:t>
            </a:r>
            <a:r>
              <a:rPr lang="en-US">
                <a:solidFill>
                  <a:srgbClr val="474B57"/>
                </a:solidFill>
              </a:rPr>
              <a:t>our</a:t>
            </a:r>
            <a:r>
              <a:rPr b="0" i="0" lang="en-US" sz="2000" u="none" cap="none" strike="noStrike">
                <a:solidFill>
                  <a:srgbClr val="474B57"/>
                </a:solidFill>
                <a:latin typeface="Calibri"/>
                <a:ea typeface="Calibri"/>
                <a:cs typeface="Calibri"/>
                <a:sym typeface="Calibri"/>
              </a:rPr>
              <a:t> interpretation of the project. The who, what, where of it all</a:t>
            </a:r>
            <a:endParaRPr b="0" i="0" sz="2000" u="none" cap="none" strike="noStrike">
              <a:solidFill>
                <a:srgbClr val="474B57"/>
              </a:solidFill>
              <a:latin typeface="Calibri"/>
              <a:ea typeface="Calibri"/>
              <a:cs typeface="Calibri"/>
              <a:sym typeface="Calibri"/>
            </a:endParaRPr>
          </a:p>
          <a:p>
            <a:pPr indent="0" lvl="0" marL="319087" marR="0" rtl="0" algn="l">
              <a:lnSpc>
                <a:spcPct val="101000"/>
              </a:lnSpc>
              <a:spcBef>
                <a:spcPts val="0"/>
              </a:spcBef>
              <a:spcAft>
                <a:spcPts val="0"/>
              </a:spcAft>
              <a:buNone/>
            </a:pPr>
            <a:r>
              <a:t/>
            </a:r>
            <a:endParaRPr/>
          </a:p>
          <a:p>
            <a:pPr indent="-319087" lvl="0" marL="776287" marR="0" rtl="0" algn="l">
              <a:lnSpc>
                <a:spcPct val="101000"/>
              </a:lnSpc>
              <a:spcBef>
                <a:spcPts val="900"/>
              </a:spcBef>
              <a:spcAft>
                <a:spcPts val="0"/>
              </a:spcAft>
              <a:buClr>
                <a:srgbClr val="474B57"/>
              </a:buClr>
              <a:buSzPts val="2000"/>
              <a:buFont typeface="Corbel"/>
              <a:buNone/>
            </a:pPr>
            <a:r>
              <a:rPr b="0" i="0" lang="en-US" sz="2000" cap="none" strike="noStrike">
                <a:solidFill>
                  <a:srgbClr val="474B57"/>
                </a:solidFill>
                <a:latin typeface="Calibri"/>
                <a:ea typeface="Calibri"/>
                <a:cs typeface="Calibri"/>
                <a:sym typeface="Calibri"/>
              </a:rPr>
              <a:t>Students and staffs.</a:t>
            </a:r>
            <a:endParaRPr b="0" i="0" sz="2000" cap="none" strike="noStrike">
              <a:solidFill>
                <a:srgbClr val="474B57"/>
              </a:solidFill>
              <a:latin typeface="Calibri"/>
              <a:ea typeface="Calibri"/>
              <a:cs typeface="Calibri"/>
              <a:sym typeface="Calibri"/>
            </a:endParaRPr>
          </a:p>
          <a:p>
            <a:pPr indent="-319087" lvl="0" marL="776287" marR="0" rtl="0" algn="l">
              <a:lnSpc>
                <a:spcPct val="101000"/>
              </a:lnSpc>
              <a:spcBef>
                <a:spcPts val="900"/>
              </a:spcBef>
              <a:spcAft>
                <a:spcPts val="0"/>
              </a:spcAft>
              <a:buClr>
                <a:srgbClr val="474B57"/>
              </a:buClr>
              <a:buSzPts val="2000"/>
              <a:buFont typeface="Corbel"/>
              <a:buNone/>
            </a:pPr>
            <a:r>
              <a:rPr b="0" i="0" lang="en-US" sz="2000" u="none" cap="none" strike="noStrike">
                <a:solidFill>
                  <a:srgbClr val="474B57"/>
                </a:solidFill>
                <a:latin typeface="Calibri"/>
                <a:ea typeface="Calibri"/>
                <a:cs typeface="Calibri"/>
                <a:sym typeface="Calibri"/>
              </a:rPr>
              <a:t>Everyone focus on different file section; </a:t>
            </a:r>
            <a:endParaRPr b="0" i="0" sz="2000" u="none" cap="none" strike="noStrike">
              <a:solidFill>
                <a:srgbClr val="474B57"/>
              </a:solidFill>
              <a:latin typeface="Calibri"/>
              <a:ea typeface="Calibri"/>
              <a:cs typeface="Calibri"/>
              <a:sym typeface="Calibri"/>
            </a:endParaRPr>
          </a:p>
          <a:p>
            <a:pPr indent="-319087" lvl="0" marL="776287" marR="0" rtl="0" algn="l">
              <a:lnSpc>
                <a:spcPct val="101000"/>
              </a:lnSpc>
              <a:spcBef>
                <a:spcPts val="900"/>
              </a:spcBef>
              <a:spcAft>
                <a:spcPts val="0"/>
              </a:spcAft>
              <a:buClr>
                <a:srgbClr val="474B57"/>
              </a:buClr>
              <a:buSzPts val="2000"/>
              <a:buFont typeface="Corbel"/>
              <a:buNone/>
            </a:pPr>
            <a:r>
              <a:rPr b="0" i="0" lang="en-US" sz="2000" u="none" cap="none" strike="noStrike">
                <a:solidFill>
                  <a:srgbClr val="474B57"/>
                </a:solidFill>
                <a:latin typeface="Calibri"/>
                <a:ea typeface="Calibri"/>
                <a:cs typeface="Calibri"/>
                <a:sym typeface="Calibri"/>
              </a:rPr>
              <a:t>Students and staffs need rules for them</a:t>
            </a:r>
            <a:r>
              <a:rPr lang="en-US">
                <a:solidFill>
                  <a:srgbClr val="474B57"/>
                </a:solidFill>
              </a:rPr>
              <a:t> </a:t>
            </a:r>
            <a:r>
              <a:rPr b="0" i="0" lang="en-US" sz="2000" u="none" cap="none" strike="noStrike">
                <a:solidFill>
                  <a:srgbClr val="474B57"/>
                </a:solidFill>
                <a:latin typeface="Calibri"/>
                <a:ea typeface="Calibri"/>
                <a:cs typeface="Calibri"/>
                <a:sym typeface="Calibri"/>
              </a:rPr>
              <a:t>update the files;</a:t>
            </a:r>
            <a:endParaRPr/>
          </a:p>
          <a:p>
            <a:pPr indent="-319087" lvl="0" marL="776287" marR="0" rtl="0" algn="l">
              <a:lnSpc>
                <a:spcPct val="101000"/>
              </a:lnSpc>
              <a:spcBef>
                <a:spcPts val="900"/>
              </a:spcBef>
              <a:spcAft>
                <a:spcPts val="0"/>
              </a:spcAft>
              <a:buClr>
                <a:srgbClr val="474B57"/>
              </a:buClr>
              <a:buSzPts val="2000"/>
              <a:buFont typeface="Corbel"/>
              <a:buNone/>
            </a:pPr>
            <a:r>
              <a:rPr b="0" i="0" lang="en-US" sz="2000" u="none" cap="none" strike="noStrike">
                <a:solidFill>
                  <a:srgbClr val="474B57"/>
                </a:solidFill>
                <a:latin typeface="Calibri"/>
                <a:ea typeface="Calibri"/>
                <a:cs typeface="Calibri"/>
                <a:sym typeface="Calibri"/>
              </a:rPr>
              <a:t>Document management system;</a:t>
            </a:r>
            <a:endParaRPr/>
          </a:p>
          <a:p>
            <a:pPr indent="-319087" lvl="0" marL="776287" marR="0" rtl="0" algn="l">
              <a:lnSpc>
                <a:spcPct val="101000"/>
              </a:lnSpc>
              <a:spcBef>
                <a:spcPts val="900"/>
              </a:spcBef>
              <a:spcAft>
                <a:spcPts val="0"/>
              </a:spcAft>
              <a:buClr>
                <a:srgbClr val="474B57"/>
              </a:buClr>
              <a:buSzPts val="2000"/>
              <a:buFont typeface="Corbel"/>
              <a:buNone/>
            </a:pPr>
            <a:r>
              <a:rPr b="0" i="0" lang="en-US" sz="2000" u="none" cap="none" strike="noStrike">
                <a:solidFill>
                  <a:srgbClr val="474B57"/>
                </a:solidFill>
                <a:latin typeface="Calibri"/>
                <a:ea typeface="Calibri"/>
                <a:cs typeface="Calibri"/>
                <a:sym typeface="Calibri"/>
              </a:rPr>
              <a:t>P drive. </a:t>
            </a:r>
            <a:endParaRPr/>
          </a:p>
          <a:p>
            <a:pPr indent="-319087" lvl="0" marL="319087" marR="0" rtl="0" algn="l">
              <a:lnSpc>
                <a:spcPct val="101000"/>
              </a:lnSpc>
              <a:spcBef>
                <a:spcPts val="900"/>
              </a:spcBef>
              <a:spcAft>
                <a:spcPts val="0"/>
              </a:spcAft>
              <a:buClr>
                <a:srgbClr val="474B57"/>
              </a:buClr>
              <a:buSzPts val="2000"/>
              <a:buFont typeface="Corbel"/>
              <a:buNone/>
            </a:pPr>
            <a:r>
              <a:t/>
            </a:r>
            <a:endParaRPr/>
          </a:p>
          <a:p>
            <a:pPr indent="-319087" lvl="0" marL="319087" marR="0" rtl="0" algn="l">
              <a:lnSpc>
                <a:spcPct val="101000"/>
              </a:lnSpc>
              <a:spcBef>
                <a:spcPts val="900"/>
              </a:spcBef>
              <a:spcAft>
                <a:spcPts val="0"/>
              </a:spcAft>
              <a:buClr>
                <a:srgbClr val="474B57"/>
              </a:buClr>
              <a:buSzPts val="1800"/>
              <a:buFont typeface="Corbel"/>
              <a:buNone/>
            </a:pPr>
            <a:r>
              <a:rPr b="0" i="0" lang="en-US" sz="1800" u="none" cap="none" strike="noStrike">
                <a:solidFill>
                  <a:srgbClr val="474B57"/>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1"/>
          <p:cNvSpPr txBox="1"/>
          <p:nvPr>
            <p:ph type="title"/>
          </p:nvPr>
        </p:nvSpPr>
        <p:spPr>
          <a:xfrm>
            <a:off x="2933700" y="568325"/>
            <a:ext cx="87708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474B57"/>
              </a:buClr>
              <a:buSzPts val="4400"/>
              <a:buFont typeface="Century Schoolbook"/>
              <a:buNone/>
            </a:pPr>
            <a:r>
              <a:rPr b="0" i="0" lang="en-US" sz="4400" u="none" cap="none" strike="noStrike">
                <a:solidFill>
                  <a:srgbClr val="474B57"/>
                </a:solidFill>
                <a:latin typeface="Century Schoolbook"/>
                <a:ea typeface="Century Schoolbook"/>
                <a:cs typeface="Century Schoolbook"/>
                <a:sym typeface="Century Schoolbook"/>
              </a:rPr>
              <a:t>(New) Problem definition</a:t>
            </a:r>
            <a:endParaRPr/>
          </a:p>
        </p:txBody>
      </p:sp>
      <p:sp>
        <p:nvSpPr>
          <p:cNvPr id="91" name="Google Shape;91;p11"/>
          <p:cNvSpPr txBox="1"/>
          <p:nvPr>
            <p:ph idx="1" type="body"/>
          </p:nvPr>
        </p:nvSpPr>
        <p:spPr>
          <a:xfrm>
            <a:off x="2933700" y="2438400"/>
            <a:ext cx="8770800" cy="36513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1000"/>
              </a:lnSpc>
              <a:spcBef>
                <a:spcPts val="900"/>
              </a:spcBef>
              <a:spcAft>
                <a:spcPts val="0"/>
              </a:spcAft>
              <a:buClr>
                <a:srgbClr val="474B57"/>
              </a:buClr>
              <a:buSzPts val="2000"/>
              <a:buFont typeface="Corbel"/>
              <a:buNone/>
            </a:pPr>
            <a:r>
              <a:t/>
            </a:r>
            <a:endParaRPr/>
          </a:p>
          <a:p>
            <a:pPr indent="-319087" lvl="0" marL="319087" marR="0" rtl="0" algn="l">
              <a:lnSpc>
                <a:spcPct val="101000"/>
              </a:lnSpc>
              <a:spcBef>
                <a:spcPts val="900"/>
              </a:spcBef>
              <a:spcAft>
                <a:spcPts val="0"/>
              </a:spcAft>
              <a:buClr>
                <a:srgbClr val="474B57"/>
              </a:buClr>
              <a:buSzPts val="2000"/>
              <a:buFont typeface="Arial"/>
              <a:buChar char="•"/>
            </a:pPr>
            <a:r>
              <a:rPr b="0" i="0" lang="en-US" sz="2000" u="none" cap="none" strike="noStrike">
                <a:solidFill>
                  <a:srgbClr val="474B57"/>
                </a:solidFill>
                <a:latin typeface="Calibri"/>
                <a:ea typeface="Calibri"/>
                <a:cs typeface="Calibri"/>
                <a:sym typeface="Calibri"/>
              </a:rPr>
              <a:t>Address the extended, revised, and/or new problem definition that </a:t>
            </a:r>
            <a:r>
              <a:rPr lang="en-US">
                <a:solidFill>
                  <a:srgbClr val="474B57"/>
                </a:solidFill>
              </a:rPr>
              <a:t>ou</a:t>
            </a:r>
            <a:r>
              <a:rPr b="0" i="0" lang="en-US" sz="2000" u="none" cap="none" strike="noStrike">
                <a:solidFill>
                  <a:srgbClr val="474B57"/>
                </a:solidFill>
                <a:latin typeface="Calibri"/>
                <a:ea typeface="Calibri"/>
                <a:cs typeface="Calibri"/>
                <a:sym typeface="Calibri"/>
              </a:rPr>
              <a:t>r team has come up with</a:t>
            </a:r>
            <a:endParaRPr b="0" i="0" sz="2000" u="none" cap="none" strike="noStrike">
              <a:solidFill>
                <a:srgbClr val="474B57"/>
              </a:solidFill>
              <a:latin typeface="Calibri"/>
              <a:ea typeface="Calibri"/>
              <a:cs typeface="Calibri"/>
              <a:sym typeface="Calibri"/>
            </a:endParaRPr>
          </a:p>
          <a:p>
            <a:pPr indent="0" lvl="0" marL="319087" marR="0" rtl="0" algn="l">
              <a:lnSpc>
                <a:spcPct val="101000"/>
              </a:lnSpc>
              <a:spcBef>
                <a:spcPts val="900"/>
              </a:spcBef>
              <a:spcAft>
                <a:spcPts val="0"/>
              </a:spcAft>
              <a:buNone/>
            </a:pPr>
            <a:r>
              <a:t/>
            </a:r>
            <a:endParaRPr>
              <a:solidFill>
                <a:srgbClr val="474B57"/>
              </a:solidFill>
            </a:endParaRPr>
          </a:p>
          <a:p>
            <a:pPr indent="-319087" lvl="0" marL="319087" marR="0" rtl="0" algn="l">
              <a:lnSpc>
                <a:spcPct val="101000"/>
              </a:lnSpc>
              <a:spcBef>
                <a:spcPts val="900"/>
              </a:spcBef>
              <a:spcAft>
                <a:spcPts val="0"/>
              </a:spcAft>
              <a:buClr>
                <a:srgbClr val="474B57"/>
              </a:buClr>
              <a:buSzPts val="2000"/>
              <a:buFont typeface="Corbel"/>
              <a:buNone/>
            </a:pPr>
            <a:r>
              <a:rPr b="0" i="0" lang="en-US" sz="2000" u="none" cap="none" strike="noStrike">
                <a:solidFill>
                  <a:srgbClr val="474B57"/>
                </a:solidFill>
                <a:latin typeface="Calibri"/>
                <a:ea typeface="Calibri"/>
                <a:cs typeface="Calibri"/>
                <a:sym typeface="Calibri"/>
              </a:rPr>
              <a:t> 	</a:t>
            </a:r>
            <a:r>
              <a:rPr b="0" i="0" lang="en-US" sz="1800" u="none" cap="none" strike="noStrike">
                <a:solidFill>
                  <a:srgbClr val="474B57"/>
                </a:solidFill>
                <a:latin typeface="Calibri"/>
                <a:ea typeface="Calibri"/>
                <a:cs typeface="Calibri"/>
                <a:sym typeface="Calibri"/>
              </a:rPr>
              <a:t>No specific guid</a:t>
            </a:r>
            <a:r>
              <a:rPr lang="en-US" sz="1800">
                <a:solidFill>
                  <a:srgbClr val="474B57"/>
                </a:solidFill>
              </a:rPr>
              <a:t>ing </a:t>
            </a:r>
            <a:r>
              <a:rPr b="0" i="0" lang="en-US" sz="1800" u="none" cap="none" strike="noStrike">
                <a:solidFill>
                  <a:srgbClr val="474B57"/>
                </a:solidFill>
                <a:latin typeface="Calibri"/>
                <a:ea typeface="Calibri"/>
                <a:cs typeface="Calibri"/>
                <a:sym typeface="Calibri"/>
              </a:rPr>
              <a:t>lines for up</a:t>
            </a:r>
            <a:r>
              <a:rPr lang="en-US" sz="1800">
                <a:solidFill>
                  <a:srgbClr val="474B57"/>
                </a:solidFill>
              </a:rPr>
              <a:t>l</a:t>
            </a:r>
            <a:r>
              <a:rPr b="0" i="0" lang="en-US" sz="1800" u="none" cap="none" strike="noStrike">
                <a:solidFill>
                  <a:srgbClr val="474B57"/>
                </a:solidFill>
                <a:latin typeface="Calibri"/>
                <a:ea typeface="Calibri"/>
                <a:cs typeface="Calibri"/>
                <a:sym typeface="Calibri"/>
              </a:rPr>
              <a:t>oading files, it cause extent problems</a:t>
            </a:r>
            <a:endParaRPr/>
          </a:p>
          <a:p>
            <a:pPr indent="-319087" lvl="0" marL="319087" marR="0" rtl="0" algn="l">
              <a:lnSpc>
                <a:spcPct val="101000"/>
              </a:lnSpc>
              <a:spcBef>
                <a:spcPts val="900"/>
              </a:spcBef>
              <a:spcAft>
                <a:spcPts val="0"/>
              </a:spcAft>
              <a:buClr>
                <a:srgbClr val="474B57"/>
              </a:buClr>
              <a:buSzPts val="1800"/>
              <a:buFont typeface="Corbel"/>
              <a:buNone/>
            </a:pPr>
            <a:r>
              <a:rPr b="0" i="0" lang="en-US" sz="1800" u="none" cap="none" strike="noStrike">
                <a:solidFill>
                  <a:srgbClr val="474B57"/>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2"/>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474B57"/>
              </a:buClr>
              <a:buSzPts val="4400"/>
              <a:buFont typeface="Century Schoolbook"/>
              <a:buNone/>
            </a:pPr>
            <a:r>
              <a:rPr b="0" i="0" lang="en-US" sz="4400" u="none" cap="none" strike="noStrike">
                <a:solidFill>
                  <a:srgbClr val="474B57"/>
                </a:solidFill>
                <a:latin typeface="Century Schoolbook"/>
                <a:ea typeface="Century Schoolbook"/>
                <a:cs typeface="Century Schoolbook"/>
                <a:sym typeface="Century Schoolbook"/>
              </a:rPr>
              <a:t>Empathy map(s)</a:t>
            </a:r>
            <a:endParaRPr/>
          </a:p>
        </p:txBody>
      </p:sp>
      <p:sp>
        <p:nvSpPr>
          <p:cNvPr id="97" name="Google Shape;97;p12"/>
          <p:cNvSpPr txBox="1"/>
          <p:nvPr>
            <p:ph idx="1" type="body"/>
          </p:nvPr>
        </p:nvSpPr>
        <p:spPr>
          <a:xfrm>
            <a:off x="2933700" y="2438400"/>
            <a:ext cx="8770937" cy="365125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1000"/>
              </a:lnSpc>
              <a:spcBef>
                <a:spcPts val="0"/>
              </a:spcBef>
              <a:spcAft>
                <a:spcPts val="0"/>
              </a:spcAft>
              <a:buSzPts val="2400"/>
              <a:buChar char="-"/>
            </a:pPr>
            <a:r>
              <a:rPr lang="en-US" sz="2400"/>
              <a:t>Admin staff</a:t>
            </a:r>
            <a:endParaRPr sz="2400"/>
          </a:p>
          <a:p>
            <a:pPr indent="-381000" lvl="0" marL="457200" marR="0" rtl="0" algn="l">
              <a:lnSpc>
                <a:spcPct val="111000"/>
              </a:lnSpc>
              <a:spcBef>
                <a:spcPts val="0"/>
              </a:spcBef>
              <a:spcAft>
                <a:spcPts val="0"/>
              </a:spcAft>
              <a:buSzPts val="2400"/>
              <a:buChar char="-"/>
            </a:pPr>
            <a:r>
              <a:rPr lang="en-US" sz="2400"/>
              <a:t>Technical staff</a:t>
            </a:r>
            <a:endParaRPr sz="2400"/>
          </a:p>
          <a:p>
            <a:pPr indent="-381000" lvl="0" marL="457200" marR="0" rtl="0" algn="l">
              <a:lnSpc>
                <a:spcPct val="111000"/>
              </a:lnSpc>
              <a:spcBef>
                <a:spcPts val="0"/>
              </a:spcBef>
              <a:spcAft>
                <a:spcPts val="0"/>
              </a:spcAft>
              <a:buSzPts val="2400"/>
              <a:buChar char="-"/>
            </a:pPr>
            <a:r>
              <a:rPr lang="en-US" sz="2400"/>
              <a:t>Students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2933700" y="568325"/>
            <a:ext cx="8770800" cy="15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3"/>
          <p:cNvSpPr txBox="1"/>
          <p:nvPr>
            <p:ph idx="1" type="body"/>
          </p:nvPr>
        </p:nvSpPr>
        <p:spPr>
          <a:xfrm>
            <a:off x="2933700" y="2438400"/>
            <a:ext cx="8770800" cy="3651300"/>
          </a:xfrm>
          <a:prstGeom prst="rect">
            <a:avLst/>
          </a:prstGeom>
        </p:spPr>
        <p:txBody>
          <a:bodyPr anchorCtr="0" anchor="t" bIns="45700" lIns="91425" spcFirstLastPara="1" rIns="91425" wrap="square" tIns="45700">
            <a:noAutofit/>
          </a:bodyPr>
          <a:lstStyle/>
          <a:p>
            <a:pPr indent="0" lvl="0" marL="0" rtl="0" algn="l">
              <a:spcBef>
                <a:spcPts val="930"/>
              </a:spcBef>
              <a:spcAft>
                <a:spcPts val="0"/>
              </a:spcAft>
              <a:buNone/>
            </a:pPr>
            <a:r>
              <a:t/>
            </a:r>
            <a:endParaRPr/>
          </a:p>
        </p:txBody>
      </p:sp>
      <p:pic>
        <p:nvPicPr>
          <p:cNvPr id="105" name="Google Shape;105;p13"/>
          <p:cNvPicPr preferRelativeResize="0"/>
          <p:nvPr/>
        </p:nvPicPr>
        <p:blipFill>
          <a:blip r:embed="rId3">
            <a:alphaModFix/>
          </a:blip>
          <a:stretch>
            <a:fillRect/>
          </a:stretch>
        </p:blipFill>
        <p:spPr>
          <a:xfrm>
            <a:off x="0" y="43203"/>
            <a:ext cx="12192000" cy="6771595"/>
          </a:xfrm>
          <a:prstGeom prst="rect">
            <a:avLst/>
          </a:prstGeom>
          <a:noFill/>
          <a:ln>
            <a:noFill/>
          </a:ln>
        </p:spPr>
      </p:pic>
      <p:sp>
        <p:nvSpPr>
          <p:cNvPr id="106" name="Google Shape;106;p13"/>
          <p:cNvSpPr txBox="1"/>
          <p:nvPr/>
        </p:nvSpPr>
        <p:spPr>
          <a:xfrm>
            <a:off x="4397375" y="2095500"/>
            <a:ext cx="1492200" cy="12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Admin </a:t>
            </a:r>
            <a:endParaRPr sz="2400"/>
          </a:p>
          <a:p>
            <a:pPr indent="0" lvl="0" marL="0" rtl="0" algn="l">
              <a:spcBef>
                <a:spcPts val="0"/>
              </a:spcBef>
              <a:spcAft>
                <a:spcPts val="0"/>
              </a:spcAft>
              <a:buNone/>
            </a:pPr>
            <a:r>
              <a:rPr lang="en-US" sz="2400"/>
              <a:t>Staff</a:t>
            </a:r>
            <a:endParaRPr sz="2400"/>
          </a:p>
        </p:txBody>
      </p:sp>
      <p:sp>
        <p:nvSpPr>
          <p:cNvPr id="107" name="Google Shape;107;p13"/>
          <p:cNvSpPr txBox="1"/>
          <p:nvPr/>
        </p:nvSpPr>
        <p:spPr>
          <a:xfrm>
            <a:off x="793750" y="746125"/>
            <a:ext cx="2524200" cy="25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It is difficult teaching everyone where to find everything, and how to use the site. </a:t>
            </a:r>
            <a:endParaRPr sz="2000"/>
          </a:p>
        </p:txBody>
      </p:sp>
      <p:sp>
        <p:nvSpPr>
          <p:cNvPr id="108" name="Google Shape;108;p13"/>
          <p:cNvSpPr txBox="1"/>
          <p:nvPr/>
        </p:nvSpPr>
        <p:spPr>
          <a:xfrm>
            <a:off x="5818175" y="473075"/>
            <a:ext cx="2682900" cy="123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000"/>
              <a:t>The site should be easier to operate, especially for the people that interact with it the most.</a:t>
            </a:r>
            <a:endParaRPr sz="2000"/>
          </a:p>
        </p:txBody>
      </p:sp>
      <p:sp>
        <p:nvSpPr>
          <p:cNvPr id="109" name="Google Shape;109;p13"/>
          <p:cNvSpPr txBox="1"/>
          <p:nvPr/>
        </p:nvSpPr>
        <p:spPr>
          <a:xfrm>
            <a:off x="777875" y="4000500"/>
            <a:ext cx="2937000" cy="10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Continue to help everyone with their issues anyway.</a:t>
            </a:r>
            <a:endParaRPr sz="2000"/>
          </a:p>
        </p:txBody>
      </p:sp>
      <p:sp>
        <p:nvSpPr>
          <p:cNvPr id="110" name="Google Shape;110;p13"/>
          <p:cNvSpPr txBox="1"/>
          <p:nvPr/>
        </p:nvSpPr>
        <p:spPr>
          <a:xfrm>
            <a:off x="5984875" y="3460750"/>
            <a:ext cx="2444700" cy="10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Frustrated, because their time is being wasted</a:t>
            </a:r>
            <a:endParaRPr sz="2000"/>
          </a:p>
        </p:txBody>
      </p:sp>
      <p:sp>
        <p:nvSpPr>
          <p:cNvPr id="111" name="Google Shape;111;p13"/>
          <p:cNvSpPr txBox="1"/>
          <p:nvPr/>
        </p:nvSpPr>
        <p:spPr>
          <a:xfrm>
            <a:off x="555625" y="5969000"/>
            <a:ext cx="2000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Admin Staff</a:t>
            </a:r>
            <a:endParaRPr sz="2000"/>
          </a:p>
        </p:txBody>
      </p:sp>
      <p:sp>
        <p:nvSpPr>
          <p:cNvPr id="112" name="Google Shape;112;p13"/>
          <p:cNvSpPr txBox="1"/>
          <p:nvPr/>
        </p:nvSpPr>
        <p:spPr>
          <a:xfrm>
            <a:off x="3460750" y="5842000"/>
            <a:ext cx="2000100" cy="6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More intuitive file systems</a:t>
            </a:r>
            <a:endParaRPr sz="1800"/>
          </a:p>
        </p:txBody>
      </p:sp>
      <p:sp>
        <p:nvSpPr>
          <p:cNvPr id="113" name="Google Shape;113;p13"/>
          <p:cNvSpPr txBox="1"/>
          <p:nvPr/>
        </p:nvSpPr>
        <p:spPr>
          <a:xfrm>
            <a:off x="6413500" y="5826125"/>
            <a:ext cx="2000100" cy="6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Its wasting their time and effort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2933700" y="568325"/>
            <a:ext cx="8770800" cy="15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4"/>
          <p:cNvSpPr txBox="1"/>
          <p:nvPr>
            <p:ph idx="1" type="body"/>
          </p:nvPr>
        </p:nvSpPr>
        <p:spPr>
          <a:xfrm>
            <a:off x="2933700" y="2438400"/>
            <a:ext cx="8770800" cy="3651300"/>
          </a:xfrm>
          <a:prstGeom prst="rect">
            <a:avLst/>
          </a:prstGeom>
        </p:spPr>
        <p:txBody>
          <a:bodyPr anchorCtr="0" anchor="t" bIns="45700" lIns="91425" spcFirstLastPara="1" rIns="91425" wrap="square" tIns="45700">
            <a:noAutofit/>
          </a:bodyPr>
          <a:lstStyle/>
          <a:p>
            <a:pPr indent="0" lvl="0" marL="0" rtl="0" algn="l">
              <a:spcBef>
                <a:spcPts val="930"/>
              </a:spcBef>
              <a:spcAft>
                <a:spcPts val="0"/>
              </a:spcAft>
              <a:buNone/>
            </a:pPr>
            <a:r>
              <a:t/>
            </a:r>
            <a:endParaRPr/>
          </a:p>
        </p:txBody>
      </p:sp>
      <p:pic>
        <p:nvPicPr>
          <p:cNvPr id="121" name="Google Shape;121;p14"/>
          <p:cNvPicPr preferRelativeResize="0"/>
          <p:nvPr/>
        </p:nvPicPr>
        <p:blipFill>
          <a:blip r:embed="rId3">
            <a:alphaModFix/>
          </a:blip>
          <a:stretch>
            <a:fillRect/>
          </a:stretch>
        </p:blipFill>
        <p:spPr>
          <a:xfrm>
            <a:off x="0" y="43203"/>
            <a:ext cx="12192000" cy="6771595"/>
          </a:xfrm>
          <a:prstGeom prst="rect">
            <a:avLst/>
          </a:prstGeom>
          <a:noFill/>
          <a:ln>
            <a:noFill/>
          </a:ln>
        </p:spPr>
      </p:pic>
      <p:sp>
        <p:nvSpPr>
          <p:cNvPr id="122" name="Google Shape;122;p14"/>
          <p:cNvSpPr txBox="1"/>
          <p:nvPr/>
        </p:nvSpPr>
        <p:spPr>
          <a:xfrm>
            <a:off x="4159250" y="2128925"/>
            <a:ext cx="1460400" cy="11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Technical Staff</a:t>
            </a:r>
            <a:endParaRPr sz="2400"/>
          </a:p>
        </p:txBody>
      </p:sp>
      <p:sp>
        <p:nvSpPr>
          <p:cNvPr id="123" name="Google Shape;123;p14"/>
          <p:cNvSpPr txBox="1"/>
          <p:nvPr/>
        </p:nvSpPr>
        <p:spPr>
          <a:xfrm>
            <a:off x="904875" y="730250"/>
            <a:ext cx="2159100" cy="23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Security levels are tough to properly implement. The project can easily get too complex</a:t>
            </a:r>
            <a:endParaRPr sz="2000"/>
          </a:p>
        </p:txBody>
      </p:sp>
      <p:sp>
        <p:nvSpPr>
          <p:cNvPr id="124" name="Google Shape;124;p14"/>
          <p:cNvSpPr txBox="1"/>
          <p:nvPr/>
        </p:nvSpPr>
        <p:spPr>
          <a:xfrm>
            <a:off x="6350000" y="508000"/>
            <a:ext cx="2333700" cy="19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“Crowd-sourcing” ideas from students could yield good results</a:t>
            </a:r>
            <a:endParaRPr sz="2000"/>
          </a:p>
        </p:txBody>
      </p:sp>
      <p:sp>
        <p:nvSpPr>
          <p:cNvPr id="125" name="Google Shape;125;p14"/>
          <p:cNvSpPr txBox="1"/>
          <p:nvPr/>
        </p:nvSpPr>
        <p:spPr>
          <a:xfrm>
            <a:off x="1031875" y="3921125"/>
            <a:ext cx="2809800" cy="10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Make themselves available to actively help students</a:t>
            </a:r>
            <a:endParaRPr sz="2000"/>
          </a:p>
        </p:txBody>
      </p:sp>
      <p:sp>
        <p:nvSpPr>
          <p:cNvPr id="126" name="Google Shape;126;p14"/>
          <p:cNvSpPr txBox="1"/>
          <p:nvPr/>
        </p:nvSpPr>
        <p:spPr>
          <a:xfrm>
            <a:off x="5842000" y="3586050"/>
            <a:ext cx="2540100" cy="13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This is a big opportunity for large improvements to the site</a:t>
            </a:r>
            <a:endParaRPr sz="2000"/>
          </a:p>
        </p:txBody>
      </p:sp>
      <p:sp>
        <p:nvSpPr>
          <p:cNvPr id="127" name="Google Shape;127;p14"/>
          <p:cNvSpPr txBox="1"/>
          <p:nvPr/>
        </p:nvSpPr>
        <p:spPr>
          <a:xfrm>
            <a:off x="301625" y="5953175"/>
            <a:ext cx="2016000" cy="6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t>Technical Staff</a:t>
            </a:r>
            <a:endParaRPr sz="2000"/>
          </a:p>
        </p:txBody>
      </p:sp>
      <p:sp>
        <p:nvSpPr>
          <p:cNvPr id="128" name="Google Shape;128;p14"/>
          <p:cNvSpPr txBox="1"/>
          <p:nvPr/>
        </p:nvSpPr>
        <p:spPr>
          <a:xfrm>
            <a:off x="3413125" y="5953175"/>
            <a:ext cx="20160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Update the site</a:t>
            </a:r>
            <a:endParaRPr sz="2000"/>
          </a:p>
        </p:txBody>
      </p:sp>
      <p:sp>
        <p:nvSpPr>
          <p:cNvPr id="129" name="Google Shape;129;p14"/>
          <p:cNvSpPr txBox="1"/>
          <p:nvPr/>
        </p:nvSpPr>
        <p:spPr>
          <a:xfrm>
            <a:off x="6326850" y="5762625"/>
            <a:ext cx="19845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experience could be much more satisfying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2933700" y="568325"/>
            <a:ext cx="8770800" cy="15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5"/>
          <p:cNvSpPr txBox="1"/>
          <p:nvPr>
            <p:ph idx="1" type="body"/>
          </p:nvPr>
        </p:nvSpPr>
        <p:spPr>
          <a:xfrm>
            <a:off x="2933700" y="2438400"/>
            <a:ext cx="8770800" cy="3651300"/>
          </a:xfrm>
          <a:prstGeom prst="rect">
            <a:avLst/>
          </a:prstGeom>
        </p:spPr>
        <p:txBody>
          <a:bodyPr anchorCtr="0" anchor="t" bIns="45700" lIns="91425" spcFirstLastPara="1" rIns="91425" wrap="square" tIns="45700">
            <a:noAutofit/>
          </a:bodyPr>
          <a:lstStyle/>
          <a:p>
            <a:pPr indent="0" lvl="0" marL="0" rtl="0" algn="l">
              <a:spcBef>
                <a:spcPts val="930"/>
              </a:spcBef>
              <a:spcAft>
                <a:spcPts val="0"/>
              </a:spcAft>
              <a:buNone/>
            </a:pPr>
            <a:r>
              <a:t/>
            </a:r>
            <a:endParaRPr/>
          </a:p>
        </p:txBody>
      </p:sp>
      <p:pic>
        <p:nvPicPr>
          <p:cNvPr id="137" name="Google Shape;137;p15"/>
          <p:cNvPicPr preferRelativeResize="0"/>
          <p:nvPr/>
        </p:nvPicPr>
        <p:blipFill>
          <a:blip r:embed="rId3">
            <a:alphaModFix/>
          </a:blip>
          <a:stretch>
            <a:fillRect/>
          </a:stretch>
        </p:blipFill>
        <p:spPr>
          <a:xfrm>
            <a:off x="0" y="3"/>
            <a:ext cx="12192000" cy="6771595"/>
          </a:xfrm>
          <a:prstGeom prst="rect">
            <a:avLst/>
          </a:prstGeom>
          <a:noFill/>
          <a:ln>
            <a:noFill/>
          </a:ln>
        </p:spPr>
      </p:pic>
      <p:sp>
        <p:nvSpPr>
          <p:cNvPr id="138" name="Google Shape;138;p15"/>
          <p:cNvSpPr txBox="1"/>
          <p:nvPr/>
        </p:nvSpPr>
        <p:spPr>
          <a:xfrm>
            <a:off x="653125" y="731600"/>
            <a:ext cx="2580000" cy="21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Hard to find </a:t>
            </a:r>
            <a:r>
              <a:rPr lang="en-US" sz="2000"/>
              <a:t>relevant</a:t>
            </a:r>
            <a:r>
              <a:rPr lang="en-US" sz="2000"/>
              <a:t> information on the site in its current state. Unnecessarily confusing a lot of the time</a:t>
            </a:r>
            <a:endParaRPr sz="2000"/>
          </a:p>
        </p:txBody>
      </p:sp>
      <p:sp>
        <p:nvSpPr>
          <p:cNvPr id="139" name="Google Shape;139;p15"/>
          <p:cNvSpPr txBox="1"/>
          <p:nvPr/>
        </p:nvSpPr>
        <p:spPr>
          <a:xfrm>
            <a:off x="4212775" y="2237000"/>
            <a:ext cx="1469700" cy="11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Students</a:t>
            </a:r>
            <a:endParaRPr sz="2400"/>
          </a:p>
        </p:txBody>
      </p:sp>
      <p:sp>
        <p:nvSpPr>
          <p:cNvPr id="140" name="Google Shape;140;p15"/>
          <p:cNvSpPr txBox="1"/>
          <p:nvPr/>
        </p:nvSpPr>
        <p:spPr>
          <a:xfrm>
            <a:off x="5955750" y="568325"/>
            <a:ext cx="2726700" cy="1257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000"/>
              <a:t>It is difficult to come up with a simple, effective solution. Which is why it hasn’t been done yet. </a:t>
            </a:r>
            <a:endParaRPr sz="2000"/>
          </a:p>
        </p:txBody>
      </p:sp>
      <p:sp>
        <p:nvSpPr>
          <p:cNvPr id="141" name="Google Shape;141;p15"/>
          <p:cNvSpPr txBox="1"/>
          <p:nvPr/>
        </p:nvSpPr>
        <p:spPr>
          <a:xfrm>
            <a:off x="5955750" y="3396200"/>
            <a:ext cx="2371800" cy="1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t>Unsure of what the correct solution is. It needs to be changed to be more organized</a:t>
            </a:r>
            <a:endParaRPr sz="1900"/>
          </a:p>
        </p:txBody>
      </p:sp>
      <p:sp>
        <p:nvSpPr>
          <p:cNvPr id="142" name="Google Shape;142;p15"/>
          <p:cNvSpPr txBox="1"/>
          <p:nvPr/>
        </p:nvSpPr>
        <p:spPr>
          <a:xfrm>
            <a:off x="881750" y="3766050"/>
            <a:ext cx="28086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Come up with ideas of how it could be improved. Implement those ideas</a:t>
            </a:r>
            <a:endParaRPr sz="2000"/>
          </a:p>
        </p:txBody>
      </p:sp>
      <p:sp>
        <p:nvSpPr>
          <p:cNvPr id="143" name="Google Shape;143;p15"/>
          <p:cNvSpPr txBox="1"/>
          <p:nvPr/>
        </p:nvSpPr>
        <p:spPr>
          <a:xfrm>
            <a:off x="653125" y="5878300"/>
            <a:ext cx="19596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Students</a:t>
            </a:r>
            <a:endParaRPr sz="2000"/>
          </a:p>
        </p:txBody>
      </p:sp>
      <p:sp>
        <p:nvSpPr>
          <p:cNvPr id="144" name="Google Shape;144;p15"/>
          <p:cNvSpPr txBox="1"/>
          <p:nvPr/>
        </p:nvSpPr>
        <p:spPr>
          <a:xfrm>
            <a:off x="3461650" y="5764000"/>
            <a:ext cx="1959600" cy="6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Update the sites interface</a:t>
            </a:r>
            <a:endParaRPr sz="1800"/>
          </a:p>
        </p:txBody>
      </p:sp>
      <p:sp>
        <p:nvSpPr>
          <p:cNvPr id="145" name="Google Shape;145;p15"/>
          <p:cNvSpPr txBox="1"/>
          <p:nvPr/>
        </p:nvSpPr>
        <p:spPr>
          <a:xfrm>
            <a:off x="6384475" y="5796650"/>
            <a:ext cx="20736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Is isn’t organized enough for easy use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2933700" y="568325"/>
            <a:ext cx="8770937" cy="1560512"/>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474B57"/>
              </a:buClr>
              <a:buSzPts val="4400"/>
              <a:buFont typeface="Century Schoolbook"/>
              <a:buNone/>
            </a:pPr>
            <a:r>
              <a:rPr b="0" i="0" lang="en-US" sz="4400" u="none" cap="none" strike="noStrike">
                <a:solidFill>
                  <a:srgbClr val="474B57"/>
                </a:solidFill>
                <a:latin typeface="Century Schoolbook"/>
                <a:ea typeface="Century Schoolbook"/>
                <a:cs typeface="Century Schoolbook"/>
                <a:sym typeface="Century Schoolbook"/>
              </a:rPr>
              <a:t>Revised requirements</a:t>
            </a:r>
            <a:endParaRPr/>
          </a:p>
        </p:txBody>
      </p:sp>
      <p:sp>
        <p:nvSpPr>
          <p:cNvPr id="151" name="Google Shape;151;p16"/>
          <p:cNvSpPr txBox="1"/>
          <p:nvPr>
            <p:ph idx="1" type="body"/>
          </p:nvPr>
        </p:nvSpPr>
        <p:spPr>
          <a:xfrm>
            <a:off x="2933700" y="2298150"/>
            <a:ext cx="8770800" cy="4156500"/>
          </a:xfrm>
          <a:prstGeom prst="rect">
            <a:avLst/>
          </a:prstGeom>
          <a:noFill/>
          <a:ln>
            <a:noFill/>
          </a:ln>
        </p:spPr>
        <p:txBody>
          <a:bodyPr anchorCtr="0" anchor="t" bIns="45700" lIns="91425" spcFirstLastPara="1" rIns="91425" wrap="square" tIns="45700">
            <a:noAutofit/>
          </a:bodyPr>
          <a:lstStyle/>
          <a:p>
            <a:pPr indent="0" lvl="0" marL="0" marR="0" rtl="0" algn="l">
              <a:lnSpc>
                <a:spcPct val="111000"/>
              </a:lnSpc>
              <a:spcBef>
                <a:spcPts val="0"/>
              </a:spcBef>
              <a:spcAft>
                <a:spcPts val="0"/>
              </a:spcAft>
              <a:buNone/>
            </a:pPr>
            <a:r>
              <a:rPr b="1" i="0" lang="en-US" sz="2000" u="none" cap="none" strike="noStrike">
                <a:solidFill>
                  <a:srgbClr val="474B57"/>
                </a:solidFill>
              </a:rPr>
              <a:t>Go over your revised requirements</a:t>
            </a:r>
            <a:endParaRPr b="1"/>
          </a:p>
          <a:p>
            <a:pPr indent="-342900" lvl="0" marL="457200" marR="0" rtl="0" algn="l">
              <a:lnSpc>
                <a:spcPct val="111000"/>
              </a:lnSpc>
              <a:spcBef>
                <a:spcPts val="900"/>
              </a:spcBef>
              <a:spcAft>
                <a:spcPts val="0"/>
              </a:spcAft>
              <a:buClr>
                <a:srgbClr val="474B57"/>
              </a:buClr>
              <a:buSzPts val="1800"/>
              <a:buChar char="●"/>
            </a:pPr>
            <a:r>
              <a:rPr b="0" i="0" lang="en-US" sz="1800" u="none" cap="none" strike="noStrike">
                <a:solidFill>
                  <a:srgbClr val="474B57"/>
                </a:solidFill>
                <a:latin typeface="Calibri"/>
                <a:ea typeface="Calibri"/>
                <a:cs typeface="Calibri"/>
                <a:sym typeface="Calibri"/>
              </a:rPr>
              <a:t> Security issue : who </a:t>
            </a:r>
            <a:r>
              <a:rPr lang="en-US" sz="1800">
                <a:solidFill>
                  <a:srgbClr val="474B57"/>
                </a:solidFill>
              </a:rPr>
              <a:t>should be given access to the file</a:t>
            </a:r>
            <a:endParaRPr/>
          </a:p>
          <a:p>
            <a:pPr indent="-342900" lvl="0" marL="457200" marR="0" rtl="0" algn="l">
              <a:lnSpc>
                <a:spcPct val="111000"/>
              </a:lnSpc>
              <a:spcBef>
                <a:spcPts val="0"/>
              </a:spcBef>
              <a:spcAft>
                <a:spcPts val="0"/>
              </a:spcAft>
              <a:buClr>
                <a:srgbClr val="474B57"/>
              </a:buClr>
              <a:buSzPts val="1800"/>
              <a:buChar char="●"/>
            </a:pPr>
            <a:r>
              <a:rPr b="0" i="0" lang="en-US" sz="1800" u="none" cap="none" strike="noStrike">
                <a:solidFill>
                  <a:srgbClr val="474B57"/>
                </a:solidFill>
                <a:latin typeface="Calibri"/>
                <a:ea typeface="Calibri"/>
                <a:cs typeface="Calibri"/>
                <a:sym typeface="Calibri"/>
              </a:rPr>
              <a:t>Checking file status</a:t>
            </a:r>
            <a:r>
              <a:rPr lang="en-US" sz="1800">
                <a:solidFill>
                  <a:srgbClr val="474B57"/>
                </a:solidFill>
              </a:rPr>
              <a:t>: Check if the file is outdated and needs an update </a:t>
            </a:r>
            <a:endParaRPr sz="1800">
              <a:solidFill>
                <a:srgbClr val="474B57"/>
              </a:solidFill>
            </a:endParaRPr>
          </a:p>
          <a:p>
            <a:pPr indent="-342900" lvl="0" marL="457200" marR="0" rtl="0" algn="l">
              <a:lnSpc>
                <a:spcPct val="111000"/>
              </a:lnSpc>
              <a:spcBef>
                <a:spcPts val="0"/>
              </a:spcBef>
              <a:spcAft>
                <a:spcPts val="0"/>
              </a:spcAft>
              <a:buClr>
                <a:srgbClr val="474B57"/>
              </a:buClr>
              <a:buSzPts val="1800"/>
              <a:buChar char="●"/>
            </a:pPr>
            <a:r>
              <a:rPr lang="en-US" sz="1800">
                <a:solidFill>
                  <a:srgbClr val="474B57"/>
                </a:solidFill>
              </a:rPr>
              <a:t>There should be  a specific guideline for uploading files to the system( If the files are being upload to the right place it will make the system less complex and will require less organizing afterwards)</a:t>
            </a:r>
            <a:endParaRPr sz="1800">
              <a:solidFill>
                <a:srgbClr val="474B57"/>
              </a:solidFill>
            </a:endParaRPr>
          </a:p>
          <a:p>
            <a:pPr indent="-342900" lvl="0" marL="457200" marR="0" rtl="0" algn="l">
              <a:lnSpc>
                <a:spcPct val="111000"/>
              </a:lnSpc>
              <a:spcBef>
                <a:spcPts val="0"/>
              </a:spcBef>
              <a:spcAft>
                <a:spcPts val="0"/>
              </a:spcAft>
              <a:buClr>
                <a:srgbClr val="474B57"/>
              </a:buClr>
              <a:buSzPts val="1800"/>
              <a:buFont typeface="Calibri"/>
              <a:buChar char="●"/>
            </a:pPr>
            <a:r>
              <a:rPr b="0" i="0" lang="en-US" sz="1800" u="none" cap="none" strike="noStrike">
                <a:solidFill>
                  <a:srgbClr val="474B57"/>
                </a:solidFill>
                <a:latin typeface="Calibri"/>
                <a:ea typeface="Calibri"/>
                <a:cs typeface="Calibri"/>
                <a:sym typeface="Calibri"/>
              </a:rPr>
              <a:t>The folder needs to be specific enough so that there would only be one folder that a given type of file could land in</a:t>
            </a:r>
            <a:endParaRPr/>
          </a:p>
          <a:p>
            <a:pPr indent="-319087" lvl="0" marL="319087" marR="0" rtl="0" algn="l">
              <a:lnSpc>
                <a:spcPct val="111000"/>
              </a:lnSpc>
              <a:spcBef>
                <a:spcPts val="900"/>
              </a:spcBef>
              <a:spcAft>
                <a:spcPts val="0"/>
              </a:spcAft>
              <a:buClr>
                <a:srgbClr val="474B57"/>
              </a:buClr>
              <a:buSzPts val="1800"/>
              <a:buFont typeface="Corbel"/>
              <a:buNone/>
            </a:pPr>
            <a:r>
              <a:rPr b="0" i="0" lang="en-US" sz="1800" u="none" cap="none" strike="noStrike">
                <a:solidFill>
                  <a:srgbClr val="474B57"/>
                </a:solidFill>
                <a:latin typeface="Calibri"/>
                <a:ea typeface="Calibri"/>
                <a:cs typeface="Calibri"/>
                <a:sym typeface="Calibri"/>
              </a:rPr>
              <a:t>- This would make it easy to see if that folder already contained an older version of the file, which could be deleted</a:t>
            </a:r>
            <a:endParaRPr b="0" i="0" sz="1800" u="none" cap="none" strike="noStrike">
              <a:solidFill>
                <a:srgbClr val="474B57"/>
              </a:solidFill>
              <a:latin typeface="Calibri"/>
              <a:ea typeface="Calibri"/>
              <a:cs typeface="Calibri"/>
              <a:sym typeface="Calibri"/>
            </a:endParaRPr>
          </a:p>
          <a:p>
            <a:pPr indent="-319087" lvl="0" marL="319087" marR="0" rtl="0" algn="l">
              <a:lnSpc>
                <a:spcPct val="111000"/>
              </a:lnSpc>
              <a:spcBef>
                <a:spcPts val="900"/>
              </a:spcBef>
              <a:spcAft>
                <a:spcPts val="0"/>
              </a:spcAft>
              <a:buClr>
                <a:srgbClr val="474B57"/>
              </a:buClr>
              <a:buSzPts val="1800"/>
              <a:buFont typeface="Corbel"/>
              <a:buNone/>
            </a:pPr>
            <a:r>
              <a:t/>
            </a:r>
            <a:endParaRPr sz="1800">
              <a:solidFill>
                <a:srgbClr val="474B57"/>
              </a:solidFill>
            </a:endParaRPr>
          </a:p>
          <a:p>
            <a:pPr indent="0" lvl="0" marL="0" marR="0" rtl="0" algn="l">
              <a:lnSpc>
                <a:spcPct val="111000"/>
              </a:lnSpc>
              <a:spcBef>
                <a:spcPts val="900"/>
              </a:spcBef>
              <a:spcAft>
                <a:spcPts val="0"/>
              </a:spcAft>
              <a:buClr>
                <a:srgbClr val="474B57"/>
              </a:buClr>
              <a:buSzPts val="2000"/>
              <a:buFont typeface="Corbel"/>
              <a:buNone/>
            </a:pPr>
            <a:r>
              <a:t/>
            </a:r>
            <a:endParaRPr b="1" i="0" sz="2000" u="none" cap="none" strike="noStrike">
              <a:solidFill>
                <a:srgbClr val="474B57"/>
              </a:solidFill>
            </a:endParaRPr>
          </a:p>
          <a:p>
            <a:pPr indent="-319087" lvl="0" marL="319087" marR="0" rtl="0" algn="l">
              <a:lnSpc>
                <a:spcPct val="111000"/>
              </a:lnSpc>
              <a:spcBef>
                <a:spcPts val="900"/>
              </a:spcBef>
              <a:spcAft>
                <a:spcPts val="0"/>
              </a:spcAft>
              <a:buClr>
                <a:srgbClr val="474B57"/>
              </a:buClr>
              <a:buSzPts val="2000"/>
              <a:buFont typeface="Corbel"/>
              <a:buNone/>
            </a:pPr>
            <a:r>
              <a:t/>
            </a:r>
            <a:endParaRPr>
              <a:solidFill>
                <a:srgbClr val="474B57"/>
              </a:solidFill>
            </a:endParaRPr>
          </a:p>
          <a:p>
            <a:pPr indent="-319087" lvl="0" marL="319087" marR="0" rtl="0" algn="l">
              <a:lnSpc>
                <a:spcPct val="111000"/>
              </a:lnSpc>
              <a:spcBef>
                <a:spcPts val="900"/>
              </a:spcBef>
              <a:spcAft>
                <a:spcPts val="0"/>
              </a:spcAft>
              <a:buClr>
                <a:srgbClr val="474B57"/>
              </a:buClr>
              <a:buSzPts val="2000"/>
              <a:buFont typeface="Corbel"/>
              <a:buNone/>
            </a:pPr>
            <a:r>
              <a:t/>
            </a:r>
            <a:endParaRPr>
              <a:solidFill>
                <a:srgbClr val="474B57"/>
              </a:solidFill>
            </a:endParaRPr>
          </a:p>
          <a:p>
            <a:pPr indent="-319087" lvl="0" marL="319087" marR="0" rtl="0" algn="l">
              <a:lnSpc>
                <a:spcPct val="111000"/>
              </a:lnSpc>
              <a:spcBef>
                <a:spcPts val="900"/>
              </a:spcBef>
              <a:spcAft>
                <a:spcPts val="0"/>
              </a:spcAft>
              <a:buClr>
                <a:srgbClr val="474B57"/>
              </a:buClr>
              <a:buSzPts val="2000"/>
              <a:buFont typeface="Corbel"/>
              <a:buNone/>
            </a:pPr>
            <a:r>
              <a:t/>
            </a:r>
            <a:endParaRPr>
              <a:solidFill>
                <a:srgbClr val="474B57"/>
              </a:solidFill>
            </a:endParaRPr>
          </a:p>
          <a:p>
            <a:pPr indent="-319087" lvl="0" marL="319087" marR="0" rtl="0" algn="l">
              <a:lnSpc>
                <a:spcPct val="111000"/>
              </a:lnSpc>
              <a:spcBef>
                <a:spcPts val="900"/>
              </a:spcBef>
              <a:spcAft>
                <a:spcPts val="0"/>
              </a:spcAft>
              <a:buClr>
                <a:srgbClr val="474B57"/>
              </a:buClr>
              <a:buSzPts val="2000"/>
              <a:buFont typeface="Corbel"/>
              <a:buNone/>
            </a:pPr>
            <a:r>
              <a:t/>
            </a:r>
            <a:endParaRPr>
              <a:solidFill>
                <a:srgbClr val="474B57"/>
              </a:solidFill>
            </a:endParaRPr>
          </a:p>
          <a:p>
            <a:pPr indent="-319087" lvl="0" marL="319087" marR="0" rtl="0" algn="l">
              <a:lnSpc>
                <a:spcPct val="111000"/>
              </a:lnSpc>
              <a:spcBef>
                <a:spcPts val="900"/>
              </a:spcBef>
              <a:spcAft>
                <a:spcPts val="0"/>
              </a:spcAft>
              <a:buClr>
                <a:srgbClr val="474B57"/>
              </a:buClr>
              <a:buSzPts val="2000"/>
              <a:buFont typeface="Corbel"/>
              <a:buNone/>
            </a:pPr>
            <a:r>
              <a:t/>
            </a:r>
            <a:endParaRPr>
              <a:solidFill>
                <a:srgbClr val="474B57"/>
              </a:solidFill>
            </a:endParaRPr>
          </a:p>
        </p:txBody>
      </p:sp>
      <p:sp>
        <p:nvSpPr>
          <p:cNvPr id="152" name="Google Shape;152;p16"/>
          <p:cNvSpPr txBox="1"/>
          <p:nvPr/>
        </p:nvSpPr>
        <p:spPr>
          <a:xfrm>
            <a:off x="2921000" y="3443287"/>
            <a:ext cx="1857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2933700" y="968125"/>
            <a:ext cx="8770800" cy="51216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Clr>
                <a:srgbClr val="000000"/>
              </a:buClr>
              <a:buSzPts val="1100"/>
              <a:buFont typeface="Arial"/>
              <a:buNone/>
            </a:pPr>
            <a:r>
              <a:t/>
            </a:r>
            <a:endParaRPr/>
          </a:p>
          <a:p>
            <a:pPr indent="0" lvl="0" marL="0" rtl="0" algn="l">
              <a:spcBef>
                <a:spcPts val="900"/>
              </a:spcBef>
              <a:spcAft>
                <a:spcPts val="0"/>
              </a:spcAft>
              <a:buNone/>
            </a:pPr>
            <a:r>
              <a:t/>
            </a:r>
            <a:endParaRPr b="1">
              <a:solidFill>
                <a:srgbClr val="474B57"/>
              </a:solidFill>
            </a:endParaRPr>
          </a:p>
          <a:p>
            <a:pPr indent="0" lvl="0" marL="0" rtl="0" algn="l">
              <a:spcBef>
                <a:spcPts val="900"/>
              </a:spcBef>
              <a:spcAft>
                <a:spcPts val="0"/>
              </a:spcAft>
              <a:buNone/>
            </a:pPr>
            <a:r>
              <a:t/>
            </a:r>
            <a:endParaRPr b="1">
              <a:solidFill>
                <a:srgbClr val="474B57"/>
              </a:solidFill>
            </a:endParaRPr>
          </a:p>
          <a:p>
            <a:pPr indent="0" lvl="0" marL="0" rtl="0" algn="l">
              <a:spcBef>
                <a:spcPts val="900"/>
              </a:spcBef>
              <a:spcAft>
                <a:spcPts val="0"/>
              </a:spcAft>
              <a:buNone/>
            </a:pPr>
            <a:r>
              <a:rPr b="1" lang="en-US">
                <a:solidFill>
                  <a:srgbClr val="474B57"/>
                </a:solidFill>
              </a:rPr>
              <a:t>Address revised (new) user concerns that extend the original narrative based on the analysis of your team’s empathy map(s)</a:t>
            </a:r>
            <a:endParaRPr b="1">
              <a:solidFill>
                <a:srgbClr val="474B57"/>
              </a:solidFill>
            </a:endParaRPr>
          </a:p>
          <a:p>
            <a:pPr indent="-355600" lvl="0" marL="457200" rtl="0" algn="l">
              <a:spcBef>
                <a:spcPts val="900"/>
              </a:spcBef>
              <a:spcAft>
                <a:spcPts val="0"/>
              </a:spcAft>
              <a:buClr>
                <a:srgbClr val="474B57"/>
              </a:buClr>
              <a:buSzPts val="2000"/>
              <a:buChar char="●"/>
            </a:pPr>
            <a:r>
              <a:rPr b="1" lang="en-US">
                <a:solidFill>
                  <a:srgbClr val="474B57"/>
                </a:solidFill>
              </a:rPr>
              <a:t>Admins and Students want specific, possibly complicated structure</a:t>
            </a:r>
            <a:endParaRPr b="1">
              <a:solidFill>
                <a:srgbClr val="474B57"/>
              </a:solidFill>
            </a:endParaRPr>
          </a:p>
          <a:p>
            <a:pPr indent="-355600" lvl="0" marL="457200" rtl="0" algn="l">
              <a:spcBef>
                <a:spcPts val="0"/>
              </a:spcBef>
              <a:spcAft>
                <a:spcPts val="0"/>
              </a:spcAft>
              <a:buClr>
                <a:srgbClr val="474B57"/>
              </a:buClr>
              <a:buSzPts val="2000"/>
              <a:buChar char="●"/>
            </a:pPr>
            <a:r>
              <a:rPr b="1" lang="en-US">
                <a:solidFill>
                  <a:srgbClr val="474B57"/>
                </a:solidFill>
              </a:rPr>
              <a:t>IT staff want to keep it simple</a:t>
            </a:r>
            <a:endParaRPr b="1">
              <a:solidFill>
                <a:srgbClr val="474B57"/>
              </a:solidFill>
            </a:endParaRPr>
          </a:p>
          <a:p>
            <a:pPr indent="-355600" lvl="0" marL="457200" rtl="0" algn="l">
              <a:spcBef>
                <a:spcPts val="0"/>
              </a:spcBef>
              <a:spcAft>
                <a:spcPts val="0"/>
              </a:spcAft>
              <a:buClr>
                <a:srgbClr val="474B57"/>
              </a:buClr>
              <a:buSzPts val="2000"/>
              <a:buChar char="●"/>
            </a:pPr>
            <a:r>
              <a:rPr b="1" lang="en-US">
                <a:solidFill>
                  <a:srgbClr val="474B57"/>
                </a:solidFill>
              </a:rPr>
              <a:t>There will have to be a compromise. </a:t>
            </a:r>
            <a:endParaRPr b="1">
              <a:solidFill>
                <a:srgbClr val="474B5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