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Snowflake OpenFlow Demo Template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Professional template ready for enterprise demos.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Snowflake OpenFlow Unstructured Data Pipeline Demo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Professional Presentation Layout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sample slide with professional formatting for business presentations.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Clean corporate styling</a:t>
            </a:r>
          </a:p>
          <a:p>
            <a:pPr lvl="0"/>
            <a:r>
              <a:rPr/>
              <a:t>Optimized for readability</a:t>
            </a:r>
          </a:p>
          <a:p>
            <a:pPr lvl="0"/>
            <a:r>
              <a:rPr/>
              <a:t>Professional color scheme</a:t>
            </a:r>
          </a:p>
          <a:p>
            <a:pPr lvl="0"/>
            <a:r>
              <a:rPr/>
              <a:t>Consistent branding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Content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headings hierarchy</a:t>
            </a:r>
          </a:p>
          <a:p>
            <a:pPr lvl="0"/>
            <a:r>
              <a:rPr/>
              <a:t>Bullet points for clarity</a:t>
            </a:r>
          </a:p>
          <a:p>
            <a:pPr lvl="0"/>
            <a:r>
              <a:rPr/>
              <a:t>Tables and data visualization support</a:t>
            </a:r>
          </a:p>
          <a:p>
            <a:pPr lvl="0"/>
            <a:r>
              <a:rPr/>
              <a:t>Code blocks with syntax highlighting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Business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template is designed for:</a:t>
            </a:r>
          </a:p>
          <a:p>
            <a:pPr lvl="0"/>
            <a:r>
              <a:rPr/>
              <a:t>Executive presentations</a:t>
            </a:r>
          </a:p>
          <a:p>
            <a:pPr lvl="0"/>
            <a:r>
              <a:rPr/>
              <a:t>Technical documentation</a:t>
            </a:r>
          </a:p>
          <a:p>
            <a:pPr lvl="0"/>
            <a:r>
              <a:rPr/>
              <a:t>Training materials</a:t>
            </a:r>
          </a:p>
          <a:p>
            <a:pPr lvl="0"/>
            <a:r>
              <a:rPr/>
              <a:t>Compliance reports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Technical Specifications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 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Source</a:t>
            </a:r>
            <a:r>
              <a:rPr/>
              <a:t>: Google Drive Documents</a:t>
            </a:r>
          </a:p>
          <a:p>
            <a:pPr lvl="0" indent="-342900" marL="342900">
              <a:buAutoNum type="arabicPeriod"/>
            </a:pPr>
            <a:r>
              <a:rPr b="1"/>
              <a:t>Processing</a:t>
            </a:r>
            <a:r>
              <a:rPr/>
              <a:t>: Snowflake OpenFlow</a:t>
            </a:r>
          </a:p>
          <a:p>
            <a:pPr lvl="0" indent="-342900" marL="342900">
              <a:buAutoNum type="arabicPeriod"/>
            </a:pPr>
            <a:r>
              <a:rPr b="1"/>
              <a:t>Analysis</a:t>
            </a:r>
            <a:r>
              <a:rPr/>
              <a:t>: Cortex Search &amp; Intelligence</a:t>
            </a:r>
          </a:p>
          <a:p>
            <a:pPr lvl="0" indent="-342900" marL="342900">
              <a:buAutoNum type="arabicPeriod"/>
            </a:pPr>
            <a:r>
              <a:rPr b="1"/>
              <a:t>Output</a:t>
            </a:r>
            <a:r>
              <a:rPr/>
              <a:t>: Business Insights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Supported Formats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Use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Audience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PDF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Contracts, Policies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Legal, Compliance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DOCX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Reports, Analysis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Management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PPTX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Presentations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Executives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Images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Visual Content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All Stakeholders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2025-09-24T05:44:41Z</dcterms:created>
  <dcterms:modified xsi:type="dcterms:W3CDTF">2025-09-24T05:44:41Z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