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FW7mSO70qESNHP9OQwzyAh0Ef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9"/>
    <p:restoredTop sz="83053"/>
  </p:normalViewPr>
  <p:slideViewPr>
    <p:cSldViewPr snapToGrid="0">
      <p:cViewPr varScale="1">
        <p:scale>
          <a:sx n="93" d="100"/>
          <a:sy n="93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3346008" y="4916684"/>
            <a:ext cx="1538024" cy="49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Streaming for Kafka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9317686" y="1557538"/>
            <a:ext cx="1897129" cy="1146530"/>
            <a:chOff x="8928996" y="4070477"/>
            <a:chExt cx="1897129" cy="1146530"/>
          </a:xfrm>
        </p:grpSpPr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28996" y="4070477"/>
              <a:ext cx="1897129" cy="995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3"/>
            <p:cNvSpPr/>
            <p:nvPr/>
          </p:nvSpPr>
          <p:spPr>
            <a:xfrm>
              <a:off x="9006484" y="4765528"/>
              <a:ext cx="1770397" cy="451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7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Streamlit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7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 Dashboarding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2" name="Google Shape;172;p3"/>
          <p:cNvCxnSpPr/>
          <p:nvPr/>
        </p:nvCxnSpPr>
        <p:spPr>
          <a:xfrm>
            <a:off x="2111873" y="2534003"/>
            <a:ext cx="628822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173" name="Google Shape;173;p3"/>
          <p:cNvCxnSpPr/>
          <p:nvPr/>
        </p:nvCxnSpPr>
        <p:spPr>
          <a:xfrm>
            <a:off x="4489060" y="4604932"/>
            <a:ext cx="553248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174" name="Google Shape;174;p3"/>
          <p:cNvCxnSpPr/>
          <p:nvPr/>
        </p:nvCxnSpPr>
        <p:spPr>
          <a:xfrm rot="10800000" flipH="1">
            <a:off x="8676128" y="2340539"/>
            <a:ext cx="1002300" cy="9078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grpSp>
        <p:nvGrpSpPr>
          <p:cNvPr id="175" name="Google Shape;175;p3"/>
          <p:cNvGrpSpPr/>
          <p:nvPr/>
        </p:nvGrpSpPr>
        <p:grpSpPr>
          <a:xfrm>
            <a:off x="7913231" y="3257135"/>
            <a:ext cx="840907" cy="705054"/>
            <a:chOff x="6501673" y="1837910"/>
            <a:chExt cx="630680" cy="528790"/>
          </a:xfrm>
        </p:grpSpPr>
        <p:sp>
          <p:nvSpPr>
            <p:cNvPr id="176" name="Google Shape;176;p3"/>
            <p:cNvSpPr txBox="1"/>
            <p:nvPr/>
          </p:nvSpPr>
          <p:spPr>
            <a:xfrm>
              <a:off x="6501673" y="2243541"/>
              <a:ext cx="630680" cy="12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7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Snowflake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8144" y="1837910"/>
              <a:ext cx="363484" cy="3453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3"/>
          <p:cNvGrpSpPr/>
          <p:nvPr/>
        </p:nvGrpSpPr>
        <p:grpSpPr>
          <a:xfrm>
            <a:off x="9607838" y="3060484"/>
            <a:ext cx="1374827" cy="1030929"/>
            <a:chOff x="7635150" y="1530584"/>
            <a:chExt cx="1031120" cy="773197"/>
          </a:xfrm>
        </p:grpSpPr>
        <p:pic>
          <p:nvPicPr>
            <p:cNvPr id="180" name="Google Shape;180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78352" y="1530584"/>
              <a:ext cx="325508" cy="325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3"/>
            <p:cNvSpPr txBox="1"/>
            <p:nvPr/>
          </p:nvSpPr>
          <p:spPr>
            <a:xfrm>
              <a:off x="7635150" y="1842013"/>
              <a:ext cx="1031120" cy="4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7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7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Managed Service </a:t>
              </a:r>
              <a:br>
                <a:rPr lang="en-US" sz="1067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67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Grafana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3" descr="A picture containing text, ligh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1973" y="3245510"/>
            <a:ext cx="485187" cy="485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"/>
          <p:cNvSpPr/>
          <p:nvPr/>
        </p:nvSpPr>
        <p:spPr>
          <a:xfrm>
            <a:off x="6633160" y="3646034"/>
            <a:ext cx="924264" cy="45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Snowpipe Streaming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"/>
          <p:cNvCxnSpPr/>
          <p:nvPr/>
        </p:nvCxnSpPr>
        <p:spPr>
          <a:xfrm>
            <a:off x="7380967" y="3482190"/>
            <a:ext cx="532264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pic>
        <p:nvPicPr>
          <p:cNvPr id="185" name="Google Shape;18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17042" y="1493043"/>
            <a:ext cx="377360" cy="37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5088" y="2000298"/>
            <a:ext cx="1333766" cy="1053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"/>
          <p:cNvCxnSpPr/>
          <p:nvPr/>
        </p:nvCxnSpPr>
        <p:spPr>
          <a:xfrm>
            <a:off x="8676655" y="3711353"/>
            <a:ext cx="1052100" cy="989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191" name="Google Shape;191;p3"/>
          <p:cNvSpPr/>
          <p:nvPr/>
        </p:nvSpPr>
        <p:spPr>
          <a:xfrm>
            <a:off x="2317042" y="1493043"/>
            <a:ext cx="9189869" cy="4221739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1950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578135" y="3053353"/>
            <a:ext cx="1468615" cy="45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 Tracking DB (JSON)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5135300" y="4371500"/>
            <a:ext cx="924300" cy="45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Connector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"/>
          <p:cNvCxnSpPr>
            <a:endCxn id="195" idx="1"/>
          </p:cNvCxnSpPr>
          <p:nvPr/>
        </p:nvCxnSpPr>
        <p:spPr>
          <a:xfrm rot="-5400000" flipH="1">
            <a:off x="2788136" y="3506658"/>
            <a:ext cx="1603800" cy="529200"/>
          </a:xfrm>
          <a:prstGeom prst="bentConnector2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pic>
        <p:nvPicPr>
          <p:cNvPr id="196" name="Google Shape;19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046138" y="4447865"/>
            <a:ext cx="520293" cy="466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"/>
          <p:cNvCxnSpPr/>
          <p:nvPr/>
        </p:nvCxnSpPr>
        <p:spPr>
          <a:xfrm>
            <a:off x="8676128" y="3459949"/>
            <a:ext cx="1002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198" name="Google Shape;198;p3"/>
          <p:cNvSpPr/>
          <p:nvPr/>
        </p:nvSpPr>
        <p:spPr>
          <a:xfrm>
            <a:off x="9669550" y="4881276"/>
            <a:ext cx="1327798" cy="58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 sz="107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QuickSight</a:t>
            </a:r>
            <a:endParaRPr sz="107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(Historical)</a:t>
            </a:r>
            <a:endParaRPr sz="107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54636" y="4311298"/>
            <a:ext cx="523720" cy="5237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/>
          <p:nvPr/>
        </p:nvSpPr>
        <p:spPr>
          <a:xfrm>
            <a:off x="2878430" y="2384803"/>
            <a:ext cx="1096786" cy="4514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Producer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3"/>
          <p:cNvCxnSpPr/>
          <p:nvPr/>
        </p:nvCxnSpPr>
        <p:spPr>
          <a:xfrm rot="10800000" flipH="1">
            <a:off x="4085306" y="2000283"/>
            <a:ext cx="2100000" cy="503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201" name="Google Shape;201;p3"/>
          <p:cNvCxnSpPr/>
          <p:nvPr/>
        </p:nvCxnSpPr>
        <p:spPr>
          <a:xfrm>
            <a:off x="7013559" y="1998239"/>
            <a:ext cx="2655900" cy="141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202" name="Google Shape;202;p3"/>
          <p:cNvCxnSpPr>
            <a:stCxn id="183" idx="2"/>
            <a:endCxn id="193" idx="3"/>
          </p:cNvCxnSpPr>
          <p:nvPr/>
        </p:nvCxnSpPr>
        <p:spPr>
          <a:xfrm rot="5400000">
            <a:off x="6327592" y="3829613"/>
            <a:ext cx="499800" cy="1035600"/>
          </a:xfrm>
          <a:prstGeom prst="bentConnector2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203" name="Google Shape;203;p3"/>
          <p:cNvCxnSpPr>
            <a:cxnSpLocks/>
            <a:stCxn id="193" idx="0"/>
          </p:cNvCxnSpPr>
          <p:nvPr/>
        </p:nvCxnSpPr>
        <p:spPr>
          <a:xfrm rot="5400000" flipH="1" flipV="1">
            <a:off x="5167869" y="2983113"/>
            <a:ext cx="1817969" cy="95880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pic>
        <p:nvPicPr>
          <p:cNvPr id="2" name="Graphic 60">
            <a:extLst>
              <a:ext uri="{FF2B5EF4-FFF2-40B4-BE49-F238E27FC236}">
                <a16:creationId xmlns:a16="http://schemas.microsoft.com/office/drawing/2014/main" id="{8121E313-65A2-5F39-E215-051D7B918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63" y="1722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6">
            <a:extLst>
              <a:ext uri="{FF2B5EF4-FFF2-40B4-BE49-F238E27FC236}">
                <a16:creationId xmlns:a16="http://schemas.microsoft.com/office/drawing/2014/main" id="{C6CADF97-4831-7FC8-F6BE-3D3CB453C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973" y="217781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7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EED44-9118-2041-5121-E0E1A3D9BB1E}"/>
              </a:ext>
            </a:extLst>
          </p:cNvPr>
          <p:cNvSpPr/>
          <p:nvPr/>
        </p:nvSpPr>
        <p:spPr>
          <a:xfrm>
            <a:off x="8959307" y="1681723"/>
            <a:ext cx="2442984" cy="3887804"/>
          </a:xfrm>
          <a:prstGeom prst="rect">
            <a:avLst/>
          </a:prstGeom>
          <a:solidFill>
            <a:srgbClr val="E9E9E9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1A8E18-A9EC-F466-A965-2E8B6224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75"/>
            <a:ext cx="12095018" cy="5930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90A56-87CC-049F-9D06-C5E446E3424B}"/>
              </a:ext>
            </a:extLst>
          </p:cNvPr>
          <p:cNvSpPr txBox="1"/>
          <p:nvPr/>
        </p:nvSpPr>
        <p:spPr>
          <a:xfrm>
            <a:off x="1634836" y="6290448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Amzaon</a:t>
            </a:r>
            <a:r>
              <a:rPr lang="en-US" dirty="0"/>
              <a:t> Managed Grafana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6D466-BF31-97D7-B51B-4752BCCD6205}"/>
              </a:ext>
            </a:extLst>
          </p:cNvPr>
          <p:cNvSpPr txBox="1"/>
          <p:nvPr/>
        </p:nvSpPr>
        <p:spPr>
          <a:xfrm>
            <a:off x="8534399" y="624936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5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38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Sun</dc:creator>
  <cp:lastModifiedBy>James Sun</cp:lastModifiedBy>
  <cp:revision>36</cp:revision>
  <dcterms:created xsi:type="dcterms:W3CDTF">2022-07-28T16:48:44Z</dcterms:created>
  <dcterms:modified xsi:type="dcterms:W3CDTF">2023-01-23T19:13:12Z</dcterms:modified>
</cp:coreProperties>
</file>