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82A197AC-8B1C-4DDD-855E-62DADD94617F}"/>
    <pc:docChg chg="undo custSel addSld delSld modSld">
      <pc:chgData name="高歌" userId="d8a25b1d-6c3e-4cc3-9e77-5cd4abedca6a" providerId="ADAL" clId="{82A197AC-8B1C-4DDD-855E-62DADD94617F}" dt="2023-01-02T01:02:38.984" v="380" actId="47"/>
      <pc:docMkLst>
        <pc:docMk/>
      </pc:docMkLst>
      <pc:sldChg chg="delSp modSp new add del mod">
        <pc:chgData name="高歌" userId="d8a25b1d-6c3e-4cc3-9e77-5cd4abedca6a" providerId="ADAL" clId="{82A197AC-8B1C-4DDD-855E-62DADD94617F}" dt="2023-01-02T00:54:41.440" v="63" actId="47"/>
        <pc:sldMkLst>
          <pc:docMk/>
          <pc:sldMk cId="2361862810" sldId="256"/>
        </pc:sldMkLst>
        <pc:spChg chg="mod">
          <ac:chgData name="高歌" userId="d8a25b1d-6c3e-4cc3-9e77-5cd4abedca6a" providerId="ADAL" clId="{82A197AC-8B1C-4DDD-855E-62DADD94617F}" dt="2023-01-02T00:52:42.278" v="30" actId="255"/>
          <ac:spMkLst>
            <pc:docMk/>
            <pc:sldMk cId="2361862810" sldId="256"/>
            <ac:spMk id="2" creationId="{0A403D0F-4F1B-9C52-C461-4DAC71A481FD}"/>
          </ac:spMkLst>
        </pc:spChg>
        <pc:spChg chg="del">
          <ac:chgData name="高歌" userId="d8a25b1d-6c3e-4cc3-9e77-5cd4abedca6a" providerId="ADAL" clId="{82A197AC-8B1C-4DDD-855E-62DADD94617F}" dt="2023-01-02T00:52:28.628" v="28" actId="478"/>
          <ac:spMkLst>
            <pc:docMk/>
            <pc:sldMk cId="2361862810" sldId="256"/>
            <ac:spMk id="3" creationId="{083B2BBF-FABD-345D-2308-366EB85594EF}"/>
          </ac:spMkLst>
        </pc:spChg>
      </pc:sldChg>
      <pc:sldChg chg="delSp modSp new add del mod">
        <pc:chgData name="高歌" userId="d8a25b1d-6c3e-4cc3-9e77-5cd4abedca6a" providerId="ADAL" clId="{82A197AC-8B1C-4DDD-855E-62DADD94617F}" dt="2023-01-02T00:55:35.449" v="77" actId="2711"/>
        <pc:sldMkLst>
          <pc:docMk/>
          <pc:sldMk cId="2546532620" sldId="257"/>
        </pc:sldMkLst>
        <pc:spChg chg="del">
          <ac:chgData name="高歌" userId="d8a25b1d-6c3e-4cc3-9e77-5cd4abedca6a" providerId="ADAL" clId="{82A197AC-8B1C-4DDD-855E-62DADD94617F}" dt="2023-01-02T00:53:24.263" v="34" actId="478"/>
          <ac:spMkLst>
            <pc:docMk/>
            <pc:sldMk cId="2546532620" sldId="257"/>
            <ac:spMk id="2" creationId="{8A28F438-A442-5263-04D0-F8681019B266}"/>
          </ac:spMkLst>
        </pc:spChg>
        <pc:spChg chg="mod">
          <ac:chgData name="高歌" userId="d8a25b1d-6c3e-4cc3-9e77-5cd4abedca6a" providerId="ADAL" clId="{82A197AC-8B1C-4DDD-855E-62DADD94617F}" dt="2023-01-02T00:55:35.449" v="77" actId="2711"/>
          <ac:spMkLst>
            <pc:docMk/>
            <pc:sldMk cId="2546532620" sldId="257"/>
            <ac:spMk id="3" creationId="{30FDD3AD-A653-CD46-2344-1A66A4076FD1}"/>
          </ac:spMkLst>
        </pc:spChg>
      </pc:sldChg>
      <pc:sldChg chg="modSp add mod">
        <pc:chgData name="高歌" userId="d8a25b1d-6c3e-4cc3-9e77-5cd4abedca6a" providerId="ADAL" clId="{82A197AC-8B1C-4DDD-855E-62DADD94617F}" dt="2023-01-02T00:56:06.525" v="113" actId="20577"/>
        <pc:sldMkLst>
          <pc:docMk/>
          <pc:sldMk cId="93816495" sldId="258"/>
        </pc:sldMkLst>
        <pc:spChg chg="mod">
          <ac:chgData name="高歌" userId="d8a25b1d-6c3e-4cc3-9e77-5cd4abedca6a" providerId="ADAL" clId="{82A197AC-8B1C-4DDD-855E-62DADD94617F}" dt="2023-01-02T00:56:06.525" v="113" actId="20577"/>
          <ac:spMkLst>
            <pc:docMk/>
            <pc:sldMk cId="93816495" sldId="258"/>
            <ac:spMk id="3" creationId="{30FDD3AD-A653-CD46-2344-1A66A4076FD1}"/>
          </ac:spMkLst>
        </pc:spChg>
      </pc:sldChg>
      <pc:sldChg chg="modSp add mod">
        <pc:chgData name="高歌" userId="d8a25b1d-6c3e-4cc3-9e77-5cd4abedca6a" providerId="ADAL" clId="{82A197AC-8B1C-4DDD-855E-62DADD94617F}" dt="2023-01-02T00:57:20.619" v="140" actId="20577"/>
        <pc:sldMkLst>
          <pc:docMk/>
          <pc:sldMk cId="4289172301" sldId="259"/>
        </pc:sldMkLst>
        <pc:spChg chg="mod">
          <ac:chgData name="高歌" userId="d8a25b1d-6c3e-4cc3-9e77-5cd4abedca6a" providerId="ADAL" clId="{82A197AC-8B1C-4DDD-855E-62DADD94617F}" dt="2023-01-02T00:57:20.619" v="140" actId="20577"/>
          <ac:spMkLst>
            <pc:docMk/>
            <pc:sldMk cId="4289172301" sldId="259"/>
            <ac:spMk id="3" creationId="{30FDD3AD-A653-CD46-2344-1A66A4076FD1}"/>
          </ac:spMkLst>
        </pc:spChg>
      </pc:sldChg>
      <pc:sldChg chg="modSp add mod">
        <pc:chgData name="高歌" userId="d8a25b1d-6c3e-4cc3-9e77-5cd4abedca6a" providerId="ADAL" clId="{82A197AC-8B1C-4DDD-855E-62DADD94617F}" dt="2023-01-02T00:59:04.765" v="164"/>
        <pc:sldMkLst>
          <pc:docMk/>
          <pc:sldMk cId="313766207" sldId="260"/>
        </pc:sldMkLst>
        <pc:spChg chg="mod">
          <ac:chgData name="高歌" userId="d8a25b1d-6c3e-4cc3-9e77-5cd4abedca6a" providerId="ADAL" clId="{82A197AC-8B1C-4DDD-855E-62DADD94617F}" dt="2023-01-02T00:59:04.765" v="164"/>
          <ac:spMkLst>
            <pc:docMk/>
            <pc:sldMk cId="313766207" sldId="260"/>
            <ac:spMk id="3" creationId="{30FDD3AD-A653-CD46-2344-1A66A4076FD1}"/>
          </ac:spMkLst>
        </pc:spChg>
      </pc:sldChg>
      <pc:sldChg chg="addSp modSp add mod">
        <pc:chgData name="高歌" userId="d8a25b1d-6c3e-4cc3-9e77-5cd4abedca6a" providerId="ADAL" clId="{82A197AC-8B1C-4DDD-855E-62DADD94617F}" dt="2023-01-02T01:01:33.245" v="258" actId="2711"/>
        <pc:sldMkLst>
          <pc:docMk/>
          <pc:sldMk cId="182272416" sldId="261"/>
        </pc:sldMkLst>
        <pc:spChg chg="add mod">
          <ac:chgData name="高歌" userId="d8a25b1d-6c3e-4cc3-9e77-5cd4abedca6a" providerId="ADAL" clId="{82A197AC-8B1C-4DDD-855E-62DADD94617F}" dt="2023-01-02T01:01:33.245" v="258" actId="2711"/>
          <ac:spMkLst>
            <pc:docMk/>
            <pc:sldMk cId="182272416" sldId="261"/>
            <ac:spMk id="2" creationId="{1352037E-E06E-E69D-D75A-363B898D4FB7}"/>
          </ac:spMkLst>
        </pc:spChg>
        <pc:spChg chg="mod">
          <ac:chgData name="高歌" userId="d8a25b1d-6c3e-4cc3-9e77-5cd4abedca6a" providerId="ADAL" clId="{82A197AC-8B1C-4DDD-855E-62DADD94617F}" dt="2023-01-02T01:00:56.192" v="202" actId="20577"/>
          <ac:spMkLst>
            <pc:docMk/>
            <pc:sldMk cId="182272416" sldId="261"/>
            <ac:spMk id="3" creationId="{30FDD3AD-A653-CD46-2344-1A66A4076FD1}"/>
          </ac:spMkLst>
        </pc:spChg>
      </pc:sldChg>
      <pc:sldChg chg="modSp add del mod">
        <pc:chgData name="高歌" userId="d8a25b1d-6c3e-4cc3-9e77-5cd4abedca6a" providerId="ADAL" clId="{82A197AC-8B1C-4DDD-855E-62DADD94617F}" dt="2023-01-02T00:59:10.700" v="165" actId="47"/>
        <pc:sldMkLst>
          <pc:docMk/>
          <pc:sldMk cId="2054970204" sldId="261"/>
        </pc:sldMkLst>
        <pc:spChg chg="mod">
          <ac:chgData name="高歌" userId="d8a25b1d-6c3e-4cc3-9e77-5cd4abedca6a" providerId="ADAL" clId="{82A197AC-8B1C-4DDD-855E-62DADD94617F}" dt="2023-01-02T00:58:50.975" v="163" actId="6549"/>
          <ac:spMkLst>
            <pc:docMk/>
            <pc:sldMk cId="2054970204" sldId="261"/>
            <ac:spMk id="3" creationId="{30FDD3AD-A653-CD46-2344-1A66A4076FD1}"/>
          </ac:spMkLst>
        </pc:spChg>
      </pc:sldChg>
      <pc:sldChg chg="new del">
        <pc:chgData name="高歌" userId="d8a25b1d-6c3e-4cc3-9e77-5cd4abedca6a" providerId="ADAL" clId="{82A197AC-8B1C-4DDD-855E-62DADD94617F}" dt="2023-01-02T01:02:38.984" v="380" actId="47"/>
        <pc:sldMkLst>
          <pc:docMk/>
          <pc:sldMk cId="3075082433" sldId="262"/>
        </pc:sldMkLst>
      </pc:sldChg>
      <pc:sldChg chg="modSp add mod">
        <pc:chgData name="高歌" userId="d8a25b1d-6c3e-4cc3-9e77-5cd4abedca6a" providerId="ADAL" clId="{82A197AC-8B1C-4DDD-855E-62DADD94617F}" dt="2023-01-02T01:02:34.598" v="379" actId="400"/>
        <pc:sldMkLst>
          <pc:docMk/>
          <pc:sldMk cId="3678462198" sldId="263"/>
        </pc:sldMkLst>
        <pc:spChg chg="mod">
          <ac:chgData name="高歌" userId="d8a25b1d-6c3e-4cc3-9e77-5cd4abedca6a" providerId="ADAL" clId="{82A197AC-8B1C-4DDD-855E-62DADD94617F}" dt="2023-01-02T01:02:09.107" v="266" actId="20577"/>
          <ac:spMkLst>
            <pc:docMk/>
            <pc:sldMk cId="3678462198" sldId="263"/>
            <ac:spMk id="2" creationId="{1352037E-E06E-E69D-D75A-363B898D4FB7}"/>
          </ac:spMkLst>
        </pc:spChg>
        <pc:spChg chg="mod">
          <ac:chgData name="高歌" userId="d8a25b1d-6c3e-4cc3-9e77-5cd4abedca6a" providerId="ADAL" clId="{82A197AC-8B1C-4DDD-855E-62DADD94617F}" dt="2023-01-02T01:02:34.598" v="379" actId="400"/>
          <ac:spMkLst>
            <pc:docMk/>
            <pc:sldMk cId="3678462198" sldId="263"/>
            <ac:spMk id="3" creationId="{30FDD3AD-A653-CD46-2344-1A66A4076FD1}"/>
          </ac:spMkLst>
        </pc:spChg>
      </pc:sldChg>
      <pc:sldChg chg="add del">
        <pc:chgData name="高歌" userId="d8a25b1d-6c3e-4cc3-9e77-5cd4abedca6a" providerId="ADAL" clId="{82A197AC-8B1C-4DDD-855E-62DADD94617F}" dt="2023-01-02T00:54:31.957" v="57"/>
        <pc:sldMkLst>
          <pc:docMk/>
          <pc:sldMk cId="0" sldId="287"/>
        </pc:sldMkLst>
      </pc:sldChg>
      <pc:sldChg chg="modSp add del mod">
        <pc:chgData name="高歌" userId="d8a25b1d-6c3e-4cc3-9e77-5cd4abedca6a" providerId="ADAL" clId="{82A197AC-8B1C-4DDD-855E-62DADD94617F}" dt="2023-01-02T00:54:40.517" v="62"/>
        <pc:sldMkLst>
          <pc:docMk/>
          <pc:sldMk cId="0" sldId="482"/>
        </pc:sldMkLst>
        <pc:spChg chg="mod">
          <ac:chgData name="高歌" userId="d8a25b1d-6c3e-4cc3-9e77-5cd4abedca6a" providerId="ADAL" clId="{82A197AC-8B1C-4DDD-855E-62DADD94617F}" dt="2023-01-02T00:54:40.517" v="62"/>
          <ac:spMkLst>
            <pc:docMk/>
            <pc:sldMk cId="0" sldId="482"/>
            <ac:spMk id="4099" creationId="{85347962-37C3-C4A5-50EB-2B9DB0C377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236B-D148-44E8-BABB-3C3BC414DBAF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5DB7-5D7A-4E6F-B9FD-EBA191010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6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C57B6-2D1B-A1E1-37CE-6235CB56B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693ADD-3DD1-64D4-2895-D0B60D795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8EB9E-1413-D39F-0239-9D88E1E4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C4FB7-BECD-F05C-A13F-58265973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72118-BB2B-E5C3-3E40-D8E60399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4746-57B3-E240-683B-BC2360C2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F6CEC-2F4E-3021-83D9-52CEA350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AE1D1-7E0A-0FE3-CC9A-D0BA61D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934E4-1E79-C0E7-953B-DB64B20A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FE8E4-3B32-0F3C-1EC8-40671859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85BB16-5281-E77F-87CB-AA65308A6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A0E64-EEE7-054B-F746-7973E024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DB02-B201-EFC1-98FD-9DFC4603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04AAF-976A-0E5E-B34D-0842DC1E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22F40-7EF3-0F03-7D29-E6D61F42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0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B1DF7-6749-CEF2-6775-EBBE9B93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606F8-0FA3-A77E-864F-778E1C9F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D91A8-EA85-7DD3-F0E9-2D52B531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42455-1442-1B6A-661C-AAF576A4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23766-93A5-2E2A-8A63-0ACE470B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4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2A314-18A4-CF53-0752-3E00D7F4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E1A19-B793-26F9-6BAA-9F7D44B5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62BE2-EA68-CE75-E9DB-1E041C57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6D517A-EC60-855F-2BB5-D2797D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07EAF-0F72-EE2D-1000-997B216D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4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5555-313E-6686-2B08-457BE2F2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74547-B741-055E-96CD-8ABB52058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481B-BBC6-2DDE-F9F7-46BAE51F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4528B-2CAE-5A66-BD4D-21C39EE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2A8BA-61E6-6945-B632-4114974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9941E-D83A-98CC-9346-5C929741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9D40E-A107-2EDE-307B-2DFB6E75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1D3ED-89C7-A555-F668-5F8B1E68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47ABE-BCD0-BF97-F7D4-A35901CB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E2F4E-43EA-6E59-BFA5-3F846E80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C5CF55-E95B-7FF7-D7E5-04232BD2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14B2B4-FE62-B60B-9536-3A79B9F7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A33DC-C73F-D5EA-31DC-3ECB581E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6123C-072A-77F5-D115-36D6E27F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5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C8ED8-D302-C489-8160-83B61A9A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FD636-40B5-1D3F-A2CB-37BB823E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283E8-3D11-C0F7-0EDE-DE87ED57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99708-FC26-E6CE-9DC5-95124A4B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0F457-4CCF-A2D2-A933-63AC02FA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1AD5C-BD30-2E93-FD5E-E0F8A50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984A2-405B-9904-6D2B-A5566CD6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164C-8FBB-8A92-B4ED-4C76CAE7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E888C-61B2-8E36-627D-09776AB2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ACEC8-1CCE-3BB5-A058-074A0017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F4F9B-C501-B31B-68F3-38E7C6E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CAC39-DB3E-3754-AB87-0F5B738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F0D86-43C1-2E62-D38E-4013AEA7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7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3D914-4DB6-91E7-1319-21481B09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3D2B9E-0C61-D4D8-FFB8-38ECB89DC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6308F-8678-0983-C789-7D0A95FA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C7D17-EFB1-20B9-1D07-B7478681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6854F-711D-36B7-D7EC-A629BD5D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D3BC9-64F7-8970-EF49-2E3E24D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EAFD79-54CC-4BF0-97CC-A496FBFB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DBDD3-922B-9D98-C929-5D297796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41540-C47F-159C-BE02-6A62BCF5F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50A7-32ED-4167-AB49-D91186C7296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9FF09-3EED-B30E-E77B-2D0AEE1F6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8C334-F6F8-91A3-9AFB-A6F32E537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F1EB-F5E7-4C94-88D5-30E88674F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3D0F-4F1B-9C52-C461-4DAC71A48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计算机网络复习纲要</a:t>
            </a:r>
          </a:p>
        </p:txBody>
      </p:sp>
    </p:spTree>
    <p:extLst>
      <p:ext uri="{BB962C8B-B14F-4D97-AF65-F5344CB8AC3E}">
        <p14:creationId xmlns:p14="http://schemas.microsoft.com/office/powerpoint/2010/main" val="23618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掌握计算机网络基本概念；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理解协议分层的思想（重点）；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分层结构（沙漏模型）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包括每个层次设置的必要性，每层有哪些典型的协议、各层协议之间的关系，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Internet/internet/intranet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理解点到点、端到端通信的区别；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各层分别有哪些互联设备？集线器、网桥、交换机、路由器、网关。。。（重点）</a:t>
            </a:r>
          </a:p>
        </p:txBody>
      </p:sp>
    </p:spTree>
    <p:extLst>
      <p:ext uri="{BB962C8B-B14F-4D97-AF65-F5344CB8AC3E}">
        <p14:creationId xmlns:p14="http://schemas.microsoft.com/office/powerpoint/2010/main" val="25465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地址类型（含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CIDR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）及特征，特殊格式的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地址及其应用场合，例如环回地址、广播地址、组播地址等，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子网划分；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重点）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数据链路层三个基本问题，以太网（帧格式、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MTU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CRC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的工作原理，包括：报文格式，不同网络环境下工作流程等；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功能类似的协议有哪些，如何比较；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安全：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攻击原理</a:t>
            </a:r>
          </a:p>
        </p:txBody>
      </p:sp>
    </p:spTree>
    <p:extLst>
      <p:ext uri="{BB962C8B-B14F-4D97-AF65-F5344CB8AC3E}">
        <p14:creationId xmlns:p14="http://schemas.microsoft.com/office/powerpoint/2010/main" val="938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数据报的格式，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数据报分片及重组机制（算法）；（重点）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数据报选路的原理及算法，路由表的形式，包含哪些表项；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掌握路由表更新算法（重点）；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掌握路由选择协议：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IGP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RIP,OSPF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,EGP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BGP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VPN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技术原理</a:t>
            </a:r>
          </a:p>
        </p:txBody>
      </p:sp>
    </p:spTree>
    <p:extLst>
      <p:ext uri="{BB962C8B-B14F-4D97-AF65-F5344CB8AC3E}">
        <p14:creationId xmlns:p14="http://schemas.microsoft.com/office/powerpoint/2010/main" val="42891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二者之间的联系与区别，以及分别适用的场合，报文段格式，知道典型应用层协议基于哪种协议实现；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如何实现可靠传输？停止等待、超时重传、滑动窗口、累计确认、连续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；（重点）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流量控制与拥塞控制，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中的几种窗口：发送窗口、接收窗口、拥塞窗口，慢开始，加法增长，乘法减小，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，快重传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快恢复；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重点）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连接建立与释放过程；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重点）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安全：流量分析、拒绝服务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Dos/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DDos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6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DNS,WWW,HTTP,URL,FTP,TELNET,SMTP,POP3,IMAP,DHCP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运输层：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TCP,UDP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IP(MTU,TTL,MF,DF),ICMP,ARP,RARP,RIP,OSPF,BGP,VPN,NAT,IPv6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数据链路层：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PPP,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零比特填充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,CRC,CSMA/CD,MAC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物理层：编码方式（归零，曼彻斯特），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Modem,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信道复用技术（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FDM,TDM,WDM,CDM)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，宽带接入技术（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ADSL,HFC,FTTX)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无线网络：分类与用途（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WPAN,WLAN,WMAN,WAN),802.11MAC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CSMA/CA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52037E-E06E-E69D-D75A-363B898D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各层协议与技术（掌握）</a:t>
            </a:r>
          </a:p>
        </p:txBody>
      </p:sp>
    </p:spTree>
    <p:extLst>
      <p:ext uri="{BB962C8B-B14F-4D97-AF65-F5344CB8AC3E}">
        <p14:creationId xmlns:p14="http://schemas.microsoft.com/office/powerpoint/2010/main" val="1822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DD3AD-A653-CD46-2344-1A66A40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endParaRPr lang="en-US" altLang="zh-CN" strike="sngStrik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填空</a:t>
            </a:r>
            <a:endParaRPr lang="en-US" altLang="zh-CN" strike="sngStrik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名词解释（缩写）</a:t>
            </a:r>
            <a:endParaRPr lang="en-US" altLang="zh-CN" strike="sngStrik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简答</a:t>
            </a:r>
            <a:endParaRPr lang="en-US" altLang="zh-CN" strike="sngStrik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52037E-E06E-E69D-D75A-363B898D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题型</a:t>
            </a:r>
          </a:p>
        </p:txBody>
      </p:sp>
    </p:spTree>
    <p:extLst>
      <p:ext uri="{BB962C8B-B14F-4D97-AF65-F5344CB8AC3E}">
        <p14:creationId xmlns:p14="http://schemas.microsoft.com/office/powerpoint/2010/main" val="367846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511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计算机网络复习纲要</vt:lpstr>
      <vt:lpstr>PowerPoint 演示文稿</vt:lpstr>
      <vt:lpstr>PowerPoint 演示文稿</vt:lpstr>
      <vt:lpstr>PowerPoint 演示文稿</vt:lpstr>
      <vt:lpstr>PowerPoint 演示文稿</vt:lpstr>
      <vt:lpstr>各层协议与技术（掌握）</vt:lpstr>
      <vt:lpstr>题型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计算机网络复习纲要</dc:title>
  <dc:creator>高歌</dc:creator>
  <cp:lastModifiedBy>高歌</cp:lastModifiedBy>
  <cp:revision>1</cp:revision>
  <dcterms:created xsi:type="dcterms:W3CDTF">2023-01-02T00:52:12Z</dcterms:created>
  <dcterms:modified xsi:type="dcterms:W3CDTF">2023-01-02T07:06:50Z</dcterms:modified>
</cp:coreProperties>
</file>