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73" r:id="rId2"/>
  </p:sldMasterIdLst>
  <p:notesMasterIdLst>
    <p:notesMasterId r:id="rId63"/>
  </p:notesMasterIdLst>
  <p:sldIdLst>
    <p:sldId id="267" r:id="rId3"/>
    <p:sldId id="281" r:id="rId4"/>
    <p:sldId id="257" r:id="rId5"/>
    <p:sldId id="258" r:id="rId6"/>
    <p:sldId id="259" r:id="rId7"/>
    <p:sldId id="261" r:id="rId8"/>
    <p:sldId id="283" r:id="rId9"/>
    <p:sldId id="329" r:id="rId10"/>
    <p:sldId id="330" r:id="rId11"/>
    <p:sldId id="262" r:id="rId12"/>
    <p:sldId id="263" r:id="rId13"/>
    <p:sldId id="264" r:id="rId14"/>
    <p:sldId id="276" r:id="rId15"/>
    <p:sldId id="277" r:id="rId16"/>
    <p:sldId id="275" r:id="rId17"/>
    <p:sldId id="268" r:id="rId18"/>
    <p:sldId id="284" r:id="rId19"/>
    <p:sldId id="280" r:id="rId20"/>
    <p:sldId id="269" r:id="rId21"/>
    <p:sldId id="285" r:id="rId22"/>
    <p:sldId id="279" r:id="rId23"/>
    <p:sldId id="271" r:id="rId24"/>
    <p:sldId id="362" r:id="rId25"/>
    <p:sldId id="286" r:id="rId26"/>
    <p:sldId id="333" r:id="rId27"/>
    <p:sldId id="334" r:id="rId28"/>
    <p:sldId id="335" r:id="rId29"/>
    <p:sldId id="339" r:id="rId30"/>
    <p:sldId id="309" r:id="rId31"/>
    <p:sldId id="310" r:id="rId32"/>
    <p:sldId id="302" r:id="rId33"/>
    <p:sldId id="311" r:id="rId34"/>
    <p:sldId id="312" r:id="rId35"/>
    <p:sldId id="314" r:id="rId36"/>
    <p:sldId id="313" r:id="rId37"/>
    <p:sldId id="315" r:id="rId38"/>
    <p:sldId id="364" r:id="rId39"/>
    <p:sldId id="316" r:id="rId40"/>
    <p:sldId id="365" r:id="rId41"/>
    <p:sldId id="340" r:id="rId42"/>
    <p:sldId id="317" r:id="rId43"/>
    <p:sldId id="319" r:id="rId44"/>
    <p:sldId id="320" r:id="rId45"/>
    <p:sldId id="341" r:id="rId46"/>
    <p:sldId id="344" r:id="rId47"/>
    <p:sldId id="357" r:id="rId48"/>
    <p:sldId id="358" r:id="rId49"/>
    <p:sldId id="360" r:id="rId50"/>
    <p:sldId id="345" r:id="rId51"/>
    <p:sldId id="359" r:id="rId52"/>
    <p:sldId id="348" r:id="rId53"/>
    <p:sldId id="361" r:id="rId54"/>
    <p:sldId id="349" r:id="rId55"/>
    <p:sldId id="350" r:id="rId56"/>
    <p:sldId id="351" r:id="rId57"/>
    <p:sldId id="352" r:id="rId58"/>
    <p:sldId id="353" r:id="rId59"/>
    <p:sldId id="354" r:id="rId60"/>
    <p:sldId id="356" r:id="rId61"/>
    <p:sldId id="366" r:id="rId62"/>
  </p:sldIdLst>
  <p:sldSz cx="9144000" cy="6858000" type="screen4x3"/>
  <p:notesSz cx="6858000" cy="9144000"/>
  <p:defaultTex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CCECFF"/>
    <a:srgbClr val="66FF99"/>
    <a:srgbClr val="66FF66"/>
    <a:srgbClr val="FFFF66"/>
    <a:srgbClr val="333399"/>
    <a:srgbClr val="CC99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8" autoAdjust="0"/>
    <p:restoredTop sz="94588" autoAdjust="0"/>
  </p:normalViewPr>
  <p:slideViewPr>
    <p:cSldViewPr>
      <p:cViewPr varScale="1">
        <p:scale>
          <a:sx n="85" d="100"/>
          <a:sy n="85" d="100"/>
        </p:scale>
        <p:origin x="1320"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62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098DB30E-4276-DB1F-B4EC-0CA3A02659A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ltLang="zh-CN"/>
          </a:p>
        </p:txBody>
      </p:sp>
      <p:sp>
        <p:nvSpPr>
          <p:cNvPr id="177155" name="Rectangle 3">
            <a:extLst>
              <a:ext uri="{FF2B5EF4-FFF2-40B4-BE49-F238E27FC236}">
                <a16:creationId xmlns:a16="http://schemas.microsoft.com/office/drawing/2014/main" id="{9CC40ECA-7651-EF88-7967-7C620461F590}"/>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64516" name="Rectangle 4">
            <a:extLst>
              <a:ext uri="{FF2B5EF4-FFF2-40B4-BE49-F238E27FC236}">
                <a16:creationId xmlns:a16="http://schemas.microsoft.com/office/drawing/2014/main" id="{B568BF07-7737-BDDA-48E9-2D42E069FEFB}"/>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7157" name="Rectangle 5">
            <a:extLst>
              <a:ext uri="{FF2B5EF4-FFF2-40B4-BE49-F238E27FC236}">
                <a16:creationId xmlns:a16="http://schemas.microsoft.com/office/drawing/2014/main" id="{A6230F14-B4A9-04C5-675A-B0711BC6341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77158" name="Rectangle 6">
            <a:extLst>
              <a:ext uri="{FF2B5EF4-FFF2-40B4-BE49-F238E27FC236}">
                <a16:creationId xmlns:a16="http://schemas.microsoft.com/office/drawing/2014/main" id="{A4ED0CFC-59D3-C9F9-D275-D9286CF9842F}"/>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ltLang="zh-CN"/>
          </a:p>
        </p:txBody>
      </p:sp>
      <p:sp>
        <p:nvSpPr>
          <p:cNvPr id="177159" name="Rectangle 7">
            <a:extLst>
              <a:ext uri="{FF2B5EF4-FFF2-40B4-BE49-F238E27FC236}">
                <a16:creationId xmlns:a16="http://schemas.microsoft.com/office/drawing/2014/main" id="{F9062C5D-F2F8-4D3C-153E-0D93A61EFE5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6B42CCBE-B71B-4019-AD8C-64CDD71A3A8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054500D7-7613-2D8E-0A36-9E17E65AF804}"/>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B93F34C9-8F40-4C77-A818-F7D8E23AF1C8}" type="slidenum">
              <a:rPr lang="en-US" altLang="zh-CN" sz="1200">
                <a:latin typeface="Arial" panose="020B0604020202020204" pitchFamily="34" charset="0"/>
              </a:rPr>
              <a:pPr eaLnBrk="1" hangingPunct="1"/>
              <a:t>1</a:t>
            </a:fld>
            <a:endParaRPr lang="en-US" altLang="zh-CN" sz="1200">
              <a:latin typeface="Arial" panose="020B0604020202020204" pitchFamily="34" charset="0"/>
            </a:endParaRPr>
          </a:p>
        </p:txBody>
      </p:sp>
      <p:sp>
        <p:nvSpPr>
          <p:cNvPr id="65539" name="Rectangle 2">
            <a:extLst>
              <a:ext uri="{FF2B5EF4-FFF2-40B4-BE49-F238E27FC236}">
                <a16:creationId xmlns:a16="http://schemas.microsoft.com/office/drawing/2014/main" id="{FABE6AC0-AE03-811D-67F5-49F6CACB69C5}"/>
              </a:ext>
            </a:extLst>
          </p:cNvPr>
          <p:cNvSpPr>
            <a:spLocks noRot="1" noChangeArrowheads="1" noTextEdit="1"/>
          </p:cNvSpPr>
          <p:nvPr>
            <p:ph type="sldImg"/>
          </p:nvPr>
        </p:nvSpPr>
        <p:spPr>
          <a:ln/>
        </p:spPr>
      </p:sp>
      <p:sp>
        <p:nvSpPr>
          <p:cNvPr id="65540" name="Rectangle 3">
            <a:extLst>
              <a:ext uri="{FF2B5EF4-FFF2-40B4-BE49-F238E27FC236}">
                <a16:creationId xmlns:a16="http://schemas.microsoft.com/office/drawing/2014/main" id="{D48DD46E-8FA8-71C1-351F-8462A20B3341}"/>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068C2B95-F911-CA05-D18A-D5CA999C3699}"/>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C1473F6C-6ECE-4182-B495-D93C26666F0D}" type="slidenum">
              <a:rPr lang="en-US" altLang="zh-CN" sz="1200">
                <a:latin typeface="Arial" panose="020B0604020202020204" pitchFamily="34" charset="0"/>
              </a:rPr>
              <a:pPr eaLnBrk="1" hangingPunct="1"/>
              <a:t>10</a:t>
            </a:fld>
            <a:endParaRPr lang="en-US" altLang="zh-CN" sz="1200">
              <a:latin typeface="Arial" panose="020B0604020202020204" pitchFamily="34" charset="0"/>
            </a:endParaRPr>
          </a:p>
        </p:txBody>
      </p:sp>
      <p:sp>
        <p:nvSpPr>
          <p:cNvPr id="74755" name="Rectangle 2">
            <a:extLst>
              <a:ext uri="{FF2B5EF4-FFF2-40B4-BE49-F238E27FC236}">
                <a16:creationId xmlns:a16="http://schemas.microsoft.com/office/drawing/2014/main" id="{2A066EF5-9384-8F6D-D10D-94366DD8F803}"/>
              </a:ext>
            </a:extLst>
          </p:cNvPr>
          <p:cNvSpPr>
            <a:spLocks noRot="1" noChangeArrowheads="1" noTextEdit="1"/>
          </p:cNvSpPr>
          <p:nvPr>
            <p:ph type="sldImg"/>
          </p:nvPr>
        </p:nvSpPr>
        <p:spPr>
          <a:ln/>
        </p:spPr>
      </p:sp>
      <p:sp>
        <p:nvSpPr>
          <p:cNvPr id="74756" name="Rectangle 3">
            <a:extLst>
              <a:ext uri="{FF2B5EF4-FFF2-40B4-BE49-F238E27FC236}">
                <a16:creationId xmlns:a16="http://schemas.microsoft.com/office/drawing/2014/main" id="{A6DA8C6A-62CD-06B9-E489-42B1648CDF6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D3C4F3C8-CC2F-78FC-D166-79CA81BBA086}"/>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B6C573D4-C2E3-43BA-91CD-EA5AFFA44157}" type="slidenum">
              <a:rPr lang="en-US" altLang="zh-CN" sz="1200">
                <a:latin typeface="Arial" panose="020B0604020202020204" pitchFamily="34" charset="0"/>
              </a:rPr>
              <a:pPr eaLnBrk="1" hangingPunct="1"/>
              <a:t>11</a:t>
            </a:fld>
            <a:endParaRPr lang="en-US" altLang="zh-CN" sz="1200">
              <a:latin typeface="Arial" panose="020B0604020202020204" pitchFamily="34" charset="0"/>
            </a:endParaRPr>
          </a:p>
        </p:txBody>
      </p:sp>
      <p:sp>
        <p:nvSpPr>
          <p:cNvPr id="75779" name="Rectangle 2">
            <a:extLst>
              <a:ext uri="{FF2B5EF4-FFF2-40B4-BE49-F238E27FC236}">
                <a16:creationId xmlns:a16="http://schemas.microsoft.com/office/drawing/2014/main" id="{0EA83F71-76B8-E188-ADAD-F753D64DC5A4}"/>
              </a:ext>
            </a:extLst>
          </p:cNvPr>
          <p:cNvSpPr>
            <a:spLocks noRot="1" noChangeArrowheads="1" noTextEdit="1"/>
          </p:cNvSpPr>
          <p:nvPr>
            <p:ph type="sldImg"/>
          </p:nvPr>
        </p:nvSpPr>
        <p:spPr>
          <a:ln/>
        </p:spPr>
      </p:sp>
      <p:sp>
        <p:nvSpPr>
          <p:cNvPr id="75780" name="Rectangle 3">
            <a:extLst>
              <a:ext uri="{FF2B5EF4-FFF2-40B4-BE49-F238E27FC236}">
                <a16:creationId xmlns:a16="http://schemas.microsoft.com/office/drawing/2014/main" id="{FC75480C-26D8-3902-3CC1-697F3CF399B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5ECCFF27-D1E1-15BA-EFF9-371871B3ECCD}"/>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BB4A7D5A-9FF1-4C61-A728-47017534DD34}" type="slidenum">
              <a:rPr lang="en-US" altLang="zh-CN" sz="1200">
                <a:latin typeface="Arial" panose="020B0604020202020204" pitchFamily="34" charset="0"/>
              </a:rPr>
              <a:pPr eaLnBrk="1" hangingPunct="1"/>
              <a:t>12</a:t>
            </a:fld>
            <a:endParaRPr lang="en-US" altLang="zh-CN" sz="1200">
              <a:latin typeface="Arial" panose="020B0604020202020204" pitchFamily="34" charset="0"/>
            </a:endParaRPr>
          </a:p>
        </p:txBody>
      </p:sp>
      <p:sp>
        <p:nvSpPr>
          <p:cNvPr id="76803" name="Rectangle 2">
            <a:extLst>
              <a:ext uri="{FF2B5EF4-FFF2-40B4-BE49-F238E27FC236}">
                <a16:creationId xmlns:a16="http://schemas.microsoft.com/office/drawing/2014/main" id="{CF2DEF7F-388F-56A3-1865-33A6ED1CA486}"/>
              </a:ext>
            </a:extLst>
          </p:cNvPr>
          <p:cNvSpPr>
            <a:spLocks noRot="1" noChangeArrowheads="1" noTextEdit="1"/>
          </p:cNvSpPr>
          <p:nvPr>
            <p:ph type="sldImg"/>
          </p:nvPr>
        </p:nvSpPr>
        <p:spPr>
          <a:ln/>
        </p:spPr>
      </p:sp>
      <p:sp>
        <p:nvSpPr>
          <p:cNvPr id="76804" name="Rectangle 3">
            <a:extLst>
              <a:ext uri="{FF2B5EF4-FFF2-40B4-BE49-F238E27FC236}">
                <a16:creationId xmlns:a16="http://schemas.microsoft.com/office/drawing/2014/main" id="{7E30EC26-0DA7-EA20-30E5-EC09A5FA0893}"/>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A9CE033F-940F-7780-748F-CF451235392F}"/>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BF465CFD-C166-4FC2-877E-E6A6CE6CA7E3}" type="slidenum">
              <a:rPr lang="en-US" altLang="zh-CN" sz="1200">
                <a:latin typeface="Arial" panose="020B0604020202020204" pitchFamily="34" charset="0"/>
              </a:rPr>
              <a:pPr eaLnBrk="1" hangingPunct="1"/>
              <a:t>13</a:t>
            </a:fld>
            <a:endParaRPr lang="en-US" altLang="zh-CN" sz="1200">
              <a:latin typeface="Arial" panose="020B0604020202020204" pitchFamily="34" charset="0"/>
            </a:endParaRPr>
          </a:p>
        </p:txBody>
      </p:sp>
      <p:sp>
        <p:nvSpPr>
          <p:cNvPr id="77827" name="Rectangle 2">
            <a:extLst>
              <a:ext uri="{FF2B5EF4-FFF2-40B4-BE49-F238E27FC236}">
                <a16:creationId xmlns:a16="http://schemas.microsoft.com/office/drawing/2014/main" id="{F3BCF306-CB5A-2801-3C0C-C590040625D1}"/>
              </a:ext>
            </a:extLst>
          </p:cNvPr>
          <p:cNvSpPr>
            <a:spLocks noRot="1" noChangeArrowheads="1" noTextEdit="1"/>
          </p:cNvSpPr>
          <p:nvPr>
            <p:ph type="sldImg"/>
          </p:nvPr>
        </p:nvSpPr>
        <p:spPr>
          <a:ln/>
        </p:spPr>
      </p:sp>
      <p:sp>
        <p:nvSpPr>
          <p:cNvPr id="77828" name="Rectangle 3">
            <a:extLst>
              <a:ext uri="{FF2B5EF4-FFF2-40B4-BE49-F238E27FC236}">
                <a16:creationId xmlns:a16="http://schemas.microsoft.com/office/drawing/2014/main" id="{022C1FCC-64F9-D005-B91B-02B3118E91B0}"/>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FE476055-46D7-8695-5BC5-E73E074C6A75}"/>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C642B9C3-0AE4-4536-8E37-D3D690F719B3}" type="slidenum">
              <a:rPr lang="en-US" altLang="zh-CN" sz="1200">
                <a:latin typeface="Arial" panose="020B0604020202020204" pitchFamily="34" charset="0"/>
              </a:rPr>
              <a:pPr eaLnBrk="1" hangingPunct="1"/>
              <a:t>14</a:t>
            </a:fld>
            <a:endParaRPr lang="en-US" altLang="zh-CN" sz="1200">
              <a:latin typeface="Arial" panose="020B0604020202020204" pitchFamily="34" charset="0"/>
            </a:endParaRPr>
          </a:p>
        </p:txBody>
      </p:sp>
      <p:sp>
        <p:nvSpPr>
          <p:cNvPr id="78851" name="Rectangle 2">
            <a:extLst>
              <a:ext uri="{FF2B5EF4-FFF2-40B4-BE49-F238E27FC236}">
                <a16:creationId xmlns:a16="http://schemas.microsoft.com/office/drawing/2014/main" id="{F9340924-1369-CAA0-58A6-CC5E7DB88427}"/>
              </a:ext>
            </a:extLst>
          </p:cNvPr>
          <p:cNvSpPr>
            <a:spLocks noRot="1" noChangeArrowheads="1" noTextEdit="1"/>
          </p:cNvSpPr>
          <p:nvPr>
            <p:ph type="sldImg"/>
          </p:nvPr>
        </p:nvSpPr>
        <p:spPr>
          <a:ln/>
        </p:spPr>
      </p:sp>
      <p:sp>
        <p:nvSpPr>
          <p:cNvPr id="78852" name="Rectangle 3">
            <a:extLst>
              <a:ext uri="{FF2B5EF4-FFF2-40B4-BE49-F238E27FC236}">
                <a16:creationId xmlns:a16="http://schemas.microsoft.com/office/drawing/2014/main" id="{0C51EE12-BEDD-A6A4-326F-AC3489E4889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7E1AF89E-AC75-4692-C8C8-B867168AFADE}"/>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24E34DA3-62CD-4E7B-AB9C-DAAA33CFD82A}" type="slidenum">
              <a:rPr lang="en-US" altLang="zh-CN" sz="1200">
                <a:latin typeface="Arial" panose="020B0604020202020204" pitchFamily="34" charset="0"/>
              </a:rPr>
              <a:pPr eaLnBrk="1" hangingPunct="1"/>
              <a:t>15</a:t>
            </a:fld>
            <a:endParaRPr lang="en-US" altLang="zh-CN" sz="1200">
              <a:latin typeface="Arial" panose="020B0604020202020204" pitchFamily="34" charset="0"/>
            </a:endParaRPr>
          </a:p>
        </p:txBody>
      </p:sp>
      <p:sp>
        <p:nvSpPr>
          <p:cNvPr id="79875" name="Rectangle 2">
            <a:extLst>
              <a:ext uri="{FF2B5EF4-FFF2-40B4-BE49-F238E27FC236}">
                <a16:creationId xmlns:a16="http://schemas.microsoft.com/office/drawing/2014/main" id="{0AB546C3-24B6-2402-C8F2-CA3D7FB13FD4}"/>
              </a:ext>
            </a:extLst>
          </p:cNvPr>
          <p:cNvSpPr>
            <a:spLocks noRot="1" noChangeArrowheads="1" noTextEdit="1"/>
          </p:cNvSpPr>
          <p:nvPr>
            <p:ph type="sldImg"/>
          </p:nvPr>
        </p:nvSpPr>
        <p:spPr>
          <a:ln/>
        </p:spPr>
      </p:sp>
      <p:sp>
        <p:nvSpPr>
          <p:cNvPr id="79876" name="Rectangle 3">
            <a:extLst>
              <a:ext uri="{FF2B5EF4-FFF2-40B4-BE49-F238E27FC236}">
                <a16:creationId xmlns:a16="http://schemas.microsoft.com/office/drawing/2014/main" id="{BD500C23-862B-58D5-F018-E827207155D8}"/>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A0C4010C-DBC7-196D-9774-09194C5046A0}"/>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A723E947-4BC0-47D7-984E-326CA7E5E92B}" type="slidenum">
              <a:rPr lang="en-US" altLang="zh-CN" sz="1200">
                <a:latin typeface="Arial" panose="020B0604020202020204" pitchFamily="34" charset="0"/>
              </a:rPr>
              <a:pPr eaLnBrk="1" hangingPunct="1"/>
              <a:t>16</a:t>
            </a:fld>
            <a:endParaRPr lang="en-US" altLang="zh-CN" sz="1200">
              <a:latin typeface="Arial" panose="020B0604020202020204" pitchFamily="34" charset="0"/>
            </a:endParaRPr>
          </a:p>
        </p:txBody>
      </p:sp>
      <p:sp>
        <p:nvSpPr>
          <p:cNvPr id="80899" name="Rectangle 2">
            <a:extLst>
              <a:ext uri="{FF2B5EF4-FFF2-40B4-BE49-F238E27FC236}">
                <a16:creationId xmlns:a16="http://schemas.microsoft.com/office/drawing/2014/main" id="{EC50E3AF-C88F-F9A9-4D73-82A332C7BA7A}"/>
              </a:ext>
            </a:extLst>
          </p:cNvPr>
          <p:cNvSpPr>
            <a:spLocks noRot="1" noChangeArrowheads="1" noTextEdit="1"/>
          </p:cNvSpPr>
          <p:nvPr>
            <p:ph type="sldImg"/>
          </p:nvPr>
        </p:nvSpPr>
        <p:spPr>
          <a:ln/>
        </p:spPr>
      </p:sp>
      <p:sp>
        <p:nvSpPr>
          <p:cNvPr id="80900" name="Rectangle 3">
            <a:extLst>
              <a:ext uri="{FF2B5EF4-FFF2-40B4-BE49-F238E27FC236}">
                <a16:creationId xmlns:a16="http://schemas.microsoft.com/office/drawing/2014/main" id="{91F22830-F4C4-2A26-1026-97C635BD640F}"/>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914007F4-F423-4D33-73C2-C7EEEC9E7C5D}"/>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9AA975AF-2BD9-475E-8067-0914F9915421}" type="slidenum">
              <a:rPr lang="en-US" altLang="zh-CN" sz="1200">
                <a:latin typeface="Arial" panose="020B0604020202020204" pitchFamily="34" charset="0"/>
              </a:rPr>
              <a:pPr eaLnBrk="1" hangingPunct="1"/>
              <a:t>17</a:t>
            </a:fld>
            <a:endParaRPr lang="en-US" altLang="zh-CN" sz="1200">
              <a:latin typeface="Arial" panose="020B0604020202020204" pitchFamily="34" charset="0"/>
            </a:endParaRPr>
          </a:p>
        </p:txBody>
      </p:sp>
      <p:sp>
        <p:nvSpPr>
          <p:cNvPr id="81923" name="Rectangle 2">
            <a:extLst>
              <a:ext uri="{FF2B5EF4-FFF2-40B4-BE49-F238E27FC236}">
                <a16:creationId xmlns:a16="http://schemas.microsoft.com/office/drawing/2014/main" id="{79BA6CEB-FF7D-332A-2CCA-F2E78E0A0147}"/>
              </a:ext>
            </a:extLst>
          </p:cNvPr>
          <p:cNvSpPr>
            <a:spLocks noRot="1" noChangeArrowheads="1" noTextEdit="1"/>
          </p:cNvSpPr>
          <p:nvPr>
            <p:ph type="sldImg"/>
          </p:nvPr>
        </p:nvSpPr>
        <p:spPr>
          <a:ln/>
        </p:spPr>
      </p:sp>
      <p:sp>
        <p:nvSpPr>
          <p:cNvPr id="81924" name="Rectangle 3">
            <a:extLst>
              <a:ext uri="{FF2B5EF4-FFF2-40B4-BE49-F238E27FC236}">
                <a16:creationId xmlns:a16="http://schemas.microsoft.com/office/drawing/2014/main" id="{6C197689-FA9F-A73F-09FC-8428070CBF2C}"/>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AE8612B1-2430-76CA-57A5-5AE0CAA5EDB0}"/>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29494D79-2106-4EA9-92EB-CB3C4A697A33}" type="slidenum">
              <a:rPr lang="en-US" altLang="zh-CN" sz="1200">
                <a:latin typeface="Arial" panose="020B0604020202020204" pitchFamily="34" charset="0"/>
              </a:rPr>
              <a:pPr eaLnBrk="1" hangingPunct="1"/>
              <a:t>18</a:t>
            </a:fld>
            <a:endParaRPr lang="en-US" altLang="zh-CN" sz="1200">
              <a:latin typeface="Arial" panose="020B0604020202020204" pitchFamily="34" charset="0"/>
            </a:endParaRPr>
          </a:p>
        </p:txBody>
      </p:sp>
      <p:sp>
        <p:nvSpPr>
          <p:cNvPr id="82947" name="Rectangle 2">
            <a:extLst>
              <a:ext uri="{FF2B5EF4-FFF2-40B4-BE49-F238E27FC236}">
                <a16:creationId xmlns:a16="http://schemas.microsoft.com/office/drawing/2014/main" id="{DE5C6386-DBFA-F13C-2663-1CB8AD11C1FA}"/>
              </a:ext>
            </a:extLst>
          </p:cNvPr>
          <p:cNvSpPr>
            <a:spLocks noRot="1" noChangeArrowheads="1" noTextEdit="1"/>
          </p:cNvSpPr>
          <p:nvPr>
            <p:ph type="sldImg"/>
          </p:nvPr>
        </p:nvSpPr>
        <p:spPr>
          <a:ln/>
        </p:spPr>
      </p:sp>
      <p:sp>
        <p:nvSpPr>
          <p:cNvPr id="82948" name="Rectangle 3">
            <a:extLst>
              <a:ext uri="{FF2B5EF4-FFF2-40B4-BE49-F238E27FC236}">
                <a16:creationId xmlns:a16="http://schemas.microsoft.com/office/drawing/2014/main" id="{3CFA787C-3168-20D7-2F91-76BEF844F64E}"/>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4DBD7E7C-AECF-3475-7344-13EE7BCCFA3E}"/>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2192AB93-3603-4B16-9F8D-41080F8461F6}" type="slidenum">
              <a:rPr lang="en-US" altLang="zh-CN" sz="1200">
                <a:latin typeface="Arial" panose="020B0604020202020204" pitchFamily="34" charset="0"/>
              </a:rPr>
              <a:pPr eaLnBrk="1" hangingPunct="1"/>
              <a:t>19</a:t>
            </a:fld>
            <a:endParaRPr lang="en-US" altLang="zh-CN" sz="1200">
              <a:latin typeface="Arial" panose="020B0604020202020204" pitchFamily="34" charset="0"/>
            </a:endParaRPr>
          </a:p>
        </p:txBody>
      </p:sp>
      <p:sp>
        <p:nvSpPr>
          <p:cNvPr id="83971" name="Rectangle 2">
            <a:extLst>
              <a:ext uri="{FF2B5EF4-FFF2-40B4-BE49-F238E27FC236}">
                <a16:creationId xmlns:a16="http://schemas.microsoft.com/office/drawing/2014/main" id="{271413E4-617D-73B2-66D7-1E292344013B}"/>
              </a:ext>
            </a:extLst>
          </p:cNvPr>
          <p:cNvSpPr>
            <a:spLocks noRot="1" noChangeArrowheads="1" noTextEdit="1"/>
          </p:cNvSpPr>
          <p:nvPr>
            <p:ph type="sldImg"/>
          </p:nvPr>
        </p:nvSpPr>
        <p:spPr>
          <a:ln/>
        </p:spPr>
      </p:sp>
      <p:sp>
        <p:nvSpPr>
          <p:cNvPr id="83972" name="Rectangle 3">
            <a:extLst>
              <a:ext uri="{FF2B5EF4-FFF2-40B4-BE49-F238E27FC236}">
                <a16:creationId xmlns:a16="http://schemas.microsoft.com/office/drawing/2014/main" id="{2F343A9C-39AE-8054-D064-74E8BE59197E}"/>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28A33060-6E67-0ED7-D356-D4AE0DB21722}"/>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629F9687-1255-4383-86BE-54FAFB45BE93}" type="slidenum">
              <a:rPr lang="en-US" altLang="zh-CN" sz="1200">
                <a:latin typeface="Arial" panose="020B0604020202020204" pitchFamily="34" charset="0"/>
              </a:rPr>
              <a:pPr eaLnBrk="1" hangingPunct="1"/>
              <a:t>2</a:t>
            </a:fld>
            <a:endParaRPr lang="en-US" altLang="zh-CN" sz="1200">
              <a:latin typeface="Arial" panose="020B0604020202020204" pitchFamily="34" charset="0"/>
            </a:endParaRPr>
          </a:p>
        </p:txBody>
      </p:sp>
      <p:sp>
        <p:nvSpPr>
          <p:cNvPr id="66563" name="Rectangle 2">
            <a:extLst>
              <a:ext uri="{FF2B5EF4-FFF2-40B4-BE49-F238E27FC236}">
                <a16:creationId xmlns:a16="http://schemas.microsoft.com/office/drawing/2014/main" id="{BE4A92D8-269A-096D-A447-254CD6BCE4AB}"/>
              </a:ext>
            </a:extLst>
          </p:cNvPr>
          <p:cNvSpPr>
            <a:spLocks noRot="1" noChangeArrowheads="1" noTextEdit="1"/>
          </p:cNvSpPr>
          <p:nvPr>
            <p:ph type="sldImg"/>
          </p:nvPr>
        </p:nvSpPr>
        <p:spPr>
          <a:ln/>
        </p:spPr>
      </p:sp>
      <p:sp>
        <p:nvSpPr>
          <p:cNvPr id="66564" name="Rectangle 3">
            <a:extLst>
              <a:ext uri="{FF2B5EF4-FFF2-40B4-BE49-F238E27FC236}">
                <a16:creationId xmlns:a16="http://schemas.microsoft.com/office/drawing/2014/main" id="{407ADAB1-3351-16FB-A3DF-CED3055C7BEA}"/>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04E31810-0C80-AF22-F672-2AAA902A6E92}"/>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1071A7C9-73B1-4F73-A8CB-B01F2871846E}" type="slidenum">
              <a:rPr lang="en-US" altLang="zh-CN" sz="1200">
                <a:latin typeface="Arial" panose="020B0604020202020204" pitchFamily="34" charset="0"/>
              </a:rPr>
              <a:pPr eaLnBrk="1" hangingPunct="1"/>
              <a:t>20</a:t>
            </a:fld>
            <a:endParaRPr lang="en-US" altLang="zh-CN" sz="1200">
              <a:latin typeface="Arial" panose="020B0604020202020204" pitchFamily="34" charset="0"/>
            </a:endParaRPr>
          </a:p>
        </p:txBody>
      </p:sp>
      <p:sp>
        <p:nvSpPr>
          <p:cNvPr id="84995" name="Rectangle 2">
            <a:extLst>
              <a:ext uri="{FF2B5EF4-FFF2-40B4-BE49-F238E27FC236}">
                <a16:creationId xmlns:a16="http://schemas.microsoft.com/office/drawing/2014/main" id="{B3815888-B8B2-A705-499D-77B5CFC25EB8}"/>
              </a:ext>
            </a:extLst>
          </p:cNvPr>
          <p:cNvSpPr>
            <a:spLocks noRot="1" noChangeArrowheads="1" noTextEdit="1"/>
          </p:cNvSpPr>
          <p:nvPr>
            <p:ph type="sldImg"/>
          </p:nvPr>
        </p:nvSpPr>
        <p:spPr>
          <a:ln/>
        </p:spPr>
      </p:sp>
      <p:sp>
        <p:nvSpPr>
          <p:cNvPr id="84996" name="Rectangle 3">
            <a:extLst>
              <a:ext uri="{FF2B5EF4-FFF2-40B4-BE49-F238E27FC236}">
                <a16:creationId xmlns:a16="http://schemas.microsoft.com/office/drawing/2014/main" id="{58121204-9333-17D5-0CBB-852FBB791A6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313630E0-AB54-E751-6DFC-445308EF31A9}"/>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A36EF03B-D260-4459-A0A0-B56EF6380D25}" type="slidenum">
              <a:rPr lang="en-US" altLang="zh-CN" sz="1200">
                <a:latin typeface="Arial" panose="020B0604020202020204" pitchFamily="34" charset="0"/>
              </a:rPr>
              <a:pPr eaLnBrk="1" hangingPunct="1"/>
              <a:t>21</a:t>
            </a:fld>
            <a:endParaRPr lang="en-US" altLang="zh-CN" sz="1200">
              <a:latin typeface="Arial" panose="020B0604020202020204" pitchFamily="34" charset="0"/>
            </a:endParaRPr>
          </a:p>
        </p:txBody>
      </p:sp>
      <p:sp>
        <p:nvSpPr>
          <p:cNvPr id="86019" name="Rectangle 2">
            <a:extLst>
              <a:ext uri="{FF2B5EF4-FFF2-40B4-BE49-F238E27FC236}">
                <a16:creationId xmlns:a16="http://schemas.microsoft.com/office/drawing/2014/main" id="{9624E8F4-B9CA-FB00-4087-A7856061E63A}"/>
              </a:ext>
            </a:extLst>
          </p:cNvPr>
          <p:cNvSpPr>
            <a:spLocks noRot="1" noChangeArrowheads="1" noTextEdit="1"/>
          </p:cNvSpPr>
          <p:nvPr>
            <p:ph type="sldImg"/>
          </p:nvPr>
        </p:nvSpPr>
        <p:spPr>
          <a:ln/>
        </p:spPr>
      </p:sp>
      <p:sp>
        <p:nvSpPr>
          <p:cNvPr id="86020" name="Rectangle 3">
            <a:extLst>
              <a:ext uri="{FF2B5EF4-FFF2-40B4-BE49-F238E27FC236}">
                <a16:creationId xmlns:a16="http://schemas.microsoft.com/office/drawing/2014/main" id="{B4357A00-F37F-2864-5BF8-5BB314B31886}"/>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6C622DBB-3F16-C180-E154-27345BEEBE0C}"/>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F9356FEC-7940-4F47-A88C-3A6D3B8BBEAD}" type="slidenum">
              <a:rPr lang="en-US" altLang="zh-CN" sz="1200">
                <a:latin typeface="Arial" panose="020B0604020202020204" pitchFamily="34" charset="0"/>
              </a:rPr>
              <a:pPr eaLnBrk="1" hangingPunct="1"/>
              <a:t>22</a:t>
            </a:fld>
            <a:endParaRPr lang="en-US" altLang="zh-CN" sz="1200">
              <a:latin typeface="Arial" panose="020B0604020202020204" pitchFamily="34" charset="0"/>
            </a:endParaRPr>
          </a:p>
        </p:txBody>
      </p:sp>
      <p:sp>
        <p:nvSpPr>
          <p:cNvPr id="87043" name="Rectangle 2">
            <a:extLst>
              <a:ext uri="{FF2B5EF4-FFF2-40B4-BE49-F238E27FC236}">
                <a16:creationId xmlns:a16="http://schemas.microsoft.com/office/drawing/2014/main" id="{91FA8281-735F-0641-E165-E839BAC13DDE}"/>
              </a:ext>
            </a:extLst>
          </p:cNvPr>
          <p:cNvSpPr>
            <a:spLocks noRot="1" noChangeArrowheads="1" noTextEdit="1"/>
          </p:cNvSpPr>
          <p:nvPr>
            <p:ph type="sldImg"/>
          </p:nvPr>
        </p:nvSpPr>
        <p:spPr>
          <a:ln/>
        </p:spPr>
      </p:sp>
      <p:sp>
        <p:nvSpPr>
          <p:cNvPr id="87044" name="Rectangle 3">
            <a:extLst>
              <a:ext uri="{FF2B5EF4-FFF2-40B4-BE49-F238E27FC236}">
                <a16:creationId xmlns:a16="http://schemas.microsoft.com/office/drawing/2014/main" id="{53ACF9D2-C130-EDD7-4F62-5C2F7B88F482}"/>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68C71E58-CDD4-465A-F14E-94D9EC7DCC76}"/>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BD1D95AA-0C64-4815-A052-B116D300CF1F}" type="slidenum">
              <a:rPr lang="en-US" altLang="zh-CN" sz="1200">
                <a:latin typeface="Arial" panose="020B0604020202020204" pitchFamily="34" charset="0"/>
              </a:rPr>
              <a:pPr eaLnBrk="1" hangingPunct="1"/>
              <a:t>24</a:t>
            </a:fld>
            <a:endParaRPr lang="en-US" altLang="zh-CN" sz="1200">
              <a:latin typeface="Arial" panose="020B0604020202020204" pitchFamily="34" charset="0"/>
            </a:endParaRPr>
          </a:p>
        </p:txBody>
      </p:sp>
      <p:sp>
        <p:nvSpPr>
          <p:cNvPr id="88067" name="Rectangle 2">
            <a:extLst>
              <a:ext uri="{FF2B5EF4-FFF2-40B4-BE49-F238E27FC236}">
                <a16:creationId xmlns:a16="http://schemas.microsoft.com/office/drawing/2014/main" id="{343696F7-28DA-EC93-A492-40636C4B3AB0}"/>
              </a:ext>
            </a:extLst>
          </p:cNvPr>
          <p:cNvSpPr>
            <a:spLocks noRot="1" noChangeArrowheads="1" noTextEdit="1"/>
          </p:cNvSpPr>
          <p:nvPr>
            <p:ph type="sldImg"/>
          </p:nvPr>
        </p:nvSpPr>
        <p:spPr>
          <a:ln/>
        </p:spPr>
      </p:sp>
      <p:sp>
        <p:nvSpPr>
          <p:cNvPr id="88068" name="Rectangle 3">
            <a:extLst>
              <a:ext uri="{FF2B5EF4-FFF2-40B4-BE49-F238E27FC236}">
                <a16:creationId xmlns:a16="http://schemas.microsoft.com/office/drawing/2014/main" id="{C1289854-4B31-E353-AE2F-CE70B111BA82}"/>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45FB4A19-3D54-7B1F-F36C-7CCA0777DF5C}"/>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41D5A800-B8CC-4FE1-BC2C-4B4C6BCC0E1B}" type="slidenum">
              <a:rPr lang="en-US" altLang="zh-CN" sz="1200">
                <a:latin typeface="Arial" panose="020B0604020202020204" pitchFamily="34" charset="0"/>
              </a:rPr>
              <a:pPr eaLnBrk="1" hangingPunct="1"/>
              <a:t>25</a:t>
            </a:fld>
            <a:endParaRPr lang="en-US" altLang="zh-CN" sz="1200">
              <a:latin typeface="Arial" panose="020B0604020202020204" pitchFamily="34" charset="0"/>
            </a:endParaRPr>
          </a:p>
        </p:txBody>
      </p:sp>
      <p:sp>
        <p:nvSpPr>
          <p:cNvPr id="89091" name="Rectangle 2">
            <a:extLst>
              <a:ext uri="{FF2B5EF4-FFF2-40B4-BE49-F238E27FC236}">
                <a16:creationId xmlns:a16="http://schemas.microsoft.com/office/drawing/2014/main" id="{80884993-E75B-A026-B29D-574C01457FEF}"/>
              </a:ext>
            </a:extLst>
          </p:cNvPr>
          <p:cNvSpPr>
            <a:spLocks noRot="1" noChangeArrowheads="1" noTextEdit="1"/>
          </p:cNvSpPr>
          <p:nvPr>
            <p:ph type="sldImg"/>
          </p:nvPr>
        </p:nvSpPr>
        <p:spPr>
          <a:ln/>
        </p:spPr>
      </p:sp>
      <p:sp>
        <p:nvSpPr>
          <p:cNvPr id="89092" name="Rectangle 3">
            <a:extLst>
              <a:ext uri="{FF2B5EF4-FFF2-40B4-BE49-F238E27FC236}">
                <a16:creationId xmlns:a16="http://schemas.microsoft.com/office/drawing/2014/main" id="{BCB09E66-6252-7E5E-7E79-467E660B8256}"/>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165151FC-1165-388C-2E6F-7974F51585AC}"/>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82D8E09A-B87D-4CE1-9558-255F9DD82243}" type="slidenum">
              <a:rPr lang="en-US" altLang="zh-CN" sz="1200">
                <a:latin typeface="Arial" panose="020B0604020202020204" pitchFamily="34" charset="0"/>
              </a:rPr>
              <a:pPr eaLnBrk="1" hangingPunct="1"/>
              <a:t>26</a:t>
            </a:fld>
            <a:endParaRPr lang="en-US" altLang="zh-CN" sz="1200">
              <a:latin typeface="Arial" panose="020B0604020202020204" pitchFamily="34" charset="0"/>
            </a:endParaRPr>
          </a:p>
        </p:txBody>
      </p:sp>
      <p:sp>
        <p:nvSpPr>
          <p:cNvPr id="90115" name="Rectangle 2">
            <a:extLst>
              <a:ext uri="{FF2B5EF4-FFF2-40B4-BE49-F238E27FC236}">
                <a16:creationId xmlns:a16="http://schemas.microsoft.com/office/drawing/2014/main" id="{C6D8ABCB-A9A1-1597-ADEC-31B84365BBA6}"/>
              </a:ext>
            </a:extLst>
          </p:cNvPr>
          <p:cNvSpPr>
            <a:spLocks noRot="1" noChangeArrowheads="1" noTextEdit="1"/>
          </p:cNvSpPr>
          <p:nvPr>
            <p:ph type="sldImg"/>
          </p:nvPr>
        </p:nvSpPr>
        <p:spPr>
          <a:ln/>
        </p:spPr>
      </p:sp>
      <p:sp>
        <p:nvSpPr>
          <p:cNvPr id="90116" name="Rectangle 3">
            <a:extLst>
              <a:ext uri="{FF2B5EF4-FFF2-40B4-BE49-F238E27FC236}">
                <a16:creationId xmlns:a16="http://schemas.microsoft.com/office/drawing/2014/main" id="{BC9FA183-0E6F-BA2C-3E50-F47464175FBD}"/>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A9D788C1-20E9-DA6D-227D-C65E90C24DCB}"/>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06142555-BD86-4A79-871F-5F80914FB4FF}" type="slidenum">
              <a:rPr lang="en-US" altLang="zh-CN" sz="1200">
                <a:latin typeface="Arial" panose="020B0604020202020204" pitchFamily="34" charset="0"/>
              </a:rPr>
              <a:pPr eaLnBrk="1" hangingPunct="1"/>
              <a:t>27</a:t>
            </a:fld>
            <a:endParaRPr lang="en-US" altLang="zh-CN" sz="1200">
              <a:latin typeface="Arial" panose="020B0604020202020204" pitchFamily="34" charset="0"/>
            </a:endParaRPr>
          </a:p>
        </p:txBody>
      </p:sp>
      <p:sp>
        <p:nvSpPr>
          <p:cNvPr id="91139" name="Rectangle 2">
            <a:extLst>
              <a:ext uri="{FF2B5EF4-FFF2-40B4-BE49-F238E27FC236}">
                <a16:creationId xmlns:a16="http://schemas.microsoft.com/office/drawing/2014/main" id="{ACE43EE0-F0F4-F98B-A408-1439EB598923}"/>
              </a:ext>
            </a:extLst>
          </p:cNvPr>
          <p:cNvSpPr>
            <a:spLocks noRot="1" noChangeArrowheads="1" noTextEdit="1"/>
          </p:cNvSpPr>
          <p:nvPr>
            <p:ph type="sldImg"/>
          </p:nvPr>
        </p:nvSpPr>
        <p:spPr>
          <a:ln/>
        </p:spPr>
      </p:sp>
      <p:sp>
        <p:nvSpPr>
          <p:cNvPr id="91140" name="Rectangle 3">
            <a:extLst>
              <a:ext uri="{FF2B5EF4-FFF2-40B4-BE49-F238E27FC236}">
                <a16:creationId xmlns:a16="http://schemas.microsoft.com/office/drawing/2014/main" id="{1298CF71-6D65-0490-7517-7CB1E686BEBD}"/>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92F7610A-64EC-7F8A-1507-D030920CA61F}"/>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D8189571-5EEF-4EE0-B6A8-2179A5217BC1}" type="slidenum">
              <a:rPr lang="en-US" altLang="zh-CN" sz="1200">
                <a:latin typeface="Arial" panose="020B0604020202020204" pitchFamily="34" charset="0"/>
              </a:rPr>
              <a:pPr eaLnBrk="1" hangingPunct="1"/>
              <a:t>28</a:t>
            </a:fld>
            <a:endParaRPr lang="en-US" altLang="zh-CN" sz="1200">
              <a:latin typeface="Arial" panose="020B0604020202020204" pitchFamily="34" charset="0"/>
            </a:endParaRPr>
          </a:p>
        </p:txBody>
      </p:sp>
      <p:sp>
        <p:nvSpPr>
          <p:cNvPr id="92163" name="Rectangle 2">
            <a:extLst>
              <a:ext uri="{FF2B5EF4-FFF2-40B4-BE49-F238E27FC236}">
                <a16:creationId xmlns:a16="http://schemas.microsoft.com/office/drawing/2014/main" id="{FB97567E-4167-9C39-6E08-98CEBBBC6BE5}"/>
              </a:ext>
            </a:extLst>
          </p:cNvPr>
          <p:cNvSpPr>
            <a:spLocks noRot="1" noChangeArrowheads="1" noTextEdit="1"/>
          </p:cNvSpPr>
          <p:nvPr>
            <p:ph type="sldImg"/>
          </p:nvPr>
        </p:nvSpPr>
        <p:spPr>
          <a:ln/>
        </p:spPr>
      </p:sp>
      <p:sp>
        <p:nvSpPr>
          <p:cNvPr id="92164" name="Rectangle 3">
            <a:extLst>
              <a:ext uri="{FF2B5EF4-FFF2-40B4-BE49-F238E27FC236}">
                <a16:creationId xmlns:a16="http://schemas.microsoft.com/office/drawing/2014/main" id="{1C1B8F09-FBDF-0B3E-CA81-F477F7D71C3B}"/>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C50691D2-536E-E0DD-295A-9F57DC4A9755}"/>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3D2EA947-61E9-4BB2-9077-85460E2F4352}" type="slidenum">
              <a:rPr lang="en-US" altLang="zh-CN" sz="1200">
                <a:latin typeface="Arial" panose="020B0604020202020204" pitchFamily="34" charset="0"/>
              </a:rPr>
              <a:pPr eaLnBrk="1" hangingPunct="1"/>
              <a:t>29</a:t>
            </a:fld>
            <a:endParaRPr lang="en-US" altLang="zh-CN" sz="1200">
              <a:latin typeface="Arial" panose="020B0604020202020204" pitchFamily="34" charset="0"/>
            </a:endParaRPr>
          </a:p>
        </p:txBody>
      </p:sp>
      <p:sp>
        <p:nvSpPr>
          <p:cNvPr id="93187" name="Rectangle 2">
            <a:extLst>
              <a:ext uri="{FF2B5EF4-FFF2-40B4-BE49-F238E27FC236}">
                <a16:creationId xmlns:a16="http://schemas.microsoft.com/office/drawing/2014/main" id="{4358EEC4-EB24-DF21-3CC7-7FD5A151E841}"/>
              </a:ext>
            </a:extLst>
          </p:cNvPr>
          <p:cNvSpPr>
            <a:spLocks noRot="1" noChangeArrowheads="1" noTextEdit="1"/>
          </p:cNvSpPr>
          <p:nvPr>
            <p:ph type="sldImg"/>
          </p:nvPr>
        </p:nvSpPr>
        <p:spPr>
          <a:ln/>
        </p:spPr>
      </p:sp>
      <p:sp>
        <p:nvSpPr>
          <p:cNvPr id="93188" name="Rectangle 3">
            <a:extLst>
              <a:ext uri="{FF2B5EF4-FFF2-40B4-BE49-F238E27FC236}">
                <a16:creationId xmlns:a16="http://schemas.microsoft.com/office/drawing/2014/main" id="{FD877500-92DE-32DF-A55D-3587ED48B04F}"/>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BD87C826-9AF0-9EC7-8FEE-FEC5273BA958}"/>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F85EB4E2-04F9-4B04-B172-EA601B289C05}" type="slidenum">
              <a:rPr lang="en-US" altLang="zh-CN" sz="1200">
                <a:latin typeface="Arial" panose="020B0604020202020204" pitchFamily="34" charset="0"/>
              </a:rPr>
              <a:pPr eaLnBrk="1" hangingPunct="1"/>
              <a:t>30</a:t>
            </a:fld>
            <a:endParaRPr lang="en-US" altLang="zh-CN" sz="1200">
              <a:latin typeface="Arial" panose="020B0604020202020204" pitchFamily="34" charset="0"/>
            </a:endParaRPr>
          </a:p>
        </p:txBody>
      </p:sp>
      <p:sp>
        <p:nvSpPr>
          <p:cNvPr id="94211" name="Rectangle 2">
            <a:extLst>
              <a:ext uri="{FF2B5EF4-FFF2-40B4-BE49-F238E27FC236}">
                <a16:creationId xmlns:a16="http://schemas.microsoft.com/office/drawing/2014/main" id="{67A6F30A-474E-1F5F-3C71-5F8CABC028FD}"/>
              </a:ext>
            </a:extLst>
          </p:cNvPr>
          <p:cNvSpPr>
            <a:spLocks noRot="1" noChangeArrowheads="1" noTextEdit="1"/>
          </p:cNvSpPr>
          <p:nvPr>
            <p:ph type="sldImg"/>
          </p:nvPr>
        </p:nvSpPr>
        <p:spPr>
          <a:ln/>
        </p:spPr>
      </p:sp>
      <p:sp>
        <p:nvSpPr>
          <p:cNvPr id="94212" name="Rectangle 3">
            <a:extLst>
              <a:ext uri="{FF2B5EF4-FFF2-40B4-BE49-F238E27FC236}">
                <a16:creationId xmlns:a16="http://schemas.microsoft.com/office/drawing/2014/main" id="{12847305-59C1-EA66-07BF-718676BDD1D7}"/>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8794C7BD-F265-E270-0254-AC3A98AF0FDF}"/>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0805523E-5157-43A4-8CF6-346AA74C7C21}" type="slidenum">
              <a:rPr lang="en-US" altLang="zh-CN" sz="1200">
                <a:latin typeface="Arial" panose="020B0604020202020204" pitchFamily="34" charset="0"/>
              </a:rPr>
              <a:pPr eaLnBrk="1" hangingPunct="1"/>
              <a:t>3</a:t>
            </a:fld>
            <a:endParaRPr lang="en-US" altLang="zh-CN" sz="1200">
              <a:latin typeface="Arial" panose="020B0604020202020204" pitchFamily="34" charset="0"/>
            </a:endParaRPr>
          </a:p>
        </p:txBody>
      </p:sp>
      <p:sp>
        <p:nvSpPr>
          <p:cNvPr id="67587" name="Rectangle 2">
            <a:extLst>
              <a:ext uri="{FF2B5EF4-FFF2-40B4-BE49-F238E27FC236}">
                <a16:creationId xmlns:a16="http://schemas.microsoft.com/office/drawing/2014/main" id="{FD8C90CD-E5D6-2B75-434F-30B31E83814F}"/>
              </a:ext>
            </a:extLst>
          </p:cNvPr>
          <p:cNvSpPr>
            <a:spLocks noRot="1" noChangeArrowheads="1" noTextEdit="1"/>
          </p:cNvSpPr>
          <p:nvPr>
            <p:ph type="sldImg"/>
          </p:nvPr>
        </p:nvSpPr>
        <p:spPr>
          <a:ln/>
        </p:spPr>
      </p:sp>
      <p:sp>
        <p:nvSpPr>
          <p:cNvPr id="67588" name="Rectangle 3">
            <a:extLst>
              <a:ext uri="{FF2B5EF4-FFF2-40B4-BE49-F238E27FC236}">
                <a16:creationId xmlns:a16="http://schemas.microsoft.com/office/drawing/2014/main" id="{D370E7B2-5D63-167E-39D8-9798572FFEFD}"/>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BD42F53D-B6F3-B281-BE79-E78E76A2883A}"/>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ACCEECBB-156A-4D3A-BA61-15DFAAE48A57}" type="slidenum">
              <a:rPr lang="en-US" altLang="zh-CN" sz="1200">
                <a:latin typeface="Arial" panose="020B0604020202020204" pitchFamily="34" charset="0"/>
              </a:rPr>
              <a:pPr eaLnBrk="1" hangingPunct="1"/>
              <a:t>31</a:t>
            </a:fld>
            <a:endParaRPr lang="en-US" altLang="zh-CN" sz="1200">
              <a:latin typeface="Arial" panose="020B0604020202020204" pitchFamily="34" charset="0"/>
            </a:endParaRPr>
          </a:p>
        </p:txBody>
      </p:sp>
      <p:sp>
        <p:nvSpPr>
          <p:cNvPr id="95235" name="Rectangle 2">
            <a:extLst>
              <a:ext uri="{FF2B5EF4-FFF2-40B4-BE49-F238E27FC236}">
                <a16:creationId xmlns:a16="http://schemas.microsoft.com/office/drawing/2014/main" id="{A07C6D52-D56B-71B0-8861-9D72F7B97BEC}"/>
              </a:ext>
            </a:extLst>
          </p:cNvPr>
          <p:cNvSpPr>
            <a:spLocks noRot="1" noChangeArrowheads="1" noTextEdit="1"/>
          </p:cNvSpPr>
          <p:nvPr>
            <p:ph type="sldImg"/>
          </p:nvPr>
        </p:nvSpPr>
        <p:spPr>
          <a:ln/>
        </p:spPr>
      </p:sp>
      <p:sp>
        <p:nvSpPr>
          <p:cNvPr id="95236" name="Rectangle 3">
            <a:extLst>
              <a:ext uri="{FF2B5EF4-FFF2-40B4-BE49-F238E27FC236}">
                <a16:creationId xmlns:a16="http://schemas.microsoft.com/office/drawing/2014/main" id="{B0988F4E-8373-EE84-9365-DFA268CEED8D}"/>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39B0AAB5-896C-A914-3674-1162351BFD00}"/>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DBD54FEB-65EF-4BCD-9A76-38CCB6F083DC}" type="slidenum">
              <a:rPr lang="en-US" altLang="zh-CN" sz="1200">
                <a:latin typeface="Arial" panose="020B0604020202020204" pitchFamily="34" charset="0"/>
              </a:rPr>
              <a:pPr eaLnBrk="1" hangingPunct="1"/>
              <a:t>32</a:t>
            </a:fld>
            <a:endParaRPr lang="en-US" altLang="zh-CN" sz="1200">
              <a:latin typeface="Arial" panose="020B0604020202020204" pitchFamily="34" charset="0"/>
            </a:endParaRPr>
          </a:p>
        </p:txBody>
      </p:sp>
      <p:sp>
        <p:nvSpPr>
          <p:cNvPr id="96259" name="Rectangle 2">
            <a:extLst>
              <a:ext uri="{FF2B5EF4-FFF2-40B4-BE49-F238E27FC236}">
                <a16:creationId xmlns:a16="http://schemas.microsoft.com/office/drawing/2014/main" id="{5F5AB821-BB9D-7702-BFCF-6E8A79033550}"/>
              </a:ext>
            </a:extLst>
          </p:cNvPr>
          <p:cNvSpPr>
            <a:spLocks noRot="1" noChangeArrowheads="1" noTextEdit="1"/>
          </p:cNvSpPr>
          <p:nvPr>
            <p:ph type="sldImg"/>
          </p:nvPr>
        </p:nvSpPr>
        <p:spPr>
          <a:ln/>
        </p:spPr>
      </p:sp>
      <p:sp>
        <p:nvSpPr>
          <p:cNvPr id="96260" name="Rectangle 3">
            <a:extLst>
              <a:ext uri="{FF2B5EF4-FFF2-40B4-BE49-F238E27FC236}">
                <a16:creationId xmlns:a16="http://schemas.microsoft.com/office/drawing/2014/main" id="{DA030570-038C-A1D3-E410-314D7866006F}"/>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902E5D9E-C19B-552B-C9E9-7CB69D2358AE}"/>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36FB7E0B-29A1-4812-8FE1-525273CFB45B}" type="slidenum">
              <a:rPr lang="en-US" altLang="zh-CN" sz="1200">
                <a:latin typeface="Arial" panose="020B0604020202020204" pitchFamily="34" charset="0"/>
              </a:rPr>
              <a:pPr eaLnBrk="1" hangingPunct="1"/>
              <a:t>33</a:t>
            </a:fld>
            <a:endParaRPr lang="en-US" altLang="zh-CN" sz="1200">
              <a:latin typeface="Arial" panose="020B0604020202020204" pitchFamily="34" charset="0"/>
            </a:endParaRPr>
          </a:p>
        </p:txBody>
      </p:sp>
      <p:sp>
        <p:nvSpPr>
          <p:cNvPr id="97283" name="Rectangle 2">
            <a:extLst>
              <a:ext uri="{FF2B5EF4-FFF2-40B4-BE49-F238E27FC236}">
                <a16:creationId xmlns:a16="http://schemas.microsoft.com/office/drawing/2014/main" id="{2BCA07E6-4FE1-AC12-2DD7-9E2252203D7C}"/>
              </a:ext>
            </a:extLst>
          </p:cNvPr>
          <p:cNvSpPr>
            <a:spLocks noRot="1" noChangeArrowheads="1" noTextEdit="1"/>
          </p:cNvSpPr>
          <p:nvPr>
            <p:ph type="sldImg"/>
          </p:nvPr>
        </p:nvSpPr>
        <p:spPr>
          <a:ln/>
        </p:spPr>
      </p:sp>
      <p:sp>
        <p:nvSpPr>
          <p:cNvPr id="97284" name="Rectangle 3">
            <a:extLst>
              <a:ext uri="{FF2B5EF4-FFF2-40B4-BE49-F238E27FC236}">
                <a16:creationId xmlns:a16="http://schemas.microsoft.com/office/drawing/2014/main" id="{BD806B37-FFA4-3C71-89AF-4EE235FE45EE}"/>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A5C381EA-4A68-76DA-EFF1-9708356C9724}"/>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C420EDB9-9C19-4730-9F06-0BAEE411F81D}" type="slidenum">
              <a:rPr lang="en-US" altLang="zh-CN" sz="1200">
                <a:latin typeface="Arial" panose="020B0604020202020204" pitchFamily="34" charset="0"/>
              </a:rPr>
              <a:pPr eaLnBrk="1" hangingPunct="1"/>
              <a:t>34</a:t>
            </a:fld>
            <a:endParaRPr lang="en-US" altLang="zh-CN" sz="1200">
              <a:latin typeface="Arial" panose="020B0604020202020204" pitchFamily="34" charset="0"/>
            </a:endParaRPr>
          </a:p>
        </p:txBody>
      </p:sp>
      <p:sp>
        <p:nvSpPr>
          <p:cNvPr id="98307" name="Rectangle 2">
            <a:extLst>
              <a:ext uri="{FF2B5EF4-FFF2-40B4-BE49-F238E27FC236}">
                <a16:creationId xmlns:a16="http://schemas.microsoft.com/office/drawing/2014/main" id="{EE26B92E-3D7E-96AA-D9D8-BE36BED1CC3A}"/>
              </a:ext>
            </a:extLst>
          </p:cNvPr>
          <p:cNvSpPr>
            <a:spLocks noRot="1" noChangeArrowheads="1" noTextEdit="1"/>
          </p:cNvSpPr>
          <p:nvPr>
            <p:ph type="sldImg"/>
          </p:nvPr>
        </p:nvSpPr>
        <p:spPr>
          <a:ln/>
        </p:spPr>
      </p:sp>
      <p:sp>
        <p:nvSpPr>
          <p:cNvPr id="98308" name="Rectangle 3">
            <a:extLst>
              <a:ext uri="{FF2B5EF4-FFF2-40B4-BE49-F238E27FC236}">
                <a16:creationId xmlns:a16="http://schemas.microsoft.com/office/drawing/2014/main" id="{4CB7A052-183A-B36C-E728-381F43552EF6}"/>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F6A72690-24C1-EDBF-E8CD-8996161F0064}"/>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4C33D3F4-CCED-45F5-9C51-D40D9B1D6F6E}" type="slidenum">
              <a:rPr lang="en-US" altLang="zh-CN" sz="1200">
                <a:latin typeface="Arial" panose="020B0604020202020204" pitchFamily="34" charset="0"/>
              </a:rPr>
              <a:pPr eaLnBrk="1" hangingPunct="1"/>
              <a:t>35</a:t>
            </a:fld>
            <a:endParaRPr lang="en-US" altLang="zh-CN" sz="1200">
              <a:latin typeface="Arial" panose="020B0604020202020204" pitchFamily="34" charset="0"/>
            </a:endParaRPr>
          </a:p>
        </p:txBody>
      </p:sp>
      <p:sp>
        <p:nvSpPr>
          <p:cNvPr id="99331" name="Rectangle 2">
            <a:extLst>
              <a:ext uri="{FF2B5EF4-FFF2-40B4-BE49-F238E27FC236}">
                <a16:creationId xmlns:a16="http://schemas.microsoft.com/office/drawing/2014/main" id="{A1694A3D-5558-01D8-AE8D-56287DB86840}"/>
              </a:ext>
            </a:extLst>
          </p:cNvPr>
          <p:cNvSpPr>
            <a:spLocks noRot="1" noChangeArrowheads="1" noTextEdit="1"/>
          </p:cNvSpPr>
          <p:nvPr>
            <p:ph type="sldImg"/>
          </p:nvPr>
        </p:nvSpPr>
        <p:spPr>
          <a:ln/>
        </p:spPr>
      </p:sp>
      <p:sp>
        <p:nvSpPr>
          <p:cNvPr id="99332" name="Rectangle 3">
            <a:extLst>
              <a:ext uri="{FF2B5EF4-FFF2-40B4-BE49-F238E27FC236}">
                <a16:creationId xmlns:a16="http://schemas.microsoft.com/office/drawing/2014/main" id="{6857795C-EDCA-D33F-43CD-2B4E32E5D6DB}"/>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4984FE2F-F88B-3D0A-2E6B-A7593A1FF337}"/>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A0F353C6-C807-49CF-8B4C-7039E5632CA7}" type="slidenum">
              <a:rPr lang="en-US" altLang="zh-CN" sz="1200">
                <a:latin typeface="Arial" panose="020B0604020202020204" pitchFamily="34" charset="0"/>
              </a:rPr>
              <a:pPr eaLnBrk="1" hangingPunct="1"/>
              <a:t>36</a:t>
            </a:fld>
            <a:endParaRPr lang="en-US" altLang="zh-CN" sz="1200">
              <a:latin typeface="Arial" panose="020B0604020202020204" pitchFamily="34" charset="0"/>
            </a:endParaRPr>
          </a:p>
        </p:txBody>
      </p:sp>
      <p:sp>
        <p:nvSpPr>
          <p:cNvPr id="100355" name="Rectangle 2">
            <a:extLst>
              <a:ext uri="{FF2B5EF4-FFF2-40B4-BE49-F238E27FC236}">
                <a16:creationId xmlns:a16="http://schemas.microsoft.com/office/drawing/2014/main" id="{D4920FC4-A785-373F-2AD4-1D3F6A369C06}"/>
              </a:ext>
            </a:extLst>
          </p:cNvPr>
          <p:cNvSpPr>
            <a:spLocks noRot="1" noChangeArrowheads="1" noTextEdit="1"/>
          </p:cNvSpPr>
          <p:nvPr>
            <p:ph type="sldImg"/>
          </p:nvPr>
        </p:nvSpPr>
        <p:spPr>
          <a:ln/>
        </p:spPr>
      </p:sp>
      <p:sp>
        <p:nvSpPr>
          <p:cNvPr id="100356" name="Rectangle 3">
            <a:extLst>
              <a:ext uri="{FF2B5EF4-FFF2-40B4-BE49-F238E27FC236}">
                <a16:creationId xmlns:a16="http://schemas.microsoft.com/office/drawing/2014/main" id="{317F52B0-4858-50CA-1421-12A40D1222CE}"/>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F39BF734-7432-F28B-3FCF-DCE981CFB064}"/>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2DE9755A-EB65-4328-932C-D131CDF8AF35}" type="slidenum">
              <a:rPr lang="en-US" altLang="zh-CN" sz="1200">
                <a:latin typeface="Arial" panose="020B0604020202020204" pitchFamily="34" charset="0"/>
              </a:rPr>
              <a:pPr eaLnBrk="1" hangingPunct="1"/>
              <a:t>37</a:t>
            </a:fld>
            <a:endParaRPr lang="en-US" altLang="zh-CN" sz="1200">
              <a:latin typeface="Arial" panose="020B0604020202020204" pitchFamily="34" charset="0"/>
            </a:endParaRPr>
          </a:p>
        </p:txBody>
      </p:sp>
      <p:sp>
        <p:nvSpPr>
          <p:cNvPr id="101379" name="Rectangle 2">
            <a:extLst>
              <a:ext uri="{FF2B5EF4-FFF2-40B4-BE49-F238E27FC236}">
                <a16:creationId xmlns:a16="http://schemas.microsoft.com/office/drawing/2014/main" id="{D0AB1C8D-120F-F785-EB5C-003C6F3605A0}"/>
              </a:ext>
            </a:extLst>
          </p:cNvPr>
          <p:cNvSpPr>
            <a:spLocks noRot="1" noChangeArrowheads="1" noTextEdit="1"/>
          </p:cNvSpPr>
          <p:nvPr>
            <p:ph type="sldImg"/>
          </p:nvPr>
        </p:nvSpPr>
        <p:spPr>
          <a:ln/>
        </p:spPr>
      </p:sp>
      <p:sp>
        <p:nvSpPr>
          <p:cNvPr id="101380" name="Rectangle 3">
            <a:extLst>
              <a:ext uri="{FF2B5EF4-FFF2-40B4-BE49-F238E27FC236}">
                <a16:creationId xmlns:a16="http://schemas.microsoft.com/office/drawing/2014/main" id="{A376F65E-20DE-4B6E-79F8-0A3996F81B84}"/>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E66F9361-6AA3-D6C4-E4B4-066269B7F5AC}"/>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4BF5C5CE-0DCD-4E7D-9FF3-20467600B69B}" type="slidenum">
              <a:rPr lang="en-US" altLang="zh-CN" sz="1200">
                <a:latin typeface="Arial" panose="020B0604020202020204" pitchFamily="34" charset="0"/>
              </a:rPr>
              <a:pPr eaLnBrk="1" hangingPunct="1"/>
              <a:t>38</a:t>
            </a:fld>
            <a:endParaRPr lang="en-US" altLang="zh-CN" sz="1200">
              <a:latin typeface="Arial" panose="020B0604020202020204" pitchFamily="34" charset="0"/>
            </a:endParaRPr>
          </a:p>
        </p:txBody>
      </p:sp>
      <p:sp>
        <p:nvSpPr>
          <p:cNvPr id="102403" name="Rectangle 2">
            <a:extLst>
              <a:ext uri="{FF2B5EF4-FFF2-40B4-BE49-F238E27FC236}">
                <a16:creationId xmlns:a16="http://schemas.microsoft.com/office/drawing/2014/main" id="{2B13636A-0B1B-B004-B048-4C2F5313B117}"/>
              </a:ext>
            </a:extLst>
          </p:cNvPr>
          <p:cNvSpPr>
            <a:spLocks noRot="1" noChangeArrowheads="1" noTextEdit="1"/>
          </p:cNvSpPr>
          <p:nvPr>
            <p:ph type="sldImg"/>
          </p:nvPr>
        </p:nvSpPr>
        <p:spPr>
          <a:ln/>
        </p:spPr>
      </p:sp>
      <p:sp>
        <p:nvSpPr>
          <p:cNvPr id="102404" name="Rectangle 3">
            <a:extLst>
              <a:ext uri="{FF2B5EF4-FFF2-40B4-BE49-F238E27FC236}">
                <a16:creationId xmlns:a16="http://schemas.microsoft.com/office/drawing/2014/main" id="{BB9E0FF6-A8BB-A9DB-80F5-B21CA0CBDBB1}"/>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095501AB-F69B-52FA-9B44-F32498B67FC8}"/>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63492F80-D6ED-4217-8CA8-B2C21F866EAC}" type="slidenum">
              <a:rPr lang="en-US" altLang="zh-CN" sz="1200">
                <a:latin typeface="Arial" panose="020B0604020202020204" pitchFamily="34" charset="0"/>
              </a:rPr>
              <a:pPr eaLnBrk="1" hangingPunct="1"/>
              <a:t>39</a:t>
            </a:fld>
            <a:endParaRPr lang="en-US" altLang="zh-CN" sz="1200">
              <a:latin typeface="Arial" panose="020B0604020202020204" pitchFamily="34" charset="0"/>
            </a:endParaRPr>
          </a:p>
        </p:txBody>
      </p:sp>
      <p:sp>
        <p:nvSpPr>
          <p:cNvPr id="103427" name="Rectangle 2">
            <a:extLst>
              <a:ext uri="{FF2B5EF4-FFF2-40B4-BE49-F238E27FC236}">
                <a16:creationId xmlns:a16="http://schemas.microsoft.com/office/drawing/2014/main" id="{01D26F80-8A67-8BCE-2B52-C36BE4DF8E7B}"/>
              </a:ext>
            </a:extLst>
          </p:cNvPr>
          <p:cNvSpPr>
            <a:spLocks noRot="1" noChangeArrowheads="1" noTextEdit="1"/>
          </p:cNvSpPr>
          <p:nvPr>
            <p:ph type="sldImg"/>
          </p:nvPr>
        </p:nvSpPr>
        <p:spPr>
          <a:ln/>
        </p:spPr>
      </p:sp>
      <p:sp>
        <p:nvSpPr>
          <p:cNvPr id="103428" name="Rectangle 3">
            <a:extLst>
              <a:ext uri="{FF2B5EF4-FFF2-40B4-BE49-F238E27FC236}">
                <a16:creationId xmlns:a16="http://schemas.microsoft.com/office/drawing/2014/main" id="{B3F1665F-F3FD-AA68-1AB1-1DFE5DF051A9}"/>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F7B94616-F802-819B-ED47-5976C98D3CCA}"/>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0355573B-FA0D-4CFF-88CD-38B0A10BF916}" type="slidenum">
              <a:rPr lang="en-US" altLang="zh-CN" sz="1200">
                <a:latin typeface="Arial" panose="020B0604020202020204" pitchFamily="34" charset="0"/>
              </a:rPr>
              <a:pPr eaLnBrk="1" hangingPunct="1"/>
              <a:t>40</a:t>
            </a:fld>
            <a:endParaRPr lang="en-US" altLang="zh-CN" sz="1200">
              <a:latin typeface="Arial" panose="020B0604020202020204" pitchFamily="34" charset="0"/>
            </a:endParaRPr>
          </a:p>
        </p:txBody>
      </p:sp>
      <p:sp>
        <p:nvSpPr>
          <p:cNvPr id="104451" name="Rectangle 2">
            <a:extLst>
              <a:ext uri="{FF2B5EF4-FFF2-40B4-BE49-F238E27FC236}">
                <a16:creationId xmlns:a16="http://schemas.microsoft.com/office/drawing/2014/main" id="{2370FDA8-B7A2-61B6-C488-B88DC66F4A22}"/>
              </a:ext>
            </a:extLst>
          </p:cNvPr>
          <p:cNvSpPr>
            <a:spLocks noRot="1" noChangeArrowheads="1" noTextEdit="1"/>
          </p:cNvSpPr>
          <p:nvPr>
            <p:ph type="sldImg"/>
          </p:nvPr>
        </p:nvSpPr>
        <p:spPr>
          <a:ln/>
        </p:spPr>
      </p:sp>
      <p:sp>
        <p:nvSpPr>
          <p:cNvPr id="104452" name="Rectangle 3">
            <a:extLst>
              <a:ext uri="{FF2B5EF4-FFF2-40B4-BE49-F238E27FC236}">
                <a16:creationId xmlns:a16="http://schemas.microsoft.com/office/drawing/2014/main" id="{FCAB864F-E8B6-3DC9-B345-18B7FCBCD1FE}"/>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46D406ED-CAC0-EE95-1FD7-02B081E0229C}"/>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AE6447A1-C550-42CE-A530-AB8A04DC12E4}" type="slidenum">
              <a:rPr lang="en-US" altLang="zh-CN" sz="1200">
                <a:latin typeface="Arial" panose="020B0604020202020204" pitchFamily="34" charset="0"/>
              </a:rPr>
              <a:pPr eaLnBrk="1" hangingPunct="1"/>
              <a:t>4</a:t>
            </a:fld>
            <a:endParaRPr lang="en-US" altLang="zh-CN" sz="1200">
              <a:latin typeface="Arial" panose="020B0604020202020204" pitchFamily="34" charset="0"/>
            </a:endParaRPr>
          </a:p>
        </p:txBody>
      </p:sp>
      <p:sp>
        <p:nvSpPr>
          <p:cNvPr id="68611" name="Rectangle 2">
            <a:extLst>
              <a:ext uri="{FF2B5EF4-FFF2-40B4-BE49-F238E27FC236}">
                <a16:creationId xmlns:a16="http://schemas.microsoft.com/office/drawing/2014/main" id="{C065522F-2E35-2013-38E4-1A114E4EEE3F}"/>
              </a:ext>
            </a:extLst>
          </p:cNvPr>
          <p:cNvSpPr>
            <a:spLocks noRot="1" noChangeArrowheads="1" noTextEdit="1"/>
          </p:cNvSpPr>
          <p:nvPr>
            <p:ph type="sldImg"/>
          </p:nvPr>
        </p:nvSpPr>
        <p:spPr>
          <a:ln/>
        </p:spPr>
      </p:sp>
      <p:sp>
        <p:nvSpPr>
          <p:cNvPr id="68612" name="Rectangle 3">
            <a:extLst>
              <a:ext uri="{FF2B5EF4-FFF2-40B4-BE49-F238E27FC236}">
                <a16:creationId xmlns:a16="http://schemas.microsoft.com/office/drawing/2014/main" id="{B95FE550-C9B2-2EB4-F2FA-166DA1440800}"/>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32F41D50-F7AA-58A0-6892-5887858988F0}"/>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53C24F90-5C19-4F76-AE07-21D36A00317B}" type="slidenum">
              <a:rPr lang="en-US" altLang="zh-CN" sz="1200">
                <a:latin typeface="Arial" panose="020B0604020202020204" pitchFamily="34" charset="0"/>
              </a:rPr>
              <a:pPr eaLnBrk="1" hangingPunct="1"/>
              <a:t>41</a:t>
            </a:fld>
            <a:endParaRPr lang="en-US" altLang="zh-CN" sz="1200">
              <a:latin typeface="Arial" panose="020B0604020202020204" pitchFamily="34" charset="0"/>
            </a:endParaRPr>
          </a:p>
        </p:txBody>
      </p:sp>
      <p:sp>
        <p:nvSpPr>
          <p:cNvPr id="105475" name="Rectangle 2">
            <a:extLst>
              <a:ext uri="{FF2B5EF4-FFF2-40B4-BE49-F238E27FC236}">
                <a16:creationId xmlns:a16="http://schemas.microsoft.com/office/drawing/2014/main" id="{BA760DA0-4E5F-0DDA-28EF-CEE65C0D81A5}"/>
              </a:ext>
            </a:extLst>
          </p:cNvPr>
          <p:cNvSpPr>
            <a:spLocks noRot="1" noChangeArrowheads="1" noTextEdit="1"/>
          </p:cNvSpPr>
          <p:nvPr>
            <p:ph type="sldImg"/>
          </p:nvPr>
        </p:nvSpPr>
        <p:spPr>
          <a:ln/>
        </p:spPr>
      </p:sp>
      <p:sp>
        <p:nvSpPr>
          <p:cNvPr id="105476" name="Rectangle 3">
            <a:extLst>
              <a:ext uri="{FF2B5EF4-FFF2-40B4-BE49-F238E27FC236}">
                <a16:creationId xmlns:a16="http://schemas.microsoft.com/office/drawing/2014/main" id="{CAB3E705-95B9-BC97-D437-B809F120F2A1}"/>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EB99A2B9-CA79-54E6-800E-791A328C6847}"/>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7273086E-4756-4E10-B6B3-64D27720824A}" type="slidenum">
              <a:rPr lang="en-US" altLang="zh-CN" sz="1200">
                <a:latin typeface="Arial" panose="020B0604020202020204" pitchFamily="34" charset="0"/>
              </a:rPr>
              <a:pPr eaLnBrk="1" hangingPunct="1"/>
              <a:t>42</a:t>
            </a:fld>
            <a:endParaRPr lang="en-US" altLang="zh-CN" sz="1200">
              <a:latin typeface="Arial" panose="020B0604020202020204" pitchFamily="34" charset="0"/>
            </a:endParaRPr>
          </a:p>
        </p:txBody>
      </p:sp>
      <p:sp>
        <p:nvSpPr>
          <p:cNvPr id="106499" name="Rectangle 2">
            <a:extLst>
              <a:ext uri="{FF2B5EF4-FFF2-40B4-BE49-F238E27FC236}">
                <a16:creationId xmlns:a16="http://schemas.microsoft.com/office/drawing/2014/main" id="{357EDD3E-A768-918D-A7A3-F2527DB737EE}"/>
              </a:ext>
            </a:extLst>
          </p:cNvPr>
          <p:cNvSpPr>
            <a:spLocks noRot="1" noChangeArrowheads="1" noTextEdit="1"/>
          </p:cNvSpPr>
          <p:nvPr>
            <p:ph type="sldImg"/>
          </p:nvPr>
        </p:nvSpPr>
        <p:spPr>
          <a:ln/>
        </p:spPr>
      </p:sp>
      <p:sp>
        <p:nvSpPr>
          <p:cNvPr id="106500" name="Rectangle 3">
            <a:extLst>
              <a:ext uri="{FF2B5EF4-FFF2-40B4-BE49-F238E27FC236}">
                <a16:creationId xmlns:a16="http://schemas.microsoft.com/office/drawing/2014/main" id="{47A1C0B3-C6B2-F018-B8E2-22D912BC61BD}"/>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8D7FEAE7-321B-35F2-D253-04DB0C8F876F}"/>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0AF59B06-C530-410D-9C77-300EA3E2BEE5}" type="slidenum">
              <a:rPr lang="en-US" altLang="zh-CN" sz="1200">
                <a:latin typeface="Arial" panose="020B0604020202020204" pitchFamily="34" charset="0"/>
              </a:rPr>
              <a:pPr eaLnBrk="1" hangingPunct="1"/>
              <a:t>43</a:t>
            </a:fld>
            <a:endParaRPr lang="en-US" altLang="zh-CN" sz="1200">
              <a:latin typeface="Arial" panose="020B0604020202020204" pitchFamily="34" charset="0"/>
            </a:endParaRPr>
          </a:p>
        </p:txBody>
      </p:sp>
      <p:sp>
        <p:nvSpPr>
          <p:cNvPr id="107523" name="Rectangle 2">
            <a:extLst>
              <a:ext uri="{FF2B5EF4-FFF2-40B4-BE49-F238E27FC236}">
                <a16:creationId xmlns:a16="http://schemas.microsoft.com/office/drawing/2014/main" id="{2384F5DF-1499-9023-589E-E626D5CBEE69}"/>
              </a:ext>
            </a:extLst>
          </p:cNvPr>
          <p:cNvSpPr>
            <a:spLocks noRot="1" noChangeArrowheads="1" noTextEdit="1"/>
          </p:cNvSpPr>
          <p:nvPr>
            <p:ph type="sldImg"/>
          </p:nvPr>
        </p:nvSpPr>
        <p:spPr>
          <a:ln/>
        </p:spPr>
      </p:sp>
      <p:sp>
        <p:nvSpPr>
          <p:cNvPr id="107524" name="Rectangle 3">
            <a:extLst>
              <a:ext uri="{FF2B5EF4-FFF2-40B4-BE49-F238E27FC236}">
                <a16:creationId xmlns:a16="http://schemas.microsoft.com/office/drawing/2014/main" id="{0C827ED5-7AD8-F804-C900-721999F2CEBA}"/>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E3D4CA9A-E8EC-345D-7C4C-71C93F104EB5}"/>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CF308D75-D417-4B40-9933-FD88684C7E29}" type="slidenum">
              <a:rPr lang="en-US" altLang="zh-CN" sz="1200">
                <a:latin typeface="Arial" panose="020B0604020202020204" pitchFamily="34" charset="0"/>
              </a:rPr>
              <a:pPr eaLnBrk="1" hangingPunct="1"/>
              <a:t>44</a:t>
            </a:fld>
            <a:endParaRPr lang="en-US" altLang="zh-CN" sz="1200">
              <a:latin typeface="Arial" panose="020B0604020202020204" pitchFamily="34" charset="0"/>
            </a:endParaRPr>
          </a:p>
        </p:txBody>
      </p:sp>
      <p:sp>
        <p:nvSpPr>
          <p:cNvPr id="108547" name="Rectangle 2">
            <a:extLst>
              <a:ext uri="{FF2B5EF4-FFF2-40B4-BE49-F238E27FC236}">
                <a16:creationId xmlns:a16="http://schemas.microsoft.com/office/drawing/2014/main" id="{C1E6FE4F-ECBD-C635-9924-D4D2270297B7}"/>
              </a:ext>
            </a:extLst>
          </p:cNvPr>
          <p:cNvSpPr>
            <a:spLocks noRot="1" noChangeArrowheads="1" noTextEdit="1"/>
          </p:cNvSpPr>
          <p:nvPr>
            <p:ph type="sldImg"/>
          </p:nvPr>
        </p:nvSpPr>
        <p:spPr>
          <a:ln/>
        </p:spPr>
      </p:sp>
      <p:sp>
        <p:nvSpPr>
          <p:cNvPr id="108548" name="Rectangle 3">
            <a:extLst>
              <a:ext uri="{FF2B5EF4-FFF2-40B4-BE49-F238E27FC236}">
                <a16:creationId xmlns:a16="http://schemas.microsoft.com/office/drawing/2014/main" id="{696F9338-4D67-E906-034E-727020E16B63}"/>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773E4A39-F0AA-C18B-D17C-A78AFCAFE05D}"/>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C401BEF3-E90E-4ADF-901F-622362695337}" type="slidenum">
              <a:rPr lang="en-US" altLang="zh-CN" sz="1200">
                <a:latin typeface="Arial" panose="020B0604020202020204" pitchFamily="34" charset="0"/>
              </a:rPr>
              <a:pPr eaLnBrk="1" hangingPunct="1"/>
              <a:t>45</a:t>
            </a:fld>
            <a:endParaRPr lang="en-US" altLang="zh-CN" sz="1200">
              <a:latin typeface="Arial" panose="020B0604020202020204" pitchFamily="34" charset="0"/>
            </a:endParaRPr>
          </a:p>
        </p:txBody>
      </p:sp>
      <p:sp>
        <p:nvSpPr>
          <p:cNvPr id="109571" name="Rectangle 2">
            <a:extLst>
              <a:ext uri="{FF2B5EF4-FFF2-40B4-BE49-F238E27FC236}">
                <a16:creationId xmlns:a16="http://schemas.microsoft.com/office/drawing/2014/main" id="{18F70ACE-77E2-3621-0491-B17D6598CAAE}"/>
              </a:ext>
            </a:extLst>
          </p:cNvPr>
          <p:cNvSpPr>
            <a:spLocks noRot="1" noChangeArrowheads="1" noTextEdit="1"/>
          </p:cNvSpPr>
          <p:nvPr>
            <p:ph type="sldImg"/>
          </p:nvPr>
        </p:nvSpPr>
        <p:spPr>
          <a:ln/>
        </p:spPr>
      </p:sp>
      <p:sp>
        <p:nvSpPr>
          <p:cNvPr id="109572" name="Rectangle 3">
            <a:extLst>
              <a:ext uri="{FF2B5EF4-FFF2-40B4-BE49-F238E27FC236}">
                <a16:creationId xmlns:a16="http://schemas.microsoft.com/office/drawing/2014/main" id="{FD3849A1-5181-5C21-89BE-DE1511892CCD}"/>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4A3FFB6A-D55F-9095-1B63-EAF5995402EA}"/>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A32D6E29-3CFB-443A-886A-B698F792775B}" type="slidenum">
              <a:rPr lang="en-US" altLang="zh-CN" sz="1200">
                <a:latin typeface="Arial" panose="020B0604020202020204" pitchFamily="34" charset="0"/>
              </a:rPr>
              <a:pPr eaLnBrk="1" hangingPunct="1"/>
              <a:t>46</a:t>
            </a:fld>
            <a:endParaRPr lang="en-US" altLang="zh-CN" sz="1200">
              <a:latin typeface="Arial" panose="020B0604020202020204" pitchFamily="34" charset="0"/>
            </a:endParaRPr>
          </a:p>
        </p:txBody>
      </p:sp>
      <p:sp>
        <p:nvSpPr>
          <p:cNvPr id="110595" name="Rectangle 2">
            <a:extLst>
              <a:ext uri="{FF2B5EF4-FFF2-40B4-BE49-F238E27FC236}">
                <a16:creationId xmlns:a16="http://schemas.microsoft.com/office/drawing/2014/main" id="{BE93EB50-DD1E-C55E-EBF4-D4C94FB12474}"/>
              </a:ext>
            </a:extLst>
          </p:cNvPr>
          <p:cNvSpPr>
            <a:spLocks noRot="1" noChangeArrowheads="1" noTextEdit="1"/>
          </p:cNvSpPr>
          <p:nvPr>
            <p:ph type="sldImg"/>
          </p:nvPr>
        </p:nvSpPr>
        <p:spPr>
          <a:ln/>
        </p:spPr>
      </p:sp>
      <p:sp>
        <p:nvSpPr>
          <p:cNvPr id="110596" name="Rectangle 3">
            <a:extLst>
              <a:ext uri="{FF2B5EF4-FFF2-40B4-BE49-F238E27FC236}">
                <a16:creationId xmlns:a16="http://schemas.microsoft.com/office/drawing/2014/main" id="{0686B8EC-59EC-28C1-66A4-4699252A2A8C}"/>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40035E82-C4C1-96FA-5783-961266AF8882}"/>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AE0E5E69-7A3A-4899-96E4-6B02C895EE2F}" type="slidenum">
              <a:rPr lang="en-US" altLang="zh-CN" sz="1200">
                <a:latin typeface="Arial" panose="020B0604020202020204" pitchFamily="34" charset="0"/>
              </a:rPr>
              <a:pPr eaLnBrk="1" hangingPunct="1"/>
              <a:t>47</a:t>
            </a:fld>
            <a:endParaRPr lang="en-US" altLang="zh-CN" sz="1200">
              <a:latin typeface="Arial" panose="020B0604020202020204" pitchFamily="34" charset="0"/>
            </a:endParaRPr>
          </a:p>
        </p:txBody>
      </p:sp>
      <p:sp>
        <p:nvSpPr>
          <p:cNvPr id="111619" name="Rectangle 2">
            <a:extLst>
              <a:ext uri="{FF2B5EF4-FFF2-40B4-BE49-F238E27FC236}">
                <a16:creationId xmlns:a16="http://schemas.microsoft.com/office/drawing/2014/main" id="{EA4A5FFD-3187-4BFE-9C1E-6844F2DFE9BA}"/>
              </a:ext>
            </a:extLst>
          </p:cNvPr>
          <p:cNvSpPr>
            <a:spLocks noRot="1" noChangeArrowheads="1" noTextEdit="1"/>
          </p:cNvSpPr>
          <p:nvPr>
            <p:ph type="sldImg"/>
          </p:nvPr>
        </p:nvSpPr>
        <p:spPr>
          <a:ln/>
        </p:spPr>
      </p:sp>
      <p:sp>
        <p:nvSpPr>
          <p:cNvPr id="111620" name="Rectangle 3">
            <a:extLst>
              <a:ext uri="{FF2B5EF4-FFF2-40B4-BE49-F238E27FC236}">
                <a16:creationId xmlns:a16="http://schemas.microsoft.com/office/drawing/2014/main" id="{7B73A459-330A-1D12-A6AF-15213ED370C1}"/>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19B02C5A-6763-AA44-42EB-7F6D4BDD76F3}"/>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25F45E61-7337-45F6-85E3-5658437903D9}" type="slidenum">
              <a:rPr lang="en-US" altLang="zh-CN" sz="1200">
                <a:latin typeface="Arial" panose="020B0604020202020204" pitchFamily="34" charset="0"/>
              </a:rPr>
              <a:pPr eaLnBrk="1" hangingPunct="1"/>
              <a:t>48</a:t>
            </a:fld>
            <a:endParaRPr lang="en-US" altLang="zh-CN" sz="1200">
              <a:latin typeface="Arial" panose="020B0604020202020204" pitchFamily="34" charset="0"/>
            </a:endParaRPr>
          </a:p>
        </p:txBody>
      </p:sp>
      <p:sp>
        <p:nvSpPr>
          <p:cNvPr id="112643" name="Rectangle 2">
            <a:extLst>
              <a:ext uri="{FF2B5EF4-FFF2-40B4-BE49-F238E27FC236}">
                <a16:creationId xmlns:a16="http://schemas.microsoft.com/office/drawing/2014/main" id="{BFCAFB5A-1062-75F6-59A9-544A72AFF80F}"/>
              </a:ext>
            </a:extLst>
          </p:cNvPr>
          <p:cNvSpPr>
            <a:spLocks noRot="1" noChangeArrowheads="1" noTextEdit="1"/>
          </p:cNvSpPr>
          <p:nvPr>
            <p:ph type="sldImg"/>
          </p:nvPr>
        </p:nvSpPr>
        <p:spPr>
          <a:ln/>
        </p:spPr>
      </p:sp>
      <p:sp>
        <p:nvSpPr>
          <p:cNvPr id="112644" name="Rectangle 3">
            <a:extLst>
              <a:ext uri="{FF2B5EF4-FFF2-40B4-BE49-F238E27FC236}">
                <a16:creationId xmlns:a16="http://schemas.microsoft.com/office/drawing/2014/main" id="{5D7A70DA-6823-7227-D7E8-BB10FF4A133F}"/>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2FA6ED69-911E-CD11-D7F1-6F535F9A7FCA}"/>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C9A3C260-A92D-40AC-8B86-64ED65A5A801}" type="slidenum">
              <a:rPr lang="en-US" altLang="zh-CN" sz="1200">
                <a:latin typeface="Arial" panose="020B0604020202020204" pitchFamily="34" charset="0"/>
              </a:rPr>
              <a:pPr eaLnBrk="1" hangingPunct="1"/>
              <a:t>49</a:t>
            </a:fld>
            <a:endParaRPr lang="en-US" altLang="zh-CN" sz="1200">
              <a:latin typeface="Arial" panose="020B0604020202020204" pitchFamily="34" charset="0"/>
            </a:endParaRPr>
          </a:p>
        </p:txBody>
      </p:sp>
      <p:sp>
        <p:nvSpPr>
          <p:cNvPr id="113667" name="Rectangle 2">
            <a:extLst>
              <a:ext uri="{FF2B5EF4-FFF2-40B4-BE49-F238E27FC236}">
                <a16:creationId xmlns:a16="http://schemas.microsoft.com/office/drawing/2014/main" id="{36BEAD7C-D672-1F18-96B7-D9ECB1A59D0E}"/>
              </a:ext>
            </a:extLst>
          </p:cNvPr>
          <p:cNvSpPr>
            <a:spLocks noRot="1" noChangeArrowheads="1" noTextEdit="1"/>
          </p:cNvSpPr>
          <p:nvPr>
            <p:ph type="sldImg"/>
          </p:nvPr>
        </p:nvSpPr>
        <p:spPr>
          <a:ln/>
        </p:spPr>
      </p:sp>
      <p:sp>
        <p:nvSpPr>
          <p:cNvPr id="113668" name="Rectangle 3">
            <a:extLst>
              <a:ext uri="{FF2B5EF4-FFF2-40B4-BE49-F238E27FC236}">
                <a16:creationId xmlns:a16="http://schemas.microsoft.com/office/drawing/2014/main" id="{D2548AFA-81D0-6B2A-8DFD-22C02210A99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3268757C-147B-55C0-67F2-A27E1B39B3AA}"/>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483CB519-D143-4A19-B537-039539DAF90B}" type="slidenum">
              <a:rPr lang="en-US" altLang="zh-CN" sz="1200">
                <a:latin typeface="Arial" panose="020B0604020202020204" pitchFamily="34" charset="0"/>
              </a:rPr>
              <a:pPr eaLnBrk="1" hangingPunct="1"/>
              <a:t>50</a:t>
            </a:fld>
            <a:endParaRPr lang="en-US" altLang="zh-CN" sz="1200">
              <a:latin typeface="Arial" panose="020B0604020202020204" pitchFamily="34" charset="0"/>
            </a:endParaRPr>
          </a:p>
        </p:txBody>
      </p:sp>
      <p:sp>
        <p:nvSpPr>
          <p:cNvPr id="114691" name="Rectangle 2">
            <a:extLst>
              <a:ext uri="{FF2B5EF4-FFF2-40B4-BE49-F238E27FC236}">
                <a16:creationId xmlns:a16="http://schemas.microsoft.com/office/drawing/2014/main" id="{09404381-F814-72B6-55D2-BEDE6CE24A6D}"/>
              </a:ext>
            </a:extLst>
          </p:cNvPr>
          <p:cNvSpPr>
            <a:spLocks noRot="1" noChangeArrowheads="1" noTextEdit="1"/>
          </p:cNvSpPr>
          <p:nvPr>
            <p:ph type="sldImg"/>
          </p:nvPr>
        </p:nvSpPr>
        <p:spPr>
          <a:ln/>
        </p:spPr>
      </p:sp>
      <p:sp>
        <p:nvSpPr>
          <p:cNvPr id="114692" name="Rectangle 3">
            <a:extLst>
              <a:ext uri="{FF2B5EF4-FFF2-40B4-BE49-F238E27FC236}">
                <a16:creationId xmlns:a16="http://schemas.microsoft.com/office/drawing/2014/main" id="{53604AAB-2384-1A80-6315-8A2C37AE1A48}"/>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237B0F73-0798-E718-28EF-03ED700A1F43}"/>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8FFB26A7-2914-46C1-A71E-FF82B16E9E97}" type="slidenum">
              <a:rPr lang="en-US" altLang="zh-CN" sz="1200">
                <a:latin typeface="Arial" panose="020B0604020202020204" pitchFamily="34" charset="0"/>
              </a:rPr>
              <a:pPr eaLnBrk="1" hangingPunct="1"/>
              <a:t>5</a:t>
            </a:fld>
            <a:endParaRPr lang="en-US" altLang="zh-CN" sz="1200">
              <a:latin typeface="Arial" panose="020B0604020202020204" pitchFamily="34" charset="0"/>
            </a:endParaRPr>
          </a:p>
        </p:txBody>
      </p:sp>
      <p:sp>
        <p:nvSpPr>
          <p:cNvPr id="69635" name="Rectangle 2">
            <a:extLst>
              <a:ext uri="{FF2B5EF4-FFF2-40B4-BE49-F238E27FC236}">
                <a16:creationId xmlns:a16="http://schemas.microsoft.com/office/drawing/2014/main" id="{C756EBC7-C9C2-854F-28F5-97AE7F016F63}"/>
              </a:ext>
            </a:extLst>
          </p:cNvPr>
          <p:cNvSpPr>
            <a:spLocks noRot="1" noChangeArrowheads="1" noTextEdit="1"/>
          </p:cNvSpPr>
          <p:nvPr>
            <p:ph type="sldImg"/>
          </p:nvPr>
        </p:nvSpPr>
        <p:spPr>
          <a:ln/>
        </p:spPr>
      </p:sp>
      <p:sp>
        <p:nvSpPr>
          <p:cNvPr id="69636" name="Rectangle 3">
            <a:extLst>
              <a:ext uri="{FF2B5EF4-FFF2-40B4-BE49-F238E27FC236}">
                <a16:creationId xmlns:a16="http://schemas.microsoft.com/office/drawing/2014/main" id="{DF08268C-DE33-BF98-B282-1B413EF0B2B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FCAA1784-6951-91B2-B658-A0E0AB56E289}"/>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2B27B13B-9450-4854-9138-17D80FDFE7D0}" type="slidenum">
              <a:rPr lang="en-US" altLang="zh-CN" sz="1200">
                <a:latin typeface="Arial" panose="020B0604020202020204" pitchFamily="34" charset="0"/>
              </a:rPr>
              <a:pPr eaLnBrk="1" hangingPunct="1"/>
              <a:t>51</a:t>
            </a:fld>
            <a:endParaRPr lang="en-US" altLang="zh-CN" sz="1200">
              <a:latin typeface="Arial" panose="020B0604020202020204" pitchFamily="34" charset="0"/>
            </a:endParaRPr>
          </a:p>
        </p:txBody>
      </p:sp>
      <p:sp>
        <p:nvSpPr>
          <p:cNvPr id="115715" name="Rectangle 2">
            <a:extLst>
              <a:ext uri="{FF2B5EF4-FFF2-40B4-BE49-F238E27FC236}">
                <a16:creationId xmlns:a16="http://schemas.microsoft.com/office/drawing/2014/main" id="{D263248A-1C1E-E8B9-43BD-3E1D3BAD1796}"/>
              </a:ext>
            </a:extLst>
          </p:cNvPr>
          <p:cNvSpPr>
            <a:spLocks noRot="1" noChangeArrowheads="1" noTextEdit="1"/>
          </p:cNvSpPr>
          <p:nvPr>
            <p:ph type="sldImg"/>
          </p:nvPr>
        </p:nvSpPr>
        <p:spPr>
          <a:ln/>
        </p:spPr>
      </p:sp>
      <p:sp>
        <p:nvSpPr>
          <p:cNvPr id="115716" name="Rectangle 3">
            <a:extLst>
              <a:ext uri="{FF2B5EF4-FFF2-40B4-BE49-F238E27FC236}">
                <a16:creationId xmlns:a16="http://schemas.microsoft.com/office/drawing/2014/main" id="{4D350531-0F2D-024E-A9AA-8CE17DC7C771}"/>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F82B8498-4D53-6911-73B8-2B1B70319F96}"/>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C4F27B80-496C-4A2C-BF76-34A28E8FFCFA}" type="slidenum">
              <a:rPr lang="en-US" altLang="zh-CN" sz="1200">
                <a:latin typeface="Arial" panose="020B0604020202020204" pitchFamily="34" charset="0"/>
              </a:rPr>
              <a:pPr eaLnBrk="1" hangingPunct="1"/>
              <a:t>52</a:t>
            </a:fld>
            <a:endParaRPr lang="en-US" altLang="zh-CN" sz="1200">
              <a:latin typeface="Arial" panose="020B0604020202020204" pitchFamily="34" charset="0"/>
            </a:endParaRPr>
          </a:p>
        </p:txBody>
      </p:sp>
      <p:sp>
        <p:nvSpPr>
          <p:cNvPr id="116739" name="Rectangle 2">
            <a:extLst>
              <a:ext uri="{FF2B5EF4-FFF2-40B4-BE49-F238E27FC236}">
                <a16:creationId xmlns:a16="http://schemas.microsoft.com/office/drawing/2014/main" id="{D95BFE69-782D-FEB0-ECCC-581157856AD3}"/>
              </a:ext>
            </a:extLst>
          </p:cNvPr>
          <p:cNvSpPr>
            <a:spLocks noRot="1" noChangeArrowheads="1" noTextEdit="1"/>
          </p:cNvSpPr>
          <p:nvPr>
            <p:ph type="sldImg"/>
          </p:nvPr>
        </p:nvSpPr>
        <p:spPr>
          <a:ln/>
        </p:spPr>
      </p:sp>
      <p:sp>
        <p:nvSpPr>
          <p:cNvPr id="116740" name="Rectangle 3">
            <a:extLst>
              <a:ext uri="{FF2B5EF4-FFF2-40B4-BE49-F238E27FC236}">
                <a16:creationId xmlns:a16="http://schemas.microsoft.com/office/drawing/2014/main" id="{D757DB84-D9B8-E986-4FC1-FB251389FE21}"/>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1063FA16-3CA6-5E32-A9AE-70CD6779BC0B}"/>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AE777EB2-60A3-4562-A7C5-A6A573C6354C}" type="slidenum">
              <a:rPr lang="en-US" altLang="zh-CN" sz="1200">
                <a:latin typeface="Arial" panose="020B0604020202020204" pitchFamily="34" charset="0"/>
              </a:rPr>
              <a:pPr eaLnBrk="1" hangingPunct="1"/>
              <a:t>53</a:t>
            </a:fld>
            <a:endParaRPr lang="en-US" altLang="zh-CN" sz="1200">
              <a:latin typeface="Arial" panose="020B0604020202020204" pitchFamily="34" charset="0"/>
            </a:endParaRPr>
          </a:p>
        </p:txBody>
      </p:sp>
      <p:sp>
        <p:nvSpPr>
          <p:cNvPr id="117763" name="Rectangle 2">
            <a:extLst>
              <a:ext uri="{FF2B5EF4-FFF2-40B4-BE49-F238E27FC236}">
                <a16:creationId xmlns:a16="http://schemas.microsoft.com/office/drawing/2014/main" id="{A9503273-B3FC-DF1D-B73F-21696D008A00}"/>
              </a:ext>
            </a:extLst>
          </p:cNvPr>
          <p:cNvSpPr>
            <a:spLocks noRot="1" noChangeArrowheads="1" noTextEdit="1"/>
          </p:cNvSpPr>
          <p:nvPr>
            <p:ph type="sldImg"/>
          </p:nvPr>
        </p:nvSpPr>
        <p:spPr>
          <a:ln/>
        </p:spPr>
      </p:sp>
      <p:sp>
        <p:nvSpPr>
          <p:cNvPr id="117764" name="Rectangle 3">
            <a:extLst>
              <a:ext uri="{FF2B5EF4-FFF2-40B4-BE49-F238E27FC236}">
                <a16:creationId xmlns:a16="http://schemas.microsoft.com/office/drawing/2014/main" id="{914AC141-3931-810C-8E4B-4A2D5D27D611}"/>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4612157D-5E12-F861-938E-F74457817FA4}"/>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30FBA2F2-47E6-4C5A-95FA-82F646357AC5}" type="slidenum">
              <a:rPr lang="en-US" altLang="zh-CN" sz="1200">
                <a:latin typeface="Arial" panose="020B0604020202020204" pitchFamily="34" charset="0"/>
              </a:rPr>
              <a:pPr eaLnBrk="1" hangingPunct="1"/>
              <a:t>54</a:t>
            </a:fld>
            <a:endParaRPr lang="en-US" altLang="zh-CN" sz="1200">
              <a:latin typeface="Arial" panose="020B0604020202020204" pitchFamily="34" charset="0"/>
            </a:endParaRPr>
          </a:p>
        </p:txBody>
      </p:sp>
      <p:sp>
        <p:nvSpPr>
          <p:cNvPr id="118787" name="Rectangle 2">
            <a:extLst>
              <a:ext uri="{FF2B5EF4-FFF2-40B4-BE49-F238E27FC236}">
                <a16:creationId xmlns:a16="http://schemas.microsoft.com/office/drawing/2014/main" id="{4CF4BE15-696D-38B3-E94A-908B8436EEF9}"/>
              </a:ext>
            </a:extLst>
          </p:cNvPr>
          <p:cNvSpPr>
            <a:spLocks noRot="1" noChangeArrowheads="1" noTextEdit="1"/>
          </p:cNvSpPr>
          <p:nvPr>
            <p:ph type="sldImg"/>
          </p:nvPr>
        </p:nvSpPr>
        <p:spPr>
          <a:ln/>
        </p:spPr>
      </p:sp>
      <p:sp>
        <p:nvSpPr>
          <p:cNvPr id="118788" name="Rectangle 3">
            <a:extLst>
              <a:ext uri="{FF2B5EF4-FFF2-40B4-BE49-F238E27FC236}">
                <a16:creationId xmlns:a16="http://schemas.microsoft.com/office/drawing/2014/main" id="{D9C3ABEA-25D8-67AF-F98F-73666D0E863B}"/>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98DB7015-E360-85E0-1C1C-BFECB33B546F}"/>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A04455C0-3AB5-44A7-90E3-3B34E07FE8E6}" type="slidenum">
              <a:rPr lang="en-US" altLang="zh-CN" sz="1200">
                <a:latin typeface="Arial" panose="020B0604020202020204" pitchFamily="34" charset="0"/>
              </a:rPr>
              <a:pPr eaLnBrk="1" hangingPunct="1"/>
              <a:t>55</a:t>
            </a:fld>
            <a:endParaRPr lang="en-US" altLang="zh-CN" sz="1200">
              <a:latin typeface="Arial" panose="020B0604020202020204" pitchFamily="34" charset="0"/>
            </a:endParaRPr>
          </a:p>
        </p:txBody>
      </p:sp>
      <p:sp>
        <p:nvSpPr>
          <p:cNvPr id="119811" name="Rectangle 2">
            <a:extLst>
              <a:ext uri="{FF2B5EF4-FFF2-40B4-BE49-F238E27FC236}">
                <a16:creationId xmlns:a16="http://schemas.microsoft.com/office/drawing/2014/main" id="{5FA9C46B-3ADA-7F33-6E0E-F5D6739620ED}"/>
              </a:ext>
            </a:extLst>
          </p:cNvPr>
          <p:cNvSpPr>
            <a:spLocks noRot="1" noChangeArrowheads="1" noTextEdit="1"/>
          </p:cNvSpPr>
          <p:nvPr>
            <p:ph type="sldImg"/>
          </p:nvPr>
        </p:nvSpPr>
        <p:spPr>
          <a:ln/>
        </p:spPr>
      </p:sp>
      <p:sp>
        <p:nvSpPr>
          <p:cNvPr id="119812" name="Rectangle 3">
            <a:extLst>
              <a:ext uri="{FF2B5EF4-FFF2-40B4-BE49-F238E27FC236}">
                <a16:creationId xmlns:a16="http://schemas.microsoft.com/office/drawing/2014/main" id="{105C00B8-D94A-ACD4-5CAB-72C830BD4EC2}"/>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A6DE96C5-33E4-FE4A-196F-92559923417F}"/>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C7F96D68-51DE-4566-A1DB-4FB0E42A4F11}" type="slidenum">
              <a:rPr lang="en-US" altLang="zh-CN" sz="1200">
                <a:latin typeface="Arial" panose="020B0604020202020204" pitchFamily="34" charset="0"/>
              </a:rPr>
              <a:pPr eaLnBrk="1" hangingPunct="1"/>
              <a:t>56</a:t>
            </a:fld>
            <a:endParaRPr lang="en-US" altLang="zh-CN" sz="1200">
              <a:latin typeface="Arial" panose="020B0604020202020204" pitchFamily="34" charset="0"/>
            </a:endParaRPr>
          </a:p>
        </p:txBody>
      </p:sp>
      <p:sp>
        <p:nvSpPr>
          <p:cNvPr id="120835" name="Rectangle 2">
            <a:extLst>
              <a:ext uri="{FF2B5EF4-FFF2-40B4-BE49-F238E27FC236}">
                <a16:creationId xmlns:a16="http://schemas.microsoft.com/office/drawing/2014/main" id="{E10C23EF-6482-7D3B-C52E-B4269C0FE26D}"/>
              </a:ext>
            </a:extLst>
          </p:cNvPr>
          <p:cNvSpPr>
            <a:spLocks noRot="1" noChangeArrowheads="1" noTextEdit="1"/>
          </p:cNvSpPr>
          <p:nvPr>
            <p:ph type="sldImg"/>
          </p:nvPr>
        </p:nvSpPr>
        <p:spPr>
          <a:ln/>
        </p:spPr>
      </p:sp>
      <p:sp>
        <p:nvSpPr>
          <p:cNvPr id="120836" name="Rectangle 3">
            <a:extLst>
              <a:ext uri="{FF2B5EF4-FFF2-40B4-BE49-F238E27FC236}">
                <a16:creationId xmlns:a16="http://schemas.microsoft.com/office/drawing/2014/main" id="{0FCF08D5-7060-8DC8-AF90-810914AD61C4}"/>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52A5ABC3-67A2-CFE8-41E9-E5CBC8416DD8}"/>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DFA52B94-920E-498E-9AF3-F985408F8BDC}" type="slidenum">
              <a:rPr lang="en-US" altLang="zh-CN" sz="1200">
                <a:latin typeface="Arial" panose="020B0604020202020204" pitchFamily="34" charset="0"/>
              </a:rPr>
              <a:pPr eaLnBrk="1" hangingPunct="1"/>
              <a:t>57</a:t>
            </a:fld>
            <a:endParaRPr lang="en-US" altLang="zh-CN" sz="1200">
              <a:latin typeface="Arial" panose="020B0604020202020204" pitchFamily="34" charset="0"/>
            </a:endParaRPr>
          </a:p>
        </p:txBody>
      </p:sp>
      <p:sp>
        <p:nvSpPr>
          <p:cNvPr id="121859" name="Rectangle 2">
            <a:extLst>
              <a:ext uri="{FF2B5EF4-FFF2-40B4-BE49-F238E27FC236}">
                <a16:creationId xmlns:a16="http://schemas.microsoft.com/office/drawing/2014/main" id="{E7E395F7-C5B5-675F-4D40-0CEE8D16F248}"/>
              </a:ext>
            </a:extLst>
          </p:cNvPr>
          <p:cNvSpPr>
            <a:spLocks noRot="1" noChangeArrowheads="1" noTextEdit="1"/>
          </p:cNvSpPr>
          <p:nvPr>
            <p:ph type="sldImg"/>
          </p:nvPr>
        </p:nvSpPr>
        <p:spPr>
          <a:ln/>
        </p:spPr>
      </p:sp>
      <p:sp>
        <p:nvSpPr>
          <p:cNvPr id="121860" name="Rectangle 3">
            <a:extLst>
              <a:ext uri="{FF2B5EF4-FFF2-40B4-BE49-F238E27FC236}">
                <a16:creationId xmlns:a16="http://schemas.microsoft.com/office/drawing/2014/main" id="{E00FC24D-ED2A-81FF-8683-B100EDC954D4}"/>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D73AD991-B436-EB9D-4705-1F25564879BD}"/>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E7303E41-D69E-40AE-A0AB-C58F59E1BE9B}" type="slidenum">
              <a:rPr lang="en-US" altLang="zh-CN" sz="1200">
                <a:latin typeface="Arial" panose="020B0604020202020204" pitchFamily="34" charset="0"/>
              </a:rPr>
              <a:pPr eaLnBrk="1" hangingPunct="1"/>
              <a:t>58</a:t>
            </a:fld>
            <a:endParaRPr lang="en-US" altLang="zh-CN" sz="1200">
              <a:latin typeface="Arial" panose="020B0604020202020204" pitchFamily="34" charset="0"/>
            </a:endParaRPr>
          </a:p>
        </p:txBody>
      </p:sp>
      <p:sp>
        <p:nvSpPr>
          <p:cNvPr id="122883" name="Rectangle 2">
            <a:extLst>
              <a:ext uri="{FF2B5EF4-FFF2-40B4-BE49-F238E27FC236}">
                <a16:creationId xmlns:a16="http://schemas.microsoft.com/office/drawing/2014/main" id="{3B7AA42C-798C-D91D-7CCE-7B81A630E67F}"/>
              </a:ext>
            </a:extLst>
          </p:cNvPr>
          <p:cNvSpPr>
            <a:spLocks noRot="1" noChangeArrowheads="1" noTextEdit="1"/>
          </p:cNvSpPr>
          <p:nvPr>
            <p:ph type="sldImg"/>
          </p:nvPr>
        </p:nvSpPr>
        <p:spPr>
          <a:ln/>
        </p:spPr>
      </p:sp>
      <p:sp>
        <p:nvSpPr>
          <p:cNvPr id="122884" name="Rectangle 3">
            <a:extLst>
              <a:ext uri="{FF2B5EF4-FFF2-40B4-BE49-F238E27FC236}">
                <a16:creationId xmlns:a16="http://schemas.microsoft.com/office/drawing/2014/main" id="{B468A2A9-4BBA-1B84-D810-7B9D4393B869}"/>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C784A1FC-E417-9182-3FCE-27B464D17E96}"/>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B14E1619-DFC0-4E36-A356-DD435BB2B6F4}" type="slidenum">
              <a:rPr lang="en-US" altLang="zh-CN" sz="1200">
                <a:latin typeface="Arial" panose="020B0604020202020204" pitchFamily="34" charset="0"/>
              </a:rPr>
              <a:pPr eaLnBrk="1" hangingPunct="1"/>
              <a:t>59</a:t>
            </a:fld>
            <a:endParaRPr lang="en-US" altLang="zh-CN" sz="1200">
              <a:latin typeface="Arial" panose="020B0604020202020204" pitchFamily="34" charset="0"/>
            </a:endParaRPr>
          </a:p>
        </p:txBody>
      </p:sp>
      <p:sp>
        <p:nvSpPr>
          <p:cNvPr id="123907" name="Rectangle 2">
            <a:extLst>
              <a:ext uri="{FF2B5EF4-FFF2-40B4-BE49-F238E27FC236}">
                <a16:creationId xmlns:a16="http://schemas.microsoft.com/office/drawing/2014/main" id="{3D9D62C2-FBAC-8D4F-6A5D-15D4D72E2F20}"/>
              </a:ext>
            </a:extLst>
          </p:cNvPr>
          <p:cNvSpPr>
            <a:spLocks noRot="1" noChangeArrowheads="1" noTextEdit="1"/>
          </p:cNvSpPr>
          <p:nvPr>
            <p:ph type="sldImg"/>
          </p:nvPr>
        </p:nvSpPr>
        <p:spPr>
          <a:ln/>
        </p:spPr>
      </p:sp>
      <p:sp>
        <p:nvSpPr>
          <p:cNvPr id="123908" name="Rectangle 3">
            <a:extLst>
              <a:ext uri="{FF2B5EF4-FFF2-40B4-BE49-F238E27FC236}">
                <a16:creationId xmlns:a16="http://schemas.microsoft.com/office/drawing/2014/main" id="{675AD54F-03C5-03A9-7386-0AE5CF5D0CF8}"/>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F7F7BA16-70C3-86CB-01D1-0DE30541D8BF}"/>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45B6BC54-A1E0-4A32-8237-9CA8FCC808BD}" type="slidenum">
              <a:rPr lang="en-US" altLang="zh-CN" sz="1200">
                <a:latin typeface="Arial" panose="020B0604020202020204" pitchFamily="34" charset="0"/>
              </a:rPr>
              <a:pPr eaLnBrk="1" hangingPunct="1"/>
              <a:t>60</a:t>
            </a:fld>
            <a:endParaRPr lang="en-US" altLang="zh-CN" sz="1200">
              <a:latin typeface="Arial" panose="020B0604020202020204" pitchFamily="34" charset="0"/>
            </a:endParaRPr>
          </a:p>
        </p:txBody>
      </p:sp>
      <p:sp>
        <p:nvSpPr>
          <p:cNvPr id="124931" name="Rectangle 2">
            <a:extLst>
              <a:ext uri="{FF2B5EF4-FFF2-40B4-BE49-F238E27FC236}">
                <a16:creationId xmlns:a16="http://schemas.microsoft.com/office/drawing/2014/main" id="{150CD51D-41FA-7426-3921-F9E01852343F}"/>
              </a:ext>
            </a:extLst>
          </p:cNvPr>
          <p:cNvSpPr>
            <a:spLocks noRot="1" noChangeArrowheads="1" noTextEdit="1"/>
          </p:cNvSpPr>
          <p:nvPr>
            <p:ph type="sldImg"/>
          </p:nvPr>
        </p:nvSpPr>
        <p:spPr>
          <a:ln/>
        </p:spPr>
      </p:sp>
      <p:sp>
        <p:nvSpPr>
          <p:cNvPr id="124932" name="Rectangle 3">
            <a:extLst>
              <a:ext uri="{FF2B5EF4-FFF2-40B4-BE49-F238E27FC236}">
                <a16:creationId xmlns:a16="http://schemas.microsoft.com/office/drawing/2014/main" id="{0313C1EC-CC72-202A-0F17-933B0B450C47}"/>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115F5069-0B04-08E5-06F1-D27AA8CFBFF9}"/>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1350DB06-C7CB-44BA-B7D3-07C300D6DCDF}" type="slidenum">
              <a:rPr lang="en-US" altLang="zh-CN" sz="1200">
                <a:latin typeface="Arial" panose="020B0604020202020204" pitchFamily="34" charset="0"/>
              </a:rPr>
              <a:pPr eaLnBrk="1" hangingPunct="1"/>
              <a:t>6</a:t>
            </a:fld>
            <a:endParaRPr lang="en-US" altLang="zh-CN" sz="1200">
              <a:latin typeface="Arial" panose="020B0604020202020204" pitchFamily="34" charset="0"/>
            </a:endParaRPr>
          </a:p>
        </p:txBody>
      </p:sp>
      <p:sp>
        <p:nvSpPr>
          <p:cNvPr id="70659" name="Rectangle 2">
            <a:extLst>
              <a:ext uri="{FF2B5EF4-FFF2-40B4-BE49-F238E27FC236}">
                <a16:creationId xmlns:a16="http://schemas.microsoft.com/office/drawing/2014/main" id="{F843EE52-FE92-2320-1B94-EEA8BF4D9A4C}"/>
              </a:ext>
            </a:extLst>
          </p:cNvPr>
          <p:cNvSpPr>
            <a:spLocks noRot="1" noChangeArrowheads="1" noTextEdit="1"/>
          </p:cNvSpPr>
          <p:nvPr>
            <p:ph type="sldImg"/>
          </p:nvPr>
        </p:nvSpPr>
        <p:spPr>
          <a:ln/>
        </p:spPr>
      </p:sp>
      <p:sp>
        <p:nvSpPr>
          <p:cNvPr id="70660" name="Rectangle 3">
            <a:extLst>
              <a:ext uri="{FF2B5EF4-FFF2-40B4-BE49-F238E27FC236}">
                <a16:creationId xmlns:a16="http://schemas.microsoft.com/office/drawing/2014/main" id="{3F46B46E-1B4C-669C-0A0D-051A1108C0E0}"/>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109BE6EA-19AD-1340-80B5-BB5CC471B418}"/>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02B29C84-98D4-448B-AEC5-8A09E67F048A}" type="slidenum">
              <a:rPr lang="en-US" altLang="zh-CN" sz="1200">
                <a:latin typeface="Arial" panose="020B0604020202020204" pitchFamily="34" charset="0"/>
              </a:rPr>
              <a:pPr eaLnBrk="1" hangingPunct="1"/>
              <a:t>7</a:t>
            </a:fld>
            <a:endParaRPr lang="en-US" altLang="zh-CN" sz="1200">
              <a:latin typeface="Arial" panose="020B0604020202020204" pitchFamily="34" charset="0"/>
            </a:endParaRPr>
          </a:p>
        </p:txBody>
      </p:sp>
      <p:sp>
        <p:nvSpPr>
          <p:cNvPr id="71683" name="Rectangle 2">
            <a:extLst>
              <a:ext uri="{FF2B5EF4-FFF2-40B4-BE49-F238E27FC236}">
                <a16:creationId xmlns:a16="http://schemas.microsoft.com/office/drawing/2014/main" id="{64B3F713-5754-2C6B-28E5-2014ABE29857}"/>
              </a:ext>
            </a:extLst>
          </p:cNvPr>
          <p:cNvSpPr>
            <a:spLocks noRot="1" noChangeArrowheads="1" noTextEdit="1"/>
          </p:cNvSpPr>
          <p:nvPr>
            <p:ph type="sldImg"/>
          </p:nvPr>
        </p:nvSpPr>
        <p:spPr>
          <a:ln/>
        </p:spPr>
      </p:sp>
      <p:sp>
        <p:nvSpPr>
          <p:cNvPr id="71684" name="Rectangle 3">
            <a:extLst>
              <a:ext uri="{FF2B5EF4-FFF2-40B4-BE49-F238E27FC236}">
                <a16:creationId xmlns:a16="http://schemas.microsoft.com/office/drawing/2014/main" id="{6CB4C84A-C681-849C-5422-8071AD649B1D}"/>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CDA56A81-1758-55E0-76E9-ACF301513A6A}"/>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CF375A28-4538-4C0A-9F34-D0732799C0F8}" type="slidenum">
              <a:rPr lang="en-US" altLang="zh-CN" sz="1200">
                <a:latin typeface="Arial" panose="020B0604020202020204" pitchFamily="34" charset="0"/>
              </a:rPr>
              <a:pPr eaLnBrk="1" hangingPunct="1"/>
              <a:t>8</a:t>
            </a:fld>
            <a:endParaRPr lang="en-US" altLang="zh-CN" sz="1200">
              <a:latin typeface="Arial" panose="020B0604020202020204" pitchFamily="34" charset="0"/>
            </a:endParaRPr>
          </a:p>
        </p:txBody>
      </p:sp>
      <p:sp>
        <p:nvSpPr>
          <p:cNvPr id="72707" name="Rectangle 2">
            <a:extLst>
              <a:ext uri="{FF2B5EF4-FFF2-40B4-BE49-F238E27FC236}">
                <a16:creationId xmlns:a16="http://schemas.microsoft.com/office/drawing/2014/main" id="{D399DAFC-30AA-B23F-15B9-AA49D2CC4E38}"/>
              </a:ext>
            </a:extLst>
          </p:cNvPr>
          <p:cNvSpPr>
            <a:spLocks noRot="1" noChangeArrowheads="1" noTextEdit="1"/>
          </p:cNvSpPr>
          <p:nvPr>
            <p:ph type="sldImg"/>
          </p:nvPr>
        </p:nvSpPr>
        <p:spPr>
          <a:ln/>
        </p:spPr>
      </p:sp>
      <p:sp>
        <p:nvSpPr>
          <p:cNvPr id="72708" name="Rectangle 3">
            <a:extLst>
              <a:ext uri="{FF2B5EF4-FFF2-40B4-BE49-F238E27FC236}">
                <a16:creationId xmlns:a16="http://schemas.microsoft.com/office/drawing/2014/main" id="{F910C908-66D9-A9BC-4A2C-0391B55511B3}"/>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F8130FFD-A9B2-4E6D-455E-EA60E7522FD1}"/>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F380EE55-AD99-4CAF-8256-C3D8692CE9F8}" type="slidenum">
              <a:rPr lang="en-US" altLang="zh-CN" sz="1200">
                <a:latin typeface="Arial" panose="020B0604020202020204" pitchFamily="34" charset="0"/>
              </a:rPr>
              <a:pPr eaLnBrk="1" hangingPunct="1"/>
              <a:t>9</a:t>
            </a:fld>
            <a:endParaRPr lang="en-US" altLang="zh-CN" sz="1200">
              <a:latin typeface="Arial" panose="020B0604020202020204" pitchFamily="34" charset="0"/>
            </a:endParaRPr>
          </a:p>
        </p:txBody>
      </p:sp>
      <p:sp>
        <p:nvSpPr>
          <p:cNvPr id="73731" name="Rectangle 2">
            <a:extLst>
              <a:ext uri="{FF2B5EF4-FFF2-40B4-BE49-F238E27FC236}">
                <a16:creationId xmlns:a16="http://schemas.microsoft.com/office/drawing/2014/main" id="{02A22806-4BC4-F525-F2AD-43BDB19EE87E}"/>
              </a:ext>
            </a:extLst>
          </p:cNvPr>
          <p:cNvSpPr>
            <a:spLocks noRot="1" noChangeArrowheads="1" noTextEdit="1"/>
          </p:cNvSpPr>
          <p:nvPr>
            <p:ph type="sldImg"/>
          </p:nvPr>
        </p:nvSpPr>
        <p:spPr>
          <a:ln/>
        </p:spPr>
      </p:sp>
      <p:sp>
        <p:nvSpPr>
          <p:cNvPr id="73732" name="Rectangle 3">
            <a:extLst>
              <a:ext uri="{FF2B5EF4-FFF2-40B4-BE49-F238E27FC236}">
                <a16:creationId xmlns:a16="http://schemas.microsoft.com/office/drawing/2014/main" id="{8777AFE6-1814-646B-802C-35EEA18BF02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Slide Number Placeholder 5">
            <a:extLst>
              <a:ext uri="{FF2B5EF4-FFF2-40B4-BE49-F238E27FC236}">
                <a16:creationId xmlns:a16="http://schemas.microsoft.com/office/drawing/2014/main" id="{FD1C2FD0-08C8-7662-C5AE-15951FB3DCDA}"/>
              </a:ext>
            </a:extLst>
          </p:cNvPr>
          <p:cNvSpPr>
            <a:spLocks noGrp="1"/>
          </p:cNvSpPr>
          <p:nvPr>
            <p:ph type="sldNum" sz="quarter" idx="10"/>
          </p:nvPr>
        </p:nvSpPr>
        <p:spPr/>
        <p:txBody>
          <a:bodyPr/>
          <a:lstStyle>
            <a:lvl1pPr>
              <a:defRPr/>
            </a:lvl1pPr>
          </a:lstStyle>
          <a:p>
            <a:fld id="{97B41533-175B-4586-BE9E-F1307D8EBDD3}" type="slidenum">
              <a:rPr lang="en-US" altLang="zh-CN"/>
              <a:pPr/>
              <a:t>‹#›</a:t>
            </a:fld>
            <a:endParaRPr lang="en-US" altLang="zh-CN"/>
          </a:p>
        </p:txBody>
      </p:sp>
    </p:spTree>
    <p:extLst>
      <p:ext uri="{BB962C8B-B14F-4D97-AF65-F5344CB8AC3E}">
        <p14:creationId xmlns:p14="http://schemas.microsoft.com/office/powerpoint/2010/main" val="2164050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3F5F64A3-0C32-2C86-089A-7C4350BDE795}"/>
              </a:ext>
            </a:extLst>
          </p:cNvPr>
          <p:cNvSpPr>
            <a:spLocks noGrp="1"/>
          </p:cNvSpPr>
          <p:nvPr>
            <p:ph type="sldNum" sz="quarter" idx="10"/>
          </p:nvPr>
        </p:nvSpPr>
        <p:spPr/>
        <p:txBody>
          <a:bodyPr/>
          <a:lstStyle>
            <a:lvl1pPr>
              <a:defRPr/>
            </a:lvl1pPr>
          </a:lstStyle>
          <a:p>
            <a:fld id="{9DE432FE-BA1D-4D85-BC8D-B309B1D63B70}" type="slidenum">
              <a:rPr lang="en-US" altLang="zh-CN"/>
              <a:pPr/>
              <a:t>‹#›</a:t>
            </a:fld>
            <a:endParaRPr lang="en-US" altLang="zh-CN"/>
          </a:p>
        </p:txBody>
      </p:sp>
    </p:spTree>
    <p:extLst>
      <p:ext uri="{BB962C8B-B14F-4D97-AF65-F5344CB8AC3E}">
        <p14:creationId xmlns:p14="http://schemas.microsoft.com/office/powerpoint/2010/main" val="3499751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03ACD3BC-50B0-9050-B6E8-5B5D124CB901}"/>
              </a:ext>
            </a:extLst>
          </p:cNvPr>
          <p:cNvSpPr>
            <a:spLocks noGrp="1"/>
          </p:cNvSpPr>
          <p:nvPr>
            <p:ph type="sldNum" sz="quarter" idx="10"/>
          </p:nvPr>
        </p:nvSpPr>
        <p:spPr/>
        <p:txBody>
          <a:bodyPr/>
          <a:lstStyle>
            <a:lvl1pPr>
              <a:defRPr/>
            </a:lvl1pPr>
          </a:lstStyle>
          <a:p>
            <a:fld id="{46ACD7EB-92C0-4B96-9B28-BCF2A2AB49EF}" type="slidenum">
              <a:rPr lang="en-US" altLang="zh-CN"/>
              <a:pPr/>
              <a:t>‹#›</a:t>
            </a:fld>
            <a:endParaRPr lang="en-US" altLang="zh-CN"/>
          </a:p>
        </p:txBody>
      </p:sp>
    </p:spTree>
    <p:extLst>
      <p:ext uri="{BB962C8B-B14F-4D97-AF65-F5344CB8AC3E}">
        <p14:creationId xmlns:p14="http://schemas.microsoft.com/office/powerpoint/2010/main" val="1216413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Slide Number Placeholder 5">
            <a:extLst>
              <a:ext uri="{FF2B5EF4-FFF2-40B4-BE49-F238E27FC236}">
                <a16:creationId xmlns:a16="http://schemas.microsoft.com/office/drawing/2014/main" id="{D68FB0AB-A00E-6550-5C5F-862CD6297498}"/>
              </a:ext>
            </a:extLst>
          </p:cNvPr>
          <p:cNvSpPr>
            <a:spLocks noGrp="1"/>
          </p:cNvSpPr>
          <p:nvPr>
            <p:ph type="sldNum" sz="quarter" idx="10"/>
          </p:nvPr>
        </p:nvSpPr>
        <p:spPr/>
        <p:txBody>
          <a:bodyPr/>
          <a:lstStyle>
            <a:lvl1pPr>
              <a:defRPr/>
            </a:lvl1pPr>
          </a:lstStyle>
          <a:p>
            <a:fld id="{0B9474CC-A91B-4106-A483-22C07C5CA810}" type="slidenum">
              <a:rPr lang="zh-HK" altLang="en-US"/>
              <a:pPr/>
              <a:t>‹#›</a:t>
            </a:fld>
            <a:endParaRPr lang="zh-HK" altLang="en-US"/>
          </a:p>
        </p:txBody>
      </p:sp>
    </p:spTree>
    <p:extLst>
      <p:ext uri="{BB962C8B-B14F-4D97-AF65-F5344CB8AC3E}">
        <p14:creationId xmlns:p14="http://schemas.microsoft.com/office/powerpoint/2010/main" val="2655075757"/>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7E37309D-EDB5-05CF-8AB9-EA26BB65B532}"/>
              </a:ext>
            </a:extLst>
          </p:cNvPr>
          <p:cNvSpPr>
            <a:spLocks noGrp="1"/>
          </p:cNvSpPr>
          <p:nvPr>
            <p:ph type="sldNum" sz="quarter" idx="10"/>
          </p:nvPr>
        </p:nvSpPr>
        <p:spPr/>
        <p:txBody>
          <a:bodyPr/>
          <a:lstStyle>
            <a:lvl1pPr>
              <a:defRPr/>
            </a:lvl1pPr>
          </a:lstStyle>
          <a:p>
            <a:fld id="{03EF00A5-1619-43DA-853F-329A0F41B5F9}" type="slidenum">
              <a:rPr lang="zh-HK" altLang="en-US"/>
              <a:pPr/>
              <a:t>‹#›</a:t>
            </a:fld>
            <a:endParaRPr lang="zh-HK" altLang="en-US"/>
          </a:p>
        </p:txBody>
      </p:sp>
    </p:spTree>
    <p:extLst>
      <p:ext uri="{BB962C8B-B14F-4D97-AF65-F5344CB8AC3E}">
        <p14:creationId xmlns:p14="http://schemas.microsoft.com/office/powerpoint/2010/main" val="3771347767"/>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Slide Number Placeholder 5">
            <a:extLst>
              <a:ext uri="{FF2B5EF4-FFF2-40B4-BE49-F238E27FC236}">
                <a16:creationId xmlns:a16="http://schemas.microsoft.com/office/drawing/2014/main" id="{1CA61F2F-ABB6-54D3-2E0F-CC7758CDBD51}"/>
              </a:ext>
            </a:extLst>
          </p:cNvPr>
          <p:cNvSpPr>
            <a:spLocks noGrp="1"/>
          </p:cNvSpPr>
          <p:nvPr>
            <p:ph type="sldNum" sz="quarter" idx="10"/>
          </p:nvPr>
        </p:nvSpPr>
        <p:spPr/>
        <p:txBody>
          <a:bodyPr/>
          <a:lstStyle>
            <a:lvl1pPr>
              <a:defRPr/>
            </a:lvl1pPr>
          </a:lstStyle>
          <a:p>
            <a:fld id="{1896B245-14EF-498D-9C7E-4B2EA695E005}" type="slidenum">
              <a:rPr lang="zh-HK" altLang="en-US"/>
              <a:pPr/>
              <a:t>‹#›</a:t>
            </a:fld>
            <a:endParaRPr lang="zh-HK" altLang="en-US"/>
          </a:p>
        </p:txBody>
      </p:sp>
    </p:spTree>
    <p:extLst>
      <p:ext uri="{BB962C8B-B14F-4D97-AF65-F5344CB8AC3E}">
        <p14:creationId xmlns:p14="http://schemas.microsoft.com/office/powerpoint/2010/main" val="3757578601"/>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Slide Number Placeholder 5">
            <a:extLst>
              <a:ext uri="{FF2B5EF4-FFF2-40B4-BE49-F238E27FC236}">
                <a16:creationId xmlns:a16="http://schemas.microsoft.com/office/drawing/2014/main" id="{86F645FE-59FF-3AFF-51F6-625279983CFF}"/>
              </a:ext>
            </a:extLst>
          </p:cNvPr>
          <p:cNvSpPr>
            <a:spLocks noGrp="1"/>
          </p:cNvSpPr>
          <p:nvPr>
            <p:ph type="sldNum" sz="quarter" idx="10"/>
          </p:nvPr>
        </p:nvSpPr>
        <p:spPr/>
        <p:txBody>
          <a:bodyPr/>
          <a:lstStyle>
            <a:lvl1pPr>
              <a:defRPr/>
            </a:lvl1pPr>
          </a:lstStyle>
          <a:p>
            <a:fld id="{5A8E7453-D3F1-44D4-9ACA-47302309A8FF}" type="slidenum">
              <a:rPr lang="zh-HK" altLang="en-US"/>
              <a:pPr/>
              <a:t>‹#›</a:t>
            </a:fld>
            <a:endParaRPr lang="zh-HK" altLang="en-US"/>
          </a:p>
        </p:txBody>
      </p:sp>
    </p:spTree>
    <p:extLst>
      <p:ext uri="{BB962C8B-B14F-4D97-AF65-F5344CB8AC3E}">
        <p14:creationId xmlns:p14="http://schemas.microsoft.com/office/powerpoint/2010/main" val="1634442043"/>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Slide Number Placeholder 5">
            <a:extLst>
              <a:ext uri="{FF2B5EF4-FFF2-40B4-BE49-F238E27FC236}">
                <a16:creationId xmlns:a16="http://schemas.microsoft.com/office/drawing/2014/main" id="{1BA523AB-3028-98B5-BC96-1E58A0738E3B}"/>
              </a:ext>
            </a:extLst>
          </p:cNvPr>
          <p:cNvSpPr>
            <a:spLocks noGrp="1"/>
          </p:cNvSpPr>
          <p:nvPr>
            <p:ph type="sldNum" sz="quarter" idx="10"/>
          </p:nvPr>
        </p:nvSpPr>
        <p:spPr/>
        <p:txBody>
          <a:bodyPr/>
          <a:lstStyle>
            <a:lvl1pPr>
              <a:defRPr/>
            </a:lvl1pPr>
          </a:lstStyle>
          <a:p>
            <a:fld id="{C44BE532-105C-45D1-913B-0DA2E5433588}" type="slidenum">
              <a:rPr lang="zh-HK" altLang="en-US"/>
              <a:pPr/>
              <a:t>‹#›</a:t>
            </a:fld>
            <a:endParaRPr lang="zh-HK" altLang="en-US"/>
          </a:p>
        </p:txBody>
      </p:sp>
    </p:spTree>
    <p:extLst>
      <p:ext uri="{BB962C8B-B14F-4D97-AF65-F5344CB8AC3E}">
        <p14:creationId xmlns:p14="http://schemas.microsoft.com/office/powerpoint/2010/main" val="4271578289"/>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Slide Number Placeholder 5">
            <a:extLst>
              <a:ext uri="{FF2B5EF4-FFF2-40B4-BE49-F238E27FC236}">
                <a16:creationId xmlns:a16="http://schemas.microsoft.com/office/drawing/2014/main" id="{B7DB959B-7421-A067-8748-7C8F42EBF7CA}"/>
              </a:ext>
            </a:extLst>
          </p:cNvPr>
          <p:cNvSpPr>
            <a:spLocks noGrp="1"/>
          </p:cNvSpPr>
          <p:nvPr>
            <p:ph type="sldNum" sz="quarter" idx="10"/>
          </p:nvPr>
        </p:nvSpPr>
        <p:spPr/>
        <p:txBody>
          <a:bodyPr/>
          <a:lstStyle>
            <a:lvl1pPr>
              <a:defRPr/>
            </a:lvl1pPr>
          </a:lstStyle>
          <a:p>
            <a:fld id="{A8C79670-1E9E-459B-965F-012914E66418}" type="slidenum">
              <a:rPr lang="zh-HK" altLang="en-US"/>
              <a:pPr/>
              <a:t>‹#›</a:t>
            </a:fld>
            <a:endParaRPr lang="zh-HK" altLang="en-US"/>
          </a:p>
        </p:txBody>
      </p:sp>
    </p:spTree>
    <p:extLst>
      <p:ext uri="{BB962C8B-B14F-4D97-AF65-F5344CB8AC3E}">
        <p14:creationId xmlns:p14="http://schemas.microsoft.com/office/powerpoint/2010/main" val="485023047"/>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2FF43753-938E-BB1D-F659-FC97E3020F80}"/>
              </a:ext>
            </a:extLst>
          </p:cNvPr>
          <p:cNvSpPr>
            <a:spLocks noGrp="1"/>
          </p:cNvSpPr>
          <p:nvPr>
            <p:ph type="sldNum" sz="quarter" idx="10"/>
          </p:nvPr>
        </p:nvSpPr>
        <p:spPr/>
        <p:txBody>
          <a:bodyPr/>
          <a:lstStyle>
            <a:lvl1pPr>
              <a:defRPr/>
            </a:lvl1pPr>
          </a:lstStyle>
          <a:p>
            <a:fld id="{248943A0-C088-44E1-B58F-837099C261CB}" type="slidenum">
              <a:rPr lang="zh-HK" altLang="en-US"/>
              <a:pPr/>
              <a:t>‹#›</a:t>
            </a:fld>
            <a:endParaRPr lang="zh-HK" altLang="en-US"/>
          </a:p>
        </p:txBody>
      </p:sp>
    </p:spTree>
    <p:extLst>
      <p:ext uri="{BB962C8B-B14F-4D97-AF65-F5344CB8AC3E}">
        <p14:creationId xmlns:p14="http://schemas.microsoft.com/office/powerpoint/2010/main" val="1435833733"/>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Slide Number Placeholder 5">
            <a:extLst>
              <a:ext uri="{FF2B5EF4-FFF2-40B4-BE49-F238E27FC236}">
                <a16:creationId xmlns:a16="http://schemas.microsoft.com/office/drawing/2014/main" id="{0D5206DD-1B87-9806-DC2C-AC9DC3FDCD9E}"/>
              </a:ext>
            </a:extLst>
          </p:cNvPr>
          <p:cNvSpPr>
            <a:spLocks noGrp="1"/>
          </p:cNvSpPr>
          <p:nvPr>
            <p:ph type="sldNum" sz="quarter" idx="10"/>
          </p:nvPr>
        </p:nvSpPr>
        <p:spPr/>
        <p:txBody>
          <a:bodyPr/>
          <a:lstStyle>
            <a:lvl1pPr>
              <a:defRPr/>
            </a:lvl1pPr>
          </a:lstStyle>
          <a:p>
            <a:fld id="{BFAFFB43-5B99-445D-99AD-991A6F36717C}" type="slidenum">
              <a:rPr lang="zh-HK" altLang="en-US"/>
              <a:pPr/>
              <a:t>‹#›</a:t>
            </a:fld>
            <a:endParaRPr lang="zh-HK" altLang="en-US"/>
          </a:p>
        </p:txBody>
      </p:sp>
    </p:spTree>
    <p:extLst>
      <p:ext uri="{BB962C8B-B14F-4D97-AF65-F5344CB8AC3E}">
        <p14:creationId xmlns:p14="http://schemas.microsoft.com/office/powerpoint/2010/main" val="452838386"/>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3E6B7881-9114-C147-536D-34E49ADE9D62}"/>
              </a:ext>
            </a:extLst>
          </p:cNvPr>
          <p:cNvSpPr>
            <a:spLocks noGrp="1"/>
          </p:cNvSpPr>
          <p:nvPr>
            <p:ph type="sldNum" sz="quarter" idx="10"/>
          </p:nvPr>
        </p:nvSpPr>
        <p:spPr/>
        <p:txBody>
          <a:bodyPr/>
          <a:lstStyle>
            <a:lvl1pPr>
              <a:defRPr/>
            </a:lvl1pPr>
          </a:lstStyle>
          <a:p>
            <a:fld id="{FF6E7FE7-0239-4F3C-9D56-2BD432A05DED}" type="slidenum">
              <a:rPr lang="en-US" altLang="zh-CN"/>
              <a:pPr/>
              <a:t>‹#›</a:t>
            </a:fld>
            <a:endParaRPr lang="en-US" altLang="zh-CN"/>
          </a:p>
        </p:txBody>
      </p:sp>
    </p:spTree>
    <p:extLst>
      <p:ext uri="{BB962C8B-B14F-4D97-AF65-F5344CB8AC3E}">
        <p14:creationId xmlns:p14="http://schemas.microsoft.com/office/powerpoint/2010/main" val="3028611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Slide Number Placeholder 5">
            <a:extLst>
              <a:ext uri="{FF2B5EF4-FFF2-40B4-BE49-F238E27FC236}">
                <a16:creationId xmlns:a16="http://schemas.microsoft.com/office/drawing/2014/main" id="{D09E893E-D78B-3333-ECD6-5CA20CBDF092}"/>
              </a:ext>
            </a:extLst>
          </p:cNvPr>
          <p:cNvSpPr>
            <a:spLocks noGrp="1"/>
          </p:cNvSpPr>
          <p:nvPr>
            <p:ph type="sldNum" sz="quarter" idx="10"/>
          </p:nvPr>
        </p:nvSpPr>
        <p:spPr/>
        <p:txBody>
          <a:bodyPr/>
          <a:lstStyle>
            <a:lvl1pPr>
              <a:defRPr/>
            </a:lvl1pPr>
          </a:lstStyle>
          <a:p>
            <a:fld id="{1EDA9822-4FFF-478E-87ED-780B14897864}" type="slidenum">
              <a:rPr lang="zh-HK" altLang="en-US"/>
              <a:pPr/>
              <a:t>‹#›</a:t>
            </a:fld>
            <a:endParaRPr lang="zh-HK" altLang="en-US"/>
          </a:p>
        </p:txBody>
      </p:sp>
    </p:spTree>
    <p:extLst>
      <p:ext uri="{BB962C8B-B14F-4D97-AF65-F5344CB8AC3E}">
        <p14:creationId xmlns:p14="http://schemas.microsoft.com/office/powerpoint/2010/main" val="410490913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E89482D5-E507-9AF8-489F-FA2533E75CBF}"/>
              </a:ext>
            </a:extLst>
          </p:cNvPr>
          <p:cNvSpPr>
            <a:spLocks noGrp="1"/>
          </p:cNvSpPr>
          <p:nvPr>
            <p:ph type="sldNum" sz="quarter" idx="10"/>
          </p:nvPr>
        </p:nvSpPr>
        <p:spPr/>
        <p:txBody>
          <a:bodyPr/>
          <a:lstStyle>
            <a:lvl1pPr>
              <a:defRPr/>
            </a:lvl1pPr>
          </a:lstStyle>
          <a:p>
            <a:fld id="{56E5DF48-906F-4DC2-A211-7B02F7A3DCFC}" type="slidenum">
              <a:rPr lang="zh-HK" altLang="en-US"/>
              <a:pPr/>
              <a:t>‹#›</a:t>
            </a:fld>
            <a:endParaRPr lang="zh-HK" altLang="en-US"/>
          </a:p>
        </p:txBody>
      </p:sp>
    </p:spTree>
    <p:extLst>
      <p:ext uri="{BB962C8B-B14F-4D97-AF65-F5344CB8AC3E}">
        <p14:creationId xmlns:p14="http://schemas.microsoft.com/office/powerpoint/2010/main" val="3691072645"/>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9106FDD7-E5C0-A5E7-C59A-2143B43022BD}"/>
              </a:ext>
            </a:extLst>
          </p:cNvPr>
          <p:cNvSpPr>
            <a:spLocks noGrp="1"/>
          </p:cNvSpPr>
          <p:nvPr>
            <p:ph type="sldNum" sz="quarter" idx="10"/>
          </p:nvPr>
        </p:nvSpPr>
        <p:spPr/>
        <p:txBody>
          <a:bodyPr/>
          <a:lstStyle>
            <a:lvl1pPr>
              <a:defRPr/>
            </a:lvl1pPr>
          </a:lstStyle>
          <a:p>
            <a:fld id="{40A7AE80-A5C3-4EE7-9E2D-CE3DEA01542A}" type="slidenum">
              <a:rPr lang="zh-HK" altLang="en-US"/>
              <a:pPr/>
              <a:t>‹#›</a:t>
            </a:fld>
            <a:endParaRPr lang="zh-HK" altLang="en-US"/>
          </a:p>
        </p:txBody>
      </p:sp>
    </p:spTree>
    <p:extLst>
      <p:ext uri="{BB962C8B-B14F-4D97-AF65-F5344CB8AC3E}">
        <p14:creationId xmlns:p14="http://schemas.microsoft.com/office/powerpoint/2010/main" val="763159458"/>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Slide Number Placeholder 5">
            <a:extLst>
              <a:ext uri="{FF2B5EF4-FFF2-40B4-BE49-F238E27FC236}">
                <a16:creationId xmlns:a16="http://schemas.microsoft.com/office/drawing/2014/main" id="{B2FA953F-7830-8AA7-44D4-75C94FED9E07}"/>
              </a:ext>
            </a:extLst>
          </p:cNvPr>
          <p:cNvSpPr>
            <a:spLocks noGrp="1"/>
          </p:cNvSpPr>
          <p:nvPr>
            <p:ph type="sldNum" sz="quarter" idx="10"/>
          </p:nvPr>
        </p:nvSpPr>
        <p:spPr/>
        <p:txBody>
          <a:bodyPr/>
          <a:lstStyle>
            <a:lvl1pPr>
              <a:defRPr/>
            </a:lvl1pPr>
          </a:lstStyle>
          <a:p>
            <a:fld id="{22620941-BC03-435A-99A4-3F5415531F61}" type="slidenum">
              <a:rPr lang="en-US" altLang="zh-CN"/>
              <a:pPr/>
              <a:t>‹#›</a:t>
            </a:fld>
            <a:endParaRPr lang="en-US" altLang="zh-CN"/>
          </a:p>
        </p:txBody>
      </p:sp>
    </p:spTree>
    <p:extLst>
      <p:ext uri="{BB962C8B-B14F-4D97-AF65-F5344CB8AC3E}">
        <p14:creationId xmlns:p14="http://schemas.microsoft.com/office/powerpoint/2010/main" val="1147868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Slide Number Placeholder 5">
            <a:extLst>
              <a:ext uri="{FF2B5EF4-FFF2-40B4-BE49-F238E27FC236}">
                <a16:creationId xmlns:a16="http://schemas.microsoft.com/office/drawing/2014/main" id="{7198BF02-DF3D-6719-0BDB-19DF038D5638}"/>
              </a:ext>
            </a:extLst>
          </p:cNvPr>
          <p:cNvSpPr>
            <a:spLocks noGrp="1"/>
          </p:cNvSpPr>
          <p:nvPr>
            <p:ph type="sldNum" sz="quarter" idx="10"/>
          </p:nvPr>
        </p:nvSpPr>
        <p:spPr/>
        <p:txBody>
          <a:bodyPr/>
          <a:lstStyle>
            <a:lvl1pPr>
              <a:defRPr/>
            </a:lvl1pPr>
          </a:lstStyle>
          <a:p>
            <a:fld id="{6274E719-6E11-432D-A249-C51917AC111C}" type="slidenum">
              <a:rPr lang="en-US" altLang="zh-CN"/>
              <a:pPr/>
              <a:t>‹#›</a:t>
            </a:fld>
            <a:endParaRPr lang="en-US" altLang="zh-CN"/>
          </a:p>
        </p:txBody>
      </p:sp>
    </p:spTree>
    <p:extLst>
      <p:ext uri="{BB962C8B-B14F-4D97-AF65-F5344CB8AC3E}">
        <p14:creationId xmlns:p14="http://schemas.microsoft.com/office/powerpoint/2010/main" val="85961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Slide Number Placeholder 5">
            <a:extLst>
              <a:ext uri="{FF2B5EF4-FFF2-40B4-BE49-F238E27FC236}">
                <a16:creationId xmlns:a16="http://schemas.microsoft.com/office/drawing/2014/main" id="{AC3E577A-A619-02F3-E137-8046EDA886CA}"/>
              </a:ext>
            </a:extLst>
          </p:cNvPr>
          <p:cNvSpPr>
            <a:spLocks noGrp="1"/>
          </p:cNvSpPr>
          <p:nvPr>
            <p:ph type="sldNum" sz="quarter" idx="10"/>
          </p:nvPr>
        </p:nvSpPr>
        <p:spPr/>
        <p:txBody>
          <a:bodyPr/>
          <a:lstStyle>
            <a:lvl1pPr>
              <a:defRPr/>
            </a:lvl1pPr>
          </a:lstStyle>
          <a:p>
            <a:fld id="{47EF9A86-5485-44B1-B570-14E8D86112B1}" type="slidenum">
              <a:rPr lang="en-US" altLang="zh-CN"/>
              <a:pPr/>
              <a:t>‹#›</a:t>
            </a:fld>
            <a:endParaRPr lang="en-US" altLang="zh-CN"/>
          </a:p>
        </p:txBody>
      </p:sp>
    </p:spTree>
    <p:extLst>
      <p:ext uri="{BB962C8B-B14F-4D97-AF65-F5344CB8AC3E}">
        <p14:creationId xmlns:p14="http://schemas.microsoft.com/office/powerpoint/2010/main" val="214980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Slide Number Placeholder 5">
            <a:extLst>
              <a:ext uri="{FF2B5EF4-FFF2-40B4-BE49-F238E27FC236}">
                <a16:creationId xmlns:a16="http://schemas.microsoft.com/office/drawing/2014/main" id="{A27DE139-73D1-AD96-E23B-1D4A32395172}"/>
              </a:ext>
            </a:extLst>
          </p:cNvPr>
          <p:cNvSpPr>
            <a:spLocks noGrp="1"/>
          </p:cNvSpPr>
          <p:nvPr>
            <p:ph type="sldNum" sz="quarter" idx="10"/>
          </p:nvPr>
        </p:nvSpPr>
        <p:spPr/>
        <p:txBody>
          <a:bodyPr/>
          <a:lstStyle>
            <a:lvl1pPr>
              <a:defRPr/>
            </a:lvl1pPr>
          </a:lstStyle>
          <a:p>
            <a:fld id="{21694CB8-5995-4642-8C86-7E36F74EBA6B}" type="slidenum">
              <a:rPr lang="en-US" altLang="zh-CN"/>
              <a:pPr/>
              <a:t>‹#›</a:t>
            </a:fld>
            <a:endParaRPr lang="en-US" altLang="zh-CN"/>
          </a:p>
        </p:txBody>
      </p:sp>
    </p:spTree>
    <p:extLst>
      <p:ext uri="{BB962C8B-B14F-4D97-AF65-F5344CB8AC3E}">
        <p14:creationId xmlns:p14="http://schemas.microsoft.com/office/powerpoint/2010/main" val="1746368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3741E26-BF6B-AB3E-90B9-EB4C6A822E41}"/>
              </a:ext>
            </a:extLst>
          </p:cNvPr>
          <p:cNvSpPr>
            <a:spLocks noGrp="1"/>
          </p:cNvSpPr>
          <p:nvPr>
            <p:ph type="sldNum" sz="quarter" idx="10"/>
          </p:nvPr>
        </p:nvSpPr>
        <p:spPr/>
        <p:txBody>
          <a:bodyPr/>
          <a:lstStyle>
            <a:lvl1pPr>
              <a:defRPr/>
            </a:lvl1pPr>
          </a:lstStyle>
          <a:p>
            <a:fld id="{9B8C5CE6-FD67-4FC8-B410-456CDA813A07}" type="slidenum">
              <a:rPr lang="en-US" altLang="zh-CN"/>
              <a:pPr/>
              <a:t>‹#›</a:t>
            </a:fld>
            <a:endParaRPr lang="en-US" altLang="zh-CN"/>
          </a:p>
        </p:txBody>
      </p:sp>
    </p:spTree>
    <p:extLst>
      <p:ext uri="{BB962C8B-B14F-4D97-AF65-F5344CB8AC3E}">
        <p14:creationId xmlns:p14="http://schemas.microsoft.com/office/powerpoint/2010/main" val="3244029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Slide Number Placeholder 5">
            <a:extLst>
              <a:ext uri="{FF2B5EF4-FFF2-40B4-BE49-F238E27FC236}">
                <a16:creationId xmlns:a16="http://schemas.microsoft.com/office/drawing/2014/main" id="{B499BE9C-D4FD-6477-53CB-CB4F80508727}"/>
              </a:ext>
            </a:extLst>
          </p:cNvPr>
          <p:cNvSpPr>
            <a:spLocks noGrp="1"/>
          </p:cNvSpPr>
          <p:nvPr>
            <p:ph type="sldNum" sz="quarter" idx="10"/>
          </p:nvPr>
        </p:nvSpPr>
        <p:spPr/>
        <p:txBody>
          <a:bodyPr/>
          <a:lstStyle>
            <a:lvl1pPr>
              <a:defRPr/>
            </a:lvl1pPr>
          </a:lstStyle>
          <a:p>
            <a:fld id="{F0E690ED-6E43-4FC0-863C-0E399316DD0E}" type="slidenum">
              <a:rPr lang="en-US" altLang="zh-CN"/>
              <a:pPr/>
              <a:t>‹#›</a:t>
            </a:fld>
            <a:endParaRPr lang="en-US" altLang="zh-CN"/>
          </a:p>
        </p:txBody>
      </p:sp>
    </p:spTree>
    <p:extLst>
      <p:ext uri="{BB962C8B-B14F-4D97-AF65-F5344CB8AC3E}">
        <p14:creationId xmlns:p14="http://schemas.microsoft.com/office/powerpoint/2010/main" val="1362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Slide Number Placeholder 5">
            <a:extLst>
              <a:ext uri="{FF2B5EF4-FFF2-40B4-BE49-F238E27FC236}">
                <a16:creationId xmlns:a16="http://schemas.microsoft.com/office/drawing/2014/main" id="{568B62D4-59FD-8DAB-32FC-C317DF75A380}"/>
              </a:ext>
            </a:extLst>
          </p:cNvPr>
          <p:cNvSpPr>
            <a:spLocks noGrp="1"/>
          </p:cNvSpPr>
          <p:nvPr>
            <p:ph type="sldNum" sz="quarter" idx="10"/>
          </p:nvPr>
        </p:nvSpPr>
        <p:spPr/>
        <p:txBody>
          <a:bodyPr/>
          <a:lstStyle>
            <a:lvl1pPr>
              <a:defRPr/>
            </a:lvl1pPr>
          </a:lstStyle>
          <a:p>
            <a:fld id="{6D25839C-CDE2-422A-A125-52E36C314181}" type="slidenum">
              <a:rPr lang="en-US" altLang="zh-CN"/>
              <a:pPr/>
              <a:t>‹#›</a:t>
            </a:fld>
            <a:endParaRPr lang="en-US" altLang="zh-CN"/>
          </a:p>
        </p:txBody>
      </p:sp>
    </p:spTree>
    <p:extLst>
      <p:ext uri="{BB962C8B-B14F-4D97-AF65-F5344CB8AC3E}">
        <p14:creationId xmlns:p14="http://schemas.microsoft.com/office/powerpoint/2010/main" val="3037536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5A919C1-5361-9778-8C51-249544E8298B}"/>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a:extLst>
              <a:ext uri="{FF2B5EF4-FFF2-40B4-BE49-F238E27FC236}">
                <a16:creationId xmlns:a16="http://schemas.microsoft.com/office/drawing/2014/main" id="{350FB364-1DFC-1F37-89DD-1250EA976D42}"/>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6" name="Slide Number Placeholder 5">
            <a:extLst>
              <a:ext uri="{FF2B5EF4-FFF2-40B4-BE49-F238E27FC236}">
                <a16:creationId xmlns:a16="http://schemas.microsoft.com/office/drawing/2014/main" id="{A5DD5572-E7D2-9163-A1EE-0643CA18B110}"/>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C38C1A-7B93-47CA-A5DF-99213DD0E6D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E6B65C73-F809-0464-FC97-59639297866A}"/>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2051" name="Text Placeholder 2">
            <a:extLst>
              <a:ext uri="{FF2B5EF4-FFF2-40B4-BE49-F238E27FC236}">
                <a16:creationId xmlns:a16="http://schemas.microsoft.com/office/drawing/2014/main" id="{805529E0-777D-6080-F0F5-1DC2D13BAD29}"/>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6" name="Slide Number Placeholder 5">
            <a:extLst>
              <a:ext uri="{FF2B5EF4-FFF2-40B4-BE49-F238E27FC236}">
                <a16:creationId xmlns:a16="http://schemas.microsoft.com/office/drawing/2014/main" id="{05A26B36-A9F8-A104-809E-3772979A5C03}"/>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4BF6D24-B254-4480-9D5B-F1A51E9BEF41}" type="slidenum">
              <a:rPr lang="zh-HK" altLang="en-US"/>
              <a:pPr/>
              <a:t>‹#›</a:t>
            </a:fld>
            <a:endParaRPr lang="zh-HK"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CA08EAB-A732-C139-E73B-58106C97E226}"/>
              </a:ext>
            </a:extLst>
          </p:cNvPr>
          <p:cNvSpPr/>
          <p:nvPr/>
        </p:nvSpPr>
        <p:spPr>
          <a:xfrm>
            <a:off x="0" y="2259013"/>
            <a:ext cx="9144000" cy="1893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3075" name="Rectangle 7">
            <a:extLst>
              <a:ext uri="{FF2B5EF4-FFF2-40B4-BE49-F238E27FC236}">
                <a16:creationId xmlns:a16="http://schemas.microsoft.com/office/drawing/2014/main" id="{540F63C5-8D56-CE44-0B9A-D1964FD3BD1B}"/>
              </a:ext>
            </a:extLst>
          </p:cNvPr>
          <p:cNvSpPr>
            <a:spLocks noGrp="1" noChangeArrowheads="1"/>
          </p:cNvSpPr>
          <p:nvPr>
            <p:ph type="ctrTitle"/>
          </p:nvPr>
        </p:nvSpPr>
        <p:spPr>
          <a:xfrm>
            <a:off x="990600" y="2327275"/>
            <a:ext cx="7253288" cy="1462088"/>
          </a:xfrm>
        </p:spPr>
        <p:txBody>
          <a:bodyPr/>
          <a:lstStyle/>
          <a:p>
            <a:pPr eaLnBrk="1" hangingPunct="1"/>
            <a:r>
              <a:rPr lang="zh-CN" altLang="en-US">
                <a:latin typeface="微软雅黑" panose="020B0503020204020204" pitchFamily="34" charset="-122"/>
                <a:ea typeface="微软雅黑" panose="020B0503020204020204" pitchFamily="34" charset="-122"/>
              </a:rPr>
              <a:t>第</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章 物理层</a:t>
            </a:r>
          </a:p>
        </p:txBody>
      </p:sp>
      <p:sp>
        <p:nvSpPr>
          <p:cNvPr id="3076" name="副标题 1">
            <a:extLst>
              <a:ext uri="{FF2B5EF4-FFF2-40B4-BE49-F238E27FC236}">
                <a16:creationId xmlns:a16="http://schemas.microsoft.com/office/drawing/2014/main" id="{1E44BFDB-9EF0-0CA9-2D2D-FF730D05540A}"/>
              </a:ext>
            </a:extLst>
          </p:cNvPr>
          <p:cNvSpPr>
            <a:spLocks noGrp="1"/>
          </p:cNvSpPr>
          <p:nvPr>
            <p:ph type="subTitle" idx="1"/>
          </p:nvPr>
        </p:nvSpPr>
        <p:spPr>
          <a:xfrm>
            <a:off x="1143000" y="4510088"/>
            <a:ext cx="6858000" cy="1655762"/>
          </a:xfrm>
        </p:spPr>
        <p:txBody>
          <a:bodyPr/>
          <a:lstStyle/>
          <a:p>
            <a:pPr eaLnBrk="1" hangingPunct="1"/>
            <a:r>
              <a:rPr lang="en-US" altLang="zh-CN" b="1"/>
              <a:t>《</a:t>
            </a:r>
            <a:r>
              <a:rPr lang="zh-CN" altLang="en-US" b="1"/>
              <a:t>计算机网络</a:t>
            </a:r>
            <a:r>
              <a:rPr lang="en-US" altLang="zh-CN" b="1"/>
              <a:t>》</a:t>
            </a:r>
          </a:p>
          <a:p>
            <a:pPr eaLnBrk="1" hangingPunct="1"/>
            <a:endParaRPr lang="en-US" altLang="zh-CN" b="1"/>
          </a:p>
          <a:p>
            <a:pPr eaLnBrk="1" hangingPunct="1"/>
            <a:r>
              <a:rPr lang="zh-CN" altLang="en-US" b="1"/>
              <a:t>周经亚</a:t>
            </a:r>
          </a:p>
        </p:txBody>
      </p:sp>
      <p:sp>
        <p:nvSpPr>
          <p:cNvPr id="8" name="文本框 20">
            <a:extLst>
              <a:ext uri="{FF2B5EF4-FFF2-40B4-BE49-F238E27FC236}">
                <a16:creationId xmlns:a16="http://schemas.microsoft.com/office/drawing/2014/main" id="{39C314E1-9AD7-D500-598C-A502CCC3F898}"/>
              </a:ext>
            </a:extLst>
          </p:cNvPr>
          <p:cNvSpPr txBox="1"/>
          <p:nvPr/>
        </p:nvSpPr>
        <p:spPr>
          <a:xfrm>
            <a:off x="5899150" y="549275"/>
            <a:ext cx="3244850" cy="368300"/>
          </a:xfrm>
          <a:prstGeom prst="rect">
            <a:avLst/>
          </a:prstGeom>
          <a:noFill/>
        </p:spPr>
        <p:txBody>
          <a:bodyPr>
            <a:spAutoFit/>
          </a:bodyPr>
          <a:lstStyle/>
          <a:p>
            <a:pPr>
              <a:defRPr/>
            </a:pPr>
            <a:r>
              <a:rPr lang="en-US" altLang="zh-HK" sz="1800" b="1" spc="300" dirty="0">
                <a:solidFill>
                  <a:srgbClr val="0174AB"/>
                </a:solidFill>
                <a:latin typeface="微软雅黑" panose="020B0503020204020204" pitchFamily="34" charset="-122"/>
                <a:ea typeface="微软雅黑" panose="020B0503020204020204" pitchFamily="34" charset="-122"/>
              </a:rPr>
              <a:t>Soochow University</a:t>
            </a:r>
            <a:endParaRPr lang="zh-HK" altLang="en-US" sz="1800" b="1" spc="300" dirty="0">
              <a:solidFill>
                <a:srgbClr val="0174AB"/>
              </a:solidFill>
              <a:latin typeface="微软雅黑" panose="020B0503020204020204" pitchFamily="34" charset="-122"/>
              <a:ea typeface="微软雅黑" panose="020B0503020204020204" pitchFamily="34" charset="-122"/>
            </a:endParaRPr>
          </a:p>
        </p:txBody>
      </p:sp>
      <p:sp>
        <p:nvSpPr>
          <p:cNvPr id="9" name="文本框 25">
            <a:extLst>
              <a:ext uri="{FF2B5EF4-FFF2-40B4-BE49-F238E27FC236}">
                <a16:creationId xmlns:a16="http://schemas.microsoft.com/office/drawing/2014/main" id="{57CB5701-98FE-2651-B63A-74C52CD5FD95}"/>
              </a:ext>
            </a:extLst>
          </p:cNvPr>
          <p:cNvSpPr txBox="1"/>
          <p:nvPr/>
        </p:nvSpPr>
        <p:spPr>
          <a:xfrm>
            <a:off x="5899150" y="917575"/>
            <a:ext cx="3043238" cy="368300"/>
          </a:xfrm>
          <a:prstGeom prst="rect">
            <a:avLst/>
          </a:prstGeom>
          <a:noFill/>
        </p:spPr>
        <p:txBody>
          <a:bodyPr>
            <a:spAutoFit/>
          </a:bodyPr>
          <a:lstStyle/>
          <a:p>
            <a:pPr>
              <a:defRPr/>
            </a:pPr>
            <a:r>
              <a:rPr lang="zh-CN" altLang="en-US" sz="1800" b="1" spc="300" dirty="0">
                <a:solidFill>
                  <a:srgbClr val="0174AB"/>
                </a:solidFill>
                <a:latin typeface="微软雅黑" panose="020B0503020204020204" pitchFamily="34" charset="-122"/>
                <a:ea typeface="微软雅黑" panose="020B0503020204020204" pitchFamily="34" charset="-122"/>
              </a:rPr>
              <a:t>计算机科学与技术学院</a:t>
            </a:r>
            <a:endParaRPr lang="zh-HK" altLang="en-US" sz="1800" b="1" spc="300" dirty="0">
              <a:solidFill>
                <a:srgbClr val="0174AB"/>
              </a:solidFill>
              <a:latin typeface="微软雅黑" panose="020B0503020204020204" pitchFamily="34" charset="-122"/>
              <a:ea typeface="微软雅黑" panose="020B0503020204020204" pitchFamily="34" charset="-122"/>
            </a:endParaRPr>
          </a:p>
        </p:txBody>
      </p:sp>
      <p:pic>
        <p:nvPicPr>
          <p:cNvPr id="3079" name="图片 1">
            <a:extLst>
              <a:ext uri="{FF2B5EF4-FFF2-40B4-BE49-F238E27FC236}">
                <a16:creationId xmlns:a16="http://schemas.microsoft.com/office/drawing/2014/main" id="{ADDA30CA-EC1E-9045-09CC-DBBFA04B9A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1400" y="428625"/>
            <a:ext cx="10477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54AE0C1-5A82-8F57-B021-82123D4529BA}"/>
              </a:ext>
            </a:extLst>
          </p:cNvPr>
          <p:cNvSpPr>
            <a:spLocks noGrp="1" noChangeArrowheads="1"/>
          </p:cNvSpPr>
          <p:nvPr>
            <p:ph type="title"/>
          </p:nvPr>
        </p:nvSpPr>
        <p:spPr/>
        <p:txBody>
          <a:bodyPr/>
          <a:lstStyle/>
          <a:p>
            <a:pPr algn="ctr" eaLnBrk="1" hangingPunct="1"/>
            <a:r>
              <a:rPr lang="en-US" altLang="zh-CN"/>
              <a:t>2.2.3  </a:t>
            </a:r>
            <a:r>
              <a:rPr lang="zh-CN" altLang="en-US"/>
              <a:t>信道的极限容量 </a:t>
            </a:r>
          </a:p>
        </p:txBody>
      </p:sp>
      <p:sp>
        <p:nvSpPr>
          <p:cNvPr id="12291" name="Rectangle 3">
            <a:extLst>
              <a:ext uri="{FF2B5EF4-FFF2-40B4-BE49-F238E27FC236}">
                <a16:creationId xmlns:a16="http://schemas.microsoft.com/office/drawing/2014/main" id="{BB185A49-FF74-9082-1109-752C81AD277D}"/>
              </a:ext>
            </a:extLst>
          </p:cNvPr>
          <p:cNvSpPr>
            <a:spLocks noGrp="1" noChangeArrowheads="1"/>
          </p:cNvSpPr>
          <p:nvPr>
            <p:ph idx="1"/>
          </p:nvPr>
        </p:nvSpPr>
        <p:spPr>
          <a:xfrm>
            <a:off x="1042988" y="1978025"/>
            <a:ext cx="7772400" cy="4114800"/>
          </a:xfrm>
        </p:spPr>
        <p:txBody>
          <a:bodyPr/>
          <a:lstStyle/>
          <a:p>
            <a:pPr eaLnBrk="1" hangingPunct="1"/>
            <a:r>
              <a:rPr lang="zh-CN" altLang="en-US"/>
              <a:t>任何实际的信道都不是理想的，在传输信号时会产生各种失真以及带来多种干扰。</a:t>
            </a:r>
            <a:r>
              <a:rPr lang="zh-CN" altLang="en-US" sz="3600"/>
              <a:t> </a:t>
            </a:r>
          </a:p>
          <a:p>
            <a:pPr eaLnBrk="1" hangingPunct="1"/>
            <a:r>
              <a:rPr lang="zh-CN" altLang="en-US"/>
              <a:t>码元传输的</a:t>
            </a:r>
            <a:r>
              <a:rPr lang="zh-CN" altLang="en-US">
                <a:solidFill>
                  <a:srgbClr val="FF0000"/>
                </a:solidFill>
              </a:rPr>
              <a:t>速率</a:t>
            </a:r>
            <a:r>
              <a:rPr lang="zh-CN" altLang="en-US"/>
              <a:t>越高，或信号传输的</a:t>
            </a:r>
            <a:r>
              <a:rPr lang="zh-CN" altLang="en-US">
                <a:solidFill>
                  <a:srgbClr val="FF0000"/>
                </a:solidFill>
              </a:rPr>
              <a:t>距离</a:t>
            </a:r>
            <a:r>
              <a:rPr lang="zh-CN" altLang="en-US"/>
              <a:t>越远，在信道的输出端的波形的失真就越严重。 </a:t>
            </a:r>
          </a:p>
        </p:txBody>
      </p:sp>
      <p:sp>
        <p:nvSpPr>
          <p:cNvPr id="2" name="灯片编号占位符 1">
            <a:extLst>
              <a:ext uri="{FF2B5EF4-FFF2-40B4-BE49-F238E27FC236}">
                <a16:creationId xmlns:a16="http://schemas.microsoft.com/office/drawing/2014/main" id="{73086E20-8AB8-7E29-8FF6-11E4817425A5}"/>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E2E2211C-1DB5-49C7-AAC4-0F24924D6B70}" type="slidenum">
              <a:rPr lang="en-US" altLang="zh-CN" sz="1200">
                <a:solidFill>
                  <a:srgbClr val="898989"/>
                </a:solidFill>
              </a:rPr>
              <a:pPr eaLnBrk="1" hangingPunct="1"/>
              <a:t>10</a:t>
            </a:fld>
            <a:endParaRPr lang="en-US" altLang="zh-CN" sz="1200">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9DAF5FF-AF72-0DE1-ACB5-5547476AB0E1}"/>
              </a:ext>
            </a:extLst>
          </p:cNvPr>
          <p:cNvSpPr>
            <a:spLocks noGrp="1" noChangeArrowheads="1"/>
          </p:cNvSpPr>
          <p:nvPr>
            <p:ph type="title"/>
          </p:nvPr>
        </p:nvSpPr>
        <p:spPr/>
        <p:txBody>
          <a:bodyPr/>
          <a:lstStyle/>
          <a:p>
            <a:pPr algn="ctr" eaLnBrk="1" hangingPunct="1"/>
            <a:r>
              <a:rPr lang="zh-CN" altLang="en-US"/>
              <a:t>数字信号通过实际的信道 </a:t>
            </a:r>
          </a:p>
        </p:txBody>
      </p:sp>
      <p:sp>
        <p:nvSpPr>
          <p:cNvPr id="32771" name="Rectangle 3">
            <a:extLst>
              <a:ext uri="{FF2B5EF4-FFF2-40B4-BE49-F238E27FC236}">
                <a16:creationId xmlns:a16="http://schemas.microsoft.com/office/drawing/2014/main" id="{AB8E9C00-7B3F-E658-097D-BC567FCFEA52}"/>
              </a:ext>
            </a:extLst>
          </p:cNvPr>
          <p:cNvSpPr>
            <a:spLocks noGrp="1" noChangeArrowheads="1"/>
          </p:cNvSpPr>
          <p:nvPr>
            <p:ph idx="1"/>
          </p:nvPr>
        </p:nvSpPr>
        <p:spPr>
          <a:xfrm>
            <a:off x="1042988" y="1844675"/>
            <a:ext cx="7772400" cy="4114800"/>
          </a:xfrm>
        </p:spPr>
        <p:txBody>
          <a:bodyPr/>
          <a:lstStyle/>
          <a:p>
            <a:pPr eaLnBrk="1" hangingPunct="1">
              <a:lnSpc>
                <a:spcPct val="110000"/>
              </a:lnSpc>
              <a:spcBef>
                <a:spcPct val="0"/>
              </a:spcBef>
            </a:pPr>
            <a:r>
              <a:rPr lang="zh-CN" altLang="en-US"/>
              <a:t>有失真，但</a:t>
            </a:r>
            <a:r>
              <a:rPr lang="zh-CN" altLang="en-US">
                <a:solidFill>
                  <a:schemeClr val="hlink"/>
                </a:solidFill>
              </a:rPr>
              <a:t>可识别</a:t>
            </a:r>
          </a:p>
          <a:p>
            <a:pPr eaLnBrk="1" hangingPunct="1">
              <a:lnSpc>
                <a:spcPct val="110000"/>
              </a:lnSpc>
              <a:spcBef>
                <a:spcPct val="0"/>
              </a:spcBef>
            </a:pPr>
            <a:endParaRPr lang="zh-CN" altLang="en-US"/>
          </a:p>
          <a:p>
            <a:pPr eaLnBrk="1" hangingPunct="1">
              <a:lnSpc>
                <a:spcPct val="110000"/>
              </a:lnSpc>
              <a:spcBef>
                <a:spcPct val="0"/>
              </a:spcBef>
            </a:pPr>
            <a:endParaRPr lang="zh-CN" altLang="en-US"/>
          </a:p>
          <a:p>
            <a:pPr eaLnBrk="1" hangingPunct="1">
              <a:lnSpc>
                <a:spcPct val="110000"/>
              </a:lnSpc>
              <a:spcBef>
                <a:spcPct val="0"/>
              </a:spcBef>
            </a:pPr>
            <a:endParaRPr lang="zh-CN" altLang="en-US"/>
          </a:p>
          <a:p>
            <a:pPr eaLnBrk="1" hangingPunct="1">
              <a:lnSpc>
                <a:spcPct val="110000"/>
              </a:lnSpc>
              <a:spcBef>
                <a:spcPct val="0"/>
              </a:spcBef>
            </a:pPr>
            <a:r>
              <a:rPr lang="zh-CN" altLang="en-US"/>
              <a:t>失真大，</a:t>
            </a:r>
            <a:r>
              <a:rPr lang="zh-CN" altLang="en-US">
                <a:solidFill>
                  <a:schemeClr val="hlink"/>
                </a:solidFill>
              </a:rPr>
              <a:t>无法识别 </a:t>
            </a:r>
          </a:p>
        </p:txBody>
      </p:sp>
      <p:sp>
        <p:nvSpPr>
          <p:cNvPr id="13316" name="AutoShape 4">
            <a:extLst>
              <a:ext uri="{FF2B5EF4-FFF2-40B4-BE49-F238E27FC236}">
                <a16:creationId xmlns:a16="http://schemas.microsoft.com/office/drawing/2014/main" id="{8B242013-60B4-6FCA-669B-6EF64C266B7F}"/>
              </a:ext>
            </a:extLst>
          </p:cNvPr>
          <p:cNvSpPr>
            <a:spLocks noChangeArrowheads="1"/>
          </p:cNvSpPr>
          <p:nvPr/>
        </p:nvSpPr>
        <p:spPr bwMode="auto">
          <a:xfrm rot="-5400000">
            <a:off x="4185444" y="1381919"/>
            <a:ext cx="395287" cy="4060825"/>
          </a:xfrm>
          <a:prstGeom prst="can">
            <a:avLst>
              <a:gd name="adj" fmla="val 66775"/>
            </a:avLst>
          </a:prstGeom>
          <a:gradFill rotWithShape="1">
            <a:gsLst>
              <a:gs pos="0">
                <a:srgbClr val="6C6C6C"/>
              </a:gs>
              <a:gs pos="50000">
                <a:srgbClr val="EAEAEA"/>
              </a:gs>
              <a:gs pos="100000">
                <a:srgbClr val="6C6C6C"/>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17" name="Freeform 5">
            <a:extLst>
              <a:ext uri="{FF2B5EF4-FFF2-40B4-BE49-F238E27FC236}">
                <a16:creationId xmlns:a16="http://schemas.microsoft.com/office/drawing/2014/main" id="{4C42E57C-2C31-5253-F6F3-6D0688E8777D}"/>
              </a:ext>
            </a:extLst>
          </p:cNvPr>
          <p:cNvSpPr>
            <a:spLocks/>
          </p:cNvSpPr>
          <p:nvPr/>
        </p:nvSpPr>
        <p:spPr bwMode="auto">
          <a:xfrm>
            <a:off x="601663" y="2620963"/>
            <a:ext cx="1539875" cy="658812"/>
          </a:xfrm>
          <a:custGeom>
            <a:avLst/>
            <a:gdLst>
              <a:gd name="T0" fmla="*/ 0 w 1056"/>
              <a:gd name="T1" fmla="*/ 2147483647 h 480"/>
              <a:gd name="T2" fmla="*/ 2147483647 w 1056"/>
              <a:gd name="T3" fmla="*/ 2147483647 h 480"/>
              <a:gd name="T4" fmla="*/ 2147483647 w 1056"/>
              <a:gd name="T5" fmla="*/ 0 h 480"/>
              <a:gd name="T6" fmla="*/ 2147483647 w 1056"/>
              <a:gd name="T7" fmla="*/ 0 h 480"/>
              <a:gd name="T8" fmla="*/ 2147483647 w 1056"/>
              <a:gd name="T9" fmla="*/ 2147483647 h 480"/>
              <a:gd name="T10" fmla="*/ 2147483647 w 1056"/>
              <a:gd name="T11" fmla="*/ 2147483647 h 480"/>
              <a:gd name="T12" fmla="*/ 2147483647 w 1056"/>
              <a:gd name="T13" fmla="*/ 0 h 480"/>
              <a:gd name="T14" fmla="*/ 2147483647 w 1056"/>
              <a:gd name="T15" fmla="*/ 0 h 480"/>
              <a:gd name="T16" fmla="*/ 2147483647 w 1056"/>
              <a:gd name="T17" fmla="*/ 2147483647 h 480"/>
              <a:gd name="T18" fmla="*/ 2147483647 w 1056"/>
              <a:gd name="T19" fmla="*/ 2147483647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18" name="Line 6">
            <a:extLst>
              <a:ext uri="{FF2B5EF4-FFF2-40B4-BE49-F238E27FC236}">
                <a16:creationId xmlns:a16="http://schemas.microsoft.com/office/drawing/2014/main" id="{72F74DDE-E2B1-BDE7-36FD-556FAA83B7A0}"/>
              </a:ext>
            </a:extLst>
          </p:cNvPr>
          <p:cNvSpPr>
            <a:spLocks noChangeShapeType="1"/>
          </p:cNvSpPr>
          <p:nvPr/>
        </p:nvSpPr>
        <p:spPr bwMode="auto">
          <a:xfrm>
            <a:off x="601663" y="3411538"/>
            <a:ext cx="196056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19" name="Freeform 7">
            <a:extLst>
              <a:ext uri="{FF2B5EF4-FFF2-40B4-BE49-F238E27FC236}">
                <a16:creationId xmlns:a16="http://schemas.microsoft.com/office/drawing/2014/main" id="{96556424-550B-41F1-E23C-ADF146C83F6D}"/>
              </a:ext>
            </a:extLst>
          </p:cNvPr>
          <p:cNvSpPr>
            <a:spLocks/>
          </p:cNvSpPr>
          <p:nvPr/>
        </p:nvSpPr>
        <p:spPr bwMode="auto">
          <a:xfrm>
            <a:off x="6692900" y="2620963"/>
            <a:ext cx="1541463" cy="658812"/>
          </a:xfrm>
          <a:custGeom>
            <a:avLst/>
            <a:gdLst>
              <a:gd name="T0" fmla="*/ 0 w 1056"/>
              <a:gd name="T1" fmla="*/ 2147483647 h 480"/>
              <a:gd name="T2" fmla="*/ 2147483647 w 1056"/>
              <a:gd name="T3" fmla="*/ 2147483647 h 480"/>
              <a:gd name="T4" fmla="*/ 2147483647 w 1056"/>
              <a:gd name="T5" fmla="*/ 0 h 480"/>
              <a:gd name="T6" fmla="*/ 2147483647 w 1056"/>
              <a:gd name="T7" fmla="*/ 0 h 480"/>
              <a:gd name="T8" fmla="*/ 2147483647 w 1056"/>
              <a:gd name="T9" fmla="*/ 2147483647 h 480"/>
              <a:gd name="T10" fmla="*/ 2147483647 w 1056"/>
              <a:gd name="T11" fmla="*/ 2147483647 h 480"/>
              <a:gd name="T12" fmla="*/ 2147483647 w 1056"/>
              <a:gd name="T13" fmla="*/ 0 h 480"/>
              <a:gd name="T14" fmla="*/ 2147483647 w 1056"/>
              <a:gd name="T15" fmla="*/ 0 h 480"/>
              <a:gd name="T16" fmla="*/ 2147483647 w 1056"/>
              <a:gd name="T17" fmla="*/ 2147483647 h 480"/>
              <a:gd name="T18" fmla="*/ 2147483647 w 1056"/>
              <a:gd name="T19" fmla="*/ 2147483647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20" name="Line 8">
            <a:extLst>
              <a:ext uri="{FF2B5EF4-FFF2-40B4-BE49-F238E27FC236}">
                <a16:creationId xmlns:a16="http://schemas.microsoft.com/office/drawing/2014/main" id="{D06FF33B-2A70-DBF3-A2D9-7258BD8CC868}"/>
              </a:ext>
            </a:extLst>
          </p:cNvPr>
          <p:cNvSpPr>
            <a:spLocks noChangeShapeType="1"/>
          </p:cNvSpPr>
          <p:nvPr/>
        </p:nvSpPr>
        <p:spPr bwMode="auto">
          <a:xfrm>
            <a:off x="6413500" y="3411538"/>
            <a:ext cx="196056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21" name="Freeform 9">
            <a:extLst>
              <a:ext uri="{FF2B5EF4-FFF2-40B4-BE49-F238E27FC236}">
                <a16:creationId xmlns:a16="http://schemas.microsoft.com/office/drawing/2014/main" id="{853DCC5D-D4A1-ACBA-F970-847B8C07B2D0}"/>
              </a:ext>
            </a:extLst>
          </p:cNvPr>
          <p:cNvSpPr>
            <a:spLocks/>
          </p:cNvSpPr>
          <p:nvPr/>
        </p:nvSpPr>
        <p:spPr bwMode="auto">
          <a:xfrm>
            <a:off x="6707188" y="2657475"/>
            <a:ext cx="1495425" cy="633413"/>
          </a:xfrm>
          <a:custGeom>
            <a:avLst/>
            <a:gdLst>
              <a:gd name="T0" fmla="*/ 0 w 1026"/>
              <a:gd name="T1" fmla="*/ 2147483647 h 461"/>
              <a:gd name="T2" fmla="*/ 2147483647 w 1026"/>
              <a:gd name="T3" fmla="*/ 2147483647 h 461"/>
              <a:gd name="T4" fmla="*/ 2147483647 w 1026"/>
              <a:gd name="T5" fmla="*/ 2147483647 h 461"/>
              <a:gd name="T6" fmla="*/ 2147483647 w 1026"/>
              <a:gd name="T7" fmla="*/ 2147483647 h 461"/>
              <a:gd name="T8" fmla="*/ 2147483647 w 1026"/>
              <a:gd name="T9" fmla="*/ 2147483647 h 461"/>
              <a:gd name="T10" fmla="*/ 2147483647 w 1026"/>
              <a:gd name="T11" fmla="*/ 2147483647 h 461"/>
              <a:gd name="T12" fmla="*/ 2147483647 w 1026"/>
              <a:gd name="T13" fmla="*/ 2147483647 h 461"/>
              <a:gd name="T14" fmla="*/ 2147483647 w 1026"/>
              <a:gd name="T15" fmla="*/ 2147483647 h 461"/>
              <a:gd name="T16" fmla="*/ 2147483647 w 1026"/>
              <a:gd name="T17" fmla="*/ 2147483647 h 461"/>
              <a:gd name="T18" fmla="*/ 2147483647 w 1026"/>
              <a:gd name="T19" fmla="*/ 2147483647 h 461"/>
              <a:gd name="T20" fmla="*/ 2147483647 w 1026"/>
              <a:gd name="T21" fmla="*/ 2147483647 h 461"/>
              <a:gd name="T22" fmla="*/ 2147483647 w 1026"/>
              <a:gd name="T23" fmla="*/ 2147483647 h 461"/>
              <a:gd name="T24" fmla="*/ 2147483647 w 1026"/>
              <a:gd name="T25" fmla="*/ 2147483647 h 461"/>
              <a:gd name="T26" fmla="*/ 2147483647 w 1026"/>
              <a:gd name="T27" fmla="*/ 0 h 461"/>
              <a:gd name="T28" fmla="*/ 2147483647 w 1026"/>
              <a:gd name="T29" fmla="*/ 2147483647 h 461"/>
              <a:gd name="T30" fmla="*/ 2147483647 w 1026"/>
              <a:gd name="T31" fmla="*/ 2147483647 h 461"/>
              <a:gd name="T32" fmla="*/ 2147483647 w 1026"/>
              <a:gd name="T33" fmla="*/ 2147483647 h 461"/>
              <a:gd name="T34" fmla="*/ 2147483647 w 1026"/>
              <a:gd name="T35" fmla="*/ 2147483647 h 461"/>
              <a:gd name="T36" fmla="*/ 2147483647 w 1026"/>
              <a:gd name="T37" fmla="*/ 2147483647 h 461"/>
              <a:gd name="T38" fmla="*/ 2147483647 w 1026"/>
              <a:gd name="T39" fmla="*/ 2147483647 h 461"/>
              <a:gd name="T40" fmla="*/ 2147483647 w 1026"/>
              <a:gd name="T41" fmla="*/ 2147483647 h 461"/>
              <a:gd name="T42" fmla="*/ 2147483647 w 1026"/>
              <a:gd name="T43" fmla="*/ 2147483647 h 461"/>
              <a:gd name="T44" fmla="*/ 2147483647 w 1026"/>
              <a:gd name="T45" fmla="*/ 2147483647 h 461"/>
              <a:gd name="T46" fmla="*/ 2147483647 w 1026"/>
              <a:gd name="T47" fmla="*/ 2147483647 h 461"/>
              <a:gd name="T48" fmla="*/ 2147483647 w 1026"/>
              <a:gd name="T49" fmla="*/ 2147483647 h 461"/>
              <a:gd name="T50" fmla="*/ 2147483647 w 1026"/>
              <a:gd name="T51" fmla="*/ 2147483647 h 461"/>
              <a:gd name="T52" fmla="*/ 2147483647 w 1026"/>
              <a:gd name="T53" fmla="*/ 2147483647 h 461"/>
              <a:gd name="T54" fmla="*/ 2147483647 w 1026"/>
              <a:gd name="T55" fmla="*/ 2147483647 h 461"/>
              <a:gd name="T56" fmla="*/ 2147483647 w 1026"/>
              <a:gd name="T57" fmla="*/ 2147483647 h 461"/>
              <a:gd name="T58" fmla="*/ 2147483647 w 1026"/>
              <a:gd name="T59" fmla="*/ 2147483647 h 461"/>
              <a:gd name="T60" fmla="*/ 2147483647 w 1026"/>
              <a:gd name="T61" fmla="*/ 2147483647 h 461"/>
              <a:gd name="T62" fmla="*/ 2147483647 w 1026"/>
              <a:gd name="T63" fmla="*/ 2147483647 h 461"/>
              <a:gd name="T64" fmla="*/ 2147483647 w 1026"/>
              <a:gd name="T65" fmla="*/ 2147483647 h 461"/>
              <a:gd name="T66" fmla="*/ 2147483647 w 1026"/>
              <a:gd name="T67" fmla="*/ 2147483647 h 461"/>
              <a:gd name="T68" fmla="*/ 2147483647 w 1026"/>
              <a:gd name="T69" fmla="*/ 2147483647 h 461"/>
              <a:gd name="T70" fmla="*/ 2147483647 w 1026"/>
              <a:gd name="T71" fmla="*/ 2147483647 h 461"/>
              <a:gd name="T72" fmla="*/ 2147483647 w 1026"/>
              <a:gd name="T73" fmla="*/ 2147483647 h 461"/>
              <a:gd name="T74" fmla="*/ 2147483647 w 1026"/>
              <a:gd name="T75" fmla="*/ 2147483647 h 461"/>
              <a:gd name="T76" fmla="*/ 2147483647 w 1026"/>
              <a:gd name="T77" fmla="*/ 2147483647 h 461"/>
              <a:gd name="T78" fmla="*/ 2147483647 w 1026"/>
              <a:gd name="T79" fmla="*/ 2147483647 h 4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22" name="Text Box 10">
            <a:extLst>
              <a:ext uri="{FF2B5EF4-FFF2-40B4-BE49-F238E27FC236}">
                <a16:creationId xmlns:a16="http://schemas.microsoft.com/office/drawing/2014/main" id="{90A09359-0F9E-0DAE-14CD-1163343C182C}"/>
              </a:ext>
            </a:extLst>
          </p:cNvPr>
          <p:cNvSpPr txBox="1">
            <a:spLocks noChangeArrowheads="1"/>
          </p:cNvSpPr>
          <p:nvPr/>
        </p:nvSpPr>
        <p:spPr bwMode="auto">
          <a:xfrm>
            <a:off x="2195513" y="2466975"/>
            <a:ext cx="424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Times New Roman" panose="02020603050405020304" pitchFamily="18" charset="0"/>
                <a:ea typeface="黑体" panose="02010609060101010101" pitchFamily="49" charset="-122"/>
              </a:rPr>
              <a:t>实际的信道</a:t>
            </a:r>
          </a:p>
          <a:p>
            <a:pPr eaLnBrk="1" hangingPunct="1"/>
            <a:r>
              <a:rPr kumimoji="1" lang="zh-CN" altLang="en-US" sz="2000">
                <a:solidFill>
                  <a:srgbClr val="333399"/>
                </a:solidFill>
                <a:latin typeface="Times New Roman" panose="02020603050405020304" pitchFamily="18" charset="0"/>
                <a:ea typeface="黑体" panose="02010609060101010101" pitchFamily="49" charset="-122"/>
              </a:rPr>
              <a:t>（带宽受限、有噪声、干扰和失真）</a:t>
            </a:r>
          </a:p>
        </p:txBody>
      </p:sp>
      <p:sp>
        <p:nvSpPr>
          <p:cNvPr id="13323" name="Text Box 11">
            <a:extLst>
              <a:ext uri="{FF2B5EF4-FFF2-40B4-BE49-F238E27FC236}">
                <a16:creationId xmlns:a16="http://schemas.microsoft.com/office/drawing/2014/main" id="{94C3E9EF-6BBB-EF70-631E-CFF0EEF9CADD}"/>
              </a:ext>
            </a:extLst>
          </p:cNvPr>
          <p:cNvSpPr txBox="1">
            <a:spLocks noChangeArrowheads="1"/>
          </p:cNvSpPr>
          <p:nvPr/>
        </p:nvSpPr>
        <p:spPr bwMode="auto">
          <a:xfrm>
            <a:off x="539750" y="3433763"/>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黑体" panose="02010609060101010101" pitchFamily="49" charset="-122"/>
                <a:ea typeface="黑体" panose="02010609060101010101" pitchFamily="49" charset="-122"/>
              </a:rPr>
              <a:t>发送信号波形</a:t>
            </a:r>
          </a:p>
        </p:txBody>
      </p:sp>
      <p:sp>
        <p:nvSpPr>
          <p:cNvPr id="13324" name="Text Box 12">
            <a:extLst>
              <a:ext uri="{FF2B5EF4-FFF2-40B4-BE49-F238E27FC236}">
                <a16:creationId xmlns:a16="http://schemas.microsoft.com/office/drawing/2014/main" id="{0CC52F90-1ED8-959E-AD9C-FA8763377256}"/>
              </a:ext>
            </a:extLst>
          </p:cNvPr>
          <p:cNvSpPr txBox="1">
            <a:spLocks noChangeArrowheads="1"/>
          </p:cNvSpPr>
          <p:nvPr/>
        </p:nvSpPr>
        <p:spPr bwMode="auto">
          <a:xfrm>
            <a:off x="6464300" y="3448050"/>
            <a:ext cx="1924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黑体" panose="02010609060101010101" pitchFamily="49" charset="-122"/>
                <a:ea typeface="黑体" panose="02010609060101010101" pitchFamily="49" charset="-122"/>
              </a:rPr>
              <a:t>接收信号波形</a:t>
            </a:r>
          </a:p>
        </p:txBody>
      </p:sp>
      <p:grpSp>
        <p:nvGrpSpPr>
          <p:cNvPr id="32792" name="Group 24">
            <a:extLst>
              <a:ext uri="{FF2B5EF4-FFF2-40B4-BE49-F238E27FC236}">
                <a16:creationId xmlns:a16="http://schemas.microsoft.com/office/drawing/2014/main" id="{C9BDF068-86E9-CEDB-5480-59E2EFC49501}"/>
              </a:ext>
            </a:extLst>
          </p:cNvPr>
          <p:cNvGrpSpPr>
            <a:grpSpLocks/>
          </p:cNvGrpSpPr>
          <p:nvPr/>
        </p:nvGrpSpPr>
        <p:grpSpPr bwMode="auto">
          <a:xfrm>
            <a:off x="482600" y="4581525"/>
            <a:ext cx="7834313" cy="1423988"/>
            <a:chOff x="304" y="2886"/>
            <a:chExt cx="4935" cy="897"/>
          </a:xfrm>
        </p:grpSpPr>
        <p:sp>
          <p:nvSpPr>
            <p:cNvPr id="13327" name="AutoShape 13">
              <a:extLst>
                <a:ext uri="{FF2B5EF4-FFF2-40B4-BE49-F238E27FC236}">
                  <a16:creationId xmlns:a16="http://schemas.microsoft.com/office/drawing/2014/main" id="{69072947-A558-0904-5E9B-4990F1730C3E}"/>
                </a:ext>
              </a:extLst>
            </p:cNvPr>
            <p:cNvSpPr>
              <a:spLocks noChangeArrowheads="1"/>
            </p:cNvSpPr>
            <p:nvPr/>
          </p:nvSpPr>
          <p:spPr bwMode="auto">
            <a:xfrm rot="-5400000">
              <a:off x="2600" y="2210"/>
              <a:ext cx="250" cy="2558"/>
            </a:xfrm>
            <a:prstGeom prst="can">
              <a:avLst>
                <a:gd name="adj" fmla="val 66508"/>
              </a:avLst>
            </a:prstGeom>
            <a:gradFill rotWithShape="1">
              <a:gsLst>
                <a:gs pos="0">
                  <a:srgbClr val="6C6C6C"/>
                </a:gs>
                <a:gs pos="50000">
                  <a:srgbClr val="EAEAEA"/>
                </a:gs>
                <a:gs pos="100000">
                  <a:srgbClr val="6C6C6C"/>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28" name="Freeform 14">
              <a:extLst>
                <a:ext uri="{FF2B5EF4-FFF2-40B4-BE49-F238E27FC236}">
                  <a16:creationId xmlns:a16="http://schemas.microsoft.com/office/drawing/2014/main" id="{8C2B75E9-955F-C6AA-C725-871312D8EDC7}"/>
                </a:ext>
              </a:extLst>
            </p:cNvPr>
            <p:cNvSpPr>
              <a:spLocks/>
            </p:cNvSpPr>
            <p:nvPr/>
          </p:nvSpPr>
          <p:spPr bwMode="auto">
            <a:xfrm>
              <a:off x="343" y="2991"/>
              <a:ext cx="970" cy="415"/>
            </a:xfrm>
            <a:custGeom>
              <a:avLst/>
              <a:gdLst>
                <a:gd name="T0" fmla="*/ 0 w 1056"/>
                <a:gd name="T1" fmla="*/ 201 h 480"/>
                <a:gd name="T2" fmla="*/ 86 w 1056"/>
                <a:gd name="T3" fmla="*/ 201 h 480"/>
                <a:gd name="T4" fmla="*/ 86 w 1056"/>
                <a:gd name="T5" fmla="*/ 0 h 480"/>
                <a:gd name="T6" fmla="*/ 231 w 1056"/>
                <a:gd name="T7" fmla="*/ 0 h 480"/>
                <a:gd name="T8" fmla="*/ 231 w 1056"/>
                <a:gd name="T9" fmla="*/ 201 h 480"/>
                <a:gd name="T10" fmla="*/ 375 w 1056"/>
                <a:gd name="T11" fmla="*/ 201 h 480"/>
                <a:gd name="T12" fmla="*/ 375 w 1056"/>
                <a:gd name="T13" fmla="*/ 0 h 480"/>
                <a:gd name="T14" fmla="*/ 519 w 1056"/>
                <a:gd name="T15" fmla="*/ 0 h 480"/>
                <a:gd name="T16" fmla="*/ 519 w 1056"/>
                <a:gd name="T17" fmla="*/ 201 h 480"/>
                <a:gd name="T18" fmla="*/ 634 w 1056"/>
                <a:gd name="T19" fmla="*/ 201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29" name="Line 15">
              <a:extLst>
                <a:ext uri="{FF2B5EF4-FFF2-40B4-BE49-F238E27FC236}">
                  <a16:creationId xmlns:a16="http://schemas.microsoft.com/office/drawing/2014/main" id="{28812965-2F29-15AD-C8D1-8F15752F83F5}"/>
                </a:ext>
              </a:extLst>
            </p:cNvPr>
            <p:cNvSpPr>
              <a:spLocks noChangeShapeType="1"/>
            </p:cNvSpPr>
            <p:nvPr/>
          </p:nvSpPr>
          <p:spPr bwMode="auto">
            <a:xfrm>
              <a:off x="343"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30" name="Freeform 16">
              <a:extLst>
                <a:ext uri="{FF2B5EF4-FFF2-40B4-BE49-F238E27FC236}">
                  <a16:creationId xmlns:a16="http://schemas.microsoft.com/office/drawing/2014/main" id="{E3010CCC-685F-C776-A7C5-BBC349A8C563}"/>
                </a:ext>
              </a:extLst>
            </p:cNvPr>
            <p:cNvSpPr>
              <a:spLocks/>
            </p:cNvSpPr>
            <p:nvPr/>
          </p:nvSpPr>
          <p:spPr bwMode="auto">
            <a:xfrm>
              <a:off x="4180" y="2991"/>
              <a:ext cx="971" cy="415"/>
            </a:xfrm>
            <a:custGeom>
              <a:avLst/>
              <a:gdLst>
                <a:gd name="T0" fmla="*/ 0 w 1056"/>
                <a:gd name="T1" fmla="*/ 201 h 480"/>
                <a:gd name="T2" fmla="*/ 86 w 1056"/>
                <a:gd name="T3" fmla="*/ 201 h 480"/>
                <a:gd name="T4" fmla="*/ 86 w 1056"/>
                <a:gd name="T5" fmla="*/ 0 h 480"/>
                <a:gd name="T6" fmla="*/ 233 w 1056"/>
                <a:gd name="T7" fmla="*/ 0 h 480"/>
                <a:gd name="T8" fmla="*/ 233 w 1056"/>
                <a:gd name="T9" fmla="*/ 201 h 480"/>
                <a:gd name="T10" fmla="*/ 378 w 1056"/>
                <a:gd name="T11" fmla="*/ 201 h 480"/>
                <a:gd name="T12" fmla="*/ 378 w 1056"/>
                <a:gd name="T13" fmla="*/ 0 h 480"/>
                <a:gd name="T14" fmla="*/ 521 w 1056"/>
                <a:gd name="T15" fmla="*/ 0 h 480"/>
                <a:gd name="T16" fmla="*/ 521 w 1056"/>
                <a:gd name="T17" fmla="*/ 201 h 480"/>
                <a:gd name="T18" fmla="*/ 638 w 1056"/>
                <a:gd name="T19" fmla="*/ 201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31" name="Line 17">
              <a:extLst>
                <a:ext uri="{FF2B5EF4-FFF2-40B4-BE49-F238E27FC236}">
                  <a16:creationId xmlns:a16="http://schemas.microsoft.com/office/drawing/2014/main" id="{29AEA76C-F5DC-715F-9381-8B5EF1085F35}"/>
                </a:ext>
              </a:extLst>
            </p:cNvPr>
            <p:cNvSpPr>
              <a:spLocks noChangeShapeType="1"/>
            </p:cNvSpPr>
            <p:nvPr/>
          </p:nvSpPr>
          <p:spPr bwMode="auto">
            <a:xfrm>
              <a:off x="4004"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32" name="Freeform 18">
              <a:extLst>
                <a:ext uri="{FF2B5EF4-FFF2-40B4-BE49-F238E27FC236}">
                  <a16:creationId xmlns:a16="http://schemas.microsoft.com/office/drawing/2014/main" id="{4645E201-39AC-BC4F-7FAA-CD2C10ED1A01}"/>
                </a:ext>
              </a:extLst>
            </p:cNvPr>
            <p:cNvSpPr>
              <a:spLocks/>
            </p:cNvSpPr>
            <p:nvPr/>
          </p:nvSpPr>
          <p:spPr bwMode="auto">
            <a:xfrm>
              <a:off x="4186" y="3270"/>
              <a:ext cx="934" cy="124"/>
            </a:xfrm>
            <a:custGeom>
              <a:avLst/>
              <a:gdLst>
                <a:gd name="T0" fmla="*/ 0 w 1017"/>
                <a:gd name="T1" fmla="*/ 47 h 143"/>
                <a:gd name="T2" fmla="*/ 34 w 1017"/>
                <a:gd name="T3" fmla="*/ 55 h 143"/>
                <a:gd name="T4" fmla="*/ 51 w 1017"/>
                <a:gd name="T5" fmla="*/ 55 h 143"/>
                <a:gd name="T6" fmla="*/ 68 w 1017"/>
                <a:gd name="T7" fmla="*/ 39 h 143"/>
                <a:gd name="T8" fmla="*/ 98 w 1017"/>
                <a:gd name="T9" fmla="*/ 14 h 143"/>
                <a:gd name="T10" fmla="*/ 108 w 1017"/>
                <a:gd name="T11" fmla="*/ 24 h 143"/>
                <a:gd name="T12" fmla="*/ 114 w 1017"/>
                <a:gd name="T13" fmla="*/ 47 h 143"/>
                <a:gd name="T14" fmla="*/ 120 w 1017"/>
                <a:gd name="T15" fmla="*/ 31 h 143"/>
                <a:gd name="T16" fmla="*/ 131 w 1017"/>
                <a:gd name="T17" fmla="*/ 36 h 143"/>
                <a:gd name="T18" fmla="*/ 151 w 1017"/>
                <a:gd name="T19" fmla="*/ 34 h 143"/>
                <a:gd name="T20" fmla="*/ 196 w 1017"/>
                <a:gd name="T21" fmla="*/ 42 h 143"/>
                <a:gd name="T22" fmla="*/ 211 w 1017"/>
                <a:gd name="T23" fmla="*/ 52 h 143"/>
                <a:gd name="T24" fmla="*/ 244 w 1017"/>
                <a:gd name="T25" fmla="*/ 34 h 143"/>
                <a:gd name="T26" fmla="*/ 279 w 1017"/>
                <a:gd name="T27" fmla="*/ 43 h 143"/>
                <a:gd name="T28" fmla="*/ 305 w 1017"/>
                <a:gd name="T29" fmla="*/ 52 h 143"/>
                <a:gd name="T30" fmla="*/ 338 w 1017"/>
                <a:gd name="T31" fmla="*/ 52 h 143"/>
                <a:gd name="T32" fmla="*/ 369 w 1017"/>
                <a:gd name="T33" fmla="*/ 36 h 143"/>
                <a:gd name="T34" fmla="*/ 384 w 1017"/>
                <a:gd name="T35" fmla="*/ 30 h 143"/>
                <a:gd name="T36" fmla="*/ 394 w 1017"/>
                <a:gd name="T37" fmla="*/ 47 h 143"/>
                <a:gd name="T38" fmla="*/ 403 w 1017"/>
                <a:gd name="T39" fmla="*/ 20 h 143"/>
                <a:gd name="T40" fmla="*/ 420 w 1017"/>
                <a:gd name="T41" fmla="*/ 17 h 143"/>
                <a:gd name="T42" fmla="*/ 453 w 1017"/>
                <a:gd name="T43" fmla="*/ 27 h 143"/>
                <a:gd name="T44" fmla="*/ 480 w 1017"/>
                <a:gd name="T45" fmla="*/ 28 h 143"/>
                <a:gd name="T46" fmla="*/ 501 w 1017"/>
                <a:gd name="T47" fmla="*/ 42 h 143"/>
                <a:gd name="T48" fmla="*/ 524 w 1017"/>
                <a:gd name="T49" fmla="*/ 49 h 143"/>
                <a:gd name="T50" fmla="*/ 535 w 1017"/>
                <a:gd name="T51" fmla="*/ 36 h 143"/>
                <a:gd name="T52" fmla="*/ 547 w 1017"/>
                <a:gd name="T53" fmla="*/ 43 h 143"/>
                <a:gd name="T54" fmla="*/ 556 w 1017"/>
                <a:gd name="T55" fmla="*/ 28 h 143"/>
                <a:gd name="T56" fmla="*/ 584 w 1017"/>
                <a:gd name="T57" fmla="*/ 48 h 143"/>
                <a:gd name="T58" fmla="*/ 611 w 1017"/>
                <a:gd name="T59" fmla="*/ 52 h 1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33" name="Text Box 19">
              <a:extLst>
                <a:ext uri="{FF2B5EF4-FFF2-40B4-BE49-F238E27FC236}">
                  <a16:creationId xmlns:a16="http://schemas.microsoft.com/office/drawing/2014/main" id="{2F64D619-23A9-5684-BD53-9924829C95B6}"/>
                </a:ext>
              </a:extLst>
            </p:cNvPr>
            <p:cNvSpPr txBox="1">
              <a:spLocks noChangeArrowheads="1"/>
            </p:cNvSpPr>
            <p:nvPr/>
          </p:nvSpPr>
          <p:spPr bwMode="auto">
            <a:xfrm>
              <a:off x="304" y="3503"/>
              <a:ext cx="10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黑体" panose="02010609060101010101" pitchFamily="49" charset="-122"/>
                  <a:ea typeface="黑体" panose="02010609060101010101" pitchFamily="49" charset="-122"/>
                </a:rPr>
                <a:t>发送信号波形</a:t>
              </a:r>
            </a:p>
          </p:txBody>
        </p:sp>
        <p:sp>
          <p:nvSpPr>
            <p:cNvPr id="13334" name="Text Box 22">
              <a:extLst>
                <a:ext uri="{FF2B5EF4-FFF2-40B4-BE49-F238E27FC236}">
                  <a16:creationId xmlns:a16="http://schemas.microsoft.com/office/drawing/2014/main" id="{613428C3-945F-4924-3405-1463DFC72C03}"/>
                </a:ext>
              </a:extLst>
            </p:cNvPr>
            <p:cNvSpPr txBox="1">
              <a:spLocks noChangeArrowheads="1"/>
            </p:cNvSpPr>
            <p:nvPr/>
          </p:nvSpPr>
          <p:spPr bwMode="auto">
            <a:xfrm>
              <a:off x="1361" y="2886"/>
              <a:ext cx="267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Times New Roman" panose="02020603050405020304" pitchFamily="18" charset="0"/>
                  <a:ea typeface="黑体" panose="02010609060101010101" pitchFamily="49" charset="-122"/>
                </a:rPr>
                <a:t>实际的信道</a:t>
              </a:r>
            </a:p>
            <a:p>
              <a:pPr eaLnBrk="1" hangingPunct="1"/>
              <a:r>
                <a:rPr kumimoji="1" lang="zh-CN" altLang="en-US" sz="2000">
                  <a:solidFill>
                    <a:srgbClr val="333399"/>
                  </a:solidFill>
                  <a:latin typeface="Times New Roman" panose="02020603050405020304" pitchFamily="18" charset="0"/>
                  <a:ea typeface="黑体" panose="02010609060101010101" pitchFamily="49" charset="-122"/>
                </a:rPr>
                <a:t>（带宽受限、有噪声、干扰和失真）</a:t>
              </a:r>
            </a:p>
          </p:txBody>
        </p:sp>
        <p:sp>
          <p:nvSpPr>
            <p:cNvPr id="13335" name="Text Box 23">
              <a:extLst>
                <a:ext uri="{FF2B5EF4-FFF2-40B4-BE49-F238E27FC236}">
                  <a16:creationId xmlns:a16="http://schemas.microsoft.com/office/drawing/2014/main" id="{3B1941B7-F0CA-2F85-D0A2-9588DF274D71}"/>
                </a:ext>
              </a:extLst>
            </p:cNvPr>
            <p:cNvSpPr txBox="1">
              <a:spLocks noChangeArrowheads="1"/>
            </p:cNvSpPr>
            <p:nvPr/>
          </p:nvSpPr>
          <p:spPr bwMode="auto">
            <a:xfrm>
              <a:off x="3991" y="3533"/>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黑体" panose="02010609060101010101" pitchFamily="49" charset="-122"/>
                  <a:ea typeface="黑体" panose="02010609060101010101" pitchFamily="49" charset="-122"/>
                </a:rPr>
                <a:t>接收信号波形</a:t>
              </a:r>
            </a:p>
          </p:txBody>
        </p:sp>
      </p:grpSp>
      <p:sp>
        <p:nvSpPr>
          <p:cNvPr id="2" name="灯片编号占位符 1">
            <a:extLst>
              <a:ext uri="{FF2B5EF4-FFF2-40B4-BE49-F238E27FC236}">
                <a16:creationId xmlns:a16="http://schemas.microsoft.com/office/drawing/2014/main" id="{9F022D25-9FBC-1E7B-63DD-CF89FB79FEEE}"/>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2F25B5E2-326A-471F-98DC-2238499B08A1}" type="slidenum">
              <a:rPr lang="en-US" altLang="zh-CN" sz="1200">
                <a:solidFill>
                  <a:srgbClr val="898989"/>
                </a:solidFill>
              </a:rPr>
              <a:pPr eaLnBrk="1" hangingPunct="1"/>
              <a:t>11</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4" end="4"/>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2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5C85351-DAE6-E23D-6A4D-8E59A0B9985E}"/>
              </a:ext>
            </a:extLst>
          </p:cNvPr>
          <p:cNvSpPr>
            <a:spLocks noGrp="1" noChangeArrowheads="1"/>
          </p:cNvSpPr>
          <p:nvPr>
            <p:ph type="title"/>
          </p:nvPr>
        </p:nvSpPr>
        <p:spPr/>
        <p:txBody>
          <a:bodyPr/>
          <a:lstStyle/>
          <a:p>
            <a:pPr marL="838200" indent="-838200" algn="ctr" eaLnBrk="1" hangingPunct="1">
              <a:buFontTx/>
              <a:buAutoNum type="arabicParenBoth"/>
            </a:pPr>
            <a:r>
              <a:rPr lang="zh-CN" altLang="en-US"/>
              <a:t>信道能够通过的频率范围</a:t>
            </a:r>
          </a:p>
        </p:txBody>
      </p:sp>
      <p:sp>
        <p:nvSpPr>
          <p:cNvPr id="14339" name="Rectangle 3">
            <a:extLst>
              <a:ext uri="{FF2B5EF4-FFF2-40B4-BE49-F238E27FC236}">
                <a16:creationId xmlns:a16="http://schemas.microsoft.com/office/drawing/2014/main" id="{53C5800A-5F17-179B-133A-CB05C92C03C0}"/>
              </a:ext>
            </a:extLst>
          </p:cNvPr>
          <p:cNvSpPr>
            <a:spLocks noGrp="1" noChangeArrowheads="1"/>
          </p:cNvSpPr>
          <p:nvPr>
            <p:ph idx="1"/>
          </p:nvPr>
        </p:nvSpPr>
        <p:spPr>
          <a:xfrm>
            <a:off x="971550" y="1844675"/>
            <a:ext cx="7772400" cy="4724400"/>
          </a:xfrm>
        </p:spPr>
        <p:txBody>
          <a:bodyPr/>
          <a:lstStyle/>
          <a:p>
            <a:pPr eaLnBrk="1" hangingPunct="1"/>
            <a:r>
              <a:rPr lang="en-US" altLang="zh-CN"/>
              <a:t>1924 </a:t>
            </a:r>
            <a:r>
              <a:rPr lang="zh-CN" altLang="en-US"/>
              <a:t>年，奈奎斯特</a:t>
            </a:r>
            <a:r>
              <a:rPr lang="en-US" altLang="zh-CN"/>
              <a:t>(Nyquist)</a:t>
            </a:r>
            <a:r>
              <a:rPr lang="zh-CN" altLang="en-US"/>
              <a:t>推导出</a:t>
            </a:r>
            <a:r>
              <a:rPr lang="zh-CN" altLang="en-US">
                <a:solidFill>
                  <a:schemeClr val="hlink"/>
                </a:solidFill>
              </a:rPr>
              <a:t>奈氏准则</a:t>
            </a:r>
            <a:r>
              <a:rPr lang="zh-CN" altLang="en-US"/>
              <a:t>。在假定的理想条件下，为了避免码间串扰，码元的传输速率的上限值。</a:t>
            </a:r>
          </a:p>
          <a:p>
            <a:pPr eaLnBrk="1" hangingPunct="1"/>
            <a:r>
              <a:rPr lang="zh-CN" altLang="en-US"/>
              <a:t>在任何信道中，码元传输的速率是有上限的，否则就会出现</a:t>
            </a:r>
            <a:r>
              <a:rPr lang="zh-CN" altLang="en-US">
                <a:solidFill>
                  <a:schemeClr val="hlink"/>
                </a:solidFill>
              </a:rPr>
              <a:t>码间串扰</a:t>
            </a:r>
            <a:r>
              <a:rPr lang="zh-CN" altLang="en-US"/>
              <a:t>的问题，使接收端无法识别码元。</a:t>
            </a:r>
          </a:p>
          <a:p>
            <a:pPr eaLnBrk="1" hangingPunct="1"/>
            <a:r>
              <a:rPr lang="zh-CN" altLang="en-US"/>
              <a:t>如果信道的</a:t>
            </a:r>
            <a:r>
              <a:rPr lang="zh-CN" altLang="en-US">
                <a:solidFill>
                  <a:srgbClr val="FF0000"/>
                </a:solidFill>
              </a:rPr>
              <a:t>频带越宽</a:t>
            </a:r>
            <a:r>
              <a:rPr lang="zh-CN" altLang="en-US"/>
              <a:t>，也就是能够通过的信号高频分量越多，那么就可以用</a:t>
            </a:r>
            <a:r>
              <a:rPr lang="zh-CN" altLang="en-US">
                <a:solidFill>
                  <a:srgbClr val="FF0000"/>
                </a:solidFill>
              </a:rPr>
              <a:t>更高的速率</a:t>
            </a:r>
            <a:r>
              <a:rPr lang="zh-CN" altLang="en-US"/>
              <a:t>传送码元而不出现码间串扰。  </a:t>
            </a:r>
          </a:p>
        </p:txBody>
      </p:sp>
      <p:sp>
        <p:nvSpPr>
          <p:cNvPr id="2" name="灯片编号占位符 1">
            <a:extLst>
              <a:ext uri="{FF2B5EF4-FFF2-40B4-BE49-F238E27FC236}">
                <a16:creationId xmlns:a16="http://schemas.microsoft.com/office/drawing/2014/main" id="{EEAC8E95-5A10-4C67-A3C8-48462FF9DB11}"/>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906C8999-A52B-439C-BBA2-9B5E86A12C3B}" type="slidenum">
              <a:rPr lang="en-US" altLang="zh-CN" sz="1200">
                <a:solidFill>
                  <a:srgbClr val="898989"/>
                </a:solidFill>
              </a:rPr>
              <a:pPr eaLnBrk="1" hangingPunct="1"/>
              <a:t>12</a:t>
            </a:fld>
            <a:endParaRPr lang="en-US" altLang="zh-CN" sz="1200">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E189C99-645A-5BA1-9DA1-97ABB765239E}"/>
              </a:ext>
            </a:extLst>
          </p:cNvPr>
          <p:cNvSpPr>
            <a:spLocks noGrp="1" noChangeArrowheads="1"/>
          </p:cNvSpPr>
          <p:nvPr>
            <p:ph type="title"/>
          </p:nvPr>
        </p:nvSpPr>
        <p:spPr/>
        <p:txBody>
          <a:bodyPr/>
          <a:lstStyle/>
          <a:p>
            <a:pPr algn="ctr" eaLnBrk="1" hangingPunct="1"/>
            <a:r>
              <a:rPr lang="en-US" altLang="zh-CN"/>
              <a:t>(2) </a:t>
            </a:r>
            <a:r>
              <a:rPr lang="zh-CN" altLang="en-US"/>
              <a:t>信噪比 </a:t>
            </a:r>
          </a:p>
        </p:txBody>
      </p:sp>
      <p:sp>
        <p:nvSpPr>
          <p:cNvPr id="113667" name="Rectangle 3">
            <a:extLst>
              <a:ext uri="{FF2B5EF4-FFF2-40B4-BE49-F238E27FC236}">
                <a16:creationId xmlns:a16="http://schemas.microsoft.com/office/drawing/2014/main" id="{98406357-1679-612A-52FB-54573B105ADA}"/>
              </a:ext>
            </a:extLst>
          </p:cNvPr>
          <p:cNvSpPr>
            <a:spLocks noGrp="1" noChangeArrowheads="1"/>
          </p:cNvSpPr>
          <p:nvPr>
            <p:ph idx="1"/>
          </p:nvPr>
        </p:nvSpPr>
        <p:spPr>
          <a:xfrm>
            <a:off x="900113" y="1916113"/>
            <a:ext cx="7772400" cy="4537075"/>
          </a:xfrm>
        </p:spPr>
        <p:txBody>
          <a:bodyPr/>
          <a:lstStyle/>
          <a:p>
            <a:pPr eaLnBrk="1" hangingPunct="1"/>
            <a:r>
              <a:rPr lang="zh-CN" altLang="en-US"/>
              <a:t>香农</a:t>
            </a:r>
            <a:r>
              <a:rPr lang="en-US" altLang="zh-CN"/>
              <a:t>(Shannon)</a:t>
            </a:r>
            <a:r>
              <a:rPr lang="zh-CN" altLang="en-US"/>
              <a:t>用信息论的理论推导出了带宽受限且有高斯白噪声干扰的信道的</a:t>
            </a:r>
            <a:r>
              <a:rPr lang="zh-CN" altLang="en-US">
                <a:solidFill>
                  <a:schemeClr val="hlink"/>
                </a:solidFill>
              </a:rPr>
              <a:t>极限</a:t>
            </a:r>
            <a:r>
              <a:rPr lang="zh-CN" altLang="en-US"/>
              <a:t>、</a:t>
            </a:r>
            <a:r>
              <a:rPr lang="zh-CN" altLang="en-US">
                <a:solidFill>
                  <a:schemeClr val="hlink"/>
                </a:solidFill>
              </a:rPr>
              <a:t>无差错的</a:t>
            </a:r>
            <a:r>
              <a:rPr lang="zh-CN" altLang="en-US"/>
              <a:t>信息传输速率。</a:t>
            </a:r>
          </a:p>
          <a:p>
            <a:pPr eaLnBrk="1" hangingPunct="1"/>
            <a:r>
              <a:rPr lang="zh-CN" altLang="en-US"/>
              <a:t>信道的极限信息传输速率 </a:t>
            </a:r>
            <a:r>
              <a:rPr lang="en-US" altLang="zh-CN" i="1"/>
              <a:t>C </a:t>
            </a:r>
            <a:r>
              <a:rPr lang="zh-CN" altLang="en-US"/>
              <a:t>可表达为</a:t>
            </a:r>
          </a:p>
          <a:p>
            <a:pPr eaLnBrk="1" hangingPunct="1">
              <a:spcBef>
                <a:spcPct val="25000"/>
              </a:spcBef>
              <a:spcAft>
                <a:spcPct val="25000"/>
              </a:spcAft>
            </a:pPr>
            <a:r>
              <a:rPr lang="zh-CN" altLang="en-US" i="1"/>
              <a:t>        </a:t>
            </a:r>
            <a:r>
              <a:rPr lang="en-US" altLang="zh-CN" i="1"/>
              <a:t>C</a:t>
            </a:r>
            <a:r>
              <a:rPr lang="en-US" altLang="zh-CN"/>
              <a:t> = </a:t>
            </a:r>
            <a:r>
              <a:rPr lang="en-US" altLang="zh-CN" i="1"/>
              <a:t>W</a:t>
            </a:r>
            <a:r>
              <a:rPr lang="en-US" altLang="zh-CN"/>
              <a:t> log</a:t>
            </a:r>
            <a:r>
              <a:rPr lang="en-US" altLang="zh-CN" baseline="-25000"/>
              <a:t>2</a:t>
            </a:r>
            <a:r>
              <a:rPr lang="en-US" altLang="zh-CN"/>
              <a:t>(1+</a:t>
            </a:r>
            <a:r>
              <a:rPr lang="en-US" altLang="zh-CN" i="1">
                <a:solidFill>
                  <a:srgbClr val="FF0000"/>
                </a:solidFill>
              </a:rPr>
              <a:t>S</a:t>
            </a:r>
            <a:r>
              <a:rPr lang="en-US" altLang="zh-CN">
                <a:solidFill>
                  <a:srgbClr val="FF0000"/>
                </a:solidFill>
              </a:rPr>
              <a:t>/</a:t>
            </a:r>
            <a:r>
              <a:rPr lang="en-US" altLang="zh-CN" i="1">
                <a:solidFill>
                  <a:srgbClr val="FF0000"/>
                </a:solidFill>
              </a:rPr>
              <a:t>N</a:t>
            </a:r>
            <a:r>
              <a:rPr lang="en-US" altLang="zh-CN"/>
              <a:t>)  b/s </a:t>
            </a:r>
          </a:p>
          <a:p>
            <a:pPr lvl="1" eaLnBrk="1" hangingPunct="1"/>
            <a:r>
              <a:rPr lang="en-US" altLang="zh-CN" i="1">
                <a:solidFill>
                  <a:srgbClr val="333399"/>
                </a:solidFill>
                <a:latin typeface="Arial" panose="020B0604020202020204" pitchFamily="34" charset="0"/>
                <a:ea typeface="黑体" panose="02010609060101010101" pitchFamily="49" charset="-122"/>
              </a:rPr>
              <a:t>W </a:t>
            </a:r>
            <a:r>
              <a:rPr lang="zh-CN" altLang="en-US">
                <a:solidFill>
                  <a:srgbClr val="333399"/>
                </a:solidFill>
                <a:latin typeface="Arial" panose="020B0604020202020204" pitchFamily="34" charset="0"/>
                <a:ea typeface="黑体" panose="02010609060101010101" pitchFamily="49" charset="-122"/>
              </a:rPr>
              <a:t>为信道的带宽（以 </a:t>
            </a:r>
            <a:r>
              <a:rPr lang="en-US" altLang="zh-CN">
                <a:solidFill>
                  <a:srgbClr val="333399"/>
                </a:solidFill>
                <a:latin typeface="Arial" panose="020B0604020202020204" pitchFamily="34" charset="0"/>
                <a:ea typeface="黑体" panose="02010609060101010101" pitchFamily="49" charset="-122"/>
              </a:rPr>
              <a:t>Hz </a:t>
            </a:r>
            <a:r>
              <a:rPr lang="zh-CN" altLang="en-US">
                <a:solidFill>
                  <a:srgbClr val="333399"/>
                </a:solidFill>
                <a:latin typeface="Arial" panose="020B0604020202020204" pitchFamily="34" charset="0"/>
                <a:ea typeface="黑体" panose="02010609060101010101" pitchFamily="49" charset="-122"/>
              </a:rPr>
              <a:t>为单位）；</a:t>
            </a:r>
          </a:p>
          <a:p>
            <a:pPr lvl="1" eaLnBrk="1" hangingPunct="1"/>
            <a:r>
              <a:rPr lang="en-US" altLang="zh-CN" i="1">
                <a:solidFill>
                  <a:srgbClr val="333399"/>
                </a:solidFill>
                <a:latin typeface="Arial" panose="020B0604020202020204" pitchFamily="34" charset="0"/>
                <a:ea typeface="黑体" panose="02010609060101010101" pitchFamily="49" charset="-122"/>
              </a:rPr>
              <a:t>S </a:t>
            </a:r>
            <a:r>
              <a:rPr lang="zh-CN" altLang="en-US">
                <a:solidFill>
                  <a:srgbClr val="333399"/>
                </a:solidFill>
                <a:latin typeface="Arial" panose="020B0604020202020204" pitchFamily="34" charset="0"/>
                <a:ea typeface="黑体" panose="02010609060101010101" pitchFamily="49" charset="-122"/>
              </a:rPr>
              <a:t>为信道内所传信号的平均功率；</a:t>
            </a:r>
          </a:p>
          <a:p>
            <a:pPr lvl="1" eaLnBrk="1" hangingPunct="1"/>
            <a:r>
              <a:rPr lang="en-US" altLang="zh-CN" i="1">
                <a:solidFill>
                  <a:srgbClr val="333399"/>
                </a:solidFill>
                <a:latin typeface="Arial" panose="020B0604020202020204" pitchFamily="34" charset="0"/>
                <a:ea typeface="黑体" panose="02010609060101010101" pitchFamily="49" charset="-122"/>
              </a:rPr>
              <a:t>N </a:t>
            </a:r>
            <a:r>
              <a:rPr lang="zh-CN" altLang="en-US">
                <a:solidFill>
                  <a:srgbClr val="333399"/>
                </a:solidFill>
                <a:latin typeface="Arial" panose="020B0604020202020204" pitchFamily="34" charset="0"/>
                <a:ea typeface="黑体" panose="02010609060101010101" pitchFamily="49" charset="-122"/>
              </a:rPr>
              <a:t>为信道内部的高斯噪声功率。</a:t>
            </a:r>
            <a:r>
              <a:rPr lang="zh-CN" altLang="en-US"/>
              <a:t>  </a:t>
            </a:r>
          </a:p>
        </p:txBody>
      </p:sp>
      <p:sp>
        <p:nvSpPr>
          <p:cNvPr id="2" name="灯片编号占位符 1">
            <a:extLst>
              <a:ext uri="{FF2B5EF4-FFF2-40B4-BE49-F238E27FC236}">
                <a16:creationId xmlns:a16="http://schemas.microsoft.com/office/drawing/2014/main" id="{CFE92F3C-2AF1-E411-B2DC-88E3F0F9BCE4}"/>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976F4F9C-DA2C-4255-81CC-A4D8E834DF8E}" type="slidenum">
              <a:rPr lang="en-US" altLang="zh-CN" sz="1200">
                <a:solidFill>
                  <a:srgbClr val="898989"/>
                </a:solidFill>
              </a:rPr>
              <a:pPr eaLnBrk="1" hangingPunct="1"/>
              <a:t>13</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3667">
                                            <p:txEl>
                                              <p:pRg st="2" end="2"/>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13667">
                                            <p:txEl>
                                              <p:pRg st="3" end="3"/>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3667">
                                            <p:txEl>
                                              <p:pRg st="4" end="4"/>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395DB6C-E154-F2F0-D41C-3F1BFE25BE94}"/>
              </a:ext>
            </a:extLst>
          </p:cNvPr>
          <p:cNvSpPr>
            <a:spLocks noGrp="1" noChangeArrowheads="1"/>
          </p:cNvSpPr>
          <p:nvPr>
            <p:ph type="title"/>
          </p:nvPr>
        </p:nvSpPr>
        <p:spPr/>
        <p:txBody>
          <a:bodyPr/>
          <a:lstStyle/>
          <a:p>
            <a:pPr algn="ctr" eaLnBrk="1" hangingPunct="1"/>
            <a:r>
              <a:rPr lang="zh-CN" altLang="en-US"/>
              <a:t>香农公式表明 </a:t>
            </a:r>
          </a:p>
        </p:txBody>
      </p:sp>
      <p:sp>
        <p:nvSpPr>
          <p:cNvPr id="16387" name="Rectangle 3">
            <a:extLst>
              <a:ext uri="{FF2B5EF4-FFF2-40B4-BE49-F238E27FC236}">
                <a16:creationId xmlns:a16="http://schemas.microsoft.com/office/drawing/2014/main" id="{3255B739-6677-DC42-9673-F30BB7C0AD30}"/>
              </a:ext>
            </a:extLst>
          </p:cNvPr>
          <p:cNvSpPr>
            <a:spLocks noGrp="1" noChangeArrowheads="1"/>
          </p:cNvSpPr>
          <p:nvPr>
            <p:ph idx="1"/>
          </p:nvPr>
        </p:nvSpPr>
        <p:spPr>
          <a:xfrm>
            <a:off x="900113" y="1844675"/>
            <a:ext cx="7772400" cy="4681538"/>
          </a:xfrm>
        </p:spPr>
        <p:txBody>
          <a:bodyPr/>
          <a:lstStyle/>
          <a:p>
            <a:pPr eaLnBrk="1" hangingPunct="1"/>
            <a:r>
              <a:rPr lang="zh-CN" altLang="en-US"/>
              <a:t>信道的</a:t>
            </a:r>
            <a:r>
              <a:rPr lang="zh-CN" altLang="en-US">
                <a:solidFill>
                  <a:srgbClr val="FF0000"/>
                </a:solidFill>
              </a:rPr>
              <a:t>带宽</a:t>
            </a:r>
            <a:r>
              <a:rPr lang="zh-CN" altLang="en-US"/>
              <a:t>或信道中的</a:t>
            </a:r>
            <a:r>
              <a:rPr lang="zh-CN" altLang="en-US">
                <a:solidFill>
                  <a:srgbClr val="FF0000"/>
                </a:solidFill>
              </a:rPr>
              <a:t>信噪比</a:t>
            </a:r>
            <a:r>
              <a:rPr lang="zh-CN" altLang="en-US"/>
              <a:t>越大，则信息的极限传输速率就越高。 </a:t>
            </a:r>
          </a:p>
          <a:p>
            <a:pPr eaLnBrk="1" hangingPunct="1"/>
            <a:r>
              <a:rPr lang="zh-CN" altLang="en-US"/>
              <a:t>只要信息传输速率低于信道的极限信息传输速率，就一定可以找到某种办法来实现无差错的传输。 </a:t>
            </a:r>
          </a:p>
          <a:p>
            <a:pPr eaLnBrk="1" hangingPunct="1"/>
            <a:r>
              <a:rPr lang="zh-CN" altLang="en-US"/>
              <a:t>若信道带宽</a:t>
            </a:r>
            <a:r>
              <a:rPr lang="zh-CN" altLang="en-US" sz="1800"/>
              <a:t> </a:t>
            </a:r>
            <a:r>
              <a:rPr lang="en-US" altLang="zh-CN" i="1"/>
              <a:t>W</a:t>
            </a:r>
            <a:r>
              <a:rPr lang="en-US" altLang="zh-CN" sz="1800" i="1"/>
              <a:t> </a:t>
            </a:r>
            <a:r>
              <a:rPr lang="zh-CN" altLang="en-US"/>
              <a:t>或信噪比</a:t>
            </a:r>
            <a:r>
              <a:rPr lang="zh-CN" altLang="en-US" sz="1800"/>
              <a:t> </a:t>
            </a:r>
            <a:r>
              <a:rPr lang="en-US" altLang="zh-CN" i="1"/>
              <a:t>S</a:t>
            </a:r>
            <a:r>
              <a:rPr lang="en-US" altLang="zh-CN"/>
              <a:t>/</a:t>
            </a:r>
            <a:r>
              <a:rPr lang="en-US" altLang="zh-CN" i="1"/>
              <a:t>N</a:t>
            </a:r>
            <a:r>
              <a:rPr lang="en-US" altLang="zh-CN" sz="1800" i="1"/>
              <a:t> </a:t>
            </a:r>
            <a:r>
              <a:rPr lang="zh-CN" altLang="en-US"/>
              <a:t>没有上限（当然实际信道不可能是这样的），则信道的极限信息传输速率</a:t>
            </a:r>
            <a:r>
              <a:rPr lang="zh-CN" altLang="en-US" sz="1800"/>
              <a:t> </a:t>
            </a:r>
            <a:r>
              <a:rPr lang="en-US" altLang="zh-CN" i="1"/>
              <a:t>C</a:t>
            </a:r>
            <a:r>
              <a:rPr lang="en-US" altLang="zh-CN" sz="1800" i="1"/>
              <a:t> </a:t>
            </a:r>
            <a:r>
              <a:rPr lang="zh-CN" altLang="en-US"/>
              <a:t>也就没有上限。</a:t>
            </a:r>
          </a:p>
          <a:p>
            <a:pPr eaLnBrk="1" hangingPunct="1"/>
            <a:r>
              <a:rPr lang="zh-CN" altLang="en-US"/>
              <a:t>实际信道上能够达到的信息传输速率要比香农的极限传输速率低不少。  </a:t>
            </a:r>
          </a:p>
        </p:txBody>
      </p:sp>
      <p:sp>
        <p:nvSpPr>
          <p:cNvPr id="2" name="灯片编号占位符 1">
            <a:extLst>
              <a:ext uri="{FF2B5EF4-FFF2-40B4-BE49-F238E27FC236}">
                <a16:creationId xmlns:a16="http://schemas.microsoft.com/office/drawing/2014/main" id="{48F1A640-E579-06F7-BC2E-B8BEA042BA69}"/>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60539D77-B3A1-4BF1-AD04-969AAE331EFF}" type="slidenum">
              <a:rPr lang="en-US" altLang="zh-CN" sz="1200">
                <a:solidFill>
                  <a:srgbClr val="898989"/>
                </a:solidFill>
              </a:rPr>
              <a:pPr eaLnBrk="1" hangingPunct="1"/>
              <a:t>14</a:t>
            </a:fld>
            <a:endParaRPr lang="en-US" altLang="zh-CN" sz="1200">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799C060-ABFD-FED9-EDF8-EC39FD082F05}"/>
              </a:ext>
            </a:extLst>
          </p:cNvPr>
          <p:cNvSpPr>
            <a:spLocks noGrp="1" noChangeArrowheads="1"/>
          </p:cNvSpPr>
          <p:nvPr>
            <p:ph type="title"/>
          </p:nvPr>
        </p:nvSpPr>
        <p:spPr>
          <a:xfrm>
            <a:off x="1150938" y="214313"/>
            <a:ext cx="7237412" cy="1462087"/>
          </a:xfrm>
        </p:spPr>
        <p:txBody>
          <a:bodyPr/>
          <a:lstStyle/>
          <a:p>
            <a:pPr algn="ctr" eaLnBrk="1" hangingPunct="1"/>
            <a:r>
              <a:rPr lang="zh-CN" altLang="en-US"/>
              <a:t> </a:t>
            </a:r>
          </a:p>
        </p:txBody>
      </p:sp>
      <p:sp>
        <p:nvSpPr>
          <p:cNvPr id="18435" name="Rectangle 3">
            <a:extLst>
              <a:ext uri="{FF2B5EF4-FFF2-40B4-BE49-F238E27FC236}">
                <a16:creationId xmlns:a16="http://schemas.microsoft.com/office/drawing/2014/main" id="{6445259D-11EE-7861-BA7D-C628B9F02069}"/>
              </a:ext>
            </a:extLst>
          </p:cNvPr>
          <p:cNvSpPr>
            <a:spLocks noGrp="1" noChangeArrowheads="1"/>
          </p:cNvSpPr>
          <p:nvPr>
            <p:ph idx="1"/>
          </p:nvPr>
        </p:nvSpPr>
        <p:spPr>
          <a:xfrm>
            <a:off x="760413" y="1196975"/>
            <a:ext cx="7772400" cy="3744913"/>
          </a:xfrm>
        </p:spPr>
        <p:txBody>
          <a:bodyPr/>
          <a:lstStyle/>
          <a:p>
            <a:pPr eaLnBrk="1" hangingPunct="1">
              <a:buFont typeface="Arial" charset="0"/>
              <a:buChar char="•"/>
              <a:defRPr/>
            </a:pPr>
            <a:r>
              <a:rPr lang="zh-CN" altLang="en-US" dirty="0"/>
              <a:t>对于</a:t>
            </a:r>
            <a:r>
              <a:rPr lang="zh-CN" altLang="en-US" b="1" dirty="0"/>
              <a:t>频带宽度</a:t>
            </a:r>
            <a:r>
              <a:rPr lang="zh-CN" altLang="en-US" dirty="0"/>
              <a:t>已确定的信道，如果</a:t>
            </a:r>
            <a:r>
              <a:rPr lang="zh-CN" altLang="en-US" b="1" dirty="0"/>
              <a:t>信噪比</a:t>
            </a:r>
            <a:r>
              <a:rPr lang="zh-CN" altLang="en-US" dirty="0"/>
              <a:t>不能再提高了，并且</a:t>
            </a:r>
            <a:r>
              <a:rPr lang="zh-CN" altLang="en-US" b="1" dirty="0"/>
              <a:t>码元传输速率</a:t>
            </a:r>
            <a:r>
              <a:rPr lang="zh-CN" altLang="en-US" dirty="0"/>
              <a:t>也达到了上限值，那么</a:t>
            </a:r>
            <a:r>
              <a:rPr lang="zh-CN" altLang="en-US" u="sng" dirty="0"/>
              <a:t>还有办法提高信息的传输速率？</a:t>
            </a:r>
            <a:endParaRPr lang="en-US" altLang="zh-CN" u="sng" dirty="0"/>
          </a:p>
          <a:p>
            <a:pPr eaLnBrk="1" hangingPunct="1">
              <a:buFont typeface="Arial" charset="0"/>
              <a:buChar char="•"/>
              <a:defRPr/>
            </a:pPr>
            <a:r>
              <a:rPr lang="zh-CN" altLang="en-US" dirty="0"/>
              <a:t>用编码的方法让每一个码元携带更多比特的信息量。</a:t>
            </a:r>
            <a:endParaRPr lang="en-US" altLang="zh-CN" dirty="0"/>
          </a:p>
          <a:p>
            <a:pPr marL="0" indent="0" eaLnBrk="1" hangingPunct="1">
              <a:buFont typeface="Arial" charset="0"/>
              <a:buNone/>
              <a:defRPr/>
            </a:pPr>
            <a:r>
              <a:rPr lang="en-US" altLang="zh-CN" dirty="0"/>
              <a:t>101011000110111010</a:t>
            </a:r>
            <a:r>
              <a:rPr lang="zh-CN" altLang="en-US" dirty="0"/>
              <a:t> </a:t>
            </a:r>
            <a:endParaRPr lang="en-US" altLang="zh-CN" dirty="0"/>
          </a:p>
          <a:p>
            <a:pPr marL="0" indent="0" eaLnBrk="1" hangingPunct="1">
              <a:buFont typeface="Arial" charset="0"/>
              <a:buNone/>
              <a:defRPr/>
            </a:pPr>
            <a:r>
              <a:rPr lang="en-US" altLang="zh-CN" dirty="0"/>
              <a:t>000=a0 … 111=a7</a:t>
            </a:r>
          </a:p>
          <a:p>
            <a:pPr marL="0" indent="0" eaLnBrk="1" hangingPunct="1">
              <a:buFont typeface="Arial" charset="0"/>
              <a:buNone/>
              <a:defRPr/>
            </a:pPr>
            <a:r>
              <a:rPr lang="en-US" altLang="zh-CN" dirty="0">
                <a:sym typeface="Wingdings" pitchFamily="2" charset="2"/>
              </a:rPr>
              <a:t>&lt;==&gt; </a:t>
            </a:r>
            <a:r>
              <a:rPr lang="en-US" altLang="zh-CN" dirty="0"/>
              <a:t>a5a3a0a6a7a2</a:t>
            </a:r>
          </a:p>
          <a:p>
            <a:pPr marL="0" indent="0" eaLnBrk="1" hangingPunct="1">
              <a:buFont typeface="Arial" charset="0"/>
              <a:buNone/>
              <a:defRPr/>
            </a:pPr>
            <a:r>
              <a:rPr lang="zh-CN" altLang="en-US" dirty="0"/>
              <a:t>传输速率提高</a:t>
            </a:r>
            <a:r>
              <a:rPr lang="en-US" altLang="zh-CN" dirty="0"/>
              <a:t>3</a:t>
            </a:r>
            <a:r>
              <a:rPr lang="zh-CN" altLang="en-US" dirty="0"/>
              <a:t>倍！</a:t>
            </a:r>
          </a:p>
        </p:txBody>
      </p:sp>
      <p:sp>
        <p:nvSpPr>
          <p:cNvPr id="2" name="灯片编号占位符 1">
            <a:extLst>
              <a:ext uri="{FF2B5EF4-FFF2-40B4-BE49-F238E27FC236}">
                <a16:creationId xmlns:a16="http://schemas.microsoft.com/office/drawing/2014/main" id="{A00981DA-1364-BFE8-4D4E-128AB44316B1}"/>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B6BFE9BA-F8BA-4D99-A1A7-9EB4543CE1F3}" type="slidenum">
              <a:rPr lang="en-US" altLang="zh-CN" sz="1200">
                <a:solidFill>
                  <a:srgbClr val="898989"/>
                </a:solidFill>
              </a:rPr>
              <a:pPr eaLnBrk="1" hangingPunct="1"/>
              <a:t>15</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B30AB51-1BC1-DA80-1C3F-4D4D1DBFCF9F}"/>
              </a:ext>
            </a:extLst>
          </p:cNvPr>
          <p:cNvSpPr>
            <a:spLocks noGrp="1" noChangeArrowheads="1"/>
          </p:cNvSpPr>
          <p:nvPr>
            <p:ph type="title"/>
          </p:nvPr>
        </p:nvSpPr>
        <p:spPr/>
        <p:txBody>
          <a:bodyPr/>
          <a:lstStyle/>
          <a:p>
            <a:pPr algn="ctr" eaLnBrk="1" hangingPunct="1"/>
            <a:r>
              <a:rPr lang="en-US" altLang="zh-CN"/>
              <a:t>2.3 </a:t>
            </a:r>
            <a:r>
              <a:rPr lang="zh-CN" altLang="en-US"/>
              <a:t>物理层下面的传输媒体</a:t>
            </a:r>
          </a:p>
        </p:txBody>
      </p:sp>
      <p:sp>
        <p:nvSpPr>
          <p:cNvPr id="18435" name="Line 6">
            <a:extLst>
              <a:ext uri="{FF2B5EF4-FFF2-40B4-BE49-F238E27FC236}">
                <a16:creationId xmlns:a16="http://schemas.microsoft.com/office/drawing/2014/main" id="{FB92F13E-ACE8-1643-206E-FB64364C7A86}"/>
              </a:ext>
            </a:extLst>
          </p:cNvPr>
          <p:cNvSpPr>
            <a:spLocks noChangeShapeType="1"/>
          </p:cNvSpPr>
          <p:nvPr/>
        </p:nvSpPr>
        <p:spPr bwMode="auto">
          <a:xfrm>
            <a:off x="5854700" y="3236913"/>
            <a:ext cx="2349500" cy="838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6" name="Rectangle 7">
            <a:extLst>
              <a:ext uri="{FF2B5EF4-FFF2-40B4-BE49-F238E27FC236}">
                <a16:creationId xmlns:a16="http://schemas.microsoft.com/office/drawing/2014/main" id="{B4EC3F1F-6709-7BA9-17F3-A4A6E76D51FB}"/>
              </a:ext>
            </a:extLst>
          </p:cNvPr>
          <p:cNvSpPr>
            <a:spLocks noChangeArrowheads="1"/>
          </p:cNvSpPr>
          <p:nvPr/>
        </p:nvSpPr>
        <p:spPr bwMode="auto">
          <a:xfrm>
            <a:off x="7543800" y="3762375"/>
            <a:ext cx="361950" cy="238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8437" name="Line 8">
            <a:extLst>
              <a:ext uri="{FF2B5EF4-FFF2-40B4-BE49-F238E27FC236}">
                <a16:creationId xmlns:a16="http://schemas.microsoft.com/office/drawing/2014/main" id="{21BAAFF3-7B5E-6E32-5EBB-C8C4E07E76E8}"/>
              </a:ext>
            </a:extLst>
          </p:cNvPr>
          <p:cNvSpPr>
            <a:spLocks noChangeShapeType="1"/>
          </p:cNvSpPr>
          <p:nvPr/>
        </p:nvSpPr>
        <p:spPr bwMode="auto">
          <a:xfrm flipV="1">
            <a:off x="1166813" y="3236913"/>
            <a:ext cx="1171575" cy="838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8" name="Rectangle 9">
            <a:extLst>
              <a:ext uri="{FF2B5EF4-FFF2-40B4-BE49-F238E27FC236}">
                <a16:creationId xmlns:a16="http://schemas.microsoft.com/office/drawing/2014/main" id="{D7429992-625F-8170-22E3-9E42F2C32E98}"/>
              </a:ext>
            </a:extLst>
          </p:cNvPr>
          <p:cNvSpPr>
            <a:spLocks noChangeArrowheads="1"/>
          </p:cNvSpPr>
          <p:nvPr/>
        </p:nvSpPr>
        <p:spPr bwMode="auto">
          <a:xfrm>
            <a:off x="1066800" y="3762375"/>
            <a:ext cx="323850" cy="219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8439" name="Line 10">
            <a:extLst>
              <a:ext uri="{FF2B5EF4-FFF2-40B4-BE49-F238E27FC236}">
                <a16:creationId xmlns:a16="http://schemas.microsoft.com/office/drawing/2014/main" id="{F87A4511-7DC4-3E61-0B12-541B96D7F918}"/>
              </a:ext>
            </a:extLst>
          </p:cNvPr>
          <p:cNvSpPr>
            <a:spLocks noChangeShapeType="1"/>
          </p:cNvSpPr>
          <p:nvPr/>
        </p:nvSpPr>
        <p:spPr bwMode="auto">
          <a:xfrm>
            <a:off x="2336800" y="4056063"/>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0" name="Rectangle 11">
            <a:extLst>
              <a:ext uri="{FF2B5EF4-FFF2-40B4-BE49-F238E27FC236}">
                <a16:creationId xmlns:a16="http://schemas.microsoft.com/office/drawing/2014/main" id="{5689ED91-15B0-6C63-92FC-7E3FDEF285DB}"/>
              </a:ext>
            </a:extLst>
          </p:cNvPr>
          <p:cNvSpPr>
            <a:spLocks noChangeArrowheads="1"/>
          </p:cNvSpPr>
          <p:nvPr/>
        </p:nvSpPr>
        <p:spPr bwMode="auto">
          <a:xfrm>
            <a:off x="2217738" y="4810125"/>
            <a:ext cx="320675" cy="560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8441" name="Line 12">
            <a:extLst>
              <a:ext uri="{FF2B5EF4-FFF2-40B4-BE49-F238E27FC236}">
                <a16:creationId xmlns:a16="http://schemas.microsoft.com/office/drawing/2014/main" id="{43846815-1341-39DB-77A1-E9FACFC32BF1}"/>
              </a:ext>
            </a:extLst>
          </p:cNvPr>
          <p:cNvSpPr>
            <a:spLocks noChangeShapeType="1"/>
          </p:cNvSpPr>
          <p:nvPr/>
        </p:nvSpPr>
        <p:spPr bwMode="auto">
          <a:xfrm>
            <a:off x="1757363" y="405923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2" name="Rectangle 13">
            <a:extLst>
              <a:ext uri="{FF2B5EF4-FFF2-40B4-BE49-F238E27FC236}">
                <a16:creationId xmlns:a16="http://schemas.microsoft.com/office/drawing/2014/main" id="{E08B18BF-0939-437D-D054-6824F412F9D4}"/>
              </a:ext>
            </a:extLst>
          </p:cNvPr>
          <p:cNvSpPr>
            <a:spLocks noChangeArrowheads="1"/>
          </p:cNvSpPr>
          <p:nvPr/>
        </p:nvSpPr>
        <p:spPr bwMode="auto">
          <a:xfrm>
            <a:off x="1671638" y="4829175"/>
            <a:ext cx="198437" cy="56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8443" name="Rectangle 14">
            <a:extLst>
              <a:ext uri="{FF2B5EF4-FFF2-40B4-BE49-F238E27FC236}">
                <a16:creationId xmlns:a16="http://schemas.microsoft.com/office/drawing/2014/main" id="{B2235139-1346-9518-8347-91EF1F6464BC}"/>
              </a:ext>
            </a:extLst>
          </p:cNvPr>
          <p:cNvSpPr>
            <a:spLocks noChangeArrowheads="1"/>
          </p:cNvSpPr>
          <p:nvPr/>
        </p:nvSpPr>
        <p:spPr bwMode="auto">
          <a:xfrm>
            <a:off x="1657350" y="4098925"/>
            <a:ext cx="223838"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8444" name="Line 15">
            <a:extLst>
              <a:ext uri="{FF2B5EF4-FFF2-40B4-BE49-F238E27FC236}">
                <a16:creationId xmlns:a16="http://schemas.microsoft.com/office/drawing/2014/main" id="{DEFA9BFB-8D9A-0932-C296-440CE8CA87FA}"/>
              </a:ext>
            </a:extLst>
          </p:cNvPr>
          <p:cNvSpPr>
            <a:spLocks noChangeShapeType="1"/>
          </p:cNvSpPr>
          <p:nvPr/>
        </p:nvSpPr>
        <p:spPr bwMode="auto">
          <a:xfrm>
            <a:off x="2925763" y="4062413"/>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5" name="Rectangle 16">
            <a:extLst>
              <a:ext uri="{FF2B5EF4-FFF2-40B4-BE49-F238E27FC236}">
                <a16:creationId xmlns:a16="http://schemas.microsoft.com/office/drawing/2014/main" id="{D956FF8A-3E9E-04E7-594C-94E7746AE87C}"/>
              </a:ext>
            </a:extLst>
          </p:cNvPr>
          <p:cNvSpPr>
            <a:spLocks noChangeArrowheads="1"/>
          </p:cNvSpPr>
          <p:nvPr/>
        </p:nvSpPr>
        <p:spPr bwMode="auto">
          <a:xfrm>
            <a:off x="2514600" y="4451350"/>
            <a:ext cx="833438" cy="28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8446" name="Line 17">
            <a:extLst>
              <a:ext uri="{FF2B5EF4-FFF2-40B4-BE49-F238E27FC236}">
                <a16:creationId xmlns:a16="http://schemas.microsoft.com/office/drawing/2014/main" id="{21C91831-5AD9-62E8-1A5C-E5176978B949}"/>
              </a:ext>
            </a:extLst>
          </p:cNvPr>
          <p:cNvSpPr>
            <a:spLocks noChangeShapeType="1"/>
          </p:cNvSpPr>
          <p:nvPr/>
        </p:nvSpPr>
        <p:spPr bwMode="auto">
          <a:xfrm>
            <a:off x="3509963" y="4068763"/>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7" name="Rectangle 18">
            <a:extLst>
              <a:ext uri="{FF2B5EF4-FFF2-40B4-BE49-F238E27FC236}">
                <a16:creationId xmlns:a16="http://schemas.microsoft.com/office/drawing/2014/main" id="{DEC396F8-92D6-18D4-C060-C0D5A40610E1}"/>
              </a:ext>
            </a:extLst>
          </p:cNvPr>
          <p:cNvSpPr>
            <a:spLocks noChangeArrowheads="1"/>
          </p:cNvSpPr>
          <p:nvPr/>
        </p:nvSpPr>
        <p:spPr bwMode="auto">
          <a:xfrm>
            <a:off x="3373438" y="4837113"/>
            <a:ext cx="266700" cy="496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8448" name="Line 19">
            <a:extLst>
              <a:ext uri="{FF2B5EF4-FFF2-40B4-BE49-F238E27FC236}">
                <a16:creationId xmlns:a16="http://schemas.microsoft.com/office/drawing/2014/main" id="{452F1C7D-792D-0521-DBE9-C53232A7E1C7}"/>
              </a:ext>
            </a:extLst>
          </p:cNvPr>
          <p:cNvSpPr>
            <a:spLocks noChangeShapeType="1"/>
          </p:cNvSpPr>
          <p:nvPr/>
        </p:nvSpPr>
        <p:spPr bwMode="auto">
          <a:xfrm>
            <a:off x="4683125" y="4062413"/>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9" name="Rectangle 20">
            <a:extLst>
              <a:ext uri="{FF2B5EF4-FFF2-40B4-BE49-F238E27FC236}">
                <a16:creationId xmlns:a16="http://schemas.microsoft.com/office/drawing/2014/main" id="{DA3EE974-73C1-4941-062E-59150B3344F5}"/>
              </a:ext>
            </a:extLst>
          </p:cNvPr>
          <p:cNvSpPr>
            <a:spLocks noChangeArrowheads="1"/>
          </p:cNvSpPr>
          <p:nvPr/>
        </p:nvSpPr>
        <p:spPr bwMode="auto">
          <a:xfrm>
            <a:off x="4603750" y="4524375"/>
            <a:ext cx="230188" cy="277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8450" name="Line 21">
            <a:extLst>
              <a:ext uri="{FF2B5EF4-FFF2-40B4-BE49-F238E27FC236}">
                <a16:creationId xmlns:a16="http://schemas.microsoft.com/office/drawing/2014/main" id="{FFDBF202-A10E-3C3E-5BD4-F760F11C1078}"/>
              </a:ext>
            </a:extLst>
          </p:cNvPr>
          <p:cNvSpPr>
            <a:spLocks noChangeShapeType="1"/>
          </p:cNvSpPr>
          <p:nvPr/>
        </p:nvSpPr>
        <p:spPr bwMode="auto">
          <a:xfrm>
            <a:off x="1158875" y="2855913"/>
            <a:ext cx="7543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1" name="Line 22">
            <a:extLst>
              <a:ext uri="{FF2B5EF4-FFF2-40B4-BE49-F238E27FC236}">
                <a16:creationId xmlns:a16="http://schemas.microsoft.com/office/drawing/2014/main" id="{5144ACF8-C85B-F0F0-6EF5-2C5B70A7BCC6}"/>
              </a:ext>
            </a:extLst>
          </p:cNvPr>
          <p:cNvSpPr>
            <a:spLocks noChangeShapeType="1"/>
          </p:cNvSpPr>
          <p:nvPr/>
        </p:nvSpPr>
        <p:spPr bwMode="auto">
          <a:xfrm>
            <a:off x="1177925" y="3236913"/>
            <a:ext cx="7543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2" name="Line 23">
            <a:extLst>
              <a:ext uri="{FF2B5EF4-FFF2-40B4-BE49-F238E27FC236}">
                <a16:creationId xmlns:a16="http://schemas.microsoft.com/office/drawing/2014/main" id="{6D401A2B-9465-9744-6609-EDF03519690E}"/>
              </a:ext>
            </a:extLst>
          </p:cNvPr>
          <p:cNvSpPr>
            <a:spLocks noChangeShapeType="1"/>
          </p:cNvSpPr>
          <p:nvPr/>
        </p:nvSpPr>
        <p:spPr bwMode="auto">
          <a:xfrm>
            <a:off x="1155700" y="2855913"/>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3" name="Line 24">
            <a:extLst>
              <a:ext uri="{FF2B5EF4-FFF2-40B4-BE49-F238E27FC236}">
                <a16:creationId xmlns:a16="http://schemas.microsoft.com/office/drawing/2014/main" id="{E4432986-908F-EFEC-16E7-A7C9AEAFF656}"/>
              </a:ext>
            </a:extLst>
          </p:cNvPr>
          <p:cNvSpPr>
            <a:spLocks noChangeShapeType="1"/>
          </p:cNvSpPr>
          <p:nvPr/>
        </p:nvSpPr>
        <p:spPr bwMode="auto">
          <a:xfrm>
            <a:off x="3365500" y="2860675"/>
            <a:ext cx="0"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4" name="Line 25">
            <a:extLst>
              <a:ext uri="{FF2B5EF4-FFF2-40B4-BE49-F238E27FC236}">
                <a16:creationId xmlns:a16="http://schemas.microsoft.com/office/drawing/2014/main" id="{BF71F895-E5D6-A836-1506-186CF41E404C}"/>
              </a:ext>
            </a:extLst>
          </p:cNvPr>
          <p:cNvSpPr>
            <a:spLocks noChangeShapeType="1"/>
          </p:cNvSpPr>
          <p:nvPr/>
        </p:nvSpPr>
        <p:spPr bwMode="auto">
          <a:xfrm>
            <a:off x="2346325" y="2871788"/>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5" name="Line 26">
            <a:extLst>
              <a:ext uri="{FF2B5EF4-FFF2-40B4-BE49-F238E27FC236}">
                <a16:creationId xmlns:a16="http://schemas.microsoft.com/office/drawing/2014/main" id="{4274AFB7-49FB-5D32-A42E-7C4916A8DD79}"/>
              </a:ext>
            </a:extLst>
          </p:cNvPr>
          <p:cNvSpPr>
            <a:spLocks noChangeShapeType="1"/>
          </p:cNvSpPr>
          <p:nvPr/>
        </p:nvSpPr>
        <p:spPr bwMode="auto">
          <a:xfrm>
            <a:off x="5489575" y="285591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6" name="Line 27">
            <a:extLst>
              <a:ext uri="{FF2B5EF4-FFF2-40B4-BE49-F238E27FC236}">
                <a16:creationId xmlns:a16="http://schemas.microsoft.com/office/drawing/2014/main" id="{7ACAFCB4-CB09-04A5-9A86-3C5F129E2652}"/>
              </a:ext>
            </a:extLst>
          </p:cNvPr>
          <p:cNvSpPr>
            <a:spLocks noChangeShapeType="1"/>
          </p:cNvSpPr>
          <p:nvPr/>
        </p:nvSpPr>
        <p:spPr bwMode="auto">
          <a:xfrm>
            <a:off x="7699375" y="2865438"/>
            <a:ext cx="0" cy="366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7" name="Line 28">
            <a:extLst>
              <a:ext uri="{FF2B5EF4-FFF2-40B4-BE49-F238E27FC236}">
                <a16:creationId xmlns:a16="http://schemas.microsoft.com/office/drawing/2014/main" id="{2B23F250-EACE-CDD8-071A-5BCBAF7594D1}"/>
              </a:ext>
            </a:extLst>
          </p:cNvPr>
          <p:cNvSpPr>
            <a:spLocks noChangeShapeType="1"/>
          </p:cNvSpPr>
          <p:nvPr/>
        </p:nvSpPr>
        <p:spPr bwMode="auto">
          <a:xfrm flipV="1">
            <a:off x="1162050" y="4062413"/>
            <a:ext cx="7050088" cy="4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8" name="Text Box 29">
            <a:extLst>
              <a:ext uri="{FF2B5EF4-FFF2-40B4-BE49-F238E27FC236}">
                <a16:creationId xmlns:a16="http://schemas.microsoft.com/office/drawing/2014/main" id="{F4324879-D0D1-A7D9-5491-6BB5DE21C8E0}"/>
              </a:ext>
            </a:extLst>
          </p:cNvPr>
          <p:cNvSpPr txBox="1">
            <a:spLocks noChangeArrowheads="1"/>
          </p:cNvSpPr>
          <p:nvPr/>
        </p:nvSpPr>
        <p:spPr bwMode="auto">
          <a:xfrm>
            <a:off x="2524125" y="2874963"/>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solidFill>
                  <a:srgbClr val="333399"/>
                </a:solidFill>
                <a:latin typeface="Times New Roman" panose="02020603050405020304" pitchFamily="18" charset="0"/>
                <a:ea typeface="黑体" panose="02010609060101010101" pitchFamily="49" charset="-122"/>
              </a:rPr>
              <a:t>无线电</a:t>
            </a:r>
          </a:p>
        </p:txBody>
      </p:sp>
      <p:sp>
        <p:nvSpPr>
          <p:cNvPr id="18459" name="Text Box 30">
            <a:extLst>
              <a:ext uri="{FF2B5EF4-FFF2-40B4-BE49-F238E27FC236}">
                <a16:creationId xmlns:a16="http://schemas.microsoft.com/office/drawing/2014/main" id="{951620DF-6C53-1470-92EB-ED9A4AF7F2C1}"/>
              </a:ext>
            </a:extLst>
          </p:cNvPr>
          <p:cNvSpPr txBox="1">
            <a:spLocks noChangeArrowheads="1"/>
          </p:cNvSpPr>
          <p:nvPr/>
        </p:nvSpPr>
        <p:spPr bwMode="auto">
          <a:xfrm>
            <a:off x="3505200" y="2874963"/>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solidFill>
                  <a:srgbClr val="333399"/>
                </a:solidFill>
                <a:latin typeface="Times New Roman" panose="02020603050405020304" pitchFamily="18" charset="0"/>
                <a:ea typeface="黑体" panose="02010609060101010101" pitchFamily="49" charset="-122"/>
              </a:rPr>
              <a:t>微波</a:t>
            </a:r>
          </a:p>
        </p:txBody>
      </p:sp>
      <p:sp>
        <p:nvSpPr>
          <p:cNvPr id="18460" name="Line 31">
            <a:extLst>
              <a:ext uri="{FF2B5EF4-FFF2-40B4-BE49-F238E27FC236}">
                <a16:creationId xmlns:a16="http://schemas.microsoft.com/office/drawing/2014/main" id="{AB42F2BA-6B8A-B330-1314-1A63F2204AC8}"/>
              </a:ext>
            </a:extLst>
          </p:cNvPr>
          <p:cNvSpPr>
            <a:spLocks noChangeShapeType="1"/>
          </p:cNvSpPr>
          <p:nvPr/>
        </p:nvSpPr>
        <p:spPr bwMode="auto">
          <a:xfrm>
            <a:off x="4419600" y="285591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1" name="Line 32">
            <a:extLst>
              <a:ext uri="{FF2B5EF4-FFF2-40B4-BE49-F238E27FC236}">
                <a16:creationId xmlns:a16="http://schemas.microsoft.com/office/drawing/2014/main" id="{9DF7A22B-A743-AD4D-0AED-F7CE527E6EA1}"/>
              </a:ext>
            </a:extLst>
          </p:cNvPr>
          <p:cNvSpPr>
            <a:spLocks noChangeShapeType="1"/>
          </p:cNvSpPr>
          <p:nvPr/>
        </p:nvSpPr>
        <p:spPr bwMode="auto">
          <a:xfrm>
            <a:off x="5391150" y="285591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2" name="Text Box 33">
            <a:extLst>
              <a:ext uri="{FF2B5EF4-FFF2-40B4-BE49-F238E27FC236}">
                <a16:creationId xmlns:a16="http://schemas.microsoft.com/office/drawing/2014/main" id="{FF888BF1-216B-D48D-3C52-BC6B5A11AA6F}"/>
              </a:ext>
            </a:extLst>
          </p:cNvPr>
          <p:cNvSpPr txBox="1">
            <a:spLocks noChangeArrowheads="1"/>
          </p:cNvSpPr>
          <p:nvPr/>
        </p:nvSpPr>
        <p:spPr bwMode="auto">
          <a:xfrm>
            <a:off x="4546600" y="2874963"/>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solidFill>
                  <a:srgbClr val="333399"/>
                </a:solidFill>
                <a:latin typeface="Times New Roman" panose="02020603050405020304" pitchFamily="18" charset="0"/>
                <a:ea typeface="黑体" panose="02010609060101010101" pitchFamily="49" charset="-122"/>
              </a:rPr>
              <a:t>红外线</a:t>
            </a:r>
          </a:p>
        </p:txBody>
      </p:sp>
      <p:sp>
        <p:nvSpPr>
          <p:cNvPr id="18463" name="Text Box 34">
            <a:extLst>
              <a:ext uri="{FF2B5EF4-FFF2-40B4-BE49-F238E27FC236}">
                <a16:creationId xmlns:a16="http://schemas.microsoft.com/office/drawing/2014/main" id="{DD3D80BB-14E8-8663-67A9-08A9ADB55F6D}"/>
              </a:ext>
            </a:extLst>
          </p:cNvPr>
          <p:cNvSpPr txBox="1">
            <a:spLocks noChangeArrowheads="1"/>
          </p:cNvSpPr>
          <p:nvPr/>
        </p:nvSpPr>
        <p:spPr bwMode="auto">
          <a:xfrm>
            <a:off x="4813300" y="3389313"/>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solidFill>
                  <a:srgbClr val="333399"/>
                </a:solidFill>
                <a:latin typeface="Times New Roman" panose="02020603050405020304" pitchFamily="18" charset="0"/>
                <a:ea typeface="黑体" panose="02010609060101010101" pitchFamily="49" charset="-122"/>
              </a:rPr>
              <a:t>可见光</a:t>
            </a:r>
          </a:p>
        </p:txBody>
      </p:sp>
      <p:sp>
        <p:nvSpPr>
          <p:cNvPr id="18464" name="Text Box 35">
            <a:extLst>
              <a:ext uri="{FF2B5EF4-FFF2-40B4-BE49-F238E27FC236}">
                <a16:creationId xmlns:a16="http://schemas.microsoft.com/office/drawing/2014/main" id="{D2C7DF5F-F440-A3E0-C95E-21491A9C7860}"/>
              </a:ext>
            </a:extLst>
          </p:cNvPr>
          <p:cNvSpPr txBox="1">
            <a:spLocks noChangeArrowheads="1"/>
          </p:cNvSpPr>
          <p:nvPr/>
        </p:nvSpPr>
        <p:spPr bwMode="auto">
          <a:xfrm>
            <a:off x="5613400" y="3389313"/>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solidFill>
                  <a:srgbClr val="333399"/>
                </a:solidFill>
                <a:latin typeface="Times New Roman" panose="02020603050405020304" pitchFamily="18" charset="0"/>
                <a:ea typeface="黑体" panose="02010609060101010101" pitchFamily="49" charset="-122"/>
              </a:rPr>
              <a:t>紫外线</a:t>
            </a:r>
          </a:p>
        </p:txBody>
      </p:sp>
      <p:sp>
        <p:nvSpPr>
          <p:cNvPr id="18465" name="Line 36">
            <a:extLst>
              <a:ext uri="{FF2B5EF4-FFF2-40B4-BE49-F238E27FC236}">
                <a16:creationId xmlns:a16="http://schemas.microsoft.com/office/drawing/2014/main" id="{2F82EDBA-ACC8-D72B-E179-2F42F2580A0E}"/>
              </a:ext>
            </a:extLst>
          </p:cNvPr>
          <p:cNvSpPr>
            <a:spLocks noChangeShapeType="1"/>
          </p:cNvSpPr>
          <p:nvPr/>
        </p:nvSpPr>
        <p:spPr bwMode="auto">
          <a:xfrm>
            <a:off x="5867400" y="2855913"/>
            <a:ext cx="0" cy="38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6" name="Text Box 37">
            <a:extLst>
              <a:ext uri="{FF2B5EF4-FFF2-40B4-BE49-F238E27FC236}">
                <a16:creationId xmlns:a16="http://schemas.microsoft.com/office/drawing/2014/main" id="{3F6FED20-E16F-DFAD-F1E9-A37A55BEFB32}"/>
              </a:ext>
            </a:extLst>
          </p:cNvPr>
          <p:cNvSpPr txBox="1">
            <a:spLocks noChangeArrowheads="1"/>
          </p:cNvSpPr>
          <p:nvPr/>
        </p:nvSpPr>
        <p:spPr bwMode="auto">
          <a:xfrm>
            <a:off x="6324600" y="2874963"/>
            <a:ext cx="73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a:solidFill>
                  <a:srgbClr val="333399"/>
                </a:solidFill>
                <a:latin typeface="Times New Roman" panose="02020603050405020304" pitchFamily="18" charset="0"/>
                <a:ea typeface="黑体" panose="02010609060101010101" pitchFamily="49" charset="-122"/>
              </a:rPr>
              <a:t>X</a:t>
            </a:r>
            <a:r>
              <a:rPr kumimoji="1" lang="zh-CN" altLang="en-US" sz="1600">
                <a:solidFill>
                  <a:srgbClr val="333399"/>
                </a:solidFill>
                <a:latin typeface="Times New Roman" panose="02020603050405020304" pitchFamily="18" charset="0"/>
                <a:ea typeface="黑体" panose="02010609060101010101" pitchFamily="49" charset="-122"/>
              </a:rPr>
              <a:t>射线</a:t>
            </a:r>
          </a:p>
        </p:txBody>
      </p:sp>
      <p:sp>
        <p:nvSpPr>
          <p:cNvPr id="18467" name="Text Box 38">
            <a:extLst>
              <a:ext uri="{FF2B5EF4-FFF2-40B4-BE49-F238E27FC236}">
                <a16:creationId xmlns:a16="http://schemas.microsoft.com/office/drawing/2014/main" id="{AF27B02F-9BEB-7D18-413B-84DAAD336365}"/>
              </a:ext>
            </a:extLst>
          </p:cNvPr>
          <p:cNvSpPr txBox="1">
            <a:spLocks noChangeArrowheads="1"/>
          </p:cNvSpPr>
          <p:nvPr/>
        </p:nvSpPr>
        <p:spPr bwMode="auto">
          <a:xfrm>
            <a:off x="7848600" y="2843213"/>
            <a:ext cx="268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a:solidFill>
                  <a:srgbClr val="333399"/>
                </a:solidFill>
                <a:latin typeface="Times New Roman" panose="02020603050405020304" pitchFamily="18" charset="0"/>
                <a:ea typeface="黑体" panose="02010609060101010101" pitchFamily="49" charset="-122"/>
                <a:sym typeface="Symbol" panose="05050102010706020507" pitchFamily="18" charset="2"/>
              </a:rPr>
              <a:t></a:t>
            </a:r>
          </a:p>
        </p:txBody>
      </p:sp>
      <p:sp>
        <p:nvSpPr>
          <p:cNvPr id="18468" name="Text Box 39">
            <a:extLst>
              <a:ext uri="{FF2B5EF4-FFF2-40B4-BE49-F238E27FC236}">
                <a16:creationId xmlns:a16="http://schemas.microsoft.com/office/drawing/2014/main" id="{D7D59DD9-49B2-2D5D-EF54-CA98A9C58F6D}"/>
              </a:ext>
            </a:extLst>
          </p:cNvPr>
          <p:cNvSpPr txBox="1">
            <a:spLocks noChangeArrowheads="1"/>
          </p:cNvSpPr>
          <p:nvPr/>
        </p:nvSpPr>
        <p:spPr bwMode="auto">
          <a:xfrm>
            <a:off x="7997825" y="2874963"/>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solidFill>
                  <a:srgbClr val="333399"/>
                </a:solidFill>
                <a:latin typeface="Times New Roman" panose="02020603050405020304" pitchFamily="18" charset="0"/>
                <a:ea typeface="黑体" panose="02010609060101010101" pitchFamily="49" charset="-122"/>
              </a:rPr>
              <a:t>射线</a:t>
            </a:r>
          </a:p>
        </p:txBody>
      </p:sp>
      <p:sp>
        <p:nvSpPr>
          <p:cNvPr id="18469" name="Text Box 40">
            <a:extLst>
              <a:ext uri="{FF2B5EF4-FFF2-40B4-BE49-F238E27FC236}">
                <a16:creationId xmlns:a16="http://schemas.microsoft.com/office/drawing/2014/main" id="{CD8AB957-638C-9592-C716-49FF3BE6A198}"/>
              </a:ext>
            </a:extLst>
          </p:cNvPr>
          <p:cNvSpPr txBox="1">
            <a:spLocks noChangeArrowheads="1"/>
          </p:cNvSpPr>
          <p:nvPr/>
        </p:nvSpPr>
        <p:spPr bwMode="auto">
          <a:xfrm>
            <a:off x="1382713" y="4062413"/>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solidFill>
                  <a:srgbClr val="333399"/>
                </a:solidFill>
                <a:latin typeface="Times New Roman" panose="02020603050405020304" pitchFamily="18" charset="0"/>
                <a:ea typeface="黑体" panose="02010609060101010101" pitchFamily="49" charset="-122"/>
              </a:rPr>
              <a:t>双绞线</a:t>
            </a:r>
          </a:p>
        </p:txBody>
      </p:sp>
      <p:sp>
        <p:nvSpPr>
          <p:cNvPr id="18470" name="Line 41">
            <a:extLst>
              <a:ext uri="{FF2B5EF4-FFF2-40B4-BE49-F238E27FC236}">
                <a16:creationId xmlns:a16="http://schemas.microsoft.com/office/drawing/2014/main" id="{51413607-1575-8F34-3C67-6FC1A48B744A}"/>
              </a:ext>
            </a:extLst>
          </p:cNvPr>
          <p:cNvSpPr>
            <a:spLocks noChangeShapeType="1"/>
          </p:cNvSpPr>
          <p:nvPr/>
        </p:nvSpPr>
        <p:spPr bwMode="auto">
          <a:xfrm>
            <a:off x="1162050" y="4379913"/>
            <a:ext cx="1352550"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1" name="Text Box 42">
            <a:extLst>
              <a:ext uri="{FF2B5EF4-FFF2-40B4-BE49-F238E27FC236}">
                <a16:creationId xmlns:a16="http://schemas.microsoft.com/office/drawing/2014/main" id="{EEBD4FE3-8CDF-79BD-54CD-D0B892E2266B}"/>
              </a:ext>
            </a:extLst>
          </p:cNvPr>
          <p:cNvSpPr txBox="1">
            <a:spLocks noChangeArrowheads="1"/>
          </p:cNvSpPr>
          <p:nvPr/>
        </p:nvSpPr>
        <p:spPr bwMode="auto">
          <a:xfrm>
            <a:off x="2422525" y="4403725"/>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solidFill>
                  <a:srgbClr val="333399"/>
                </a:solidFill>
                <a:latin typeface="Times New Roman" panose="02020603050405020304" pitchFamily="18" charset="0"/>
                <a:ea typeface="黑体" panose="02010609060101010101" pitchFamily="49" charset="-122"/>
              </a:rPr>
              <a:t>同轴电缆</a:t>
            </a:r>
          </a:p>
        </p:txBody>
      </p:sp>
      <p:sp>
        <p:nvSpPr>
          <p:cNvPr id="18472" name="Line 43">
            <a:extLst>
              <a:ext uri="{FF2B5EF4-FFF2-40B4-BE49-F238E27FC236}">
                <a16:creationId xmlns:a16="http://schemas.microsoft.com/office/drawing/2014/main" id="{0D195675-31A8-5D9F-C094-CF8EBAAD0D4C}"/>
              </a:ext>
            </a:extLst>
          </p:cNvPr>
          <p:cNvSpPr>
            <a:spLocks noChangeShapeType="1"/>
          </p:cNvSpPr>
          <p:nvPr/>
        </p:nvSpPr>
        <p:spPr bwMode="auto">
          <a:xfrm>
            <a:off x="1752600" y="4752975"/>
            <a:ext cx="22860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3" name="Text Box 44">
            <a:extLst>
              <a:ext uri="{FF2B5EF4-FFF2-40B4-BE49-F238E27FC236}">
                <a16:creationId xmlns:a16="http://schemas.microsoft.com/office/drawing/2014/main" id="{E9EA2CDC-788B-4127-CCD2-F3305D556D2C}"/>
              </a:ext>
            </a:extLst>
          </p:cNvPr>
          <p:cNvSpPr txBox="1">
            <a:spLocks noChangeArrowheads="1"/>
          </p:cNvSpPr>
          <p:nvPr/>
        </p:nvSpPr>
        <p:spPr bwMode="auto">
          <a:xfrm>
            <a:off x="4114800" y="4067175"/>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solidFill>
                  <a:srgbClr val="333399"/>
                </a:solidFill>
                <a:latin typeface="Times New Roman" panose="02020603050405020304" pitchFamily="18" charset="0"/>
                <a:ea typeface="黑体" panose="02010609060101010101" pitchFamily="49" charset="-122"/>
              </a:rPr>
              <a:t>卫星</a:t>
            </a:r>
          </a:p>
        </p:txBody>
      </p:sp>
      <p:sp>
        <p:nvSpPr>
          <p:cNvPr id="18474" name="Line 45">
            <a:extLst>
              <a:ext uri="{FF2B5EF4-FFF2-40B4-BE49-F238E27FC236}">
                <a16:creationId xmlns:a16="http://schemas.microsoft.com/office/drawing/2014/main" id="{F7F15084-AA0E-0793-3DCE-8624CE5A2078}"/>
              </a:ext>
            </a:extLst>
          </p:cNvPr>
          <p:cNvSpPr>
            <a:spLocks noChangeShapeType="1"/>
          </p:cNvSpPr>
          <p:nvPr/>
        </p:nvSpPr>
        <p:spPr bwMode="auto">
          <a:xfrm>
            <a:off x="3886200" y="4410075"/>
            <a:ext cx="11430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5" name="Text Box 46">
            <a:extLst>
              <a:ext uri="{FF2B5EF4-FFF2-40B4-BE49-F238E27FC236}">
                <a16:creationId xmlns:a16="http://schemas.microsoft.com/office/drawing/2014/main" id="{32207528-BD43-1E99-E907-FE7B738C33A7}"/>
              </a:ext>
            </a:extLst>
          </p:cNvPr>
          <p:cNvSpPr txBox="1">
            <a:spLocks noChangeArrowheads="1"/>
          </p:cNvSpPr>
          <p:nvPr/>
        </p:nvSpPr>
        <p:spPr bwMode="auto">
          <a:xfrm>
            <a:off x="4264025" y="4486275"/>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solidFill>
                  <a:srgbClr val="333399"/>
                </a:solidFill>
                <a:latin typeface="Times New Roman" panose="02020603050405020304" pitchFamily="18" charset="0"/>
                <a:ea typeface="黑体" panose="02010609060101010101" pitchFamily="49" charset="-122"/>
              </a:rPr>
              <a:t>地面微波</a:t>
            </a:r>
          </a:p>
        </p:txBody>
      </p:sp>
      <p:sp>
        <p:nvSpPr>
          <p:cNvPr id="18476" name="Line 47">
            <a:extLst>
              <a:ext uri="{FF2B5EF4-FFF2-40B4-BE49-F238E27FC236}">
                <a16:creationId xmlns:a16="http://schemas.microsoft.com/office/drawing/2014/main" id="{2AAEEAB8-CA57-332F-F884-26964CF30D47}"/>
              </a:ext>
            </a:extLst>
          </p:cNvPr>
          <p:cNvSpPr>
            <a:spLocks noChangeShapeType="1"/>
          </p:cNvSpPr>
          <p:nvPr/>
        </p:nvSpPr>
        <p:spPr bwMode="auto">
          <a:xfrm>
            <a:off x="4254500" y="4837113"/>
            <a:ext cx="9398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7" name="Text Box 48">
            <a:extLst>
              <a:ext uri="{FF2B5EF4-FFF2-40B4-BE49-F238E27FC236}">
                <a16:creationId xmlns:a16="http://schemas.microsoft.com/office/drawing/2014/main" id="{6B7B489B-2481-9090-99AC-E6BDD3C02111}"/>
              </a:ext>
            </a:extLst>
          </p:cNvPr>
          <p:cNvSpPr txBox="1">
            <a:spLocks noChangeArrowheads="1"/>
          </p:cNvSpPr>
          <p:nvPr/>
        </p:nvSpPr>
        <p:spPr bwMode="auto">
          <a:xfrm>
            <a:off x="1981200" y="4868863"/>
            <a:ext cx="793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90000"/>
              </a:lnSpc>
            </a:pPr>
            <a:r>
              <a:rPr kumimoji="1" lang="en-US" altLang="zh-CN" sz="1600">
                <a:solidFill>
                  <a:srgbClr val="333399"/>
                </a:solidFill>
                <a:latin typeface="Times New Roman" panose="02020603050405020304" pitchFamily="18" charset="0"/>
                <a:ea typeface="黑体" panose="02010609060101010101" pitchFamily="49" charset="-122"/>
              </a:rPr>
              <a:t>  </a:t>
            </a:r>
            <a:r>
              <a:rPr kumimoji="1" lang="zh-CN" altLang="en-US" sz="1600">
                <a:solidFill>
                  <a:srgbClr val="333399"/>
                </a:solidFill>
                <a:latin typeface="Times New Roman" panose="02020603050405020304" pitchFamily="18" charset="0"/>
                <a:ea typeface="黑体" panose="02010609060101010101" pitchFamily="49" charset="-122"/>
              </a:rPr>
              <a:t>调幅</a:t>
            </a:r>
          </a:p>
          <a:p>
            <a:pPr algn="l" eaLnBrk="1" hangingPunct="1">
              <a:lnSpc>
                <a:spcPct val="90000"/>
              </a:lnSpc>
            </a:pPr>
            <a:r>
              <a:rPr kumimoji="1" lang="zh-CN" altLang="en-US" sz="1600">
                <a:solidFill>
                  <a:srgbClr val="333399"/>
                </a:solidFill>
                <a:latin typeface="Times New Roman" panose="02020603050405020304" pitchFamily="18" charset="0"/>
                <a:ea typeface="黑体" panose="02010609060101010101" pitchFamily="49" charset="-122"/>
              </a:rPr>
              <a:t>无线电</a:t>
            </a:r>
          </a:p>
        </p:txBody>
      </p:sp>
      <p:sp>
        <p:nvSpPr>
          <p:cNvPr id="18478" name="Text Box 49">
            <a:extLst>
              <a:ext uri="{FF2B5EF4-FFF2-40B4-BE49-F238E27FC236}">
                <a16:creationId xmlns:a16="http://schemas.microsoft.com/office/drawing/2014/main" id="{160F4456-16EF-7040-D61F-E17B02FE4A19}"/>
              </a:ext>
            </a:extLst>
          </p:cNvPr>
          <p:cNvSpPr txBox="1">
            <a:spLocks noChangeArrowheads="1"/>
          </p:cNvSpPr>
          <p:nvPr/>
        </p:nvSpPr>
        <p:spPr bwMode="auto">
          <a:xfrm>
            <a:off x="3048000" y="4816475"/>
            <a:ext cx="793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90000"/>
              </a:lnSpc>
            </a:pPr>
            <a:r>
              <a:rPr kumimoji="1" lang="en-US" altLang="zh-CN" sz="1600">
                <a:solidFill>
                  <a:srgbClr val="333399"/>
                </a:solidFill>
                <a:latin typeface="Times New Roman" panose="02020603050405020304" pitchFamily="18" charset="0"/>
                <a:ea typeface="黑体" panose="02010609060101010101" pitchFamily="49" charset="-122"/>
              </a:rPr>
              <a:t>  </a:t>
            </a:r>
            <a:r>
              <a:rPr kumimoji="1" lang="zh-CN" altLang="en-US" sz="1600">
                <a:solidFill>
                  <a:srgbClr val="333399"/>
                </a:solidFill>
                <a:latin typeface="Times New Roman" panose="02020603050405020304" pitchFamily="18" charset="0"/>
                <a:ea typeface="黑体" panose="02010609060101010101" pitchFamily="49" charset="-122"/>
              </a:rPr>
              <a:t>调频</a:t>
            </a:r>
          </a:p>
          <a:p>
            <a:pPr algn="l" eaLnBrk="1" hangingPunct="1">
              <a:lnSpc>
                <a:spcPct val="90000"/>
              </a:lnSpc>
            </a:pPr>
            <a:r>
              <a:rPr kumimoji="1" lang="zh-CN" altLang="en-US" sz="1600">
                <a:solidFill>
                  <a:srgbClr val="333399"/>
                </a:solidFill>
                <a:latin typeface="Times New Roman" panose="02020603050405020304" pitchFamily="18" charset="0"/>
                <a:ea typeface="黑体" panose="02010609060101010101" pitchFamily="49" charset="-122"/>
              </a:rPr>
              <a:t>无线电</a:t>
            </a:r>
          </a:p>
        </p:txBody>
      </p:sp>
      <p:sp>
        <p:nvSpPr>
          <p:cNvPr id="18479" name="Text Box 50">
            <a:extLst>
              <a:ext uri="{FF2B5EF4-FFF2-40B4-BE49-F238E27FC236}">
                <a16:creationId xmlns:a16="http://schemas.microsoft.com/office/drawing/2014/main" id="{424E7954-281D-D7D5-185C-F08F4FB6D837}"/>
              </a:ext>
            </a:extLst>
          </p:cNvPr>
          <p:cNvSpPr txBox="1">
            <a:spLocks noChangeArrowheads="1"/>
          </p:cNvSpPr>
          <p:nvPr/>
        </p:nvSpPr>
        <p:spPr bwMode="auto">
          <a:xfrm>
            <a:off x="1254125" y="4872038"/>
            <a:ext cx="793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90000"/>
              </a:lnSpc>
            </a:pPr>
            <a:r>
              <a:rPr kumimoji="1" lang="en-US" altLang="zh-CN" sz="1600">
                <a:solidFill>
                  <a:srgbClr val="333399"/>
                </a:solidFill>
                <a:latin typeface="Times New Roman" panose="02020603050405020304" pitchFamily="18" charset="0"/>
                <a:ea typeface="黑体" panose="02010609060101010101" pitchFamily="49" charset="-122"/>
              </a:rPr>
              <a:t>  </a:t>
            </a:r>
            <a:r>
              <a:rPr kumimoji="1" lang="zh-CN" altLang="en-US" sz="1600">
                <a:solidFill>
                  <a:srgbClr val="333399"/>
                </a:solidFill>
                <a:latin typeface="Times New Roman" panose="02020603050405020304" pitchFamily="18" charset="0"/>
                <a:ea typeface="黑体" panose="02010609060101010101" pitchFamily="49" charset="-122"/>
              </a:rPr>
              <a:t>海事</a:t>
            </a:r>
          </a:p>
          <a:p>
            <a:pPr algn="l" eaLnBrk="1" hangingPunct="1">
              <a:lnSpc>
                <a:spcPct val="90000"/>
              </a:lnSpc>
            </a:pPr>
            <a:r>
              <a:rPr kumimoji="1" lang="zh-CN" altLang="en-US" sz="1600">
                <a:solidFill>
                  <a:srgbClr val="333399"/>
                </a:solidFill>
                <a:latin typeface="Times New Roman" panose="02020603050405020304" pitchFamily="18" charset="0"/>
                <a:ea typeface="黑体" panose="02010609060101010101" pitchFamily="49" charset="-122"/>
              </a:rPr>
              <a:t>无线电</a:t>
            </a:r>
          </a:p>
        </p:txBody>
      </p:sp>
      <p:sp>
        <p:nvSpPr>
          <p:cNvPr id="18480" name="Line 51">
            <a:extLst>
              <a:ext uri="{FF2B5EF4-FFF2-40B4-BE49-F238E27FC236}">
                <a16:creationId xmlns:a16="http://schemas.microsoft.com/office/drawing/2014/main" id="{45E01D84-4881-0666-BBA1-2D55724E8D26}"/>
              </a:ext>
            </a:extLst>
          </p:cNvPr>
          <p:cNvSpPr>
            <a:spLocks noChangeShapeType="1"/>
          </p:cNvSpPr>
          <p:nvPr/>
        </p:nvSpPr>
        <p:spPr bwMode="auto">
          <a:xfrm>
            <a:off x="3314700" y="5370513"/>
            <a:ext cx="4318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1" name="Text Box 52">
            <a:extLst>
              <a:ext uri="{FF2B5EF4-FFF2-40B4-BE49-F238E27FC236}">
                <a16:creationId xmlns:a16="http://schemas.microsoft.com/office/drawing/2014/main" id="{2D4014CB-53BF-89EE-E695-F1E598555910}"/>
              </a:ext>
            </a:extLst>
          </p:cNvPr>
          <p:cNvSpPr txBox="1">
            <a:spLocks noChangeArrowheads="1"/>
          </p:cNvSpPr>
          <p:nvPr/>
        </p:nvSpPr>
        <p:spPr bwMode="auto">
          <a:xfrm>
            <a:off x="7035800" y="4090988"/>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solidFill>
                  <a:srgbClr val="333399"/>
                </a:solidFill>
                <a:latin typeface="Times New Roman" panose="02020603050405020304" pitchFamily="18" charset="0"/>
                <a:ea typeface="黑体" panose="02010609060101010101" pitchFamily="49" charset="-122"/>
              </a:rPr>
              <a:t>光纤</a:t>
            </a:r>
          </a:p>
        </p:txBody>
      </p:sp>
      <p:sp>
        <p:nvSpPr>
          <p:cNvPr id="18482" name="Line 53">
            <a:extLst>
              <a:ext uri="{FF2B5EF4-FFF2-40B4-BE49-F238E27FC236}">
                <a16:creationId xmlns:a16="http://schemas.microsoft.com/office/drawing/2014/main" id="{DA5E33EB-4ACA-5D34-D617-5386712F814F}"/>
              </a:ext>
            </a:extLst>
          </p:cNvPr>
          <p:cNvSpPr>
            <a:spLocks noChangeShapeType="1"/>
          </p:cNvSpPr>
          <p:nvPr/>
        </p:nvSpPr>
        <p:spPr bwMode="auto">
          <a:xfrm>
            <a:off x="7010400" y="4422775"/>
            <a:ext cx="5969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3" name="Text Box 54">
            <a:extLst>
              <a:ext uri="{FF2B5EF4-FFF2-40B4-BE49-F238E27FC236}">
                <a16:creationId xmlns:a16="http://schemas.microsoft.com/office/drawing/2014/main" id="{280F7343-7C20-DBBE-085F-3E1E873AB613}"/>
              </a:ext>
            </a:extLst>
          </p:cNvPr>
          <p:cNvSpPr txBox="1">
            <a:spLocks noChangeArrowheads="1"/>
          </p:cNvSpPr>
          <p:nvPr/>
        </p:nvSpPr>
        <p:spPr bwMode="auto">
          <a:xfrm>
            <a:off x="3505200" y="5414963"/>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solidFill>
                  <a:srgbClr val="333399"/>
                </a:solidFill>
                <a:latin typeface="Times New Roman" panose="02020603050405020304" pitchFamily="18" charset="0"/>
                <a:ea typeface="黑体" panose="02010609060101010101" pitchFamily="49" charset="-122"/>
              </a:rPr>
              <a:t>电视</a:t>
            </a:r>
          </a:p>
        </p:txBody>
      </p:sp>
      <p:sp>
        <p:nvSpPr>
          <p:cNvPr id="18484" name="Line 55">
            <a:extLst>
              <a:ext uri="{FF2B5EF4-FFF2-40B4-BE49-F238E27FC236}">
                <a16:creationId xmlns:a16="http://schemas.microsoft.com/office/drawing/2014/main" id="{3C2A41A3-83F7-68C3-FDED-3577DDBB9630}"/>
              </a:ext>
            </a:extLst>
          </p:cNvPr>
          <p:cNvSpPr>
            <a:spLocks noChangeShapeType="1"/>
          </p:cNvSpPr>
          <p:nvPr/>
        </p:nvSpPr>
        <p:spPr bwMode="auto">
          <a:xfrm flipV="1">
            <a:off x="5257800" y="3008313"/>
            <a:ext cx="190500" cy="4572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5" name="Line 56">
            <a:extLst>
              <a:ext uri="{FF2B5EF4-FFF2-40B4-BE49-F238E27FC236}">
                <a16:creationId xmlns:a16="http://schemas.microsoft.com/office/drawing/2014/main" id="{F4276D2A-5800-0BA8-0F6A-4D3C862087DD}"/>
              </a:ext>
            </a:extLst>
          </p:cNvPr>
          <p:cNvSpPr>
            <a:spLocks noChangeShapeType="1"/>
          </p:cNvSpPr>
          <p:nvPr/>
        </p:nvSpPr>
        <p:spPr bwMode="auto">
          <a:xfrm flipH="1" flipV="1">
            <a:off x="5689600" y="3008313"/>
            <a:ext cx="82550" cy="454025"/>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6" name="Line 57">
            <a:extLst>
              <a:ext uri="{FF2B5EF4-FFF2-40B4-BE49-F238E27FC236}">
                <a16:creationId xmlns:a16="http://schemas.microsoft.com/office/drawing/2014/main" id="{CF58A54D-60BE-5786-FBED-6ACB82F3AE13}"/>
              </a:ext>
            </a:extLst>
          </p:cNvPr>
          <p:cNvSpPr>
            <a:spLocks noChangeShapeType="1"/>
          </p:cNvSpPr>
          <p:nvPr/>
        </p:nvSpPr>
        <p:spPr bwMode="auto">
          <a:xfrm>
            <a:off x="1295400" y="5446713"/>
            <a:ext cx="6858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7" name="Line 58">
            <a:extLst>
              <a:ext uri="{FF2B5EF4-FFF2-40B4-BE49-F238E27FC236}">
                <a16:creationId xmlns:a16="http://schemas.microsoft.com/office/drawing/2014/main" id="{6971E2B3-A691-F289-2F34-41A167329D38}"/>
              </a:ext>
            </a:extLst>
          </p:cNvPr>
          <p:cNvSpPr>
            <a:spLocks noChangeShapeType="1"/>
          </p:cNvSpPr>
          <p:nvPr/>
        </p:nvSpPr>
        <p:spPr bwMode="auto">
          <a:xfrm>
            <a:off x="2133600" y="5446713"/>
            <a:ext cx="4572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8" name="Line 59">
            <a:extLst>
              <a:ext uri="{FF2B5EF4-FFF2-40B4-BE49-F238E27FC236}">
                <a16:creationId xmlns:a16="http://schemas.microsoft.com/office/drawing/2014/main" id="{DBA63E61-46B1-13C6-31B2-6F7AFBC4FB03}"/>
              </a:ext>
            </a:extLst>
          </p:cNvPr>
          <p:cNvSpPr>
            <a:spLocks noChangeShapeType="1"/>
          </p:cNvSpPr>
          <p:nvPr/>
        </p:nvSpPr>
        <p:spPr bwMode="auto">
          <a:xfrm>
            <a:off x="3352800" y="5751513"/>
            <a:ext cx="749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9" name="Line 60">
            <a:extLst>
              <a:ext uri="{FF2B5EF4-FFF2-40B4-BE49-F238E27FC236}">
                <a16:creationId xmlns:a16="http://schemas.microsoft.com/office/drawing/2014/main" id="{64678F3D-F4CE-222F-9732-2B6042D4439B}"/>
              </a:ext>
            </a:extLst>
          </p:cNvPr>
          <p:cNvSpPr>
            <a:spLocks noChangeShapeType="1"/>
          </p:cNvSpPr>
          <p:nvPr/>
        </p:nvSpPr>
        <p:spPr bwMode="auto">
          <a:xfrm>
            <a:off x="1157288" y="5819775"/>
            <a:ext cx="70596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0" name="Line 61">
            <a:extLst>
              <a:ext uri="{FF2B5EF4-FFF2-40B4-BE49-F238E27FC236}">
                <a16:creationId xmlns:a16="http://schemas.microsoft.com/office/drawing/2014/main" id="{FEC2B0A0-30EF-9FA3-ECF4-D98BE9AAA156}"/>
              </a:ext>
            </a:extLst>
          </p:cNvPr>
          <p:cNvSpPr>
            <a:spLocks noChangeShapeType="1"/>
          </p:cNvSpPr>
          <p:nvPr/>
        </p:nvSpPr>
        <p:spPr bwMode="auto">
          <a:xfrm>
            <a:off x="1168400" y="4067175"/>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1" name="Line 62">
            <a:extLst>
              <a:ext uri="{FF2B5EF4-FFF2-40B4-BE49-F238E27FC236}">
                <a16:creationId xmlns:a16="http://schemas.microsoft.com/office/drawing/2014/main" id="{147268BD-0ADB-AE08-A0BD-EBCD976F5D40}"/>
              </a:ext>
            </a:extLst>
          </p:cNvPr>
          <p:cNvSpPr>
            <a:spLocks noChangeShapeType="1"/>
          </p:cNvSpPr>
          <p:nvPr/>
        </p:nvSpPr>
        <p:spPr bwMode="auto">
          <a:xfrm>
            <a:off x="4098925" y="4060825"/>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2" name="Line 63">
            <a:extLst>
              <a:ext uri="{FF2B5EF4-FFF2-40B4-BE49-F238E27FC236}">
                <a16:creationId xmlns:a16="http://schemas.microsoft.com/office/drawing/2014/main" id="{78B5F67A-760B-8917-7B85-003CBDE33706}"/>
              </a:ext>
            </a:extLst>
          </p:cNvPr>
          <p:cNvSpPr>
            <a:spLocks noChangeShapeType="1"/>
          </p:cNvSpPr>
          <p:nvPr/>
        </p:nvSpPr>
        <p:spPr bwMode="auto">
          <a:xfrm>
            <a:off x="5267325" y="4068763"/>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3" name="Line 64">
            <a:extLst>
              <a:ext uri="{FF2B5EF4-FFF2-40B4-BE49-F238E27FC236}">
                <a16:creationId xmlns:a16="http://schemas.microsoft.com/office/drawing/2014/main" id="{54C06A58-8A18-90C8-5020-E1275F7CF421}"/>
              </a:ext>
            </a:extLst>
          </p:cNvPr>
          <p:cNvSpPr>
            <a:spLocks noChangeShapeType="1"/>
          </p:cNvSpPr>
          <p:nvPr/>
        </p:nvSpPr>
        <p:spPr bwMode="auto">
          <a:xfrm>
            <a:off x="5851525" y="406558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4" name="Line 65">
            <a:extLst>
              <a:ext uri="{FF2B5EF4-FFF2-40B4-BE49-F238E27FC236}">
                <a16:creationId xmlns:a16="http://schemas.microsoft.com/office/drawing/2014/main" id="{B9D7DC88-ABE6-435A-8205-ED9C8F1B160C}"/>
              </a:ext>
            </a:extLst>
          </p:cNvPr>
          <p:cNvSpPr>
            <a:spLocks noChangeShapeType="1"/>
          </p:cNvSpPr>
          <p:nvPr/>
        </p:nvSpPr>
        <p:spPr bwMode="auto">
          <a:xfrm>
            <a:off x="6440488" y="4067175"/>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5" name="Line 66">
            <a:extLst>
              <a:ext uri="{FF2B5EF4-FFF2-40B4-BE49-F238E27FC236}">
                <a16:creationId xmlns:a16="http://schemas.microsoft.com/office/drawing/2014/main" id="{1B104A88-B6ED-FB7A-BA53-8D374E9EDD42}"/>
              </a:ext>
            </a:extLst>
          </p:cNvPr>
          <p:cNvSpPr>
            <a:spLocks noChangeShapeType="1"/>
          </p:cNvSpPr>
          <p:nvPr/>
        </p:nvSpPr>
        <p:spPr bwMode="auto">
          <a:xfrm>
            <a:off x="7029450" y="407828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6" name="Line 67">
            <a:extLst>
              <a:ext uri="{FF2B5EF4-FFF2-40B4-BE49-F238E27FC236}">
                <a16:creationId xmlns:a16="http://schemas.microsoft.com/office/drawing/2014/main" id="{1F87B081-CD99-A79D-33E9-744492D4344E}"/>
              </a:ext>
            </a:extLst>
          </p:cNvPr>
          <p:cNvSpPr>
            <a:spLocks noChangeShapeType="1"/>
          </p:cNvSpPr>
          <p:nvPr/>
        </p:nvSpPr>
        <p:spPr bwMode="auto">
          <a:xfrm>
            <a:off x="7613650" y="4070350"/>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7" name="Line 68">
            <a:extLst>
              <a:ext uri="{FF2B5EF4-FFF2-40B4-BE49-F238E27FC236}">
                <a16:creationId xmlns:a16="http://schemas.microsoft.com/office/drawing/2014/main" id="{D4D281A8-E2EC-A43C-0DAC-3302706B9A02}"/>
              </a:ext>
            </a:extLst>
          </p:cNvPr>
          <p:cNvSpPr>
            <a:spLocks noChangeShapeType="1"/>
          </p:cNvSpPr>
          <p:nvPr/>
        </p:nvSpPr>
        <p:spPr bwMode="auto">
          <a:xfrm>
            <a:off x="8202613" y="4067175"/>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498" name="Group 69">
            <a:extLst>
              <a:ext uri="{FF2B5EF4-FFF2-40B4-BE49-F238E27FC236}">
                <a16:creationId xmlns:a16="http://schemas.microsoft.com/office/drawing/2014/main" id="{76153D0D-A300-662B-A445-2A47FAFD364C}"/>
              </a:ext>
            </a:extLst>
          </p:cNvPr>
          <p:cNvGrpSpPr>
            <a:grpSpLocks/>
          </p:cNvGrpSpPr>
          <p:nvPr/>
        </p:nvGrpSpPr>
        <p:grpSpPr bwMode="auto">
          <a:xfrm>
            <a:off x="304800" y="2551113"/>
            <a:ext cx="752475" cy="368300"/>
            <a:chOff x="6" y="352"/>
            <a:chExt cx="474" cy="232"/>
          </a:xfrm>
        </p:grpSpPr>
        <p:sp>
          <p:nvSpPr>
            <p:cNvPr id="18530" name="Text Box 70">
              <a:extLst>
                <a:ext uri="{FF2B5EF4-FFF2-40B4-BE49-F238E27FC236}">
                  <a16:creationId xmlns:a16="http://schemas.microsoft.com/office/drawing/2014/main" id="{168E32CF-7F73-F6A5-DF9D-BDA8C8144006}"/>
                </a:ext>
              </a:extLst>
            </p:cNvPr>
            <p:cNvSpPr txBox="1">
              <a:spLocks noChangeArrowheads="1"/>
            </p:cNvSpPr>
            <p:nvPr/>
          </p:nvSpPr>
          <p:spPr bwMode="auto">
            <a:xfrm>
              <a:off x="92" y="353"/>
              <a:ext cx="3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800" b="1">
                  <a:solidFill>
                    <a:srgbClr val="333399"/>
                  </a:solidFill>
                  <a:latin typeface="Times New Roman" panose="02020603050405020304" pitchFamily="18" charset="0"/>
                  <a:ea typeface="黑体" panose="02010609060101010101" pitchFamily="49" charset="-122"/>
                </a:rPr>
                <a:t>(Hz)</a:t>
              </a:r>
            </a:p>
          </p:txBody>
        </p:sp>
        <p:sp>
          <p:nvSpPr>
            <p:cNvPr id="18531" name="Text Box 71">
              <a:extLst>
                <a:ext uri="{FF2B5EF4-FFF2-40B4-BE49-F238E27FC236}">
                  <a16:creationId xmlns:a16="http://schemas.microsoft.com/office/drawing/2014/main" id="{C7E6931D-804C-3BDE-FD89-2F3A90CE50F3}"/>
                </a:ext>
              </a:extLst>
            </p:cNvPr>
            <p:cNvSpPr txBox="1">
              <a:spLocks noChangeArrowheads="1"/>
            </p:cNvSpPr>
            <p:nvPr/>
          </p:nvSpPr>
          <p:spPr bwMode="auto">
            <a:xfrm>
              <a:off x="6" y="352"/>
              <a:ext cx="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800" b="1">
                  <a:solidFill>
                    <a:srgbClr val="333399"/>
                  </a:solidFill>
                  <a:latin typeface="Times New Roman" panose="02020603050405020304" pitchFamily="18" charset="0"/>
                  <a:ea typeface="黑体" panose="02010609060101010101" pitchFamily="49" charset="-122"/>
                </a:rPr>
                <a:t>f</a:t>
              </a:r>
            </a:p>
          </p:txBody>
        </p:sp>
      </p:grpSp>
      <p:grpSp>
        <p:nvGrpSpPr>
          <p:cNvPr id="18499" name="Group 72">
            <a:extLst>
              <a:ext uri="{FF2B5EF4-FFF2-40B4-BE49-F238E27FC236}">
                <a16:creationId xmlns:a16="http://schemas.microsoft.com/office/drawing/2014/main" id="{19D11E05-1869-F64F-FDD3-D6C30DEEE794}"/>
              </a:ext>
            </a:extLst>
          </p:cNvPr>
          <p:cNvGrpSpPr>
            <a:grpSpLocks/>
          </p:cNvGrpSpPr>
          <p:nvPr/>
        </p:nvGrpSpPr>
        <p:grpSpPr bwMode="auto">
          <a:xfrm>
            <a:off x="311150" y="3770313"/>
            <a:ext cx="746125" cy="371475"/>
            <a:chOff x="78" y="1589"/>
            <a:chExt cx="470" cy="234"/>
          </a:xfrm>
        </p:grpSpPr>
        <p:sp>
          <p:nvSpPr>
            <p:cNvPr id="18528" name="Text Box 73">
              <a:extLst>
                <a:ext uri="{FF2B5EF4-FFF2-40B4-BE49-F238E27FC236}">
                  <a16:creationId xmlns:a16="http://schemas.microsoft.com/office/drawing/2014/main" id="{F7F9F35B-A4C4-79F4-C5B1-8860E22EE2AF}"/>
                </a:ext>
              </a:extLst>
            </p:cNvPr>
            <p:cNvSpPr txBox="1">
              <a:spLocks noChangeArrowheads="1"/>
            </p:cNvSpPr>
            <p:nvPr/>
          </p:nvSpPr>
          <p:spPr bwMode="auto">
            <a:xfrm>
              <a:off x="124" y="1589"/>
              <a:ext cx="4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800" b="1">
                  <a:solidFill>
                    <a:srgbClr val="333399"/>
                  </a:solidFill>
                  <a:latin typeface="Times New Roman" panose="02020603050405020304" pitchFamily="18" charset="0"/>
                  <a:ea typeface="黑体" panose="02010609060101010101" pitchFamily="49" charset="-122"/>
                </a:rPr>
                <a:t> (Hz)</a:t>
              </a:r>
            </a:p>
          </p:txBody>
        </p:sp>
        <p:sp>
          <p:nvSpPr>
            <p:cNvPr id="18529" name="Text Box 74">
              <a:extLst>
                <a:ext uri="{FF2B5EF4-FFF2-40B4-BE49-F238E27FC236}">
                  <a16:creationId xmlns:a16="http://schemas.microsoft.com/office/drawing/2014/main" id="{6A89BF49-7D69-3875-514B-CA0D930319B0}"/>
                </a:ext>
              </a:extLst>
            </p:cNvPr>
            <p:cNvSpPr txBox="1">
              <a:spLocks noChangeArrowheads="1"/>
            </p:cNvSpPr>
            <p:nvPr/>
          </p:nvSpPr>
          <p:spPr bwMode="auto">
            <a:xfrm>
              <a:off x="78" y="1592"/>
              <a:ext cx="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800" b="1">
                  <a:solidFill>
                    <a:srgbClr val="333399"/>
                  </a:solidFill>
                  <a:latin typeface="Times New Roman" panose="02020603050405020304" pitchFamily="18" charset="0"/>
                  <a:ea typeface="黑体" panose="02010609060101010101" pitchFamily="49" charset="-122"/>
                </a:rPr>
                <a:t>f</a:t>
              </a:r>
            </a:p>
          </p:txBody>
        </p:sp>
      </p:grpSp>
      <p:sp>
        <p:nvSpPr>
          <p:cNvPr id="18500" name="Line 75">
            <a:extLst>
              <a:ext uri="{FF2B5EF4-FFF2-40B4-BE49-F238E27FC236}">
                <a16:creationId xmlns:a16="http://schemas.microsoft.com/office/drawing/2014/main" id="{50BB7B31-805C-2B33-2467-1E669D0546E5}"/>
              </a:ext>
            </a:extLst>
          </p:cNvPr>
          <p:cNvSpPr>
            <a:spLocks noChangeShapeType="1"/>
          </p:cNvSpPr>
          <p:nvPr/>
        </p:nvSpPr>
        <p:spPr bwMode="auto">
          <a:xfrm>
            <a:off x="1371600" y="5819775"/>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1" name="Line 76">
            <a:extLst>
              <a:ext uri="{FF2B5EF4-FFF2-40B4-BE49-F238E27FC236}">
                <a16:creationId xmlns:a16="http://schemas.microsoft.com/office/drawing/2014/main" id="{AF0398C8-B7A9-FB3B-C1DD-542713F4AF83}"/>
              </a:ext>
            </a:extLst>
          </p:cNvPr>
          <p:cNvSpPr>
            <a:spLocks noChangeShapeType="1"/>
          </p:cNvSpPr>
          <p:nvPr/>
        </p:nvSpPr>
        <p:spPr bwMode="auto">
          <a:xfrm>
            <a:off x="1943100" y="582930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2" name="Line 77">
            <a:extLst>
              <a:ext uri="{FF2B5EF4-FFF2-40B4-BE49-F238E27FC236}">
                <a16:creationId xmlns:a16="http://schemas.microsoft.com/office/drawing/2014/main" id="{847BF208-0D1B-D03D-98AB-E601A0D2C6FC}"/>
              </a:ext>
            </a:extLst>
          </p:cNvPr>
          <p:cNvSpPr>
            <a:spLocks noChangeShapeType="1"/>
          </p:cNvSpPr>
          <p:nvPr/>
        </p:nvSpPr>
        <p:spPr bwMode="auto">
          <a:xfrm>
            <a:off x="2519363" y="583406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3" name="Line 78">
            <a:extLst>
              <a:ext uri="{FF2B5EF4-FFF2-40B4-BE49-F238E27FC236}">
                <a16:creationId xmlns:a16="http://schemas.microsoft.com/office/drawing/2014/main" id="{CDA4EDF6-5DA2-3413-1D61-1E41F23F452E}"/>
              </a:ext>
            </a:extLst>
          </p:cNvPr>
          <p:cNvSpPr>
            <a:spLocks noChangeShapeType="1"/>
          </p:cNvSpPr>
          <p:nvPr/>
        </p:nvSpPr>
        <p:spPr bwMode="auto">
          <a:xfrm>
            <a:off x="3114675" y="582930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4" name="Line 79">
            <a:extLst>
              <a:ext uri="{FF2B5EF4-FFF2-40B4-BE49-F238E27FC236}">
                <a16:creationId xmlns:a16="http://schemas.microsoft.com/office/drawing/2014/main" id="{07463877-FFB3-EC8E-4757-F12CA530A428}"/>
              </a:ext>
            </a:extLst>
          </p:cNvPr>
          <p:cNvSpPr>
            <a:spLocks noChangeShapeType="1"/>
          </p:cNvSpPr>
          <p:nvPr/>
        </p:nvSpPr>
        <p:spPr bwMode="auto">
          <a:xfrm>
            <a:off x="3681413" y="582930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5" name="Line 80">
            <a:extLst>
              <a:ext uri="{FF2B5EF4-FFF2-40B4-BE49-F238E27FC236}">
                <a16:creationId xmlns:a16="http://schemas.microsoft.com/office/drawing/2014/main" id="{EC2FE82B-68F3-AFBA-EC89-4403960912AA}"/>
              </a:ext>
            </a:extLst>
          </p:cNvPr>
          <p:cNvSpPr>
            <a:spLocks noChangeShapeType="1"/>
          </p:cNvSpPr>
          <p:nvPr/>
        </p:nvSpPr>
        <p:spPr bwMode="auto">
          <a:xfrm>
            <a:off x="4276725" y="582930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6" name="Line 81">
            <a:extLst>
              <a:ext uri="{FF2B5EF4-FFF2-40B4-BE49-F238E27FC236}">
                <a16:creationId xmlns:a16="http://schemas.microsoft.com/office/drawing/2014/main" id="{D0B2944A-956F-66E7-0995-5F05B98B2358}"/>
              </a:ext>
            </a:extLst>
          </p:cNvPr>
          <p:cNvSpPr>
            <a:spLocks noChangeShapeType="1"/>
          </p:cNvSpPr>
          <p:nvPr/>
        </p:nvSpPr>
        <p:spPr bwMode="auto">
          <a:xfrm>
            <a:off x="4867275" y="582930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7" name="Line 82">
            <a:extLst>
              <a:ext uri="{FF2B5EF4-FFF2-40B4-BE49-F238E27FC236}">
                <a16:creationId xmlns:a16="http://schemas.microsoft.com/office/drawing/2014/main" id="{5A415A68-1C2B-19F2-CFC3-EBAAAEB0C18B}"/>
              </a:ext>
            </a:extLst>
          </p:cNvPr>
          <p:cNvSpPr>
            <a:spLocks noChangeShapeType="1"/>
          </p:cNvSpPr>
          <p:nvPr/>
        </p:nvSpPr>
        <p:spPr bwMode="auto">
          <a:xfrm>
            <a:off x="5443538" y="582930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8" name="Line 83">
            <a:extLst>
              <a:ext uri="{FF2B5EF4-FFF2-40B4-BE49-F238E27FC236}">
                <a16:creationId xmlns:a16="http://schemas.microsoft.com/office/drawing/2014/main" id="{8372B4D6-08D5-6E78-3C5A-5EDA8ADF69A6}"/>
              </a:ext>
            </a:extLst>
          </p:cNvPr>
          <p:cNvSpPr>
            <a:spLocks noChangeShapeType="1"/>
          </p:cNvSpPr>
          <p:nvPr/>
        </p:nvSpPr>
        <p:spPr bwMode="auto">
          <a:xfrm>
            <a:off x="6043613" y="583406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9" name="Line 84">
            <a:extLst>
              <a:ext uri="{FF2B5EF4-FFF2-40B4-BE49-F238E27FC236}">
                <a16:creationId xmlns:a16="http://schemas.microsoft.com/office/drawing/2014/main" id="{DC667D0E-5E75-E4AB-3204-8B73C36338E3}"/>
              </a:ext>
            </a:extLst>
          </p:cNvPr>
          <p:cNvSpPr>
            <a:spLocks noChangeShapeType="1"/>
          </p:cNvSpPr>
          <p:nvPr/>
        </p:nvSpPr>
        <p:spPr bwMode="auto">
          <a:xfrm>
            <a:off x="6629400" y="582453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0" name="Line 85">
            <a:extLst>
              <a:ext uri="{FF2B5EF4-FFF2-40B4-BE49-F238E27FC236}">
                <a16:creationId xmlns:a16="http://schemas.microsoft.com/office/drawing/2014/main" id="{67AEECE9-7868-575A-DF90-0C755019E6B9}"/>
              </a:ext>
            </a:extLst>
          </p:cNvPr>
          <p:cNvSpPr>
            <a:spLocks noChangeShapeType="1"/>
          </p:cNvSpPr>
          <p:nvPr/>
        </p:nvSpPr>
        <p:spPr bwMode="auto">
          <a:xfrm>
            <a:off x="7224713" y="583406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1" name="Line 86">
            <a:extLst>
              <a:ext uri="{FF2B5EF4-FFF2-40B4-BE49-F238E27FC236}">
                <a16:creationId xmlns:a16="http://schemas.microsoft.com/office/drawing/2014/main" id="{D7EF0060-636D-9AF6-F78E-5F547B7BAEE4}"/>
              </a:ext>
            </a:extLst>
          </p:cNvPr>
          <p:cNvSpPr>
            <a:spLocks noChangeShapeType="1"/>
          </p:cNvSpPr>
          <p:nvPr/>
        </p:nvSpPr>
        <p:spPr bwMode="auto">
          <a:xfrm>
            <a:off x="7815263" y="582453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2" name="Text Box 87">
            <a:extLst>
              <a:ext uri="{FF2B5EF4-FFF2-40B4-BE49-F238E27FC236}">
                <a16:creationId xmlns:a16="http://schemas.microsoft.com/office/drawing/2014/main" id="{A48789CC-B520-D6E7-CBBD-24A0475118BF}"/>
              </a:ext>
            </a:extLst>
          </p:cNvPr>
          <p:cNvSpPr txBox="1">
            <a:spLocks noChangeArrowheads="1"/>
          </p:cNvSpPr>
          <p:nvPr/>
        </p:nvSpPr>
        <p:spPr bwMode="auto">
          <a:xfrm>
            <a:off x="1436688" y="5829300"/>
            <a:ext cx="4429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b="1">
                <a:solidFill>
                  <a:srgbClr val="333399"/>
                </a:solidFill>
                <a:latin typeface="Times New Roman" panose="02020603050405020304" pitchFamily="18" charset="0"/>
                <a:ea typeface="黑体" panose="02010609060101010101" pitchFamily="49" charset="-122"/>
              </a:rPr>
              <a:t>LF</a:t>
            </a:r>
          </a:p>
        </p:txBody>
      </p:sp>
      <p:sp>
        <p:nvSpPr>
          <p:cNvPr id="18513" name="Text Box 88">
            <a:extLst>
              <a:ext uri="{FF2B5EF4-FFF2-40B4-BE49-F238E27FC236}">
                <a16:creationId xmlns:a16="http://schemas.microsoft.com/office/drawing/2014/main" id="{81620376-E8AE-6CC0-C3C7-6D320B7F86D2}"/>
              </a:ext>
            </a:extLst>
          </p:cNvPr>
          <p:cNvSpPr txBox="1">
            <a:spLocks noChangeArrowheads="1"/>
          </p:cNvSpPr>
          <p:nvPr/>
        </p:nvSpPr>
        <p:spPr bwMode="auto">
          <a:xfrm>
            <a:off x="2022475" y="5829300"/>
            <a:ext cx="500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b="1">
                <a:solidFill>
                  <a:srgbClr val="333399"/>
                </a:solidFill>
                <a:latin typeface="Times New Roman" panose="02020603050405020304" pitchFamily="18" charset="0"/>
                <a:ea typeface="黑体" panose="02010609060101010101" pitchFamily="49" charset="-122"/>
              </a:rPr>
              <a:t>MF</a:t>
            </a:r>
          </a:p>
        </p:txBody>
      </p:sp>
      <p:sp>
        <p:nvSpPr>
          <p:cNvPr id="18514" name="Text Box 89">
            <a:extLst>
              <a:ext uri="{FF2B5EF4-FFF2-40B4-BE49-F238E27FC236}">
                <a16:creationId xmlns:a16="http://schemas.microsoft.com/office/drawing/2014/main" id="{6EAF7A25-3E26-BA56-BF29-143989DAF272}"/>
              </a:ext>
            </a:extLst>
          </p:cNvPr>
          <p:cNvSpPr txBox="1">
            <a:spLocks noChangeArrowheads="1"/>
          </p:cNvSpPr>
          <p:nvPr/>
        </p:nvSpPr>
        <p:spPr bwMode="auto">
          <a:xfrm>
            <a:off x="2608263" y="5829300"/>
            <a:ext cx="466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b="1">
                <a:solidFill>
                  <a:srgbClr val="333399"/>
                </a:solidFill>
                <a:latin typeface="Times New Roman" panose="02020603050405020304" pitchFamily="18" charset="0"/>
                <a:ea typeface="黑体" panose="02010609060101010101" pitchFamily="49" charset="-122"/>
              </a:rPr>
              <a:t>HF</a:t>
            </a:r>
          </a:p>
        </p:txBody>
      </p:sp>
      <p:sp>
        <p:nvSpPr>
          <p:cNvPr id="18515" name="Text Box 90">
            <a:extLst>
              <a:ext uri="{FF2B5EF4-FFF2-40B4-BE49-F238E27FC236}">
                <a16:creationId xmlns:a16="http://schemas.microsoft.com/office/drawing/2014/main" id="{34795E68-8AD9-7179-B4F4-6DAC51841CC8}"/>
              </a:ext>
            </a:extLst>
          </p:cNvPr>
          <p:cNvSpPr txBox="1">
            <a:spLocks noChangeArrowheads="1"/>
          </p:cNvSpPr>
          <p:nvPr/>
        </p:nvSpPr>
        <p:spPr bwMode="auto">
          <a:xfrm>
            <a:off x="3127375" y="5829300"/>
            <a:ext cx="61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b="1">
                <a:solidFill>
                  <a:srgbClr val="333399"/>
                </a:solidFill>
                <a:latin typeface="Times New Roman" panose="02020603050405020304" pitchFamily="18" charset="0"/>
                <a:ea typeface="黑体" panose="02010609060101010101" pitchFamily="49" charset="-122"/>
              </a:rPr>
              <a:t>VHF</a:t>
            </a:r>
          </a:p>
        </p:txBody>
      </p:sp>
      <p:sp>
        <p:nvSpPr>
          <p:cNvPr id="18516" name="Text Box 91">
            <a:extLst>
              <a:ext uri="{FF2B5EF4-FFF2-40B4-BE49-F238E27FC236}">
                <a16:creationId xmlns:a16="http://schemas.microsoft.com/office/drawing/2014/main" id="{D9F787CB-8CFB-941A-B050-75E1FCD6A25A}"/>
              </a:ext>
            </a:extLst>
          </p:cNvPr>
          <p:cNvSpPr txBox="1">
            <a:spLocks noChangeArrowheads="1"/>
          </p:cNvSpPr>
          <p:nvPr/>
        </p:nvSpPr>
        <p:spPr bwMode="auto">
          <a:xfrm>
            <a:off x="3698875" y="5829300"/>
            <a:ext cx="61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b="1">
                <a:solidFill>
                  <a:srgbClr val="333399"/>
                </a:solidFill>
                <a:latin typeface="Times New Roman" panose="02020603050405020304" pitchFamily="18" charset="0"/>
                <a:ea typeface="黑体" panose="02010609060101010101" pitchFamily="49" charset="-122"/>
              </a:rPr>
              <a:t>UHF</a:t>
            </a:r>
          </a:p>
        </p:txBody>
      </p:sp>
      <p:sp>
        <p:nvSpPr>
          <p:cNvPr id="18517" name="Text Box 92">
            <a:extLst>
              <a:ext uri="{FF2B5EF4-FFF2-40B4-BE49-F238E27FC236}">
                <a16:creationId xmlns:a16="http://schemas.microsoft.com/office/drawing/2014/main" id="{EE1E2CE3-7AC7-E2F1-208B-12E385DECB43}"/>
              </a:ext>
            </a:extLst>
          </p:cNvPr>
          <p:cNvSpPr txBox="1">
            <a:spLocks noChangeArrowheads="1"/>
          </p:cNvSpPr>
          <p:nvPr/>
        </p:nvSpPr>
        <p:spPr bwMode="auto">
          <a:xfrm>
            <a:off x="4265613" y="5829300"/>
            <a:ext cx="579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b="1">
                <a:solidFill>
                  <a:srgbClr val="333399"/>
                </a:solidFill>
                <a:latin typeface="Times New Roman" panose="02020603050405020304" pitchFamily="18" charset="0"/>
                <a:ea typeface="黑体" panose="02010609060101010101" pitchFamily="49" charset="-122"/>
              </a:rPr>
              <a:t>SHF</a:t>
            </a:r>
          </a:p>
        </p:txBody>
      </p:sp>
      <p:sp>
        <p:nvSpPr>
          <p:cNvPr id="18518" name="Text Box 93">
            <a:extLst>
              <a:ext uri="{FF2B5EF4-FFF2-40B4-BE49-F238E27FC236}">
                <a16:creationId xmlns:a16="http://schemas.microsoft.com/office/drawing/2014/main" id="{B8AFD225-E7DE-88E1-7BE6-0740D353F123}"/>
              </a:ext>
            </a:extLst>
          </p:cNvPr>
          <p:cNvSpPr txBox="1">
            <a:spLocks noChangeArrowheads="1"/>
          </p:cNvSpPr>
          <p:nvPr/>
        </p:nvSpPr>
        <p:spPr bwMode="auto">
          <a:xfrm>
            <a:off x="4865688" y="5829300"/>
            <a:ext cx="6016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b="1">
                <a:solidFill>
                  <a:srgbClr val="333399"/>
                </a:solidFill>
                <a:latin typeface="Times New Roman" panose="02020603050405020304" pitchFamily="18" charset="0"/>
                <a:ea typeface="黑体" panose="02010609060101010101" pitchFamily="49" charset="-122"/>
              </a:rPr>
              <a:t>EHF</a:t>
            </a:r>
          </a:p>
        </p:txBody>
      </p:sp>
      <p:sp>
        <p:nvSpPr>
          <p:cNvPr id="18519" name="Text Box 94">
            <a:extLst>
              <a:ext uri="{FF2B5EF4-FFF2-40B4-BE49-F238E27FC236}">
                <a16:creationId xmlns:a16="http://schemas.microsoft.com/office/drawing/2014/main" id="{88C6AC25-6A16-F431-C1B2-003EFD72BC5B}"/>
              </a:ext>
            </a:extLst>
          </p:cNvPr>
          <p:cNvSpPr txBox="1">
            <a:spLocks noChangeArrowheads="1"/>
          </p:cNvSpPr>
          <p:nvPr/>
        </p:nvSpPr>
        <p:spPr bwMode="auto">
          <a:xfrm>
            <a:off x="5446713" y="5829300"/>
            <a:ext cx="6016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b="1">
                <a:solidFill>
                  <a:srgbClr val="333399"/>
                </a:solidFill>
                <a:latin typeface="Times New Roman" panose="02020603050405020304" pitchFamily="18" charset="0"/>
                <a:ea typeface="黑体" panose="02010609060101010101" pitchFamily="49" charset="-122"/>
              </a:rPr>
              <a:t>THF</a:t>
            </a:r>
          </a:p>
        </p:txBody>
      </p:sp>
      <p:sp>
        <p:nvSpPr>
          <p:cNvPr id="18520" name="Text Box 95">
            <a:extLst>
              <a:ext uri="{FF2B5EF4-FFF2-40B4-BE49-F238E27FC236}">
                <a16:creationId xmlns:a16="http://schemas.microsoft.com/office/drawing/2014/main" id="{0B489393-343F-29BA-3637-DE455918F472}"/>
              </a:ext>
            </a:extLst>
          </p:cNvPr>
          <p:cNvSpPr txBox="1">
            <a:spLocks noChangeArrowheads="1"/>
          </p:cNvSpPr>
          <p:nvPr/>
        </p:nvSpPr>
        <p:spPr bwMode="auto">
          <a:xfrm>
            <a:off x="457200" y="5751513"/>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solidFill>
                  <a:srgbClr val="333399"/>
                </a:solidFill>
                <a:latin typeface="Times New Roman" panose="02020603050405020304" pitchFamily="18" charset="0"/>
                <a:ea typeface="黑体" panose="02010609060101010101" pitchFamily="49" charset="-122"/>
              </a:rPr>
              <a:t>波段</a:t>
            </a:r>
          </a:p>
        </p:txBody>
      </p:sp>
      <p:sp>
        <p:nvSpPr>
          <p:cNvPr id="18521" name="Text Box 96">
            <a:extLst>
              <a:ext uri="{FF2B5EF4-FFF2-40B4-BE49-F238E27FC236}">
                <a16:creationId xmlns:a16="http://schemas.microsoft.com/office/drawing/2014/main" id="{2B59CD80-F853-CF45-336E-E25AFFD97790}"/>
              </a:ext>
            </a:extLst>
          </p:cNvPr>
          <p:cNvSpPr txBox="1">
            <a:spLocks noChangeArrowheads="1"/>
          </p:cNvSpPr>
          <p:nvPr/>
        </p:nvSpPr>
        <p:spPr bwMode="auto">
          <a:xfrm>
            <a:off x="958850" y="3741738"/>
            <a:ext cx="7575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4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5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6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7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8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9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10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11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12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13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14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15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16</a:t>
            </a:r>
            <a:endParaRPr kumimoji="1" lang="en-US" altLang="zh-CN" sz="1600" b="1">
              <a:solidFill>
                <a:srgbClr val="333399"/>
              </a:solidFill>
              <a:latin typeface="Times New Roman" panose="02020603050405020304" pitchFamily="18" charset="0"/>
              <a:ea typeface="黑体" panose="02010609060101010101" pitchFamily="49" charset="-122"/>
            </a:endParaRPr>
          </a:p>
        </p:txBody>
      </p:sp>
      <p:sp>
        <p:nvSpPr>
          <p:cNvPr id="18522" name="Text Box 97">
            <a:extLst>
              <a:ext uri="{FF2B5EF4-FFF2-40B4-BE49-F238E27FC236}">
                <a16:creationId xmlns:a16="http://schemas.microsoft.com/office/drawing/2014/main" id="{14B2FD86-83DB-75D3-8B44-8C0452FC96C7}"/>
              </a:ext>
            </a:extLst>
          </p:cNvPr>
          <p:cNvSpPr txBox="1">
            <a:spLocks noChangeArrowheads="1"/>
          </p:cNvSpPr>
          <p:nvPr/>
        </p:nvSpPr>
        <p:spPr bwMode="auto">
          <a:xfrm>
            <a:off x="990600" y="2519363"/>
            <a:ext cx="764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0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2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4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6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8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10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12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14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16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18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20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22       </a:t>
            </a:r>
            <a:r>
              <a:rPr kumimoji="1" lang="en-US" altLang="zh-CN" sz="1600" b="1">
                <a:solidFill>
                  <a:srgbClr val="333399"/>
                </a:solidFill>
                <a:latin typeface="Times New Roman" panose="02020603050405020304" pitchFamily="18" charset="0"/>
                <a:ea typeface="黑体" panose="02010609060101010101" pitchFamily="49" charset="-122"/>
              </a:rPr>
              <a:t>10</a:t>
            </a:r>
            <a:r>
              <a:rPr kumimoji="1" lang="en-US" altLang="zh-CN" sz="1600" b="1" baseline="30000">
                <a:solidFill>
                  <a:srgbClr val="333399"/>
                </a:solidFill>
                <a:latin typeface="Times New Roman" panose="02020603050405020304" pitchFamily="18" charset="0"/>
                <a:ea typeface="黑体" panose="02010609060101010101" pitchFamily="49" charset="-122"/>
              </a:rPr>
              <a:t>24</a:t>
            </a:r>
            <a:endParaRPr kumimoji="1" lang="en-US" altLang="zh-CN" sz="1600" b="1">
              <a:solidFill>
                <a:srgbClr val="333399"/>
              </a:solidFill>
              <a:latin typeface="Times New Roman" panose="02020603050405020304" pitchFamily="18" charset="0"/>
              <a:ea typeface="黑体" panose="02010609060101010101" pitchFamily="49" charset="-122"/>
            </a:endParaRPr>
          </a:p>
        </p:txBody>
      </p:sp>
      <p:sp>
        <p:nvSpPr>
          <p:cNvPr id="18523" name="Line 98">
            <a:extLst>
              <a:ext uri="{FF2B5EF4-FFF2-40B4-BE49-F238E27FC236}">
                <a16:creationId xmlns:a16="http://schemas.microsoft.com/office/drawing/2014/main" id="{449BEF19-54A2-D24F-58B0-99B68FA5696E}"/>
              </a:ext>
            </a:extLst>
          </p:cNvPr>
          <p:cNvSpPr>
            <a:spLocks noChangeShapeType="1"/>
          </p:cNvSpPr>
          <p:nvPr/>
        </p:nvSpPr>
        <p:spPr bwMode="auto">
          <a:xfrm flipV="1">
            <a:off x="3911600" y="5367338"/>
            <a:ext cx="357188"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24" name="Rectangle 99">
            <a:extLst>
              <a:ext uri="{FF2B5EF4-FFF2-40B4-BE49-F238E27FC236}">
                <a16:creationId xmlns:a16="http://schemas.microsoft.com/office/drawing/2014/main" id="{944D7921-6B77-8319-75C1-DEA7ECB53C44}"/>
              </a:ext>
            </a:extLst>
          </p:cNvPr>
          <p:cNvSpPr>
            <a:spLocks noChangeArrowheads="1"/>
          </p:cNvSpPr>
          <p:nvPr/>
        </p:nvSpPr>
        <p:spPr bwMode="auto">
          <a:xfrm>
            <a:off x="4038600" y="4837113"/>
            <a:ext cx="84138"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8525" name="Text Box 100">
            <a:extLst>
              <a:ext uri="{FF2B5EF4-FFF2-40B4-BE49-F238E27FC236}">
                <a16:creationId xmlns:a16="http://schemas.microsoft.com/office/drawing/2014/main" id="{F0B57068-3D00-3DEE-5C51-6239233A9A94}"/>
              </a:ext>
            </a:extLst>
          </p:cNvPr>
          <p:cNvSpPr txBox="1">
            <a:spLocks noChangeArrowheads="1"/>
          </p:cNvSpPr>
          <p:nvPr/>
        </p:nvSpPr>
        <p:spPr bwMode="auto">
          <a:xfrm>
            <a:off x="3729038" y="4832350"/>
            <a:ext cx="844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90000"/>
              </a:lnSpc>
            </a:pPr>
            <a:r>
              <a:rPr kumimoji="1" lang="en-US" altLang="zh-CN" sz="1600">
                <a:solidFill>
                  <a:srgbClr val="333399"/>
                </a:solidFill>
                <a:latin typeface="Times New Roman" panose="02020603050405020304" pitchFamily="18" charset="0"/>
                <a:ea typeface="黑体" panose="02010609060101010101" pitchFamily="49" charset="-122"/>
              </a:rPr>
              <a:t>  </a:t>
            </a:r>
            <a:r>
              <a:rPr kumimoji="1" lang="zh-CN" altLang="en-US" sz="1600">
                <a:solidFill>
                  <a:srgbClr val="333399"/>
                </a:solidFill>
                <a:latin typeface="Times New Roman" panose="02020603050405020304" pitchFamily="18" charset="0"/>
                <a:ea typeface="黑体" panose="02010609060101010101" pitchFamily="49" charset="-122"/>
              </a:rPr>
              <a:t>移动</a:t>
            </a:r>
          </a:p>
          <a:p>
            <a:pPr algn="l" eaLnBrk="1" hangingPunct="1">
              <a:lnSpc>
                <a:spcPct val="90000"/>
              </a:lnSpc>
            </a:pPr>
            <a:r>
              <a:rPr kumimoji="1" lang="zh-CN" altLang="en-US" sz="1600">
                <a:solidFill>
                  <a:srgbClr val="333399"/>
                </a:solidFill>
                <a:latin typeface="Times New Roman" panose="02020603050405020304" pitchFamily="18" charset="0"/>
                <a:ea typeface="黑体" panose="02010609060101010101" pitchFamily="49" charset="-122"/>
              </a:rPr>
              <a:t>无线电 </a:t>
            </a:r>
          </a:p>
        </p:txBody>
      </p:sp>
      <p:sp>
        <p:nvSpPr>
          <p:cNvPr id="18526" name="Rectangle 101">
            <a:extLst>
              <a:ext uri="{FF2B5EF4-FFF2-40B4-BE49-F238E27FC236}">
                <a16:creationId xmlns:a16="http://schemas.microsoft.com/office/drawing/2014/main" id="{47A538CB-2508-E5C3-7FA2-452D9FEABD9E}"/>
              </a:ext>
            </a:extLst>
          </p:cNvPr>
          <p:cNvSpPr>
            <a:spLocks noChangeArrowheads="1"/>
          </p:cNvSpPr>
          <p:nvPr/>
        </p:nvSpPr>
        <p:spPr bwMode="auto">
          <a:xfrm>
            <a:off x="755650" y="1484313"/>
            <a:ext cx="7793038"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3200">
                <a:solidFill>
                  <a:srgbClr val="333399"/>
                </a:solidFill>
                <a:latin typeface="Arial" panose="020B0604020202020204" pitchFamily="34" charset="0"/>
                <a:ea typeface="黑体" panose="02010609060101010101" pitchFamily="49" charset="-122"/>
              </a:rPr>
              <a:t>电信领域使用的电磁波的频谱</a:t>
            </a:r>
          </a:p>
        </p:txBody>
      </p:sp>
      <p:sp>
        <p:nvSpPr>
          <p:cNvPr id="2" name="灯片编号占位符 1">
            <a:extLst>
              <a:ext uri="{FF2B5EF4-FFF2-40B4-BE49-F238E27FC236}">
                <a16:creationId xmlns:a16="http://schemas.microsoft.com/office/drawing/2014/main" id="{482D51CD-3AA6-94C6-9594-EDD307F4385E}"/>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72739669-7F48-4BA1-B06E-F543A17020DD}" type="slidenum">
              <a:rPr lang="en-US" altLang="zh-CN" sz="1200">
                <a:solidFill>
                  <a:srgbClr val="898989"/>
                </a:solidFill>
              </a:rPr>
              <a:pPr eaLnBrk="1" hangingPunct="1"/>
              <a:t>16</a:t>
            </a:fld>
            <a:endParaRPr lang="en-US" altLang="zh-CN" sz="1200">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479F992-4AD0-0CCD-1BDD-434FCA04DEC2}"/>
              </a:ext>
            </a:extLst>
          </p:cNvPr>
          <p:cNvSpPr>
            <a:spLocks noGrp="1" noChangeArrowheads="1"/>
          </p:cNvSpPr>
          <p:nvPr>
            <p:ph type="title"/>
          </p:nvPr>
        </p:nvSpPr>
        <p:spPr/>
        <p:txBody>
          <a:bodyPr/>
          <a:lstStyle/>
          <a:p>
            <a:pPr algn="ctr" eaLnBrk="1" hangingPunct="1"/>
            <a:r>
              <a:rPr lang="en-US" altLang="zh-CN"/>
              <a:t>2.3.1 </a:t>
            </a:r>
            <a:r>
              <a:rPr lang="zh-CN" altLang="en-US"/>
              <a:t>导引型传输媒体</a:t>
            </a:r>
          </a:p>
        </p:txBody>
      </p:sp>
      <p:sp>
        <p:nvSpPr>
          <p:cNvPr id="121859" name="Rectangle 3">
            <a:extLst>
              <a:ext uri="{FF2B5EF4-FFF2-40B4-BE49-F238E27FC236}">
                <a16:creationId xmlns:a16="http://schemas.microsoft.com/office/drawing/2014/main" id="{BB9D3045-FF40-4B83-DF53-127448F9C842}"/>
              </a:ext>
            </a:extLst>
          </p:cNvPr>
          <p:cNvSpPr>
            <a:spLocks noGrp="1" noChangeArrowheads="1"/>
          </p:cNvSpPr>
          <p:nvPr>
            <p:ph idx="1"/>
          </p:nvPr>
        </p:nvSpPr>
        <p:spPr>
          <a:xfrm>
            <a:off x="1116013" y="2133600"/>
            <a:ext cx="7772400" cy="4114800"/>
          </a:xfrm>
        </p:spPr>
        <p:txBody>
          <a:bodyPr/>
          <a:lstStyle/>
          <a:p>
            <a:pPr eaLnBrk="1" hangingPunct="1"/>
            <a:r>
              <a:rPr lang="zh-CN" altLang="en-US"/>
              <a:t>双绞线</a:t>
            </a:r>
          </a:p>
          <a:p>
            <a:pPr lvl="1" eaLnBrk="1" hangingPunct="1"/>
            <a:r>
              <a:rPr lang="zh-CN" altLang="en-US">
                <a:solidFill>
                  <a:srgbClr val="333399"/>
                </a:solidFill>
                <a:latin typeface="Arial" panose="020B0604020202020204" pitchFamily="34" charset="0"/>
                <a:ea typeface="黑体" panose="02010609060101010101" pitchFamily="49" charset="-122"/>
              </a:rPr>
              <a:t>屏蔽双绞线 </a:t>
            </a:r>
            <a:r>
              <a:rPr lang="en-US" altLang="zh-CN">
                <a:solidFill>
                  <a:srgbClr val="333399"/>
                </a:solidFill>
                <a:latin typeface="Arial" panose="020B0604020202020204" pitchFamily="34" charset="0"/>
                <a:ea typeface="黑体" panose="02010609060101010101" pitchFamily="49" charset="-122"/>
              </a:rPr>
              <a:t>STP (Shielded Twisted Pair)</a:t>
            </a:r>
          </a:p>
          <a:p>
            <a:pPr lvl="1" eaLnBrk="1" hangingPunct="1"/>
            <a:r>
              <a:rPr lang="zh-CN" altLang="en-US">
                <a:solidFill>
                  <a:srgbClr val="333399"/>
                </a:solidFill>
                <a:latin typeface="Arial" panose="020B0604020202020204" pitchFamily="34" charset="0"/>
                <a:ea typeface="黑体" panose="02010609060101010101" pitchFamily="49" charset="-122"/>
              </a:rPr>
              <a:t>无屏蔽双绞线 </a:t>
            </a:r>
            <a:r>
              <a:rPr lang="en-US" altLang="zh-CN">
                <a:solidFill>
                  <a:srgbClr val="333399"/>
                </a:solidFill>
                <a:latin typeface="Arial" panose="020B0604020202020204" pitchFamily="34" charset="0"/>
                <a:ea typeface="黑体" panose="02010609060101010101" pitchFamily="49" charset="-122"/>
              </a:rPr>
              <a:t>UTP (Unshielded Twisted Pair)</a:t>
            </a:r>
            <a:r>
              <a:rPr lang="en-US" altLang="zh-CN"/>
              <a:t> </a:t>
            </a:r>
            <a:endParaRPr lang="en-US" altLang="zh-CN">
              <a:solidFill>
                <a:srgbClr val="333399"/>
              </a:solidFill>
              <a:ea typeface="黑体" panose="02010609060101010101" pitchFamily="49" charset="-122"/>
            </a:endParaRPr>
          </a:p>
          <a:p>
            <a:pPr eaLnBrk="1" hangingPunct="1"/>
            <a:r>
              <a:rPr lang="zh-CN" altLang="en-US"/>
              <a:t>同轴电缆</a:t>
            </a:r>
          </a:p>
          <a:p>
            <a:pPr lvl="1" eaLnBrk="1" hangingPunct="1"/>
            <a:r>
              <a:rPr lang="en-US" altLang="zh-CN">
                <a:solidFill>
                  <a:srgbClr val="333399"/>
                </a:solidFill>
                <a:latin typeface="Arial" panose="020B0604020202020204" pitchFamily="34" charset="0"/>
                <a:ea typeface="黑体" panose="02010609060101010101" pitchFamily="49" charset="-122"/>
              </a:rPr>
              <a:t>50</a:t>
            </a:r>
            <a:r>
              <a:rPr lang="en-US" altLang="zh-CN" sz="1600">
                <a:solidFill>
                  <a:srgbClr val="333399"/>
                </a:solidFill>
                <a:latin typeface="Arial" panose="020B0604020202020204" pitchFamily="34" charset="0"/>
                <a:ea typeface="黑体" panose="02010609060101010101" pitchFamily="49" charset="-122"/>
              </a:rPr>
              <a:t> </a:t>
            </a:r>
            <a:r>
              <a:rPr lang="en-US" altLang="zh-CN">
                <a:solidFill>
                  <a:srgbClr val="333399"/>
                </a:solidFill>
                <a:latin typeface="Arial" panose="020B0604020202020204" pitchFamily="34" charset="0"/>
                <a:ea typeface="黑体" panose="02010609060101010101" pitchFamily="49" charset="-122"/>
                <a:sym typeface="Symbol" panose="05050102010706020507" pitchFamily="18" charset="2"/>
              </a:rPr>
              <a:t></a:t>
            </a:r>
            <a:r>
              <a:rPr lang="en-US" altLang="zh-CN" sz="1400">
                <a:solidFill>
                  <a:srgbClr val="333399"/>
                </a:solidFill>
                <a:latin typeface="黑体" panose="02010609060101010101" pitchFamily="49" charset="-122"/>
                <a:ea typeface="黑体" panose="02010609060101010101" pitchFamily="49" charset="-122"/>
              </a:rPr>
              <a:t> </a:t>
            </a:r>
            <a:r>
              <a:rPr lang="zh-CN" altLang="en-US">
                <a:solidFill>
                  <a:srgbClr val="333399"/>
                </a:solidFill>
                <a:latin typeface="黑体" panose="02010609060101010101" pitchFamily="49" charset="-122"/>
                <a:ea typeface="黑体" panose="02010609060101010101" pitchFamily="49" charset="-122"/>
              </a:rPr>
              <a:t>同轴电缆</a:t>
            </a:r>
          </a:p>
          <a:p>
            <a:pPr lvl="1" eaLnBrk="1" hangingPunct="1"/>
            <a:r>
              <a:rPr lang="en-US" altLang="zh-CN">
                <a:solidFill>
                  <a:srgbClr val="333399"/>
                </a:solidFill>
                <a:latin typeface="Arial" panose="020B0604020202020204" pitchFamily="34" charset="0"/>
                <a:ea typeface="黑体" panose="02010609060101010101" pitchFamily="49" charset="-122"/>
              </a:rPr>
              <a:t>75</a:t>
            </a:r>
            <a:r>
              <a:rPr lang="en-US" altLang="zh-CN" sz="1600">
                <a:solidFill>
                  <a:srgbClr val="333399"/>
                </a:solidFill>
                <a:latin typeface="Arial" panose="020B0604020202020204" pitchFamily="34" charset="0"/>
                <a:ea typeface="黑体" panose="02010609060101010101" pitchFamily="49" charset="-122"/>
              </a:rPr>
              <a:t> </a:t>
            </a:r>
            <a:r>
              <a:rPr lang="en-US" altLang="zh-CN">
                <a:solidFill>
                  <a:srgbClr val="333399"/>
                </a:solidFill>
                <a:latin typeface="Arial" panose="020B0604020202020204" pitchFamily="34" charset="0"/>
                <a:ea typeface="黑体" panose="02010609060101010101" pitchFamily="49" charset="-122"/>
                <a:sym typeface="Symbol" panose="05050102010706020507" pitchFamily="18" charset="2"/>
              </a:rPr>
              <a:t></a:t>
            </a:r>
            <a:r>
              <a:rPr lang="en-US" altLang="zh-CN" sz="1400">
                <a:solidFill>
                  <a:srgbClr val="333399"/>
                </a:solidFill>
                <a:latin typeface="黑体" panose="02010609060101010101" pitchFamily="49" charset="-122"/>
                <a:ea typeface="黑体" panose="02010609060101010101" pitchFamily="49" charset="-122"/>
              </a:rPr>
              <a:t> </a:t>
            </a:r>
            <a:r>
              <a:rPr lang="zh-CN" altLang="en-US">
                <a:solidFill>
                  <a:srgbClr val="333399"/>
                </a:solidFill>
                <a:latin typeface="黑体" panose="02010609060101010101" pitchFamily="49" charset="-122"/>
                <a:ea typeface="黑体" panose="02010609060101010101" pitchFamily="49" charset="-122"/>
              </a:rPr>
              <a:t>同轴电缆</a:t>
            </a:r>
          </a:p>
          <a:p>
            <a:pPr eaLnBrk="1" hangingPunct="1"/>
            <a:r>
              <a:rPr lang="zh-CN" altLang="en-US"/>
              <a:t>光缆 </a:t>
            </a:r>
          </a:p>
        </p:txBody>
      </p:sp>
      <p:sp>
        <p:nvSpPr>
          <p:cNvPr id="2" name="灯片编号占位符 1">
            <a:extLst>
              <a:ext uri="{FF2B5EF4-FFF2-40B4-BE49-F238E27FC236}">
                <a16:creationId xmlns:a16="http://schemas.microsoft.com/office/drawing/2014/main" id="{C2FA89A8-163D-58B5-EBDC-DAE6D0064720}"/>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C9B91D87-54F6-4036-B294-11C71E9699A8}" type="slidenum">
              <a:rPr lang="en-US" altLang="zh-CN" sz="1200">
                <a:solidFill>
                  <a:srgbClr val="898989"/>
                </a:solidFill>
              </a:rPr>
              <a:pPr eaLnBrk="1" hangingPunct="1"/>
              <a:t>17</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859">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85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3FE93B8-380E-ED1D-6382-D97B81F70BF1}"/>
              </a:ext>
            </a:extLst>
          </p:cNvPr>
          <p:cNvSpPr>
            <a:spLocks noGrp="1" noChangeArrowheads="1"/>
          </p:cNvSpPr>
          <p:nvPr>
            <p:ph type="title"/>
          </p:nvPr>
        </p:nvSpPr>
        <p:spPr>
          <a:xfrm>
            <a:off x="1150938" y="214313"/>
            <a:ext cx="7092950" cy="1462087"/>
          </a:xfrm>
        </p:spPr>
        <p:txBody>
          <a:bodyPr/>
          <a:lstStyle/>
          <a:p>
            <a:pPr algn="ctr" eaLnBrk="1" hangingPunct="1"/>
            <a:r>
              <a:rPr lang="zh-CN" altLang="en-US">
                <a:latin typeface="黑体" panose="02010609060101010101" pitchFamily="49" charset="-122"/>
              </a:rPr>
              <a:t>各种电缆</a:t>
            </a:r>
          </a:p>
        </p:txBody>
      </p:sp>
      <p:pic>
        <p:nvPicPr>
          <p:cNvPr id="20483" name="Picture 20" descr="223b">
            <a:extLst>
              <a:ext uri="{FF2B5EF4-FFF2-40B4-BE49-F238E27FC236}">
                <a16:creationId xmlns:a16="http://schemas.microsoft.com/office/drawing/2014/main" id="{993EF596-1AA2-383D-595C-97C27E4E35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4692" b="39763"/>
          <a:stretch>
            <a:fillRect/>
          </a:stretch>
        </p:blipFill>
        <p:spPr bwMode="auto">
          <a:xfrm>
            <a:off x="765175" y="2420938"/>
            <a:ext cx="37115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21" descr="223">
            <a:extLst>
              <a:ext uri="{FF2B5EF4-FFF2-40B4-BE49-F238E27FC236}">
                <a16:creationId xmlns:a16="http://schemas.microsoft.com/office/drawing/2014/main" id="{9A7E1812-D026-D808-7CD4-A01559C5FA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7610" b="41142"/>
          <a:stretch>
            <a:fillRect/>
          </a:stretch>
        </p:blipFill>
        <p:spPr bwMode="auto">
          <a:xfrm>
            <a:off x="4843463" y="2444750"/>
            <a:ext cx="3465512"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22">
            <a:extLst>
              <a:ext uri="{FF2B5EF4-FFF2-40B4-BE49-F238E27FC236}">
                <a16:creationId xmlns:a16="http://schemas.microsoft.com/office/drawing/2014/main" id="{A8D8BBB7-84C1-2417-DA42-F33F079A7736}"/>
              </a:ext>
            </a:extLst>
          </p:cNvPr>
          <p:cNvSpPr txBox="1">
            <a:spLocks noChangeArrowheads="1"/>
          </p:cNvSpPr>
          <p:nvPr/>
        </p:nvSpPr>
        <p:spPr bwMode="auto">
          <a:xfrm>
            <a:off x="3686175" y="3228975"/>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黑体" panose="02010609060101010101" pitchFamily="49" charset="-122"/>
                <a:ea typeface="黑体" panose="02010609060101010101" pitchFamily="49" charset="-122"/>
              </a:rPr>
              <a:t>铜线</a:t>
            </a:r>
          </a:p>
        </p:txBody>
      </p:sp>
      <p:sp>
        <p:nvSpPr>
          <p:cNvPr id="20486" name="Text Box 23">
            <a:extLst>
              <a:ext uri="{FF2B5EF4-FFF2-40B4-BE49-F238E27FC236}">
                <a16:creationId xmlns:a16="http://schemas.microsoft.com/office/drawing/2014/main" id="{50A33EF5-2C7A-A4C9-7D9D-019F65EA063E}"/>
              </a:ext>
            </a:extLst>
          </p:cNvPr>
          <p:cNvSpPr txBox="1">
            <a:spLocks noChangeArrowheads="1"/>
          </p:cNvSpPr>
          <p:nvPr/>
        </p:nvSpPr>
        <p:spPr bwMode="auto">
          <a:xfrm>
            <a:off x="7624763" y="3317875"/>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黑体" panose="02010609060101010101" pitchFamily="49" charset="-122"/>
                <a:ea typeface="黑体" panose="02010609060101010101" pitchFamily="49" charset="-122"/>
              </a:rPr>
              <a:t>铜线</a:t>
            </a:r>
          </a:p>
        </p:txBody>
      </p:sp>
      <p:sp>
        <p:nvSpPr>
          <p:cNvPr id="20487" name="Text Box 24">
            <a:extLst>
              <a:ext uri="{FF2B5EF4-FFF2-40B4-BE49-F238E27FC236}">
                <a16:creationId xmlns:a16="http://schemas.microsoft.com/office/drawing/2014/main" id="{F9BA48BB-1D07-B997-5B9C-971689491E07}"/>
              </a:ext>
            </a:extLst>
          </p:cNvPr>
          <p:cNvSpPr txBox="1">
            <a:spLocks noChangeArrowheads="1"/>
          </p:cNvSpPr>
          <p:nvPr/>
        </p:nvSpPr>
        <p:spPr bwMode="auto">
          <a:xfrm>
            <a:off x="917575" y="3289300"/>
            <a:ext cx="13065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kumimoji="1" lang="zh-CN" altLang="en-US" sz="2000">
                <a:solidFill>
                  <a:srgbClr val="333399"/>
                </a:solidFill>
                <a:latin typeface="黑体" panose="02010609060101010101" pitchFamily="49" charset="-122"/>
                <a:ea typeface="黑体" panose="02010609060101010101" pitchFamily="49" charset="-122"/>
              </a:rPr>
              <a:t>聚氯乙烯 套层</a:t>
            </a:r>
          </a:p>
        </p:txBody>
      </p:sp>
      <p:sp>
        <p:nvSpPr>
          <p:cNvPr id="20488" name="Text Box 25">
            <a:extLst>
              <a:ext uri="{FF2B5EF4-FFF2-40B4-BE49-F238E27FC236}">
                <a16:creationId xmlns:a16="http://schemas.microsoft.com/office/drawing/2014/main" id="{5CE2A26B-242C-0111-B03F-8BFAC3A60DA3}"/>
              </a:ext>
            </a:extLst>
          </p:cNvPr>
          <p:cNvSpPr txBox="1">
            <a:spLocks noChangeArrowheads="1"/>
          </p:cNvSpPr>
          <p:nvPr/>
        </p:nvSpPr>
        <p:spPr bwMode="auto">
          <a:xfrm>
            <a:off x="4745038" y="3303588"/>
            <a:ext cx="14335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黑体" panose="02010609060101010101" pitchFamily="49" charset="-122"/>
                <a:ea typeface="黑体" panose="02010609060101010101" pitchFamily="49" charset="-122"/>
              </a:rPr>
              <a:t>聚氯乙烯</a:t>
            </a:r>
          </a:p>
          <a:p>
            <a:pPr eaLnBrk="1" hangingPunct="1"/>
            <a:r>
              <a:rPr kumimoji="1" lang="zh-CN" altLang="en-US" sz="2000">
                <a:solidFill>
                  <a:srgbClr val="333399"/>
                </a:solidFill>
                <a:latin typeface="黑体" panose="02010609060101010101" pitchFamily="49" charset="-122"/>
                <a:ea typeface="黑体" panose="02010609060101010101" pitchFamily="49" charset="-122"/>
              </a:rPr>
              <a:t>套层</a:t>
            </a:r>
          </a:p>
        </p:txBody>
      </p:sp>
      <p:sp>
        <p:nvSpPr>
          <p:cNvPr id="20489" name="Text Box 26">
            <a:extLst>
              <a:ext uri="{FF2B5EF4-FFF2-40B4-BE49-F238E27FC236}">
                <a16:creationId xmlns:a16="http://schemas.microsoft.com/office/drawing/2014/main" id="{0B47471A-E77D-C7F3-6C72-32DFDD26EA01}"/>
              </a:ext>
            </a:extLst>
          </p:cNvPr>
          <p:cNvSpPr txBox="1">
            <a:spLocks noChangeArrowheads="1"/>
          </p:cNvSpPr>
          <p:nvPr/>
        </p:nvSpPr>
        <p:spPr bwMode="auto">
          <a:xfrm>
            <a:off x="6075363" y="3248025"/>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黑体" panose="02010609060101010101" pitchFamily="49" charset="-122"/>
                <a:ea typeface="黑体" panose="02010609060101010101" pitchFamily="49" charset="-122"/>
              </a:rPr>
              <a:t>屏蔽层</a:t>
            </a:r>
          </a:p>
        </p:txBody>
      </p:sp>
      <p:sp>
        <p:nvSpPr>
          <p:cNvPr id="20490" name="Text Box 27">
            <a:extLst>
              <a:ext uri="{FF2B5EF4-FFF2-40B4-BE49-F238E27FC236}">
                <a16:creationId xmlns:a16="http://schemas.microsoft.com/office/drawing/2014/main" id="{23F13997-E0C6-04E8-0579-C3D2C4EFB611}"/>
              </a:ext>
            </a:extLst>
          </p:cNvPr>
          <p:cNvSpPr txBox="1">
            <a:spLocks noChangeArrowheads="1"/>
          </p:cNvSpPr>
          <p:nvPr/>
        </p:nvSpPr>
        <p:spPr bwMode="auto">
          <a:xfrm>
            <a:off x="2503488" y="322580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黑体" panose="02010609060101010101" pitchFamily="49" charset="-122"/>
                <a:ea typeface="黑体" panose="02010609060101010101" pitchFamily="49" charset="-122"/>
              </a:rPr>
              <a:t>绝缘层</a:t>
            </a:r>
          </a:p>
        </p:txBody>
      </p:sp>
      <p:sp>
        <p:nvSpPr>
          <p:cNvPr id="20491" name="Text Box 28">
            <a:extLst>
              <a:ext uri="{FF2B5EF4-FFF2-40B4-BE49-F238E27FC236}">
                <a16:creationId xmlns:a16="http://schemas.microsoft.com/office/drawing/2014/main" id="{BDCBCAAA-66EC-4143-6427-F30599C7D1C8}"/>
              </a:ext>
            </a:extLst>
          </p:cNvPr>
          <p:cNvSpPr txBox="1">
            <a:spLocks noChangeArrowheads="1"/>
          </p:cNvSpPr>
          <p:nvPr/>
        </p:nvSpPr>
        <p:spPr bwMode="auto">
          <a:xfrm>
            <a:off x="6784975" y="3497263"/>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黑体" panose="02010609060101010101" pitchFamily="49" charset="-122"/>
                <a:ea typeface="黑体" panose="02010609060101010101" pitchFamily="49" charset="-122"/>
              </a:rPr>
              <a:t>绝缘层</a:t>
            </a:r>
          </a:p>
        </p:txBody>
      </p:sp>
      <p:pic>
        <p:nvPicPr>
          <p:cNvPr id="20492" name="Picture 31" descr="222">
            <a:extLst>
              <a:ext uri="{FF2B5EF4-FFF2-40B4-BE49-F238E27FC236}">
                <a16:creationId xmlns:a16="http://schemas.microsoft.com/office/drawing/2014/main" id="{E232CD7A-FB28-7F9B-E91A-A125EE0A25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7741" r="21053" b="25261"/>
          <a:stretch>
            <a:fillRect/>
          </a:stretch>
        </p:blipFill>
        <p:spPr bwMode="auto">
          <a:xfrm>
            <a:off x="2052638" y="5006975"/>
            <a:ext cx="42259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Text Box 33">
            <a:extLst>
              <a:ext uri="{FF2B5EF4-FFF2-40B4-BE49-F238E27FC236}">
                <a16:creationId xmlns:a16="http://schemas.microsoft.com/office/drawing/2014/main" id="{174C8290-C982-701D-CC27-00BECCE0CFC5}"/>
              </a:ext>
            </a:extLst>
          </p:cNvPr>
          <p:cNvSpPr txBox="1">
            <a:spLocks noChangeArrowheads="1"/>
          </p:cNvSpPr>
          <p:nvPr/>
        </p:nvSpPr>
        <p:spPr bwMode="auto">
          <a:xfrm>
            <a:off x="4029075" y="4689475"/>
            <a:ext cx="1839913"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黑体" panose="02010609060101010101" pitchFamily="49" charset="-122"/>
                <a:ea typeface="黑体" panose="02010609060101010101" pitchFamily="49" charset="-122"/>
              </a:rPr>
              <a:t>外导体屏蔽层</a:t>
            </a:r>
          </a:p>
        </p:txBody>
      </p:sp>
      <p:sp>
        <p:nvSpPr>
          <p:cNvPr id="20494" name="Text Box 34">
            <a:extLst>
              <a:ext uri="{FF2B5EF4-FFF2-40B4-BE49-F238E27FC236}">
                <a16:creationId xmlns:a16="http://schemas.microsoft.com/office/drawing/2014/main" id="{12250A14-077D-47D3-CE6E-B35917490AA1}"/>
              </a:ext>
            </a:extLst>
          </p:cNvPr>
          <p:cNvSpPr txBox="1">
            <a:spLocks noChangeArrowheads="1"/>
          </p:cNvSpPr>
          <p:nvPr/>
        </p:nvSpPr>
        <p:spPr bwMode="auto">
          <a:xfrm>
            <a:off x="5984875" y="4654550"/>
            <a:ext cx="963613" cy="3968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黑体" panose="02010609060101010101" pitchFamily="49" charset="-122"/>
                <a:ea typeface="黑体" panose="02010609060101010101" pitchFamily="49" charset="-122"/>
              </a:rPr>
              <a:t>绝缘层</a:t>
            </a:r>
          </a:p>
        </p:txBody>
      </p:sp>
      <p:sp>
        <p:nvSpPr>
          <p:cNvPr id="20495" name="Text Box 35">
            <a:extLst>
              <a:ext uri="{FF2B5EF4-FFF2-40B4-BE49-F238E27FC236}">
                <a16:creationId xmlns:a16="http://schemas.microsoft.com/office/drawing/2014/main" id="{B35053DF-55D5-7809-C27B-7B20AA26377A}"/>
              </a:ext>
            </a:extLst>
          </p:cNvPr>
          <p:cNvSpPr txBox="1">
            <a:spLocks noChangeArrowheads="1"/>
          </p:cNvSpPr>
          <p:nvPr/>
        </p:nvSpPr>
        <p:spPr bwMode="auto">
          <a:xfrm>
            <a:off x="2197100" y="4687888"/>
            <a:ext cx="1911350"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黑体" panose="02010609060101010101" pitchFamily="49" charset="-122"/>
                <a:ea typeface="黑体" panose="02010609060101010101" pitchFamily="49" charset="-122"/>
              </a:rPr>
              <a:t>绝缘保护套层</a:t>
            </a:r>
          </a:p>
        </p:txBody>
      </p:sp>
      <p:sp>
        <p:nvSpPr>
          <p:cNvPr id="20496" name="Rectangle 36">
            <a:extLst>
              <a:ext uri="{FF2B5EF4-FFF2-40B4-BE49-F238E27FC236}">
                <a16:creationId xmlns:a16="http://schemas.microsoft.com/office/drawing/2014/main" id="{C148AD90-764D-AA4D-6DD8-193F64F658D1}"/>
              </a:ext>
            </a:extLst>
          </p:cNvPr>
          <p:cNvSpPr>
            <a:spLocks noChangeArrowheads="1"/>
          </p:cNvSpPr>
          <p:nvPr/>
        </p:nvSpPr>
        <p:spPr bwMode="auto">
          <a:xfrm>
            <a:off x="5908675" y="5627688"/>
            <a:ext cx="517525" cy="276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497" name="Text Box 32">
            <a:extLst>
              <a:ext uri="{FF2B5EF4-FFF2-40B4-BE49-F238E27FC236}">
                <a16:creationId xmlns:a16="http://schemas.microsoft.com/office/drawing/2014/main" id="{C6D1F98F-1253-8270-16DD-378E12A0FEAE}"/>
              </a:ext>
            </a:extLst>
          </p:cNvPr>
          <p:cNvSpPr txBox="1">
            <a:spLocks noChangeArrowheads="1"/>
          </p:cNvSpPr>
          <p:nvPr/>
        </p:nvSpPr>
        <p:spPr bwMode="auto">
          <a:xfrm>
            <a:off x="6192838" y="5302250"/>
            <a:ext cx="11160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黑体" panose="02010609060101010101" pitchFamily="49" charset="-122"/>
                <a:ea typeface="黑体" panose="02010609060101010101" pitchFamily="49" charset="-122"/>
              </a:rPr>
              <a:t>内导体</a:t>
            </a:r>
          </a:p>
        </p:txBody>
      </p:sp>
      <p:sp>
        <p:nvSpPr>
          <p:cNvPr id="20498" name="Text Box 37">
            <a:extLst>
              <a:ext uri="{FF2B5EF4-FFF2-40B4-BE49-F238E27FC236}">
                <a16:creationId xmlns:a16="http://schemas.microsoft.com/office/drawing/2014/main" id="{0EEB9A15-FA5E-32B7-B5FB-29EBD7BCE42C}"/>
              </a:ext>
            </a:extLst>
          </p:cNvPr>
          <p:cNvSpPr txBox="1">
            <a:spLocks noChangeArrowheads="1"/>
          </p:cNvSpPr>
          <p:nvPr/>
        </p:nvSpPr>
        <p:spPr bwMode="auto">
          <a:xfrm>
            <a:off x="1084263" y="1884363"/>
            <a:ext cx="3127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800">
                <a:solidFill>
                  <a:srgbClr val="333399"/>
                </a:solidFill>
                <a:latin typeface="Arial" panose="020B0604020202020204" pitchFamily="34" charset="0"/>
                <a:ea typeface="黑体" panose="02010609060101010101" pitchFamily="49" charset="-122"/>
              </a:rPr>
              <a:t>无屏蔽双绞线 </a:t>
            </a:r>
            <a:r>
              <a:rPr lang="en-US" altLang="zh-CN" sz="2800">
                <a:solidFill>
                  <a:srgbClr val="333399"/>
                </a:solidFill>
                <a:latin typeface="Arial" panose="020B0604020202020204" pitchFamily="34" charset="0"/>
                <a:ea typeface="黑体" panose="02010609060101010101" pitchFamily="49" charset="-122"/>
              </a:rPr>
              <a:t>UTP</a:t>
            </a:r>
          </a:p>
        </p:txBody>
      </p:sp>
      <p:sp>
        <p:nvSpPr>
          <p:cNvPr id="20499" name="Text Box 38">
            <a:extLst>
              <a:ext uri="{FF2B5EF4-FFF2-40B4-BE49-F238E27FC236}">
                <a16:creationId xmlns:a16="http://schemas.microsoft.com/office/drawing/2014/main" id="{D816C675-BE31-3B1A-975A-9EF24ECC81AC}"/>
              </a:ext>
            </a:extLst>
          </p:cNvPr>
          <p:cNvSpPr txBox="1">
            <a:spLocks noChangeArrowheads="1"/>
          </p:cNvSpPr>
          <p:nvPr/>
        </p:nvSpPr>
        <p:spPr bwMode="auto">
          <a:xfrm>
            <a:off x="5040313" y="1916113"/>
            <a:ext cx="2751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800">
                <a:solidFill>
                  <a:srgbClr val="333399"/>
                </a:solidFill>
                <a:latin typeface="Arial" panose="020B0604020202020204" pitchFamily="34" charset="0"/>
                <a:ea typeface="黑体" panose="02010609060101010101" pitchFamily="49" charset="-122"/>
              </a:rPr>
              <a:t>屏蔽双绞线 </a:t>
            </a:r>
            <a:r>
              <a:rPr lang="en-US" altLang="zh-CN" sz="2800">
                <a:solidFill>
                  <a:srgbClr val="333399"/>
                </a:solidFill>
                <a:latin typeface="Arial" panose="020B0604020202020204" pitchFamily="34" charset="0"/>
                <a:ea typeface="黑体" panose="02010609060101010101" pitchFamily="49" charset="-122"/>
              </a:rPr>
              <a:t>STP</a:t>
            </a:r>
          </a:p>
        </p:txBody>
      </p:sp>
      <p:sp>
        <p:nvSpPr>
          <p:cNvPr id="20500" name="Text Box 39">
            <a:extLst>
              <a:ext uri="{FF2B5EF4-FFF2-40B4-BE49-F238E27FC236}">
                <a16:creationId xmlns:a16="http://schemas.microsoft.com/office/drawing/2014/main" id="{C2CB5A46-99AE-4235-BFA6-0C64E932A5C7}"/>
              </a:ext>
            </a:extLst>
          </p:cNvPr>
          <p:cNvSpPr txBox="1">
            <a:spLocks noChangeArrowheads="1"/>
          </p:cNvSpPr>
          <p:nvPr/>
        </p:nvSpPr>
        <p:spPr bwMode="auto">
          <a:xfrm>
            <a:off x="3470275" y="4113213"/>
            <a:ext cx="160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800">
                <a:solidFill>
                  <a:srgbClr val="333399"/>
                </a:solidFill>
                <a:latin typeface="Arial" panose="020B0604020202020204" pitchFamily="34" charset="0"/>
                <a:ea typeface="黑体" panose="02010609060101010101" pitchFamily="49" charset="-122"/>
              </a:rPr>
              <a:t>同轴电缆</a:t>
            </a:r>
          </a:p>
        </p:txBody>
      </p:sp>
      <p:sp>
        <p:nvSpPr>
          <p:cNvPr id="20501" name="Line 40">
            <a:extLst>
              <a:ext uri="{FF2B5EF4-FFF2-40B4-BE49-F238E27FC236}">
                <a16:creationId xmlns:a16="http://schemas.microsoft.com/office/drawing/2014/main" id="{AFC46FD9-D0BE-79CD-BA75-91360F11D171}"/>
              </a:ext>
            </a:extLst>
          </p:cNvPr>
          <p:cNvSpPr>
            <a:spLocks noChangeShapeType="1"/>
          </p:cNvSpPr>
          <p:nvPr/>
        </p:nvSpPr>
        <p:spPr bwMode="auto">
          <a:xfrm>
            <a:off x="7092950" y="2997200"/>
            <a:ext cx="46038" cy="5651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2" name="Line 41">
            <a:extLst>
              <a:ext uri="{FF2B5EF4-FFF2-40B4-BE49-F238E27FC236}">
                <a16:creationId xmlns:a16="http://schemas.microsoft.com/office/drawing/2014/main" id="{0671FBE0-1B7A-96F2-18FA-9883BF5064A8}"/>
              </a:ext>
            </a:extLst>
          </p:cNvPr>
          <p:cNvSpPr>
            <a:spLocks noChangeShapeType="1"/>
          </p:cNvSpPr>
          <p:nvPr/>
        </p:nvSpPr>
        <p:spPr bwMode="auto">
          <a:xfrm>
            <a:off x="7680325" y="3041650"/>
            <a:ext cx="107950" cy="317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3" name="Line 42">
            <a:extLst>
              <a:ext uri="{FF2B5EF4-FFF2-40B4-BE49-F238E27FC236}">
                <a16:creationId xmlns:a16="http://schemas.microsoft.com/office/drawing/2014/main" id="{E4B8C970-90F9-A9B0-F690-A8178F9987BF}"/>
              </a:ext>
            </a:extLst>
          </p:cNvPr>
          <p:cNvSpPr>
            <a:spLocks noChangeShapeType="1"/>
          </p:cNvSpPr>
          <p:nvPr/>
        </p:nvSpPr>
        <p:spPr bwMode="auto">
          <a:xfrm flipH="1">
            <a:off x="6508750" y="3038475"/>
            <a:ext cx="15875" cy="279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4" name="Line 43">
            <a:extLst>
              <a:ext uri="{FF2B5EF4-FFF2-40B4-BE49-F238E27FC236}">
                <a16:creationId xmlns:a16="http://schemas.microsoft.com/office/drawing/2014/main" id="{D43080A8-C66A-F1C3-05F9-926A4303338B}"/>
              </a:ext>
            </a:extLst>
          </p:cNvPr>
          <p:cNvSpPr>
            <a:spLocks noChangeShapeType="1"/>
          </p:cNvSpPr>
          <p:nvPr/>
        </p:nvSpPr>
        <p:spPr bwMode="auto">
          <a:xfrm flipH="1">
            <a:off x="5426075" y="3082925"/>
            <a:ext cx="123825" cy="3190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5" name="Line 44">
            <a:extLst>
              <a:ext uri="{FF2B5EF4-FFF2-40B4-BE49-F238E27FC236}">
                <a16:creationId xmlns:a16="http://schemas.microsoft.com/office/drawing/2014/main" id="{47BC89F8-9A19-192C-9DFD-C62202E31C88}"/>
              </a:ext>
            </a:extLst>
          </p:cNvPr>
          <p:cNvSpPr>
            <a:spLocks noChangeShapeType="1"/>
          </p:cNvSpPr>
          <p:nvPr/>
        </p:nvSpPr>
        <p:spPr bwMode="auto">
          <a:xfrm>
            <a:off x="2852738" y="2995613"/>
            <a:ext cx="46037" cy="3190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6" name="Line 45">
            <a:extLst>
              <a:ext uri="{FF2B5EF4-FFF2-40B4-BE49-F238E27FC236}">
                <a16:creationId xmlns:a16="http://schemas.microsoft.com/office/drawing/2014/main" id="{B08B90E4-3E84-540C-2557-CEC24CE71FE3}"/>
              </a:ext>
            </a:extLst>
          </p:cNvPr>
          <p:cNvSpPr>
            <a:spLocks noChangeShapeType="1"/>
          </p:cNvSpPr>
          <p:nvPr/>
        </p:nvSpPr>
        <p:spPr bwMode="auto">
          <a:xfrm>
            <a:off x="3840163" y="3036888"/>
            <a:ext cx="88900" cy="2460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7" name="Line 46">
            <a:extLst>
              <a:ext uri="{FF2B5EF4-FFF2-40B4-BE49-F238E27FC236}">
                <a16:creationId xmlns:a16="http://schemas.microsoft.com/office/drawing/2014/main" id="{6C28CC7C-F734-BA22-5E39-C32E23FBFFFF}"/>
              </a:ext>
            </a:extLst>
          </p:cNvPr>
          <p:cNvSpPr>
            <a:spLocks noChangeShapeType="1"/>
          </p:cNvSpPr>
          <p:nvPr/>
        </p:nvSpPr>
        <p:spPr bwMode="auto">
          <a:xfrm flipH="1">
            <a:off x="4689475" y="5084763"/>
            <a:ext cx="26988" cy="2619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8" name="Line 47">
            <a:extLst>
              <a:ext uri="{FF2B5EF4-FFF2-40B4-BE49-F238E27FC236}">
                <a16:creationId xmlns:a16="http://schemas.microsoft.com/office/drawing/2014/main" id="{E5991F9C-351D-94A7-CB17-3D2E8F5AD07F}"/>
              </a:ext>
            </a:extLst>
          </p:cNvPr>
          <p:cNvSpPr>
            <a:spLocks noChangeShapeType="1"/>
          </p:cNvSpPr>
          <p:nvPr/>
        </p:nvSpPr>
        <p:spPr bwMode="auto">
          <a:xfrm flipH="1">
            <a:off x="5380038" y="5013325"/>
            <a:ext cx="709612" cy="3762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9" name="Line 48">
            <a:extLst>
              <a:ext uri="{FF2B5EF4-FFF2-40B4-BE49-F238E27FC236}">
                <a16:creationId xmlns:a16="http://schemas.microsoft.com/office/drawing/2014/main" id="{FCAC3228-7CFC-85DD-4A31-FA1C571A5DE9}"/>
              </a:ext>
            </a:extLst>
          </p:cNvPr>
          <p:cNvSpPr>
            <a:spLocks noChangeShapeType="1"/>
          </p:cNvSpPr>
          <p:nvPr/>
        </p:nvSpPr>
        <p:spPr bwMode="auto">
          <a:xfrm>
            <a:off x="3087688" y="5043488"/>
            <a:ext cx="22225" cy="128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0" name="Line 49">
            <a:extLst>
              <a:ext uri="{FF2B5EF4-FFF2-40B4-BE49-F238E27FC236}">
                <a16:creationId xmlns:a16="http://schemas.microsoft.com/office/drawing/2014/main" id="{41619D0F-3664-163F-A2D9-15593CAB8244}"/>
              </a:ext>
            </a:extLst>
          </p:cNvPr>
          <p:cNvSpPr>
            <a:spLocks noChangeShapeType="1"/>
          </p:cNvSpPr>
          <p:nvPr/>
        </p:nvSpPr>
        <p:spPr bwMode="auto">
          <a:xfrm flipH="1">
            <a:off x="1530350" y="3111500"/>
            <a:ext cx="7938" cy="1873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a:extLst>
              <a:ext uri="{FF2B5EF4-FFF2-40B4-BE49-F238E27FC236}">
                <a16:creationId xmlns:a16="http://schemas.microsoft.com/office/drawing/2014/main" id="{9825BC31-25E6-8F12-26EE-0AA9EB8EF101}"/>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9FB7A7A4-C671-4E0F-9231-2C7AE5731D00}" type="slidenum">
              <a:rPr lang="en-US" altLang="zh-CN" sz="1200">
                <a:solidFill>
                  <a:srgbClr val="898989"/>
                </a:solidFill>
              </a:rPr>
              <a:pPr eaLnBrk="1" hangingPunct="1"/>
              <a:t>18</a:t>
            </a:fld>
            <a:endParaRPr lang="en-US" altLang="zh-CN" sz="1200">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694F6A8-BE6E-35B0-5062-40028C27DE0C}"/>
              </a:ext>
            </a:extLst>
          </p:cNvPr>
          <p:cNvSpPr>
            <a:spLocks noGrp="1" noChangeArrowheads="1"/>
          </p:cNvSpPr>
          <p:nvPr>
            <p:ph type="title"/>
          </p:nvPr>
        </p:nvSpPr>
        <p:spPr/>
        <p:txBody>
          <a:bodyPr/>
          <a:lstStyle/>
          <a:p>
            <a:pPr algn="ctr" eaLnBrk="1" hangingPunct="1"/>
            <a:r>
              <a:rPr lang="zh-CN" altLang="en-US"/>
              <a:t>光线在光纤中的折射 </a:t>
            </a:r>
          </a:p>
        </p:txBody>
      </p:sp>
      <p:sp>
        <p:nvSpPr>
          <p:cNvPr id="21507" name="Arc 84">
            <a:extLst>
              <a:ext uri="{FF2B5EF4-FFF2-40B4-BE49-F238E27FC236}">
                <a16:creationId xmlns:a16="http://schemas.microsoft.com/office/drawing/2014/main" id="{053455E3-E91F-E13C-96AB-C9263725AF5F}"/>
              </a:ext>
            </a:extLst>
          </p:cNvPr>
          <p:cNvSpPr>
            <a:spLocks/>
          </p:cNvSpPr>
          <p:nvPr/>
        </p:nvSpPr>
        <p:spPr bwMode="auto">
          <a:xfrm rot="9720000">
            <a:off x="2987675" y="4030663"/>
            <a:ext cx="96838" cy="79375"/>
          </a:xfrm>
          <a:custGeom>
            <a:avLst/>
            <a:gdLst>
              <a:gd name="T0" fmla="*/ 0 w 21600"/>
              <a:gd name="T1" fmla="*/ 0 h 21600"/>
              <a:gd name="T2" fmla="*/ 175390493 w 21600"/>
              <a:gd name="T3" fmla="*/ 53190510 h 21600"/>
              <a:gd name="T4" fmla="*/ 0 w 21600"/>
              <a:gd name="T5" fmla="*/ 5319051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905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508" name="Group 85">
            <a:extLst>
              <a:ext uri="{FF2B5EF4-FFF2-40B4-BE49-F238E27FC236}">
                <a16:creationId xmlns:a16="http://schemas.microsoft.com/office/drawing/2014/main" id="{0BC0375F-66B7-A3E2-314E-80D1B9A0AAA7}"/>
              </a:ext>
            </a:extLst>
          </p:cNvPr>
          <p:cNvGrpSpPr>
            <a:grpSpLocks/>
          </p:cNvGrpSpPr>
          <p:nvPr/>
        </p:nvGrpSpPr>
        <p:grpSpPr bwMode="auto">
          <a:xfrm>
            <a:off x="2511425" y="3211513"/>
            <a:ext cx="2944813" cy="488950"/>
            <a:chOff x="292" y="1032"/>
            <a:chExt cx="1732" cy="216"/>
          </a:xfrm>
        </p:grpSpPr>
        <p:grpSp>
          <p:nvGrpSpPr>
            <p:cNvPr id="21546" name="Group 86">
              <a:extLst>
                <a:ext uri="{FF2B5EF4-FFF2-40B4-BE49-F238E27FC236}">
                  <a16:creationId xmlns:a16="http://schemas.microsoft.com/office/drawing/2014/main" id="{18B1B809-0E21-C91B-539A-BF332E4DDFBE}"/>
                </a:ext>
              </a:extLst>
            </p:cNvPr>
            <p:cNvGrpSpPr>
              <a:grpSpLocks/>
            </p:cNvGrpSpPr>
            <p:nvPr/>
          </p:nvGrpSpPr>
          <p:grpSpPr bwMode="auto">
            <a:xfrm>
              <a:off x="292" y="1032"/>
              <a:ext cx="1732" cy="216"/>
              <a:chOff x="292" y="1032"/>
              <a:chExt cx="1732" cy="216"/>
            </a:xfrm>
          </p:grpSpPr>
          <p:sp>
            <p:nvSpPr>
              <p:cNvPr id="21548" name="Line 87">
                <a:extLst>
                  <a:ext uri="{FF2B5EF4-FFF2-40B4-BE49-F238E27FC236}">
                    <a16:creationId xmlns:a16="http://schemas.microsoft.com/office/drawing/2014/main" id="{FA844B96-F371-8005-D93F-9F53EFBE6F95}"/>
                  </a:ext>
                </a:extLst>
              </p:cNvPr>
              <p:cNvSpPr>
                <a:spLocks noChangeShapeType="1"/>
              </p:cNvSpPr>
              <p:nvPr/>
            </p:nvSpPr>
            <p:spPr bwMode="auto">
              <a:xfrm>
                <a:off x="292" y="1032"/>
                <a:ext cx="17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9" name="Line 88">
                <a:extLst>
                  <a:ext uri="{FF2B5EF4-FFF2-40B4-BE49-F238E27FC236}">
                    <a16:creationId xmlns:a16="http://schemas.microsoft.com/office/drawing/2014/main" id="{1ACF2C2A-C2D9-4604-31CF-09079C96E526}"/>
                  </a:ext>
                </a:extLst>
              </p:cNvPr>
              <p:cNvSpPr>
                <a:spLocks noChangeShapeType="1"/>
              </p:cNvSpPr>
              <p:nvPr/>
            </p:nvSpPr>
            <p:spPr bwMode="auto">
              <a:xfrm>
                <a:off x="292" y="1248"/>
                <a:ext cx="17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547" name="Rectangle 89">
              <a:extLst>
                <a:ext uri="{FF2B5EF4-FFF2-40B4-BE49-F238E27FC236}">
                  <a16:creationId xmlns:a16="http://schemas.microsoft.com/office/drawing/2014/main" id="{7C0D5CD5-635D-F1D6-9437-26086F09B89D}"/>
                </a:ext>
              </a:extLst>
            </p:cNvPr>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1509" name="Group 90">
            <a:extLst>
              <a:ext uri="{FF2B5EF4-FFF2-40B4-BE49-F238E27FC236}">
                <a16:creationId xmlns:a16="http://schemas.microsoft.com/office/drawing/2014/main" id="{D8A8CD3B-5377-B981-0919-70A64414DCBE}"/>
              </a:ext>
            </a:extLst>
          </p:cNvPr>
          <p:cNvGrpSpPr>
            <a:grpSpLocks/>
          </p:cNvGrpSpPr>
          <p:nvPr/>
        </p:nvGrpSpPr>
        <p:grpSpPr bwMode="auto">
          <a:xfrm>
            <a:off x="2498725" y="4633913"/>
            <a:ext cx="2924175" cy="436562"/>
            <a:chOff x="284" y="1656"/>
            <a:chExt cx="1720" cy="192"/>
          </a:xfrm>
        </p:grpSpPr>
        <p:grpSp>
          <p:nvGrpSpPr>
            <p:cNvPr id="21542" name="Group 91">
              <a:extLst>
                <a:ext uri="{FF2B5EF4-FFF2-40B4-BE49-F238E27FC236}">
                  <a16:creationId xmlns:a16="http://schemas.microsoft.com/office/drawing/2014/main" id="{1660D0D8-BDAF-FC6E-D154-CD7C9D39D4CE}"/>
                </a:ext>
              </a:extLst>
            </p:cNvPr>
            <p:cNvGrpSpPr>
              <a:grpSpLocks/>
            </p:cNvGrpSpPr>
            <p:nvPr/>
          </p:nvGrpSpPr>
          <p:grpSpPr bwMode="auto">
            <a:xfrm>
              <a:off x="284" y="1656"/>
              <a:ext cx="1720" cy="192"/>
              <a:chOff x="284" y="1656"/>
              <a:chExt cx="1720" cy="192"/>
            </a:xfrm>
          </p:grpSpPr>
          <p:sp>
            <p:nvSpPr>
              <p:cNvPr id="21544" name="Line 92">
                <a:extLst>
                  <a:ext uri="{FF2B5EF4-FFF2-40B4-BE49-F238E27FC236}">
                    <a16:creationId xmlns:a16="http://schemas.microsoft.com/office/drawing/2014/main" id="{9E0380A4-A3E5-23F0-CAD7-D28C259A9E23}"/>
                  </a:ext>
                </a:extLst>
              </p:cNvPr>
              <p:cNvSpPr>
                <a:spLocks noChangeShapeType="1"/>
              </p:cNvSpPr>
              <p:nvPr/>
            </p:nvSpPr>
            <p:spPr bwMode="auto">
              <a:xfrm>
                <a:off x="284" y="1656"/>
                <a:ext cx="172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5" name="Line 93">
                <a:extLst>
                  <a:ext uri="{FF2B5EF4-FFF2-40B4-BE49-F238E27FC236}">
                    <a16:creationId xmlns:a16="http://schemas.microsoft.com/office/drawing/2014/main" id="{070AE8DE-7A34-2A85-C8BC-FE1E5D00FF88}"/>
                  </a:ext>
                </a:extLst>
              </p:cNvPr>
              <p:cNvSpPr>
                <a:spLocks noChangeShapeType="1"/>
              </p:cNvSpPr>
              <p:nvPr/>
            </p:nvSpPr>
            <p:spPr bwMode="auto">
              <a:xfrm>
                <a:off x="284" y="1848"/>
                <a:ext cx="172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543" name="Rectangle 94">
              <a:extLst>
                <a:ext uri="{FF2B5EF4-FFF2-40B4-BE49-F238E27FC236}">
                  <a16:creationId xmlns:a16="http://schemas.microsoft.com/office/drawing/2014/main" id="{B5971097-F2C4-2CED-969D-80EBB7B2476E}"/>
                </a:ext>
              </a:extLst>
            </p:cNvPr>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21510" name="Line 95">
            <a:extLst>
              <a:ext uri="{FF2B5EF4-FFF2-40B4-BE49-F238E27FC236}">
                <a16:creationId xmlns:a16="http://schemas.microsoft.com/office/drawing/2014/main" id="{6AF4C80E-C0A6-7D53-99BC-12BF0025A058}"/>
              </a:ext>
            </a:extLst>
          </p:cNvPr>
          <p:cNvSpPr>
            <a:spLocks noChangeShapeType="1"/>
          </p:cNvSpPr>
          <p:nvPr/>
        </p:nvSpPr>
        <p:spPr bwMode="auto">
          <a:xfrm>
            <a:off x="3103563" y="2682875"/>
            <a:ext cx="0" cy="1931988"/>
          </a:xfrm>
          <a:prstGeom prst="line">
            <a:avLst/>
          </a:prstGeom>
          <a:noFill/>
          <a:ln w="1270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1" name="Line 96">
            <a:extLst>
              <a:ext uri="{FF2B5EF4-FFF2-40B4-BE49-F238E27FC236}">
                <a16:creationId xmlns:a16="http://schemas.microsoft.com/office/drawing/2014/main" id="{14CDC561-E162-2CF8-7EAE-5680844E76CB}"/>
              </a:ext>
            </a:extLst>
          </p:cNvPr>
          <p:cNvSpPr>
            <a:spLocks noChangeShapeType="1"/>
          </p:cNvSpPr>
          <p:nvPr/>
        </p:nvSpPr>
        <p:spPr bwMode="auto">
          <a:xfrm flipV="1">
            <a:off x="3109913" y="3348038"/>
            <a:ext cx="395287" cy="36512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2" name="Line 97">
            <a:extLst>
              <a:ext uri="{FF2B5EF4-FFF2-40B4-BE49-F238E27FC236}">
                <a16:creationId xmlns:a16="http://schemas.microsoft.com/office/drawing/2014/main" id="{8746DE4C-3495-3ECC-317E-3041502AAE59}"/>
              </a:ext>
            </a:extLst>
          </p:cNvPr>
          <p:cNvSpPr>
            <a:spLocks noChangeShapeType="1"/>
          </p:cNvSpPr>
          <p:nvPr/>
        </p:nvSpPr>
        <p:spPr bwMode="auto">
          <a:xfrm flipV="1">
            <a:off x="2811463" y="3703638"/>
            <a:ext cx="292100" cy="7493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3" name="Arc 98">
            <a:extLst>
              <a:ext uri="{FF2B5EF4-FFF2-40B4-BE49-F238E27FC236}">
                <a16:creationId xmlns:a16="http://schemas.microsoft.com/office/drawing/2014/main" id="{B15A1296-7566-57DC-DBA4-7A377B508233}"/>
              </a:ext>
            </a:extLst>
          </p:cNvPr>
          <p:cNvSpPr>
            <a:spLocks/>
          </p:cNvSpPr>
          <p:nvPr/>
        </p:nvSpPr>
        <p:spPr bwMode="auto">
          <a:xfrm>
            <a:off x="3106738" y="3452813"/>
            <a:ext cx="142875" cy="123825"/>
          </a:xfrm>
          <a:custGeom>
            <a:avLst/>
            <a:gdLst>
              <a:gd name="T0" fmla="*/ 0 w 21600"/>
              <a:gd name="T1" fmla="*/ 0 h 21600"/>
              <a:gd name="T2" fmla="*/ 1809126456 w 21600"/>
              <a:gd name="T3" fmla="*/ 766621900 h 21600"/>
              <a:gd name="T4" fmla="*/ 0 w 21600"/>
              <a:gd name="T5" fmla="*/ 7666219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905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4" name="Line 99">
            <a:extLst>
              <a:ext uri="{FF2B5EF4-FFF2-40B4-BE49-F238E27FC236}">
                <a16:creationId xmlns:a16="http://schemas.microsoft.com/office/drawing/2014/main" id="{0B29E320-3576-7C7E-08EC-EA72DFEB4C20}"/>
              </a:ext>
            </a:extLst>
          </p:cNvPr>
          <p:cNvSpPr>
            <a:spLocks noChangeShapeType="1"/>
          </p:cNvSpPr>
          <p:nvPr/>
        </p:nvSpPr>
        <p:spPr bwMode="auto">
          <a:xfrm>
            <a:off x="4422775" y="2701925"/>
            <a:ext cx="0" cy="1931988"/>
          </a:xfrm>
          <a:prstGeom prst="line">
            <a:avLst/>
          </a:prstGeom>
          <a:noFill/>
          <a:ln w="1270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5" name="Line 100">
            <a:extLst>
              <a:ext uri="{FF2B5EF4-FFF2-40B4-BE49-F238E27FC236}">
                <a16:creationId xmlns:a16="http://schemas.microsoft.com/office/drawing/2014/main" id="{47CC4E3C-F0A1-1477-9DD9-BF660FF83C02}"/>
              </a:ext>
            </a:extLst>
          </p:cNvPr>
          <p:cNvSpPr>
            <a:spLocks noChangeShapeType="1"/>
          </p:cNvSpPr>
          <p:nvPr/>
        </p:nvSpPr>
        <p:spPr bwMode="auto">
          <a:xfrm flipV="1">
            <a:off x="3654425" y="3703638"/>
            <a:ext cx="779463" cy="34607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6" name="Line 101">
            <a:extLst>
              <a:ext uri="{FF2B5EF4-FFF2-40B4-BE49-F238E27FC236}">
                <a16:creationId xmlns:a16="http://schemas.microsoft.com/office/drawing/2014/main" id="{EEC74D15-11A8-70EE-2937-5C23F0B4FEDA}"/>
              </a:ext>
            </a:extLst>
          </p:cNvPr>
          <p:cNvSpPr>
            <a:spLocks noChangeShapeType="1"/>
          </p:cNvSpPr>
          <p:nvPr/>
        </p:nvSpPr>
        <p:spPr bwMode="auto">
          <a:xfrm>
            <a:off x="4429125" y="3703638"/>
            <a:ext cx="892175" cy="3556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7" name="Arc 102">
            <a:extLst>
              <a:ext uri="{FF2B5EF4-FFF2-40B4-BE49-F238E27FC236}">
                <a16:creationId xmlns:a16="http://schemas.microsoft.com/office/drawing/2014/main" id="{60F12D83-CC69-7C85-A88F-8B7A784940C5}"/>
              </a:ext>
            </a:extLst>
          </p:cNvPr>
          <p:cNvSpPr>
            <a:spLocks/>
          </p:cNvSpPr>
          <p:nvPr/>
        </p:nvSpPr>
        <p:spPr bwMode="auto">
          <a:xfrm rot="9840000">
            <a:off x="4144963" y="3806825"/>
            <a:ext cx="236537" cy="32861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8" name="Freeform 103">
            <a:extLst>
              <a:ext uri="{FF2B5EF4-FFF2-40B4-BE49-F238E27FC236}">
                <a16:creationId xmlns:a16="http://schemas.microsoft.com/office/drawing/2014/main" id="{EC1A19F4-5D8D-6D80-0ABA-280F00B83028}"/>
              </a:ext>
            </a:extLst>
          </p:cNvPr>
          <p:cNvSpPr>
            <a:spLocks/>
          </p:cNvSpPr>
          <p:nvPr/>
        </p:nvSpPr>
        <p:spPr bwMode="auto">
          <a:xfrm>
            <a:off x="2382838" y="3252788"/>
            <a:ext cx="153987" cy="1820862"/>
          </a:xfrm>
          <a:custGeom>
            <a:avLst/>
            <a:gdLst>
              <a:gd name="T0" fmla="*/ 2147483647 w 91"/>
              <a:gd name="T1" fmla="*/ 0 h 799"/>
              <a:gd name="T2" fmla="*/ 2147483647 w 91"/>
              <a:gd name="T3" fmla="*/ 2147483647 h 799"/>
              <a:gd name="T4" fmla="*/ 2147483647 w 91"/>
              <a:gd name="T5" fmla="*/ 2147483647 h 799"/>
              <a:gd name="T6" fmla="*/ 2147483647 w 91"/>
              <a:gd name="T7" fmla="*/ 2147483647 h 799"/>
              <a:gd name="T8" fmla="*/ 2147483647 w 91"/>
              <a:gd name="T9" fmla="*/ 2147483647 h 799"/>
              <a:gd name="T10" fmla="*/ 2147483647 w 91"/>
              <a:gd name="T11" fmla="*/ 2147483647 h 799"/>
              <a:gd name="T12" fmla="*/ 2147483647 w 91"/>
              <a:gd name="T13" fmla="*/ 2147483647 h 799"/>
              <a:gd name="T14" fmla="*/ 2147483647 w 91"/>
              <a:gd name="T15" fmla="*/ 2147483647 h 799"/>
              <a:gd name="T16" fmla="*/ 2147483647 w 91"/>
              <a:gd name="T17" fmla="*/ 2147483647 h 799"/>
              <a:gd name="T18" fmla="*/ 2147483647 w 91"/>
              <a:gd name="T19" fmla="*/ 2147483647 h 799"/>
              <a:gd name="T20" fmla="*/ 2147483647 w 91"/>
              <a:gd name="T21" fmla="*/ 2147483647 h 799"/>
              <a:gd name="T22" fmla="*/ 2147483647 w 91"/>
              <a:gd name="T23" fmla="*/ 2147483647 h 799"/>
              <a:gd name="T24" fmla="*/ 2147483647 w 91"/>
              <a:gd name="T25" fmla="*/ 2147483647 h 799"/>
              <a:gd name="T26" fmla="*/ 2147483647 w 91"/>
              <a:gd name="T27" fmla="*/ 2147483647 h 799"/>
              <a:gd name="T28" fmla="*/ 2147483647 w 91"/>
              <a:gd name="T29" fmla="*/ 2147483647 h 799"/>
              <a:gd name="T30" fmla="*/ 2147483647 w 91"/>
              <a:gd name="T31" fmla="*/ 2147483647 h 799"/>
              <a:gd name="T32" fmla="*/ 2147483647 w 91"/>
              <a:gd name="T33" fmla="*/ 2147483647 h 799"/>
              <a:gd name="T34" fmla="*/ 2147483647 w 91"/>
              <a:gd name="T35" fmla="*/ 2147483647 h 799"/>
              <a:gd name="T36" fmla="*/ 2147483647 w 91"/>
              <a:gd name="T37" fmla="*/ 2147483647 h 799"/>
              <a:gd name="T38" fmla="*/ 2147483647 w 91"/>
              <a:gd name="T39" fmla="*/ 2147483647 h 799"/>
              <a:gd name="T40" fmla="*/ 2147483647 w 91"/>
              <a:gd name="T41" fmla="*/ 2147483647 h 799"/>
              <a:gd name="T42" fmla="*/ 0 w 91"/>
              <a:gd name="T43" fmla="*/ 2147483647 h 799"/>
              <a:gd name="T44" fmla="*/ 0 w 91"/>
              <a:gd name="T45" fmla="*/ 2147483647 h 799"/>
              <a:gd name="T46" fmla="*/ 0 w 91"/>
              <a:gd name="T47" fmla="*/ 2147483647 h 799"/>
              <a:gd name="T48" fmla="*/ 0 w 91"/>
              <a:gd name="T49" fmla="*/ 2147483647 h 799"/>
              <a:gd name="T50" fmla="*/ 0 w 91"/>
              <a:gd name="T51" fmla="*/ 2147483647 h 799"/>
              <a:gd name="T52" fmla="*/ 0 w 91"/>
              <a:gd name="T53" fmla="*/ 2147483647 h 799"/>
              <a:gd name="T54" fmla="*/ 2147483647 w 91"/>
              <a:gd name="T55" fmla="*/ 2147483647 h 799"/>
              <a:gd name="T56" fmla="*/ 2147483647 w 91"/>
              <a:gd name="T57" fmla="*/ 2147483647 h 799"/>
              <a:gd name="T58" fmla="*/ 2147483647 w 91"/>
              <a:gd name="T59" fmla="*/ 2147483647 h 799"/>
              <a:gd name="T60" fmla="*/ 2147483647 w 91"/>
              <a:gd name="T61" fmla="*/ 2147483647 h 799"/>
              <a:gd name="T62" fmla="*/ 2147483647 w 91"/>
              <a:gd name="T63" fmla="*/ 2147483647 h 799"/>
              <a:gd name="T64" fmla="*/ 2147483647 w 91"/>
              <a:gd name="T65" fmla="*/ 2147483647 h 799"/>
              <a:gd name="T66" fmla="*/ 2147483647 w 91"/>
              <a:gd name="T67" fmla="*/ 2147483647 h 799"/>
              <a:gd name="T68" fmla="*/ 2147483647 w 91"/>
              <a:gd name="T69" fmla="*/ 2147483647 h 799"/>
              <a:gd name="T70" fmla="*/ 2147483647 w 91"/>
              <a:gd name="T71" fmla="*/ 2147483647 h 799"/>
              <a:gd name="T72" fmla="*/ 2147483647 w 91"/>
              <a:gd name="T73" fmla="*/ 2147483647 h 799"/>
              <a:gd name="T74" fmla="*/ 2147483647 w 91"/>
              <a:gd name="T75" fmla="*/ 2147483647 h 799"/>
              <a:gd name="T76" fmla="*/ 2147483647 w 91"/>
              <a:gd name="T77" fmla="*/ 2147483647 h 799"/>
              <a:gd name="T78" fmla="*/ 2147483647 w 91"/>
              <a:gd name="T79" fmla="*/ 2147483647 h 799"/>
              <a:gd name="T80" fmla="*/ 2147483647 w 91"/>
              <a:gd name="T81" fmla="*/ 2147483647 h 799"/>
              <a:gd name="T82" fmla="*/ 2147483647 w 91"/>
              <a:gd name="T83" fmla="*/ 2147483647 h 799"/>
              <a:gd name="T84" fmla="*/ 2147483647 w 91"/>
              <a:gd name="T85" fmla="*/ 2147483647 h 799"/>
              <a:gd name="T86" fmla="*/ 2147483647 w 91"/>
              <a:gd name="T87" fmla="*/ 2147483647 h 799"/>
              <a:gd name="T88" fmla="*/ 2147483647 w 91"/>
              <a:gd name="T89" fmla="*/ 2147483647 h 799"/>
              <a:gd name="T90" fmla="*/ 2147483647 w 91"/>
              <a:gd name="T91" fmla="*/ 2147483647 h 799"/>
              <a:gd name="T92" fmla="*/ 2147483647 w 91"/>
              <a:gd name="T93" fmla="*/ 2147483647 h 799"/>
              <a:gd name="T94" fmla="*/ 2147483647 w 91"/>
              <a:gd name="T95" fmla="*/ 2147483647 h 799"/>
              <a:gd name="T96" fmla="*/ 2147483647 w 91"/>
              <a:gd name="T97" fmla="*/ 2147483647 h 799"/>
              <a:gd name="T98" fmla="*/ 2147483647 w 91"/>
              <a:gd name="T99" fmla="*/ 2147483647 h 799"/>
              <a:gd name="T100" fmla="*/ 2147483647 w 91"/>
              <a:gd name="T101" fmla="*/ 2147483647 h 79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9" name="Rectangle 104">
            <a:extLst>
              <a:ext uri="{FF2B5EF4-FFF2-40B4-BE49-F238E27FC236}">
                <a16:creationId xmlns:a16="http://schemas.microsoft.com/office/drawing/2014/main" id="{B22E4E40-CC25-9191-CF89-5059211428E4}"/>
              </a:ext>
            </a:extLst>
          </p:cNvPr>
          <p:cNvSpPr>
            <a:spLocks noChangeArrowheads="1"/>
          </p:cNvSpPr>
          <p:nvPr/>
        </p:nvSpPr>
        <p:spPr bwMode="auto">
          <a:xfrm>
            <a:off x="4051300" y="2236788"/>
            <a:ext cx="10953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a:solidFill>
                  <a:srgbClr val="333399"/>
                </a:solidFill>
                <a:latin typeface="Arial" panose="020B0604020202020204" pitchFamily="34" charset="0"/>
                <a:ea typeface="黑体" panose="02010609060101010101" pitchFamily="49" charset="-122"/>
              </a:rPr>
              <a:t>折射角</a:t>
            </a:r>
          </a:p>
        </p:txBody>
      </p:sp>
      <p:sp>
        <p:nvSpPr>
          <p:cNvPr id="21520" name="Rectangle 105">
            <a:extLst>
              <a:ext uri="{FF2B5EF4-FFF2-40B4-BE49-F238E27FC236}">
                <a16:creationId xmlns:a16="http://schemas.microsoft.com/office/drawing/2014/main" id="{946E15C1-D6E9-CFED-7642-3B9A6836F8C9}"/>
              </a:ext>
            </a:extLst>
          </p:cNvPr>
          <p:cNvSpPr>
            <a:spLocks noChangeArrowheads="1"/>
          </p:cNvSpPr>
          <p:nvPr/>
        </p:nvSpPr>
        <p:spPr bwMode="auto">
          <a:xfrm>
            <a:off x="3184525" y="4116388"/>
            <a:ext cx="10969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a:solidFill>
                  <a:srgbClr val="333399"/>
                </a:solidFill>
                <a:latin typeface="Arial" panose="020B0604020202020204" pitchFamily="34" charset="0"/>
                <a:ea typeface="黑体" panose="02010609060101010101" pitchFamily="49" charset="-122"/>
              </a:rPr>
              <a:t>入射角</a:t>
            </a:r>
          </a:p>
        </p:txBody>
      </p:sp>
      <p:sp>
        <p:nvSpPr>
          <p:cNvPr id="21521" name="Line 106">
            <a:extLst>
              <a:ext uri="{FF2B5EF4-FFF2-40B4-BE49-F238E27FC236}">
                <a16:creationId xmlns:a16="http://schemas.microsoft.com/office/drawing/2014/main" id="{B02A1693-A1BE-A894-5BDC-5F60779133B4}"/>
              </a:ext>
            </a:extLst>
          </p:cNvPr>
          <p:cNvSpPr>
            <a:spLocks noChangeShapeType="1"/>
          </p:cNvSpPr>
          <p:nvPr/>
        </p:nvSpPr>
        <p:spPr bwMode="auto">
          <a:xfrm>
            <a:off x="4511675" y="2755900"/>
            <a:ext cx="119063" cy="720725"/>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2" name="Line 107">
            <a:extLst>
              <a:ext uri="{FF2B5EF4-FFF2-40B4-BE49-F238E27FC236}">
                <a16:creationId xmlns:a16="http://schemas.microsoft.com/office/drawing/2014/main" id="{C4ED6CAC-46FF-D765-72A0-C878152D3408}"/>
              </a:ext>
            </a:extLst>
          </p:cNvPr>
          <p:cNvSpPr>
            <a:spLocks noChangeShapeType="1"/>
          </p:cNvSpPr>
          <p:nvPr/>
        </p:nvSpPr>
        <p:spPr bwMode="auto">
          <a:xfrm flipV="1">
            <a:off x="3184525" y="2711450"/>
            <a:ext cx="1047750" cy="76835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3" name="Line 108">
            <a:extLst>
              <a:ext uri="{FF2B5EF4-FFF2-40B4-BE49-F238E27FC236}">
                <a16:creationId xmlns:a16="http://schemas.microsoft.com/office/drawing/2014/main" id="{7CABCF5D-C2B9-7D23-119E-1FAAE13F346B}"/>
              </a:ext>
            </a:extLst>
          </p:cNvPr>
          <p:cNvSpPr>
            <a:spLocks noChangeShapeType="1"/>
          </p:cNvSpPr>
          <p:nvPr/>
        </p:nvSpPr>
        <p:spPr bwMode="auto">
          <a:xfrm>
            <a:off x="3022600" y="4105275"/>
            <a:ext cx="298450" cy="255588"/>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4" name="Line 109">
            <a:extLst>
              <a:ext uri="{FF2B5EF4-FFF2-40B4-BE49-F238E27FC236}">
                <a16:creationId xmlns:a16="http://schemas.microsoft.com/office/drawing/2014/main" id="{6109A023-A678-5733-6D30-1CC5F91F8EA6}"/>
              </a:ext>
            </a:extLst>
          </p:cNvPr>
          <p:cNvSpPr>
            <a:spLocks noChangeShapeType="1"/>
          </p:cNvSpPr>
          <p:nvPr/>
        </p:nvSpPr>
        <p:spPr bwMode="auto">
          <a:xfrm flipV="1">
            <a:off x="3994150" y="4049713"/>
            <a:ext cx="249238" cy="319087"/>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5" name="Line 110">
            <a:extLst>
              <a:ext uri="{FF2B5EF4-FFF2-40B4-BE49-F238E27FC236}">
                <a16:creationId xmlns:a16="http://schemas.microsoft.com/office/drawing/2014/main" id="{3028E62C-1D8A-E16C-5E3B-218A3EC15A99}"/>
              </a:ext>
            </a:extLst>
          </p:cNvPr>
          <p:cNvSpPr>
            <a:spLocks noChangeShapeType="1"/>
          </p:cNvSpPr>
          <p:nvPr/>
        </p:nvSpPr>
        <p:spPr bwMode="auto">
          <a:xfrm flipV="1">
            <a:off x="5365750" y="3813175"/>
            <a:ext cx="608013" cy="328613"/>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6" name="Line 111">
            <a:extLst>
              <a:ext uri="{FF2B5EF4-FFF2-40B4-BE49-F238E27FC236}">
                <a16:creationId xmlns:a16="http://schemas.microsoft.com/office/drawing/2014/main" id="{B8C33065-D7E8-1B8C-D0B9-80F032635DF4}"/>
              </a:ext>
            </a:extLst>
          </p:cNvPr>
          <p:cNvSpPr>
            <a:spLocks noChangeShapeType="1"/>
          </p:cNvSpPr>
          <p:nvPr/>
        </p:nvSpPr>
        <p:spPr bwMode="auto">
          <a:xfrm flipH="1">
            <a:off x="5222875" y="2781300"/>
            <a:ext cx="501650" cy="708025"/>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7" name="Freeform 112">
            <a:extLst>
              <a:ext uri="{FF2B5EF4-FFF2-40B4-BE49-F238E27FC236}">
                <a16:creationId xmlns:a16="http://schemas.microsoft.com/office/drawing/2014/main" id="{671D7526-D110-4EBB-224D-F5D6C215C7E5}"/>
              </a:ext>
            </a:extLst>
          </p:cNvPr>
          <p:cNvSpPr>
            <a:spLocks/>
          </p:cNvSpPr>
          <p:nvPr/>
        </p:nvSpPr>
        <p:spPr bwMode="auto">
          <a:xfrm>
            <a:off x="5443538" y="3225800"/>
            <a:ext cx="22225" cy="493713"/>
          </a:xfrm>
          <a:custGeom>
            <a:avLst/>
            <a:gdLst>
              <a:gd name="T0" fmla="*/ 0 w 13"/>
              <a:gd name="T1" fmla="*/ 0 h 217"/>
              <a:gd name="T2" fmla="*/ 2147483647 w 13"/>
              <a:gd name="T3" fmla="*/ 2147483647 h 217"/>
              <a:gd name="T4" fmla="*/ 2147483647 w 13"/>
              <a:gd name="T5" fmla="*/ 2147483647 h 217"/>
              <a:gd name="T6" fmla="*/ 2147483647 w 13"/>
              <a:gd name="T7" fmla="*/ 2147483647 h 217"/>
              <a:gd name="T8" fmla="*/ 2147483647 w 13"/>
              <a:gd name="T9" fmla="*/ 2147483647 h 217"/>
              <a:gd name="T10" fmla="*/ 2147483647 w 13"/>
              <a:gd name="T11" fmla="*/ 2147483647 h 217"/>
              <a:gd name="T12" fmla="*/ 0 w 13"/>
              <a:gd name="T13" fmla="*/ 2147483647 h 217"/>
              <a:gd name="T14" fmla="*/ 0 w 13"/>
              <a:gd name="T15" fmla="*/ 2147483647 h 217"/>
              <a:gd name="T16" fmla="*/ 0 w 13"/>
              <a:gd name="T17" fmla="*/ 2147483647 h 217"/>
              <a:gd name="T18" fmla="*/ 0 w 13"/>
              <a:gd name="T19" fmla="*/ 2147483647 h 217"/>
              <a:gd name="T20" fmla="*/ 0 w 13"/>
              <a:gd name="T21" fmla="*/ 2147483647 h 217"/>
              <a:gd name="T22" fmla="*/ 2147483647 w 13"/>
              <a:gd name="T23" fmla="*/ 2147483647 h 217"/>
              <a:gd name="T24" fmla="*/ 2147483647 w 13"/>
              <a:gd name="T25" fmla="*/ 2147483647 h 2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8" name="Freeform 113">
            <a:extLst>
              <a:ext uri="{FF2B5EF4-FFF2-40B4-BE49-F238E27FC236}">
                <a16:creationId xmlns:a16="http://schemas.microsoft.com/office/drawing/2014/main" id="{1320B359-0CA5-9F3D-E3D9-EB1D525B66E7}"/>
              </a:ext>
            </a:extLst>
          </p:cNvPr>
          <p:cNvSpPr>
            <a:spLocks/>
          </p:cNvSpPr>
          <p:nvPr/>
        </p:nvSpPr>
        <p:spPr bwMode="auto">
          <a:xfrm>
            <a:off x="5413375" y="3703638"/>
            <a:ext cx="82550" cy="919162"/>
          </a:xfrm>
          <a:custGeom>
            <a:avLst/>
            <a:gdLst>
              <a:gd name="T0" fmla="*/ 2147483647 w 49"/>
              <a:gd name="T1" fmla="*/ 0 h 403"/>
              <a:gd name="T2" fmla="*/ 2147483647 w 49"/>
              <a:gd name="T3" fmla="*/ 2147483647 h 403"/>
              <a:gd name="T4" fmla="*/ 2147483647 w 49"/>
              <a:gd name="T5" fmla="*/ 2147483647 h 403"/>
              <a:gd name="T6" fmla="*/ 2147483647 w 49"/>
              <a:gd name="T7" fmla="*/ 2147483647 h 403"/>
              <a:gd name="T8" fmla="*/ 2147483647 w 49"/>
              <a:gd name="T9" fmla="*/ 2147483647 h 403"/>
              <a:gd name="T10" fmla="*/ 2147483647 w 49"/>
              <a:gd name="T11" fmla="*/ 2147483647 h 403"/>
              <a:gd name="T12" fmla="*/ 2147483647 w 49"/>
              <a:gd name="T13" fmla="*/ 2147483647 h 403"/>
              <a:gd name="T14" fmla="*/ 2147483647 w 49"/>
              <a:gd name="T15" fmla="*/ 2147483647 h 403"/>
              <a:gd name="T16" fmla="*/ 2147483647 w 49"/>
              <a:gd name="T17" fmla="*/ 2147483647 h 403"/>
              <a:gd name="T18" fmla="*/ 2147483647 w 49"/>
              <a:gd name="T19" fmla="*/ 2147483647 h 403"/>
              <a:gd name="T20" fmla="*/ 2147483647 w 49"/>
              <a:gd name="T21" fmla="*/ 2147483647 h 403"/>
              <a:gd name="T22" fmla="*/ 2147483647 w 49"/>
              <a:gd name="T23" fmla="*/ 2147483647 h 403"/>
              <a:gd name="T24" fmla="*/ 2147483647 w 49"/>
              <a:gd name="T25" fmla="*/ 2147483647 h 403"/>
              <a:gd name="T26" fmla="*/ 2147483647 w 49"/>
              <a:gd name="T27" fmla="*/ 2147483647 h 403"/>
              <a:gd name="T28" fmla="*/ 2147483647 w 49"/>
              <a:gd name="T29" fmla="*/ 2147483647 h 403"/>
              <a:gd name="T30" fmla="*/ 2147483647 w 49"/>
              <a:gd name="T31" fmla="*/ 2147483647 h 403"/>
              <a:gd name="T32" fmla="*/ 2147483647 w 49"/>
              <a:gd name="T33" fmla="*/ 2147483647 h 403"/>
              <a:gd name="T34" fmla="*/ 2147483647 w 49"/>
              <a:gd name="T35" fmla="*/ 2147483647 h 403"/>
              <a:gd name="T36" fmla="*/ 2147483647 w 49"/>
              <a:gd name="T37" fmla="*/ 2147483647 h 403"/>
              <a:gd name="T38" fmla="*/ 2147483647 w 49"/>
              <a:gd name="T39" fmla="*/ 2147483647 h 403"/>
              <a:gd name="T40" fmla="*/ 2147483647 w 49"/>
              <a:gd name="T41" fmla="*/ 2147483647 h 403"/>
              <a:gd name="T42" fmla="*/ 2147483647 w 49"/>
              <a:gd name="T43" fmla="*/ 2147483647 h 403"/>
              <a:gd name="T44" fmla="*/ 0 w 49"/>
              <a:gd name="T45" fmla="*/ 2147483647 h 403"/>
              <a:gd name="T46" fmla="*/ 0 w 49"/>
              <a:gd name="T47" fmla="*/ 2147483647 h 4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9" name="Freeform 114">
            <a:extLst>
              <a:ext uri="{FF2B5EF4-FFF2-40B4-BE49-F238E27FC236}">
                <a16:creationId xmlns:a16="http://schemas.microsoft.com/office/drawing/2014/main" id="{F990FCC6-CEC7-68D6-98D8-BEA6A44C33FD}"/>
              </a:ext>
            </a:extLst>
          </p:cNvPr>
          <p:cNvSpPr>
            <a:spLocks/>
          </p:cNvSpPr>
          <p:nvPr/>
        </p:nvSpPr>
        <p:spPr bwMode="auto">
          <a:xfrm>
            <a:off x="5392738" y="4619625"/>
            <a:ext cx="22225" cy="454025"/>
          </a:xfrm>
          <a:custGeom>
            <a:avLst/>
            <a:gdLst>
              <a:gd name="T0" fmla="*/ 2147483647 w 13"/>
              <a:gd name="T1" fmla="*/ 0 h 199"/>
              <a:gd name="T2" fmla="*/ 2147483647 w 13"/>
              <a:gd name="T3" fmla="*/ 2147483647 h 199"/>
              <a:gd name="T4" fmla="*/ 2147483647 w 13"/>
              <a:gd name="T5" fmla="*/ 2147483647 h 199"/>
              <a:gd name="T6" fmla="*/ 2147483647 w 13"/>
              <a:gd name="T7" fmla="*/ 2147483647 h 199"/>
              <a:gd name="T8" fmla="*/ 2147483647 w 13"/>
              <a:gd name="T9" fmla="*/ 2147483647 h 199"/>
              <a:gd name="T10" fmla="*/ 2147483647 w 13"/>
              <a:gd name="T11" fmla="*/ 2147483647 h 199"/>
              <a:gd name="T12" fmla="*/ 2147483647 w 13"/>
              <a:gd name="T13" fmla="*/ 2147483647 h 199"/>
              <a:gd name="T14" fmla="*/ 2147483647 w 13"/>
              <a:gd name="T15" fmla="*/ 2147483647 h 199"/>
              <a:gd name="T16" fmla="*/ 2147483647 w 13"/>
              <a:gd name="T17" fmla="*/ 2147483647 h 199"/>
              <a:gd name="T18" fmla="*/ 2147483647 w 13"/>
              <a:gd name="T19" fmla="*/ 2147483647 h 199"/>
              <a:gd name="T20" fmla="*/ 2147483647 w 13"/>
              <a:gd name="T21" fmla="*/ 2147483647 h 199"/>
              <a:gd name="T22" fmla="*/ 0 w 13"/>
              <a:gd name="T23" fmla="*/ 2147483647 h 1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0" name="Arc 115">
            <a:extLst>
              <a:ext uri="{FF2B5EF4-FFF2-40B4-BE49-F238E27FC236}">
                <a16:creationId xmlns:a16="http://schemas.microsoft.com/office/drawing/2014/main" id="{8A3FBC02-BC99-0CC7-67D0-AE884D1D4A7D}"/>
              </a:ext>
            </a:extLst>
          </p:cNvPr>
          <p:cNvSpPr>
            <a:spLocks/>
          </p:cNvSpPr>
          <p:nvPr/>
        </p:nvSpPr>
        <p:spPr bwMode="auto">
          <a:xfrm rot="540000">
            <a:off x="4416425" y="3441700"/>
            <a:ext cx="354013" cy="3460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1" name="Text Box 116">
            <a:extLst>
              <a:ext uri="{FF2B5EF4-FFF2-40B4-BE49-F238E27FC236}">
                <a16:creationId xmlns:a16="http://schemas.microsoft.com/office/drawing/2014/main" id="{775A2DFC-5B51-B963-67BC-225A7C0AB0DD}"/>
              </a:ext>
            </a:extLst>
          </p:cNvPr>
          <p:cNvSpPr txBox="1">
            <a:spLocks noChangeArrowheads="1"/>
          </p:cNvSpPr>
          <p:nvPr/>
        </p:nvSpPr>
        <p:spPr bwMode="auto">
          <a:xfrm>
            <a:off x="5435600" y="2344738"/>
            <a:ext cx="2927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a:solidFill>
                  <a:srgbClr val="333399"/>
                </a:solidFill>
                <a:latin typeface="Arial" panose="020B0604020202020204" pitchFamily="34" charset="0"/>
                <a:ea typeface="黑体" panose="02010609060101010101" pitchFamily="49" charset="-122"/>
              </a:rPr>
              <a:t>  </a:t>
            </a:r>
            <a:r>
              <a:rPr kumimoji="1" lang="zh-CN" altLang="en-US">
                <a:solidFill>
                  <a:srgbClr val="333399"/>
                </a:solidFill>
                <a:latin typeface="Arial" panose="020B0604020202020204" pitchFamily="34" charset="0"/>
                <a:ea typeface="黑体" panose="02010609060101010101" pitchFamily="49" charset="-122"/>
              </a:rPr>
              <a:t>包层</a:t>
            </a:r>
          </a:p>
          <a:p>
            <a:pPr algn="l" eaLnBrk="1" hangingPunct="1"/>
            <a:r>
              <a:rPr kumimoji="1" lang="zh-CN" altLang="en-US">
                <a:solidFill>
                  <a:srgbClr val="333399"/>
                </a:solidFill>
                <a:latin typeface="Arial" panose="020B0604020202020204" pitchFamily="34" charset="0"/>
                <a:ea typeface="黑体" panose="02010609060101010101" pitchFamily="49" charset="-122"/>
              </a:rPr>
              <a:t>（低折射率的媒体）</a:t>
            </a:r>
          </a:p>
        </p:txBody>
      </p:sp>
      <p:sp>
        <p:nvSpPr>
          <p:cNvPr id="21532" name="Line 117">
            <a:extLst>
              <a:ext uri="{FF2B5EF4-FFF2-40B4-BE49-F238E27FC236}">
                <a16:creationId xmlns:a16="http://schemas.microsoft.com/office/drawing/2014/main" id="{1CAE247D-C187-9580-365B-DACADF5AB0A1}"/>
              </a:ext>
            </a:extLst>
          </p:cNvPr>
          <p:cNvSpPr>
            <a:spLocks noChangeShapeType="1"/>
          </p:cNvSpPr>
          <p:nvPr/>
        </p:nvSpPr>
        <p:spPr bwMode="auto">
          <a:xfrm flipH="1">
            <a:off x="5202238" y="4797425"/>
            <a:ext cx="652462" cy="109538"/>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3" name="Text Box 118">
            <a:extLst>
              <a:ext uri="{FF2B5EF4-FFF2-40B4-BE49-F238E27FC236}">
                <a16:creationId xmlns:a16="http://schemas.microsoft.com/office/drawing/2014/main" id="{2B8B6C93-F203-66BF-B850-FFFD464CE4DB}"/>
              </a:ext>
            </a:extLst>
          </p:cNvPr>
          <p:cNvSpPr txBox="1">
            <a:spLocks noChangeArrowheads="1"/>
          </p:cNvSpPr>
          <p:nvPr/>
        </p:nvSpPr>
        <p:spPr bwMode="auto">
          <a:xfrm>
            <a:off x="5724525" y="4503738"/>
            <a:ext cx="2927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a:solidFill>
                  <a:srgbClr val="333399"/>
                </a:solidFill>
                <a:latin typeface="Arial" panose="020B0604020202020204" pitchFamily="34" charset="0"/>
                <a:ea typeface="黑体" panose="02010609060101010101" pitchFamily="49" charset="-122"/>
              </a:rPr>
              <a:t>  </a:t>
            </a:r>
            <a:r>
              <a:rPr kumimoji="1" lang="zh-CN" altLang="en-US">
                <a:solidFill>
                  <a:srgbClr val="333399"/>
                </a:solidFill>
                <a:latin typeface="Arial" panose="020B0604020202020204" pitchFamily="34" charset="0"/>
                <a:ea typeface="黑体" panose="02010609060101010101" pitchFamily="49" charset="-122"/>
              </a:rPr>
              <a:t>包层</a:t>
            </a:r>
          </a:p>
          <a:p>
            <a:pPr algn="l" eaLnBrk="1" hangingPunct="1"/>
            <a:r>
              <a:rPr kumimoji="1" lang="zh-CN" altLang="en-US">
                <a:solidFill>
                  <a:srgbClr val="333399"/>
                </a:solidFill>
                <a:latin typeface="Arial" panose="020B0604020202020204" pitchFamily="34" charset="0"/>
                <a:ea typeface="黑体" panose="02010609060101010101" pitchFamily="49" charset="-122"/>
              </a:rPr>
              <a:t>（低折射率的媒体）</a:t>
            </a:r>
          </a:p>
        </p:txBody>
      </p:sp>
      <p:sp>
        <p:nvSpPr>
          <p:cNvPr id="21534" name="Text Box 119">
            <a:extLst>
              <a:ext uri="{FF2B5EF4-FFF2-40B4-BE49-F238E27FC236}">
                <a16:creationId xmlns:a16="http://schemas.microsoft.com/office/drawing/2014/main" id="{C196C1B1-8E99-E22B-E170-EF9C00EF866A}"/>
              </a:ext>
            </a:extLst>
          </p:cNvPr>
          <p:cNvSpPr txBox="1">
            <a:spLocks noChangeArrowheads="1"/>
          </p:cNvSpPr>
          <p:nvPr/>
        </p:nvSpPr>
        <p:spPr bwMode="auto">
          <a:xfrm>
            <a:off x="5795963" y="3429000"/>
            <a:ext cx="3179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a:solidFill>
                  <a:srgbClr val="333399"/>
                </a:solidFill>
                <a:latin typeface="Arial" panose="020B0604020202020204" pitchFamily="34" charset="0"/>
                <a:ea typeface="黑体" panose="02010609060101010101" pitchFamily="49" charset="-122"/>
              </a:rPr>
              <a:t>   </a:t>
            </a:r>
            <a:r>
              <a:rPr kumimoji="1" lang="zh-CN" altLang="en-US">
                <a:solidFill>
                  <a:srgbClr val="333399"/>
                </a:solidFill>
                <a:latin typeface="Arial" panose="020B0604020202020204" pitchFamily="34" charset="0"/>
                <a:ea typeface="黑体" panose="02010609060101010101" pitchFamily="49" charset="-122"/>
              </a:rPr>
              <a:t>纤芯</a:t>
            </a:r>
          </a:p>
          <a:p>
            <a:pPr algn="l" eaLnBrk="1" hangingPunct="1"/>
            <a:r>
              <a:rPr kumimoji="1" lang="zh-CN" altLang="en-US">
                <a:solidFill>
                  <a:srgbClr val="333399"/>
                </a:solidFill>
                <a:latin typeface="Arial" panose="020B0604020202020204" pitchFamily="34" charset="0"/>
                <a:ea typeface="黑体" panose="02010609060101010101" pitchFamily="49" charset="-122"/>
              </a:rPr>
              <a:t>（高折射率的媒体）            </a:t>
            </a:r>
          </a:p>
        </p:txBody>
      </p:sp>
      <p:sp>
        <p:nvSpPr>
          <p:cNvPr id="21535" name="AutoShape 120">
            <a:extLst>
              <a:ext uri="{FF2B5EF4-FFF2-40B4-BE49-F238E27FC236}">
                <a16:creationId xmlns:a16="http://schemas.microsoft.com/office/drawing/2014/main" id="{E7017C32-7D1E-C889-DF90-ACB588BDDAA2}"/>
              </a:ext>
            </a:extLst>
          </p:cNvPr>
          <p:cNvSpPr>
            <a:spLocks noChangeArrowheads="1"/>
          </p:cNvSpPr>
          <p:nvPr/>
        </p:nvSpPr>
        <p:spPr bwMode="auto">
          <a:xfrm rot="5400000">
            <a:off x="15082" y="3488531"/>
            <a:ext cx="1885950" cy="1306513"/>
          </a:xfrm>
          <a:prstGeom prst="can">
            <a:avLst>
              <a:gd name="adj" fmla="val 29815"/>
            </a:avLst>
          </a:prstGeom>
          <a:gradFill rotWithShape="1">
            <a:gsLst>
              <a:gs pos="0">
                <a:srgbClr val="2F7676"/>
              </a:gs>
              <a:gs pos="50000">
                <a:srgbClr val="66FFFF"/>
              </a:gs>
              <a:gs pos="100000">
                <a:srgbClr val="2F7676"/>
              </a:gs>
            </a:gsLst>
            <a:lin ang="0" scaled="1"/>
          </a:gra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536" name="AutoShape 121">
            <a:extLst>
              <a:ext uri="{FF2B5EF4-FFF2-40B4-BE49-F238E27FC236}">
                <a16:creationId xmlns:a16="http://schemas.microsoft.com/office/drawing/2014/main" id="{CB5F43D2-9751-1108-F9F9-2C50AD02E7DE}"/>
              </a:ext>
            </a:extLst>
          </p:cNvPr>
          <p:cNvSpPr>
            <a:spLocks noChangeArrowheads="1"/>
          </p:cNvSpPr>
          <p:nvPr/>
        </p:nvSpPr>
        <p:spPr bwMode="auto">
          <a:xfrm rot="5400000">
            <a:off x="1241425" y="3841750"/>
            <a:ext cx="901700" cy="654050"/>
          </a:xfrm>
          <a:prstGeom prst="can">
            <a:avLst>
              <a:gd name="adj" fmla="val 27343"/>
            </a:avLst>
          </a:prstGeom>
          <a:solidFill>
            <a:srgbClr val="FFFFFF"/>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537" name="Text Box 122">
            <a:extLst>
              <a:ext uri="{FF2B5EF4-FFF2-40B4-BE49-F238E27FC236}">
                <a16:creationId xmlns:a16="http://schemas.microsoft.com/office/drawing/2014/main" id="{2D60567E-719A-0102-FA71-04C92DE294B7}"/>
              </a:ext>
            </a:extLst>
          </p:cNvPr>
          <p:cNvSpPr txBox="1">
            <a:spLocks noChangeArrowheads="1"/>
          </p:cNvSpPr>
          <p:nvPr/>
        </p:nvSpPr>
        <p:spPr bwMode="auto">
          <a:xfrm>
            <a:off x="712788" y="224155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a:solidFill>
                  <a:srgbClr val="333399"/>
                </a:solidFill>
                <a:latin typeface="Arial" panose="020B0604020202020204" pitchFamily="34" charset="0"/>
                <a:ea typeface="黑体" panose="02010609060101010101" pitchFamily="49" charset="-122"/>
              </a:rPr>
              <a:t>包层</a:t>
            </a:r>
          </a:p>
        </p:txBody>
      </p:sp>
      <p:sp>
        <p:nvSpPr>
          <p:cNvPr id="21538" name="Line 123">
            <a:extLst>
              <a:ext uri="{FF2B5EF4-FFF2-40B4-BE49-F238E27FC236}">
                <a16:creationId xmlns:a16="http://schemas.microsoft.com/office/drawing/2014/main" id="{A3B4B0D2-BBCC-F836-0BCA-E3F2E032F879}"/>
              </a:ext>
            </a:extLst>
          </p:cNvPr>
          <p:cNvSpPr>
            <a:spLocks noChangeShapeType="1"/>
          </p:cNvSpPr>
          <p:nvPr/>
        </p:nvSpPr>
        <p:spPr bwMode="auto">
          <a:xfrm flipH="1">
            <a:off x="1039813" y="2828925"/>
            <a:ext cx="3175" cy="655638"/>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9" name="Text Box 124">
            <a:extLst>
              <a:ext uri="{FF2B5EF4-FFF2-40B4-BE49-F238E27FC236}">
                <a16:creationId xmlns:a16="http://schemas.microsoft.com/office/drawing/2014/main" id="{4AF2B9A3-6D3B-7604-F05B-8563D67A2F62}"/>
              </a:ext>
            </a:extLst>
          </p:cNvPr>
          <p:cNvSpPr txBox="1">
            <a:spLocks noChangeArrowheads="1"/>
          </p:cNvSpPr>
          <p:nvPr/>
        </p:nvSpPr>
        <p:spPr bwMode="auto">
          <a:xfrm>
            <a:off x="1611313" y="2609850"/>
            <a:ext cx="6969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a:solidFill>
                  <a:srgbClr val="333399"/>
                </a:solidFill>
                <a:latin typeface="Arial" panose="020B0604020202020204" pitchFamily="34" charset="0"/>
                <a:ea typeface="黑体" panose="02010609060101010101" pitchFamily="49" charset="-122"/>
              </a:rPr>
              <a:t>纤芯</a:t>
            </a:r>
          </a:p>
        </p:txBody>
      </p:sp>
      <p:sp>
        <p:nvSpPr>
          <p:cNvPr id="21540" name="Line 125">
            <a:extLst>
              <a:ext uri="{FF2B5EF4-FFF2-40B4-BE49-F238E27FC236}">
                <a16:creationId xmlns:a16="http://schemas.microsoft.com/office/drawing/2014/main" id="{93D4F2EB-4E03-0A11-B5F5-82CA1C17AEEE}"/>
              </a:ext>
            </a:extLst>
          </p:cNvPr>
          <p:cNvSpPr>
            <a:spLocks noChangeShapeType="1"/>
          </p:cNvSpPr>
          <p:nvPr/>
        </p:nvSpPr>
        <p:spPr bwMode="auto">
          <a:xfrm flipH="1">
            <a:off x="1606550" y="3048000"/>
            <a:ext cx="249238" cy="874713"/>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灯片编号占位符 1">
            <a:extLst>
              <a:ext uri="{FF2B5EF4-FFF2-40B4-BE49-F238E27FC236}">
                <a16:creationId xmlns:a16="http://schemas.microsoft.com/office/drawing/2014/main" id="{DC23EC5E-D5BA-13A6-E3D5-A06568F3C97E}"/>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67E6D209-621A-431E-AD9E-A812B5369829}" type="slidenum">
              <a:rPr lang="en-US" altLang="zh-CN" sz="1200">
                <a:solidFill>
                  <a:srgbClr val="898989"/>
                </a:solidFill>
              </a:rPr>
              <a:pPr eaLnBrk="1" hangingPunct="1"/>
              <a:t>19</a:t>
            </a:fld>
            <a:endParaRPr lang="en-US" altLang="zh-CN" sz="120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F4971E2-3D79-A6D1-03A6-823BC414103B}"/>
              </a:ext>
            </a:extLst>
          </p:cNvPr>
          <p:cNvSpPr>
            <a:spLocks noGrp="1" noChangeArrowheads="1"/>
          </p:cNvSpPr>
          <p:nvPr>
            <p:ph type="title"/>
          </p:nvPr>
        </p:nvSpPr>
        <p:spPr>
          <a:xfrm>
            <a:off x="1100138" y="931863"/>
            <a:ext cx="6856412" cy="768350"/>
          </a:xfrm>
        </p:spPr>
        <p:txBody>
          <a:bodyPr/>
          <a:lstStyle/>
          <a:p>
            <a:pPr algn="ctr" eaLnBrk="1" hangingPunct="1"/>
            <a:r>
              <a:rPr lang="zh-CN" altLang="en-US"/>
              <a:t>主要内容</a:t>
            </a:r>
          </a:p>
        </p:txBody>
      </p:sp>
      <p:sp>
        <p:nvSpPr>
          <p:cNvPr id="4099" name="Rectangle 3">
            <a:extLst>
              <a:ext uri="{FF2B5EF4-FFF2-40B4-BE49-F238E27FC236}">
                <a16:creationId xmlns:a16="http://schemas.microsoft.com/office/drawing/2014/main" id="{18125F9A-C552-602D-B509-DDA7B68B5DF5}"/>
              </a:ext>
            </a:extLst>
          </p:cNvPr>
          <p:cNvSpPr>
            <a:spLocks noGrp="1" noChangeArrowheads="1"/>
          </p:cNvSpPr>
          <p:nvPr>
            <p:ph idx="1"/>
          </p:nvPr>
        </p:nvSpPr>
        <p:spPr>
          <a:xfrm>
            <a:off x="1182688" y="2017713"/>
            <a:ext cx="7772400" cy="4506912"/>
          </a:xfrm>
        </p:spPr>
        <p:txBody>
          <a:bodyPr/>
          <a:lstStyle/>
          <a:p>
            <a:pPr eaLnBrk="1" hangingPunct="1">
              <a:lnSpc>
                <a:spcPct val="80000"/>
              </a:lnSpc>
              <a:buFont typeface="Wingdings" panose="05000000000000000000" pitchFamily="2" charset="2"/>
              <a:buNone/>
            </a:pPr>
            <a:r>
              <a:rPr lang="en-US" altLang="zh-CN"/>
              <a:t>2.1 </a:t>
            </a:r>
            <a:r>
              <a:rPr lang="zh-CN" altLang="en-US"/>
              <a:t>物理层的基本概念</a:t>
            </a:r>
          </a:p>
          <a:p>
            <a:pPr eaLnBrk="1" hangingPunct="1">
              <a:lnSpc>
                <a:spcPct val="80000"/>
              </a:lnSpc>
              <a:buFont typeface="Wingdings" panose="05000000000000000000" pitchFamily="2" charset="2"/>
              <a:buNone/>
            </a:pPr>
            <a:r>
              <a:rPr lang="en-US" altLang="zh-CN"/>
              <a:t>2.2 </a:t>
            </a:r>
            <a:r>
              <a:rPr lang="zh-CN" altLang="en-US"/>
              <a:t>数据通信的基础知识</a:t>
            </a:r>
          </a:p>
          <a:p>
            <a:pPr eaLnBrk="1" hangingPunct="1">
              <a:lnSpc>
                <a:spcPct val="80000"/>
              </a:lnSpc>
              <a:buFont typeface="Wingdings" panose="05000000000000000000" pitchFamily="2" charset="2"/>
              <a:buNone/>
            </a:pPr>
            <a:r>
              <a:rPr lang="en-US" altLang="zh-CN"/>
              <a:t>2.3 </a:t>
            </a:r>
            <a:r>
              <a:rPr lang="zh-CN" altLang="en-US"/>
              <a:t>物理层下面的传输媒体</a:t>
            </a:r>
          </a:p>
          <a:p>
            <a:pPr eaLnBrk="1" hangingPunct="1">
              <a:lnSpc>
                <a:spcPct val="80000"/>
              </a:lnSpc>
              <a:buFont typeface="Arial" panose="020B0604020202020204" pitchFamily="34" charset="0"/>
              <a:buNone/>
            </a:pPr>
            <a:r>
              <a:rPr lang="en-US" altLang="zh-CN">
                <a:solidFill>
                  <a:srgbClr val="000000"/>
                </a:solidFill>
              </a:rPr>
              <a:t>2.4 </a:t>
            </a:r>
            <a:r>
              <a:rPr lang="zh-CN" altLang="en-US">
                <a:solidFill>
                  <a:srgbClr val="000000"/>
                </a:solidFill>
              </a:rPr>
              <a:t>信道复用技术</a:t>
            </a:r>
          </a:p>
          <a:p>
            <a:pPr eaLnBrk="1" hangingPunct="1">
              <a:lnSpc>
                <a:spcPct val="80000"/>
              </a:lnSpc>
              <a:buFont typeface="Arial" panose="020B0604020202020204" pitchFamily="34" charset="0"/>
              <a:buNone/>
            </a:pPr>
            <a:r>
              <a:rPr lang="en-US" altLang="zh-CN">
                <a:solidFill>
                  <a:srgbClr val="000000"/>
                </a:solidFill>
              </a:rPr>
              <a:t>2.5  </a:t>
            </a:r>
            <a:r>
              <a:rPr lang="zh-CN" altLang="en-US">
                <a:solidFill>
                  <a:srgbClr val="000000"/>
                </a:solidFill>
              </a:rPr>
              <a:t>数字传输系统</a:t>
            </a:r>
          </a:p>
          <a:p>
            <a:pPr eaLnBrk="1" hangingPunct="1">
              <a:lnSpc>
                <a:spcPct val="80000"/>
              </a:lnSpc>
              <a:buFont typeface="Arial" panose="020B0604020202020204" pitchFamily="34" charset="0"/>
              <a:buNone/>
            </a:pPr>
            <a:r>
              <a:rPr lang="en-US" altLang="zh-CN">
                <a:solidFill>
                  <a:srgbClr val="000000"/>
                </a:solidFill>
              </a:rPr>
              <a:t>2.6  </a:t>
            </a:r>
            <a:r>
              <a:rPr lang="zh-CN" altLang="en-US">
                <a:solidFill>
                  <a:srgbClr val="000000"/>
                </a:solidFill>
              </a:rPr>
              <a:t>宽带接入技术</a:t>
            </a:r>
          </a:p>
          <a:p>
            <a:pPr eaLnBrk="1" hangingPunct="1">
              <a:lnSpc>
                <a:spcPct val="80000"/>
              </a:lnSpc>
              <a:buFont typeface="Wingdings" panose="05000000000000000000" pitchFamily="2" charset="2"/>
              <a:buNone/>
            </a:pPr>
            <a:endParaRPr lang="zh-CN" altLang="en-US" sz="2400"/>
          </a:p>
        </p:txBody>
      </p:sp>
      <p:sp>
        <p:nvSpPr>
          <p:cNvPr id="2" name="灯片编号占位符 1">
            <a:extLst>
              <a:ext uri="{FF2B5EF4-FFF2-40B4-BE49-F238E27FC236}">
                <a16:creationId xmlns:a16="http://schemas.microsoft.com/office/drawing/2014/main" id="{FACF6A9F-F2BD-EB35-6A63-48F7699F03B3}"/>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C863B4AF-DE86-4794-8075-D0A8EE635CE5}" type="slidenum">
              <a:rPr lang="en-US" altLang="zh-CN" sz="1200">
                <a:solidFill>
                  <a:srgbClr val="898989"/>
                </a:solidFill>
              </a:rPr>
              <a:pPr eaLnBrk="1" hangingPunct="1"/>
              <a:t>2</a:t>
            </a:fld>
            <a:endParaRPr lang="en-US" altLang="zh-CN" sz="1200">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1615B34-035A-DC08-F252-55C6304CE5C3}"/>
              </a:ext>
            </a:extLst>
          </p:cNvPr>
          <p:cNvSpPr>
            <a:spLocks noGrp="1" noChangeArrowheads="1"/>
          </p:cNvSpPr>
          <p:nvPr>
            <p:ph type="title"/>
          </p:nvPr>
        </p:nvSpPr>
        <p:spPr/>
        <p:txBody>
          <a:bodyPr/>
          <a:lstStyle/>
          <a:p>
            <a:pPr algn="ctr" eaLnBrk="1" hangingPunct="1"/>
            <a:r>
              <a:rPr lang="zh-CN" altLang="en-US"/>
              <a:t>光纤的工作原理</a:t>
            </a:r>
          </a:p>
        </p:txBody>
      </p:sp>
      <p:sp>
        <p:nvSpPr>
          <p:cNvPr id="22531" name="Rectangle 3">
            <a:extLst>
              <a:ext uri="{FF2B5EF4-FFF2-40B4-BE49-F238E27FC236}">
                <a16:creationId xmlns:a16="http://schemas.microsoft.com/office/drawing/2014/main" id="{3D62C61F-57DF-295F-5882-BCB3B29E396E}"/>
              </a:ext>
            </a:extLst>
          </p:cNvPr>
          <p:cNvSpPr>
            <a:spLocks noChangeArrowheads="1"/>
          </p:cNvSpPr>
          <p:nvPr/>
        </p:nvSpPr>
        <p:spPr bwMode="auto">
          <a:xfrm>
            <a:off x="2662238" y="3170238"/>
            <a:ext cx="4891087" cy="2444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532" name="Rectangle 4">
            <a:extLst>
              <a:ext uri="{FF2B5EF4-FFF2-40B4-BE49-F238E27FC236}">
                <a16:creationId xmlns:a16="http://schemas.microsoft.com/office/drawing/2014/main" id="{A07E7304-EDF4-D8C6-859F-1BB07683C3AD}"/>
              </a:ext>
            </a:extLst>
          </p:cNvPr>
          <p:cNvSpPr>
            <a:spLocks noChangeArrowheads="1"/>
          </p:cNvSpPr>
          <p:nvPr/>
        </p:nvSpPr>
        <p:spPr bwMode="auto">
          <a:xfrm>
            <a:off x="2662238" y="3414713"/>
            <a:ext cx="4891087"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533" name="Rectangle 5">
            <a:extLst>
              <a:ext uri="{FF2B5EF4-FFF2-40B4-BE49-F238E27FC236}">
                <a16:creationId xmlns:a16="http://schemas.microsoft.com/office/drawing/2014/main" id="{A585D068-6D4C-0B8F-9D76-04852A3241BA}"/>
              </a:ext>
            </a:extLst>
          </p:cNvPr>
          <p:cNvSpPr>
            <a:spLocks noChangeArrowheads="1"/>
          </p:cNvSpPr>
          <p:nvPr/>
        </p:nvSpPr>
        <p:spPr bwMode="auto">
          <a:xfrm>
            <a:off x="2662238" y="3759200"/>
            <a:ext cx="4891087" cy="246063"/>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534" name="AutoShape 6">
            <a:extLst>
              <a:ext uri="{FF2B5EF4-FFF2-40B4-BE49-F238E27FC236}">
                <a16:creationId xmlns:a16="http://schemas.microsoft.com/office/drawing/2014/main" id="{3D48B3D7-6948-6445-9EA4-43C149E8C0BE}"/>
              </a:ext>
            </a:extLst>
          </p:cNvPr>
          <p:cNvSpPr>
            <a:spLocks noChangeArrowheads="1"/>
          </p:cNvSpPr>
          <p:nvPr/>
        </p:nvSpPr>
        <p:spPr bwMode="auto">
          <a:xfrm rot="5400000">
            <a:off x="1374775" y="3152776"/>
            <a:ext cx="835025" cy="869950"/>
          </a:xfrm>
          <a:prstGeom prst="can">
            <a:avLst>
              <a:gd name="adj" fmla="val 26046"/>
            </a:avLst>
          </a:prstGeom>
          <a:gradFill rotWithShape="1">
            <a:gsLst>
              <a:gs pos="0">
                <a:srgbClr val="666666"/>
              </a:gs>
              <a:gs pos="50000">
                <a:srgbClr val="DDDDDD"/>
              </a:gs>
              <a:gs pos="100000">
                <a:srgbClr val="66666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535" name="AutoShape 7">
            <a:extLst>
              <a:ext uri="{FF2B5EF4-FFF2-40B4-BE49-F238E27FC236}">
                <a16:creationId xmlns:a16="http://schemas.microsoft.com/office/drawing/2014/main" id="{959F6DD0-D6C2-63F8-9C22-14AA2FB8F45B}"/>
              </a:ext>
            </a:extLst>
          </p:cNvPr>
          <p:cNvSpPr>
            <a:spLocks noChangeArrowheads="1"/>
          </p:cNvSpPr>
          <p:nvPr/>
        </p:nvSpPr>
        <p:spPr bwMode="auto">
          <a:xfrm rot="5400000">
            <a:off x="2108994" y="3369469"/>
            <a:ext cx="344487" cy="434975"/>
          </a:xfrm>
          <a:prstGeom prst="can">
            <a:avLst>
              <a:gd name="adj" fmla="val 2071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22536" name="Group 8">
            <a:extLst>
              <a:ext uri="{FF2B5EF4-FFF2-40B4-BE49-F238E27FC236}">
                <a16:creationId xmlns:a16="http://schemas.microsoft.com/office/drawing/2014/main" id="{5E7075BC-D304-E528-8F91-1E6852BB8D77}"/>
              </a:ext>
            </a:extLst>
          </p:cNvPr>
          <p:cNvGrpSpPr>
            <a:grpSpLocks/>
          </p:cNvGrpSpPr>
          <p:nvPr/>
        </p:nvGrpSpPr>
        <p:grpSpPr bwMode="auto">
          <a:xfrm>
            <a:off x="2662238" y="3170238"/>
            <a:ext cx="4891087" cy="835025"/>
            <a:chOff x="912" y="912"/>
            <a:chExt cx="4608" cy="816"/>
          </a:xfrm>
        </p:grpSpPr>
        <p:sp>
          <p:nvSpPr>
            <p:cNvPr id="22545" name="Line 9">
              <a:extLst>
                <a:ext uri="{FF2B5EF4-FFF2-40B4-BE49-F238E27FC236}">
                  <a16:creationId xmlns:a16="http://schemas.microsoft.com/office/drawing/2014/main" id="{8861D5C9-A7E8-34CB-7728-4B3CBB340C77}"/>
                </a:ext>
              </a:extLst>
            </p:cNvPr>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46" name="Line 10">
              <a:extLst>
                <a:ext uri="{FF2B5EF4-FFF2-40B4-BE49-F238E27FC236}">
                  <a16:creationId xmlns:a16="http://schemas.microsoft.com/office/drawing/2014/main" id="{567F2E11-B0AF-5A66-F21B-FCB2F2B55370}"/>
                </a:ext>
              </a:extLst>
            </p:cNvPr>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47" name="Line 11">
              <a:extLst>
                <a:ext uri="{FF2B5EF4-FFF2-40B4-BE49-F238E27FC236}">
                  <a16:creationId xmlns:a16="http://schemas.microsoft.com/office/drawing/2014/main" id="{093A8E91-5E07-8CEE-24B2-E45450B0673C}"/>
                </a:ext>
              </a:extLst>
            </p:cNvPr>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48" name="Line 12">
              <a:extLst>
                <a:ext uri="{FF2B5EF4-FFF2-40B4-BE49-F238E27FC236}">
                  <a16:creationId xmlns:a16="http://schemas.microsoft.com/office/drawing/2014/main" id="{C592EFCE-45D8-4267-0AB9-6F0D4A2B06BD}"/>
                </a:ext>
              </a:extLst>
            </p:cNvPr>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2537" name="Line 13">
            <a:extLst>
              <a:ext uri="{FF2B5EF4-FFF2-40B4-BE49-F238E27FC236}">
                <a16:creationId xmlns:a16="http://schemas.microsoft.com/office/drawing/2014/main" id="{1E4BB68C-84E5-7527-F0E0-E3501D8EADB2}"/>
              </a:ext>
            </a:extLst>
          </p:cNvPr>
          <p:cNvSpPr>
            <a:spLocks noChangeShapeType="1"/>
          </p:cNvSpPr>
          <p:nvPr/>
        </p:nvSpPr>
        <p:spPr bwMode="auto">
          <a:xfrm>
            <a:off x="2563813" y="3584575"/>
            <a:ext cx="5176837" cy="3175"/>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8" name="Text Box 14">
            <a:extLst>
              <a:ext uri="{FF2B5EF4-FFF2-40B4-BE49-F238E27FC236}">
                <a16:creationId xmlns:a16="http://schemas.microsoft.com/office/drawing/2014/main" id="{933F04A6-2470-CD67-B235-27C6146281BE}"/>
              </a:ext>
            </a:extLst>
          </p:cNvPr>
          <p:cNvSpPr txBox="1">
            <a:spLocks noChangeArrowheads="1"/>
          </p:cNvSpPr>
          <p:nvPr/>
        </p:nvSpPr>
        <p:spPr bwMode="auto">
          <a:xfrm>
            <a:off x="1979613" y="1989138"/>
            <a:ext cx="120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黑体" panose="02010609060101010101" pitchFamily="49" charset="-122"/>
                <a:ea typeface="黑体" panose="02010609060101010101" pitchFamily="49" charset="-122"/>
              </a:rPr>
              <a:t>高折射率</a:t>
            </a:r>
          </a:p>
          <a:p>
            <a:pPr eaLnBrk="1" hangingPunct="1"/>
            <a:r>
              <a:rPr kumimoji="1" lang="en-US" altLang="zh-CN" sz="2000">
                <a:solidFill>
                  <a:srgbClr val="333399"/>
                </a:solidFill>
                <a:latin typeface="黑体" panose="02010609060101010101" pitchFamily="49" charset="-122"/>
                <a:ea typeface="黑体" panose="02010609060101010101" pitchFamily="49" charset="-122"/>
              </a:rPr>
              <a:t>(</a:t>
            </a:r>
            <a:r>
              <a:rPr kumimoji="1" lang="zh-CN" altLang="en-US" sz="2000">
                <a:solidFill>
                  <a:srgbClr val="333399"/>
                </a:solidFill>
                <a:latin typeface="黑体" panose="02010609060101010101" pitchFamily="49" charset="-122"/>
                <a:ea typeface="黑体" panose="02010609060101010101" pitchFamily="49" charset="-122"/>
              </a:rPr>
              <a:t>纤芯</a:t>
            </a:r>
            <a:r>
              <a:rPr kumimoji="1" lang="en-US" altLang="zh-CN" sz="2000">
                <a:solidFill>
                  <a:srgbClr val="333399"/>
                </a:solidFill>
                <a:latin typeface="黑体" panose="02010609060101010101" pitchFamily="49" charset="-122"/>
                <a:ea typeface="黑体" panose="02010609060101010101" pitchFamily="49" charset="-122"/>
              </a:rPr>
              <a:t>)</a:t>
            </a:r>
          </a:p>
        </p:txBody>
      </p:sp>
      <p:sp>
        <p:nvSpPr>
          <p:cNvPr id="22539" name="Text Box 15">
            <a:extLst>
              <a:ext uri="{FF2B5EF4-FFF2-40B4-BE49-F238E27FC236}">
                <a16:creationId xmlns:a16="http://schemas.microsoft.com/office/drawing/2014/main" id="{75CECFC8-26A0-C4A4-AF2F-B0A8917FDEC8}"/>
              </a:ext>
            </a:extLst>
          </p:cNvPr>
          <p:cNvSpPr txBox="1">
            <a:spLocks noChangeArrowheads="1"/>
          </p:cNvSpPr>
          <p:nvPr/>
        </p:nvSpPr>
        <p:spPr bwMode="auto">
          <a:xfrm>
            <a:off x="684213" y="1989138"/>
            <a:ext cx="120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黑体" panose="02010609060101010101" pitchFamily="49" charset="-122"/>
                <a:ea typeface="黑体" panose="02010609060101010101" pitchFamily="49" charset="-122"/>
              </a:rPr>
              <a:t>低折射率</a:t>
            </a:r>
          </a:p>
          <a:p>
            <a:pPr eaLnBrk="1" hangingPunct="1"/>
            <a:r>
              <a:rPr kumimoji="1" lang="en-US" altLang="zh-CN" sz="2000">
                <a:solidFill>
                  <a:srgbClr val="333399"/>
                </a:solidFill>
                <a:latin typeface="黑体" panose="02010609060101010101" pitchFamily="49" charset="-122"/>
                <a:ea typeface="黑体" panose="02010609060101010101" pitchFamily="49" charset="-122"/>
              </a:rPr>
              <a:t>(</a:t>
            </a:r>
            <a:r>
              <a:rPr kumimoji="1" lang="zh-CN" altLang="en-US" sz="2000">
                <a:solidFill>
                  <a:srgbClr val="333399"/>
                </a:solidFill>
                <a:latin typeface="黑体" panose="02010609060101010101" pitchFamily="49" charset="-122"/>
                <a:ea typeface="黑体" panose="02010609060101010101" pitchFamily="49" charset="-122"/>
              </a:rPr>
              <a:t>包层</a:t>
            </a:r>
            <a:r>
              <a:rPr kumimoji="1" lang="en-US" altLang="zh-CN" sz="2000">
                <a:solidFill>
                  <a:srgbClr val="333399"/>
                </a:solidFill>
                <a:latin typeface="黑体" panose="02010609060101010101" pitchFamily="49" charset="-122"/>
                <a:ea typeface="黑体" panose="02010609060101010101" pitchFamily="49" charset="-122"/>
              </a:rPr>
              <a:t>)</a:t>
            </a:r>
          </a:p>
        </p:txBody>
      </p:sp>
      <p:sp>
        <p:nvSpPr>
          <p:cNvPr id="22540" name="Line 16">
            <a:extLst>
              <a:ext uri="{FF2B5EF4-FFF2-40B4-BE49-F238E27FC236}">
                <a16:creationId xmlns:a16="http://schemas.microsoft.com/office/drawing/2014/main" id="{DAF79B83-4671-B2FA-F7D0-128B292E62FB}"/>
              </a:ext>
            </a:extLst>
          </p:cNvPr>
          <p:cNvSpPr>
            <a:spLocks noChangeShapeType="1"/>
          </p:cNvSpPr>
          <p:nvPr/>
        </p:nvSpPr>
        <p:spPr bwMode="auto">
          <a:xfrm flipH="1">
            <a:off x="2335213" y="2708275"/>
            <a:ext cx="220662" cy="7064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41" name="Line 17">
            <a:extLst>
              <a:ext uri="{FF2B5EF4-FFF2-40B4-BE49-F238E27FC236}">
                <a16:creationId xmlns:a16="http://schemas.microsoft.com/office/drawing/2014/main" id="{EAB401BB-7A05-6932-DDAD-5C30ADD8A4AB}"/>
              </a:ext>
            </a:extLst>
          </p:cNvPr>
          <p:cNvSpPr>
            <a:spLocks noChangeShapeType="1"/>
          </p:cNvSpPr>
          <p:nvPr/>
        </p:nvSpPr>
        <p:spPr bwMode="auto">
          <a:xfrm>
            <a:off x="1403350" y="2636838"/>
            <a:ext cx="388938" cy="5334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42" name="Text Box 18">
            <a:extLst>
              <a:ext uri="{FF2B5EF4-FFF2-40B4-BE49-F238E27FC236}">
                <a16:creationId xmlns:a16="http://schemas.microsoft.com/office/drawing/2014/main" id="{0A00D6AC-34B2-17E3-64CE-15768A7A61FF}"/>
              </a:ext>
            </a:extLst>
          </p:cNvPr>
          <p:cNvSpPr txBox="1">
            <a:spLocks noChangeArrowheads="1"/>
          </p:cNvSpPr>
          <p:nvPr/>
        </p:nvSpPr>
        <p:spPr bwMode="auto">
          <a:xfrm>
            <a:off x="2771775" y="2733675"/>
            <a:ext cx="475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黑体" panose="02010609060101010101" pitchFamily="49" charset="-122"/>
                <a:ea typeface="黑体" panose="02010609060101010101" pitchFamily="49" charset="-122"/>
              </a:rPr>
              <a:t>光线在纤芯中传输的方式是不断地全反射</a:t>
            </a:r>
          </a:p>
        </p:txBody>
      </p:sp>
      <p:sp>
        <p:nvSpPr>
          <p:cNvPr id="122899" name="Freeform 19">
            <a:extLst>
              <a:ext uri="{FF2B5EF4-FFF2-40B4-BE49-F238E27FC236}">
                <a16:creationId xmlns:a16="http://schemas.microsoft.com/office/drawing/2014/main" id="{12FD199A-5DED-AFDF-FBC7-659F06D01A9C}"/>
              </a:ext>
            </a:extLst>
          </p:cNvPr>
          <p:cNvSpPr>
            <a:spLocks/>
          </p:cNvSpPr>
          <p:nvPr/>
        </p:nvSpPr>
        <p:spPr bwMode="auto">
          <a:xfrm>
            <a:off x="2689225" y="3414713"/>
            <a:ext cx="4870450" cy="344487"/>
          </a:xfrm>
          <a:custGeom>
            <a:avLst/>
            <a:gdLst>
              <a:gd name="T0" fmla="*/ 0 w 4302"/>
              <a:gd name="T1" fmla="*/ 2147483647 h 336"/>
              <a:gd name="T2" fmla="*/ 2147483647 w 4302"/>
              <a:gd name="T3" fmla="*/ 0 h 336"/>
              <a:gd name="T4" fmla="*/ 2147483647 w 4302"/>
              <a:gd name="T5" fmla="*/ 2147483647 h 336"/>
              <a:gd name="T6" fmla="*/ 2147483647 w 4302"/>
              <a:gd name="T7" fmla="*/ 0 h 336"/>
              <a:gd name="T8" fmla="*/ 2147483647 w 4302"/>
              <a:gd name="T9" fmla="*/ 2147483647 h 336"/>
              <a:gd name="T10" fmla="*/ 2147483647 w 4302"/>
              <a:gd name="T11" fmla="*/ 2147483647 h 3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chemeClr val="hlink"/>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a:extLst>
              <a:ext uri="{FF2B5EF4-FFF2-40B4-BE49-F238E27FC236}">
                <a16:creationId xmlns:a16="http://schemas.microsoft.com/office/drawing/2014/main" id="{6A5BB3F3-2BCD-9F2D-BD22-8E5D4825E18F}"/>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07AFB7BD-E6F3-4C2C-91DD-4C24C35E6F97}" type="slidenum">
              <a:rPr lang="en-US" altLang="zh-CN" sz="1200">
                <a:solidFill>
                  <a:srgbClr val="898989"/>
                </a:solidFill>
              </a:rPr>
              <a:pPr eaLnBrk="1" hangingPunct="1"/>
              <a:t>20</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9">
            <a:extLst>
              <a:ext uri="{FF2B5EF4-FFF2-40B4-BE49-F238E27FC236}">
                <a16:creationId xmlns:a16="http://schemas.microsoft.com/office/drawing/2014/main" id="{DB2CC486-AD32-D273-E0DB-69596076BC51}"/>
              </a:ext>
            </a:extLst>
          </p:cNvPr>
          <p:cNvSpPr>
            <a:spLocks noGrp="1" noChangeArrowheads="1"/>
          </p:cNvSpPr>
          <p:nvPr>
            <p:ph type="title"/>
          </p:nvPr>
        </p:nvSpPr>
        <p:spPr/>
        <p:txBody>
          <a:bodyPr/>
          <a:lstStyle/>
          <a:p>
            <a:pPr algn="ctr" eaLnBrk="1" hangingPunct="1"/>
            <a:r>
              <a:rPr lang="zh-CN" altLang="en-US"/>
              <a:t>多模光纤与单模光纤</a:t>
            </a:r>
          </a:p>
        </p:txBody>
      </p:sp>
      <p:grpSp>
        <p:nvGrpSpPr>
          <p:cNvPr id="116738" name="Group 2">
            <a:extLst>
              <a:ext uri="{FF2B5EF4-FFF2-40B4-BE49-F238E27FC236}">
                <a16:creationId xmlns:a16="http://schemas.microsoft.com/office/drawing/2014/main" id="{44989DBF-832F-483C-E49A-755660B60E1F}"/>
              </a:ext>
            </a:extLst>
          </p:cNvPr>
          <p:cNvGrpSpPr>
            <a:grpSpLocks/>
          </p:cNvGrpSpPr>
          <p:nvPr/>
        </p:nvGrpSpPr>
        <p:grpSpPr bwMode="auto">
          <a:xfrm>
            <a:off x="76200" y="4300538"/>
            <a:ext cx="9080500" cy="1550987"/>
            <a:chOff x="48" y="2709"/>
            <a:chExt cx="5720" cy="977"/>
          </a:xfrm>
        </p:grpSpPr>
        <p:grpSp>
          <p:nvGrpSpPr>
            <p:cNvPr id="23580" name="Group 3">
              <a:extLst>
                <a:ext uri="{FF2B5EF4-FFF2-40B4-BE49-F238E27FC236}">
                  <a16:creationId xmlns:a16="http://schemas.microsoft.com/office/drawing/2014/main" id="{16713291-6BEA-F2D2-F0D4-1FE44D4F86CC}"/>
                </a:ext>
              </a:extLst>
            </p:cNvPr>
            <p:cNvGrpSpPr>
              <a:grpSpLocks/>
            </p:cNvGrpSpPr>
            <p:nvPr/>
          </p:nvGrpSpPr>
          <p:grpSpPr bwMode="auto">
            <a:xfrm>
              <a:off x="682" y="3158"/>
              <a:ext cx="4476" cy="528"/>
              <a:chOff x="682" y="3072"/>
              <a:chExt cx="4476" cy="528"/>
            </a:xfrm>
          </p:grpSpPr>
          <p:sp>
            <p:nvSpPr>
              <p:cNvPr id="23597" name="Rectangle 4">
                <a:extLst>
                  <a:ext uri="{FF2B5EF4-FFF2-40B4-BE49-F238E27FC236}">
                    <a16:creationId xmlns:a16="http://schemas.microsoft.com/office/drawing/2014/main" id="{0661AE60-ADA0-C92A-ADD5-F8CCD7484B92}"/>
                  </a:ext>
                </a:extLst>
              </p:cNvPr>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23598" name="Group 5">
                <a:extLst>
                  <a:ext uri="{FF2B5EF4-FFF2-40B4-BE49-F238E27FC236}">
                    <a16:creationId xmlns:a16="http://schemas.microsoft.com/office/drawing/2014/main" id="{F34492A0-1652-17E5-DC2B-F7C54DF11216}"/>
                  </a:ext>
                </a:extLst>
              </p:cNvPr>
              <p:cNvGrpSpPr>
                <a:grpSpLocks/>
              </p:cNvGrpSpPr>
              <p:nvPr/>
            </p:nvGrpSpPr>
            <p:grpSpPr bwMode="auto">
              <a:xfrm>
                <a:off x="682" y="3072"/>
                <a:ext cx="4476" cy="528"/>
                <a:chOff x="682" y="3072"/>
                <a:chExt cx="4476" cy="528"/>
              </a:xfrm>
            </p:grpSpPr>
            <p:sp>
              <p:nvSpPr>
                <p:cNvPr id="23599" name="Rectangle 6">
                  <a:extLst>
                    <a:ext uri="{FF2B5EF4-FFF2-40B4-BE49-F238E27FC236}">
                      <a16:creationId xmlns:a16="http://schemas.microsoft.com/office/drawing/2014/main" id="{C047CF79-8AE3-2171-EA46-7CD23D1585F6}"/>
                    </a:ext>
                  </a:extLst>
                </p:cNvPr>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600" name="Rectangle 7">
                  <a:extLst>
                    <a:ext uri="{FF2B5EF4-FFF2-40B4-BE49-F238E27FC236}">
                      <a16:creationId xmlns:a16="http://schemas.microsoft.com/office/drawing/2014/main" id="{17353C07-B59C-C439-9129-B58E58CB84E9}"/>
                    </a:ext>
                  </a:extLst>
                </p:cNvPr>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601" name="Line 8">
                  <a:extLst>
                    <a:ext uri="{FF2B5EF4-FFF2-40B4-BE49-F238E27FC236}">
                      <a16:creationId xmlns:a16="http://schemas.microsoft.com/office/drawing/2014/main" id="{CC9A5FFC-606E-D571-788A-A8AFD6427FFC}"/>
                    </a:ext>
                  </a:extLst>
                </p:cNvPr>
                <p:cNvSpPr>
                  <a:spLocks noChangeShapeType="1"/>
                </p:cNvSpPr>
                <p:nvPr/>
              </p:nvSpPr>
              <p:spPr bwMode="auto">
                <a:xfrm>
                  <a:off x="768" y="3072"/>
                  <a:ext cx="43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02" name="Line 9">
                  <a:extLst>
                    <a:ext uri="{FF2B5EF4-FFF2-40B4-BE49-F238E27FC236}">
                      <a16:creationId xmlns:a16="http://schemas.microsoft.com/office/drawing/2014/main" id="{CDCE8FA5-4A61-2068-EE82-C01830D829B6}"/>
                    </a:ext>
                  </a:extLst>
                </p:cNvPr>
                <p:cNvSpPr>
                  <a:spLocks noChangeShapeType="1"/>
                </p:cNvSpPr>
                <p:nvPr/>
              </p:nvSpPr>
              <p:spPr bwMode="auto">
                <a:xfrm>
                  <a:off x="768" y="3312"/>
                  <a:ext cx="43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03" name="Line 10">
                  <a:extLst>
                    <a:ext uri="{FF2B5EF4-FFF2-40B4-BE49-F238E27FC236}">
                      <a16:creationId xmlns:a16="http://schemas.microsoft.com/office/drawing/2014/main" id="{DBABD122-D3C5-D7CE-BFFF-1A6268BFADF4}"/>
                    </a:ext>
                  </a:extLst>
                </p:cNvPr>
                <p:cNvSpPr>
                  <a:spLocks noChangeShapeType="1"/>
                </p:cNvSpPr>
                <p:nvPr/>
              </p:nvSpPr>
              <p:spPr bwMode="auto">
                <a:xfrm>
                  <a:off x="768" y="3360"/>
                  <a:ext cx="43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04" name="Line 11">
                  <a:extLst>
                    <a:ext uri="{FF2B5EF4-FFF2-40B4-BE49-F238E27FC236}">
                      <a16:creationId xmlns:a16="http://schemas.microsoft.com/office/drawing/2014/main" id="{28316F57-CEAC-C9F3-0AD3-B74EE5CDF051}"/>
                    </a:ext>
                  </a:extLst>
                </p:cNvPr>
                <p:cNvSpPr>
                  <a:spLocks noChangeShapeType="1"/>
                </p:cNvSpPr>
                <p:nvPr/>
              </p:nvSpPr>
              <p:spPr bwMode="auto">
                <a:xfrm>
                  <a:off x="768" y="3600"/>
                  <a:ext cx="43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05" name="Line 12">
                  <a:extLst>
                    <a:ext uri="{FF2B5EF4-FFF2-40B4-BE49-F238E27FC236}">
                      <a16:creationId xmlns:a16="http://schemas.microsoft.com/office/drawing/2014/main" id="{AF82715D-AFB8-304E-AD56-4435245134C4}"/>
                    </a:ext>
                  </a:extLst>
                </p:cNvPr>
                <p:cNvSpPr>
                  <a:spLocks noChangeShapeType="1"/>
                </p:cNvSpPr>
                <p:nvPr/>
              </p:nvSpPr>
              <p:spPr bwMode="auto">
                <a:xfrm>
                  <a:off x="682" y="3333"/>
                  <a:ext cx="4476" cy="3"/>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23581" name="Group 13">
              <a:extLst>
                <a:ext uri="{FF2B5EF4-FFF2-40B4-BE49-F238E27FC236}">
                  <a16:creationId xmlns:a16="http://schemas.microsoft.com/office/drawing/2014/main" id="{0333AD91-B454-57A3-4AA7-7249869278A6}"/>
                </a:ext>
              </a:extLst>
            </p:cNvPr>
            <p:cNvGrpSpPr>
              <a:grpSpLocks/>
            </p:cNvGrpSpPr>
            <p:nvPr/>
          </p:nvGrpSpPr>
          <p:grpSpPr bwMode="auto">
            <a:xfrm>
              <a:off x="48" y="2840"/>
              <a:ext cx="5720" cy="818"/>
              <a:chOff x="48" y="2930"/>
              <a:chExt cx="5720" cy="818"/>
            </a:xfrm>
          </p:grpSpPr>
          <p:grpSp>
            <p:nvGrpSpPr>
              <p:cNvPr id="23583" name="Group 14">
                <a:extLst>
                  <a:ext uri="{FF2B5EF4-FFF2-40B4-BE49-F238E27FC236}">
                    <a16:creationId xmlns:a16="http://schemas.microsoft.com/office/drawing/2014/main" id="{DD284FCA-FDD1-D926-38DD-31826FECA4E1}"/>
                  </a:ext>
                </a:extLst>
              </p:cNvPr>
              <p:cNvGrpSpPr>
                <a:grpSpLocks/>
              </p:cNvGrpSpPr>
              <p:nvPr/>
            </p:nvGrpSpPr>
            <p:grpSpPr bwMode="auto">
              <a:xfrm>
                <a:off x="48" y="2930"/>
                <a:ext cx="756" cy="818"/>
                <a:chOff x="48" y="2930"/>
                <a:chExt cx="756" cy="818"/>
              </a:xfrm>
            </p:grpSpPr>
            <p:grpSp>
              <p:nvGrpSpPr>
                <p:cNvPr id="23591" name="Group 15">
                  <a:extLst>
                    <a:ext uri="{FF2B5EF4-FFF2-40B4-BE49-F238E27FC236}">
                      <a16:creationId xmlns:a16="http://schemas.microsoft.com/office/drawing/2014/main" id="{B1C3FA85-7F8F-971B-59E5-9A6DC4461C3E}"/>
                    </a:ext>
                  </a:extLst>
                </p:cNvPr>
                <p:cNvGrpSpPr>
                  <a:grpSpLocks/>
                </p:cNvGrpSpPr>
                <p:nvPr/>
              </p:nvGrpSpPr>
              <p:grpSpPr bwMode="auto">
                <a:xfrm>
                  <a:off x="158" y="3220"/>
                  <a:ext cx="480" cy="528"/>
                  <a:chOff x="240" y="2448"/>
                  <a:chExt cx="480" cy="528"/>
                </a:xfrm>
              </p:grpSpPr>
              <p:grpSp>
                <p:nvGrpSpPr>
                  <p:cNvPr id="23593" name="Group 16">
                    <a:extLst>
                      <a:ext uri="{FF2B5EF4-FFF2-40B4-BE49-F238E27FC236}">
                        <a16:creationId xmlns:a16="http://schemas.microsoft.com/office/drawing/2014/main" id="{0E48CE00-B9E0-825A-6EBA-517CB110F231}"/>
                      </a:ext>
                    </a:extLst>
                  </p:cNvPr>
                  <p:cNvGrpSpPr>
                    <a:grpSpLocks/>
                  </p:cNvGrpSpPr>
                  <p:nvPr/>
                </p:nvGrpSpPr>
                <p:grpSpPr bwMode="auto">
                  <a:xfrm>
                    <a:off x="240" y="2448"/>
                    <a:ext cx="480" cy="528"/>
                    <a:chOff x="240" y="2448"/>
                    <a:chExt cx="672" cy="672"/>
                  </a:xfrm>
                </p:grpSpPr>
                <p:sp>
                  <p:nvSpPr>
                    <p:cNvPr id="23595" name="Rectangle 17">
                      <a:extLst>
                        <a:ext uri="{FF2B5EF4-FFF2-40B4-BE49-F238E27FC236}">
                          <a16:creationId xmlns:a16="http://schemas.microsoft.com/office/drawing/2014/main" id="{1F5FA23E-CC5C-C615-CF2D-715D2952E76A}"/>
                        </a:ext>
                      </a:extLst>
                    </p:cNvPr>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596" name="Line 18">
                      <a:extLst>
                        <a:ext uri="{FF2B5EF4-FFF2-40B4-BE49-F238E27FC236}">
                          <a16:creationId xmlns:a16="http://schemas.microsoft.com/office/drawing/2014/main" id="{DE27A5E0-A5E5-8887-9579-44E9B8521021}"/>
                        </a:ext>
                      </a:extLst>
                    </p:cNvPr>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594" name="Freeform 19">
                    <a:extLst>
                      <a:ext uri="{FF2B5EF4-FFF2-40B4-BE49-F238E27FC236}">
                        <a16:creationId xmlns:a16="http://schemas.microsoft.com/office/drawing/2014/main" id="{1B7FB86D-1586-D164-C483-473F363D3441}"/>
                      </a:ext>
                    </a:extLst>
                  </p:cNvPr>
                  <p:cNvSpPr>
                    <a:spLocks/>
                  </p:cNvSpPr>
                  <p:nvPr/>
                </p:nvSpPr>
                <p:spPr bwMode="auto">
                  <a:xfrm>
                    <a:off x="240" y="2450"/>
                    <a:ext cx="480" cy="526"/>
                  </a:xfrm>
                  <a:custGeom>
                    <a:avLst/>
                    <a:gdLst>
                      <a:gd name="T0" fmla="*/ 0 w 672"/>
                      <a:gd name="T1" fmla="*/ 156 h 670"/>
                      <a:gd name="T2" fmla="*/ 17 w 672"/>
                      <a:gd name="T3" fmla="*/ 150 h 670"/>
                      <a:gd name="T4" fmla="*/ 26 w 672"/>
                      <a:gd name="T5" fmla="*/ 122 h 670"/>
                      <a:gd name="T6" fmla="*/ 31 w 672"/>
                      <a:gd name="T7" fmla="*/ 79 h 670"/>
                      <a:gd name="T8" fmla="*/ 36 w 672"/>
                      <a:gd name="T9" fmla="*/ 33 h 670"/>
                      <a:gd name="T10" fmla="*/ 40 w 672"/>
                      <a:gd name="T11" fmla="*/ 9 h 670"/>
                      <a:gd name="T12" fmla="*/ 46 w 672"/>
                      <a:gd name="T13" fmla="*/ 1 h 670"/>
                      <a:gd name="T14" fmla="*/ 49 w 672"/>
                      <a:gd name="T15" fmla="*/ 8 h 670"/>
                      <a:gd name="T16" fmla="*/ 53 w 672"/>
                      <a:gd name="T17" fmla="*/ 32 h 670"/>
                      <a:gd name="T18" fmla="*/ 58 w 672"/>
                      <a:gd name="T19" fmla="*/ 79 h 670"/>
                      <a:gd name="T20" fmla="*/ 61 w 672"/>
                      <a:gd name="T21" fmla="*/ 108 h 670"/>
                      <a:gd name="T22" fmla="*/ 67 w 672"/>
                      <a:gd name="T23" fmla="*/ 139 h 670"/>
                      <a:gd name="T24" fmla="*/ 76 w 672"/>
                      <a:gd name="T25" fmla="*/ 151 h 670"/>
                      <a:gd name="T26" fmla="*/ 81 w 672"/>
                      <a:gd name="T27" fmla="*/ 153 h 670"/>
                      <a:gd name="T28" fmla="*/ 89 w 672"/>
                      <a:gd name="T29" fmla="*/ 156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592" name="Text Box 20">
                  <a:extLst>
                    <a:ext uri="{FF2B5EF4-FFF2-40B4-BE49-F238E27FC236}">
                      <a16:creationId xmlns:a16="http://schemas.microsoft.com/office/drawing/2014/main" id="{DB5D3431-A854-21BD-000A-D637DFB51B0A}"/>
                    </a:ext>
                  </a:extLst>
                </p:cNvPr>
                <p:cNvSpPr txBox="1">
                  <a:spLocks noChangeArrowheads="1"/>
                </p:cNvSpPr>
                <p:nvPr/>
              </p:nvSpPr>
              <p:spPr bwMode="auto">
                <a:xfrm>
                  <a:off x="48" y="2930"/>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黑体" panose="02010609060101010101" pitchFamily="49" charset="-122"/>
                      <a:ea typeface="黑体" panose="02010609060101010101" pitchFamily="49" charset="-122"/>
                    </a:rPr>
                    <a:t>输入脉冲</a:t>
                  </a:r>
                </a:p>
              </p:txBody>
            </p:sp>
          </p:grpSp>
          <p:grpSp>
            <p:nvGrpSpPr>
              <p:cNvPr id="23584" name="Group 21">
                <a:extLst>
                  <a:ext uri="{FF2B5EF4-FFF2-40B4-BE49-F238E27FC236}">
                    <a16:creationId xmlns:a16="http://schemas.microsoft.com/office/drawing/2014/main" id="{554360AA-11CF-92D5-F324-F8209E3EEC57}"/>
                  </a:ext>
                </a:extLst>
              </p:cNvPr>
              <p:cNvGrpSpPr>
                <a:grpSpLocks/>
              </p:cNvGrpSpPr>
              <p:nvPr/>
            </p:nvGrpSpPr>
            <p:grpSpPr bwMode="auto">
              <a:xfrm>
                <a:off x="5012" y="2947"/>
                <a:ext cx="756" cy="801"/>
                <a:chOff x="5012" y="2947"/>
                <a:chExt cx="756" cy="801"/>
              </a:xfrm>
            </p:grpSpPr>
            <p:sp>
              <p:nvSpPr>
                <p:cNvPr id="23585" name="Text Box 22">
                  <a:extLst>
                    <a:ext uri="{FF2B5EF4-FFF2-40B4-BE49-F238E27FC236}">
                      <a16:creationId xmlns:a16="http://schemas.microsoft.com/office/drawing/2014/main" id="{12FADEC0-A269-BE56-1734-E041B3EA7D54}"/>
                    </a:ext>
                  </a:extLst>
                </p:cNvPr>
                <p:cNvSpPr txBox="1">
                  <a:spLocks noChangeArrowheads="1"/>
                </p:cNvSpPr>
                <p:nvPr/>
              </p:nvSpPr>
              <p:spPr bwMode="auto">
                <a:xfrm>
                  <a:off x="5012" y="2947"/>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黑体" panose="02010609060101010101" pitchFamily="49" charset="-122"/>
                      <a:ea typeface="黑体" panose="02010609060101010101" pitchFamily="49" charset="-122"/>
                    </a:rPr>
                    <a:t>输出脉冲</a:t>
                  </a:r>
                </a:p>
              </p:txBody>
            </p:sp>
            <p:grpSp>
              <p:nvGrpSpPr>
                <p:cNvPr id="23586" name="Group 23">
                  <a:extLst>
                    <a:ext uri="{FF2B5EF4-FFF2-40B4-BE49-F238E27FC236}">
                      <a16:creationId xmlns:a16="http://schemas.microsoft.com/office/drawing/2014/main" id="{81340398-8E03-9AE0-F74C-ED096F7F9462}"/>
                    </a:ext>
                  </a:extLst>
                </p:cNvPr>
                <p:cNvGrpSpPr>
                  <a:grpSpLocks/>
                </p:cNvGrpSpPr>
                <p:nvPr/>
              </p:nvGrpSpPr>
              <p:grpSpPr bwMode="auto">
                <a:xfrm>
                  <a:off x="5148" y="3220"/>
                  <a:ext cx="480" cy="528"/>
                  <a:chOff x="240" y="2448"/>
                  <a:chExt cx="480" cy="528"/>
                </a:xfrm>
              </p:grpSpPr>
              <p:grpSp>
                <p:nvGrpSpPr>
                  <p:cNvPr id="23587" name="Group 24">
                    <a:extLst>
                      <a:ext uri="{FF2B5EF4-FFF2-40B4-BE49-F238E27FC236}">
                        <a16:creationId xmlns:a16="http://schemas.microsoft.com/office/drawing/2014/main" id="{183FC720-EA21-AEC9-D1AA-7654F45FB4CC}"/>
                      </a:ext>
                    </a:extLst>
                  </p:cNvPr>
                  <p:cNvGrpSpPr>
                    <a:grpSpLocks/>
                  </p:cNvGrpSpPr>
                  <p:nvPr/>
                </p:nvGrpSpPr>
                <p:grpSpPr bwMode="auto">
                  <a:xfrm>
                    <a:off x="240" y="2448"/>
                    <a:ext cx="480" cy="528"/>
                    <a:chOff x="240" y="2448"/>
                    <a:chExt cx="672" cy="672"/>
                  </a:xfrm>
                </p:grpSpPr>
                <p:sp>
                  <p:nvSpPr>
                    <p:cNvPr id="23589" name="Rectangle 25">
                      <a:extLst>
                        <a:ext uri="{FF2B5EF4-FFF2-40B4-BE49-F238E27FC236}">
                          <a16:creationId xmlns:a16="http://schemas.microsoft.com/office/drawing/2014/main" id="{4DA44617-D07C-533C-8588-F2DB139BAA1A}"/>
                        </a:ext>
                      </a:extLst>
                    </p:cNvPr>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590" name="Line 26">
                      <a:extLst>
                        <a:ext uri="{FF2B5EF4-FFF2-40B4-BE49-F238E27FC236}">
                          <a16:creationId xmlns:a16="http://schemas.microsoft.com/office/drawing/2014/main" id="{ABC3E74D-3722-F545-808D-DCDEE132C8B1}"/>
                        </a:ext>
                      </a:extLst>
                    </p:cNvPr>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588" name="Freeform 27">
                    <a:extLst>
                      <a:ext uri="{FF2B5EF4-FFF2-40B4-BE49-F238E27FC236}">
                        <a16:creationId xmlns:a16="http://schemas.microsoft.com/office/drawing/2014/main" id="{AF055DD5-5D50-E694-2242-6AB71B438042}"/>
                      </a:ext>
                    </a:extLst>
                  </p:cNvPr>
                  <p:cNvSpPr>
                    <a:spLocks/>
                  </p:cNvSpPr>
                  <p:nvPr/>
                </p:nvSpPr>
                <p:spPr bwMode="auto">
                  <a:xfrm>
                    <a:off x="240" y="2450"/>
                    <a:ext cx="480" cy="526"/>
                  </a:xfrm>
                  <a:custGeom>
                    <a:avLst/>
                    <a:gdLst>
                      <a:gd name="T0" fmla="*/ 0 w 672"/>
                      <a:gd name="T1" fmla="*/ 156 h 670"/>
                      <a:gd name="T2" fmla="*/ 17 w 672"/>
                      <a:gd name="T3" fmla="*/ 150 h 670"/>
                      <a:gd name="T4" fmla="*/ 26 w 672"/>
                      <a:gd name="T5" fmla="*/ 122 h 670"/>
                      <a:gd name="T6" fmla="*/ 31 w 672"/>
                      <a:gd name="T7" fmla="*/ 79 h 670"/>
                      <a:gd name="T8" fmla="*/ 36 w 672"/>
                      <a:gd name="T9" fmla="*/ 33 h 670"/>
                      <a:gd name="T10" fmla="*/ 40 w 672"/>
                      <a:gd name="T11" fmla="*/ 9 h 670"/>
                      <a:gd name="T12" fmla="*/ 46 w 672"/>
                      <a:gd name="T13" fmla="*/ 1 h 670"/>
                      <a:gd name="T14" fmla="*/ 49 w 672"/>
                      <a:gd name="T15" fmla="*/ 8 h 670"/>
                      <a:gd name="T16" fmla="*/ 53 w 672"/>
                      <a:gd name="T17" fmla="*/ 32 h 670"/>
                      <a:gd name="T18" fmla="*/ 58 w 672"/>
                      <a:gd name="T19" fmla="*/ 79 h 670"/>
                      <a:gd name="T20" fmla="*/ 61 w 672"/>
                      <a:gd name="T21" fmla="*/ 108 h 670"/>
                      <a:gd name="T22" fmla="*/ 67 w 672"/>
                      <a:gd name="T23" fmla="*/ 139 h 670"/>
                      <a:gd name="T24" fmla="*/ 76 w 672"/>
                      <a:gd name="T25" fmla="*/ 151 h 670"/>
                      <a:gd name="T26" fmla="*/ 81 w 672"/>
                      <a:gd name="T27" fmla="*/ 153 h 670"/>
                      <a:gd name="T28" fmla="*/ 89 w 672"/>
                      <a:gd name="T29" fmla="*/ 156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sp>
          <p:nvSpPr>
            <p:cNvPr id="23582" name="Text Box 28">
              <a:extLst>
                <a:ext uri="{FF2B5EF4-FFF2-40B4-BE49-F238E27FC236}">
                  <a16:creationId xmlns:a16="http://schemas.microsoft.com/office/drawing/2014/main" id="{ADC39803-6223-CD4A-071C-B5BE91F6D6A7}"/>
                </a:ext>
              </a:extLst>
            </p:cNvPr>
            <p:cNvSpPr txBox="1">
              <a:spLocks noChangeArrowheads="1"/>
            </p:cNvSpPr>
            <p:nvPr/>
          </p:nvSpPr>
          <p:spPr bwMode="auto">
            <a:xfrm>
              <a:off x="2381" y="2709"/>
              <a:ext cx="126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3600">
                  <a:solidFill>
                    <a:srgbClr val="333399"/>
                  </a:solidFill>
                  <a:ea typeface="黑体" panose="02010609060101010101" pitchFamily="49" charset="-122"/>
                </a:rPr>
                <a:t>单模光纤</a:t>
              </a:r>
            </a:p>
          </p:txBody>
        </p:sp>
      </p:grpSp>
      <p:sp>
        <p:nvSpPr>
          <p:cNvPr id="116766" name="Freeform 30">
            <a:extLst>
              <a:ext uri="{FF2B5EF4-FFF2-40B4-BE49-F238E27FC236}">
                <a16:creationId xmlns:a16="http://schemas.microsoft.com/office/drawing/2014/main" id="{749425C9-926D-3272-3672-1807DB808E8C}"/>
              </a:ext>
            </a:extLst>
          </p:cNvPr>
          <p:cNvSpPr>
            <a:spLocks/>
          </p:cNvSpPr>
          <p:nvPr/>
        </p:nvSpPr>
        <p:spPr bwMode="auto">
          <a:xfrm>
            <a:off x="1295400" y="3025775"/>
            <a:ext cx="6762750" cy="533400"/>
          </a:xfrm>
          <a:custGeom>
            <a:avLst/>
            <a:gdLst>
              <a:gd name="T0" fmla="*/ 0 w 4260"/>
              <a:gd name="T1" fmla="*/ 2147483647 h 336"/>
              <a:gd name="T2" fmla="*/ 2147483647 w 4260"/>
              <a:gd name="T3" fmla="*/ 0 h 336"/>
              <a:gd name="T4" fmla="*/ 2147483647 w 4260"/>
              <a:gd name="T5" fmla="*/ 2147483647 h 336"/>
              <a:gd name="T6" fmla="*/ 2147483647 w 4260"/>
              <a:gd name="T7" fmla="*/ 0 h 336"/>
              <a:gd name="T8" fmla="*/ 2147483647 w 4260"/>
              <a:gd name="T9" fmla="*/ 2147483647 h 3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60" h="336">
                <a:moveTo>
                  <a:pt x="0" y="150"/>
                </a:moveTo>
                <a:lnTo>
                  <a:pt x="666" y="0"/>
                </a:lnTo>
                <a:lnTo>
                  <a:pt x="2310" y="336"/>
                </a:lnTo>
                <a:lnTo>
                  <a:pt x="3936" y="0"/>
                </a:lnTo>
                <a:lnTo>
                  <a:pt x="4260" y="72"/>
                </a:lnTo>
              </a:path>
            </a:pathLst>
          </a:custGeom>
          <a:noFill/>
          <a:ln w="38100" cmpd="sng">
            <a:solidFill>
              <a:srgbClr val="339933"/>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7" name="Rectangle 31">
            <a:extLst>
              <a:ext uri="{FF2B5EF4-FFF2-40B4-BE49-F238E27FC236}">
                <a16:creationId xmlns:a16="http://schemas.microsoft.com/office/drawing/2014/main" id="{BA2CB8F7-3D95-42DE-F819-2168C0C8ED00}"/>
              </a:ext>
            </a:extLst>
          </p:cNvPr>
          <p:cNvSpPr>
            <a:spLocks noChangeArrowheads="1"/>
          </p:cNvSpPr>
          <p:nvPr/>
        </p:nvSpPr>
        <p:spPr bwMode="auto">
          <a:xfrm>
            <a:off x="1187450" y="2654300"/>
            <a:ext cx="68580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558" name="Rectangle 32">
            <a:extLst>
              <a:ext uri="{FF2B5EF4-FFF2-40B4-BE49-F238E27FC236}">
                <a16:creationId xmlns:a16="http://schemas.microsoft.com/office/drawing/2014/main" id="{B63D2977-E8AE-B2C3-D403-BC1D2B9C1EA4}"/>
              </a:ext>
            </a:extLst>
          </p:cNvPr>
          <p:cNvSpPr>
            <a:spLocks noChangeArrowheads="1"/>
          </p:cNvSpPr>
          <p:nvPr/>
        </p:nvSpPr>
        <p:spPr bwMode="auto">
          <a:xfrm>
            <a:off x="1203325" y="3567113"/>
            <a:ext cx="68580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23559" name="Group 33">
            <a:extLst>
              <a:ext uri="{FF2B5EF4-FFF2-40B4-BE49-F238E27FC236}">
                <a16:creationId xmlns:a16="http://schemas.microsoft.com/office/drawing/2014/main" id="{3BD049FD-8C92-076E-29F8-CC6D9B0D19A9}"/>
              </a:ext>
            </a:extLst>
          </p:cNvPr>
          <p:cNvGrpSpPr>
            <a:grpSpLocks/>
          </p:cNvGrpSpPr>
          <p:nvPr/>
        </p:nvGrpSpPr>
        <p:grpSpPr bwMode="auto">
          <a:xfrm>
            <a:off x="1203325" y="2652713"/>
            <a:ext cx="6858000" cy="1295400"/>
            <a:chOff x="912" y="912"/>
            <a:chExt cx="4608" cy="816"/>
          </a:xfrm>
        </p:grpSpPr>
        <p:sp>
          <p:nvSpPr>
            <p:cNvPr id="23576" name="Line 34">
              <a:extLst>
                <a:ext uri="{FF2B5EF4-FFF2-40B4-BE49-F238E27FC236}">
                  <a16:creationId xmlns:a16="http://schemas.microsoft.com/office/drawing/2014/main" id="{C4A18489-959D-0A9A-AA32-AEA1A9B6F03A}"/>
                </a:ext>
              </a:extLst>
            </p:cNvPr>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7" name="Line 35">
              <a:extLst>
                <a:ext uri="{FF2B5EF4-FFF2-40B4-BE49-F238E27FC236}">
                  <a16:creationId xmlns:a16="http://schemas.microsoft.com/office/drawing/2014/main" id="{558C5E73-585D-A8D8-D713-7CCD86C84626}"/>
                </a:ext>
              </a:extLst>
            </p:cNvPr>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8" name="Line 36">
              <a:extLst>
                <a:ext uri="{FF2B5EF4-FFF2-40B4-BE49-F238E27FC236}">
                  <a16:creationId xmlns:a16="http://schemas.microsoft.com/office/drawing/2014/main" id="{AEBBF804-0882-B8D2-9B65-730CE6EC0050}"/>
                </a:ext>
              </a:extLst>
            </p:cNvPr>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9" name="Line 37">
              <a:extLst>
                <a:ext uri="{FF2B5EF4-FFF2-40B4-BE49-F238E27FC236}">
                  <a16:creationId xmlns:a16="http://schemas.microsoft.com/office/drawing/2014/main" id="{14F45890-184C-D95C-0EE3-C05290E478DC}"/>
                </a:ext>
              </a:extLst>
            </p:cNvPr>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560" name="Line 38">
            <a:extLst>
              <a:ext uri="{FF2B5EF4-FFF2-40B4-BE49-F238E27FC236}">
                <a16:creationId xmlns:a16="http://schemas.microsoft.com/office/drawing/2014/main" id="{A253D927-C1B4-96D2-4DC5-7F9431DB49A0}"/>
              </a:ext>
            </a:extLst>
          </p:cNvPr>
          <p:cNvSpPr>
            <a:spLocks noChangeShapeType="1"/>
          </p:cNvSpPr>
          <p:nvPr/>
        </p:nvSpPr>
        <p:spPr bwMode="auto">
          <a:xfrm>
            <a:off x="1066800" y="3295650"/>
            <a:ext cx="7105650" cy="4763"/>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6775" name="Group 39">
            <a:extLst>
              <a:ext uri="{FF2B5EF4-FFF2-40B4-BE49-F238E27FC236}">
                <a16:creationId xmlns:a16="http://schemas.microsoft.com/office/drawing/2014/main" id="{02CD6E4C-7FD4-DCB9-6FC3-95F55B323605}"/>
              </a:ext>
            </a:extLst>
          </p:cNvPr>
          <p:cNvGrpSpPr>
            <a:grpSpLocks/>
          </p:cNvGrpSpPr>
          <p:nvPr/>
        </p:nvGrpSpPr>
        <p:grpSpPr bwMode="auto">
          <a:xfrm>
            <a:off x="60325" y="2420938"/>
            <a:ext cx="9096375" cy="1298575"/>
            <a:chOff x="38" y="1288"/>
            <a:chExt cx="5730" cy="818"/>
          </a:xfrm>
        </p:grpSpPr>
        <p:grpSp>
          <p:nvGrpSpPr>
            <p:cNvPr id="23566" name="Group 40">
              <a:extLst>
                <a:ext uri="{FF2B5EF4-FFF2-40B4-BE49-F238E27FC236}">
                  <a16:creationId xmlns:a16="http://schemas.microsoft.com/office/drawing/2014/main" id="{B233A0F5-0F9F-429E-ACED-A33E855AA12E}"/>
                </a:ext>
              </a:extLst>
            </p:cNvPr>
            <p:cNvGrpSpPr>
              <a:grpSpLocks/>
            </p:cNvGrpSpPr>
            <p:nvPr/>
          </p:nvGrpSpPr>
          <p:grpSpPr bwMode="auto">
            <a:xfrm>
              <a:off x="38" y="1288"/>
              <a:ext cx="756" cy="818"/>
              <a:chOff x="38" y="1288"/>
              <a:chExt cx="756" cy="818"/>
            </a:xfrm>
          </p:grpSpPr>
          <p:sp>
            <p:nvSpPr>
              <p:cNvPr id="23572" name="Rectangle 41">
                <a:extLst>
                  <a:ext uri="{FF2B5EF4-FFF2-40B4-BE49-F238E27FC236}">
                    <a16:creationId xmlns:a16="http://schemas.microsoft.com/office/drawing/2014/main" id="{3A85971C-71B5-EED7-5C6C-AF606881F87D}"/>
                  </a:ext>
                </a:extLst>
              </p:cNvPr>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573" name="Line 42">
                <a:extLst>
                  <a:ext uri="{FF2B5EF4-FFF2-40B4-BE49-F238E27FC236}">
                    <a16:creationId xmlns:a16="http://schemas.microsoft.com/office/drawing/2014/main" id="{AD8F13AB-4160-410E-426D-AED4FB5FE12C}"/>
                  </a:ext>
                </a:extLst>
              </p:cNvPr>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4" name="Freeform 43">
                <a:extLst>
                  <a:ext uri="{FF2B5EF4-FFF2-40B4-BE49-F238E27FC236}">
                    <a16:creationId xmlns:a16="http://schemas.microsoft.com/office/drawing/2014/main" id="{03C5E626-9D5D-0640-6643-EF64818E38C1}"/>
                  </a:ext>
                </a:extLst>
              </p:cNvPr>
              <p:cNvSpPr>
                <a:spLocks/>
              </p:cNvSpPr>
              <p:nvPr/>
            </p:nvSpPr>
            <p:spPr bwMode="auto">
              <a:xfrm>
                <a:off x="177" y="1580"/>
                <a:ext cx="480" cy="526"/>
              </a:xfrm>
              <a:custGeom>
                <a:avLst/>
                <a:gdLst>
                  <a:gd name="T0" fmla="*/ 0 w 672"/>
                  <a:gd name="T1" fmla="*/ 156 h 670"/>
                  <a:gd name="T2" fmla="*/ 17 w 672"/>
                  <a:gd name="T3" fmla="*/ 150 h 670"/>
                  <a:gd name="T4" fmla="*/ 26 w 672"/>
                  <a:gd name="T5" fmla="*/ 122 h 670"/>
                  <a:gd name="T6" fmla="*/ 31 w 672"/>
                  <a:gd name="T7" fmla="*/ 79 h 670"/>
                  <a:gd name="T8" fmla="*/ 36 w 672"/>
                  <a:gd name="T9" fmla="*/ 33 h 670"/>
                  <a:gd name="T10" fmla="*/ 40 w 672"/>
                  <a:gd name="T11" fmla="*/ 9 h 670"/>
                  <a:gd name="T12" fmla="*/ 46 w 672"/>
                  <a:gd name="T13" fmla="*/ 1 h 670"/>
                  <a:gd name="T14" fmla="*/ 49 w 672"/>
                  <a:gd name="T15" fmla="*/ 8 h 670"/>
                  <a:gd name="T16" fmla="*/ 53 w 672"/>
                  <a:gd name="T17" fmla="*/ 32 h 670"/>
                  <a:gd name="T18" fmla="*/ 58 w 672"/>
                  <a:gd name="T19" fmla="*/ 79 h 670"/>
                  <a:gd name="T20" fmla="*/ 61 w 672"/>
                  <a:gd name="T21" fmla="*/ 108 h 670"/>
                  <a:gd name="T22" fmla="*/ 67 w 672"/>
                  <a:gd name="T23" fmla="*/ 139 h 670"/>
                  <a:gd name="T24" fmla="*/ 76 w 672"/>
                  <a:gd name="T25" fmla="*/ 151 h 670"/>
                  <a:gd name="T26" fmla="*/ 81 w 672"/>
                  <a:gd name="T27" fmla="*/ 153 h 670"/>
                  <a:gd name="T28" fmla="*/ 89 w 672"/>
                  <a:gd name="T29" fmla="*/ 156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5" name="Text Box 44">
                <a:extLst>
                  <a:ext uri="{FF2B5EF4-FFF2-40B4-BE49-F238E27FC236}">
                    <a16:creationId xmlns:a16="http://schemas.microsoft.com/office/drawing/2014/main" id="{6BB8D2A9-3D54-8162-DB80-07D6F3A2C4A1}"/>
                  </a:ext>
                </a:extLst>
              </p:cNvPr>
              <p:cNvSpPr txBox="1">
                <a:spLocks noChangeArrowheads="1"/>
              </p:cNvSpPr>
              <p:nvPr/>
            </p:nvSpPr>
            <p:spPr bwMode="auto">
              <a:xfrm>
                <a:off x="38" y="1288"/>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黑体" panose="02010609060101010101" pitchFamily="49" charset="-122"/>
                    <a:ea typeface="黑体" panose="02010609060101010101" pitchFamily="49" charset="-122"/>
                  </a:rPr>
                  <a:t>输入脉冲</a:t>
                </a:r>
              </a:p>
            </p:txBody>
          </p:sp>
        </p:grpSp>
        <p:grpSp>
          <p:nvGrpSpPr>
            <p:cNvPr id="23567" name="Group 45">
              <a:extLst>
                <a:ext uri="{FF2B5EF4-FFF2-40B4-BE49-F238E27FC236}">
                  <a16:creationId xmlns:a16="http://schemas.microsoft.com/office/drawing/2014/main" id="{9EF18C91-32E9-7D5B-60E6-7FB7A4C83F5D}"/>
                </a:ext>
              </a:extLst>
            </p:cNvPr>
            <p:cNvGrpSpPr>
              <a:grpSpLocks/>
            </p:cNvGrpSpPr>
            <p:nvPr/>
          </p:nvGrpSpPr>
          <p:grpSpPr bwMode="auto">
            <a:xfrm>
              <a:off x="5012" y="1305"/>
              <a:ext cx="756" cy="801"/>
              <a:chOff x="5012" y="1305"/>
              <a:chExt cx="756" cy="801"/>
            </a:xfrm>
          </p:grpSpPr>
          <p:sp>
            <p:nvSpPr>
              <p:cNvPr id="23568" name="Rectangle 46">
                <a:extLst>
                  <a:ext uri="{FF2B5EF4-FFF2-40B4-BE49-F238E27FC236}">
                    <a16:creationId xmlns:a16="http://schemas.microsoft.com/office/drawing/2014/main" id="{3C4B0989-012D-E783-3334-E82248745A5B}"/>
                  </a:ext>
                </a:extLst>
              </p:cNvPr>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569" name="Line 47">
                <a:extLst>
                  <a:ext uri="{FF2B5EF4-FFF2-40B4-BE49-F238E27FC236}">
                    <a16:creationId xmlns:a16="http://schemas.microsoft.com/office/drawing/2014/main" id="{9E5E67B1-43E1-89C5-9C49-33A2CC623285}"/>
                  </a:ext>
                </a:extLst>
              </p:cNvPr>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0" name="Freeform 48">
                <a:extLst>
                  <a:ext uri="{FF2B5EF4-FFF2-40B4-BE49-F238E27FC236}">
                    <a16:creationId xmlns:a16="http://schemas.microsoft.com/office/drawing/2014/main" id="{83385810-59FE-574F-0EB2-7034D0322576}"/>
                  </a:ext>
                </a:extLst>
              </p:cNvPr>
              <p:cNvSpPr>
                <a:spLocks/>
              </p:cNvSpPr>
              <p:nvPr/>
            </p:nvSpPr>
            <p:spPr bwMode="auto">
              <a:xfrm>
                <a:off x="5108" y="1726"/>
                <a:ext cx="480" cy="222"/>
              </a:xfrm>
              <a:custGeom>
                <a:avLst/>
                <a:gdLst>
                  <a:gd name="T0" fmla="*/ 0 w 678"/>
                  <a:gd name="T1" fmla="*/ 66 h 283"/>
                  <a:gd name="T2" fmla="*/ 11 w 678"/>
                  <a:gd name="T3" fmla="*/ 57 h 283"/>
                  <a:gd name="T4" fmla="*/ 19 w 678"/>
                  <a:gd name="T5" fmla="*/ 45 h 283"/>
                  <a:gd name="T6" fmla="*/ 25 w 678"/>
                  <a:gd name="T7" fmla="*/ 30 h 283"/>
                  <a:gd name="T8" fmla="*/ 33 w 678"/>
                  <a:gd name="T9" fmla="*/ 10 h 283"/>
                  <a:gd name="T10" fmla="*/ 42 w 678"/>
                  <a:gd name="T11" fmla="*/ 1 h 283"/>
                  <a:gd name="T12" fmla="*/ 54 w 678"/>
                  <a:gd name="T13" fmla="*/ 9 h 283"/>
                  <a:gd name="T14" fmla="*/ 62 w 678"/>
                  <a:gd name="T15" fmla="*/ 33 h 283"/>
                  <a:gd name="T16" fmla="*/ 67 w 678"/>
                  <a:gd name="T17" fmla="*/ 44 h 283"/>
                  <a:gd name="T18" fmla="*/ 74 w 678"/>
                  <a:gd name="T19" fmla="*/ 56 h 283"/>
                  <a:gd name="T20" fmla="*/ 86 w 678"/>
                  <a:gd name="T21" fmla="*/ 66 h 2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1" name="Text Box 49">
                <a:extLst>
                  <a:ext uri="{FF2B5EF4-FFF2-40B4-BE49-F238E27FC236}">
                    <a16:creationId xmlns:a16="http://schemas.microsoft.com/office/drawing/2014/main" id="{353A12DF-DC98-6B15-E4DE-D376E3E01FCB}"/>
                  </a:ext>
                </a:extLst>
              </p:cNvPr>
              <p:cNvSpPr txBox="1">
                <a:spLocks noChangeArrowheads="1"/>
              </p:cNvSpPr>
              <p:nvPr/>
            </p:nvSpPr>
            <p:spPr bwMode="auto">
              <a:xfrm>
                <a:off x="5012" y="1305"/>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黑体" panose="02010609060101010101" pitchFamily="49" charset="-122"/>
                    <a:ea typeface="黑体" panose="02010609060101010101" pitchFamily="49" charset="-122"/>
                  </a:rPr>
                  <a:t>输出脉冲</a:t>
                </a:r>
              </a:p>
            </p:txBody>
          </p:sp>
        </p:grpSp>
      </p:grpSp>
      <p:sp>
        <p:nvSpPr>
          <p:cNvPr id="116786" name="Line 50">
            <a:extLst>
              <a:ext uri="{FF2B5EF4-FFF2-40B4-BE49-F238E27FC236}">
                <a16:creationId xmlns:a16="http://schemas.microsoft.com/office/drawing/2014/main" id="{E0C9DDA5-4E22-04D4-FB04-AAC9D0053509}"/>
              </a:ext>
            </a:extLst>
          </p:cNvPr>
          <p:cNvSpPr>
            <a:spLocks noChangeShapeType="1"/>
          </p:cNvSpPr>
          <p:nvPr/>
        </p:nvSpPr>
        <p:spPr bwMode="auto">
          <a:xfrm flipV="1">
            <a:off x="1219200" y="5432425"/>
            <a:ext cx="6951663" cy="11113"/>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7" name="Freeform 51">
            <a:extLst>
              <a:ext uri="{FF2B5EF4-FFF2-40B4-BE49-F238E27FC236}">
                <a16:creationId xmlns:a16="http://schemas.microsoft.com/office/drawing/2014/main" id="{EFD57E42-9C1F-D2C5-1D6B-144F745A16C8}"/>
              </a:ext>
            </a:extLst>
          </p:cNvPr>
          <p:cNvSpPr>
            <a:spLocks/>
          </p:cNvSpPr>
          <p:nvPr/>
        </p:nvSpPr>
        <p:spPr bwMode="auto">
          <a:xfrm>
            <a:off x="1187450" y="3025775"/>
            <a:ext cx="6851650" cy="523875"/>
          </a:xfrm>
          <a:custGeom>
            <a:avLst/>
            <a:gdLst>
              <a:gd name="T0" fmla="*/ 0 w 4316"/>
              <a:gd name="T1" fmla="*/ 2147483647 h 330"/>
              <a:gd name="T2" fmla="*/ 2147483647 w 4316"/>
              <a:gd name="T3" fmla="*/ 0 h 330"/>
              <a:gd name="T4" fmla="*/ 2147483647 w 4316"/>
              <a:gd name="T5" fmla="*/ 2147483647 h 330"/>
              <a:gd name="T6" fmla="*/ 2147483647 w 4316"/>
              <a:gd name="T7" fmla="*/ 0 h 330"/>
              <a:gd name="T8" fmla="*/ 2147483647 w 4316"/>
              <a:gd name="T9" fmla="*/ 2147483647 h 330"/>
              <a:gd name="T10" fmla="*/ 2147483647 w 4316"/>
              <a:gd name="T11" fmla="*/ 2147483647 h 3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339933"/>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4" name="Text Box 52">
            <a:extLst>
              <a:ext uri="{FF2B5EF4-FFF2-40B4-BE49-F238E27FC236}">
                <a16:creationId xmlns:a16="http://schemas.microsoft.com/office/drawing/2014/main" id="{CB81A7BC-D80D-A4A1-1D4B-97AFB40F33E2}"/>
              </a:ext>
            </a:extLst>
          </p:cNvPr>
          <p:cNvSpPr txBox="1">
            <a:spLocks noChangeArrowheads="1"/>
          </p:cNvSpPr>
          <p:nvPr/>
        </p:nvSpPr>
        <p:spPr bwMode="auto">
          <a:xfrm>
            <a:off x="3779838" y="1924050"/>
            <a:ext cx="201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3600">
                <a:solidFill>
                  <a:srgbClr val="333399"/>
                </a:solidFill>
                <a:ea typeface="黑体" panose="02010609060101010101" pitchFamily="49" charset="-122"/>
              </a:rPr>
              <a:t>多模光纤</a:t>
            </a:r>
          </a:p>
        </p:txBody>
      </p:sp>
      <p:sp>
        <p:nvSpPr>
          <p:cNvPr id="2" name="灯片编号占位符 1">
            <a:extLst>
              <a:ext uri="{FF2B5EF4-FFF2-40B4-BE49-F238E27FC236}">
                <a16:creationId xmlns:a16="http://schemas.microsoft.com/office/drawing/2014/main" id="{F1DC95D1-73E1-5A0D-A532-2B359784AC19}"/>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A464869A-A226-4943-9434-EBF891F1C839}" type="slidenum">
              <a:rPr lang="en-US" altLang="zh-CN" sz="1200">
                <a:solidFill>
                  <a:srgbClr val="898989"/>
                </a:solidFill>
              </a:rPr>
              <a:pPr eaLnBrk="1" hangingPunct="1"/>
              <a:t>21</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8" fill="hold"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3733237-9403-ED95-8160-814D6322AC1E}"/>
              </a:ext>
            </a:extLst>
          </p:cNvPr>
          <p:cNvSpPr>
            <a:spLocks noGrp="1" noChangeArrowheads="1"/>
          </p:cNvSpPr>
          <p:nvPr>
            <p:ph type="title"/>
          </p:nvPr>
        </p:nvSpPr>
        <p:spPr/>
        <p:txBody>
          <a:bodyPr/>
          <a:lstStyle/>
          <a:p>
            <a:pPr algn="ctr" eaLnBrk="1" hangingPunct="1"/>
            <a:r>
              <a:rPr lang="en-US" altLang="zh-CN"/>
              <a:t>2.3.2  </a:t>
            </a:r>
            <a:r>
              <a:rPr lang="zh-CN" altLang="en-US"/>
              <a:t>非导引型传输媒体 </a:t>
            </a:r>
          </a:p>
        </p:txBody>
      </p:sp>
      <p:sp>
        <p:nvSpPr>
          <p:cNvPr id="46083" name="Rectangle 3">
            <a:extLst>
              <a:ext uri="{FF2B5EF4-FFF2-40B4-BE49-F238E27FC236}">
                <a16:creationId xmlns:a16="http://schemas.microsoft.com/office/drawing/2014/main" id="{892C3F1E-2896-6207-047A-BA7833BB5261}"/>
              </a:ext>
            </a:extLst>
          </p:cNvPr>
          <p:cNvSpPr>
            <a:spLocks noGrp="1" noChangeArrowheads="1"/>
          </p:cNvSpPr>
          <p:nvPr>
            <p:ph idx="1"/>
          </p:nvPr>
        </p:nvSpPr>
        <p:spPr/>
        <p:txBody>
          <a:bodyPr/>
          <a:lstStyle/>
          <a:p>
            <a:pPr eaLnBrk="1" hangingPunct="1"/>
            <a:r>
              <a:rPr lang="zh-CN" altLang="en-US"/>
              <a:t>无线传输所使用的频段很广。</a:t>
            </a:r>
          </a:p>
          <a:p>
            <a:pPr eaLnBrk="1" hangingPunct="1"/>
            <a:r>
              <a:rPr lang="zh-CN" altLang="en-US"/>
              <a:t>短波通信主要是靠电离层的反射，但短波信道的通信质量较差。</a:t>
            </a:r>
          </a:p>
          <a:p>
            <a:pPr eaLnBrk="1" hangingPunct="1"/>
            <a:r>
              <a:rPr lang="zh-CN" altLang="en-US"/>
              <a:t>微波在空间主要是直线传播。 </a:t>
            </a:r>
          </a:p>
          <a:p>
            <a:pPr lvl="1" eaLnBrk="1" hangingPunct="1"/>
            <a:r>
              <a:rPr lang="zh-CN" altLang="en-US">
                <a:solidFill>
                  <a:srgbClr val="333399"/>
                </a:solidFill>
                <a:ea typeface="黑体" panose="02010609060101010101" pitchFamily="49" charset="-122"/>
              </a:rPr>
              <a:t>地面微波接力通信</a:t>
            </a:r>
          </a:p>
          <a:p>
            <a:pPr lvl="1" eaLnBrk="1" hangingPunct="1"/>
            <a:r>
              <a:rPr lang="zh-CN" altLang="en-US">
                <a:solidFill>
                  <a:srgbClr val="333399"/>
                </a:solidFill>
                <a:ea typeface="黑体" panose="02010609060101010101" pitchFamily="49" charset="-122"/>
              </a:rPr>
              <a:t>卫星通信</a:t>
            </a:r>
            <a:r>
              <a:rPr lang="zh-CN" altLang="en-US"/>
              <a:t>  </a:t>
            </a:r>
          </a:p>
        </p:txBody>
      </p:sp>
      <p:sp>
        <p:nvSpPr>
          <p:cNvPr id="2" name="灯片编号占位符 1">
            <a:extLst>
              <a:ext uri="{FF2B5EF4-FFF2-40B4-BE49-F238E27FC236}">
                <a16:creationId xmlns:a16="http://schemas.microsoft.com/office/drawing/2014/main" id="{31B17895-FD21-C40B-984E-68A1EDDB2967}"/>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6579F4D0-DE28-4BD1-8AA4-F27F5D1F021B}" type="slidenum">
              <a:rPr lang="en-US" altLang="zh-CN" sz="1200">
                <a:solidFill>
                  <a:srgbClr val="898989"/>
                </a:solidFill>
              </a:rPr>
              <a:pPr eaLnBrk="1" hangingPunct="1"/>
              <a:t>22</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023A3286-8CFE-8927-EBDF-43AD0012236C}"/>
              </a:ext>
            </a:extLst>
          </p:cNvPr>
          <p:cNvSpPr>
            <a:spLocks noGrp="1" noChangeArrowheads="1"/>
          </p:cNvSpPr>
          <p:nvPr>
            <p:ph type="title"/>
          </p:nvPr>
        </p:nvSpPr>
        <p:spPr/>
        <p:txBody>
          <a:bodyPr/>
          <a:lstStyle/>
          <a:p>
            <a:pPr eaLnBrk="1" hangingPunct="1"/>
            <a:r>
              <a:rPr lang="en-US" altLang="zh-CN"/>
              <a:t>  </a:t>
            </a:r>
            <a:r>
              <a:rPr lang="zh-CN" altLang="en-US"/>
              <a:t>无线局域网使用的 </a:t>
            </a:r>
            <a:r>
              <a:rPr lang="en-US" altLang="zh-CN"/>
              <a:t>ISM </a:t>
            </a:r>
            <a:r>
              <a:rPr lang="zh-CN" altLang="en-US"/>
              <a:t>频段 </a:t>
            </a:r>
          </a:p>
        </p:txBody>
      </p:sp>
      <p:sp>
        <p:nvSpPr>
          <p:cNvPr id="25603" name="Text Box 5">
            <a:extLst>
              <a:ext uri="{FF2B5EF4-FFF2-40B4-BE49-F238E27FC236}">
                <a16:creationId xmlns:a16="http://schemas.microsoft.com/office/drawing/2014/main" id="{D468E3CF-3A9E-B803-68B6-FB4A29B93FF1}"/>
              </a:ext>
            </a:extLst>
          </p:cNvPr>
          <p:cNvSpPr txBox="1">
            <a:spLocks noChangeArrowheads="1"/>
          </p:cNvSpPr>
          <p:nvPr/>
        </p:nvSpPr>
        <p:spPr bwMode="auto">
          <a:xfrm>
            <a:off x="468313" y="2565400"/>
            <a:ext cx="7475537"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85000"/>
              </a:lnSpc>
            </a:pPr>
            <a:r>
              <a:rPr lang="en-US" altLang="zh-CN">
                <a:solidFill>
                  <a:srgbClr val="333399"/>
                </a:solidFill>
                <a:latin typeface="Times New Roman" panose="02020603050405020304" pitchFamily="18" charset="0"/>
              </a:rPr>
              <a:t>                26                        83.5                                     125</a:t>
            </a:r>
          </a:p>
          <a:p>
            <a:pPr algn="l" eaLnBrk="1" hangingPunct="1">
              <a:lnSpc>
                <a:spcPct val="85000"/>
              </a:lnSpc>
            </a:pPr>
            <a:r>
              <a:rPr lang="zh-CN" altLang="en-US">
                <a:solidFill>
                  <a:srgbClr val="333399"/>
                </a:solidFill>
                <a:latin typeface="Times New Roman" panose="02020603050405020304" pitchFamily="18" charset="0"/>
              </a:rPr>
              <a:t>频带       </a:t>
            </a:r>
            <a:r>
              <a:rPr lang="en-US" altLang="zh-CN">
                <a:solidFill>
                  <a:srgbClr val="333399"/>
                </a:solidFill>
                <a:latin typeface="Times New Roman" panose="02020603050405020304" pitchFamily="18" charset="0"/>
              </a:rPr>
              <a:t>MHz                    MHz                                    MHz</a:t>
            </a:r>
          </a:p>
        </p:txBody>
      </p:sp>
      <p:sp>
        <p:nvSpPr>
          <p:cNvPr id="25604" name="Text Box 6">
            <a:extLst>
              <a:ext uri="{FF2B5EF4-FFF2-40B4-BE49-F238E27FC236}">
                <a16:creationId xmlns:a16="http://schemas.microsoft.com/office/drawing/2014/main" id="{2193AEE4-D1E8-A2C3-35C6-4EAE84404C9D}"/>
              </a:ext>
            </a:extLst>
          </p:cNvPr>
          <p:cNvSpPr txBox="1">
            <a:spLocks noChangeArrowheads="1"/>
          </p:cNvSpPr>
          <p:nvPr/>
        </p:nvSpPr>
        <p:spPr bwMode="auto">
          <a:xfrm>
            <a:off x="468313" y="4797425"/>
            <a:ext cx="8375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85000"/>
              </a:lnSpc>
            </a:pPr>
            <a:r>
              <a:rPr lang="zh-CN" altLang="en-US" sz="2000">
                <a:solidFill>
                  <a:srgbClr val="333399"/>
                </a:solidFill>
                <a:latin typeface="Times New Roman" panose="02020603050405020304" pitchFamily="18" charset="0"/>
              </a:rPr>
              <a:t>频率    </a:t>
            </a:r>
            <a:r>
              <a:rPr lang="en-US" altLang="zh-CN" sz="2000">
                <a:solidFill>
                  <a:srgbClr val="333399"/>
                </a:solidFill>
                <a:latin typeface="Times New Roman" panose="02020603050405020304" pitchFamily="18" charset="0"/>
              </a:rPr>
              <a:t>902      928             2.4               2.4835                5.725                     5.850</a:t>
            </a:r>
          </a:p>
          <a:p>
            <a:pPr algn="l" eaLnBrk="1" hangingPunct="1">
              <a:lnSpc>
                <a:spcPct val="85000"/>
              </a:lnSpc>
            </a:pPr>
            <a:r>
              <a:rPr lang="en-US" altLang="zh-CN" sz="2000">
                <a:solidFill>
                  <a:srgbClr val="333399"/>
                </a:solidFill>
                <a:latin typeface="Times New Roman" panose="02020603050405020304" pitchFamily="18" charset="0"/>
              </a:rPr>
              <a:t>           MHz    MHz          GHz               GHz                   GHz                       GHz</a:t>
            </a:r>
          </a:p>
        </p:txBody>
      </p:sp>
      <p:sp>
        <p:nvSpPr>
          <p:cNvPr id="25605" name="Line 7">
            <a:extLst>
              <a:ext uri="{FF2B5EF4-FFF2-40B4-BE49-F238E27FC236}">
                <a16:creationId xmlns:a16="http://schemas.microsoft.com/office/drawing/2014/main" id="{09D1B166-325A-087A-11CF-084271379061}"/>
              </a:ext>
            </a:extLst>
          </p:cNvPr>
          <p:cNvSpPr>
            <a:spLocks noChangeShapeType="1"/>
          </p:cNvSpPr>
          <p:nvPr/>
        </p:nvSpPr>
        <p:spPr bwMode="auto">
          <a:xfrm>
            <a:off x="1289050" y="3414713"/>
            <a:ext cx="73977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6" name="Line 8">
            <a:extLst>
              <a:ext uri="{FF2B5EF4-FFF2-40B4-BE49-F238E27FC236}">
                <a16:creationId xmlns:a16="http://schemas.microsoft.com/office/drawing/2014/main" id="{647C9DF3-ABC0-1756-749D-BF4EADDBD682}"/>
              </a:ext>
            </a:extLst>
          </p:cNvPr>
          <p:cNvSpPr>
            <a:spLocks noChangeShapeType="1"/>
          </p:cNvSpPr>
          <p:nvPr/>
        </p:nvSpPr>
        <p:spPr bwMode="auto">
          <a:xfrm>
            <a:off x="1289050" y="4708525"/>
            <a:ext cx="73977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7" name="Rectangle 9">
            <a:extLst>
              <a:ext uri="{FF2B5EF4-FFF2-40B4-BE49-F238E27FC236}">
                <a16:creationId xmlns:a16="http://schemas.microsoft.com/office/drawing/2014/main" id="{657C5668-9BA5-F96A-7E78-C0145109D597}"/>
              </a:ext>
            </a:extLst>
          </p:cNvPr>
          <p:cNvSpPr>
            <a:spLocks noChangeArrowheads="1"/>
          </p:cNvSpPr>
          <p:nvPr/>
        </p:nvSpPr>
        <p:spPr bwMode="auto">
          <a:xfrm>
            <a:off x="1654175" y="3414713"/>
            <a:ext cx="639763" cy="129381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5608" name="Rectangle 10">
            <a:extLst>
              <a:ext uri="{FF2B5EF4-FFF2-40B4-BE49-F238E27FC236}">
                <a16:creationId xmlns:a16="http://schemas.microsoft.com/office/drawing/2014/main" id="{541E8443-2E0D-6625-A9AE-28ABB7600A90}"/>
              </a:ext>
            </a:extLst>
          </p:cNvPr>
          <p:cNvSpPr>
            <a:spLocks noChangeArrowheads="1"/>
          </p:cNvSpPr>
          <p:nvPr/>
        </p:nvSpPr>
        <p:spPr bwMode="auto">
          <a:xfrm>
            <a:off x="3479800" y="3414713"/>
            <a:ext cx="1371600" cy="129381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5609" name="Rectangle 11">
            <a:extLst>
              <a:ext uri="{FF2B5EF4-FFF2-40B4-BE49-F238E27FC236}">
                <a16:creationId xmlns:a16="http://schemas.microsoft.com/office/drawing/2014/main" id="{803F0219-D917-36D7-8E9E-C953EECDDC14}"/>
              </a:ext>
            </a:extLst>
          </p:cNvPr>
          <p:cNvSpPr>
            <a:spLocks noChangeArrowheads="1"/>
          </p:cNvSpPr>
          <p:nvPr/>
        </p:nvSpPr>
        <p:spPr bwMode="auto">
          <a:xfrm>
            <a:off x="6494463" y="3414713"/>
            <a:ext cx="1919287" cy="129381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5610" name="Line 12">
            <a:extLst>
              <a:ext uri="{FF2B5EF4-FFF2-40B4-BE49-F238E27FC236}">
                <a16:creationId xmlns:a16="http://schemas.microsoft.com/office/drawing/2014/main" id="{DE27E5A9-83C3-5721-077A-D7E493A40BEC}"/>
              </a:ext>
            </a:extLst>
          </p:cNvPr>
          <p:cNvSpPr>
            <a:spLocks noChangeShapeType="1"/>
          </p:cNvSpPr>
          <p:nvPr/>
        </p:nvSpPr>
        <p:spPr bwMode="auto">
          <a:xfrm>
            <a:off x="1654175" y="3286125"/>
            <a:ext cx="63976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1" name="Line 13">
            <a:extLst>
              <a:ext uri="{FF2B5EF4-FFF2-40B4-BE49-F238E27FC236}">
                <a16:creationId xmlns:a16="http://schemas.microsoft.com/office/drawing/2014/main" id="{4369A7A7-84F5-02B8-E86C-7B21DC660589}"/>
              </a:ext>
            </a:extLst>
          </p:cNvPr>
          <p:cNvSpPr>
            <a:spLocks noChangeShapeType="1"/>
          </p:cNvSpPr>
          <p:nvPr/>
        </p:nvSpPr>
        <p:spPr bwMode="auto">
          <a:xfrm>
            <a:off x="3479800" y="3286125"/>
            <a:ext cx="13716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2" name="Line 14">
            <a:extLst>
              <a:ext uri="{FF2B5EF4-FFF2-40B4-BE49-F238E27FC236}">
                <a16:creationId xmlns:a16="http://schemas.microsoft.com/office/drawing/2014/main" id="{B14CB1A6-B27C-C9A3-C758-7CA574F859D0}"/>
              </a:ext>
            </a:extLst>
          </p:cNvPr>
          <p:cNvSpPr>
            <a:spLocks noChangeShapeType="1"/>
          </p:cNvSpPr>
          <p:nvPr/>
        </p:nvSpPr>
        <p:spPr bwMode="auto">
          <a:xfrm>
            <a:off x="6494463" y="3286125"/>
            <a:ext cx="191928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3" name="Text Box 15">
            <a:extLst>
              <a:ext uri="{FF2B5EF4-FFF2-40B4-BE49-F238E27FC236}">
                <a16:creationId xmlns:a16="http://schemas.microsoft.com/office/drawing/2014/main" id="{7AF02CFE-5486-E9E9-5D9C-3D6DCA633029}"/>
              </a:ext>
            </a:extLst>
          </p:cNvPr>
          <p:cNvSpPr txBox="1">
            <a:spLocks noChangeArrowheads="1"/>
          </p:cNvSpPr>
          <p:nvPr/>
        </p:nvSpPr>
        <p:spPr bwMode="auto">
          <a:xfrm>
            <a:off x="2700338" y="3087688"/>
            <a:ext cx="48895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a:solidFill>
                  <a:srgbClr val="333399"/>
                </a:solidFill>
                <a:latin typeface="Arial" panose="020B0604020202020204" pitchFamily="34" charset="0"/>
                <a:sym typeface="Symbol" panose="05050102010706020507" pitchFamily="18" charset="2"/>
              </a:rPr>
              <a:t></a:t>
            </a:r>
          </a:p>
        </p:txBody>
      </p:sp>
      <p:sp>
        <p:nvSpPr>
          <p:cNvPr id="25614" name="Text Box 16">
            <a:extLst>
              <a:ext uri="{FF2B5EF4-FFF2-40B4-BE49-F238E27FC236}">
                <a16:creationId xmlns:a16="http://schemas.microsoft.com/office/drawing/2014/main" id="{2A2B7A4B-FC57-45EE-1964-3A204A9EC633}"/>
              </a:ext>
            </a:extLst>
          </p:cNvPr>
          <p:cNvSpPr txBox="1">
            <a:spLocks noChangeArrowheads="1"/>
          </p:cNvSpPr>
          <p:nvPr/>
        </p:nvSpPr>
        <p:spPr bwMode="auto">
          <a:xfrm>
            <a:off x="2681288" y="4343400"/>
            <a:ext cx="48895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a:latin typeface="Arial" panose="020B0604020202020204" pitchFamily="34" charset="0"/>
                <a:sym typeface="Symbol" panose="05050102010706020507" pitchFamily="18" charset="2"/>
              </a:rPr>
              <a:t></a:t>
            </a:r>
          </a:p>
        </p:txBody>
      </p:sp>
      <p:sp>
        <p:nvSpPr>
          <p:cNvPr id="25615" name="Text Box 17">
            <a:extLst>
              <a:ext uri="{FF2B5EF4-FFF2-40B4-BE49-F238E27FC236}">
                <a16:creationId xmlns:a16="http://schemas.microsoft.com/office/drawing/2014/main" id="{2D849D5D-4107-44E5-9E0B-A7ECF1E2C721}"/>
              </a:ext>
            </a:extLst>
          </p:cNvPr>
          <p:cNvSpPr txBox="1">
            <a:spLocks noChangeArrowheads="1"/>
          </p:cNvSpPr>
          <p:nvPr/>
        </p:nvSpPr>
        <p:spPr bwMode="auto">
          <a:xfrm>
            <a:off x="5437188" y="3059113"/>
            <a:ext cx="48895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a:solidFill>
                  <a:srgbClr val="333399"/>
                </a:solidFill>
                <a:latin typeface="Arial" panose="020B0604020202020204" pitchFamily="34" charset="0"/>
                <a:sym typeface="Symbol" panose="05050102010706020507" pitchFamily="18" charset="2"/>
              </a:rPr>
              <a:t></a:t>
            </a:r>
          </a:p>
        </p:txBody>
      </p:sp>
      <p:sp>
        <p:nvSpPr>
          <p:cNvPr id="25616" name="Text Box 18">
            <a:extLst>
              <a:ext uri="{FF2B5EF4-FFF2-40B4-BE49-F238E27FC236}">
                <a16:creationId xmlns:a16="http://schemas.microsoft.com/office/drawing/2014/main" id="{56C22D42-1C5C-6D68-649B-2C82965F08B0}"/>
              </a:ext>
            </a:extLst>
          </p:cNvPr>
          <p:cNvSpPr txBox="1">
            <a:spLocks noChangeArrowheads="1"/>
          </p:cNvSpPr>
          <p:nvPr/>
        </p:nvSpPr>
        <p:spPr bwMode="auto">
          <a:xfrm>
            <a:off x="5464175" y="4373563"/>
            <a:ext cx="48895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a:solidFill>
                  <a:srgbClr val="333399"/>
                </a:solidFill>
                <a:latin typeface="Arial" panose="020B0604020202020204" pitchFamily="34" charset="0"/>
                <a:sym typeface="Symbol" panose="05050102010706020507" pitchFamily="18" charset="2"/>
              </a:rPr>
              <a:t></a:t>
            </a:r>
          </a:p>
        </p:txBody>
      </p:sp>
      <p:sp>
        <p:nvSpPr>
          <p:cNvPr id="2" name="灯片编号占位符 1">
            <a:extLst>
              <a:ext uri="{FF2B5EF4-FFF2-40B4-BE49-F238E27FC236}">
                <a16:creationId xmlns:a16="http://schemas.microsoft.com/office/drawing/2014/main" id="{5B4974CD-3D2B-2503-2EB0-92B3F2697E1E}"/>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77611C75-A582-4031-B665-DCE9F54F162F}" type="slidenum">
              <a:rPr lang="en-US" altLang="zh-CN" sz="1200">
                <a:solidFill>
                  <a:srgbClr val="898989"/>
                </a:solidFill>
              </a:rPr>
              <a:pPr eaLnBrk="1" hangingPunct="1"/>
              <a:t>23</a:t>
            </a:fld>
            <a:endParaRPr lang="en-US" altLang="zh-CN" sz="1200">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783BFB8-A299-D62D-7C92-3000ED382A6E}"/>
              </a:ext>
            </a:extLst>
          </p:cNvPr>
          <p:cNvSpPr>
            <a:spLocks noGrp="1" noChangeArrowheads="1"/>
          </p:cNvSpPr>
          <p:nvPr>
            <p:ph type="title"/>
          </p:nvPr>
        </p:nvSpPr>
        <p:spPr>
          <a:xfrm>
            <a:off x="847725" y="214313"/>
            <a:ext cx="8404225" cy="1462087"/>
          </a:xfrm>
        </p:spPr>
        <p:txBody>
          <a:bodyPr/>
          <a:lstStyle/>
          <a:p>
            <a:pPr algn="ctr" eaLnBrk="1" hangingPunct="1"/>
            <a:r>
              <a:rPr lang="en-US" altLang="zh-CN" sz="4000"/>
              <a:t>2.4  </a:t>
            </a:r>
            <a:r>
              <a:rPr lang="zh-CN" altLang="en-US" sz="4000"/>
              <a:t>信道复用技术</a:t>
            </a:r>
            <a:br>
              <a:rPr lang="zh-CN" altLang="en-US" sz="4000"/>
            </a:br>
            <a:r>
              <a:rPr lang="en-US" altLang="zh-CN" sz="3200"/>
              <a:t>2.4.1  </a:t>
            </a:r>
            <a:r>
              <a:rPr lang="zh-CN" altLang="en-US" sz="3200"/>
              <a:t>频分复用、时分复用和统计时分复用</a:t>
            </a:r>
            <a:r>
              <a:rPr lang="zh-CN" altLang="en-US" sz="4000"/>
              <a:t> </a:t>
            </a:r>
          </a:p>
        </p:txBody>
      </p:sp>
      <p:sp>
        <p:nvSpPr>
          <p:cNvPr id="26627" name="Rectangle 3">
            <a:extLst>
              <a:ext uri="{FF2B5EF4-FFF2-40B4-BE49-F238E27FC236}">
                <a16:creationId xmlns:a16="http://schemas.microsoft.com/office/drawing/2014/main" id="{EF57481E-DEC2-3D7C-5C21-ADC3EDAB59FD}"/>
              </a:ext>
            </a:extLst>
          </p:cNvPr>
          <p:cNvSpPr>
            <a:spLocks noGrp="1" noChangeArrowheads="1"/>
          </p:cNvSpPr>
          <p:nvPr>
            <p:ph idx="1"/>
          </p:nvPr>
        </p:nvSpPr>
        <p:spPr>
          <a:xfrm>
            <a:off x="827088" y="1773238"/>
            <a:ext cx="7988300" cy="4114800"/>
          </a:xfrm>
        </p:spPr>
        <p:txBody>
          <a:bodyPr/>
          <a:lstStyle/>
          <a:p>
            <a:pPr eaLnBrk="1" hangingPunct="1"/>
            <a:r>
              <a:rPr lang="zh-CN" altLang="en-US">
                <a:solidFill>
                  <a:schemeClr val="hlink"/>
                </a:solidFill>
              </a:rPr>
              <a:t>复用</a:t>
            </a:r>
            <a:r>
              <a:rPr lang="en-US" altLang="zh-CN"/>
              <a:t>(multiplexing)</a:t>
            </a:r>
            <a:r>
              <a:rPr lang="zh-CN" altLang="en-US"/>
              <a:t>是通信技术中的基本概念。 </a:t>
            </a:r>
          </a:p>
        </p:txBody>
      </p:sp>
      <p:sp>
        <p:nvSpPr>
          <p:cNvPr id="26628" name="Text Box 92">
            <a:extLst>
              <a:ext uri="{FF2B5EF4-FFF2-40B4-BE49-F238E27FC236}">
                <a16:creationId xmlns:a16="http://schemas.microsoft.com/office/drawing/2014/main" id="{0364ADAC-5768-C5FE-AA4A-D7B81411C3C2}"/>
              </a:ext>
            </a:extLst>
          </p:cNvPr>
          <p:cNvSpPr txBox="1">
            <a:spLocks noChangeArrowheads="1"/>
          </p:cNvSpPr>
          <p:nvPr/>
        </p:nvSpPr>
        <p:spPr bwMode="auto">
          <a:xfrm>
            <a:off x="4138613" y="4970463"/>
            <a:ext cx="317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a:latin typeface="Arial" panose="020B0604020202020204" pitchFamily="34" charset="0"/>
              </a:rPr>
              <a:t>+</a:t>
            </a:r>
          </a:p>
        </p:txBody>
      </p:sp>
      <p:sp>
        <p:nvSpPr>
          <p:cNvPr id="26629" name="Text Box 93">
            <a:extLst>
              <a:ext uri="{FF2B5EF4-FFF2-40B4-BE49-F238E27FC236}">
                <a16:creationId xmlns:a16="http://schemas.microsoft.com/office/drawing/2014/main" id="{9A231F75-047B-27E7-15B9-CEA71EE99A49}"/>
              </a:ext>
            </a:extLst>
          </p:cNvPr>
          <p:cNvSpPr txBox="1">
            <a:spLocks noChangeArrowheads="1"/>
          </p:cNvSpPr>
          <p:nvPr/>
        </p:nvSpPr>
        <p:spPr bwMode="auto">
          <a:xfrm>
            <a:off x="3838575" y="4978400"/>
            <a:ext cx="1525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600">
                <a:latin typeface="Arial" panose="020B0604020202020204" pitchFamily="34" charset="0"/>
              </a:rPr>
              <a:t>(                 )</a:t>
            </a:r>
          </a:p>
        </p:txBody>
      </p:sp>
      <p:sp>
        <p:nvSpPr>
          <p:cNvPr id="26630" name="Text Box 37">
            <a:extLst>
              <a:ext uri="{FF2B5EF4-FFF2-40B4-BE49-F238E27FC236}">
                <a16:creationId xmlns:a16="http://schemas.microsoft.com/office/drawing/2014/main" id="{EBF95441-77D0-8729-DA51-D4B682CE6385}"/>
              </a:ext>
            </a:extLst>
          </p:cNvPr>
          <p:cNvSpPr txBox="1">
            <a:spLocks noChangeArrowheads="1"/>
          </p:cNvSpPr>
          <p:nvPr/>
        </p:nvSpPr>
        <p:spPr bwMode="auto">
          <a:xfrm>
            <a:off x="4514850" y="4970463"/>
            <a:ext cx="317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a:latin typeface="Arial" panose="020B0604020202020204" pitchFamily="34" charset="0"/>
              </a:rPr>
              <a:t>+</a:t>
            </a:r>
          </a:p>
        </p:txBody>
      </p:sp>
      <p:sp>
        <p:nvSpPr>
          <p:cNvPr id="26631" name="Line 38">
            <a:extLst>
              <a:ext uri="{FF2B5EF4-FFF2-40B4-BE49-F238E27FC236}">
                <a16:creationId xmlns:a16="http://schemas.microsoft.com/office/drawing/2014/main" id="{983C244B-AEA2-4AE0-5AF5-3C05D3CB54AC}"/>
              </a:ext>
            </a:extLst>
          </p:cNvPr>
          <p:cNvSpPr>
            <a:spLocks noChangeShapeType="1"/>
          </p:cNvSpPr>
          <p:nvPr/>
        </p:nvSpPr>
        <p:spPr bwMode="auto">
          <a:xfrm>
            <a:off x="1698625" y="5453063"/>
            <a:ext cx="58912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2" name="Line 39">
            <a:extLst>
              <a:ext uri="{FF2B5EF4-FFF2-40B4-BE49-F238E27FC236}">
                <a16:creationId xmlns:a16="http://schemas.microsoft.com/office/drawing/2014/main" id="{923405B6-C17F-2DD0-CF55-3E395F798740}"/>
              </a:ext>
            </a:extLst>
          </p:cNvPr>
          <p:cNvSpPr>
            <a:spLocks noChangeShapeType="1"/>
          </p:cNvSpPr>
          <p:nvPr/>
        </p:nvSpPr>
        <p:spPr bwMode="auto">
          <a:xfrm>
            <a:off x="1698625" y="2833688"/>
            <a:ext cx="58912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3" name="Line 40">
            <a:extLst>
              <a:ext uri="{FF2B5EF4-FFF2-40B4-BE49-F238E27FC236}">
                <a16:creationId xmlns:a16="http://schemas.microsoft.com/office/drawing/2014/main" id="{8C0647CC-8AC7-3CD2-3723-3EE14BFE7CD2}"/>
              </a:ext>
            </a:extLst>
          </p:cNvPr>
          <p:cNvSpPr>
            <a:spLocks noChangeShapeType="1"/>
          </p:cNvSpPr>
          <p:nvPr/>
        </p:nvSpPr>
        <p:spPr bwMode="auto">
          <a:xfrm>
            <a:off x="1698625" y="3327400"/>
            <a:ext cx="58912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4" name="Line 41">
            <a:extLst>
              <a:ext uri="{FF2B5EF4-FFF2-40B4-BE49-F238E27FC236}">
                <a16:creationId xmlns:a16="http://schemas.microsoft.com/office/drawing/2014/main" id="{A099F78C-8F41-2B55-9B24-1C859CBFC399}"/>
              </a:ext>
            </a:extLst>
          </p:cNvPr>
          <p:cNvSpPr>
            <a:spLocks noChangeShapeType="1"/>
          </p:cNvSpPr>
          <p:nvPr/>
        </p:nvSpPr>
        <p:spPr bwMode="auto">
          <a:xfrm>
            <a:off x="1698625" y="3821113"/>
            <a:ext cx="58912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5" name="Oval 42">
            <a:extLst>
              <a:ext uri="{FF2B5EF4-FFF2-40B4-BE49-F238E27FC236}">
                <a16:creationId xmlns:a16="http://schemas.microsoft.com/office/drawing/2014/main" id="{A119FD2D-1D36-B7C0-F6FC-68268C6D8759}"/>
              </a:ext>
            </a:extLst>
          </p:cNvPr>
          <p:cNvSpPr>
            <a:spLocks noChangeArrowheads="1"/>
          </p:cNvSpPr>
          <p:nvPr/>
        </p:nvSpPr>
        <p:spPr bwMode="auto">
          <a:xfrm>
            <a:off x="1331913" y="2644775"/>
            <a:ext cx="36671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A</a:t>
            </a:r>
            <a:r>
              <a:rPr lang="en-US" altLang="zh-CN" sz="1600" baseline="-25000">
                <a:latin typeface="Times New Roman" panose="02020603050405020304" pitchFamily="18" charset="0"/>
              </a:rPr>
              <a:t>1</a:t>
            </a:r>
          </a:p>
        </p:txBody>
      </p:sp>
      <p:sp>
        <p:nvSpPr>
          <p:cNvPr id="26636" name="Oval 43">
            <a:extLst>
              <a:ext uri="{FF2B5EF4-FFF2-40B4-BE49-F238E27FC236}">
                <a16:creationId xmlns:a16="http://schemas.microsoft.com/office/drawing/2014/main" id="{12D0E2ED-5AAB-0141-302F-2B7AC1F3CA63}"/>
              </a:ext>
            </a:extLst>
          </p:cNvPr>
          <p:cNvSpPr>
            <a:spLocks noChangeArrowheads="1"/>
          </p:cNvSpPr>
          <p:nvPr/>
        </p:nvSpPr>
        <p:spPr bwMode="auto">
          <a:xfrm>
            <a:off x="7518400" y="2644775"/>
            <a:ext cx="366713"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A</a:t>
            </a:r>
            <a:r>
              <a:rPr lang="en-US" altLang="zh-CN" sz="1600" baseline="-25000">
                <a:latin typeface="Times New Roman" panose="02020603050405020304" pitchFamily="18" charset="0"/>
              </a:rPr>
              <a:t>2</a:t>
            </a:r>
          </a:p>
        </p:txBody>
      </p:sp>
      <p:sp>
        <p:nvSpPr>
          <p:cNvPr id="26637" name="Oval 44">
            <a:extLst>
              <a:ext uri="{FF2B5EF4-FFF2-40B4-BE49-F238E27FC236}">
                <a16:creationId xmlns:a16="http://schemas.microsoft.com/office/drawing/2014/main" id="{B9444D8D-8298-C95A-E6EB-EEE004C8D579}"/>
              </a:ext>
            </a:extLst>
          </p:cNvPr>
          <p:cNvSpPr>
            <a:spLocks noChangeArrowheads="1"/>
          </p:cNvSpPr>
          <p:nvPr/>
        </p:nvSpPr>
        <p:spPr bwMode="auto">
          <a:xfrm>
            <a:off x="1331913" y="3138488"/>
            <a:ext cx="36671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B</a:t>
            </a:r>
            <a:r>
              <a:rPr lang="en-US" altLang="zh-CN" sz="1600" baseline="-25000">
                <a:latin typeface="Times New Roman" panose="02020603050405020304" pitchFamily="18" charset="0"/>
              </a:rPr>
              <a:t>1</a:t>
            </a:r>
          </a:p>
        </p:txBody>
      </p:sp>
      <p:sp>
        <p:nvSpPr>
          <p:cNvPr id="26638" name="Oval 45">
            <a:extLst>
              <a:ext uri="{FF2B5EF4-FFF2-40B4-BE49-F238E27FC236}">
                <a16:creationId xmlns:a16="http://schemas.microsoft.com/office/drawing/2014/main" id="{D58BE2DE-1B79-3B5E-1EBD-DE674BD0F5AB}"/>
              </a:ext>
            </a:extLst>
          </p:cNvPr>
          <p:cNvSpPr>
            <a:spLocks noChangeArrowheads="1"/>
          </p:cNvSpPr>
          <p:nvPr/>
        </p:nvSpPr>
        <p:spPr bwMode="auto">
          <a:xfrm>
            <a:off x="7518400" y="3138488"/>
            <a:ext cx="366713"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B</a:t>
            </a:r>
            <a:r>
              <a:rPr lang="en-US" altLang="zh-CN" sz="1600" baseline="-25000">
                <a:latin typeface="Times New Roman" panose="02020603050405020304" pitchFamily="18" charset="0"/>
              </a:rPr>
              <a:t>2</a:t>
            </a:r>
          </a:p>
        </p:txBody>
      </p:sp>
      <p:sp>
        <p:nvSpPr>
          <p:cNvPr id="26639" name="Oval 46">
            <a:extLst>
              <a:ext uri="{FF2B5EF4-FFF2-40B4-BE49-F238E27FC236}">
                <a16:creationId xmlns:a16="http://schemas.microsoft.com/office/drawing/2014/main" id="{5F3C8030-8CF0-E11B-632D-0FF9576FFFD0}"/>
              </a:ext>
            </a:extLst>
          </p:cNvPr>
          <p:cNvSpPr>
            <a:spLocks noChangeArrowheads="1"/>
          </p:cNvSpPr>
          <p:nvPr/>
        </p:nvSpPr>
        <p:spPr bwMode="auto">
          <a:xfrm>
            <a:off x="1331913" y="3632200"/>
            <a:ext cx="36671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1</a:t>
            </a:r>
          </a:p>
        </p:txBody>
      </p:sp>
      <p:sp>
        <p:nvSpPr>
          <p:cNvPr id="26640" name="Oval 47">
            <a:extLst>
              <a:ext uri="{FF2B5EF4-FFF2-40B4-BE49-F238E27FC236}">
                <a16:creationId xmlns:a16="http://schemas.microsoft.com/office/drawing/2014/main" id="{6F20CF4C-7B8A-D9F7-7E14-A35C3F4C277D}"/>
              </a:ext>
            </a:extLst>
          </p:cNvPr>
          <p:cNvSpPr>
            <a:spLocks noChangeArrowheads="1"/>
          </p:cNvSpPr>
          <p:nvPr/>
        </p:nvSpPr>
        <p:spPr bwMode="auto">
          <a:xfrm>
            <a:off x="7518400" y="3632200"/>
            <a:ext cx="366713"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2</a:t>
            </a:r>
          </a:p>
        </p:txBody>
      </p:sp>
      <p:sp>
        <p:nvSpPr>
          <p:cNvPr id="26641" name="Line 48">
            <a:extLst>
              <a:ext uri="{FF2B5EF4-FFF2-40B4-BE49-F238E27FC236}">
                <a16:creationId xmlns:a16="http://schemas.microsoft.com/office/drawing/2014/main" id="{E95406AB-9202-06C1-A3D5-6BD9BBE9079C}"/>
              </a:ext>
            </a:extLst>
          </p:cNvPr>
          <p:cNvSpPr>
            <a:spLocks noChangeShapeType="1"/>
          </p:cNvSpPr>
          <p:nvPr/>
        </p:nvSpPr>
        <p:spPr bwMode="auto">
          <a:xfrm>
            <a:off x="2508250" y="5453063"/>
            <a:ext cx="434657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2" name="Line 49">
            <a:extLst>
              <a:ext uri="{FF2B5EF4-FFF2-40B4-BE49-F238E27FC236}">
                <a16:creationId xmlns:a16="http://schemas.microsoft.com/office/drawing/2014/main" id="{E09273DC-D422-B1F7-CDA9-A3A72F2015DF}"/>
              </a:ext>
            </a:extLst>
          </p:cNvPr>
          <p:cNvSpPr>
            <a:spLocks noChangeShapeType="1"/>
          </p:cNvSpPr>
          <p:nvPr/>
        </p:nvSpPr>
        <p:spPr bwMode="auto">
          <a:xfrm>
            <a:off x="6854825" y="5529263"/>
            <a:ext cx="809625" cy="379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3" name="Line 50">
            <a:extLst>
              <a:ext uri="{FF2B5EF4-FFF2-40B4-BE49-F238E27FC236}">
                <a16:creationId xmlns:a16="http://schemas.microsoft.com/office/drawing/2014/main" id="{2ED68FD5-251F-C210-A63B-3248E4A3A473}"/>
              </a:ext>
            </a:extLst>
          </p:cNvPr>
          <p:cNvSpPr>
            <a:spLocks noChangeShapeType="1"/>
          </p:cNvSpPr>
          <p:nvPr/>
        </p:nvSpPr>
        <p:spPr bwMode="auto">
          <a:xfrm flipH="1">
            <a:off x="6854825" y="4997450"/>
            <a:ext cx="809625"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4" name="Line 51">
            <a:extLst>
              <a:ext uri="{FF2B5EF4-FFF2-40B4-BE49-F238E27FC236}">
                <a16:creationId xmlns:a16="http://schemas.microsoft.com/office/drawing/2014/main" id="{BEA81B85-AC33-44B3-141F-A5399C072CBD}"/>
              </a:ext>
            </a:extLst>
          </p:cNvPr>
          <p:cNvSpPr>
            <a:spLocks noChangeShapeType="1"/>
          </p:cNvSpPr>
          <p:nvPr/>
        </p:nvSpPr>
        <p:spPr bwMode="auto">
          <a:xfrm flipV="1">
            <a:off x="1624013" y="5529263"/>
            <a:ext cx="811212" cy="379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5" name="Line 52">
            <a:extLst>
              <a:ext uri="{FF2B5EF4-FFF2-40B4-BE49-F238E27FC236}">
                <a16:creationId xmlns:a16="http://schemas.microsoft.com/office/drawing/2014/main" id="{44DB59F9-BAE7-25B7-0C99-9F3141D1DF78}"/>
              </a:ext>
            </a:extLst>
          </p:cNvPr>
          <p:cNvSpPr>
            <a:spLocks noChangeShapeType="1"/>
          </p:cNvSpPr>
          <p:nvPr/>
        </p:nvSpPr>
        <p:spPr bwMode="auto">
          <a:xfrm>
            <a:off x="1624013" y="4997450"/>
            <a:ext cx="811212"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6" name="Oval 53">
            <a:extLst>
              <a:ext uri="{FF2B5EF4-FFF2-40B4-BE49-F238E27FC236}">
                <a16:creationId xmlns:a16="http://schemas.microsoft.com/office/drawing/2014/main" id="{8163A2E1-7641-3024-6A89-B96306217646}"/>
              </a:ext>
            </a:extLst>
          </p:cNvPr>
          <p:cNvSpPr>
            <a:spLocks noChangeArrowheads="1"/>
          </p:cNvSpPr>
          <p:nvPr/>
        </p:nvSpPr>
        <p:spPr bwMode="auto">
          <a:xfrm>
            <a:off x="1331913" y="4770438"/>
            <a:ext cx="36671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A</a:t>
            </a:r>
            <a:r>
              <a:rPr lang="en-US" altLang="zh-CN" sz="1600" baseline="-25000">
                <a:latin typeface="Times New Roman" panose="02020603050405020304" pitchFamily="18" charset="0"/>
              </a:rPr>
              <a:t>1</a:t>
            </a:r>
          </a:p>
        </p:txBody>
      </p:sp>
      <p:sp>
        <p:nvSpPr>
          <p:cNvPr id="26647" name="Oval 54">
            <a:extLst>
              <a:ext uri="{FF2B5EF4-FFF2-40B4-BE49-F238E27FC236}">
                <a16:creationId xmlns:a16="http://schemas.microsoft.com/office/drawing/2014/main" id="{D8FA9C41-8936-E8B2-00CD-74EBF65A1E2E}"/>
              </a:ext>
            </a:extLst>
          </p:cNvPr>
          <p:cNvSpPr>
            <a:spLocks noChangeArrowheads="1"/>
          </p:cNvSpPr>
          <p:nvPr/>
        </p:nvSpPr>
        <p:spPr bwMode="auto">
          <a:xfrm>
            <a:off x="7518400" y="4770438"/>
            <a:ext cx="366713"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A</a:t>
            </a:r>
            <a:r>
              <a:rPr lang="en-US" altLang="zh-CN" sz="1600" baseline="-25000">
                <a:latin typeface="Times New Roman" panose="02020603050405020304" pitchFamily="18" charset="0"/>
              </a:rPr>
              <a:t>2</a:t>
            </a:r>
          </a:p>
        </p:txBody>
      </p:sp>
      <p:sp>
        <p:nvSpPr>
          <p:cNvPr id="26648" name="Oval 55">
            <a:extLst>
              <a:ext uri="{FF2B5EF4-FFF2-40B4-BE49-F238E27FC236}">
                <a16:creationId xmlns:a16="http://schemas.microsoft.com/office/drawing/2014/main" id="{4BF80BAB-5C0D-3E7A-F602-7A79B4DA612D}"/>
              </a:ext>
            </a:extLst>
          </p:cNvPr>
          <p:cNvSpPr>
            <a:spLocks noChangeArrowheads="1"/>
          </p:cNvSpPr>
          <p:nvPr/>
        </p:nvSpPr>
        <p:spPr bwMode="auto">
          <a:xfrm>
            <a:off x="1331913" y="5253038"/>
            <a:ext cx="36671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B</a:t>
            </a:r>
            <a:r>
              <a:rPr lang="en-US" altLang="zh-CN" sz="1600" baseline="-25000">
                <a:latin typeface="Times New Roman" panose="02020603050405020304" pitchFamily="18" charset="0"/>
              </a:rPr>
              <a:t>1</a:t>
            </a:r>
          </a:p>
        </p:txBody>
      </p:sp>
      <p:sp>
        <p:nvSpPr>
          <p:cNvPr id="26649" name="Oval 56">
            <a:extLst>
              <a:ext uri="{FF2B5EF4-FFF2-40B4-BE49-F238E27FC236}">
                <a16:creationId xmlns:a16="http://schemas.microsoft.com/office/drawing/2014/main" id="{83E34F9E-C5CC-618B-87C2-2E519203B798}"/>
              </a:ext>
            </a:extLst>
          </p:cNvPr>
          <p:cNvSpPr>
            <a:spLocks noChangeArrowheads="1"/>
          </p:cNvSpPr>
          <p:nvPr/>
        </p:nvSpPr>
        <p:spPr bwMode="auto">
          <a:xfrm>
            <a:off x="7518400" y="5253038"/>
            <a:ext cx="366713"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B</a:t>
            </a:r>
            <a:r>
              <a:rPr lang="en-US" altLang="zh-CN" sz="1600" baseline="-25000">
                <a:latin typeface="Times New Roman" panose="02020603050405020304" pitchFamily="18" charset="0"/>
              </a:rPr>
              <a:t>2</a:t>
            </a:r>
          </a:p>
        </p:txBody>
      </p:sp>
      <p:sp>
        <p:nvSpPr>
          <p:cNvPr id="26650" name="Oval 57">
            <a:extLst>
              <a:ext uri="{FF2B5EF4-FFF2-40B4-BE49-F238E27FC236}">
                <a16:creationId xmlns:a16="http://schemas.microsoft.com/office/drawing/2014/main" id="{178880F1-835C-A347-2C7D-74E589104603}"/>
              </a:ext>
            </a:extLst>
          </p:cNvPr>
          <p:cNvSpPr>
            <a:spLocks noChangeArrowheads="1"/>
          </p:cNvSpPr>
          <p:nvPr/>
        </p:nvSpPr>
        <p:spPr bwMode="auto">
          <a:xfrm>
            <a:off x="1331913" y="5757863"/>
            <a:ext cx="36671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1</a:t>
            </a:r>
          </a:p>
        </p:txBody>
      </p:sp>
      <p:sp>
        <p:nvSpPr>
          <p:cNvPr id="26651" name="Oval 58">
            <a:extLst>
              <a:ext uri="{FF2B5EF4-FFF2-40B4-BE49-F238E27FC236}">
                <a16:creationId xmlns:a16="http://schemas.microsoft.com/office/drawing/2014/main" id="{7681A324-614B-8A5F-C8DB-9FA050D82769}"/>
              </a:ext>
            </a:extLst>
          </p:cNvPr>
          <p:cNvSpPr>
            <a:spLocks noChangeArrowheads="1"/>
          </p:cNvSpPr>
          <p:nvPr/>
        </p:nvSpPr>
        <p:spPr bwMode="auto">
          <a:xfrm>
            <a:off x="7518400" y="5757863"/>
            <a:ext cx="366713"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2</a:t>
            </a:r>
          </a:p>
        </p:txBody>
      </p:sp>
      <p:sp>
        <p:nvSpPr>
          <p:cNvPr id="26652" name="Text Box 59">
            <a:extLst>
              <a:ext uri="{FF2B5EF4-FFF2-40B4-BE49-F238E27FC236}">
                <a16:creationId xmlns:a16="http://schemas.microsoft.com/office/drawing/2014/main" id="{3425EF2F-D98E-3172-F51A-F2E26E96B082}"/>
              </a:ext>
            </a:extLst>
          </p:cNvPr>
          <p:cNvSpPr txBox="1">
            <a:spLocks noChangeArrowheads="1"/>
          </p:cNvSpPr>
          <p:nvPr/>
        </p:nvSpPr>
        <p:spPr bwMode="auto">
          <a:xfrm>
            <a:off x="3995738" y="5478463"/>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1600">
                <a:latin typeface="Arial" panose="020B0604020202020204" pitchFamily="34" charset="0"/>
              </a:rPr>
              <a:t>共享信道</a:t>
            </a:r>
          </a:p>
        </p:txBody>
      </p:sp>
      <p:sp>
        <p:nvSpPr>
          <p:cNvPr id="26653" name="Text Box 60">
            <a:extLst>
              <a:ext uri="{FF2B5EF4-FFF2-40B4-BE49-F238E27FC236}">
                <a16:creationId xmlns:a16="http://schemas.microsoft.com/office/drawing/2014/main" id="{A1237FB6-5B4D-597D-5976-927068B986D6}"/>
              </a:ext>
            </a:extLst>
          </p:cNvPr>
          <p:cNvSpPr txBox="1">
            <a:spLocks noChangeArrowheads="1"/>
          </p:cNvSpPr>
          <p:nvPr/>
        </p:nvSpPr>
        <p:spPr bwMode="auto">
          <a:xfrm>
            <a:off x="3708400" y="4076700"/>
            <a:ext cx="1884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600">
                <a:latin typeface="Times New Roman" panose="02020603050405020304" pitchFamily="18" charset="0"/>
              </a:rPr>
              <a:t>(a) </a:t>
            </a:r>
            <a:r>
              <a:rPr lang="zh-CN" altLang="en-US" sz="1600">
                <a:latin typeface="Times New Roman" panose="02020603050405020304" pitchFamily="18" charset="0"/>
              </a:rPr>
              <a:t>使用单独的信道</a:t>
            </a:r>
          </a:p>
        </p:txBody>
      </p:sp>
      <p:sp>
        <p:nvSpPr>
          <p:cNvPr id="26654" name="Text Box 61">
            <a:extLst>
              <a:ext uri="{FF2B5EF4-FFF2-40B4-BE49-F238E27FC236}">
                <a16:creationId xmlns:a16="http://schemas.microsoft.com/office/drawing/2014/main" id="{1102C62F-C437-3ED0-0475-F43955B0AC7C}"/>
              </a:ext>
            </a:extLst>
          </p:cNvPr>
          <p:cNvSpPr txBox="1">
            <a:spLocks noChangeArrowheads="1"/>
          </p:cNvSpPr>
          <p:nvPr/>
        </p:nvSpPr>
        <p:spPr bwMode="auto">
          <a:xfrm>
            <a:off x="3851275" y="6165850"/>
            <a:ext cx="1692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600">
                <a:latin typeface="Times New Roman" panose="02020603050405020304" pitchFamily="18" charset="0"/>
              </a:rPr>
              <a:t>(b) </a:t>
            </a:r>
            <a:r>
              <a:rPr lang="zh-CN" altLang="en-US" sz="1600">
                <a:latin typeface="Times New Roman" panose="02020603050405020304" pitchFamily="18" charset="0"/>
              </a:rPr>
              <a:t>使用共享信道</a:t>
            </a:r>
          </a:p>
        </p:txBody>
      </p:sp>
      <p:sp>
        <p:nvSpPr>
          <p:cNvPr id="26655" name="Oval 62">
            <a:extLst>
              <a:ext uri="{FF2B5EF4-FFF2-40B4-BE49-F238E27FC236}">
                <a16:creationId xmlns:a16="http://schemas.microsoft.com/office/drawing/2014/main" id="{8794ADFF-AC9C-CE88-6223-F28B6EF43FB3}"/>
              </a:ext>
            </a:extLst>
          </p:cNvPr>
          <p:cNvSpPr>
            <a:spLocks noChangeArrowheads="1"/>
          </p:cNvSpPr>
          <p:nvPr/>
        </p:nvSpPr>
        <p:spPr bwMode="auto">
          <a:xfrm>
            <a:off x="2244725" y="5251450"/>
            <a:ext cx="661988" cy="379413"/>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a:latin typeface="Arial" panose="020B0604020202020204" pitchFamily="34" charset="0"/>
              </a:rPr>
              <a:t>复用</a:t>
            </a:r>
          </a:p>
        </p:txBody>
      </p:sp>
      <p:sp>
        <p:nvSpPr>
          <p:cNvPr id="26656" name="Oval 63">
            <a:extLst>
              <a:ext uri="{FF2B5EF4-FFF2-40B4-BE49-F238E27FC236}">
                <a16:creationId xmlns:a16="http://schemas.microsoft.com/office/drawing/2014/main" id="{EDD5427A-A0C7-8A15-D958-FBCA000BEF49}"/>
              </a:ext>
            </a:extLst>
          </p:cNvPr>
          <p:cNvSpPr>
            <a:spLocks noChangeArrowheads="1"/>
          </p:cNvSpPr>
          <p:nvPr/>
        </p:nvSpPr>
        <p:spPr bwMode="auto">
          <a:xfrm>
            <a:off x="6505575" y="5265738"/>
            <a:ext cx="661988" cy="37941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a:latin typeface="Arial" panose="020B0604020202020204" pitchFamily="34" charset="0"/>
              </a:rPr>
              <a:t>分用</a:t>
            </a:r>
          </a:p>
        </p:txBody>
      </p:sp>
      <p:sp>
        <p:nvSpPr>
          <p:cNvPr id="26657" name="Line 64">
            <a:extLst>
              <a:ext uri="{FF2B5EF4-FFF2-40B4-BE49-F238E27FC236}">
                <a16:creationId xmlns:a16="http://schemas.microsoft.com/office/drawing/2014/main" id="{D984BB09-A6DC-1CDB-B54C-6C3878CD57D8}"/>
              </a:ext>
            </a:extLst>
          </p:cNvPr>
          <p:cNvSpPr>
            <a:spLocks noChangeShapeType="1"/>
          </p:cNvSpPr>
          <p:nvPr/>
        </p:nvSpPr>
        <p:spPr bwMode="auto">
          <a:xfrm>
            <a:off x="3394075" y="2719388"/>
            <a:ext cx="220662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58" name="Line 65">
            <a:extLst>
              <a:ext uri="{FF2B5EF4-FFF2-40B4-BE49-F238E27FC236}">
                <a16:creationId xmlns:a16="http://schemas.microsoft.com/office/drawing/2014/main" id="{1C5FB57E-29F6-A640-81C8-77AB86ABF87C}"/>
              </a:ext>
            </a:extLst>
          </p:cNvPr>
          <p:cNvSpPr>
            <a:spLocks noChangeShapeType="1"/>
          </p:cNvSpPr>
          <p:nvPr/>
        </p:nvSpPr>
        <p:spPr bwMode="auto">
          <a:xfrm>
            <a:off x="3394075" y="3200400"/>
            <a:ext cx="220662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59" name="Line 66">
            <a:extLst>
              <a:ext uri="{FF2B5EF4-FFF2-40B4-BE49-F238E27FC236}">
                <a16:creationId xmlns:a16="http://schemas.microsoft.com/office/drawing/2014/main" id="{FC5807D5-9F10-8694-E3AB-0F1A0C6EAA84}"/>
              </a:ext>
            </a:extLst>
          </p:cNvPr>
          <p:cNvSpPr>
            <a:spLocks noChangeShapeType="1"/>
          </p:cNvSpPr>
          <p:nvPr/>
        </p:nvSpPr>
        <p:spPr bwMode="auto">
          <a:xfrm>
            <a:off x="3394075" y="3705225"/>
            <a:ext cx="220662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60" name="Line 67">
            <a:extLst>
              <a:ext uri="{FF2B5EF4-FFF2-40B4-BE49-F238E27FC236}">
                <a16:creationId xmlns:a16="http://schemas.microsoft.com/office/drawing/2014/main" id="{F03BDBDA-0C8A-39D8-53DF-44197CAAD5CA}"/>
              </a:ext>
            </a:extLst>
          </p:cNvPr>
          <p:cNvSpPr>
            <a:spLocks noChangeShapeType="1"/>
          </p:cNvSpPr>
          <p:nvPr/>
        </p:nvSpPr>
        <p:spPr bwMode="auto">
          <a:xfrm>
            <a:off x="3394075" y="5326063"/>
            <a:ext cx="2206625"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61" name="Line 68">
            <a:extLst>
              <a:ext uri="{FF2B5EF4-FFF2-40B4-BE49-F238E27FC236}">
                <a16:creationId xmlns:a16="http://schemas.microsoft.com/office/drawing/2014/main" id="{89A62601-72F5-B90E-BF14-52696B16FE73}"/>
              </a:ext>
            </a:extLst>
          </p:cNvPr>
          <p:cNvSpPr>
            <a:spLocks noChangeShapeType="1"/>
          </p:cNvSpPr>
          <p:nvPr/>
        </p:nvSpPr>
        <p:spPr bwMode="auto">
          <a:xfrm>
            <a:off x="1763713" y="5408613"/>
            <a:ext cx="36830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62" name="Line 69">
            <a:extLst>
              <a:ext uri="{FF2B5EF4-FFF2-40B4-BE49-F238E27FC236}">
                <a16:creationId xmlns:a16="http://schemas.microsoft.com/office/drawing/2014/main" id="{E1524D53-FE88-5BC8-6827-418D4177B447}"/>
              </a:ext>
            </a:extLst>
          </p:cNvPr>
          <p:cNvSpPr>
            <a:spLocks noChangeShapeType="1"/>
          </p:cNvSpPr>
          <p:nvPr/>
        </p:nvSpPr>
        <p:spPr bwMode="auto">
          <a:xfrm>
            <a:off x="7148513" y="5378450"/>
            <a:ext cx="36830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63" name="Line 70">
            <a:extLst>
              <a:ext uri="{FF2B5EF4-FFF2-40B4-BE49-F238E27FC236}">
                <a16:creationId xmlns:a16="http://schemas.microsoft.com/office/drawing/2014/main" id="{8881A5DE-5A45-8983-22F2-4CD0BCE9497C}"/>
              </a:ext>
            </a:extLst>
          </p:cNvPr>
          <p:cNvSpPr>
            <a:spLocks noChangeShapeType="1"/>
          </p:cNvSpPr>
          <p:nvPr/>
        </p:nvSpPr>
        <p:spPr bwMode="auto">
          <a:xfrm rot="1484370">
            <a:off x="1827213" y="5103813"/>
            <a:ext cx="36830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64" name="Line 71">
            <a:extLst>
              <a:ext uri="{FF2B5EF4-FFF2-40B4-BE49-F238E27FC236}">
                <a16:creationId xmlns:a16="http://schemas.microsoft.com/office/drawing/2014/main" id="{5AE7EEC1-6C70-3B10-E96C-00D9AC63BDA2}"/>
              </a:ext>
            </a:extLst>
          </p:cNvPr>
          <p:cNvSpPr>
            <a:spLocks noChangeShapeType="1"/>
          </p:cNvSpPr>
          <p:nvPr/>
        </p:nvSpPr>
        <p:spPr bwMode="auto">
          <a:xfrm rot="1484370">
            <a:off x="7202488" y="5721350"/>
            <a:ext cx="36830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65" name="Line 72">
            <a:extLst>
              <a:ext uri="{FF2B5EF4-FFF2-40B4-BE49-F238E27FC236}">
                <a16:creationId xmlns:a16="http://schemas.microsoft.com/office/drawing/2014/main" id="{D2CA427D-E3B4-2213-35BD-F34C0F295C46}"/>
              </a:ext>
            </a:extLst>
          </p:cNvPr>
          <p:cNvSpPr>
            <a:spLocks noChangeShapeType="1"/>
          </p:cNvSpPr>
          <p:nvPr/>
        </p:nvSpPr>
        <p:spPr bwMode="auto">
          <a:xfrm rot="-1648508">
            <a:off x="1774825" y="5688013"/>
            <a:ext cx="368300"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66" name="Line 73">
            <a:extLst>
              <a:ext uri="{FF2B5EF4-FFF2-40B4-BE49-F238E27FC236}">
                <a16:creationId xmlns:a16="http://schemas.microsoft.com/office/drawing/2014/main" id="{27934423-C916-03B7-F8E2-730DBF9FE43E}"/>
              </a:ext>
            </a:extLst>
          </p:cNvPr>
          <p:cNvSpPr>
            <a:spLocks noChangeShapeType="1"/>
          </p:cNvSpPr>
          <p:nvPr/>
        </p:nvSpPr>
        <p:spPr bwMode="auto">
          <a:xfrm rot="-1648508">
            <a:off x="7070725" y="5113338"/>
            <a:ext cx="368300"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67" name="Oval 74">
            <a:extLst>
              <a:ext uri="{FF2B5EF4-FFF2-40B4-BE49-F238E27FC236}">
                <a16:creationId xmlns:a16="http://schemas.microsoft.com/office/drawing/2014/main" id="{1B321F91-77B6-E0C7-9848-EFC12D5391CD}"/>
              </a:ext>
            </a:extLst>
          </p:cNvPr>
          <p:cNvSpPr>
            <a:spLocks noChangeArrowheads="1"/>
          </p:cNvSpPr>
          <p:nvPr/>
        </p:nvSpPr>
        <p:spPr bwMode="auto">
          <a:xfrm>
            <a:off x="1936750" y="4924425"/>
            <a:ext cx="147638" cy="152400"/>
          </a:xfrm>
          <a:prstGeom prst="ellipse">
            <a:avLst/>
          </a:prstGeom>
          <a:solidFill>
            <a:schemeClr val="hlink"/>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68" name="Oval 75">
            <a:extLst>
              <a:ext uri="{FF2B5EF4-FFF2-40B4-BE49-F238E27FC236}">
                <a16:creationId xmlns:a16="http://schemas.microsoft.com/office/drawing/2014/main" id="{908482C1-82AC-68F3-DF2B-B934269F9EDC}"/>
              </a:ext>
            </a:extLst>
          </p:cNvPr>
          <p:cNvSpPr>
            <a:spLocks noChangeArrowheads="1"/>
          </p:cNvSpPr>
          <p:nvPr/>
        </p:nvSpPr>
        <p:spPr bwMode="auto">
          <a:xfrm>
            <a:off x="7134225" y="4973638"/>
            <a:ext cx="147638" cy="150812"/>
          </a:xfrm>
          <a:prstGeom prst="ellipse">
            <a:avLst/>
          </a:prstGeom>
          <a:solidFill>
            <a:schemeClr val="hlink"/>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69" name="Rectangle 76">
            <a:extLst>
              <a:ext uri="{FF2B5EF4-FFF2-40B4-BE49-F238E27FC236}">
                <a16:creationId xmlns:a16="http://schemas.microsoft.com/office/drawing/2014/main" id="{63CF65FD-9B43-02AC-219C-764B7F7DCEF1}"/>
              </a:ext>
            </a:extLst>
          </p:cNvPr>
          <p:cNvSpPr>
            <a:spLocks noChangeArrowheads="1"/>
          </p:cNvSpPr>
          <p:nvPr/>
        </p:nvSpPr>
        <p:spPr bwMode="auto">
          <a:xfrm>
            <a:off x="1857375" y="5241925"/>
            <a:ext cx="119063" cy="122238"/>
          </a:xfrm>
          <a:prstGeom prst="rect">
            <a:avLst/>
          </a:prstGeom>
          <a:solidFill>
            <a:srgbClr val="333399"/>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70" name="Rectangle 77">
            <a:extLst>
              <a:ext uri="{FF2B5EF4-FFF2-40B4-BE49-F238E27FC236}">
                <a16:creationId xmlns:a16="http://schemas.microsoft.com/office/drawing/2014/main" id="{131F0F66-87F0-0621-D4DF-3FAA9A3C1612}"/>
              </a:ext>
            </a:extLst>
          </p:cNvPr>
          <p:cNvSpPr>
            <a:spLocks noChangeArrowheads="1"/>
          </p:cNvSpPr>
          <p:nvPr/>
        </p:nvSpPr>
        <p:spPr bwMode="auto">
          <a:xfrm>
            <a:off x="7269163" y="5229225"/>
            <a:ext cx="119062" cy="122238"/>
          </a:xfrm>
          <a:prstGeom prst="rect">
            <a:avLst/>
          </a:prstGeom>
          <a:solidFill>
            <a:srgbClr val="333399"/>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3982" name="AutoShape 78">
            <a:extLst>
              <a:ext uri="{FF2B5EF4-FFF2-40B4-BE49-F238E27FC236}">
                <a16:creationId xmlns:a16="http://schemas.microsoft.com/office/drawing/2014/main" id="{73C0A9E3-17E8-3CF6-971A-C39E2BBEB8E8}"/>
              </a:ext>
            </a:extLst>
          </p:cNvPr>
          <p:cNvSpPr>
            <a:spLocks noChangeArrowheads="1"/>
          </p:cNvSpPr>
          <p:nvPr/>
        </p:nvSpPr>
        <p:spPr bwMode="auto">
          <a:xfrm>
            <a:off x="4424363" y="3479800"/>
            <a:ext cx="165100" cy="171450"/>
          </a:xfrm>
          <a:prstGeom prst="star5">
            <a:avLst/>
          </a:prstGeom>
          <a:solidFill>
            <a:srgbClr val="FFFF66"/>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23983" name="AutoShape 79">
            <a:extLst>
              <a:ext uri="{FF2B5EF4-FFF2-40B4-BE49-F238E27FC236}">
                <a16:creationId xmlns:a16="http://schemas.microsoft.com/office/drawing/2014/main" id="{E52B2DC7-13AA-36A9-F0F2-E94A66CAB0F8}"/>
              </a:ext>
            </a:extLst>
          </p:cNvPr>
          <p:cNvSpPr>
            <a:spLocks noChangeArrowheads="1"/>
          </p:cNvSpPr>
          <p:nvPr/>
        </p:nvSpPr>
        <p:spPr bwMode="auto">
          <a:xfrm>
            <a:off x="7310438" y="5511800"/>
            <a:ext cx="165100" cy="171450"/>
          </a:xfrm>
          <a:prstGeom prst="star5">
            <a:avLst/>
          </a:prstGeom>
          <a:solidFill>
            <a:srgbClr val="FFFF66"/>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6673" name="Oval 80">
            <a:extLst>
              <a:ext uri="{FF2B5EF4-FFF2-40B4-BE49-F238E27FC236}">
                <a16:creationId xmlns:a16="http://schemas.microsoft.com/office/drawing/2014/main" id="{4331D8C0-296D-D29C-680C-13FE6B576433}"/>
              </a:ext>
            </a:extLst>
          </p:cNvPr>
          <p:cNvSpPr>
            <a:spLocks noChangeArrowheads="1"/>
          </p:cNvSpPr>
          <p:nvPr/>
        </p:nvSpPr>
        <p:spPr bwMode="auto">
          <a:xfrm>
            <a:off x="1773238" y="2644775"/>
            <a:ext cx="147637" cy="152400"/>
          </a:xfrm>
          <a:prstGeom prst="ellipse">
            <a:avLst/>
          </a:prstGeom>
          <a:solidFill>
            <a:schemeClr val="hlink"/>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74" name="Oval 81">
            <a:extLst>
              <a:ext uri="{FF2B5EF4-FFF2-40B4-BE49-F238E27FC236}">
                <a16:creationId xmlns:a16="http://schemas.microsoft.com/office/drawing/2014/main" id="{BBA98865-866C-0399-765F-B498B95D196B}"/>
              </a:ext>
            </a:extLst>
          </p:cNvPr>
          <p:cNvSpPr>
            <a:spLocks noChangeArrowheads="1"/>
          </p:cNvSpPr>
          <p:nvPr/>
        </p:nvSpPr>
        <p:spPr bwMode="auto">
          <a:xfrm>
            <a:off x="4432300" y="2492375"/>
            <a:ext cx="147638" cy="152400"/>
          </a:xfrm>
          <a:prstGeom prst="ellipse">
            <a:avLst/>
          </a:prstGeom>
          <a:solidFill>
            <a:schemeClr val="hlink"/>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75" name="Oval 82">
            <a:extLst>
              <a:ext uri="{FF2B5EF4-FFF2-40B4-BE49-F238E27FC236}">
                <a16:creationId xmlns:a16="http://schemas.microsoft.com/office/drawing/2014/main" id="{43DF2B71-9E42-58B7-2E9C-E6A64146B2CD}"/>
              </a:ext>
            </a:extLst>
          </p:cNvPr>
          <p:cNvSpPr>
            <a:spLocks noChangeArrowheads="1"/>
          </p:cNvSpPr>
          <p:nvPr/>
        </p:nvSpPr>
        <p:spPr bwMode="auto">
          <a:xfrm>
            <a:off x="7296150" y="2644775"/>
            <a:ext cx="147638" cy="152400"/>
          </a:xfrm>
          <a:prstGeom prst="ellipse">
            <a:avLst/>
          </a:prstGeom>
          <a:solidFill>
            <a:schemeClr val="hlink"/>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76" name="Rectangle 83">
            <a:extLst>
              <a:ext uri="{FF2B5EF4-FFF2-40B4-BE49-F238E27FC236}">
                <a16:creationId xmlns:a16="http://schemas.microsoft.com/office/drawing/2014/main" id="{CAB37970-BC8E-C5D9-8A97-72C78D772B75}"/>
              </a:ext>
            </a:extLst>
          </p:cNvPr>
          <p:cNvSpPr>
            <a:spLocks noChangeArrowheads="1"/>
          </p:cNvSpPr>
          <p:nvPr/>
        </p:nvSpPr>
        <p:spPr bwMode="auto">
          <a:xfrm>
            <a:off x="7296150" y="3175000"/>
            <a:ext cx="117475" cy="122238"/>
          </a:xfrm>
          <a:prstGeom prst="rect">
            <a:avLst/>
          </a:prstGeom>
          <a:solidFill>
            <a:srgbClr val="333399"/>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77" name="Rectangle 84">
            <a:extLst>
              <a:ext uri="{FF2B5EF4-FFF2-40B4-BE49-F238E27FC236}">
                <a16:creationId xmlns:a16="http://schemas.microsoft.com/office/drawing/2014/main" id="{34214741-60D8-F4CD-41A2-48A8D54EDC83}"/>
              </a:ext>
            </a:extLst>
          </p:cNvPr>
          <p:cNvSpPr>
            <a:spLocks noChangeArrowheads="1"/>
          </p:cNvSpPr>
          <p:nvPr/>
        </p:nvSpPr>
        <p:spPr bwMode="auto">
          <a:xfrm>
            <a:off x="1773238" y="3175000"/>
            <a:ext cx="119062" cy="122238"/>
          </a:xfrm>
          <a:prstGeom prst="rect">
            <a:avLst/>
          </a:prstGeom>
          <a:solidFill>
            <a:srgbClr val="333399"/>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78" name="Rectangle 85">
            <a:extLst>
              <a:ext uri="{FF2B5EF4-FFF2-40B4-BE49-F238E27FC236}">
                <a16:creationId xmlns:a16="http://schemas.microsoft.com/office/drawing/2014/main" id="{38E472C6-7822-517E-6CF4-3739934D90A0}"/>
              </a:ext>
            </a:extLst>
          </p:cNvPr>
          <p:cNvSpPr>
            <a:spLocks noChangeArrowheads="1"/>
          </p:cNvSpPr>
          <p:nvPr/>
        </p:nvSpPr>
        <p:spPr bwMode="auto">
          <a:xfrm>
            <a:off x="4446588" y="3024188"/>
            <a:ext cx="119062" cy="122237"/>
          </a:xfrm>
          <a:prstGeom prst="rect">
            <a:avLst/>
          </a:prstGeom>
          <a:solidFill>
            <a:srgbClr val="333399"/>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3990" name="AutoShape 86">
            <a:extLst>
              <a:ext uri="{FF2B5EF4-FFF2-40B4-BE49-F238E27FC236}">
                <a16:creationId xmlns:a16="http://schemas.microsoft.com/office/drawing/2014/main" id="{CB44191B-1D93-6BE0-D200-F10475E33127}"/>
              </a:ext>
            </a:extLst>
          </p:cNvPr>
          <p:cNvSpPr>
            <a:spLocks noChangeArrowheads="1"/>
          </p:cNvSpPr>
          <p:nvPr/>
        </p:nvSpPr>
        <p:spPr bwMode="auto">
          <a:xfrm>
            <a:off x="7313613" y="3597275"/>
            <a:ext cx="165100" cy="169863"/>
          </a:xfrm>
          <a:prstGeom prst="star5">
            <a:avLst/>
          </a:prstGeom>
          <a:solidFill>
            <a:srgbClr val="FFFF66"/>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23991" name="AutoShape 87">
            <a:extLst>
              <a:ext uri="{FF2B5EF4-FFF2-40B4-BE49-F238E27FC236}">
                <a16:creationId xmlns:a16="http://schemas.microsoft.com/office/drawing/2014/main" id="{3C57ED0D-08FC-BF84-0821-79455B1F4885}"/>
              </a:ext>
            </a:extLst>
          </p:cNvPr>
          <p:cNvSpPr>
            <a:spLocks noChangeArrowheads="1"/>
          </p:cNvSpPr>
          <p:nvPr/>
        </p:nvSpPr>
        <p:spPr bwMode="auto">
          <a:xfrm>
            <a:off x="1749425" y="3611563"/>
            <a:ext cx="165100" cy="171450"/>
          </a:xfrm>
          <a:prstGeom prst="star5">
            <a:avLst/>
          </a:prstGeom>
          <a:solidFill>
            <a:srgbClr val="FFFF66"/>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23992" name="AutoShape 88">
            <a:extLst>
              <a:ext uri="{FF2B5EF4-FFF2-40B4-BE49-F238E27FC236}">
                <a16:creationId xmlns:a16="http://schemas.microsoft.com/office/drawing/2014/main" id="{E8050849-8D40-615D-E661-ECB3C7F98590}"/>
              </a:ext>
            </a:extLst>
          </p:cNvPr>
          <p:cNvSpPr>
            <a:spLocks noChangeArrowheads="1"/>
          </p:cNvSpPr>
          <p:nvPr/>
        </p:nvSpPr>
        <p:spPr bwMode="auto">
          <a:xfrm>
            <a:off x="1793875" y="5527675"/>
            <a:ext cx="166688" cy="169863"/>
          </a:xfrm>
          <a:prstGeom prst="star5">
            <a:avLst/>
          </a:prstGeom>
          <a:solidFill>
            <a:srgbClr val="FFFF66"/>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6682" name="Oval 89">
            <a:extLst>
              <a:ext uri="{FF2B5EF4-FFF2-40B4-BE49-F238E27FC236}">
                <a16:creationId xmlns:a16="http://schemas.microsoft.com/office/drawing/2014/main" id="{29A049E8-5BA4-FC73-0D54-DB43FFB9D915}"/>
              </a:ext>
            </a:extLst>
          </p:cNvPr>
          <p:cNvSpPr>
            <a:spLocks noChangeArrowheads="1"/>
          </p:cNvSpPr>
          <p:nvPr/>
        </p:nvSpPr>
        <p:spPr bwMode="auto">
          <a:xfrm>
            <a:off x="4056063" y="5097463"/>
            <a:ext cx="147637" cy="152400"/>
          </a:xfrm>
          <a:prstGeom prst="ellipse">
            <a:avLst/>
          </a:prstGeom>
          <a:solidFill>
            <a:schemeClr val="hlink"/>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83" name="Rectangle 90">
            <a:extLst>
              <a:ext uri="{FF2B5EF4-FFF2-40B4-BE49-F238E27FC236}">
                <a16:creationId xmlns:a16="http://schemas.microsoft.com/office/drawing/2014/main" id="{F3FD91D8-A23A-D0E0-5D29-80E0B11759D5}"/>
              </a:ext>
            </a:extLst>
          </p:cNvPr>
          <p:cNvSpPr>
            <a:spLocks noChangeArrowheads="1"/>
          </p:cNvSpPr>
          <p:nvPr/>
        </p:nvSpPr>
        <p:spPr bwMode="auto">
          <a:xfrm>
            <a:off x="4424363" y="5111750"/>
            <a:ext cx="119062" cy="122238"/>
          </a:xfrm>
          <a:prstGeom prst="rect">
            <a:avLst/>
          </a:prstGeom>
          <a:solidFill>
            <a:srgbClr val="333399"/>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3995" name="AutoShape 91">
            <a:extLst>
              <a:ext uri="{FF2B5EF4-FFF2-40B4-BE49-F238E27FC236}">
                <a16:creationId xmlns:a16="http://schemas.microsoft.com/office/drawing/2014/main" id="{C09B4877-ED5E-E954-9152-18FB620255A7}"/>
              </a:ext>
            </a:extLst>
          </p:cNvPr>
          <p:cNvSpPr>
            <a:spLocks noChangeArrowheads="1"/>
          </p:cNvSpPr>
          <p:nvPr/>
        </p:nvSpPr>
        <p:spPr bwMode="auto">
          <a:xfrm>
            <a:off x="4773613" y="5086350"/>
            <a:ext cx="165100" cy="171450"/>
          </a:xfrm>
          <a:prstGeom prst="star5">
            <a:avLst/>
          </a:prstGeom>
          <a:solidFill>
            <a:srgbClr val="FFFF66"/>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 name="灯片编号占位符 1">
            <a:extLst>
              <a:ext uri="{FF2B5EF4-FFF2-40B4-BE49-F238E27FC236}">
                <a16:creationId xmlns:a16="http://schemas.microsoft.com/office/drawing/2014/main" id="{B75507A3-674B-7B0D-8D19-35E9B2EA05F8}"/>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450F70B6-87E9-4982-895B-5EF605A755A9}" type="slidenum">
              <a:rPr lang="en-US" altLang="zh-CN" sz="1200">
                <a:solidFill>
                  <a:srgbClr val="898989"/>
                </a:solidFill>
              </a:rPr>
              <a:pPr eaLnBrk="1" hangingPunct="1"/>
              <a:t>24</a:t>
            </a:fld>
            <a:endParaRPr lang="en-US" altLang="zh-CN" sz="1200">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3F09DB2-236D-A884-2170-A5D59DA48545}"/>
              </a:ext>
            </a:extLst>
          </p:cNvPr>
          <p:cNvSpPr>
            <a:spLocks noGrp="1" noChangeArrowheads="1"/>
          </p:cNvSpPr>
          <p:nvPr>
            <p:ph type="title"/>
          </p:nvPr>
        </p:nvSpPr>
        <p:spPr/>
        <p:txBody>
          <a:bodyPr/>
          <a:lstStyle/>
          <a:p>
            <a:pPr algn="ctr" eaLnBrk="1" hangingPunct="1"/>
            <a:r>
              <a:rPr lang="zh-CN" altLang="en-US" sz="4000"/>
              <a:t>频分复用 </a:t>
            </a:r>
            <a:r>
              <a:rPr lang="en-US" altLang="zh-CN" sz="4000"/>
              <a:t>FDM</a:t>
            </a:r>
            <a:br>
              <a:rPr lang="en-US" altLang="zh-CN" sz="4000"/>
            </a:br>
            <a:r>
              <a:rPr lang="en-US" altLang="zh-CN" sz="4000"/>
              <a:t>(Frequency Division Multiplexing) </a:t>
            </a:r>
          </a:p>
        </p:txBody>
      </p:sp>
      <p:sp>
        <p:nvSpPr>
          <p:cNvPr id="27651" name="Rectangle 3">
            <a:extLst>
              <a:ext uri="{FF2B5EF4-FFF2-40B4-BE49-F238E27FC236}">
                <a16:creationId xmlns:a16="http://schemas.microsoft.com/office/drawing/2014/main" id="{DDFC364F-2AEF-3EA9-E307-C8A63F754B2D}"/>
              </a:ext>
            </a:extLst>
          </p:cNvPr>
          <p:cNvSpPr>
            <a:spLocks noGrp="1" noChangeArrowheads="1"/>
          </p:cNvSpPr>
          <p:nvPr>
            <p:ph idx="1"/>
          </p:nvPr>
        </p:nvSpPr>
        <p:spPr>
          <a:xfrm>
            <a:off x="900113" y="1773238"/>
            <a:ext cx="7915275" cy="1800225"/>
          </a:xfrm>
        </p:spPr>
        <p:txBody>
          <a:bodyPr/>
          <a:lstStyle/>
          <a:p>
            <a:pPr eaLnBrk="1" hangingPunct="1"/>
            <a:r>
              <a:rPr lang="zh-CN" altLang="en-US" sz="2200"/>
              <a:t>用户在分配到一定的频带后，在通信过程中自始至终都占用这个频带。</a:t>
            </a:r>
          </a:p>
          <a:p>
            <a:pPr eaLnBrk="1" hangingPunct="1"/>
            <a:r>
              <a:rPr lang="zh-CN" altLang="en-US" sz="2200">
                <a:solidFill>
                  <a:schemeClr val="hlink"/>
                </a:solidFill>
              </a:rPr>
              <a:t>频分复用</a:t>
            </a:r>
            <a:r>
              <a:rPr lang="zh-CN" altLang="en-US" sz="2200"/>
              <a:t>的所有用户在同样的时间占用不同的带宽资源（请注意，这里的“</a:t>
            </a:r>
            <a:r>
              <a:rPr lang="zh-CN" altLang="en-US" sz="2200">
                <a:solidFill>
                  <a:srgbClr val="FF0000"/>
                </a:solidFill>
              </a:rPr>
              <a:t>带宽</a:t>
            </a:r>
            <a:r>
              <a:rPr lang="zh-CN" altLang="en-US" sz="2200"/>
              <a:t>”是频率带宽而不是数据的发送速率）。 </a:t>
            </a:r>
          </a:p>
        </p:txBody>
      </p:sp>
      <p:sp>
        <p:nvSpPr>
          <p:cNvPr id="27652" name="Line 28">
            <a:extLst>
              <a:ext uri="{FF2B5EF4-FFF2-40B4-BE49-F238E27FC236}">
                <a16:creationId xmlns:a16="http://schemas.microsoft.com/office/drawing/2014/main" id="{CA242188-5506-85FA-7D0A-F04FBB359DEE}"/>
              </a:ext>
            </a:extLst>
          </p:cNvPr>
          <p:cNvSpPr>
            <a:spLocks noChangeShapeType="1"/>
          </p:cNvSpPr>
          <p:nvPr/>
        </p:nvSpPr>
        <p:spPr bwMode="auto">
          <a:xfrm flipV="1">
            <a:off x="2024063" y="6169025"/>
            <a:ext cx="6116637" cy="9525"/>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3" name="Text Box 29">
            <a:extLst>
              <a:ext uri="{FF2B5EF4-FFF2-40B4-BE49-F238E27FC236}">
                <a16:creationId xmlns:a16="http://schemas.microsoft.com/office/drawing/2014/main" id="{65DADD21-4872-ECB1-106E-EE9197EA67EC}"/>
              </a:ext>
            </a:extLst>
          </p:cNvPr>
          <p:cNvSpPr txBox="1">
            <a:spLocks noChangeArrowheads="1"/>
          </p:cNvSpPr>
          <p:nvPr/>
        </p:nvSpPr>
        <p:spPr bwMode="auto">
          <a:xfrm>
            <a:off x="1331913" y="3357563"/>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90000"/>
              </a:lnSpc>
            </a:pPr>
            <a:r>
              <a:rPr kumimoji="1" lang="zh-CN" altLang="en-US" sz="2000">
                <a:solidFill>
                  <a:srgbClr val="333399"/>
                </a:solidFill>
                <a:latin typeface="Times New Roman" panose="02020603050405020304" pitchFamily="18" charset="0"/>
                <a:ea typeface="黑体" panose="02010609060101010101" pitchFamily="49" charset="-122"/>
              </a:rPr>
              <a:t>频率</a:t>
            </a:r>
          </a:p>
        </p:txBody>
      </p:sp>
      <p:sp>
        <p:nvSpPr>
          <p:cNvPr id="27654" name="Text Box 30">
            <a:extLst>
              <a:ext uri="{FF2B5EF4-FFF2-40B4-BE49-F238E27FC236}">
                <a16:creationId xmlns:a16="http://schemas.microsoft.com/office/drawing/2014/main" id="{ADA2B2D2-1A15-D68C-5704-934EF914FAA9}"/>
              </a:ext>
            </a:extLst>
          </p:cNvPr>
          <p:cNvSpPr txBox="1">
            <a:spLocks noChangeArrowheads="1"/>
          </p:cNvSpPr>
          <p:nvPr/>
        </p:nvSpPr>
        <p:spPr bwMode="auto">
          <a:xfrm>
            <a:off x="8140700" y="59817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90000"/>
              </a:lnSpc>
            </a:pPr>
            <a:r>
              <a:rPr kumimoji="1" lang="zh-CN" altLang="en-US" sz="2000">
                <a:solidFill>
                  <a:srgbClr val="333399"/>
                </a:solidFill>
                <a:latin typeface="Times New Roman" panose="02020603050405020304" pitchFamily="18" charset="0"/>
                <a:ea typeface="黑体" panose="02010609060101010101" pitchFamily="49" charset="-122"/>
              </a:rPr>
              <a:t>时间</a:t>
            </a:r>
          </a:p>
        </p:txBody>
      </p:sp>
      <p:sp>
        <p:nvSpPr>
          <p:cNvPr id="27655" name="Rectangle 31">
            <a:extLst>
              <a:ext uri="{FF2B5EF4-FFF2-40B4-BE49-F238E27FC236}">
                <a16:creationId xmlns:a16="http://schemas.microsoft.com/office/drawing/2014/main" id="{3658C581-6AFE-78A5-151B-34824E48FA17}"/>
              </a:ext>
            </a:extLst>
          </p:cNvPr>
          <p:cNvSpPr>
            <a:spLocks noChangeArrowheads="1"/>
          </p:cNvSpPr>
          <p:nvPr/>
        </p:nvSpPr>
        <p:spPr bwMode="auto">
          <a:xfrm>
            <a:off x="2024063" y="3724275"/>
            <a:ext cx="5543550" cy="387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56" name="Rectangle 32">
            <a:extLst>
              <a:ext uri="{FF2B5EF4-FFF2-40B4-BE49-F238E27FC236}">
                <a16:creationId xmlns:a16="http://schemas.microsoft.com/office/drawing/2014/main" id="{BB723C35-E6EE-DF5A-85DD-F273A53AB444}"/>
              </a:ext>
            </a:extLst>
          </p:cNvPr>
          <p:cNvSpPr>
            <a:spLocks noChangeArrowheads="1"/>
          </p:cNvSpPr>
          <p:nvPr/>
        </p:nvSpPr>
        <p:spPr bwMode="auto">
          <a:xfrm>
            <a:off x="2024063" y="4111625"/>
            <a:ext cx="5543550" cy="3873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57" name="Rectangle 33">
            <a:extLst>
              <a:ext uri="{FF2B5EF4-FFF2-40B4-BE49-F238E27FC236}">
                <a16:creationId xmlns:a16="http://schemas.microsoft.com/office/drawing/2014/main" id="{201896C7-4E43-01C5-504B-8A8402C61A02}"/>
              </a:ext>
            </a:extLst>
          </p:cNvPr>
          <p:cNvSpPr>
            <a:spLocks noChangeArrowheads="1"/>
          </p:cNvSpPr>
          <p:nvPr/>
        </p:nvSpPr>
        <p:spPr bwMode="auto">
          <a:xfrm>
            <a:off x="2024063" y="4498975"/>
            <a:ext cx="5543550" cy="387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58" name="Rectangle 34">
            <a:extLst>
              <a:ext uri="{FF2B5EF4-FFF2-40B4-BE49-F238E27FC236}">
                <a16:creationId xmlns:a16="http://schemas.microsoft.com/office/drawing/2014/main" id="{17AF21D6-4F08-31E5-3274-4180EEF2156C}"/>
              </a:ext>
            </a:extLst>
          </p:cNvPr>
          <p:cNvSpPr>
            <a:spLocks noChangeArrowheads="1"/>
          </p:cNvSpPr>
          <p:nvPr/>
        </p:nvSpPr>
        <p:spPr bwMode="auto">
          <a:xfrm>
            <a:off x="2024063" y="4886325"/>
            <a:ext cx="5543550"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59" name="Rectangle 35">
            <a:extLst>
              <a:ext uri="{FF2B5EF4-FFF2-40B4-BE49-F238E27FC236}">
                <a16:creationId xmlns:a16="http://schemas.microsoft.com/office/drawing/2014/main" id="{BD7AF0AB-A8B2-28FB-CAD6-949B8D384DA5}"/>
              </a:ext>
            </a:extLst>
          </p:cNvPr>
          <p:cNvSpPr>
            <a:spLocks noChangeArrowheads="1"/>
          </p:cNvSpPr>
          <p:nvPr/>
        </p:nvSpPr>
        <p:spPr bwMode="auto">
          <a:xfrm>
            <a:off x="2024063" y="5273675"/>
            <a:ext cx="5543550"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60" name="Text Box 36">
            <a:extLst>
              <a:ext uri="{FF2B5EF4-FFF2-40B4-BE49-F238E27FC236}">
                <a16:creationId xmlns:a16="http://schemas.microsoft.com/office/drawing/2014/main" id="{C730ACF6-5416-D093-9744-706B5F8FFDCB}"/>
              </a:ext>
            </a:extLst>
          </p:cNvPr>
          <p:cNvSpPr txBox="1">
            <a:spLocks noChangeArrowheads="1"/>
          </p:cNvSpPr>
          <p:nvPr/>
        </p:nvSpPr>
        <p:spPr bwMode="auto">
          <a:xfrm>
            <a:off x="4398963" y="5330825"/>
            <a:ext cx="90328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90000"/>
              </a:lnSpc>
            </a:pPr>
            <a:r>
              <a:rPr kumimoji="1" lang="zh-CN" altLang="en-US" sz="2000">
                <a:solidFill>
                  <a:srgbClr val="333399"/>
                </a:solidFill>
                <a:latin typeface="Arial" panose="020B0604020202020204" pitchFamily="34" charset="0"/>
                <a:ea typeface="黑体" panose="02010609060101010101" pitchFamily="49" charset="-122"/>
              </a:rPr>
              <a:t>频带 </a:t>
            </a:r>
            <a:r>
              <a:rPr kumimoji="1" lang="en-US" altLang="zh-CN" sz="2000">
                <a:solidFill>
                  <a:srgbClr val="333399"/>
                </a:solidFill>
                <a:latin typeface="Arial" panose="020B0604020202020204" pitchFamily="34" charset="0"/>
                <a:ea typeface="黑体" panose="02010609060101010101" pitchFamily="49" charset="-122"/>
              </a:rPr>
              <a:t>1</a:t>
            </a:r>
          </a:p>
        </p:txBody>
      </p:sp>
      <p:sp>
        <p:nvSpPr>
          <p:cNvPr id="27661" name="Text Box 37">
            <a:extLst>
              <a:ext uri="{FF2B5EF4-FFF2-40B4-BE49-F238E27FC236}">
                <a16:creationId xmlns:a16="http://schemas.microsoft.com/office/drawing/2014/main" id="{A9CB31CF-AF99-71BD-83CA-45F894B33B43}"/>
              </a:ext>
            </a:extLst>
          </p:cNvPr>
          <p:cNvSpPr txBox="1">
            <a:spLocks noChangeArrowheads="1"/>
          </p:cNvSpPr>
          <p:nvPr/>
        </p:nvSpPr>
        <p:spPr bwMode="auto">
          <a:xfrm>
            <a:off x="4398963" y="4941888"/>
            <a:ext cx="903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90000"/>
              </a:lnSpc>
            </a:pPr>
            <a:r>
              <a:rPr kumimoji="1" lang="zh-CN" altLang="en-US" sz="2000">
                <a:solidFill>
                  <a:srgbClr val="333399"/>
                </a:solidFill>
                <a:latin typeface="Arial" panose="020B0604020202020204" pitchFamily="34" charset="0"/>
                <a:ea typeface="黑体" panose="02010609060101010101" pitchFamily="49" charset="-122"/>
              </a:rPr>
              <a:t>频带 </a:t>
            </a:r>
            <a:r>
              <a:rPr kumimoji="1" lang="en-US" altLang="zh-CN" sz="2000">
                <a:solidFill>
                  <a:srgbClr val="333399"/>
                </a:solidFill>
                <a:latin typeface="Arial" panose="020B0604020202020204" pitchFamily="34" charset="0"/>
                <a:ea typeface="黑体" panose="02010609060101010101" pitchFamily="49" charset="-122"/>
              </a:rPr>
              <a:t>2</a:t>
            </a:r>
          </a:p>
        </p:txBody>
      </p:sp>
      <p:sp>
        <p:nvSpPr>
          <p:cNvPr id="27662" name="Text Box 38">
            <a:extLst>
              <a:ext uri="{FF2B5EF4-FFF2-40B4-BE49-F238E27FC236}">
                <a16:creationId xmlns:a16="http://schemas.microsoft.com/office/drawing/2014/main" id="{A900B874-F74D-D763-46CD-53D2408B950A}"/>
              </a:ext>
            </a:extLst>
          </p:cNvPr>
          <p:cNvSpPr txBox="1">
            <a:spLocks noChangeArrowheads="1"/>
          </p:cNvSpPr>
          <p:nvPr/>
        </p:nvSpPr>
        <p:spPr bwMode="auto">
          <a:xfrm>
            <a:off x="4398963" y="4549775"/>
            <a:ext cx="9032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90000"/>
              </a:lnSpc>
            </a:pPr>
            <a:r>
              <a:rPr kumimoji="1" lang="zh-CN" altLang="en-US" sz="2000">
                <a:solidFill>
                  <a:srgbClr val="333399"/>
                </a:solidFill>
                <a:latin typeface="Arial" panose="020B0604020202020204" pitchFamily="34" charset="0"/>
                <a:ea typeface="黑体" panose="02010609060101010101" pitchFamily="49" charset="-122"/>
              </a:rPr>
              <a:t>频带 </a:t>
            </a:r>
            <a:r>
              <a:rPr kumimoji="1" lang="en-US" altLang="zh-CN" sz="2000">
                <a:solidFill>
                  <a:srgbClr val="333399"/>
                </a:solidFill>
                <a:latin typeface="Arial" panose="020B0604020202020204" pitchFamily="34" charset="0"/>
                <a:ea typeface="黑体" panose="02010609060101010101" pitchFamily="49" charset="-122"/>
              </a:rPr>
              <a:t>3</a:t>
            </a:r>
          </a:p>
        </p:txBody>
      </p:sp>
      <p:sp>
        <p:nvSpPr>
          <p:cNvPr id="27663" name="Text Box 39">
            <a:extLst>
              <a:ext uri="{FF2B5EF4-FFF2-40B4-BE49-F238E27FC236}">
                <a16:creationId xmlns:a16="http://schemas.microsoft.com/office/drawing/2014/main" id="{23D140E0-60DC-FA61-FC24-0424D4CD2053}"/>
              </a:ext>
            </a:extLst>
          </p:cNvPr>
          <p:cNvSpPr txBox="1">
            <a:spLocks noChangeArrowheads="1"/>
          </p:cNvSpPr>
          <p:nvPr/>
        </p:nvSpPr>
        <p:spPr bwMode="auto">
          <a:xfrm>
            <a:off x="4537075" y="3933825"/>
            <a:ext cx="5397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90000"/>
              </a:lnSpc>
            </a:pPr>
            <a:r>
              <a:rPr kumimoji="1" lang="en-US" altLang="zh-CN" sz="2800">
                <a:solidFill>
                  <a:srgbClr val="333399"/>
                </a:solidFill>
                <a:latin typeface="Arial" panose="020B0604020202020204" pitchFamily="34" charset="0"/>
                <a:ea typeface="黑体" panose="02010609060101010101" pitchFamily="49" charset="-122"/>
                <a:sym typeface="Symbol" panose="05050102010706020507" pitchFamily="18" charset="2"/>
              </a:rPr>
              <a:t></a:t>
            </a:r>
            <a:endParaRPr kumimoji="1" lang="zh-CN" altLang="zh-CN" sz="2800">
              <a:solidFill>
                <a:srgbClr val="333399"/>
              </a:solidFill>
              <a:latin typeface="Arial" panose="020B0604020202020204" pitchFamily="34" charset="0"/>
              <a:ea typeface="黑体" panose="02010609060101010101" pitchFamily="49" charset="-122"/>
              <a:sym typeface="Symbol" panose="05050102010706020507" pitchFamily="18" charset="2"/>
            </a:endParaRPr>
          </a:p>
        </p:txBody>
      </p:sp>
      <p:sp>
        <p:nvSpPr>
          <p:cNvPr id="27664" name="Text Box 40">
            <a:extLst>
              <a:ext uri="{FF2B5EF4-FFF2-40B4-BE49-F238E27FC236}">
                <a16:creationId xmlns:a16="http://schemas.microsoft.com/office/drawing/2014/main" id="{E07789A5-8738-1928-45E0-987F4AAC7E12}"/>
              </a:ext>
            </a:extLst>
          </p:cNvPr>
          <p:cNvSpPr txBox="1">
            <a:spLocks noChangeArrowheads="1"/>
          </p:cNvSpPr>
          <p:nvPr/>
        </p:nvSpPr>
        <p:spPr bwMode="auto">
          <a:xfrm>
            <a:off x="4398963" y="3767138"/>
            <a:ext cx="903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90000"/>
              </a:lnSpc>
            </a:pPr>
            <a:r>
              <a:rPr kumimoji="1" lang="zh-CN" altLang="en-US" sz="2000">
                <a:solidFill>
                  <a:srgbClr val="333399"/>
                </a:solidFill>
                <a:latin typeface="Arial" panose="020B0604020202020204" pitchFamily="34" charset="0"/>
                <a:ea typeface="黑体" panose="02010609060101010101" pitchFamily="49" charset="-122"/>
              </a:rPr>
              <a:t>频带 </a:t>
            </a:r>
            <a:r>
              <a:rPr kumimoji="1" lang="en-US" altLang="zh-CN" sz="2000">
                <a:solidFill>
                  <a:srgbClr val="333399"/>
                </a:solidFill>
                <a:latin typeface="Arial" panose="020B0604020202020204" pitchFamily="34" charset="0"/>
                <a:ea typeface="黑体" panose="02010609060101010101" pitchFamily="49" charset="-122"/>
              </a:rPr>
              <a:t>n</a:t>
            </a:r>
          </a:p>
        </p:txBody>
      </p:sp>
      <p:sp>
        <p:nvSpPr>
          <p:cNvPr id="27665" name="Line 41">
            <a:extLst>
              <a:ext uri="{FF2B5EF4-FFF2-40B4-BE49-F238E27FC236}">
                <a16:creationId xmlns:a16="http://schemas.microsoft.com/office/drawing/2014/main" id="{25161B82-E14B-B767-CA95-01608E74CB58}"/>
              </a:ext>
            </a:extLst>
          </p:cNvPr>
          <p:cNvSpPr>
            <a:spLocks noChangeShapeType="1"/>
          </p:cNvSpPr>
          <p:nvPr/>
        </p:nvSpPr>
        <p:spPr bwMode="auto">
          <a:xfrm rot="-5400000">
            <a:off x="692150" y="4843463"/>
            <a:ext cx="26638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灯片编号占位符 1">
            <a:extLst>
              <a:ext uri="{FF2B5EF4-FFF2-40B4-BE49-F238E27FC236}">
                <a16:creationId xmlns:a16="http://schemas.microsoft.com/office/drawing/2014/main" id="{320B31A8-1CF2-B9A6-49C7-37FBC3F53AD2}"/>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2739F6E7-7E7C-4832-8935-F8C0233D2FA4}" type="slidenum">
              <a:rPr lang="en-US" altLang="zh-CN" sz="1200">
                <a:solidFill>
                  <a:srgbClr val="898989"/>
                </a:solidFill>
              </a:rPr>
              <a:pPr eaLnBrk="1" hangingPunct="1"/>
              <a:t>25</a:t>
            </a:fld>
            <a:endParaRPr lang="en-US" altLang="zh-CN" sz="1200">
              <a:solidFill>
                <a:srgbClr val="89898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D4708E3-683B-C3D1-7B9D-1F88A26A0222}"/>
              </a:ext>
            </a:extLst>
          </p:cNvPr>
          <p:cNvSpPr>
            <a:spLocks noGrp="1" noChangeArrowheads="1"/>
          </p:cNvSpPr>
          <p:nvPr>
            <p:ph type="title"/>
          </p:nvPr>
        </p:nvSpPr>
        <p:spPr>
          <a:xfrm>
            <a:off x="1150938" y="214313"/>
            <a:ext cx="7597775" cy="1462087"/>
          </a:xfrm>
        </p:spPr>
        <p:txBody>
          <a:bodyPr/>
          <a:lstStyle/>
          <a:p>
            <a:pPr algn="ctr" eaLnBrk="1" hangingPunct="1"/>
            <a:r>
              <a:rPr lang="zh-CN" altLang="en-US"/>
              <a:t>时分复用</a:t>
            </a:r>
            <a:r>
              <a:rPr lang="en-US" altLang="zh-CN"/>
              <a:t>TDM</a:t>
            </a:r>
            <a:br>
              <a:rPr lang="en-US" altLang="zh-CN"/>
            </a:br>
            <a:r>
              <a:rPr lang="en-US" altLang="zh-CN"/>
              <a:t>(Time Division Multiplexing) </a:t>
            </a:r>
          </a:p>
        </p:txBody>
      </p:sp>
      <p:sp>
        <p:nvSpPr>
          <p:cNvPr id="28675" name="Rectangle 3">
            <a:extLst>
              <a:ext uri="{FF2B5EF4-FFF2-40B4-BE49-F238E27FC236}">
                <a16:creationId xmlns:a16="http://schemas.microsoft.com/office/drawing/2014/main" id="{098730B6-CFF9-0D83-5A3F-C34F07059706}"/>
              </a:ext>
            </a:extLst>
          </p:cNvPr>
          <p:cNvSpPr>
            <a:spLocks noGrp="1" noChangeArrowheads="1"/>
          </p:cNvSpPr>
          <p:nvPr>
            <p:ph idx="1"/>
          </p:nvPr>
        </p:nvSpPr>
        <p:spPr>
          <a:xfrm>
            <a:off x="1042988" y="1917700"/>
            <a:ext cx="7772400" cy="4248150"/>
          </a:xfrm>
        </p:spPr>
        <p:txBody>
          <a:bodyPr/>
          <a:lstStyle/>
          <a:p>
            <a:pPr eaLnBrk="1" hangingPunct="1"/>
            <a:r>
              <a:rPr lang="zh-CN" altLang="en-US" sz="2600">
                <a:solidFill>
                  <a:schemeClr val="hlink"/>
                </a:solidFill>
              </a:rPr>
              <a:t>时分复用</a:t>
            </a:r>
            <a:r>
              <a:rPr lang="zh-CN" altLang="en-US" sz="2600"/>
              <a:t>则是将时间划分为一段段等长的</a:t>
            </a:r>
            <a:r>
              <a:rPr lang="zh-CN" altLang="en-US" sz="2600">
                <a:solidFill>
                  <a:schemeClr val="hlink"/>
                </a:solidFill>
              </a:rPr>
              <a:t>时分复用帧</a:t>
            </a:r>
            <a:r>
              <a:rPr lang="zh-CN" altLang="en-US" sz="2600"/>
              <a:t>（</a:t>
            </a:r>
            <a:r>
              <a:rPr lang="en-US" altLang="zh-CN" sz="2600"/>
              <a:t>TDM </a:t>
            </a:r>
            <a:r>
              <a:rPr lang="zh-CN" altLang="en-US" sz="2600"/>
              <a:t>帧）。每一个时分复用的用户在每一个 </a:t>
            </a:r>
            <a:r>
              <a:rPr lang="en-US" altLang="zh-CN" sz="2600"/>
              <a:t>TDM </a:t>
            </a:r>
            <a:r>
              <a:rPr lang="zh-CN" altLang="en-US" sz="2600"/>
              <a:t>帧中占用固定序号的时隙。</a:t>
            </a:r>
          </a:p>
          <a:p>
            <a:pPr eaLnBrk="1" hangingPunct="1"/>
            <a:r>
              <a:rPr lang="zh-CN" altLang="en-US" sz="2600"/>
              <a:t>每一个用户所占用的时隙是</a:t>
            </a:r>
            <a:r>
              <a:rPr lang="zh-CN" altLang="en-US" sz="2600">
                <a:solidFill>
                  <a:schemeClr val="hlink"/>
                </a:solidFill>
              </a:rPr>
              <a:t>周期性地出现</a:t>
            </a:r>
            <a:r>
              <a:rPr lang="zh-CN" altLang="en-US" sz="2600"/>
              <a:t>（其周期就是 </a:t>
            </a:r>
            <a:r>
              <a:rPr lang="en-US" altLang="zh-CN" sz="2600"/>
              <a:t>TDM  </a:t>
            </a:r>
            <a:r>
              <a:rPr lang="zh-CN" altLang="en-US" sz="2600"/>
              <a:t>帧的长度）。</a:t>
            </a:r>
          </a:p>
          <a:p>
            <a:pPr eaLnBrk="1" hangingPunct="1"/>
            <a:r>
              <a:rPr lang="en-US" altLang="zh-CN" sz="2600"/>
              <a:t>TDM </a:t>
            </a:r>
            <a:r>
              <a:rPr lang="zh-CN" altLang="en-US" sz="2600"/>
              <a:t>信号也称为</a:t>
            </a:r>
            <a:r>
              <a:rPr lang="zh-CN" altLang="en-US" sz="2600">
                <a:solidFill>
                  <a:schemeClr val="hlink"/>
                </a:solidFill>
              </a:rPr>
              <a:t>等时</a:t>
            </a:r>
            <a:r>
              <a:rPr lang="en-US" altLang="zh-CN" sz="2600"/>
              <a:t>(isochronous)</a:t>
            </a:r>
            <a:r>
              <a:rPr lang="zh-CN" altLang="en-US" sz="2600"/>
              <a:t>信号。</a:t>
            </a:r>
          </a:p>
          <a:p>
            <a:pPr eaLnBrk="1" hangingPunct="1"/>
            <a:r>
              <a:rPr lang="zh-CN" altLang="en-US" sz="2600"/>
              <a:t>时分复用的所有用户是在不同的时间占用</a:t>
            </a:r>
            <a:r>
              <a:rPr lang="zh-CN" altLang="en-US" sz="2600">
                <a:solidFill>
                  <a:schemeClr val="hlink"/>
                </a:solidFill>
              </a:rPr>
              <a:t>同样的</a:t>
            </a:r>
            <a:r>
              <a:rPr lang="zh-CN" altLang="en-US" sz="2600"/>
              <a:t>频带宽度。</a:t>
            </a:r>
          </a:p>
        </p:txBody>
      </p:sp>
      <p:sp>
        <p:nvSpPr>
          <p:cNvPr id="2" name="灯片编号占位符 1">
            <a:extLst>
              <a:ext uri="{FF2B5EF4-FFF2-40B4-BE49-F238E27FC236}">
                <a16:creationId xmlns:a16="http://schemas.microsoft.com/office/drawing/2014/main" id="{887A28D4-2EC7-5BD2-F086-3F86EA48822D}"/>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AD85182F-9EB4-4144-A949-BAAA275EC533}" type="slidenum">
              <a:rPr lang="en-US" altLang="zh-CN" sz="1200">
                <a:solidFill>
                  <a:srgbClr val="898989"/>
                </a:solidFill>
              </a:rPr>
              <a:pPr eaLnBrk="1" hangingPunct="1"/>
              <a:t>26</a:t>
            </a:fld>
            <a:endParaRPr lang="en-US" altLang="zh-CN" sz="1200">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24E6023-6D32-2BA0-E7EE-0214226E8EDE}"/>
              </a:ext>
            </a:extLst>
          </p:cNvPr>
          <p:cNvSpPr>
            <a:spLocks noGrp="1" noChangeArrowheads="1"/>
          </p:cNvSpPr>
          <p:nvPr>
            <p:ph type="title"/>
          </p:nvPr>
        </p:nvSpPr>
        <p:spPr/>
        <p:txBody>
          <a:bodyPr/>
          <a:lstStyle/>
          <a:p>
            <a:pPr algn="ctr" eaLnBrk="1" hangingPunct="1"/>
            <a:r>
              <a:rPr lang="zh-CN" altLang="en-US"/>
              <a:t>时分复用 </a:t>
            </a:r>
          </a:p>
        </p:txBody>
      </p:sp>
      <p:sp>
        <p:nvSpPr>
          <p:cNvPr id="29699" name="Line 3">
            <a:extLst>
              <a:ext uri="{FF2B5EF4-FFF2-40B4-BE49-F238E27FC236}">
                <a16:creationId xmlns:a16="http://schemas.microsoft.com/office/drawing/2014/main" id="{F754615C-D06E-3CF1-849B-BDD6206F988E}"/>
              </a:ext>
            </a:extLst>
          </p:cNvPr>
          <p:cNvSpPr>
            <a:spLocks noChangeShapeType="1"/>
          </p:cNvSpPr>
          <p:nvPr/>
        </p:nvSpPr>
        <p:spPr bwMode="auto">
          <a:xfrm flipV="1">
            <a:off x="1476375" y="5146675"/>
            <a:ext cx="6116638" cy="111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0" name="Text Box 4">
            <a:extLst>
              <a:ext uri="{FF2B5EF4-FFF2-40B4-BE49-F238E27FC236}">
                <a16:creationId xmlns:a16="http://schemas.microsoft.com/office/drawing/2014/main" id="{73C624F6-C37B-F617-7EF1-7861DC878C0C}"/>
              </a:ext>
            </a:extLst>
          </p:cNvPr>
          <p:cNvSpPr txBox="1">
            <a:spLocks noChangeArrowheads="1"/>
          </p:cNvSpPr>
          <p:nvPr/>
        </p:nvSpPr>
        <p:spPr bwMode="auto">
          <a:xfrm>
            <a:off x="784225" y="201295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90000"/>
              </a:lnSpc>
            </a:pPr>
            <a:r>
              <a:rPr kumimoji="1" lang="zh-CN" altLang="en-US" sz="2000">
                <a:solidFill>
                  <a:srgbClr val="333399"/>
                </a:solidFill>
                <a:latin typeface="Times New Roman" panose="02020603050405020304" pitchFamily="18" charset="0"/>
                <a:ea typeface="黑体" panose="02010609060101010101" pitchFamily="49" charset="-122"/>
              </a:rPr>
              <a:t>频率</a:t>
            </a:r>
          </a:p>
        </p:txBody>
      </p:sp>
      <p:sp>
        <p:nvSpPr>
          <p:cNvPr id="29701" name="Text Box 5">
            <a:extLst>
              <a:ext uri="{FF2B5EF4-FFF2-40B4-BE49-F238E27FC236}">
                <a16:creationId xmlns:a16="http://schemas.microsoft.com/office/drawing/2014/main" id="{A902BB55-A0ED-1D84-42A2-E574F1FD6E21}"/>
              </a:ext>
            </a:extLst>
          </p:cNvPr>
          <p:cNvSpPr txBox="1">
            <a:spLocks noChangeArrowheads="1"/>
          </p:cNvSpPr>
          <p:nvPr/>
        </p:nvSpPr>
        <p:spPr bwMode="auto">
          <a:xfrm>
            <a:off x="7593013" y="4937125"/>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90000"/>
              </a:lnSpc>
            </a:pPr>
            <a:r>
              <a:rPr kumimoji="1" lang="zh-CN" altLang="en-US" sz="2000">
                <a:solidFill>
                  <a:srgbClr val="333399"/>
                </a:solidFill>
                <a:latin typeface="Times New Roman" panose="02020603050405020304" pitchFamily="18" charset="0"/>
                <a:ea typeface="黑体" panose="02010609060101010101" pitchFamily="49" charset="-122"/>
              </a:rPr>
              <a:t>时间</a:t>
            </a:r>
          </a:p>
        </p:txBody>
      </p:sp>
      <p:sp>
        <p:nvSpPr>
          <p:cNvPr id="29702" name="Rectangle 6">
            <a:extLst>
              <a:ext uri="{FF2B5EF4-FFF2-40B4-BE49-F238E27FC236}">
                <a16:creationId xmlns:a16="http://schemas.microsoft.com/office/drawing/2014/main" id="{88DA28CF-F535-DA8A-4326-93EA7F20DDCF}"/>
              </a:ext>
            </a:extLst>
          </p:cNvPr>
          <p:cNvSpPr>
            <a:spLocks noChangeArrowheads="1"/>
          </p:cNvSpPr>
          <p:nvPr/>
        </p:nvSpPr>
        <p:spPr bwMode="auto">
          <a:xfrm>
            <a:off x="1763713" y="2636838"/>
            <a:ext cx="287337" cy="18716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333399"/>
                </a:solidFill>
                <a:latin typeface="Arial" panose="020B0604020202020204" pitchFamily="34" charset="0"/>
              </a:rPr>
              <a:t>B</a:t>
            </a:r>
          </a:p>
        </p:txBody>
      </p:sp>
      <p:sp>
        <p:nvSpPr>
          <p:cNvPr id="29703" name="Rectangle 7">
            <a:extLst>
              <a:ext uri="{FF2B5EF4-FFF2-40B4-BE49-F238E27FC236}">
                <a16:creationId xmlns:a16="http://schemas.microsoft.com/office/drawing/2014/main" id="{2E48C4D5-DFDF-052A-AB9F-91AECA53C353}"/>
              </a:ext>
            </a:extLst>
          </p:cNvPr>
          <p:cNvSpPr>
            <a:spLocks noChangeArrowheads="1"/>
          </p:cNvSpPr>
          <p:nvPr/>
        </p:nvSpPr>
        <p:spPr bwMode="auto">
          <a:xfrm>
            <a:off x="2052638" y="2636838"/>
            <a:ext cx="287337"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333399"/>
                </a:solidFill>
                <a:latin typeface="Arial" panose="020B0604020202020204" pitchFamily="34" charset="0"/>
              </a:rPr>
              <a:t>C</a:t>
            </a:r>
          </a:p>
        </p:txBody>
      </p:sp>
      <p:sp>
        <p:nvSpPr>
          <p:cNvPr id="29704" name="Rectangle 8">
            <a:extLst>
              <a:ext uri="{FF2B5EF4-FFF2-40B4-BE49-F238E27FC236}">
                <a16:creationId xmlns:a16="http://schemas.microsoft.com/office/drawing/2014/main" id="{A03D7704-1843-CFCF-36C9-37185A78FF8B}"/>
              </a:ext>
            </a:extLst>
          </p:cNvPr>
          <p:cNvSpPr>
            <a:spLocks noChangeArrowheads="1"/>
          </p:cNvSpPr>
          <p:nvPr/>
        </p:nvSpPr>
        <p:spPr bwMode="auto">
          <a:xfrm>
            <a:off x="2339975" y="2636838"/>
            <a:ext cx="287338" cy="1871662"/>
          </a:xfrm>
          <a:prstGeom prst="rect">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333399"/>
                </a:solidFill>
                <a:latin typeface="Arial" panose="020B0604020202020204" pitchFamily="34" charset="0"/>
              </a:rPr>
              <a:t>D</a:t>
            </a:r>
          </a:p>
        </p:txBody>
      </p:sp>
      <p:sp>
        <p:nvSpPr>
          <p:cNvPr id="29705" name="Rectangle 9">
            <a:extLst>
              <a:ext uri="{FF2B5EF4-FFF2-40B4-BE49-F238E27FC236}">
                <a16:creationId xmlns:a16="http://schemas.microsoft.com/office/drawing/2014/main" id="{176CE7CD-325E-5B23-EDFC-8A6777479563}"/>
              </a:ext>
            </a:extLst>
          </p:cNvPr>
          <p:cNvSpPr>
            <a:spLocks noChangeArrowheads="1"/>
          </p:cNvSpPr>
          <p:nvPr/>
        </p:nvSpPr>
        <p:spPr bwMode="auto">
          <a:xfrm>
            <a:off x="2916238" y="2636838"/>
            <a:ext cx="287337" cy="18716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333399"/>
                </a:solidFill>
                <a:latin typeface="Arial" panose="020B0604020202020204" pitchFamily="34" charset="0"/>
              </a:rPr>
              <a:t>B</a:t>
            </a:r>
          </a:p>
        </p:txBody>
      </p:sp>
      <p:sp>
        <p:nvSpPr>
          <p:cNvPr id="29706" name="Rectangle 10">
            <a:extLst>
              <a:ext uri="{FF2B5EF4-FFF2-40B4-BE49-F238E27FC236}">
                <a16:creationId xmlns:a16="http://schemas.microsoft.com/office/drawing/2014/main" id="{4B626AB7-5AE0-408D-980B-B3135B7D4791}"/>
              </a:ext>
            </a:extLst>
          </p:cNvPr>
          <p:cNvSpPr>
            <a:spLocks noChangeArrowheads="1"/>
          </p:cNvSpPr>
          <p:nvPr/>
        </p:nvSpPr>
        <p:spPr bwMode="auto">
          <a:xfrm>
            <a:off x="3205163" y="2636838"/>
            <a:ext cx="287337"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333399"/>
                </a:solidFill>
                <a:latin typeface="Arial" panose="020B0604020202020204" pitchFamily="34" charset="0"/>
              </a:rPr>
              <a:t>C</a:t>
            </a:r>
          </a:p>
        </p:txBody>
      </p:sp>
      <p:sp>
        <p:nvSpPr>
          <p:cNvPr id="29707" name="Rectangle 11">
            <a:extLst>
              <a:ext uri="{FF2B5EF4-FFF2-40B4-BE49-F238E27FC236}">
                <a16:creationId xmlns:a16="http://schemas.microsoft.com/office/drawing/2014/main" id="{91CA8456-C796-C8DD-5CBE-BA17E74B805B}"/>
              </a:ext>
            </a:extLst>
          </p:cNvPr>
          <p:cNvSpPr>
            <a:spLocks noChangeArrowheads="1"/>
          </p:cNvSpPr>
          <p:nvPr/>
        </p:nvSpPr>
        <p:spPr bwMode="auto">
          <a:xfrm>
            <a:off x="3492500" y="2636838"/>
            <a:ext cx="287338" cy="1871662"/>
          </a:xfrm>
          <a:prstGeom prst="rect">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333399"/>
                </a:solidFill>
                <a:latin typeface="Arial" panose="020B0604020202020204" pitchFamily="34" charset="0"/>
              </a:rPr>
              <a:t>D</a:t>
            </a:r>
          </a:p>
        </p:txBody>
      </p:sp>
      <p:sp>
        <p:nvSpPr>
          <p:cNvPr id="29708" name="Rectangle 12">
            <a:extLst>
              <a:ext uri="{FF2B5EF4-FFF2-40B4-BE49-F238E27FC236}">
                <a16:creationId xmlns:a16="http://schemas.microsoft.com/office/drawing/2014/main" id="{FA20B86E-9312-5CE9-308E-B630D70740F7}"/>
              </a:ext>
            </a:extLst>
          </p:cNvPr>
          <p:cNvSpPr>
            <a:spLocks noChangeArrowheads="1"/>
          </p:cNvSpPr>
          <p:nvPr/>
        </p:nvSpPr>
        <p:spPr bwMode="auto">
          <a:xfrm>
            <a:off x="4068763" y="2636838"/>
            <a:ext cx="287337" cy="18716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333399"/>
                </a:solidFill>
                <a:latin typeface="Arial" panose="020B0604020202020204" pitchFamily="34" charset="0"/>
              </a:rPr>
              <a:t>B</a:t>
            </a:r>
          </a:p>
        </p:txBody>
      </p:sp>
      <p:sp>
        <p:nvSpPr>
          <p:cNvPr id="29709" name="Rectangle 13">
            <a:extLst>
              <a:ext uri="{FF2B5EF4-FFF2-40B4-BE49-F238E27FC236}">
                <a16:creationId xmlns:a16="http://schemas.microsoft.com/office/drawing/2014/main" id="{1B9B2C98-FB87-4371-1CB3-34839824F738}"/>
              </a:ext>
            </a:extLst>
          </p:cNvPr>
          <p:cNvSpPr>
            <a:spLocks noChangeArrowheads="1"/>
          </p:cNvSpPr>
          <p:nvPr/>
        </p:nvSpPr>
        <p:spPr bwMode="auto">
          <a:xfrm>
            <a:off x="4357688" y="2636838"/>
            <a:ext cx="287337"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333399"/>
                </a:solidFill>
                <a:latin typeface="Arial" panose="020B0604020202020204" pitchFamily="34" charset="0"/>
              </a:rPr>
              <a:t>C</a:t>
            </a:r>
          </a:p>
        </p:txBody>
      </p:sp>
      <p:sp>
        <p:nvSpPr>
          <p:cNvPr id="29710" name="Rectangle 14">
            <a:extLst>
              <a:ext uri="{FF2B5EF4-FFF2-40B4-BE49-F238E27FC236}">
                <a16:creationId xmlns:a16="http://schemas.microsoft.com/office/drawing/2014/main" id="{45ED38DA-28BE-6480-ABBC-F80C75F017E1}"/>
              </a:ext>
            </a:extLst>
          </p:cNvPr>
          <p:cNvSpPr>
            <a:spLocks noChangeArrowheads="1"/>
          </p:cNvSpPr>
          <p:nvPr/>
        </p:nvSpPr>
        <p:spPr bwMode="auto">
          <a:xfrm>
            <a:off x="4645025" y="2636838"/>
            <a:ext cx="287338" cy="1871662"/>
          </a:xfrm>
          <a:prstGeom prst="rect">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333399"/>
                </a:solidFill>
                <a:latin typeface="Arial" panose="020B0604020202020204" pitchFamily="34" charset="0"/>
              </a:rPr>
              <a:t>D</a:t>
            </a:r>
          </a:p>
        </p:txBody>
      </p:sp>
      <p:sp>
        <p:nvSpPr>
          <p:cNvPr id="29711" name="Rectangle 15">
            <a:extLst>
              <a:ext uri="{FF2B5EF4-FFF2-40B4-BE49-F238E27FC236}">
                <a16:creationId xmlns:a16="http://schemas.microsoft.com/office/drawing/2014/main" id="{CB0D52F7-3E30-C5F6-D486-7B7A93717294}"/>
              </a:ext>
            </a:extLst>
          </p:cNvPr>
          <p:cNvSpPr>
            <a:spLocks noChangeArrowheads="1"/>
          </p:cNvSpPr>
          <p:nvPr/>
        </p:nvSpPr>
        <p:spPr bwMode="auto">
          <a:xfrm>
            <a:off x="5221288" y="2636838"/>
            <a:ext cx="287337" cy="18716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333399"/>
                </a:solidFill>
                <a:latin typeface="Arial" panose="020B0604020202020204" pitchFamily="34" charset="0"/>
              </a:rPr>
              <a:t>B</a:t>
            </a:r>
          </a:p>
        </p:txBody>
      </p:sp>
      <p:sp>
        <p:nvSpPr>
          <p:cNvPr id="29712" name="Rectangle 16">
            <a:extLst>
              <a:ext uri="{FF2B5EF4-FFF2-40B4-BE49-F238E27FC236}">
                <a16:creationId xmlns:a16="http://schemas.microsoft.com/office/drawing/2014/main" id="{8FFDF78A-5903-9FB7-A2CB-9C54B356CC88}"/>
              </a:ext>
            </a:extLst>
          </p:cNvPr>
          <p:cNvSpPr>
            <a:spLocks noChangeArrowheads="1"/>
          </p:cNvSpPr>
          <p:nvPr/>
        </p:nvSpPr>
        <p:spPr bwMode="auto">
          <a:xfrm>
            <a:off x="5510213" y="2636838"/>
            <a:ext cx="287337"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333399"/>
                </a:solidFill>
                <a:latin typeface="Arial" panose="020B0604020202020204" pitchFamily="34" charset="0"/>
              </a:rPr>
              <a:t>C</a:t>
            </a:r>
          </a:p>
        </p:txBody>
      </p:sp>
      <p:sp>
        <p:nvSpPr>
          <p:cNvPr id="29713" name="Rectangle 17">
            <a:extLst>
              <a:ext uri="{FF2B5EF4-FFF2-40B4-BE49-F238E27FC236}">
                <a16:creationId xmlns:a16="http://schemas.microsoft.com/office/drawing/2014/main" id="{8341513F-CD43-625A-BD2F-D3EAA05222AB}"/>
              </a:ext>
            </a:extLst>
          </p:cNvPr>
          <p:cNvSpPr>
            <a:spLocks noChangeArrowheads="1"/>
          </p:cNvSpPr>
          <p:nvPr/>
        </p:nvSpPr>
        <p:spPr bwMode="auto">
          <a:xfrm>
            <a:off x="5797550" y="2636838"/>
            <a:ext cx="287338" cy="1871662"/>
          </a:xfrm>
          <a:prstGeom prst="rect">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333399"/>
                </a:solidFill>
                <a:latin typeface="Arial" panose="020B0604020202020204" pitchFamily="34" charset="0"/>
              </a:rPr>
              <a:t>D</a:t>
            </a:r>
          </a:p>
        </p:txBody>
      </p:sp>
      <p:grpSp>
        <p:nvGrpSpPr>
          <p:cNvPr id="258066" name="Group 18">
            <a:extLst>
              <a:ext uri="{FF2B5EF4-FFF2-40B4-BE49-F238E27FC236}">
                <a16:creationId xmlns:a16="http://schemas.microsoft.com/office/drawing/2014/main" id="{F6D667A6-6EEC-EA40-FA40-15782E12DE6C}"/>
              </a:ext>
            </a:extLst>
          </p:cNvPr>
          <p:cNvGrpSpPr>
            <a:grpSpLocks/>
          </p:cNvGrpSpPr>
          <p:nvPr/>
        </p:nvGrpSpPr>
        <p:grpSpPr bwMode="auto">
          <a:xfrm>
            <a:off x="1476375" y="2636838"/>
            <a:ext cx="3744913" cy="1871662"/>
            <a:chOff x="930" y="1661"/>
            <a:chExt cx="2359" cy="1179"/>
          </a:xfrm>
        </p:grpSpPr>
        <p:sp>
          <p:nvSpPr>
            <p:cNvPr id="29744" name="Rectangle 19">
              <a:extLst>
                <a:ext uri="{FF2B5EF4-FFF2-40B4-BE49-F238E27FC236}">
                  <a16:creationId xmlns:a16="http://schemas.microsoft.com/office/drawing/2014/main" id="{BE0859C0-0BAD-E525-74A3-171CD9E8D25F}"/>
                </a:ext>
              </a:extLst>
            </p:cNvPr>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333399"/>
                  </a:solidFill>
                  <a:latin typeface="Arial" panose="020B0604020202020204" pitchFamily="34" charset="0"/>
                </a:rPr>
                <a:t>A</a:t>
              </a:r>
            </a:p>
          </p:txBody>
        </p:sp>
        <p:sp>
          <p:nvSpPr>
            <p:cNvPr id="29745" name="Rectangle 20">
              <a:extLst>
                <a:ext uri="{FF2B5EF4-FFF2-40B4-BE49-F238E27FC236}">
                  <a16:creationId xmlns:a16="http://schemas.microsoft.com/office/drawing/2014/main" id="{DC277B55-5361-CD92-51C0-6269C1D00AE4}"/>
                </a:ext>
              </a:extLst>
            </p:cNvPr>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333399"/>
                  </a:solidFill>
                  <a:latin typeface="Arial" panose="020B0604020202020204" pitchFamily="34" charset="0"/>
                </a:rPr>
                <a:t>A</a:t>
              </a:r>
            </a:p>
          </p:txBody>
        </p:sp>
        <p:sp>
          <p:nvSpPr>
            <p:cNvPr id="29746" name="Rectangle 21">
              <a:extLst>
                <a:ext uri="{FF2B5EF4-FFF2-40B4-BE49-F238E27FC236}">
                  <a16:creationId xmlns:a16="http://schemas.microsoft.com/office/drawing/2014/main" id="{D340A5A6-D159-D417-4874-9030B6054A99}"/>
                </a:ext>
              </a:extLst>
            </p:cNvPr>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333399"/>
                  </a:solidFill>
                  <a:latin typeface="Arial" panose="020B0604020202020204" pitchFamily="34" charset="0"/>
                </a:rPr>
                <a:t>A</a:t>
              </a:r>
            </a:p>
          </p:txBody>
        </p:sp>
        <p:sp>
          <p:nvSpPr>
            <p:cNvPr id="29747" name="Rectangle 22">
              <a:extLst>
                <a:ext uri="{FF2B5EF4-FFF2-40B4-BE49-F238E27FC236}">
                  <a16:creationId xmlns:a16="http://schemas.microsoft.com/office/drawing/2014/main" id="{99DC48A5-3867-3C90-624A-EEEFD4A6B321}"/>
                </a:ext>
              </a:extLst>
            </p:cNvPr>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333399"/>
                  </a:solidFill>
                  <a:latin typeface="Arial" panose="020B0604020202020204" pitchFamily="34" charset="0"/>
                </a:rPr>
                <a:t>A</a:t>
              </a:r>
            </a:p>
          </p:txBody>
        </p:sp>
      </p:grpSp>
      <p:sp>
        <p:nvSpPr>
          <p:cNvPr id="29715" name="Line 26">
            <a:extLst>
              <a:ext uri="{FF2B5EF4-FFF2-40B4-BE49-F238E27FC236}">
                <a16:creationId xmlns:a16="http://schemas.microsoft.com/office/drawing/2014/main" id="{18F5D020-E1BE-E7FA-73DA-990583737169}"/>
              </a:ext>
            </a:extLst>
          </p:cNvPr>
          <p:cNvSpPr>
            <a:spLocks noChangeShapeType="1"/>
          </p:cNvSpPr>
          <p:nvPr/>
        </p:nvSpPr>
        <p:spPr bwMode="auto">
          <a:xfrm flipH="1">
            <a:off x="1619250" y="2205038"/>
            <a:ext cx="1152525"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6" name="Line 27">
            <a:extLst>
              <a:ext uri="{FF2B5EF4-FFF2-40B4-BE49-F238E27FC236}">
                <a16:creationId xmlns:a16="http://schemas.microsoft.com/office/drawing/2014/main" id="{57663C9F-2770-B9DE-0F2B-4ACEFE2C7E7F}"/>
              </a:ext>
            </a:extLst>
          </p:cNvPr>
          <p:cNvSpPr>
            <a:spLocks noChangeShapeType="1"/>
          </p:cNvSpPr>
          <p:nvPr/>
        </p:nvSpPr>
        <p:spPr bwMode="auto">
          <a:xfrm flipH="1">
            <a:off x="2765425" y="2205038"/>
            <a:ext cx="293688"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7" name="Line 28">
            <a:extLst>
              <a:ext uri="{FF2B5EF4-FFF2-40B4-BE49-F238E27FC236}">
                <a16:creationId xmlns:a16="http://schemas.microsoft.com/office/drawing/2014/main" id="{A948741C-573D-E220-F0FE-2098BEAEFAFF}"/>
              </a:ext>
            </a:extLst>
          </p:cNvPr>
          <p:cNvSpPr>
            <a:spLocks noChangeShapeType="1"/>
          </p:cNvSpPr>
          <p:nvPr/>
        </p:nvSpPr>
        <p:spPr bwMode="auto">
          <a:xfrm>
            <a:off x="3563938" y="2205038"/>
            <a:ext cx="349250"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8" name="Line 29">
            <a:extLst>
              <a:ext uri="{FF2B5EF4-FFF2-40B4-BE49-F238E27FC236}">
                <a16:creationId xmlns:a16="http://schemas.microsoft.com/office/drawing/2014/main" id="{34651398-DE94-DCA7-3C29-C765C66D9768}"/>
              </a:ext>
            </a:extLst>
          </p:cNvPr>
          <p:cNvSpPr>
            <a:spLocks noChangeShapeType="1"/>
          </p:cNvSpPr>
          <p:nvPr/>
        </p:nvSpPr>
        <p:spPr bwMode="auto">
          <a:xfrm>
            <a:off x="4067175" y="2205038"/>
            <a:ext cx="992188"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58078" name="Group 30">
            <a:extLst>
              <a:ext uri="{FF2B5EF4-FFF2-40B4-BE49-F238E27FC236}">
                <a16:creationId xmlns:a16="http://schemas.microsoft.com/office/drawing/2014/main" id="{63FA9C1C-8DF8-1CFD-828C-8C15667EAE34}"/>
              </a:ext>
            </a:extLst>
          </p:cNvPr>
          <p:cNvGrpSpPr>
            <a:grpSpLocks/>
          </p:cNvGrpSpPr>
          <p:nvPr/>
        </p:nvGrpSpPr>
        <p:grpSpPr bwMode="auto">
          <a:xfrm>
            <a:off x="1476375" y="4581525"/>
            <a:ext cx="1150938" cy="509588"/>
            <a:chOff x="930" y="2886"/>
            <a:chExt cx="725" cy="321"/>
          </a:xfrm>
        </p:grpSpPr>
        <p:sp>
          <p:nvSpPr>
            <p:cNvPr id="29742" name="Text Box 31">
              <a:extLst>
                <a:ext uri="{FF2B5EF4-FFF2-40B4-BE49-F238E27FC236}">
                  <a16:creationId xmlns:a16="http://schemas.microsoft.com/office/drawing/2014/main" id="{2EF88A6E-399B-5298-57F5-B8DFD487EB80}"/>
                </a:ext>
              </a:extLst>
            </p:cNvPr>
            <p:cNvSpPr txBox="1">
              <a:spLocks noChangeArrowheads="1"/>
            </p:cNvSpPr>
            <p:nvPr/>
          </p:nvSpPr>
          <p:spPr bwMode="auto">
            <a:xfrm>
              <a:off x="975" y="2976"/>
              <a:ext cx="66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90000"/>
                </a:lnSpc>
              </a:pPr>
              <a:r>
                <a:rPr kumimoji="1" lang="en-US" altLang="zh-CN" sz="2000">
                  <a:solidFill>
                    <a:srgbClr val="333399"/>
                  </a:solidFill>
                  <a:latin typeface="Arial" panose="020B0604020202020204" pitchFamily="34" charset="0"/>
                  <a:ea typeface="黑体" panose="02010609060101010101" pitchFamily="49" charset="-122"/>
                </a:rPr>
                <a:t>TDM </a:t>
              </a:r>
              <a:r>
                <a:rPr kumimoji="1" lang="zh-CN" altLang="en-US" sz="2000">
                  <a:solidFill>
                    <a:srgbClr val="333399"/>
                  </a:solidFill>
                  <a:latin typeface="Arial" panose="020B0604020202020204" pitchFamily="34" charset="0"/>
                  <a:ea typeface="黑体" panose="02010609060101010101" pitchFamily="49" charset="-122"/>
                </a:rPr>
                <a:t>帧</a:t>
              </a:r>
            </a:p>
          </p:txBody>
        </p:sp>
        <p:sp>
          <p:nvSpPr>
            <p:cNvPr id="29743" name="AutoShape 32">
              <a:extLst>
                <a:ext uri="{FF2B5EF4-FFF2-40B4-BE49-F238E27FC236}">
                  <a16:creationId xmlns:a16="http://schemas.microsoft.com/office/drawing/2014/main" id="{EC32F162-5880-B408-8704-E4A7DCCF576F}"/>
                </a:ext>
              </a:extLst>
            </p:cNvPr>
            <p:cNvSpPr>
              <a:spLocks/>
            </p:cNvSpPr>
            <p:nvPr/>
          </p:nvSpPr>
          <p:spPr bwMode="auto">
            <a:xfrm rot="16200000" flipV="1">
              <a:off x="1248" y="2568"/>
              <a:ext cx="90" cy="725"/>
            </a:xfrm>
            <a:prstGeom prst="leftBrace">
              <a:avLst>
                <a:gd name="adj1" fmla="val 67130"/>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58081" name="Group 33">
            <a:extLst>
              <a:ext uri="{FF2B5EF4-FFF2-40B4-BE49-F238E27FC236}">
                <a16:creationId xmlns:a16="http://schemas.microsoft.com/office/drawing/2014/main" id="{D5A89143-5CC4-9902-016D-1E7D0C750153}"/>
              </a:ext>
            </a:extLst>
          </p:cNvPr>
          <p:cNvGrpSpPr>
            <a:grpSpLocks/>
          </p:cNvGrpSpPr>
          <p:nvPr/>
        </p:nvGrpSpPr>
        <p:grpSpPr bwMode="auto">
          <a:xfrm>
            <a:off x="2627313" y="4581525"/>
            <a:ext cx="1150937" cy="509588"/>
            <a:chOff x="1655" y="2886"/>
            <a:chExt cx="725" cy="321"/>
          </a:xfrm>
        </p:grpSpPr>
        <p:sp>
          <p:nvSpPr>
            <p:cNvPr id="29740" name="Text Box 34">
              <a:extLst>
                <a:ext uri="{FF2B5EF4-FFF2-40B4-BE49-F238E27FC236}">
                  <a16:creationId xmlns:a16="http://schemas.microsoft.com/office/drawing/2014/main" id="{688B5244-C924-A4CD-2050-DDA61754C474}"/>
                </a:ext>
              </a:extLst>
            </p:cNvPr>
            <p:cNvSpPr txBox="1">
              <a:spLocks noChangeArrowheads="1"/>
            </p:cNvSpPr>
            <p:nvPr/>
          </p:nvSpPr>
          <p:spPr bwMode="auto">
            <a:xfrm>
              <a:off x="1700" y="2976"/>
              <a:ext cx="66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90000"/>
                </a:lnSpc>
              </a:pPr>
              <a:r>
                <a:rPr kumimoji="1" lang="en-US" altLang="zh-CN" sz="2000">
                  <a:solidFill>
                    <a:srgbClr val="333399"/>
                  </a:solidFill>
                  <a:latin typeface="Arial" panose="020B0604020202020204" pitchFamily="34" charset="0"/>
                  <a:ea typeface="黑体" panose="02010609060101010101" pitchFamily="49" charset="-122"/>
                </a:rPr>
                <a:t>TDM </a:t>
              </a:r>
              <a:r>
                <a:rPr kumimoji="1" lang="zh-CN" altLang="en-US" sz="2000">
                  <a:solidFill>
                    <a:srgbClr val="333399"/>
                  </a:solidFill>
                  <a:latin typeface="Arial" panose="020B0604020202020204" pitchFamily="34" charset="0"/>
                  <a:ea typeface="黑体" panose="02010609060101010101" pitchFamily="49" charset="-122"/>
                </a:rPr>
                <a:t>帧</a:t>
              </a:r>
            </a:p>
          </p:txBody>
        </p:sp>
        <p:sp>
          <p:nvSpPr>
            <p:cNvPr id="29741" name="AutoShape 35">
              <a:extLst>
                <a:ext uri="{FF2B5EF4-FFF2-40B4-BE49-F238E27FC236}">
                  <a16:creationId xmlns:a16="http://schemas.microsoft.com/office/drawing/2014/main" id="{00C79C33-765F-346A-B613-8A4DC4212C1A}"/>
                </a:ext>
              </a:extLst>
            </p:cNvPr>
            <p:cNvSpPr>
              <a:spLocks/>
            </p:cNvSpPr>
            <p:nvPr/>
          </p:nvSpPr>
          <p:spPr bwMode="auto">
            <a:xfrm rot="16200000" flipV="1">
              <a:off x="1973" y="2568"/>
              <a:ext cx="90" cy="725"/>
            </a:xfrm>
            <a:prstGeom prst="leftBrace">
              <a:avLst>
                <a:gd name="adj1" fmla="val 67130"/>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58084" name="Group 36">
            <a:extLst>
              <a:ext uri="{FF2B5EF4-FFF2-40B4-BE49-F238E27FC236}">
                <a16:creationId xmlns:a16="http://schemas.microsoft.com/office/drawing/2014/main" id="{F59D772B-7851-CBFE-D4CC-AAE52E165820}"/>
              </a:ext>
            </a:extLst>
          </p:cNvPr>
          <p:cNvGrpSpPr>
            <a:grpSpLocks/>
          </p:cNvGrpSpPr>
          <p:nvPr/>
        </p:nvGrpSpPr>
        <p:grpSpPr bwMode="auto">
          <a:xfrm>
            <a:off x="3778250" y="4581525"/>
            <a:ext cx="1150938" cy="509588"/>
            <a:chOff x="2380" y="2886"/>
            <a:chExt cx="725" cy="321"/>
          </a:xfrm>
        </p:grpSpPr>
        <p:sp>
          <p:nvSpPr>
            <p:cNvPr id="29738" name="Text Box 37">
              <a:extLst>
                <a:ext uri="{FF2B5EF4-FFF2-40B4-BE49-F238E27FC236}">
                  <a16:creationId xmlns:a16="http://schemas.microsoft.com/office/drawing/2014/main" id="{2C7B79CA-705B-E72F-DF11-F12188412210}"/>
                </a:ext>
              </a:extLst>
            </p:cNvPr>
            <p:cNvSpPr txBox="1">
              <a:spLocks noChangeArrowheads="1"/>
            </p:cNvSpPr>
            <p:nvPr/>
          </p:nvSpPr>
          <p:spPr bwMode="auto">
            <a:xfrm>
              <a:off x="2426" y="2976"/>
              <a:ext cx="66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90000"/>
                </a:lnSpc>
              </a:pPr>
              <a:r>
                <a:rPr kumimoji="1" lang="en-US" altLang="zh-CN" sz="2000">
                  <a:solidFill>
                    <a:srgbClr val="333399"/>
                  </a:solidFill>
                  <a:latin typeface="Arial" panose="020B0604020202020204" pitchFamily="34" charset="0"/>
                  <a:ea typeface="黑体" panose="02010609060101010101" pitchFamily="49" charset="-122"/>
                </a:rPr>
                <a:t>TDM </a:t>
              </a:r>
              <a:r>
                <a:rPr kumimoji="1" lang="zh-CN" altLang="en-US" sz="2000">
                  <a:solidFill>
                    <a:srgbClr val="333399"/>
                  </a:solidFill>
                  <a:latin typeface="Arial" panose="020B0604020202020204" pitchFamily="34" charset="0"/>
                  <a:ea typeface="黑体" panose="02010609060101010101" pitchFamily="49" charset="-122"/>
                </a:rPr>
                <a:t>帧</a:t>
              </a:r>
            </a:p>
          </p:txBody>
        </p:sp>
        <p:sp>
          <p:nvSpPr>
            <p:cNvPr id="29739" name="AutoShape 38">
              <a:extLst>
                <a:ext uri="{FF2B5EF4-FFF2-40B4-BE49-F238E27FC236}">
                  <a16:creationId xmlns:a16="http://schemas.microsoft.com/office/drawing/2014/main" id="{AD8558F8-0397-D05E-48E4-803B48A43DFD}"/>
                </a:ext>
              </a:extLst>
            </p:cNvPr>
            <p:cNvSpPr>
              <a:spLocks/>
            </p:cNvSpPr>
            <p:nvPr/>
          </p:nvSpPr>
          <p:spPr bwMode="auto">
            <a:xfrm rot="16200000" flipV="1">
              <a:off x="2698" y="2568"/>
              <a:ext cx="90" cy="725"/>
            </a:xfrm>
            <a:prstGeom prst="leftBrace">
              <a:avLst>
                <a:gd name="adj1" fmla="val 67130"/>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58087" name="Group 39">
            <a:extLst>
              <a:ext uri="{FF2B5EF4-FFF2-40B4-BE49-F238E27FC236}">
                <a16:creationId xmlns:a16="http://schemas.microsoft.com/office/drawing/2014/main" id="{8C17DD1E-77D3-0C5A-AD0F-5AD30A4785B0}"/>
              </a:ext>
            </a:extLst>
          </p:cNvPr>
          <p:cNvGrpSpPr>
            <a:grpSpLocks/>
          </p:cNvGrpSpPr>
          <p:nvPr/>
        </p:nvGrpSpPr>
        <p:grpSpPr bwMode="auto">
          <a:xfrm>
            <a:off x="4929188" y="4581525"/>
            <a:ext cx="1150937" cy="509588"/>
            <a:chOff x="3105" y="2886"/>
            <a:chExt cx="725" cy="321"/>
          </a:xfrm>
        </p:grpSpPr>
        <p:sp>
          <p:nvSpPr>
            <p:cNvPr id="29736" name="Text Box 40">
              <a:extLst>
                <a:ext uri="{FF2B5EF4-FFF2-40B4-BE49-F238E27FC236}">
                  <a16:creationId xmlns:a16="http://schemas.microsoft.com/office/drawing/2014/main" id="{FF28AD35-2E81-5EA8-6020-22022587C01A}"/>
                </a:ext>
              </a:extLst>
            </p:cNvPr>
            <p:cNvSpPr txBox="1">
              <a:spLocks noChangeArrowheads="1"/>
            </p:cNvSpPr>
            <p:nvPr/>
          </p:nvSpPr>
          <p:spPr bwMode="auto">
            <a:xfrm>
              <a:off x="3152" y="2976"/>
              <a:ext cx="66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90000"/>
                </a:lnSpc>
              </a:pPr>
              <a:r>
                <a:rPr kumimoji="1" lang="en-US" altLang="zh-CN" sz="2000">
                  <a:solidFill>
                    <a:srgbClr val="333399"/>
                  </a:solidFill>
                  <a:latin typeface="Arial" panose="020B0604020202020204" pitchFamily="34" charset="0"/>
                  <a:ea typeface="黑体" panose="02010609060101010101" pitchFamily="49" charset="-122"/>
                </a:rPr>
                <a:t>TDM </a:t>
              </a:r>
              <a:r>
                <a:rPr kumimoji="1" lang="zh-CN" altLang="en-US" sz="2000">
                  <a:solidFill>
                    <a:srgbClr val="333399"/>
                  </a:solidFill>
                  <a:latin typeface="Arial" panose="020B0604020202020204" pitchFamily="34" charset="0"/>
                  <a:ea typeface="黑体" panose="02010609060101010101" pitchFamily="49" charset="-122"/>
                </a:rPr>
                <a:t>帧</a:t>
              </a:r>
            </a:p>
          </p:txBody>
        </p:sp>
        <p:sp>
          <p:nvSpPr>
            <p:cNvPr id="29737" name="AutoShape 41">
              <a:extLst>
                <a:ext uri="{FF2B5EF4-FFF2-40B4-BE49-F238E27FC236}">
                  <a16:creationId xmlns:a16="http://schemas.microsoft.com/office/drawing/2014/main" id="{010AEC53-420F-57DC-4A22-6AEF35D12757}"/>
                </a:ext>
              </a:extLst>
            </p:cNvPr>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29723" name="Rectangle 42">
            <a:extLst>
              <a:ext uri="{FF2B5EF4-FFF2-40B4-BE49-F238E27FC236}">
                <a16:creationId xmlns:a16="http://schemas.microsoft.com/office/drawing/2014/main" id="{EE8EC5D0-CD1A-7202-4825-91B6C9B67150}"/>
              </a:ext>
            </a:extLst>
          </p:cNvPr>
          <p:cNvSpPr>
            <a:spLocks noChangeArrowheads="1"/>
          </p:cNvSpPr>
          <p:nvPr/>
        </p:nvSpPr>
        <p:spPr bwMode="auto">
          <a:xfrm>
            <a:off x="6442075" y="3322638"/>
            <a:ext cx="434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en-US" altLang="zh-CN" sz="2000" b="1">
                <a:solidFill>
                  <a:srgbClr val="333399"/>
                </a:solidFill>
                <a:latin typeface="Times New Roman" panose="02020603050405020304" pitchFamily="18" charset="0"/>
              </a:rPr>
              <a:t>…</a:t>
            </a:r>
          </a:p>
        </p:txBody>
      </p:sp>
      <p:sp>
        <p:nvSpPr>
          <p:cNvPr id="29724" name="Line 43">
            <a:extLst>
              <a:ext uri="{FF2B5EF4-FFF2-40B4-BE49-F238E27FC236}">
                <a16:creationId xmlns:a16="http://schemas.microsoft.com/office/drawing/2014/main" id="{B2139E49-4078-5F99-DE1A-3B667D862AEE}"/>
              </a:ext>
            </a:extLst>
          </p:cNvPr>
          <p:cNvSpPr>
            <a:spLocks noChangeShapeType="1"/>
          </p:cNvSpPr>
          <p:nvPr/>
        </p:nvSpPr>
        <p:spPr bwMode="auto">
          <a:xfrm rot="-5400000">
            <a:off x="-7938" y="3668713"/>
            <a:ext cx="29686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8092" name="Group 44">
            <a:extLst>
              <a:ext uri="{FF2B5EF4-FFF2-40B4-BE49-F238E27FC236}">
                <a16:creationId xmlns:a16="http://schemas.microsoft.com/office/drawing/2014/main" id="{F130CBA1-DDE2-6C86-0F9F-92C3B47A54E0}"/>
              </a:ext>
            </a:extLst>
          </p:cNvPr>
          <p:cNvGrpSpPr>
            <a:grpSpLocks/>
          </p:cNvGrpSpPr>
          <p:nvPr/>
        </p:nvGrpSpPr>
        <p:grpSpPr bwMode="auto">
          <a:xfrm>
            <a:off x="6084888" y="4581525"/>
            <a:ext cx="1150937" cy="509588"/>
            <a:chOff x="3105" y="2886"/>
            <a:chExt cx="725" cy="321"/>
          </a:xfrm>
        </p:grpSpPr>
        <p:sp>
          <p:nvSpPr>
            <p:cNvPr id="29734" name="Text Box 45">
              <a:extLst>
                <a:ext uri="{FF2B5EF4-FFF2-40B4-BE49-F238E27FC236}">
                  <a16:creationId xmlns:a16="http://schemas.microsoft.com/office/drawing/2014/main" id="{5CE06085-15D1-15CE-3D08-6132FB1C2C42}"/>
                </a:ext>
              </a:extLst>
            </p:cNvPr>
            <p:cNvSpPr txBox="1">
              <a:spLocks noChangeArrowheads="1"/>
            </p:cNvSpPr>
            <p:nvPr/>
          </p:nvSpPr>
          <p:spPr bwMode="auto">
            <a:xfrm>
              <a:off x="3152" y="2976"/>
              <a:ext cx="66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90000"/>
                </a:lnSpc>
              </a:pPr>
              <a:r>
                <a:rPr kumimoji="1" lang="en-US" altLang="zh-CN" sz="2000">
                  <a:solidFill>
                    <a:srgbClr val="333399"/>
                  </a:solidFill>
                  <a:latin typeface="Arial" panose="020B0604020202020204" pitchFamily="34" charset="0"/>
                  <a:ea typeface="黑体" panose="02010609060101010101" pitchFamily="49" charset="-122"/>
                </a:rPr>
                <a:t>TDM </a:t>
              </a:r>
              <a:r>
                <a:rPr kumimoji="1" lang="zh-CN" altLang="en-US" sz="2000">
                  <a:solidFill>
                    <a:srgbClr val="333399"/>
                  </a:solidFill>
                  <a:latin typeface="Arial" panose="020B0604020202020204" pitchFamily="34" charset="0"/>
                  <a:ea typeface="黑体" panose="02010609060101010101" pitchFamily="49" charset="-122"/>
                </a:rPr>
                <a:t>帧</a:t>
              </a:r>
            </a:p>
          </p:txBody>
        </p:sp>
        <p:sp>
          <p:nvSpPr>
            <p:cNvPr id="29735" name="AutoShape 46">
              <a:extLst>
                <a:ext uri="{FF2B5EF4-FFF2-40B4-BE49-F238E27FC236}">
                  <a16:creationId xmlns:a16="http://schemas.microsoft.com/office/drawing/2014/main" id="{212D5F47-AF31-E0A0-834C-366F2AEB911F}"/>
                </a:ext>
              </a:extLst>
            </p:cNvPr>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9726" name="Group 52">
            <a:extLst>
              <a:ext uri="{FF2B5EF4-FFF2-40B4-BE49-F238E27FC236}">
                <a16:creationId xmlns:a16="http://schemas.microsoft.com/office/drawing/2014/main" id="{B4E4EC34-FF59-9C38-1F69-14AC88A5A349}"/>
              </a:ext>
            </a:extLst>
          </p:cNvPr>
          <p:cNvGrpSpPr>
            <a:grpSpLocks/>
          </p:cNvGrpSpPr>
          <p:nvPr/>
        </p:nvGrpSpPr>
        <p:grpSpPr bwMode="auto">
          <a:xfrm>
            <a:off x="2627313" y="2492375"/>
            <a:ext cx="4610100" cy="2376488"/>
            <a:chOff x="1655" y="1570"/>
            <a:chExt cx="2904" cy="1497"/>
          </a:xfrm>
        </p:grpSpPr>
        <p:sp>
          <p:nvSpPr>
            <p:cNvPr id="29729" name="Line 47">
              <a:extLst>
                <a:ext uri="{FF2B5EF4-FFF2-40B4-BE49-F238E27FC236}">
                  <a16:creationId xmlns:a16="http://schemas.microsoft.com/office/drawing/2014/main" id="{E2EECA22-A751-C891-60FD-A17D7105DE20}"/>
                </a:ext>
              </a:extLst>
            </p:cNvPr>
            <p:cNvSpPr>
              <a:spLocks noChangeShapeType="1"/>
            </p:cNvSpPr>
            <p:nvPr/>
          </p:nvSpPr>
          <p:spPr bwMode="auto">
            <a:xfrm>
              <a:off x="1655"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0" name="Line 48">
              <a:extLst>
                <a:ext uri="{FF2B5EF4-FFF2-40B4-BE49-F238E27FC236}">
                  <a16:creationId xmlns:a16="http://schemas.microsoft.com/office/drawing/2014/main" id="{0D640CCA-0253-95B4-171B-4F453798B734}"/>
                </a:ext>
              </a:extLst>
            </p:cNvPr>
            <p:cNvSpPr>
              <a:spLocks noChangeShapeType="1"/>
            </p:cNvSpPr>
            <p:nvPr/>
          </p:nvSpPr>
          <p:spPr bwMode="auto">
            <a:xfrm>
              <a:off x="2381"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1" name="Line 49">
              <a:extLst>
                <a:ext uri="{FF2B5EF4-FFF2-40B4-BE49-F238E27FC236}">
                  <a16:creationId xmlns:a16="http://schemas.microsoft.com/office/drawing/2014/main" id="{5BCA199A-49CE-ED51-44C7-48BF3CE6F4A6}"/>
                </a:ext>
              </a:extLst>
            </p:cNvPr>
            <p:cNvSpPr>
              <a:spLocks noChangeShapeType="1"/>
            </p:cNvSpPr>
            <p:nvPr/>
          </p:nvSpPr>
          <p:spPr bwMode="auto">
            <a:xfrm>
              <a:off x="3107"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2" name="Line 50">
              <a:extLst>
                <a:ext uri="{FF2B5EF4-FFF2-40B4-BE49-F238E27FC236}">
                  <a16:creationId xmlns:a16="http://schemas.microsoft.com/office/drawing/2014/main" id="{CFA7BCB6-38CA-9005-2237-CE0E3A2CAEFD}"/>
                </a:ext>
              </a:extLst>
            </p:cNvPr>
            <p:cNvSpPr>
              <a:spLocks noChangeShapeType="1"/>
            </p:cNvSpPr>
            <p:nvPr/>
          </p:nvSpPr>
          <p:spPr bwMode="auto">
            <a:xfrm>
              <a:off x="3833"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3" name="Line 51">
              <a:extLst>
                <a:ext uri="{FF2B5EF4-FFF2-40B4-BE49-F238E27FC236}">
                  <a16:creationId xmlns:a16="http://schemas.microsoft.com/office/drawing/2014/main" id="{40213600-4933-D779-F4ED-27FBF45523E9}"/>
                </a:ext>
              </a:extLst>
            </p:cNvPr>
            <p:cNvSpPr>
              <a:spLocks noChangeShapeType="1"/>
            </p:cNvSpPr>
            <p:nvPr/>
          </p:nvSpPr>
          <p:spPr bwMode="auto">
            <a:xfrm>
              <a:off x="4559"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9727" name="Text Box 53">
            <a:extLst>
              <a:ext uri="{FF2B5EF4-FFF2-40B4-BE49-F238E27FC236}">
                <a16:creationId xmlns:a16="http://schemas.microsoft.com/office/drawing/2014/main" id="{42143A1D-5C32-58D5-19F8-2AA093F2F34A}"/>
              </a:ext>
            </a:extLst>
          </p:cNvPr>
          <p:cNvSpPr txBox="1">
            <a:spLocks noChangeArrowheads="1"/>
          </p:cNvSpPr>
          <p:nvPr/>
        </p:nvSpPr>
        <p:spPr bwMode="auto">
          <a:xfrm>
            <a:off x="2700338" y="1916113"/>
            <a:ext cx="145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90000"/>
              </a:lnSpc>
            </a:pPr>
            <a:r>
              <a:rPr kumimoji="1" lang="zh-CN" altLang="en-US" sz="2000">
                <a:solidFill>
                  <a:srgbClr val="333399"/>
                </a:solidFill>
                <a:latin typeface="Times New Roman" panose="02020603050405020304" pitchFamily="18" charset="0"/>
                <a:ea typeface="黑体" panose="02010609060101010101" pitchFamily="49" charset="-122"/>
              </a:rPr>
              <a:t>周期性出现</a:t>
            </a:r>
          </a:p>
        </p:txBody>
      </p:sp>
      <p:sp>
        <p:nvSpPr>
          <p:cNvPr id="2" name="灯片编号占位符 1">
            <a:extLst>
              <a:ext uri="{FF2B5EF4-FFF2-40B4-BE49-F238E27FC236}">
                <a16:creationId xmlns:a16="http://schemas.microsoft.com/office/drawing/2014/main" id="{AD07AC09-50F5-7B04-5336-8992204003EE}"/>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3A56CA5F-051D-4EDD-930D-A6B8DBDA692F}" type="slidenum">
              <a:rPr lang="en-US" altLang="zh-CN" sz="1200">
                <a:solidFill>
                  <a:srgbClr val="898989"/>
                </a:solidFill>
              </a:rPr>
              <a:pPr eaLnBrk="1" hangingPunct="1"/>
              <a:t>27</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nodeType="afterGroup">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2627A97-29D1-1C8F-31CB-388FC9205A4F}"/>
              </a:ext>
            </a:extLst>
          </p:cNvPr>
          <p:cNvSpPr>
            <a:spLocks noGrp="1" noChangeArrowheads="1"/>
          </p:cNvSpPr>
          <p:nvPr>
            <p:ph type="title"/>
          </p:nvPr>
        </p:nvSpPr>
        <p:spPr/>
        <p:txBody>
          <a:bodyPr/>
          <a:lstStyle/>
          <a:p>
            <a:pPr algn="ctr" eaLnBrk="1" hangingPunct="1"/>
            <a:r>
              <a:rPr lang="zh-CN" altLang="en-US"/>
              <a:t>时分复用可能会造成</a:t>
            </a:r>
            <a:br>
              <a:rPr lang="zh-CN" altLang="en-US"/>
            </a:br>
            <a:r>
              <a:rPr lang="zh-CN" altLang="en-US"/>
              <a:t>线路资源的浪费 </a:t>
            </a:r>
          </a:p>
        </p:txBody>
      </p:sp>
      <p:sp>
        <p:nvSpPr>
          <p:cNvPr id="30723" name="Freeform 3">
            <a:extLst>
              <a:ext uri="{FF2B5EF4-FFF2-40B4-BE49-F238E27FC236}">
                <a16:creationId xmlns:a16="http://schemas.microsoft.com/office/drawing/2014/main" id="{D1981557-67FA-4A62-5EDA-EC4597C426E1}"/>
              </a:ext>
            </a:extLst>
          </p:cNvPr>
          <p:cNvSpPr>
            <a:spLocks/>
          </p:cNvSpPr>
          <p:nvPr/>
        </p:nvSpPr>
        <p:spPr bwMode="auto">
          <a:xfrm>
            <a:off x="6011863" y="4700588"/>
            <a:ext cx="241300" cy="374650"/>
          </a:xfrm>
          <a:custGeom>
            <a:avLst/>
            <a:gdLst>
              <a:gd name="T0" fmla="*/ 0 w 96"/>
              <a:gd name="T1" fmla="*/ 2147483647 h 192"/>
              <a:gd name="T2" fmla="*/ 0 w 96"/>
              <a:gd name="T3" fmla="*/ 0 h 192"/>
              <a:gd name="T4" fmla="*/ 2147483647 w 96"/>
              <a:gd name="T5" fmla="*/ 0 h 192"/>
              <a:gd name="T6" fmla="*/ 2147483647 w 96"/>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4" name="Freeform 4">
            <a:extLst>
              <a:ext uri="{FF2B5EF4-FFF2-40B4-BE49-F238E27FC236}">
                <a16:creationId xmlns:a16="http://schemas.microsoft.com/office/drawing/2014/main" id="{694909BF-C180-412A-799D-144906A298E2}"/>
              </a:ext>
            </a:extLst>
          </p:cNvPr>
          <p:cNvSpPr>
            <a:spLocks/>
          </p:cNvSpPr>
          <p:nvPr/>
        </p:nvSpPr>
        <p:spPr bwMode="auto">
          <a:xfrm>
            <a:off x="6975475" y="4700588"/>
            <a:ext cx="239713" cy="374650"/>
          </a:xfrm>
          <a:custGeom>
            <a:avLst/>
            <a:gdLst>
              <a:gd name="T0" fmla="*/ 0 w 96"/>
              <a:gd name="T1" fmla="*/ 2147483647 h 192"/>
              <a:gd name="T2" fmla="*/ 0 w 96"/>
              <a:gd name="T3" fmla="*/ 0 h 192"/>
              <a:gd name="T4" fmla="*/ 2147483647 w 96"/>
              <a:gd name="T5" fmla="*/ 0 h 192"/>
              <a:gd name="T6" fmla="*/ 2147483647 w 96"/>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5" name="Freeform 5">
            <a:extLst>
              <a:ext uri="{FF2B5EF4-FFF2-40B4-BE49-F238E27FC236}">
                <a16:creationId xmlns:a16="http://schemas.microsoft.com/office/drawing/2014/main" id="{AE69865A-D4FA-D8E0-EFBB-1E50520BC697}"/>
              </a:ext>
            </a:extLst>
          </p:cNvPr>
          <p:cNvSpPr>
            <a:spLocks/>
          </p:cNvSpPr>
          <p:nvPr/>
        </p:nvSpPr>
        <p:spPr bwMode="auto">
          <a:xfrm>
            <a:off x="7456488" y="4700588"/>
            <a:ext cx="241300" cy="374650"/>
          </a:xfrm>
          <a:custGeom>
            <a:avLst/>
            <a:gdLst>
              <a:gd name="T0" fmla="*/ 0 w 96"/>
              <a:gd name="T1" fmla="*/ 2147483647 h 192"/>
              <a:gd name="T2" fmla="*/ 0 w 96"/>
              <a:gd name="T3" fmla="*/ 0 h 192"/>
              <a:gd name="T4" fmla="*/ 2147483647 w 96"/>
              <a:gd name="T5" fmla="*/ 0 h 192"/>
              <a:gd name="T6" fmla="*/ 2147483647 w 96"/>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6" name="Freeform 6">
            <a:extLst>
              <a:ext uri="{FF2B5EF4-FFF2-40B4-BE49-F238E27FC236}">
                <a16:creationId xmlns:a16="http://schemas.microsoft.com/office/drawing/2014/main" id="{B201EE11-9A22-51CC-CA64-83B944A1A191}"/>
              </a:ext>
            </a:extLst>
          </p:cNvPr>
          <p:cNvSpPr>
            <a:spLocks/>
          </p:cNvSpPr>
          <p:nvPr/>
        </p:nvSpPr>
        <p:spPr bwMode="auto">
          <a:xfrm>
            <a:off x="8178800" y="4700588"/>
            <a:ext cx="239713" cy="374650"/>
          </a:xfrm>
          <a:custGeom>
            <a:avLst/>
            <a:gdLst>
              <a:gd name="T0" fmla="*/ 0 w 96"/>
              <a:gd name="T1" fmla="*/ 2147483647 h 192"/>
              <a:gd name="T2" fmla="*/ 0 w 96"/>
              <a:gd name="T3" fmla="*/ 0 h 192"/>
              <a:gd name="T4" fmla="*/ 2147483647 w 96"/>
              <a:gd name="T5" fmla="*/ 0 h 192"/>
              <a:gd name="T6" fmla="*/ 2147483647 w 96"/>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7" name="Freeform 7">
            <a:extLst>
              <a:ext uri="{FF2B5EF4-FFF2-40B4-BE49-F238E27FC236}">
                <a16:creationId xmlns:a16="http://schemas.microsoft.com/office/drawing/2014/main" id="{0BF71644-CA62-9BAA-5F4B-FA26BC0EC3C4}"/>
              </a:ext>
            </a:extLst>
          </p:cNvPr>
          <p:cNvSpPr>
            <a:spLocks/>
          </p:cNvSpPr>
          <p:nvPr/>
        </p:nvSpPr>
        <p:spPr bwMode="auto">
          <a:xfrm>
            <a:off x="5772150" y="4700588"/>
            <a:ext cx="239713" cy="374650"/>
          </a:xfrm>
          <a:custGeom>
            <a:avLst/>
            <a:gdLst>
              <a:gd name="T0" fmla="*/ 0 w 96"/>
              <a:gd name="T1" fmla="*/ 2147483647 h 192"/>
              <a:gd name="T2" fmla="*/ 0 w 96"/>
              <a:gd name="T3" fmla="*/ 0 h 192"/>
              <a:gd name="T4" fmla="*/ 2147483647 w 96"/>
              <a:gd name="T5" fmla="*/ 0 h 192"/>
              <a:gd name="T6" fmla="*/ 2147483647 w 96"/>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8" name="Freeform 8">
            <a:extLst>
              <a:ext uri="{FF2B5EF4-FFF2-40B4-BE49-F238E27FC236}">
                <a16:creationId xmlns:a16="http://schemas.microsoft.com/office/drawing/2014/main" id="{7F88FD34-FD09-CA2F-E60A-1591FB6E82E5}"/>
              </a:ext>
            </a:extLst>
          </p:cNvPr>
          <p:cNvSpPr>
            <a:spLocks/>
          </p:cNvSpPr>
          <p:nvPr/>
        </p:nvSpPr>
        <p:spPr bwMode="auto">
          <a:xfrm>
            <a:off x="4808538" y="4703763"/>
            <a:ext cx="241300" cy="376237"/>
          </a:xfrm>
          <a:custGeom>
            <a:avLst/>
            <a:gdLst>
              <a:gd name="T0" fmla="*/ 0 w 96"/>
              <a:gd name="T1" fmla="*/ 2147483647 h 192"/>
              <a:gd name="T2" fmla="*/ 0 w 96"/>
              <a:gd name="T3" fmla="*/ 0 h 192"/>
              <a:gd name="T4" fmla="*/ 2147483647 w 96"/>
              <a:gd name="T5" fmla="*/ 0 h 192"/>
              <a:gd name="T6" fmla="*/ 2147483647 w 96"/>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9" name="Freeform 9">
            <a:extLst>
              <a:ext uri="{FF2B5EF4-FFF2-40B4-BE49-F238E27FC236}">
                <a16:creationId xmlns:a16="http://schemas.microsoft.com/office/drawing/2014/main" id="{1734EF97-AC7B-083D-F7E9-2C515468D778}"/>
              </a:ext>
            </a:extLst>
          </p:cNvPr>
          <p:cNvSpPr>
            <a:spLocks/>
          </p:cNvSpPr>
          <p:nvPr/>
        </p:nvSpPr>
        <p:spPr bwMode="auto">
          <a:xfrm>
            <a:off x="4568825" y="4703763"/>
            <a:ext cx="239713" cy="376237"/>
          </a:xfrm>
          <a:custGeom>
            <a:avLst/>
            <a:gdLst>
              <a:gd name="T0" fmla="*/ 0 w 96"/>
              <a:gd name="T1" fmla="*/ 2147483647 h 192"/>
              <a:gd name="T2" fmla="*/ 0 w 96"/>
              <a:gd name="T3" fmla="*/ 0 h 192"/>
              <a:gd name="T4" fmla="*/ 2147483647 w 96"/>
              <a:gd name="T5" fmla="*/ 0 h 192"/>
              <a:gd name="T6" fmla="*/ 2147483647 w 96"/>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0" name="Freeform 10">
            <a:extLst>
              <a:ext uri="{FF2B5EF4-FFF2-40B4-BE49-F238E27FC236}">
                <a16:creationId xmlns:a16="http://schemas.microsoft.com/office/drawing/2014/main" id="{263EBC2C-A9FA-888C-279E-549DACF0191A}"/>
              </a:ext>
            </a:extLst>
          </p:cNvPr>
          <p:cNvSpPr>
            <a:spLocks/>
          </p:cNvSpPr>
          <p:nvPr/>
        </p:nvSpPr>
        <p:spPr bwMode="auto">
          <a:xfrm>
            <a:off x="2320925" y="3571875"/>
            <a:ext cx="561975" cy="376238"/>
          </a:xfrm>
          <a:custGeom>
            <a:avLst/>
            <a:gdLst>
              <a:gd name="T0" fmla="*/ 0 w 1008"/>
              <a:gd name="T1" fmla="*/ 2147483647 h 192"/>
              <a:gd name="T2" fmla="*/ 0 w 1008"/>
              <a:gd name="T3" fmla="*/ 0 h 192"/>
              <a:gd name="T4" fmla="*/ 2147483647 w 1008"/>
              <a:gd name="T5" fmla="*/ 0 h 192"/>
              <a:gd name="T6" fmla="*/ 2147483647 w 1008"/>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1" name="Freeform 11">
            <a:extLst>
              <a:ext uri="{FF2B5EF4-FFF2-40B4-BE49-F238E27FC236}">
                <a16:creationId xmlns:a16="http://schemas.microsoft.com/office/drawing/2014/main" id="{1755765C-37FA-F688-2DA9-4C0879E328B7}"/>
              </a:ext>
            </a:extLst>
          </p:cNvPr>
          <p:cNvSpPr>
            <a:spLocks/>
          </p:cNvSpPr>
          <p:nvPr/>
        </p:nvSpPr>
        <p:spPr bwMode="auto">
          <a:xfrm>
            <a:off x="636588" y="4324350"/>
            <a:ext cx="1123950" cy="376238"/>
          </a:xfrm>
          <a:custGeom>
            <a:avLst/>
            <a:gdLst>
              <a:gd name="T0" fmla="*/ 0 w 1008"/>
              <a:gd name="T1" fmla="*/ 2147483647 h 192"/>
              <a:gd name="T2" fmla="*/ 0 w 1008"/>
              <a:gd name="T3" fmla="*/ 0 h 192"/>
              <a:gd name="T4" fmla="*/ 2147483647 w 1008"/>
              <a:gd name="T5" fmla="*/ 0 h 192"/>
              <a:gd name="T6" fmla="*/ 2147483647 w 1008"/>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192">
                <a:moveTo>
                  <a:pt x="0" y="192"/>
                </a:moveTo>
                <a:lnTo>
                  <a:pt x="0" y="0"/>
                </a:lnTo>
                <a:lnTo>
                  <a:pt x="1008" y="0"/>
                </a:lnTo>
                <a:lnTo>
                  <a:pt x="1008"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2" name="Freeform 12">
            <a:extLst>
              <a:ext uri="{FF2B5EF4-FFF2-40B4-BE49-F238E27FC236}">
                <a16:creationId xmlns:a16="http://schemas.microsoft.com/office/drawing/2014/main" id="{B1607BD1-3F42-6EE3-29BA-0BB7AA3C2B5A}"/>
              </a:ext>
            </a:extLst>
          </p:cNvPr>
          <p:cNvSpPr>
            <a:spLocks/>
          </p:cNvSpPr>
          <p:nvPr/>
        </p:nvSpPr>
        <p:spPr bwMode="auto">
          <a:xfrm>
            <a:off x="1198563" y="5075238"/>
            <a:ext cx="1122362" cy="376237"/>
          </a:xfrm>
          <a:custGeom>
            <a:avLst/>
            <a:gdLst>
              <a:gd name="T0" fmla="*/ 0 w 1008"/>
              <a:gd name="T1" fmla="*/ 2147483647 h 192"/>
              <a:gd name="T2" fmla="*/ 0 w 1008"/>
              <a:gd name="T3" fmla="*/ 0 h 192"/>
              <a:gd name="T4" fmla="*/ 2147483647 w 1008"/>
              <a:gd name="T5" fmla="*/ 0 h 192"/>
              <a:gd name="T6" fmla="*/ 2147483647 w 1008"/>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3" name="Freeform 13">
            <a:extLst>
              <a:ext uri="{FF2B5EF4-FFF2-40B4-BE49-F238E27FC236}">
                <a16:creationId xmlns:a16="http://schemas.microsoft.com/office/drawing/2014/main" id="{79413A48-DC4D-AE6F-AAB3-26B351BD858B}"/>
              </a:ext>
            </a:extLst>
          </p:cNvPr>
          <p:cNvSpPr>
            <a:spLocks/>
          </p:cNvSpPr>
          <p:nvPr/>
        </p:nvSpPr>
        <p:spPr bwMode="auto">
          <a:xfrm>
            <a:off x="2320925" y="5827713"/>
            <a:ext cx="561975" cy="376237"/>
          </a:xfrm>
          <a:custGeom>
            <a:avLst/>
            <a:gdLst>
              <a:gd name="T0" fmla="*/ 0 w 1008"/>
              <a:gd name="T1" fmla="*/ 2147483647 h 192"/>
              <a:gd name="T2" fmla="*/ 0 w 1008"/>
              <a:gd name="T3" fmla="*/ 0 h 192"/>
              <a:gd name="T4" fmla="*/ 2147483647 w 1008"/>
              <a:gd name="T5" fmla="*/ 0 h 192"/>
              <a:gd name="T6" fmla="*/ 2147483647 w 1008"/>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192">
                <a:moveTo>
                  <a:pt x="0" y="192"/>
                </a:moveTo>
                <a:lnTo>
                  <a:pt x="0" y="0"/>
                </a:lnTo>
                <a:lnTo>
                  <a:pt x="1008" y="0"/>
                </a:lnTo>
                <a:lnTo>
                  <a:pt x="1008" y="192"/>
                </a:lnTo>
              </a:path>
            </a:pathLst>
          </a:cu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4" name="Text Box 14">
            <a:extLst>
              <a:ext uri="{FF2B5EF4-FFF2-40B4-BE49-F238E27FC236}">
                <a16:creationId xmlns:a16="http://schemas.microsoft.com/office/drawing/2014/main" id="{2ED4CC97-C545-B35E-7D75-5C51B74C8192}"/>
              </a:ext>
            </a:extLst>
          </p:cNvPr>
          <p:cNvSpPr txBox="1">
            <a:spLocks noChangeArrowheads="1"/>
          </p:cNvSpPr>
          <p:nvPr/>
        </p:nvSpPr>
        <p:spPr bwMode="auto">
          <a:xfrm>
            <a:off x="209550" y="3549650"/>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A</a:t>
            </a:r>
          </a:p>
        </p:txBody>
      </p:sp>
      <p:sp>
        <p:nvSpPr>
          <p:cNvPr id="30735" name="Text Box 15">
            <a:extLst>
              <a:ext uri="{FF2B5EF4-FFF2-40B4-BE49-F238E27FC236}">
                <a16:creationId xmlns:a16="http://schemas.microsoft.com/office/drawing/2014/main" id="{D652E51B-11D2-CA06-A94C-56B7F8201D57}"/>
              </a:ext>
            </a:extLst>
          </p:cNvPr>
          <p:cNvSpPr txBox="1">
            <a:spLocks noChangeArrowheads="1"/>
          </p:cNvSpPr>
          <p:nvPr/>
        </p:nvSpPr>
        <p:spPr bwMode="auto">
          <a:xfrm>
            <a:off x="209550" y="4302125"/>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B</a:t>
            </a:r>
          </a:p>
        </p:txBody>
      </p:sp>
      <p:sp>
        <p:nvSpPr>
          <p:cNvPr id="30736" name="Text Box 16">
            <a:extLst>
              <a:ext uri="{FF2B5EF4-FFF2-40B4-BE49-F238E27FC236}">
                <a16:creationId xmlns:a16="http://schemas.microsoft.com/office/drawing/2014/main" id="{9714AF36-506A-B35D-1163-E7DD782CA073}"/>
              </a:ext>
            </a:extLst>
          </p:cNvPr>
          <p:cNvSpPr txBox="1">
            <a:spLocks noChangeArrowheads="1"/>
          </p:cNvSpPr>
          <p:nvPr/>
        </p:nvSpPr>
        <p:spPr bwMode="auto">
          <a:xfrm>
            <a:off x="209550" y="50546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C</a:t>
            </a:r>
          </a:p>
        </p:txBody>
      </p:sp>
      <p:sp>
        <p:nvSpPr>
          <p:cNvPr id="30737" name="Text Box 17">
            <a:extLst>
              <a:ext uri="{FF2B5EF4-FFF2-40B4-BE49-F238E27FC236}">
                <a16:creationId xmlns:a16="http://schemas.microsoft.com/office/drawing/2014/main" id="{8C4D4519-190D-1001-02DB-6A1729CE8AFE}"/>
              </a:ext>
            </a:extLst>
          </p:cNvPr>
          <p:cNvSpPr txBox="1">
            <a:spLocks noChangeArrowheads="1"/>
          </p:cNvSpPr>
          <p:nvPr/>
        </p:nvSpPr>
        <p:spPr bwMode="auto">
          <a:xfrm>
            <a:off x="209550" y="5807075"/>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D</a:t>
            </a:r>
          </a:p>
        </p:txBody>
      </p:sp>
      <p:sp>
        <p:nvSpPr>
          <p:cNvPr id="30738" name="Line 18">
            <a:extLst>
              <a:ext uri="{FF2B5EF4-FFF2-40B4-BE49-F238E27FC236}">
                <a16:creationId xmlns:a16="http://schemas.microsoft.com/office/drawing/2014/main" id="{0A3518C6-A442-AC28-F2B8-62D0E596B6FE}"/>
              </a:ext>
            </a:extLst>
          </p:cNvPr>
          <p:cNvSpPr>
            <a:spLocks noChangeShapeType="1"/>
          </p:cNvSpPr>
          <p:nvPr/>
        </p:nvSpPr>
        <p:spPr bwMode="auto">
          <a:xfrm>
            <a:off x="4406900" y="5075238"/>
            <a:ext cx="4252913"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9" name="Line 19">
            <a:extLst>
              <a:ext uri="{FF2B5EF4-FFF2-40B4-BE49-F238E27FC236}">
                <a16:creationId xmlns:a16="http://schemas.microsoft.com/office/drawing/2014/main" id="{B727170B-E024-1306-6388-A664A4E11A33}"/>
              </a:ext>
            </a:extLst>
          </p:cNvPr>
          <p:cNvSpPr>
            <a:spLocks noChangeShapeType="1"/>
          </p:cNvSpPr>
          <p:nvPr/>
        </p:nvSpPr>
        <p:spPr bwMode="auto">
          <a:xfrm>
            <a:off x="5049838" y="4981575"/>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0" name="Text Box 20">
            <a:extLst>
              <a:ext uri="{FF2B5EF4-FFF2-40B4-BE49-F238E27FC236}">
                <a16:creationId xmlns:a16="http://schemas.microsoft.com/office/drawing/2014/main" id="{6F641250-ACF9-7BCF-F893-3BE677E43C85}"/>
              </a:ext>
            </a:extLst>
          </p:cNvPr>
          <p:cNvSpPr txBox="1">
            <a:spLocks noChangeArrowheads="1"/>
          </p:cNvSpPr>
          <p:nvPr/>
        </p:nvSpPr>
        <p:spPr bwMode="auto">
          <a:xfrm>
            <a:off x="2441575" y="3533775"/>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a</a:t>
            </a:r>
          </a:p>
        </p:txBody>
      </p:sp>
      <p:sp>
        <p:nvSpPr>
          <p:cNvPr id="30741" name="Text Box 21">
            <a:extLst>
              <a:ext uri="{FF2B5EF4-FFF2-40B4-BE49-F238E27FC236}">
                <a16:creationId xmlns:a16="http://schemas.microsoft.com/office/drawing/2014/main" id="{FDC20333-2CBC-09AA-9135-996888171D38}"/>
              </a:ext>
            </a:extLst>
          </p:cNvPr>
          <p:cNvSpPr txBox="1">
            <a:spLocks noChangeArrowheads="1"/>
          </p:cNvSpPr>
          <p:nvPr/>
        </p:nvSpPr>
        <p:spPr bwMode="auto">
          <a:xfrm>
            <a:off x="7426325" y="46863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a</a:t>
            </a:r>
          </a:p>
        </p:txBody>
      </p:sp>
      <p:sp>
        <p:nvSpPr>
          <p:cNvPr id="30742" name="Text Box 22">
            <a:extLst>
              <a:ext uri="{FF2B5EF4-FFF2-40B4-BE49-F238E27FC236}">
                <a16:creationId xmlns:a16="http://schemas.microsoft.com/office/drawing/2014/main" id="{43ABA87C-9916-3736-ABF9-5051A0903E27}"/>
              </a:ext>
            </a:extLst>
          </p:cNvPr>
          <p:cNvSpPr txBox="1">
            <a:spLocks noChangeArrowheads="1"/>
          </p:cNvSpPr>
          <p:nvPr/>
        </p:nvSpPr>
        <p:spPr bwMode="auto">
          <a:xfrm>
            <a:off x="4768850" y="46863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b</a:t>
            </a:r>
          </a:p>
        </p:txBody>
      </p:sp>
      <p:sp>
        <p:nvSpPr>
          <p:cNvPr id="30743" name="Text Box 23">
            <a:extLst>
              <a:ext uri="{FF2B5EF4-FFF2-40B4-BE49-F238E27FC236}">
                <a16:creationId xmlns:a16="http://schemas.microsoft.com/office/drawing/2014/main" id="{263C2DB4-2EEC-27DD-1141-A48BAB3B6FDC}"/>
              </a:ext>
            </a:extLst>
          </p:cNvPr>
          <p:cNvSpPr txBox="1">
            <a:spLocks noChangeArrowheads="1"/>
          </p:cNvSpPr>
          <p:nvPr/>
        </p:nvSpPr>
        <p:spPr bwMode="auto">
          <a:xfrm>
            <a:off x="739775" y="4321175"/>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b</a:t>
            </a:r>
          </a:p>
        </p:txBody>
      </p:sp>
      <p:sp>
        <p:nvSpPr>
          <p:cNvPr id="30744" name="Text Box 24">
            <a:extLst>
              <a:ext uri="{FF2B5EF4-FFF2-40B4-BE49-F238E27FC236}">
                <a16:creationId xmlns:a16="http://schemas.microsoft.com/office/drawing/2014/main" id="{DC379DA7-B05D-D3AE-7FF4-8CB83FFEA731}"/>
              </a:ext>
            </a:extLst>
          </p:cNvPr>
          <p:cNvSpPr txBox="1">
            <a:spLocks noChangeArrowheads="1"/>
          </p:cNvSpPr>
          <p:nvPr/>
        </p:nvSpPr>
        <p:spPr bwMode="auto">
          <a:xfrm>
            <a:off x="1893888" y="504507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c</a:t>
            </a:r>
          </a:p>
        </p:txBody>
      </p:sp>
      <p:sp>
        <p:nvSpPr>
          <p:cNvPr id="30745" name="Text Box 25">
            <a:extLst>
              <a:ext uri="{FF2B5EF4-FFF2-40B4-BE49-F238E27FC236}">
                <a16:creationId xmlns:a16="http://schemas.microsoft.com/office/drawing/2014/main" id="{F9FAE882-1C46-C905-121F-4113266B277E}"/>
              </a:ext>
            </a:extLst>
          </p:cNvPr>
          <p:cNvSpPr txBox="1">
            <a:spLocks noChangeArrowheads="1"/>
          </p:cNvSpPr>
          <p:nvPr/>
        </p:nvSpPr>
        <p:spPr bwMode="auto">
          <a:xfrm>
            <a:off x="2408238" y="5802313"/>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d</a:t>
            </a:r>
          </a:p>
        </p:txBody>
      </p:sp>
      <p:sp>
        <p:nvSpPr>
          <p:cNvPr id="30746" name="Text Box 26">
            <a:extLst>
              <a:ext uri="{FF2B5EF4-FFF2-40B4-BE49-F238E27FC236}">
                <a16:creationId xmlns:a16="http://schemas.microsoft.com/office/drawing/2014/main" id="{FD25E98E-6627-2E9B-8F81-60667173F5E6}"/>
              </a:ext>
            </a:extLst>
          </p:cNvPr>
          <p:cNvSpPr txBox="1">
            <a:spLocks noChangeArrowheads="1"/>
          </p:cNvSpPr>
          <p:nvPr/>
        </p:nvSpPr>
        <p:spPr bwMode="auto">
          <a:xfrm>
            <a:off x="5738813" y="4686300"/>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b</a:t>
            </a:r>
          </a:p>
        </p:txBody>
      </p:sp>
      <p:sp>
        <p:nvSpPr>
          <p:cNvPr id="30747" name="Text Box 27">
            <a:extLst>
              <a:ext uri="{FF2B5EF4-FFF2-40B4-BE49-F238E27FC236}">
                <a16:creationId xmlns:a16="http://schemas.microsoft.com/office/drawing/2014/main" id="{937E0B05-95C5-FE2D-2EC1-EE498519336F}"/>
              </a:ext>
            </a:extLst>
          </p:cNvPr>
          <p:cNvSpPr txBox="1">
            <a:spLocks noChangeArrowheads="1"/>
          </p:cNvSpPr>
          <p:nvPr/>
        </p:nvSpPr>
        <p:spPr bwMode="auto">
          <a:xfrm>
            <a:off x="5972175" y="46863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c</a:t>
            </a:r>
          </a:p>
        </p:txBody>
      </p:sp>
      <p:sp>
        <p:nvSpPr>
          <p:cNvPr id="30748" name="Text Box 28">
            <a:extLst>
              <a:ext uri="{FF2B5EF4-FFF2-40B4-BE49-F238E27FC236}">
                <a16:creationId xmlns:a16="http://schemas.microsoft.com/office/drawing/2014/main" id="{32E0F0D8-B323-F946-F150-947AA428465D}"/>
              </a:ext>
            </a:extLst>
          </p:cNvPr>
          <p:cNvSpPr txBox="1">
            <a:spLocks noChangeArrowheads="1"/>
          </p:cNvSpPr>
          <p:nvPr/>
        </p:nvSpPr>
        <p:spPr bwMode="auto">
          <a:xfrm>
            <a:off x="4541838" y="4686300"/>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a</a:t>
            </a:r>
          </a:p>
        </p:txBody>
      </p:sp>
      <p:sp>
        <p:nvSpPr>
          <p:cNvPr id="30749" name="Text Box 29">
            <a:extLst>
              <a:ext uri="{FF2B5EF4-FFF2-40B4-BE49-F238E27FC236}">
                <a16:creationId xmlns:a16="http://schemas.microsoft.com/office/drawing/2014/main" id="{200B1B94-4377-AF68-4D71-C024FC33456D}"/>
              </a:ext>
            </a:extLst>
          </p:cNvPr>
          <p:cNvSpPr txBox="1">
            <a:spLocks noChangeArrowheads="1"/>
          </p:cNvSpPr>
          <p:nvPr/>
        </p:nvSpPr>
        <p:spPr bwMode="auto">
          <a:xfrm>
            <a:off x="3103563" y="354965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a:t>
            </a:r>
          </a:p>
        </p:txBody>
      </p:sp>
      <p:sp>
        <p:nvSpPr>
          <p:cNvPr id="30750" name="Text Box 30">
            <a:extLst>
              <a:ext uri="{FF2B5EF4-FFF2-40B4-BE49-F238E27FC236}">
                <a16:creationId xmlns:a16="http://schemas.microsoft.com/office/drawing/2014/main" id="{259EE41E-5E0A-E093-275F-2A1EC637BC1B}"/>
              </a:ext>
            </a:extLst>
          </p:cNvPr>
          <p:cNvSpPr txBox="1">
            <a:spLocks noChangeArrowheads="1"/>
          </p:cNvSpPr>
          <p:nvPr/>
        </p:nvSpPr>
        <p:spPr bwMode="auto">
          <a:xfrm>
            <a:off x="3103563" y="431958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a:t>
            </a:r>
          </a:p>
        </p:txBody>
      </p:sp>
      <p:sp>
        <p:nvSpPr>
          <p:cNvPr id="30751" name="Text Box 31">
            <a:extLst>
              <a:ext uri="{FF2B5EF4-FFF2-40B4-BE49-F238E27FC236}">
                <a16:creationId xmlns:a16="http://schemas.microsoft.com/office/drawing/2014/main" id="{D8DA162E-90D9-28E5-FB7C-3252FDF80463}"/>
              </a:ext>
            </a:extLst>
          </p:cNvPr>
          <p:cNvSpPr txBox="1">
            <a:spLocks noChangeArrowheads="1"/>
          </p:cNvSpPr>
          <p:nvPr/>
        </p:nvSpPr>
        <p:spPr bwMode="auto">
          <a:xfrm>
            <a:off x="3103563" y="508952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a:t>
            </a:r>
          </a:p>
        </p:txBody>
      </p:sp>
      <p:sp>
        <p:nvSpPr>
          <p:cNvPr id="30752" name="Text Box 32">
            <a:extLst>
              <a:ext uri="{FF2B5EF4-FFF2-40B4-BE49-F238E27FC236}">
                <a16:creationId xmlns:a16="http://schemas.microsoft.com/office/drawing/2014/main" id="{38709E4C-34E5-DDE1-FF9D-963CD9660C75}"/>
              </a:ext>
            </a:extLst>
          </p:cNvPr>
          <p:cNvSpPr txBox="1">
            <a:spLocks noChangeArrowheads="1"/>
          </p:cNvSpPr>
          <p:nvPr/>
        </p:nvSpPr>
        <p:spPr bwMode="auto">
          <a:xfrm>
            <a:off x="3103563" y="585946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a:t>
            </a:r>
          </a:p>
        </p:txBody>
      </p:sp>
      <p:sp>
        <p:nvSpPr>
          <p:cNvPr id="30753" name="Text Box 33">
            <a:extLst>
              <a:ext uri="{FF2B5EF4-FFF2-40B4-BE49-F238E27FC236}">
                <a16:creationId xmlns:a16="http://schemas.microsoft.com/office/drawing/2014/main" id="{4A8CE1B2-88E4-5FE5-ABC9-054E0F9E94BE}"/>
              </a:ext>
            </a:extLst>
          </p:cNvPr>
          <p:cNvSpPr txBox="1">
            <a:spLocks noChangeArrowheads="1"/>
          </p:cNvSpPr>
          <p:nvPr/>
        </p:nvSpPr>
        <p:spPr bwMode="auto">
          <a:xfrm>
            <a:off x="8639175" y="467836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a:t>
            </a:r>
          </a:p>
        </p:txBody>
      </p:sp>
      <p:sp>
        <p:nvSpPr>
          <p:cNvPr id="30754" name="Line 34">
            <a:extLst>
              <a:ext uri="{FF2B5EF4-FFF2-40B4-BE49-F238E27FC236}">
                <a16:creationId xmlns:a16="http://schemas.microsoft.com/office/drawing/2014/main" id="{A6528F1E-6A8C-CCC1-1FF0-35103D2A2AA5}"/>
              </a:ext>
            </a:extLst>
          </p:cNvPr>
          <p:cNvSpPr>
            <a:spLocks noChangeShapeType="1"/>
          </p:cNvSpPr>
          <p:nvPr/>
        </p:nvSpPr>
        <p:spPr bwMode="auto">
          <a:xfrm>
            <a:off x="6734175" y="4981575"/>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5" name="Line 35">
            <a:extLst>
              <a:ext uri="{FF2B5EF4-FFF2-40B4-BE49-F238E27FC236}">
                <a16:creationId xmlns:a16="http://schemas.microsoft.com/office/drawing/2014/main" id="{D984B10D-164E-6A95-A680-963F21A56B65}"/>
              </a:ext>
            </a:extLst>
          </p:cNvPr>
          <p:cNvSpPr>
            <a:spLocks noChangeShapeType="1"/>
          </p:cNvSpPr>
          <p:nvPr/>
        </p:nvSpPr>
        <p:spPr bwMode="auto">
          <a:xfrm>
            <a:off x="1198563" y="4605338"/>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6" name="Line 36">
            <a:extLst>
              <a:ext uri="{FF2B5EF4-FFF2-40B4-BE49-F238E27FC236}">
                <a16:creationId xmlns:a16="http://schemas.microsoft.com/office/drawing/2014/main" id="{2A7A0685-EEAE-F69B-C0E8-7AE839C5FAFD}"/>
              </a:ext>
            </a:extLst>
          </p:cNvPr>
          <p:cNvSpPr>
            <a:spLocks noChangeShapeType="1"/>
          </p:cNvSpPr>
          <p:nvPr/>
        </p:nvSpPr>
        <p:spPr bwMode="auto">
          <a:xfrm>
            <a:off x="1760538" y="5357813"/>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7" name="Line 37">
            <a:extLst>
              <a:ext uri="{FF2B5EF4-FFF2-40B4-BE49-F238E27FC236}">
                <a16:creationId xmlns:a16="http://schemas.microsoft.com/office/drawing/2014/main" id="{566CBF4E-0B98-8EAA-370F-2970B6E88ADE}"/>
              </a:ext>
            </a:extLst>
          </p:cNvPr>
          <p:cNvSpPr>
            <a:spLocks noChangeShapeType="1"/>
          </p:cNvSpPr>
          <p:nvPr/>
        </p:nvSpPr>
        <p:spPr bwMode="auto">
          <a:xfrm>
            <a:off x="2320925" y="4605338"/>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8" name="Line 38">
            <a:extLst>
              <a:ext uri="{FF2B5EF4-FFF2-40B4-BE49-F238E27FC236}">
                <a16:creationId xmlns:a16="http://schemas.microsoft.com/office/drawing/2014/main" id="{00D2D052-67E5-A951-18FA-24D659B32BD5}"/>
              </a:ext>
            </a:extLst>
          </p:cNvPr>
          <p:cNvSpPr>
            <a:spLocks noChangeShapeType="1"/>
          </p:cNvSpPr>
          <p:nvPr/>
        </p:nvSpPr>
        <p:spPr bwMode="auto">
          <a:xfrm>
            <a:off x="1198563" y="6110288"/>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9" name="Line 39">
            <a:extLst>
              <a:ext uri="{FF2B5EF4-FFF2-40B4-BE49-F238E27FC236}">
                <a16:creationId xmlns:a16="http://schemas.microsoft.com/office/drawing/2014/main" id="{231A8102-937F-5C44-45FC-C95150CF7919}"/>
              </a:ext>
            </a:extLst>
          </p:cNvPr>
          <p:cNvSpPr>
            <a:spLocks noChangeShapeType="1"/>
          </p:cNvSpPr>
          <p:nvPr/>
        </p:nvSpPr>
        <p:spPr bwMode="auto">
          <a:xfrm>
            <a:off x="2882900" y="5357813"/>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0" name="Line 40">
            <a:extLst>
              <a:ext uri="{FF2B5EF4-FFF2-40B4-BE49-F238E27FC236}">
                <a16:creationId xmlns:a16="http://schemas.microsoft.com/office/drawing/2014/main" id="{F60A8E5A-24AE-A4E2-90F9-053B04562181}"/>
              </a:ext>
            </a:extLst>
          </p:cNvPr>
          <p:cNvSpPr>
            <a:spLocks noChangeShapeType="1"/>
          </p:cNvSpPr>
          <p:nvPr/>
        </p:nvSpPr>
        <p:spPr bwMode="auto">
          <a:xfrm>
            <a:off x="2320925" y="6110288"/>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1" name="Line 41">
            <a:extLst>
              <a:ext uri="{FF2B5EF4-FFF2-40B4-BE49-F238E27FC236}">
                <a16:creationId xmlns:a16="http://schemas.microsoft.com/office/drawing/2014/main" id="{EBE0CCB0-BEF4-6B48-F06C-586D85584A0A}"/>
              </a:ext>
            </a:extLst>
          </p:cNvPr>
          <p:cNvSpPr>
            <a:spLocks noChangeShapeType="1"/>
          </p:cNvSpPr>
          <p:nvPr/>
        </p:nvSpPr>
        <p:spPr bwMode="auto">
          <a:xfrm>
            <a:off x="4568825" y="5170488"/>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2" name="Line 42">
            <a:extLst>
              <a:ext uri="{FF2B5EF4-FFF2-40B4-BE49-F238E27FC236}">
                <a16:creationId xmlns:a16="http://schemas.microsoft.com/office/drawing/2014/main" id="{F15ED74D-82EB-0C68-19FA-DFC76D137905}"/>
              </a:ext>
            </a:extLst>
          </p:cNvPr>
          <p:cNvSpPr>
            <a:spLocks noChangeShapeType="1"/>
          </p:cNvSpPr>
          <p:nvPr/>
        </p:nvSpPr>
        <p:spPr bwMode="auto">
          <a:xfrm>
            <a:off x="5530850" y="5170488"/>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3" name="Line 43">
            <a:extLst>
              <a:ext uri="{FF2B5EF4-FFF2-40B4-BE49-F238E27FC236}">
                <a16:creationId xmlns:a16="http://schemas.microsoft.com/office/drawing/2014/main" id="{75B55BCE-DB05-8BD6-6834-A05F871E6BD9}"/>
              </a:ext>
            </a:extLst>
          </p:cNvPr>
          <p:cNvSpPr>
            <a:spLocks noChangeShapeType="1"/>
          </p:cNvSpPr>
          <p:nvPr/>
        </p:nvSpPr>
        <p:spPr bwMode="auto">
          <a:xfrm>
            <a:off x="6492875" y="5170488"/>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4" name="Line 44">
            <a:extLst>
              <a:ext uri="{FF2B5EF4-FFF2-40B4-BE49-F238E27FC236}">
                <a16:creationId xmlns:a16="http://schemas.microsoft.com/office/drawing/2014/main" id="{6C2AF0DA-F4C4-D8E6-8332-BEEEF02F55BC}"/>
              </a:ext>
            </a:extLst>
          </p:cNvPr>
          <p:cNvSpPr>
            <a:spLocks noChangeShapeType="1"/>
          </p:cNvSpPr>
          <p:nvPr/>
        </p:nvSpPr>
        <p:spPr bwMode="auto">
          <a:xfrm>
            <a:off x="7456488" y="5170488"/>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5" name="Line 45">
            <a:extLst>
              <a:ext uri="{FF2B5EF4-FFF2-40B4-BE49-F238E27FC236}">
                <a16:creationId xmlns:a16="http://schemas.microsoft.com/office/drawing/2014/main" id="{F541AE36-4697-C3EC-A2B7-369C2C338CFF}"/>
              </a:ext>
            </a:extLst>
          </p:cNvPr>
          <p:cNvSpPr>
            <a:spLocks noChangeShapeType="1"/>
          </p:cNvSpPr>
          <p:nvPr/>
        </p:nvSpPr>
        <p:spPr bwMode="auto">
          <a:xfrm>
            <a:off x="4568825" y="5264150"/>
            <a:ext cx="962025"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6" name="Line 46">
            <a:extLst>
              <a:ext uri="{FF2B5EF4-FFF2-40B4-BE49-F238E27FC236}">
                <a16:creationId xmlns:a16="http://schemas.microsoft.com/office/drawing/2014/main" id="{68AC6683-A02B-0A02-DD0D-B528129F5FC7}"/>
              </a:ext>
            </a:extLst>
          </p:cNvPr>
          <p:cNvSpPr>
            <a:spLocks noChangeShapeType="1"/>
          </p:cNvSpPr>
          <p:nvPr/>
        </p:nvSpPr>
        <p:spPr bwMode="auto">
          <a:xfrm>
            <a:off x="5530850" y="5264150"/>
            <a:ext cx="962025"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7" name="Line 47">
            <a:extLst>
              <a:ext uri="{FF2B5EF4-FFF2-40B4-BE49-F238E27FC236}">
                <a16:creationId xmlns:a16="http://schemas.microsoft.com/office/drawing/2014/main" id="{D580616E-2B1B-0E9B-9344-175BA7A3A97A}"/>
              </a:ext>
            </a:extLst>
          </p:cNvPr>
          <p:cNvSpPr>
            <a:spLocks noChangeShapeType="1"/>
          </p:cNvSpPr>
          <p:nvPr/>
        </p:nvSpPr>
        <p:spPr bwMode="auto">
          <a:xfrm>
            <a:off x="6492875" y="5264150"/>
            <a:ext cx="96361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8" name="Text Box 48">
            <a:extLst>
              <a:ext uri="{FF2B5EF4-FFF2-40B4-BE49-F238E27FC236}">
                <a16:creationId xmlns:a16="http://schemas.microsoft.com/office/drawing/2014/main" id="{F03A8502-304A-E4A9-7BDC-913A3B63F975}"/>
              </a:ext>
            </a:extLst>
          </p:cNvPr>
          <p:cNvSpPr txBox="1">
            <a:spLocks noChangeArrowheads="1"/>
          </p:cNvSpPr>
          <p:nvPr/>
        </p:nvSpPr>
        <p:spPr bwMode="auto">
          <a:xfrm>
            <a:off x="5772150" y="5984875"/>
            <a:ext cx="1919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4 </a:t>
            </a:r>
            <a:r>
              <a:rPr kumimoji="1" lang="zh-CN" altLang="en-US" sz="2000">
                <a:solidFill>
                  <a:srgbClr val="333399"/>
                </a:solidFill>
                <a:latin typeface="Arial" panose="020B0604020202020204" pitchFamily="34" charset="0"/>
                <a:ea typeface="黑体" panose="02010609060101010101" pitchFamily="49" charset="-122"/>
              </a:rPr>
              <a:t>个时分复用帧</a:t>
            </a:r>
          </a:p>
        </p:txBody>
      </p:sp>
      <p:sp>
        <p:nvSpPr>
          <p:cNvPr id="30769" name="Text Box 49">
            <a:extLst>
              <a:ext uri="{FF2B5EF4-FFF2-40B4-BE49-F238E27FC236}">
                <a16:creationId xmlns:a16="http://schemas.microsoft.com/office/drawing/2014/main" id="{F5A4BE61-1E5C-1B38-73AF-9B0A9D21543F}"/>
              </a:ext>
            </a:extLst>
          </p:cNvPr>
          <p:cNvSpPr txBox="1">
            <a:spLocks noChangeArrowheads="1"/>
          </p:cNvSpPr>
          <p:nvPr/>
        </p:nvSpPr>
        <p:spPr bwMode="auto">
          <a:xfrm>
            <a:off x="4808538" y="5213350"/>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#1</a:t>
            </a:r>
          </a:p>
        </p:txBody>
      </p:sp>
      <p:sp>
        <p:nvSpPr>
          <p:cNvPr id="30770" name="Line 50">
            <a:extLst>
              <a:ext uri="{FF2B5EF4-FFF2-40B4-BE49-F238E27FC236}">
                <a16:creationId xmlns:a16="http://schemas.microsoft.com/office/drawing/2014/main" id="{D1A5D677-8359-21D3-ADB9-A95135403BB7}"/>
              </a:ext>
            </a:extLst>
          </p:cNvPr>
          <p:cNvSpPr>
            <a:spLocks noChangeShapeType="1"/>
          </p:cNvSpPr>
          <p:nvPr/>
        </p:nvSpPr>
        <p:spPr bwMode="auto">
          <a:xfrm>
            <a:off x="3276600" y="4002088"/>
            <a:ext cx="1050925" cy="6985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1" name="Line 51">
            <a:extLst>
              <a:ext uri="{FF2B5EF4-FFF2-40B4-BE49-F238E27FC236}">
                <a16:creationId xmlns:a16="http://schemas.microsoft.com/office/drawing/2014/main" id="{AD19FC2F-FEFE-CAD8-BA82-1D1CC515A974}"/>
              </a:ext>
            </a:extLst>
          </p:cNvPr>
          <p:cNvSpPr>
            <a:spLocks noChangeShapeType="1"/>
          </p:cNvSpPr>
          <p:nvPr/>
        </p:nvSpPr>
        <p:spPr bwMode="auto">
          <a:xfrm>
            <a:off x="3276600" y="4722813"/>
            <a:ext cx="969963" cy="1651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2" name="Line 52">
            <a:extLst>
              <a:ext uri="{FF2B5EF4-FFF2-40B4-BE49-F238E27FC236}">
                <a16:creationId xmlns:a16="http://schemas.microsoft.com/office/drawing/2014/main" id="{CEFB8706-6E21-FD49-6B0F-572A2198B1E6}"/>
              </a:ext>
            </a:extLst>
          </p:cNvPr>
          <p:cNvSpPr>
            <a:spLocks noChangeShapeType="1"/>
          </p:cNvSpPr>
          <p:nvPr/>
        </p:nvSpPr>
        <p:spPr bwMode="auto">
          <a:xfrm flipV="1">
            <a:off x="3348038" y="5075238"/>
            <a:ext cx="898525" cy="3667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3" name="Line 53">
            <a:extLst>
              <a:ext uri="{FF2B5EF4-FFF2-40B4-BE49-F238E27FC236}">
                <a16:creationId xmlns:a16="http://schemas.microsoft.com/office/drawing/2014/main" id="{3E077E4E-C7CA-8C5A-921B-337581D4E260}"/>
              </a:ext>
            </a:extLst>
          </p:cNvPr>
          <p:cNvSpPr>
            <a:spLocks noChangeShapeType="1"/>
          </p:cNvSpPr>
          <p:nvPr/>
        </p:nvSpPr>
        <p:spPr bwMode="auto">
          <a:xfrm flipV="1">
            <a:off x="3363913" y="5264150"/>
            <a:ext cx="963612" cy="8461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4" name="Text Box 54">
            <a:extLst>
              <a:ext uri="{FF2B5EF4-FFF2-40B4-BE49-F238E27FC236}">
                <a16:creationId xmlns:a16="http://schemas.microsoft.com/office/drawing/2014/main" id="{E395B2CC-DCB9-DB95-A616-8B27B40DCC55}"/>
              </a:ext>
            </a:extLst>
          </p:cNvPr>
          <p:cNvSpPr txBox="1">
            <a:spLocks noChangeArrowheads="1"/>
          </p:cNvSpPr>
          <p:nvPr/>
        </p:nvSpPr>
        <p:spPr bwMode="auto">
          <a:xfrm>
            <a:off x="3348038" y="551497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④</a:t>
            </a:r>
          </a:p>
        </p:txBody>
      </p:sp>
      <p:sp>
        <p:nvSpPr>
          <p:cNvPr id="30775" name="Text Box 55">
            <a:extLst>
              <a:ext uri="{FF2B5EF4-FFF2-40B4-BE49-F238E27FC236}">
                <a16:creationId xmlns:a16="http://schemas.microsoft.com/office/drawing/2014/main" id="{D90DB39F-B25D-F4A1-4CD1-8A85C4B1157D}"/>
              </a:ext>
            </a:extLst>
          </p:cNvPr>
          <p:cNvSpPr txBox="1">
            <a:spLocks noChangeArrowheads="1"/>
          </p:cNvSpPr>
          <p:nvPr/>
        </p:nvSpPr>
        <p:spPr bwMode="auto">
          <a:xfrm>
            <a:off x="3276600" y="501015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③</a:t>
            </a:r>
          </a:p>
        </p:txBody>
      </p:sp>
      <p:sp>
        <p:nvSpPr>
          <p:cNvPr id="30776" name="Text Box 56">
            <a:extLst>
              <a:ext uri="{FF2B5EF4-FFF2-40B4-BE49-F238E27FC236}">
                <a16:creationId xmlns:a16="http://schemas.microsoft.com/office/drawing/2014/main" id="{6AF3D20F-E590-E953-6F8A-7EACE9975916}"/>
              </a:ext>
            </a:extLst>
          </p:cNvPr>
          <p:cNvSpPr txBox="1">
            <a:spLocks noChangeArrowheads="1"/>
          </p:cNvSpPr>
          <p:nvPr/>
        </p:nvSpPr>
        <p:spPr bwMode="auto">
          <a:xfrm>
            <a:off x="3276600" y="436245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②</a:t>
            </a:r>
          </a:p>
        </p:txBody>
      </p:sp>
      <p:sp>
        <p:nvSpPr>
          <p:cNvPr id="30777" name="Text Box 57">
            <a:extLst>
              <a:ext uri="{FF2B5EF4-FFF2-40B4-BE49-F238E27FC236}">
                <a16:creationId xmlns:a16="http://schemas.microsoft.com/office/drawing/2014/main" id="{CE46E4DD-4905-B439-B3EA-6413CF90CE66}"/>
              </a:ext>
            </a:extLst>
          </p:cNvPr>
          <p:cNvSpPr txBox="1">
            <a:spLocks noChangeArrowheads="1"/>
          </p:cNvSpPr>
          <p:nvPr/>
        </p:nvSpPr>
        <p:spPr bwMode="auto">
          <a:xfrm>
            <a:off x="3419475" y="37861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①</a:t>
            </a:r>
          </a:p>
        </p:txBody>
      </p:sp>
      <p:sp>
        <p:nvSpPr>
          <p:cNvPr id="30778" name="Freeform 58">
            <a:extLst>
              <a:ext uri="{FF2B5EF4-FFF2-40B4-BE49-F238E27FC236}">
                <a16:creationId xmlns:a16="http://schemas.microsoft.com/office/drawing/2014/main" id="{9B82A6CD-EA90-7A12-917D-CBE4EEBB87CC}"/>
              </a:ext>
            </a:extLst>
          </p:cNvPr>
          <p:cNvSpPr>
            <a:spLocks/>
          </p:cNvSpPr>
          <p:nvPr/>
        </p:nvSpPr>
        <p:spPr bwMode="auto">
          <a:xfrm>
            <a:off x="636588" y="3571875"/>
            <a:ext cx="561975" cy="376238"/>
          </a:xfrm>
          <a:custGeom>
            <a:avLst/>
            <a:gdLst>
              <a:gd name="T0" fmla="*/ 0 w 1008"/>
              <a:gd name="T1" fmla="*/ 2147483647 h 192"/>
              <a:gd name="T2" fmla="*/ 0 w 1008"/>
              <a:gd name="T3" fmla="*/ 0 h 192"/>
              <a:gd name="T4" fmla="*/ 2147483647 w 1008"/>
              <a:gd name="T5" fmla="*/ 0 h 192"/>
              <a:gd name="T6" fmla="*/ 2147483647 w 1008"/>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9" name="Line 59">
            <a:extLst>
              <a:ext uri="{FF2B5EF4-FFF2-40B4-BE49-F238E27FC236}">
                <a16:creationId xmlns:a16="http://schemas.microsoft.com/office/drawing/2014/main" id="{D073AB23-DF20-D975-5C60-FFB91BC3D5E1}"/>
              </a:ext>
            </a:extLst>
          </p:cNvPr>
          <p:cNvSpPr>
            <a:spLocks noChangeShapeType="1"/>
          </p:cNvSpPr>
          <p:nvPr/>
        </p:nvSpPr>
        <p:spPr bwMode="auto">
          <a:xfrm>
            <a:off x="2882900" y="4605338"/>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0" name="Line 60">
            <a:extLst>
              <a:ext uri="{FF2B5EF4-FFF2-40B4-BE49-F238E27FC236}">
                <a16:creationId xmlns:a16="http://schemas.microsoft.com/office/drawing/2014/main" id="{DD74CBF7-225C-6816-C733-D0389CD9F27E}"/>
              </a:ext>
            </a:extLst>
          </p:cNvPr>
          <p:cNvSpPr>
            <a:spLocks noChangeShapeType="1"/>
          </p:cNvSpPr>
          <p:nvPr/>
        </p:nvSpPr>
        <p:spPr bwMode="auto">
          <a:xfrm>
            <a:off x="636588" y="6091238"/>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1" name="Text Box 61">
            <a:extLst>
              <a:ext uri="{FF2B5EF4-FFF2-40B4-BE49-F238E27FC236}">
                <a16:creationId xmlns:a16="http://schemas.microsoft.com/office/drawing/2014/main" id="{05BB9FEC-12F7-2785-7FB9-7741F0BCC330}"/>
              </a:ext>
            </a:extLst>
          </p:cNvPr>
          <p:cNvSpPr txBox="1">
            <a:spLocks noChangeArrowheads="1"/>
          </p:cNvSpPr>
          <p:nvPr/>
        </p:nvSpPr>
        <p:spPr bwMode="auto">
          <a:xfrm>
            <a:off x="739775" y="35306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a</a:t>
            </a:r>
          </a:p>
        </p:txBody>
      </p:sp>
      <p:sp>
        <p:nvSpPr>
          <p:cNvPr id="30782" name="Text Box 62">
            <a:extLst>
              <a:ext uri="{FF2B5EF4-FFF2-40B4-BE49-F238E27FC236}">
                <a16:creationId xmlns:a16="http://schemas.microsoft.com/office/drawing/2014/main" id="{5E81BC50-E2E3-3DEA-095A-9ED348F64FC0}"/>
              </a:ext>
            </a:extLst>
          </p:cNvPr>
          <p:cNvSpPr txBox="1">
            <a:spLocks noChangeArrowheads="1"/>
          </p:cNvSpPr>
          <p:nvPr/>
        </p:nvSpPr>
        <p:spPr bwMode="auto">
          <a:xfrm>
            <a:off x="1328738" y="503237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c</a:t>
            </a:r>
          </a:p>
        </p:txBody>
      </p:sp>
      <p:sp>
        <p:nvSpPr>
          <p:cNvPr id="30783" name="Text Box 63">
            <a:extLst>
              <a:ext uri="{FF2B5EF4-FFF2-40B4-BE49-F238E27FC236}">
                <a16:creationId xmlns:a16="http://schemas.microsoft.com/office/drawing/2014/main" id="{21F667D0-55FC-5C08-58F3-A861570C50D6}"/>
              </a:ext>
            </a:extLst>
          </p:cNvPr>
          <p:cNvSpPr txBox="1">
            <a:spLocks noChangeArrowheads="1"/>
          </p:cNvSpPr>
          <p:nvPr/>
        </p:nvSpPr>
        <p:spPr bwMode="auto">
          <a:xfrm>
            <a:off x="1355725" y="432435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b</a:t>
            </a:r>
          </a:p>
        </p:txBody>
      </p:sp>
      <p:sp>
        <p:nvSpPr>
          <p:cNvPr id="30784" name="Line 64">
            <a:extLst>
              <a:ext uri="{FF2B5EF4-FFF2-40B4-BE49-F238E27FC236}">
                <a16:creationId xmlns:a16="http://schemas.microsoft.com/office/drawing/2014/main" id="{8E3D020E-11AE-E693-4942-2B88CE5A3ADD}"/>
              </a:ext>
            </a:extLst>
          </p:cNvPr>
          <p:cNvSpPr>
            <a:spLocks noChangeShapeType="1"/>
          </p:cNvSpPr>
          <p:nvPr/>
        </p:nvSpPr>
        <p:spPr bwMode="auto">
          <a:xfrm>
            <a:off x="5289550" y="4981575"/>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5" name="Line 65">
            <a:extLst>
              <a:ext uri="{FF2B5EF4-FFF2-40B4-BE49-F238E27FC236}">
                <a16:creationId xmlns:a16="http://schemas.microsoft.com/office/drawing/2014/main" id="{38F950C2-6719-3CEE-F467-9A900F06EB56}"/>
              </a:ext>
            </a:extLst>
          </p:cNvPr>
          <p:cNvSpPr>
            <a:spLocks noChangeShapeType="1"/>
          </p:cNvSpPr>
          <p:nvPr/>
        </p:nvSpPr>
        <p:spPr bwMode="auto">
          <a:xfrm>
            <a:off x="5530850" y="4981575"/>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6" name="Line 66">
            <a:extLst>
              <a:ext uri="{FF2B5EF4-FFF2-40B4-BE49-F238E27FC236}">
                <a16:creationId xmlns:a16="http://schemas.microsoft.com/office/drawing/2014/main" id="{7FDBCB00-0B24-3AD1-AC31-85E6E04FE75E}"/>
              </a:ext>
            </a:extLst>
          </p:cNvPr>
          <p:cNvSpPr>
            <a:spLocks noChangeShapeType="1"/>
          </p:cNvSpPr>
          <p:nvPr/>
        </p:nvSpPr>
        <p:spPr bwMode="auto">
          <a:xfrm>
            <a:off x="7456488" y="5264150"/>
            <a:ext cx="962025"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7" name="Line 67">
            <a:extLst>
              <a:ext uri="{FF2B5EF4-FFF2-40B4-BE49-F238E27FC236}">
                <a16:creationId xmlns:a16="http://schemas.microsoft.com/office/drawing/2014/main" id="{C50598AC-1DC3-D4C4-B5F2-0EC157A5962B}"/>
              </a:ext>
            </a:extLst>
          </p:cNvPr>
          <p:cNvSpPr>
            <a:spLocks noChangeShapeType="1"/>
          </p:cNvSpPr>
          <p:nvPr/>
        </p:nvSpPr>
        <p:spPr bwMode="auto">
          <a:xfrm>
            <a:off x="8418513" y="5170488"/>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8" name="Line 68">
            <a:extLst>
              <a:ext uri="{FF2B5EF4-FFF2-40B4-BE49-F238E27FC236}">
                <a16:creationId xmlns:a16="http://schemas.microsoft.com/office/drawing/2014/main" id="{903ECBB2-91FD-5EC3-B6F6-A9050B9D9FE7}"/>
              </a:ext>
            </a:extLst>
          </p:cNvPr>
          <p:cNvSpPr>
            <a:spLocks noChangeShapeType="1"/>
          </p:cNvSpPr>
          <p:nvPr/>
        </p:nvSpPr>
        <p:spPr bwMode="auto">
          <a:xfrm>
            <a:off x="7937500" y="4981575"/>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9" name="Line 69">
            <a:extLst>
              <a:ext uri="{FF2B5EF4-FFF2-40B4-BE49-F238E27FC236}">
                <a16:creationId xmlns:a16="http://schemas.microsoft.com/office/drawing/2014/main" id="{6B7A9296-F99B-D09F-2660-FE4EA97DA718}"/>
              </a:ext>
            </a:extLst>
          </p:cNvPr>
          <p:cNvSpPr>
            <a:spLocks noChangeShapeType="1"/>
          </p:cNvSpPr>
          <p:nvPr/>
        </p:nvSpPr>
        <p:spPr bwMode="auto">
          <a:xfrm>
            <a:off x="6492875" y="4981575"/>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90" name="Text Box 70">
            <a:extLst>
              <a:ext uri="{FF2B5EF4-FFF2-40B4-BE49-F238E27FC236}">
                <a16:creationId xmlns:a16="http://schemas.microsoft.com/office/drawing/2014/main" id="{0CBD53BF-F5CF-859C-EC98-432E4EC46E23}"/>
              </a:ext>
            </a:extLst>
          </p:cNvPr>
          <p:cNvSpPr txBox="1">
            <a:spLocks noChangeArrowheads="1"/>
          </p:cNvSpPr>
          <p:nvPr/>
        </p:nvSpPr>
        <p:spPr bwMode="auto">
          <a:xfrm>
            <a:off x="6954838" y="46863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c</a:t>
            </a:r>
          </a:p>
        </p:txBody>
      </p:sp>
      <p:sp>
        <p:nvSpPr>
          <p:cNvPr id="30791" name="Text Box 71">
            <a:extLst>
              <a:ext uri="{FF2B5EF4-FFF2-40B4-BE49-F238E27FC236}">
                <a16:creationId xmlns:a16="http://schemas.microsoft.com/office/drawing/2014/main" id="{2EE3B17B-B3EB-FBBD-D8F9-C5419D0D0BFE}"/>
              </a:ext>
            </a:extLst>
          </p:cNvPr>
          <p:cNvSpPr txBox="1">
            <a:spLocks noChangeArrowheads="1"/>
          </p:cNvSpPr>
          <p:nvPr/>
        </p:nvSpPr>
        <p:spPr bwMode="auto">
          <a:xfrm>
            <a:off x="8139113" y="4686300"/>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d</a:t>
            </a:r>
          </a:p>
        </p:txBody>
      </p:sp>
      <p:sp>
        <p:nvSpPr>
          <p:cNvPr id="30792" name="Text Box 72">
            <a:extLst>
              <a:ext uri="{FF2B5EF4-FFF2-40B4-BE49-F238E27FC236}">
                <a16:creationId xmlns:a16="http://schemas.microsoft.com/office/drawing/2014/main" id="{0C56EFF7-CB4B-307E-89BF-2DBAF039BFDB}"/>
              </a:ext>
            </a:extLst>
          </p:cNvPr>
          <p:cNvSpPr txBox="1">
            <a:spLocks noChangeArrowheads="1"/>
          </p:cNvSpPr>
          <p:nvPr/>
        </p:nvSpPr>
        <p:spPr bwMode="auto">
          <a:xfrm>
            <a:off x="3605213" y="3251200"/>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Arial" panose="020B0604020202020204" pitchFamily="34" charset="0"/>
                <a:ea typeface="黑体" panose="02010609060101010101" pitchFamily="49" charset="-122"/>
              </a:rPr>
              <a:t>时分复用</a:t>
            </a:r>
          </a:p>
        </p:txBody>
      </p:sp>
      <p:sp>
        <p:nvSpPr>
          <p:cNvPr id="30793" name="Text Box 73">
            <a:extLst>
              <a:ext uri="{FF2B5EF4-FFF2-40B4-BE49-F238E27FC236}">
                <a16:creationId xmlns:a16="http://schemas.microsoft.com/office/drawing/2014/main" id="{3A3215AF-9112-8D00-4F67-1E8A69E34357}"/>
              </a:ext>
            </a:extLst>
          </p:cNvPr>
          <p:cNvSpPr txBox="1">
            <a:spLocks noChangeArrowheads="1"/>
          </p:cNvSpPr>
          <p:nvPr/>
        </p:nvSpPr>
        <p:spPr bwMode="auto">
          <a:xfrm>
            <a:off x="5772150" y="5213350"/>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#2</a:t>
            </a:r>
          </a:p>
        </p:txBody>
      </p:sp>
      <p:sp>
        <p:nvSpPr>
          <p:cNvPr id="30794" name="Text Box 74">
            <a:extLst>
              <a:ext uri="{FF2B5EF4-FFF2-40B4-BE49-F238E27FC236}">
                <a16:creationId xmlns:a16="http://schemas.microsoft.com/office/drawing/2014/main" id="{882B2AD0-E670-22E3-AC13-92A72F91A544}"/>
              </a:ext>
            </a:extLst>
          </p:cNvPr>
          <p:cNvSpPr txBox="1">
            <a:spLocks noChangeArrowheads="1"/>
          </p:cNvSpPr>
          <p:nvPr/>
        </p:nvSpPr>
        <p:spPr bwMode="auto">
          <a:xfrm>
            <a:off x="6781800" y="5213350"/>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#3</a:t>
            </a:r>
          </a:p>
        </p:txBody>
      </p:sp>
      <p:sp>
        <p:nvSpPr>
          <p:cNvPr id="30795" name="Text Box 75">
            <a:extLst>
              <a:ext uri="{FF2B5EF4-FFF2-40B4-BE49-F238E27FC236}">
                <a16:creationId xmlns:a16="http://schemas.microsoft.com/office/drawing/2014/main" id="{8CF1039D-D0C5-C56F-6D6D-A3C819D07586}"/>
              </a:ext>
            </a:extLst>
          </p:cNvPr>
          <p:cNvSpPr txBox="1">
            <a:spLocks noChangeArrowheads="1"/>
          </p:cNvSpPr>
          <p:nvPr/>
        </p:nvSpPr>
        <p:spPr bwMode="auto">
          <a:xfrm>
            <a:off x="7743825" y="5213350"/>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#4</a:t>
            </a:r>
          </a:p>
        </p:txBody>
      </p:sp>
      <p:sp>
        <p:nvSpPr>
          <p:cNvPr id="30796" name="Line 76">
            <a:extLst>
              <a:ext uri="{FF2B5EF4-FFF2-40B4-BE49-F238E27FC236}">
                <a16:creationId xmlns:a16="http://schemas.microsoft.com/office/drawing/2014/main" id="{575F526D-0F6A-3FB8-C51D-271CDEDB6DD6}"/>
              </a:ext>
            </a:extLst>
          </p:cNvPr>
          <p:cNvSpPr>
            <a:spLocks noChangeShapeType="1"/>
          </p:cNvSpPr>
          <p:nvPr/>
        </p:nvSpPr>
        <p:spPr bwMode="auto">
          <a:xfrm>
            <a:off x="5129213" y="5610225"/>
            <a:ext cx="1203325"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97" name="Line 77">
            <a:extLst>
              <a:ext uri="{FF2B5EF4-FFF2-40B4-BE49-F238E27FC236}">
                <a16:creationId xmlns:a16="http://schemas.microsoft.com/office/drawing/2014/main" id="{B1B14D8A-AAB2-03B2-ABA3-FDE140334F4D}"/>
              </a:ext>
            </a:extLst>
          </p:cNvPr>
          <p:cNvSpPr>
            <a:spLocks noChangeShapeType="1"/>
          </p:cNvSpPr>
          <p:nvPr/>
        </p:nvSpPr>
        <p:spPr bwMode="auto">
          <a:xfrm>
            <a:off x="6011863" y="5610225"/>
            <a:ext cx="48101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98" name="Line 78">
            <a:extLst>
              <a:ext uri="{FF2B5EF4-FFF2-40B4-BE49-F238E27FC236}">
                <a16:creationId xmlns:a16="http://schemas.microsoft.com/office/drawing/2014/main" id="{7A21140A-7EE3-CA14-1EEA-A7ED377A0CED}"/>
              </a:ext>
            </a:extLst>
          </p:cNvPr>
          <p:cNvSpPr>
            <a:spLocks noChangeShapeType="1"/>
          </p:cNvSpPr>
          <p:nvPr/>
        </p:nvSpPr>
        <p:spPr bwMode="auto">
          <a:xfrm flipH="1">
            <a:off x="6573838" y="5610225"/>
            <a:ext cx="401637"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99" name="Line 79">
            <a:extLst>
              <a:ext uri="{FF2B5EF4-FFF2-40B4-BE49-F238E27FC236}">
                <a16:creationId xmlns:a16="http://schemas.microsoft.com/office/drawing/2014/main" id="{9E50DA48-EC10-4311-E8A4-C40E389A18F1}"/>
              </a:ext>
            </a:extLst>
          </p:cNvPr>
          <p:cNvSpPr>
            <a:spLocks noChangeShapeType="1"/>
          </p:cNvSpPr>
          <p:nvPr/>
        </p:nvSpPr>
        <p:spPr bwMode="auto">
          <a:xfrm flipV="1">
            <a:off x="6734175" y="5610225"/>
            <a:ext cx="1203325"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00" name="Text Box 80">
            <a:extLst>
              <a:ext uri="{FF2B5EF4-FFF2-40B4-BE49-F238E27FC236}">
                <a16:creationId xmlns:a16="http://schemas.microsoft.com/office/drawing/2014/main" id="{CE2F82D0-9B0C-7E3A-DDF2-1FE01DC5E0E5}"/>
              </a:ext>
            </a:extLst>
          </p:cNvPr>
          <p:cNvSpPr txBox="1">
            <a:spLocks noChangeArrowheads="1"/>
          </p:cNvSpPr>
          <p:nvPr/>
        </p:nvSpPr>
        <p:spPr bwMode="auto">
          <a:xfrm>
            <a:off x="93663" y="2976563"/>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Arial" panose="020B0604020202020204" pitchFamily="34" charset="0"/>
                <a:ea typeface="黑体" panose="02010609060101010101" pitchFamily="49" charset="-122"/>
              </a:rPr>
              <a:t>用户</a:t>
            </a:r>
          </a:p>
        </p:txBody>
      </p:sp>
      <p:sp>
        <p:nvSpPr>
          <p:cNvPr id="30801" name="Line 81">
            <a:extLst>
              <a:ext uri="{FF2B5EF4-FFF2-40B4-BE49-F238E27FC236}">
                <a16:creationId xmlns:a16="http://schemas.microsoft.com/office/drawing/2014/main" id="{A8C6FEBC-FC50-6988-09A5-B3E64940EAE2}"/>
              </a:ext>
            </a:extLst>
          </p:cNvPr>
          <p:cNvSpPr>
            <a:spLocks noChangeShapeType="1"/>
          </p:cNvSpPr>
          <p:nvPr/>
        </p:nvSpPr>
        <p:spPr bwMode="auto">
          <a:xfrm>
            <a:off x="557213" y="3948113"/>
            <a:ext cx="264636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02" name="Line 82">
            <a:extLst>
              <a:ext uri="{FF2B5EF4-FFF2-40B4-BE49-F238E27FC236}">
                <a16:creationId xmlns:a16="http://schemas.microsoft.com/office/drawing/2014/main" id="{1F37C66B-427C-8D82-0828-356DA34A9548}"/>
              </a:ext>
            </a:extLst>
          </p:cNvPr>
          <p:cNvSpPr>
            <a:spLocks noChangeShapeType="1"/>
          </p:cNvSpPr>
          <p:nvPr/>
        </p:nvSpPr>
        <p:spPr bwMode="auto">
          <a:xfrm>
            <a:off x="557213" y="4700588"/>
            <a:ext cx="264636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03" name="Line 83">
            <a:extLst>
              <a:ext uri="{FF2B5EF4-FFF2-40B4-BE49-F238E27FC236}">
                <a16:creationId xmlns:a16="http://schemas.microsoft.com/office/drawing/2014/main" id="{84D11DAE-B502-967F-1C78-363C39F583DD}"/>
              </a:ext>
            </a:extLst>
          </p:cNvPr>
          <p:cNvSpPr>
            <a:spLocks noChangeShapeType="1"/>
          </p:cNvSpPr>
          <p:nvPr/>
        </p:nvSpPr>
        <p:spPr bwMode="auto">
          <a:xfrm>
            <a:off x="557213" y="5451475"/>
            <a:ext cx="264636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04" name="Line 84">
            <a:extLst>
              <a:ext uri="{FF2B5EF4-FFF2-40B4-BE49-F238E27FC236}">
                <a16:creationId xmlns:a16="http://schemas.microsoft.com/office/drawing/2014/main" id="{A7ED60B1-9A4B-DB5A-9E33-727BC8A8F978}"/>
              </a:ext>
            </a:extLst>
          </p:cNvPr>
          <p:cNvSpPr>
            <a:spLocks noChangeShapeType="1"/>
          </p:cNvSpPr>
          <p:nvPr/>
        </p:nvSpPr>
        <p:spPr bwMode="auto">
          <a:xfrm>
            <a:off x="557213" y="6203950"/>
            <a:ext cx="264636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805" name="Group 85">
            <a:extLst>
              <a:ext uri="{FF2B5EF4-FFF2-40B4-BE49-F238E27FC236}">
                <a16:creationId xmlns:a16="http://schemas.microsoft.com/office/drawing/2014/main" id="{C12B7C6B-FF18-1675-86C0-45306954D00F}"/>
              </a:ext>
            </a:extLst>
          </p:cNvPr>
          <p:cNvGrpSpPr>
            <a:grpSpLocks/>
          </p:cNvGrpSpPr>
          <p:nvPr/>
        </p:nvGrpSpPr>
        <p:grpSpPr bwMode="auto">
          <a:xfrm>
            <a:off x="4572000" y="4506913"/>
            <a:ext cx="3830638" cy="1079500"/>
            <a:chOff x="1655" y="1570"/>
            <a:chExt cx="2904" cy="1497"/>
          </a:xfrm>
        </p:grpSpPr>
        <p:sp>
          <p:nvSpPr>
            <p:cNvPr id="30808" name="Line 86">
              <a:extLst>
                <a:ext uri="{FF2B5EF4-FFF2-40B4-BE49-F238E27FC236}">
                  <a16:creationId xmlns:a16="http://schemas.microsoft.com/office/drawing/2014/main" id="{F18F4878-6C62-DC80-2F18-F846CAF9C684}"/>
                </a:ext>
              </a:extLst>
            </p:cNvPr>
            <p:cNvSpPr>
              <a:spLocks noChangeShapeType="1"/>
            </p:cNvSpPr>
            <p:nvPr/>
          </p:nvSpPr>
          <p:spPr bwMode="auto">
            <a:xfrm>
              <a:off x="1655"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09" name="Line 87">
              <a:extLst>
                <a:ext uri="{FF2B5EF4-FFF2-40B4-BE49-F238E27FC236}">
                  <a16:creationId xmlns:a16="http://schemas.microsoft.com/office/drawing/2014/main" id="{F0757B92-42D5-3B5A-5DDF-12F01A1FE421}"/>
                </a:ext>
              </a:extLst>
            </p:cNvPr>
            <p:cNvSpPr>
              <a:spLocks noChangeShapeType="1"/>
            </p:cNvSpPr>
            <p:nvPr/>
          </p:nvSpPr>
          <p:spPr bwMode="auto">
            <a:xfrm>
              <a:off x="2381"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10" name="Line 88">
              <a:extLst>
                <a:ext uri="{FF2B5EF4-FFF2-40B4-BE49-F238E27FC236}">
                  <a16:creationId xmlns:a16="http://schemas.microsoft.com/office/drawing/2014/main" id="{68EBEF18-3DD1-6064-3812-A3B6FC6122E8}"/>
                </a:ext>
              </a:extLst>
            </p:cNvPr>
            <p:cNvSpPr>
              <a:spLocks noChangeShapeType="1"/>
            </p:cNvSpPr>
            <p:nvPr/>
          </p:nvSpPr>
          <p:spPr bwMode="auto">
            <a:xfrm>
              <a:off x="3107"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11" name="Line 89">
              <a:extLst>
                <a:ext uri="{FF2B5EF4-FFF2-40B4-BE49-F238E27FC236}">
                  <a16:creationId xmlns:a16="http://schemas.microsoft.com/office/drawing/2014/main" id="{D03A24DC-686A-410B-FCE7-F94018FAA4D7}"/>
                </a:ext>
              </a:extLst>
            </p:cNvPr>
            <p:cNvSpPr>
              <a:spLocks noChangeShapeType="1"/>
            </p:cNvSpPr>
            <p:nvPr/>
          </p:nvSpPr>
          <p:spPr bwMode="auto">
            <a:xfrm>
              <a:off x="3833"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12" name="Line 90">
              <a:extLst>
                <a:ext uri="{FF2B5EF4-FFF2-40B4-BE49-F238E27FC236}">
                  <a16:creationId xmlns:a16="http://schemas.microsoft.com/office/drawing/2014/main" id="{D38EFB9C-FD48-C1CF-089A-2FFA94FB7603}"/>
                </a:ext>
              </a:extLst>
            </p:cNvPr>
            <p:cNvSpPr>
              <a:spLocks noChangeShapeType="1"/>
            </p:cNvSpPr>
            <p:nvPr/>
          </p:nvSpPr>
          <p:spPr bwMode="auto">
            <a:xfrm>
              <a:off x="4559"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0806" name="Text Box 91">
            <a:extLst>
              <a:ext uri="{FF2B5EF4-FFF2-40B4-BE49-F238E27FC236}">
                <a16:creationId xmlns:a16="http://schemas.microsoft.com/office/drawing/2014/main" id="{DCF2D4F2-8518-0362-AE9A-AC2E745E0EF7}"/>
              </a:ext>
            </a:extLst>
          </p:cNvPr>
          <p:cNvSpPr txBox="1">
            <a:spLocks noChangeArrowheads="1"/>
          </p:cNvSpPr>
          <p:nvPr/>
        </p:nvSpPr>
        <p:spPr bwMode="auto">
          <a:xfrm>
            <a:off x="1773238" y="1844675"/>
            <a:ext cx="58229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a:solidFill>
                  <a:schemeClr val="folHlink"/>
                </a:solidFill>
                <a:latin typeface="黑体" panose="02010609060101010101" pitchFamily="49" charset="-122"/>
                <a:ea typeface="黑体" panose="02010609060101010101" pitchFamily="49" charset="-122"/>
              </a:rPr>
              <a:t>使用时分复用系统传送计算机数据时，</a:t>
            </a:r>
          </a:p>
          <a:p>
            <a:pPr algn="l" eaLnBrk="1" hangingPunct="1"/>
            <a:r>
              <a:rPr lang="zh-CN" altLang="en-US">
                <a:solidFill>
                  <a:schemeClr val="folHlink"/>
                </a:solidFill>
                <a:latin typeface="黑体" panose="02010609060101010101" pitchFamily="49" charset="-122"/>
                <a:ea typeface="黑体" panose="02010609060101010101" pitchFamily="49" charset="-122"/>
              </a:rPr>
              <a:t>由于计算机数据的突发性质，用户对</a:t>
            </a:r>
          </a:p>
          <a:p>
            <a:pPr algn="l" eaLnBrk="1" hangingPunct="1"/>
            <a:r>
              <a:rPr lang="zh-CN" altLang="en-US">
                <a:solidFill>
                  <a:schemeClr val="folHlink"/>
                </a:solidFill>
                <a:latin typeface="黑体" panose="02010609060101010101" pitchFamily="49" charset="-122"/>
                <a:ea typeface="黑体" panose="02010609060101010101" pitchFamily="49" charset="-122"/>
              </a:rPr>
              <a:t>分配到的子信道的利用率一般是不高的。 </a:t>
            </a:r>
          </a:p>
        </p:txBody>
      </p:sp>
      <p:sp>
        <p:nvSpPr>
          <p:cNvPr id="2" name="灯片编号占位符 1">
            <a:extLst>
              <a:ext uri="{FF2B5EF4-FFF2-40B4-BE49-F238E27FC236}">
                <a16:creationId xmlns:a16="http://schemas.microsoft.com/office/drawing/2014/main" id="{1F1F328C-8CCB-6A3A-73F7-DBFB487AFE5D}"/>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99DF7092-9BFE-429B-A991-33EFE43175FD}" type="slidenum">
              <a:rPr lang="en-US" altLang="zh-CN" sz="1200">
                <a:solidFill>
                  <a:srgbClr val="898989"/>
                </a:solidFill>
              </a:rPr>
              <a:pPr eaLnBrk="1" hangingPunct="1"/>
              <a:t>28</a:t>
            </a:fld>
            <a:endParaRPr lang="en-US" altLang="zh-CN" sz="1200">
              <a:solidFill>
                <a:srgbClr val="89898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DB56933-229E-9C34-09AC-76F94B14A230}"/>
              </a:ext>
            </a:extLst>
          </p:cNvPr>
          <p:cNvSpPr>
            <a:spLocks noGrp="1" noChangeArrowheads="1"/>
          </p:cNvSpPr>
          <p:nvPr>
            <p:ph type="title"/>
          </p:nvPr>
        </p:nvSpPr>
        <p:spPr/>
        <p:txBody>
          <a:bodyPr/>
          <a:lstStyle/>
          <a:p>
            <a:pPr algn="ctr" eaLnBrk="1" hangingPunct="1"/>
            <a:r>
              <a:rPr lang="zh-CN" altLang="en-US"/>
              <a:t>统计时分复用</a:t>
            </a:r>
            <a:r>
              <a:rPr lang="zh-CN" altLang="en-US" sz="3200"/>
              <a:t> </a:t>
            </a:r>
            <a:r>
              <a:rPr lang="en-US" altLang="zh-CN"/>
              <a:t>STDM</a:t>
            </a:r>
            <a:br>
              <a:rPr lang="en-US" altLang="zh-CN"/>
            </a:br>
            <a:r>
              <a:rPr lang="en-US" altLang="zh-CN"/>
              <a:t>(Statistic TDM)  </a:t>
            </a:r>
          </a:p>
        </p:txBody>
      </p:sp>
      <p:sp>
        <p:nvSpPr>
          <p:cNvPr id="31747" name="Freeform 85">
            <a:extLst>
              <a:ext uri="{FF2B5EF4-FFF2-40B4-BE49-F238E27FC236}">
                <a16:creationId xmlns:a16="http://schemas.microsoft.com/office/drawing/2014/main" id="{E5256818-BA31-B263-08D8-855477AF31E3}"/>
              </a:ext>
            </a:extLst>
          </p:cNvPr>
          <p:cNvSpPr>
            <a:spLocks/>
          </p:cNvSpPr>
          <p:nvPr/>
        </p:nvSpPr>
        <p:spPr bwMode="auto">
          <a:xfrm>
            <a:off x="6891338" y="4021138"/>
            <a:ext cx="269875" cy="403225"/>
          </a:xfrm>
          <a:custGeom>
            <a:avLst/>
            <a:gdLst>
              <a:gd name="T0" fmla="*/ 0 w 96"/>
              <a:gd name="T1" fmla="*/ 2147483647 h 192"/>
              <a:gd name="T2" fmla="*/ 0 w 96"/>
              <a:gd name="T3" fmla="*/ 0 h 192"/>
              <a:gd name="T4" fmla="*/ 2147483647 w 96"/>
              <a:gd name="T5" fmla="*/ 0 h 192"/>
              <a:gd name="T6" fmla="*/ 2147483647 w 96"/>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48" name="Freeform 86">
            <a:extLst>
              <a:ext uri="{FF2B5EF4-FFF2-40B4-BE49-F238E27FC236}">
                <a16:creationId xmlns:a16="http://schemas.microsoft.com/office/drawing/2014/main" id="{B0EB9452-5531-343A-7AE2-9AC70AA4271D}"/>
              </a:ext>
            </a:extLst>
          </p:cNvPr>
          <p:cNvSpPr>
            <a:spLocks/>
          </p:cNvSpPr>
          <p:nvPr/>
        </p:nvSpPr>
        <p:spPr bwMode="auto">
          <a:xfrm>
            <a:off x="7975600" y="4021138"/>
            <a:ext cx="269875" cy="403225"/>
          </a:xfrm>
          <a:custGeom>
            <a:avLst/>
            <a:gdLst>
              <a:gd name="T0" fmla="*/ 0 w 96"/>
              <a:gd name="T1" fmla="*/ 2147483647 h 192"/>
              <a:gd name="T2" fmla="*/ 0 w 96"/>
              <a:gd name="T3" fmla="*/ 0 h 192"/>
              <a:gd name="T4" fmla="*/ 2147483647 w 96"/>
              <a:gd name="T5" fmla="*/ 0 h 192"/>
              <a:gd name="T6" fmla="*/ 2147483647 w 96"/>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49" name="Freeform 87">
            <a:extLst>
              <a:ext uri="{FF2B5EF4-FFF2-40B4-BE49-F238E27FC236}">
                <a16:creationId xmlns:a16="http://schemas.microsoft.com/office/drawing/2014/main" id="{3C1FF426-794F-BF72-0AEB-CA5B013DC9E1}"/>
              </a:ext>
            </a:extLst>
          </p:cNvPr>
          <p:cNvSpPr>
            <a:spLocks/>
          </p:cNvSpPr>
          <p:nvPr/>
        </p:nvSpPr>
        <p:spPr bwMode="auto">
          <a:xfrm>
            <a:off x="7613650" y="4021138"/>
            <a:ext cx="271463" cy="403225"/>
          </a:xfrm>
          <a:custGeom>
            <a:avLst/>
            <a:gdLst>
              <a:gd name="T0" fmla="*/ 0 w 96"/>
              <a:gd name="T1" fmla="*/ 2147483647 h 192"/>
              <a:gd name="T2" fmla="*/ 0 w 96"/>
              <a:gd name="T3" fmla="*/ 0 h 192"/>
              <a:gd name="T4" fmla="*/ 2147483647 w 96"/>
              <a:gd name="T5" fmla="*/ 0 h 192"/>
              <a:gd name="T6" fmla="*/ 2147483647 w 96"/>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0" name="Freeform 88">
            <a:extLst>
              <a:ext uri="{FF2B5EF4-FFF2-40B4-BE49-F238E27FC236}">
                <a16:creationId xmlns:a16="http://schemas.microsoft.com/office/drawing/2014/main" id="{7F00C854-9AE1-2800-CCA5-0DDFC04CED8D}"/>
              </a:ext>
            </a:extLst>
          </p:cNvPr>
          <p:cNvSpPr>
            <a:spLocks/>
          </p:cNvSpPr>
          <p:nvPr/>
        </p:nvSpPr>
        <p:spPr bwMode="auto">
          <a:xfrm>
            <a:off x="7251700" y="4021138"/>
            <a:ext cx="271463" cy="403225"/>
          </a:xfrm>
          <a:custGeom>
            <a:avLst/>
            <a:gdLst>
              <a:gd name="T0" fmla="*/ 0 w 96"/>
              <a:gd name="T1" fmla="*/ 2147483647 h 192"/>
              <a:gd name="T2" fmla="*/ 0 w 96"/>
              <a:gd name="T3" fmla="*/ 0 h 192"/>
              <a:gd name="T4" fmla="*/ 2147483647 w 96"/>
              <a:gd name="T5" fmla="*/ 0 h 192"/>
              <a:gd name="T6" fmla="*/ 2147483647 w 96"/>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1" name="Freeform 89">
            <a:extLst>
              <a:ext uri="{FF2B5EF4-FFF2-40B4-BE49-F238E27FC236}">
                <a16:creationId xmlns:a16="http://schemas.microsoft.com/office/drawing/2014/main" id="{DD5AE115-82E0-06F0-1D20-F6BA246C3B83}"/>
              </a:ext>
            </a:extLst>
          </p:cNvPr>
          <p:cNvSpPr>
            <a:spLocks/>
          </p:cNvSpPr>
          <p:nvPr/>
        </p:nvSpPr>
        <p:spPr bwMode="auto">
          <a:xfrm>
            <a:off x="6529388" y="4021138"/>
            <a:ext cx="271462" cy="403225"/>
          </a:xfrm>
          <a:custGeom>
            <a:avLst/>
            <a:gdLst>
              <a:gd name="T0" fmla="*/ 0 w 96"/>
              <a:gd name="T1" fmla="*/ 2147483647 h 192"/>
              <a:gd name="T2" fmla="*/ 0 w 96"/>
              <a:gd name="T3" fmla="*/ 0 h 192"/>
              <a:gd name="T4" fmla="*/ 2147483647 w 96"/>
              <a:gd name="T5" fmla="*/ 0 h 192"/>
              <a:gd name="T6" fmla="*/ 2147483647 w 96"/>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2" name="Freeform 90">
            <a:extLst>
              <a:ext uri="{FF2B5EF4-FFF2-40B4-BE49-F238E27FC236}">
                <a16:creationId xmlns:a16="http://schemas.microsoft.com/office/drawing/2014/main" id="{8805ED29-C268-95FC-1432-0AD410EBD788}"/>
              </a:ext>
            </a:extLst>
          </p:cNvPr>
          <p:cNvSpPr>
            <a:spLocks/>
          </p:cNvSpPr>
          <p:nvPr/>
        </p:nvSpPr>
        <p:spPr bwMode="auto">
          <a:xfrm>
            <a:off x="6167438" y="4021138"/>
            <a:ext cx="271462" cy="403225"/>
          </a:xfrm>
          <a:custGeom>
            <a:avLst/>
            <a:gdLst>
              <a:gd name="T0" fmla="*/ 0 w 96"/>
              <a:gd name="T1" fmla="*/ 2147483647 h 192"/>
              <a:gd name="T2" fmla="*/ 0 w 96"/>
              <a:gd name="T3" fmla="*/ 0 h 192"/>
              <a:gd name="T4" fmla="*/ 2147483647 w 96"/>
              <a:gd name="T5" fmla="*/ 0 h 192"/>
              <a:gd name="T6" fmla="*/ 2147483647 w 96"/>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3" name="Freeform 91">
            <a:extLst>
              <a:ext uri="{FF2B5EF4-FFF2-40B4-BE49-F238E27FC236}">
                <a16:creationId xmlns:a16="http://schemas.microsoft.com/office/drawing/2014/main" id="{B4E70599-C8FA-DA2C-FB79-1587E2A3525E}"/>
              </a:ext>
            </a:extLst>
          </p:cNvPr>
          <p:cNvSpPr>
            <a:spLocks/>
          </p:cNvSpPr>
          <p:nvPr/>
        </p:nvSpPr>
        <p:spPr bwMode="auto">
          <a:xfrm>
            <a:off x="5807075" y="4021138"/>
            <a:ext cx="269875" cy="403225"/>
          </a:xfrm>
          <a:custGeom>
            <a:avLst/>
            <a:gdLst>
              <a:gd name="T0" fmla="*/ 0 w 96"/>
              <a:gd name="T1" fmla="*/ 2147483647 h 192"/>
              <a:gd name="T2" fmla="*/ 0 w 96"/>
              <a:gd name="T3" fmla="*/ 0 h 192"/>
              <a:gd name="T4" fmla="*/ 2147483647 w 96"/>
              <a:gd name="T5" fmla="*/ 0 h 192"/>
              <a:gd name="T6" fmla="*/ 2147483647 w 96"/>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4" name="Text Box 92">
            <a:extLst>
              <a:ext uri="{FF2B5EF4-FFF2-40B4-BE49-F238E27FC236}">
                <a16:creationId xmlns:a16="http://schemas.microsoft.com/office/drawing/2014/main" id="{5EA33D5D-914C-563B-C4B0-71E602602BCE}"/>
              </a:ext>
            </a:extLst>
          </p:cNvPr>
          <p:cNvSpPr txBox="1">
            <a:spLocks noChangeArrowheads="1"/>
          </p:cNvSpPr>
          <p:nvPr/>
        </p:nvSpPr>
        <p:spPr bwMode="auto">
          <a:xfrm>
            <a:off x="660400" y="2138363"/>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Arial" panose="020B0604020202020204" pitchFamily="34" charset="0"/>
                <a:ea typeface="黑体" panose="02010609060101010101" pitchFamily="49" charset="-122"/>
              </a:rPr>
              <a:t>用户</a:t>
            </a:r>
          </a:p>
        </p:txBody>
      </p:sp>
      <p:sp>
        <p:nvSpPr>
          <p:cNvPr id="31755" name="Freeform 93">
            <a:extLst>
              <a:ext uri="{FF2B5EF4-FFF2-40B4-BE49-F238E27FC236}">
                <a16:creationId xmlns:a16="http://schemas.microsoft.com/office/drawing/2014/main" id="{234B0957-C2DC-48B0-642E-AFA67442234E}"/>
              </a:ext>
            </a:extLst>
          </p:cNvPr>
          <p:cNvSpPr>
            <a:spLocks/>
          </p:cNvSpPr>
          <p:nvPr/>
        </p:nvSpPr>
        <p:spPr bwMode="auto">
          <a:xfrm>
            <a:off x="3186113" y="2813050"/>
            <a:ext cx="633412" cy="403225"/>
          </a:xfrm>
          <a:custGeom>
            <a:avLst/>
            <a:gdLst>
              <a:gd name="T0" fmla="*/ 0 w 1008"/>
              <a:gd name="T1" fmla="*/ 2147483647 h 192"/>
              <a:gd name="T2" fmla="*/ 0 w 1008"/>
              <a:gd name="T3" fmla="*/ 0 h 192"/>
              <a:gd name="T4" fmla="*/ 2147483647 w 1008"/>
              <a:gd name="T5" fmla="*/ 0 h 192"/>
              <a:gd name="T6" fmla="*/ 2147483647 w 1008"/>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6" name="Freeform 94">
            <a:extLst>
              <a:ext uri="{FF2B5EF4-FFF2-40B4-BE49-F238E27FC236}">
                <a16:creationId xmlns:a16="http://schemas.microsoft.com/office/drawing/2014/main" id="{C678EE40-BC5C-45B7-E53C-3DF734753655}"/>
              </a:ext>
            </a:extLst>
          </p:cNvPr>
          <p:cNvSpPr>
            <a:spLocks/>
          </p:cNvSpPr>
          <p:nvPr/>
        </p:nvSpPr>
        <p:spPr bwMode="auto">
          <a:xfrm>
            <a:off x="1289050" y="3619500"/>
            <a:ext cx="1265238" cy="401638"/>
          </a:xfrm>
          <a:custGeom>
            <a:avLst/>
            <a:gdLst>
              <a:gd name="T0" fmla="*/ 0 w 1008"/>
              <a:gd name="T1" fmla="*/ 2147483647 h 192"/>
              <a:gd name="T2" fmla="*/ 0 w 1008"/>
              <a:gd name="T3" fmla="*/ 0 h 192"/>
              <a:gd name="T4" fmla="*/ 2147483647 w 1008"/>
              <a:gd name="T5" fmla="*/ 0 h 192"/>
              <a:gd name="T6" fmla="*/ 2147483647 w 1008"/>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192">
                <a:moveTo>
                  <a:pt x="0" y="192"/>
                </a:moveTo>
                <a:lnTo>
                  <a:pt x="0" y="0"/>
                </a:lnTo>
                <a:lnTo>
                  <a:pt x="1008" y="0"/>
                </a:lnTo>
                <a:lnTo>
                  <a:pt x="1008"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7" name="Freeform 95">
            <a:extLst>
              <a:ext uri="{FF2B5EF4-FFF2-40B4-BE49-F238E27FC236}">
                <a16:creationId xmlns:a16="http://schemas.microsoft.com/office/drawing/2014/main" id="{49705493-9F71-9A03-FDD3-A79C587FCFA6}"/>
              </a:ext>
            </a:extLst>
          </p:cNvPr>
          <p:cNvSpPr>
            <a:spLocks/>
          </p:cNvSpPr>
          <p:nvPr/>
        </p:nvSpPr>
        <p:spPr bwMode="auto">
          <a:xfrm>
            <a:off x="1920875" y="4424363"/>
            <a:ext cx="1265238" cy="403225"/>
          </a:xfrm>
          <a:custGeom>
            <a:avLst/>
            <a:gdLst>
              <a:gd name="T0" fmla="*/ 0 w 1008"/>
              <a:gd name="T1" fmla="*/ 2147483647 h 192"/>
              <a:gd name="T2" fmla="*/ 0 w 1008"/>
              <a:gd name="T3" fmla="*/ 0 h 192"/>
              <a:gd name="T4" fmla="*/ 2147483647 w 1008"/>
              <a:gd name="T5" fmla="*/ 0 h 192"/>
              <a:gd name="T6" fmla="*/ 2147483647 w 1008"/>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8" name="Freeform 96">
            <a:extLst>
              <a:ext uri="{FF2B5EF4-FFF2-40B4-BE49-F238E27FC236}">
                <a16:creationId xmlns:a16="http://schemas.microsoft.com/office/drawing/2014/main" id="{047B8DD9-7E8C-B6BB-7260-8BDD8E28A03A}"/>
              </a:ext>
            </a:extLst>
          </p:cNvPr>
          <p:cNvSpPr>
            <a:spLocks/>
          </p:cNvSpPr>
          <p:nvPr/>
        </p:nvSpPr>
        <p:spPr bwMode="auto">
          <a:xfrm>
            <a:off x="2554288" y="5229225"/>
            <a:ext cx="631825" cy="403225"/>
          </a:xfrm>
          <a:custGeom>
            <a:avLst/>
            <a:gdLst>
              <a:gd name="T0" fmla="*/ 0 w 1008"/>
              <a:gd name="T1" fmla="*/ 2147483647 h 192"/>
              <a:gd name="T2" fmla="*/ 0 w 1008"/>
              <a:gd name="T3" fmla="*/ 0 h 192"/>
              <a:gd name="T4" fmla="*/ 2147483647 w 1008"/>
              <a:gd name="T5" fmla="*/ 0 h 192"/>
              <a:gd name="T6" fmla="*/ 2147483647 w 1008"/>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192">
                <a:moveTo>
                  <a:pt x="0" y="192"/>
                </a:moveTo>
                <a:lnTo>
                  <a:pt x="0" y="0"/>
                </a:lnTo>
                <a:lnTo>
                  <a:pt x="1008" y="0"/>
                </a:lnTo>
                <a:lnTo>
                  <a:pt x="1008" y="192"/>
                </a:lnTo>
              </a:path>
            </a:pathLst>
          </a:cu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9" name="Text Box 97">
            <a:extLst>
              <a:ext uri="{FF2B5EF4-FFF2-40B4-BE49-F238E27FC236}">
                <a16:creationId xmlns:a16="http://schemas.microsoft.com/office/drawing/2014/main" id="{24229D79-0AB2-0A91-7E96-4814E2FE656F}"/>
              </a:ext>
            </a:extLst>
          </p:cNvPr>
          <p:cNvSpPr txBox="1">
            <a:spLocks noChangeArrowheads="1"/>
          </p:cNvSpPr>
          <p:nvPr/>
        </p:nvSpPr>
        <p:spPr bwMode="auto">
          <a:xfrm>
            <a:off x="755650" y="2776538"/>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A</a:t>
            </a:r>
          </a:p>
        </p:txBody>
      </p:sp>
      <p:sp>
        <p:nvSpPr>
          <p:cNvPr id="31760" name="Text Box 98">
            <a:extLst>
              <a:ext uri="{FF2B5EF4-FFF2-40B4-BE49-F238E27FC236}">
                <a16:creationId xmlns:a16="http://schemas.microsoft.com/office/drawing/2014/main" id="{8B199CA1-5DD7-2E18-C53C-234EC6A37A95}"/>
              </a:ext>
            </a:extLst>
          </p:cNvPr>
          <p:cNvSpPr txBox="1">
            <a:spLocks noChangeArrowheads="1"/>
          </p:cNvSpPr>
          <p:nvPr/>
        </p:nvSpPr>
        <p:spPr bwMode="auto">
          <a:xfrm>
            <a:off x="755650" y="3581400"/>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B</a:t>
            </a:r>
          </a:p>
        </p:txBody>
      </p:sp>
      <p:sp>
        <p:nvSpPr>
          <p:cNvPr id="31761" name="Text Box 99">
            <a:extLst>
              <a:ext uri="{FF2B5EF4-FFF2-40B4-BE49-F238E27FC236}">
                <a16:creationId xmlns:a16="http://schemas.microsoft.com/office/drawing/2014/main" id="{BFA6F9F1-DB6F-BBED-0CD5-E7823DCC5D58}"/>
              </a:ext>
            </a:extLst>
          </p:cNvPr>
          <p:cNvSpPr txBox="1">
            <a:spLocks noChangeArrowheads="1"/>
          </p:cNvSpPr>
          <p:nvPr/>
        </p:nvSpPr>
        <p:spPr bwMode="auto">
          <a:xfrm>
            <a:off x="755650" y="438785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C</a:t>
            </a:r>
          </a:p>
        </p:txBody>
      </p:sp>
      <p:sp>
        <p:nvSpPr>
          <p:cNvPr id="31762" name="Text Box 100">
            <a:extLst>
              <a:ext uri="{FF2B5EF4-FFF2-40B4-BE49-F238E27FC236}">
                <a16:creationId xmlns:a16="http://schemas.microsoft.com/office/drawing/2014/main" id="{7C4A0B39-F711-7257-17A5-D65ACD4A89A4}"/>
              </a:ext>
            </a:extLst>
          </p:cNvPr>
          <p:cNvSpPr txBox="1">
            <a:spLocks noChangeArrowheads="1"/>
          </p:cNvSpPr>
          <p:nvPr/>
        </p:nvSpPr>
        <p:spPr bwMode="auto">
          <a:xfrm>
            <a:off x="755650" y="5192713"/>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D</a:t>
            </a:r>
          </a:p>
        </p:txBody>
      </p:sp>
      <p:sp>
        <p:nvSpPr>
          <p:cNvPr id="31763" name="Line 101">
            <a:extLst>
              <a:ext uri="{FF2B5EF4-FFF2-40B4-BE49-F238E27FC236}">
                <a16:creationId xmlns:a16="http://schemas.microsoft.com/office/drawing/2014/main" id="{AEAAFFA7-2F7C-E0AF-23D9-74576601CEB4}"/>
              </a:ext>
            </a:extLst>
          </p:cNvPr>
          <p:cNvSpPr>
            <a:spLocks noChangeShapeType="1"/>
          </p:cNvSpPr>
          <p:nvPr/>
        </p:nvSpPr>
        <p:spPr bwMode="auto">
          <a:xfrm>
            <a:off x="5535613" y="4424363"/>
            <a:ext cx="29813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4" name="Text Box 102">
            <a:extLst>
              <a:ext uri="{FF2B5EF4-FFF2-40B4-BE49-F238E27FC236}">
                <a16:creationId xmlns:a16="http://schemas.microsoft.com/office/drawing/2014/main" id="{FE48A17C-C193-6CB5-F525-07C2300C5B95}"/>
              </a:ext>
            </a:extLst>
          </p:cNvPr>
          <p:cNvSpPr txBox="1">
            <a:spLocks noChangeArrowheads="1"/>
          </p:cNvSpPr>
          <p:nvPr/>
        </p:nvSpPr>
        <p:spPr bwMode="auto">
          <a:xfrm>
            <a:off x="3322638" y="2797175"/>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a</a:t>
            </a:r>
          </a:p>
        </p:txBody>
      </p:sp>
      <p:sp>
        <p:nvSpPr>
          <p:cNvPr id="31765" name="Text Box 105">
            <a:extLst>
              <a:ext uri="{FF2B5EF4-FFF2-40B4-BE49-F238E27FC236}">
                <a16:creationId xmlns:a16="http://schemas.microsoft.com/office/drawing/2014/main" id="{DA563BF6-7BDB-BD6B-628D-E9981F2EEDCB}"/>
              </a:ext>
            </a:extLst>
          </p:cNvPr>
          <p:cNvSpPr txBox="1">
            <a:spLocks noChangeArrowheads="1"/>
          </p:cNvSpPr>
          <p:nvPr/>
        </p:nvSpPr>
        <p:spPr bwMode="auto">
          <a:xfrm>
            <a:off x="1477963" y="3605213"/>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b</a:t>
            </a:r>
          </a:p>
        </p:txBody>
      </p:sp>
      <p:sp>
        <p:nvSpPr>
          <p:cNvPr id="31766" name="Text Box 106">
            <a:extLst>
              <a:ext uri="{FF2B5EF4-FFF2-40B4-BE49-F238E27FC236}">
                <a16:creationId xmlns:a16="http://schemas.microsoft.com/office/drawing/2014/main" id="{199C3090-FF7D-0E5C-FB2A-33A0005012CE}"/>
              </a:ext>
            </a:extLst>
          </p:cNvPr>
          <p:cNvSpPr txBox="1">
            <a:spLocks noChangeArrowheads="1"/>
          </p:cNvSpPr>
          <p:nvPr/>
        </p:nvSpPr>
        <p:spPr bwMode="auto">
          <a:xfrm>
            <a:off x="2705100" y="440055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c</a:t>
            </a:r>
          </a:p>
        </p:txBody>
      </p:sp>
      <p:sp>
        <p:nvSpPr>
          <p:cNvPr id="31767" name="Text Box 107">
            <a:extLst>
              <a:ext uri="{FF2B5EF4-FFF2-40B4-BE49-F238E27FC236}">
                <a16:creationId xmlns:a16="http://schemas.microsoft.com/office/drawing/2014/main" id="{C599EAAB-EFEB-829D-73D3-AD10E189C31E}"/>
              </a:ext>
            </a:extLst>
          </p:cNvPr>
          <p:cNvSpPr txBox="1">
            <a:spLocks noChangeArrowheads="1"/>
          </p:cNvSpPr>
          <p:nvPr/>
        </p:nvSpPr>
        <p:spPr bwMode="auto">
          <a:xfrm>
            <a:off x="2708275" y="5229225"/>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d</a:t>
            </a:r>
          </a:p>
        </p:txBody>
      </p:sp>
      <p:sp>
        <p:nvSpPr>
          <p:cNvPr id="31768" name="Text Box 111">
            <a:extLst>
              <a:ext uri="{FF2B5EF4-FFF2-40B4-BE49-F238E27FC236}">
                <a16:creationId xmlns:a16="http://schemas.microsoft.com/office/drawing/2014/main" id="{69586DDC-E29E-E682-5AD2-6E7133FAAA9E}"/>
              </a:ext>
            </a:extLst>
          </p:cNvPr>
          <p:cNvSpPr txBox="1">
            <a:spLocks noChangeArrowheads="1"/>
          </p:cNvSpPr>
          <p:nvPr/>
        </p:nvSpPr>
        <p:spPr bwMode="auto">
          <a:xfrm>
            <a:off x="4067175" y="28527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a:t>
            </a:r>
          </a:p>
        </p:txBody>
      </p:sp>
      <p:sp>
        <p:nvSpPr>
          <p:cNvPr id="31769" name="Text Box 112">
            <a:extLst>
              <a:ext uri="{FF2B5EF4-FFF2-40B4-BE49-F238E27FC236}">
                <a16:creationId xmlns:a16="http://schemas.microsoft.com/office/drawing/2014/main" id="{5ED6DE65-DDA7-D208-7676-BE4E885D5F12}"/>
              </a:ext>
            </a:extLst>
          </p:cNvPr>
          <p:cNvSpPr txBox="1">
            <a:spLocks noChangeArrowheads="1"/>
          </p:cNvSpPr>
          <p:nvPr/>
        </p:nvSpPr>
        <p:spPr bwMode="auto">
          <a:xfrm>
            <a:off x="4067175" y="367665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a:t>
            </a:r>
          </a:p>
        </p:txBody>
      </p:sp>
      <p:sp>
        <p:nvSpPr>
          <p:cNvPr id="31770" name="Text Box 113">
            <a:extLst>
              <a:ext uri="{FF2B5EF4-FFF2-40B4-BE49-F238E27FC236}">
                <a16:creationId xmlns:a16="http://schemas.microsoft.com/office/drawing/2014/main" id="{00A527C0-57F2-314D-F546-9C7E9FEB1211}"/>
              </a:ext>
            </a:extLst>
          </p:cNvPr>
          <p:cNvSpPr txBox="1">
            <a:spLocks noChangeArrowheads="1"/>
          </p:cNvSpPr>
          <p:nvPr/>
        </p:nvSpPr>
        <p:spPr bwMode="auto">
          <a:xfrm>
            <a:off x="4067175" y="450215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a:t>
            </a:r>
          </a:p>
        </p:txBody>
      </p:sp>
      <p:sp>
        <p:nvSpPr>
          <p:cNvPr id="31771" name="Text Box 114">
            <a:extLst>
              <a:ext uri="{FF2B5EF4-FFF2-40B4-BE49-F238E27FC236}">
                <a16:creationId xmlns:a16="http://schemas.microsoft.com/office/drawing/2014/main" id="{D0BCA9E7-2758-9EC7-893B-9EFC9F10A968}"/>
              </a:ext>
            </a:extLst>
          </p:cNvPr>
          <p:cNvSpPr txBox="1">
            <a:spLocks noChangeArrowheads="1"/>
          </p:cNvSpPr>
          <p:nvPr/>
        </p:nvSpPr>
        <p:spPr bwMode="auto">
          <a:xfrm>
            <a:off x="4067175" y="532606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a:t>
            </a:r>
          </a:p>
        </p:txBody>
      </p:sp>
      <p:sp>
        <p:nvSpPr>
          <p:cNvPr id="31772" name="Text Box 115">
            <a:extLst>
              <a:ext uri="{FF2B5EF4-FFF2-40B4-BE49-F238E27FC236}">
                <a16:creationId xmlns:a16="http://schemas.microsoft.com/office/drawing/2014/main" id="{E6057BB5-5FEF-D4C6-07B0-500E02026B34}"/>
              </a:ext>
            </a:extLst>
          </p:cNvPr>
          <p:cNvSpPr txBox="1">
            <a:spLocks noChangeArrowheads="1"/>
          </p:cNvSpPr>
          <p:nvPr/>
        </p:nvSpPr>
        <p:spPr bwMode="auto">
          <a:xfrm>
            <a:off x="8426450" y="400208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a:t>
            </a:r>
          </a:p>
        </p:txBody>
      </p:sp>
      <p:sp>
        <p:nvSpPr>
          <p:cNvPr id="31773" name="Line 116">
            <a:extLst>
              <a:ext uri="{FF2B5EF4-FFF2-40B4-BE49-F238E27FC236}">
                <a16:creationId xmlns:a16="http://schemas.microsoft.com/office/drawing/2014/main" id="{FE0B57FA-56EE-5EA2-4A0F-03B5EA6B5BA9}"/>
              </a:ext>
            </a:extLst>
          </p:cNvPr>
          <p:cNvSpPr>
            <a:spLocks noChangeShapeType="1"/>
          </p:cNvSpPr>
          <p:nvPr/>
        </p:nvSpPr>
        <p:spPr bwMode="auto">
          <a:xfrm>
            <a:off x="1920875" y="3921125"/>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4" name="Line 117">
            <a:extLst>
              <a:ext uri="{FF2B5EF4-FFF2-40B4-BE49-F238E27FC236}">
                <a16:creationId xmlns:a16="http://schemas.microsoft.com/office/drawing/2014/main" id="{B446799A-387C-A6A7-6A0D-28E35AF13267}"/>
              </a:ext>
            </a:extLst>
          </p:cNvPr>
          <p:cNvSpPr>
            <a:spLocks noChangeShapeType="1"/>
          </p:cNvSpPr>
          <p:nvPr/>
        </p:nvSpPr>
        <p:spPr bwMode="auto">
          <a:xfrm>
            <a:off x="2554288" y="47259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5" name="Line 118">
            <a:extLst>
              <a:ext uri="{FF2B5EF4-FFF2-40B4-BE49-F238E27FC236}">
                <a16:creationId xmlns:a16="http://schemas.microsoft.com/office/drawing/2014/main" id="{80F03072-3CBB-9217-677B-6C3E3237E913}"/>
              </a:ext>
            </a:extLst>
          </p:cNvPr>
          <p:cNvSpPr>
            <a:spLocks noChangeShapeType="1"/>
          </p:cNvSpPr>
          <p:nvPr/>
        </p:nvSpPr>
        <p:spPr bwMode="auto">
          <a:xfrm>
            <a:off x="3186113" y="3921125"/>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6" name="Line 119">
            <a:extLst>
              <a:ext uri="{FF2B5EF4-FFF2-40B4-BE49-F238E27FC236}">
                <a16:creationId xmlns:a16="http://schemas.microsoft.com/office/drawing/2014/main" id="{A98F53D8-F34A-C167-437B-D29E8EA5A55A}"/>
              </a:ext>
            </a:extLst>
          </p:cNvPr>
          <p:cNvSpPr>
            <a:spLocks noChangeShapeType="1"/>
          </p:cNvSpPr>
          <p:nvPr/>
        </p:nvSpPr>
        <p:spPr bwMode="auto">
          <a:xfrm>
            <a:off x="1920875" y="55324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7" name="Line 120">
            <a:extLst>
              <a:ext uri="{FF2B5EF4-FFF2-40B4-BE49-F238E27FC236}">
                <a16:creationId xmlns:a16="http://schemas.microsoft.com/office/drawing/2014/main" id="{C54ABE28-ADC8-8DBF-2370-312CFA374FD1}"/>
              </a:ext>
            </a:extLst>
          </p:cNvPr>
          <p:cNvSpPr>
            <a:spLocks noChangeShapeType="1"/>
          </p:cNvSpPr>
          <p:nvPr/>
        </p:nvSpPr>
        <p:spPr bwMode="auto">
          <a:xfrm>
            <a:off x="3819525" y="47259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8" name="Line 121">
            <a:extLst>
              <a:ext uri="{FF2B5EF4-FFF2-40B4-BE49-F238E27FC236}">
                <a16:creationId xmlns:a16="http://schemas.microsoft.com/office/drawing/2014/main" id="{BC64FD5F-B68E-7494-F6F1-9EA68490759C}"/>
              </a:ext>
            </a:extLst>
          </p:cNvPr>
          <p:cNvSpPr>
            <a:spLocks noChangeShapeType="1"/>
          </p:cNvSpPr>
          <p:nvPr/>
        </p:nvSpPr>
        <p:spPr bwMode="auto">
          <a:xfrm>
            <a:off x="3819525" y="55324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9" name="Line 122">
            <a:extLst>
              <a:ext uri="{FF2B5EF4-FFF2-40B4-BE49-F238E27FC236}">
                <a16:creationId xmlns:a16="http://schemas.microsoft.com/office/drawing/2014/main" id="{F9E2C696-99AC-09DE-16DF-838E76224E3B}"/>
              </a:ext>
            </a:extLst>
          </p:cNvPr>
          <p:cNvSpPr>
            <a:spLocks noChangeShapeType="1"/>
          </p:cNvSpPr>
          <p:nvPr/>
        </p:nvSpPr>
        <p:spPr bwMode="auto">
          <a:xfrm>
            <a:off x="5716588" y="4525963"/>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0" name="Line 123">
            <a:extLst>
              <a:ext uri="{FF2B5EF4-FFF2-40B4-BE49-F238E27FC236}">
                <a16:creationId xmlns:a16="http://schemas.microsoft.com/office/drawing/2014/main" id="{639F1633-A056-A7FC-311E-3ECF3B918F39}"/>
              </a:ext>
            </a:extLst>
          </p:cNvPr>
          <p:cNvSpPr>
            <a:spLocks noChangeShapeType="1"/>
          </p:cNvSpPr>
          <p:nvPr/>
        </p:nvSpPr>
        <p:spPr bwMode="auto">
          <a:xfrm>
            <a:off x="6438900" y="4525963"/>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1" name="Line 124">
            <a:extLst>
              <a:ext uri="{FF2B5EF4-FFF2-40B4-BE49-F238E27FC236}">
                <a16:creationId xmlns:a16="http://schemas.microsoft.com/office/drawing/2014/main" id="{C2619F9B-85F3-18CB-A291-EF26550F5254}"/>
              </a:ext>
            </a:extLst>
          </p:cNvPr>
          <p:cNvSpPr>
            <a:spLocks noChangeShapeType="1"/>
          </p:cNvSpPr>
          <p:nvPr/>
        </p:nvSpPr>
        <p:spPr bwMode="auto">
          <a:xfrm>
            <a:off x="7161213" y="4525963"/>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2" name="Line 125">
            <a:extLst>
              <a:ext uri="{FF2B5EF4-FFF2-40B4-BE49-F238E27FC236}">
                <a16:creationId xmlns:a16="http://schemas.microsoft.com/office/drawing/2014/main" id="{ABC483F7-9240-C3A4-50D2-4DE161D04DD7}"/>
              </a:ext>
            </a:extLst>
          </p:cNvPr>
          <p:cNvSpPr>
            <a:spLocks noChangeShapeType="1"/>
          </p:cNvSpPr>
          <p:nvPr/>
        </p:nvSpPr>
        <p:spPr bwMode="auto">
          <a:xfrm>
            <a:off x="5716588" y="4625975"/>
            <a:ext cx="7223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3" name="Line 126">
            <a:extLst>
              <a:ext uri="{FF2B5EF4-FFF2-40B4-BE49-F238E27FC236}">
                <a16:creationId xmlns:a16="http://schemas.microsoft.com/office/drawing/2014/main" id="{B0D43513-6687-1CFC-DADC-55F58E9CA7C3}"/>
              </a:ext>
            </a:extLst>
          </p:cNvPr>
          <p:cNvSpPr>
            <a:spLocks noChangeShapeType="1"/>
          </p:cNvSpPr>
          <p:nvPr/>
        </p:nvSpPr>
        <p:spPr bwMode="auto">
          <a:xfrm>
            <a:off x="6438900" y="4625975"/>
            <a:ext cx="72231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4" name="Line 127">
            <a:extLst>
              <a:ext uri="{FF2B5EF4-FFF2-40B4-BE49-F238E27FC236}">
                <a16:creationId xmlns:a16="http://schemas.microsoft.com/office/drawing/2014/main" id="{2B535DE5-618D-D310-D8FE-29ADC6038774}"/>
              </a:ext>
            </a:extLst>
          </p:cNvPr>
          <p:cNvSpPr>
            <a:spLocks noChangeShapeType="1"/>
          </p:cNvSpPr>
          <p:nvPr/>
        </p:nvSpPr>
        <p:spPr bwMode="auto">
          <a:xfrm>
            <a:off x="7161213" y="4625975"/>
            <a:ext cx="723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5" name="Text Box 128">
            <a:extLst>
              <a:ext uri="{FF2B5EF4-FFF2-40B4-BE49-F238E27FC236}">
                <a16:creationId xmlns:a16="http://schemas.microsoft.com/office/drawing/2014/main" id="{94A068DE-A4F1-1457-A805-190F623C2351}"/>
              </a:ext>
            </a:extLst>
          </p:cNvPr>
          <p:cNvSpPr txBox="1">
            <a:spLocks noChangeArrowheads="1"/>
          </p:cNvSpPr>
          <p:nvPr/>
        </p:nvSpPr>
        <p:spPr bwMode="auto">
          <a:xfrm>
            <a:off x="6076950" y="5330825"/>
            <a:ext cx="1763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3 </a:t>
            </a:r>
            <a:r>
              <a:rPr kumimoji="1" lang="zh-CN" altLang="en-US" sz="2000">
                <a:solidFill>
                  <a:srgbClr val="333399"/>
                </a:solidFill>
                <a:latin typeface="Arial" panose="020B0604020202020204" pitchFamily="34" charset="0"/>
                <a:ea typeface="黑体" panose="02010609060101010101" pitchFamily="49" charset="-122"/>
              </a:rPr>
              <a:t>个 </a:t>
            </a:r>
            <a:r>
              <a:rPr kumimoji="1" lang="en-US" altLang="zh-CN" sz="2000">
                <a:solidFill>
                  <a:srgbClr val="333399"/>
                </a:solidFill>
                <a:latin typeface="Arial" panose="020B0604020202020204" pitchFamily="34" charset="0"/>
                <a:ea typeface="黑体" panose="02010609060101010101" pitchFamily="49" charset="-122"/>
              </a:rPr>
              <a:t>STDM </a:t>
            </a:r>
            <a:r>
              <a:rPr kumimoji="1" lang="zh-CN" altLang="en-US" sz="2000">
                <a:solidFill>
                  <a:srgbClr val="333399"/>
                </a:solidFill>
                <a:latin typeface="Arial" panose="020B0604020202020204" pitchFamily="34" charset="0"/>
                <a:ea typeface="黑体" panose="02010609060101010101" pitchFamily="49" charset="-122"/>
              </a:rPr>
              <a:t>帧</a:t>
            </a:r>
          </a:p>
        </p:txBody>
      </p:sp>
      <p:sp>
        <p:nvSpPr>
          <p:cNvPr id="31786" name="Text Box 129">
            <a:extLst>
              <a:ext uri="{FF2B5EF4-FFF2-40B4-BE49-F238E27FC236}">
                <a16:creationId xmlns:a16="http://schemas.microsoft.com/office/drawing/2014/main" id="{7C9EA4D0-76BF-6F2F-4197-BD2920B49689}"/>
              </a:ext>
            </a:extLst>
          </p:cNvPr>
          <p:cNvSpPr txBox="1">
            <a:spLocks noChangeArrowheads="1"/>
          </p:cNvSpPr>
          <p:nvPr/>
        </p:nvSpPr>
        <p:spPr bwMode="auto">
          <a:xfrm>
            <a:off x="5826125" y="4533900"/>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#1</a:t>
            </a:r>
          </a:p>
        </p:txBody>
      </p:sp>
      <p:sp>
        <p:nvSpPr>
          <p:cNvPr id="31787" name="Line 130">
            <a:extLst>
              <a:ext uri="{FF2B5EF4-FFF2-40B4-BE49-F238E27FC236}">
                <a16:creationId xmlns:a16="http://schemas.microsoft.com/office/drawing/2014/main" id="{F4C8E255-F249-757E-FE81-838BDDF57363}"/>
              </a:ext>
            </a:extLst>
          </p:cNvPr>
          <p:cNvSpPr>
            <a:spLocks noChangeShapeType="1"/>
          </p:cNvSpPr>
          <p:nvPr/>
        </p:nvSpPr>
        <p:spPr bwMode="auto">
          <a:xfrm>
            <a:off x="4284663" y="3213100"/>
            <a:ext cx="1160462" cy="8080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8" name="Line 131">
            <a:extLst>
              <a:ext uri="{FF2B5EF4-FFF2-40B4-BE49-F238E27FC236}">
                <a16:creationId xmlns:a16="http://schemas.microsoft.com/office/drawing/2014/main" id="{D320D1DB-CB5D-7934-DE51-B3ADB9461F2C}"/>
              </a:ext>
            </a:extLst>
          </p:cNvPr>
          <p:cNvSpPr>
            <a:spLocks noChangeShapeType="1"/>
          </p:cNvSpPr>
          <p:nvPr/>
        </p:nvSpPr>
        <p:spPr bwMode="auto">
          <a:xfrm>
            <a:off x="4356100" y="4005263"/>
            <a:ext cx="998538" cy="21748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9" name="Line 132">
            <a:extLst>
              <a:ext uri="{FF2B5EF4-FFF2-40B4-BE49-F238E27FC236}">
                <a16:creationId xmlns:a16="http://schemas.microsoft.com/office/drawing/2014/main" id="{D07BAC76-CC01-CC31-2733-E9288C237C80}"/>
              </a:ext>
            </a:extLst>
          </p:cNvPr>
          <p:cNvSpPr>
            <a:spLocks noChangeShapeType="1"/>
          </p:cNvSpPr>
          <p:nvPr/>
        </p:nvSpPr>
        <p:spPr bwMode="auto">
          <a:xfrm flipV="1">
            <a:off x="4356100" y="4424363"/>
            <a:ext cx="998538" cy="37306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0" name="Line 133">
            <a:extLst>
              <a:ext uri="{FF2B5EF4-FFF2-40B4-BE49-F238E27FC236}">
                <a16:creationId xmlns:a16="http://schemas.microsoft.com/office/drawing/2014/main" id="{8A52E9D4-3203-1C33-F965-E68716205C0F}"/>
              </a:ext>
            </a:extLst>
          </p:cNvPr>
          <p:cNvSpPr>
            <a:spLocks noChangeShapeType="1"/>
          </p:cNvSpPr>
          <p:nvPr/>
        </p:nvSpPr>
        <p:spPr bwMode="auto">
          <a:xfrm flipV="1">
            <a:off x="4284663" y="4625975"/>
            <a:ext cx="1160462" cy="9636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1" name="Text Box 134">
            <a:extLst>
              <a:ext uri="{FF2B5EF4-FFF2-40B4-BE49-F238E27FC236}">
                <a16:creationId xmlns:a16="http://schemas.microsoft.com/office/drawing/2014/main" id="{BC215EC1-6C40-26D6-0AB0-E742836016FC}"/>
              </a:ext>
            </a:extLst>
          </p:cNvPr>
          <p:cNvSpPr txBox="1">
            <a:spLocks noChangeArrowheads="1"/>
          </p:cNvSpPr>
          <p:nvPr/>
        </p:nvSpPr>
        <p:spPr bwMode="auto">
          <a:xfrm>
            <a:off x="4356100" y="49418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④</a:t>
            </a:r>
          </a:p>
        </p:txBody>
      </p:sp>
      <p:sp>
        <p:nvSpPr>
          <p:cNvPr id="31792" name="Text Box 135">
            <a:extLst>
              <a:ext uri="{FF2B5EF4-FFF2-40B4-BE49-F238E27FC236}">
                <a16:creationId xmlns:a16="http://schemas.microsoft.com/office/drawing/2014/main" id="{FD9D3BC6-AA08-E927-8633-39EC8596C1F4}"/>
              </a:ext>
            </a:extLst>
          </p:cNvPr>
          <p:cNvSpPr txBox="1">
            <a:spLocks noChangeArrowheads="1"/>
          </p:cNvSpPr>
          <p:nvPr/>
        </p:nvSpPr>
        <p:spPr bwMode="auto">
          <a:xfrm>
            <a:off x="4284663" y="42926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③</a:t>
            </a:r>
          </a:p>
        </p:txBody>
      </p:sp>
      <p:sp>
        <p:nvSpPr>
          <p:cNvPr id="31793" name="Text Box 136">
            <a:extLst>
              <a:ext uri="{FF2B5EF4-FFF2-40B4-BE49-F238E27FC236}">
                <a16:creationId xmlns:a16="http://schemas.microsoft.com/office/drawing/2014/main" id="{237BE823-EF73-08C1-5C67-3149428C193F}"/>
              </a:ext>
            </a:extLst>
          </p:cNvPr>
          <p:cNvSpPr txBox="1">
            <a:spLocks noChangeArrowheads="1"/>
          </p:cNvSpPr>
          <p:nvPr/>
        </p:nvSpPr>
        <p:spPr bwMode="auto">
          <a:xfrm>
            <a:off x="4284663" y="36449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②</a:t>
            </a:r>
          </a:p>
        </p:txBody>
      </p:sp>
      <p:sp>
        <p:nvSpPr>
          <p:cNvPr id="31794" name="Text Box 137">
            <a:extLst>
              <a:ext uri="{FF2B5EF4-FFF2-40B4-BE49-F238E27FC236}">
                <a16:creationId xmlns:a16="http://schemas.microsoft.com/office/drawing/2014/main" id="{FAAFE5F5-5556-8CF2-4B03-A90ABEC8BB11}"/>
              </a:ext>
            </a:extLst>
          </p:cNvPr>
          <p:cNvSpPr txBox="1">
            <a:spLocks noChangeArrowheads="1"/>
          </p:cNvSpPr>
          <p:nvPr/>
        </p:nvSpPr>
        <p:spPr bwMode="auto">
          <a:xfrm>
            <a:off x="4427538" y="29972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①</a:t>
            </a:r>
          </a:p>
        </p:txBody>
      </p:sp>
      <p:sp>
        <p:nvSpPr>
          <p:cNvPr id="31795" name="Freeform 138">
            <a:extLst>
              <a:ext uri="{FF2B5EF4-FFF2-40B4-BE49-F238E27FC236}">
                <a16:creationId xmlns:a16="http://schemas.microsoft.com/office/drawing/2014/main" id="{AC1E50BF-04D1-FC31-F9F0-11AC15ED0F36}"/>
              </a:ext>
            </a:extLst>
          </p:cNvPr>
          <p:cNvSpPr>
            <a:spLocks/>
          </p:cNvSpPr>
          <p:nvPr/>
        </p:nvSpPr>
        <p:spPr bwMode="auto">
          <a:xfrm>
            <a:off x="1289050" y="2813050"/>
            <a:ext cx="631825" cy="403225"/>
          </a:xfrm>
          <a:custGeom>
            <a:avLst/>
            <a:gdLst>
              <a:gd name="T0" fmla="*/ 0 w 1008"/>
              <a:gd name="T1" fmla="*/ 2147483647 h 192"/>
              <a:gd name="T2" fmla="*/ 0 w 1008"/>
              <a:gd name="T3" fmla="*/ 0 h 192"/>
              <a:gd name="T4" fmla="*/ 2147483647 w 1008"/>
              <a:gd name="T5" fmla="*/ 0 h 192"/>
              <a:gd name="T6" fmla="*/ 2147483647 w 1008"/>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6" name="Line 139">
            <a:extLst>
              <a:ext uri="{FF2B5EF4-FFF2-40B4-BE49-F238E27FC236}">
                <a16:creationId xmlns:a16="http://schemas.microsoft.com/office/drawing/2014/main" id="{801C0C84-969B-9133-7AA0-3991C137C26D}"/>
              </a:ext>
            </a:extLst>
          </p:cNvPr>
          <p:cNvSpPr>
            <a:spLocks noChangeShapeType="1"/>
          </p:cNvSpPr>
          <p:nvPr/>
        </p:nvSpPr>
        <p:spPr bwMode="auto">
          <a:xfrm>
            <a:off x="3819525" y="3921125"/>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7" name="Line 140">
            <a:extLst>
              <a:ext uri="{FF2B5EF4-FFF2-40B4-BE49-F238E27FC236}">
                <a16:creationId xmlns:a16="http://schemas.microsoft.com/office/drawing/2014/main" id="{B3301F03-DC96-DC68-1827-754BD0E99049}"/>
              </a:ext>
            </a:extLst>
          </p:cNvPr>
          <p:cNvSpPr>
            <a:spLocks noChangeShapeType="1"/>
          </p:cNvSpPr>
          <p:nvPr/>
        </p:nvSpPr>
        <p:spPr bwMode="auto">
          <a:xfrm>
            <a:off x="1379538" y="55324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8" name="Text Box 141">
            <a:extLst>
              <a:ext uri="{FF2B5EF4-FFF2-40B4-BE49-F238E27FC236}">
                <a16:creationId xmlns:a16="http://schemas.microsoft.com/office/drawing/2014/main" id="{94919491-4A71-0927-6CF2-C7FD5B0DF725}"/>
              </a:ext>
            </a:extLst>
          </p:cNvPr>
          <p:cNvSpPr txBox="1">
            <a:spLocks noChangeArrowheads="1"/>
          </p:cNvSpPr>
          <p:nvPr/>
        </p:nvSpPr>
        <p:spPr bwMode="auto">
          <a:xfrm>
            <a:off x="1447800" y="27813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a</a:t>
            </a:r>
          </a:p>
        </p:txBody>
      </p:sp>
      <p:sp>
        <p:nvSpPr>
          <p:cNvPr id="31799" name="Text Box 142">
            <a:extLst>
              <a:ext uri="{FF2B5EF4-FFF2-40B4-BE49-F238E27FC236}">
                <a16:creationId xmlns:a16="http://schemas.microsoft.com/office/drawing/2014/main" id="{EC81DD28-7306-C25C-93CC-1E6B64632ACD}"/>
              </a:ext>
            </a:extLst>
          </p:cNvPr>
          <p:cNvSpPr txBox="1">
            <a:spLocks noChangeArrowheads="1"/>
          </p:cNvSpPr>
          <p:nvPr/>
        </p:nvSpPr>
        <p:spPr bwMode="auto">
          <a:xfrm>
            <a:off x="2068513" y="438785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c</a:t>
            </a:r>
          </a:p>
        </p:txBody>
      </p:sp>
      <p:sp>
        <p:nvSpPr>
          <p:cNvPr id="31800" name="Text Box 143">
            <a:extLst>
              <a:ext uri="{FF2B5EF4-FFF2-40B4-BE49-F238E27FC236}">
                <a16:creationId xmlns:a16="http://schemas.microsoft.com/office/drawing/2014/main" id="{CEFC659C-21D4-C9A0-0737-48E4562E853D}"/>
              </a:ext>
            </a:extLst>
          </p:cNvPr>
          <p:cNvSpPr txBox="1">
            <a:spLocks noChangeArrowheads="1"/>
          </p:cNvSpPr>
          <p:nvPr/>
        </p:nvSpPr>
        <p:spPr bwMode="auto">
          <a:xfrm>
            <a:off x="2098675" y="360838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b</a:t>
            </a:r>
          </a:p>
        </p:txBody>
      </p:sp>
      <p:sp>
        <p:nvSpPr>
          <p:cNvPr id="31801" name="Line 144">
            <a:extLst>
              <a:ext uri="{FF2B5EF4-FFF2-40B4-BE49-F238E27FC236}">
                <a16:creationId xmlns:a16="http://schemas.microsoft.com/office/drawing/2014/main" id="{7BCD5890-BBC3-8B02-53A3-765D73535AE9}"/>
              </a:ext>
            </a:extLst>
          </p:cNvPr>
          <p:cNvSpPr>
            <a:spLocks noChangeShapeType="1"/>
          </p:cNvSpPr>
          <p:nvPr/>
        </p:nvSpPr>
        <p:spPr bwMode="auto">
          <a:xfrm>
            <a:off x="6529388" y="4324350"/>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02" name="Line 145">
            <a:extLst>
              <a:ext uri="{FF2B5EF4-FFF2-40B4-BE49-F238E27FC236}">
                <a16:creationId xmlns:a16="http://schemas.microsoft.com/office/drawing/2014/main" id="{38EDCD87-ECDF-475E-4958-BDD2C671E9E9}"/>
              </a:ext>
            </a:extLst>
          </p:cNvPr>
          <p:cNvSpPr>
            <a:spLocks noChangeShapeType="1"/>
          </p:cNvSpPr>
          <p:nvPr/>
        </p:nvSpPr>
        <p:spPr bwMode="auto">
          <a:xfrm>
            <a:off x="6800850" y="4324350"/>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03" name="Line 146">
            <a:extLst>
              <a:ext uri="{FF2B5EF4-FFF2-40B4-BE49-F238E27FC236}">
                <a16:creationId xmlns:a16="http://schemas.microsoft.com/office/drawing/2014/main" id="{3F6432F6-8695-A4B3-A1BC-AFB1189BC15F}"/>
              </a:ext>
            </a:extLst>
          </p:cNvPr>
          <p:cNvSpPr>
            <a:spLocks noChangeShapeType="1"/>
          </p:cNvSpPr>
          <p:nvPr/>
        </p:nvSpPr>
        <p:spPr bwMode="auto">
          <a:xfrm>
            <a:off x="7885113" y="4525963"/>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04" name="Line 147">
            <a:extLst>
              <a:ext uri="{FF2B5EF4-FFF2-40B4-BE49-F238E27FC236}">
                <a16:creationId xmlns:a16="http://schemas.microsoft.com/office/drawing/2014/main" id="{0017F589-C443-2926-CB16-CAAB4D16EEE5}"/>
              </a:ext>
            </a:extLst>
          </p:cNvPr>
          <p:cNvSpPr>
            <a:spLocks noChangeShapeType="1"/>
          </p:cNvSpPr>
          <p:nvPr/>
        </p:nvSpPr>
        <p:spPr bwMode="auto">
          <a:xfrm>
            <a:off x="7885113" y="4324350"/>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05" name="Text Box 103">
            <a:extLst>
              <a:ext uri="{FF2B5EF4-FFF2-40B4-BE49-F238E27FC236}">
                <a16:creationId xmlns:a16="http://schemas.microsoft.com/office/drawing/2014/main" id="{D2EB5FF6-0C18-983E-49BA-3E9ADCADF390}"/>
              </a:ext>
            </a:extLst>
          </p:cNvPr>
          <p:cNvSpPr txBox="1">
            <a:spLocks noChangeArrowheads="1"/>
          </p:cNvSpPr>
          <p:nvPr/>
        </p:nvSpPr>
        <p:spPr bwMode="auto">
          <a:xfrm>
            <a:off x="7951788" y="4005263"/>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a</a:t>
            </a:r>
          </a:p>
        </p:txBody>
      </p:sp>
      <p:sp>
        <p:nvSpPr>
          <p:cNvPr id="31806" name="Text Box 104">
            <a:extLst>
              <a:ext uri="{FF2B5EF4-FFF2-40B4-BE49-F238E27FC236}">
                <a16:creationId xmlns:a16="http://schemas.microsoft.com/office/drawing/2014/main" id="{0C667329-D7EB-8DCA-C9E2-A47E60E08B30}"/>
              </a:ext>
            </a:extLst>
          </p:cNvPr>
          <p:cNvSpPr txBox="1">
            <a:spLocks noChangeArrowheads="1"/>
          </p:cNvSpPr>
          <p:nvPr/>
        </p:nvSpPr>
        <p:spPr bwMode="auto">
          <a:xfrm>
            <a:off x="6145213" y="4005263"/>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b</a:t>
            </a:r>
          </a:p>
        </p:txBody>
      </p:sp>
      <p:sp>
        <p:nvSpPr>
          <p:cNvPr id="31807" name="Text Box 108">
            <a:extLst>
              <a:ext uri="{FF2B5EF4-FFF2-40B4-BE49-F238E27FC236}">
                <a16:creationId xmlns:a16="http://schemas.microsoft.com/office/drawing/2014/main" id="{82084B8F-4FDA-065D-CA55-94E773C8512A}"/>
              </a:ext>
            </a:extLst>
          </p:cNvPr>
          <p:cNvSpPr txBox="1">
            <a:spLocks noChangeArrowheads="1"/>
          </p:cNvSpPr>
          <p:nvPr/>
        </p:nvSpPr>
        <p:spPr bwMode="auto">
          <a:xfrm>
            <a:off x="6484938" y="4005263"/>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b</a:t>
            </a:r>
          </a:p>
        </p:txBody>
      </p:sp>
      <p:sp>
        <p:nvSpPr>
          <p:cNvPr id="31808" name="Text Box 109">
            <a:extLst>
              <a:ext uri="{FF2B5EF4-FFF2-40B4-BE49-F238E27FC236}">
                <a16:creationId xmlns:a16="http://schemas.microsoft.com/office/drawing/2014/main" id="{B49ECF0D-41C8-D0A9-D605-CD4A1A77A28B}"/>
              </a:ext>
            </a:extLst>
          </p:cNvPr>
          <p:cNvSpPr txBox="1">
            <a:spLocks noChangeArrowheads="1"/>
          </p:cNvSpPr>
          <p:nvPr/>
        </p:nvSpPr>
        <p:spPr bwMode="auto">
          <a:xfrm>
            <a:off x="6845300" y="4005263"/>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c</a:t>
            </a:r>
          </a:p>
        </p:txBody>
      </p:sp>
      <p:sp>
        <p:nvSpPr>
          <p:cNvPr id="31809" name="Text Box 110">
            <a:extLst>
              <a:ext uri="{FF2B5EF4-FFF2-40B4-BE49-F238E27FC236}">
                <a16:creationId xmlns:a16="http://schemas.microsoft.com/office/drawing/2014/main" id="{C8A89358-96F6-C2FD-29AC-2E33C5007ED2}"/>
              </a:ext>
            </a:extLst>
          </p:cNvPr>
          <p:cNvSpPr txBox="1">
            <a:spLocks noChangeArrowheads="1"/>
          </p:cNvSpPr>
          <p:nvPr/>
        </p:nvSpPr>
        <p:spPr bwMode="auto">
          <a:xfrm>
            <a:off x="5776913" y="4005263"/>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a</a:t>
            </a:r>
          </a:p>
        </p:txBody>
      </p:sp>
      <p:sp>
        <p:nvSpPr>
          <p:cNvPr id="31810" name="Text Box 148">
            <a:extLst>
              <a:ext uri="{FF2B5EF4-FFF2-40B4-BE49-F238E27FC236}">
                <a16:creationId xmlns:a16="http://schemas.microsoft.com/office/drawing/2014/main" id="{611AF2F1-8D76-10A3-8605-282C2B7DA37D}"/>
              </a:ext>
            </a:extLst>
          </p:cNvPr>
          <p:cNvSpPr txBox="1">
            <a:spLocks noChangeArrowheads="1"/>
          </p:cNvSpPr>
          <p:nvPr/>
        </p:nvSpPr>
        <p:spPr bwMode="auto">
          <a:xfrm>
            <a:off x="7218363" y="4005263"/>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c</a:t>
            </a:r>
          </a:p>
        </p:txBody>
      </p:sp>
      <p:sp>
        <p:nvSpPr>
          <p:cNvPr id="31811" name="Text Box 149">
            <a:extLst>
              <a:ext uri="{FF2B5EF4-FFF2-40B4-BE49-F238E27FC236}">
                <a16:creationId xmlns:a16="http://schemas.microsoft.com/office/drawing/2014/main" id="{37EAE3A4-648B-0757-8374-2DCC6AB33967}"/>
              </a:ext>
            </a:extLst>
          </p:cNvPr>
          <p:cNvSpPr txBox="1">
            <a:spLocks noChangeArrowheads="1"/>
          </p:cNvSpPr>
          <p:nvPr/>
        </p:nvSpPr>
        <p:spPr bwMode="auto">
          <a:xfrm>
            <a:off x="7569200" y="4005263"/>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d</a:t>
            </a:r>
          </a:p>
        </p:txBody>
      </p:sp>
      <p:sp>
        <p:nvSpPr>
          <p:cNvPr id="31812" name="Freeform 150">
            <a:extLst>
              <a:ext uri="{FF2B5EF4-FFF2-40B4-BE49-F238E27FC236}">
                <a16:creationId xmlns:a16="http://schemas.microsoft.com/office/drawing/2014/main" id="{D5D5226E-D388-6326-7247-EA319FB83D93}"/>
              </a:ext>
            </a:extLst>
          </p:cNvPr>
          <p:cNvSpPr>
            <a:spLocks/>
          </p:cNvSpPr>
          <p:nvPr/>
        </p:nvSpPr>
        <p:spPr bwMode="auto">
          <a:xfrm>
            <a:off x="5716588" y="4021138"/>
            <a:ext cx="90487" cy="403225"/>
          </a:xfrm>
          <a:custGeom>
            <a:avLst/>
            <a:gdLst>
              <a:gd name="T0" fmla="*/ 0 w 48"/>
              <a:gd name="T1" fmla="*/ 2147483647 h 192"/>
              <a:gd name="T2" fmla="*/ 0 w 48"/>
              <a:gd name="T3" fmla="*/ 0 h 192"/>
              <a:gd name="T4" fmla="*/ 2147483647 w 48"/>
              <a:gd name="T5" fmla="*/ 0 h 192"/>
              <a:gd name="T6" fmla="*/ 2147483647 w 48"/>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13" name="Freeform 151">
            <a:extLst>
              <a:ext uri="{FF2B5EF4-FFF2-40B4-BE49-F238E27FC236}">
                <a16:creationId xmlns:a16="http://schemas.microsoft.com/office/drawing/2014/main" id="{5750916D-A80F-F234-7A19-D0DD1A744DD0}"/>
              </a:ext>
            </a:extLst>
          </p:cNvPr>
          <p:cNvSpPr>
            <a:spLocks/>
          </p:cNvSpPr>
          <p:nvPr/>
        </p:nvSpPr>
        <p:spPr bwMode="auto">
          <a:xfrm>
            <a:off x="6076950" y="4021138"/>
            <a:ext cx="90488" cy="403225"/>
          </a:xfrm>
          <a:custGeom>
            <a:avLst/>
            <a:gdLst>
              <a:gd name="T0" fmla="*/ 0 w 48"/>
              <a:gd name="T1" fmla="*/ 2147483647 h 192"/>
              <a:gd name="T2" fmla="*/ 0 w 48"/>
              <a:gd name="T3" fmla="*/ 0 h 192"/>
              <a:gd name="T4" fmla="*/ 2147483647 w 48"/>
              <a:gd name="T5" fmla="*/ 0 h 192"/>
              <a:gd name="T6" fmla="*/ 2147483647 w 48"/>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14" name="Freeform 152">
            <a:extLst>
              <a:ext uri="{FF2B5EF4-FFF2-40B4-BE49-F238E27FC236}">
                <a16:creationId xmlns:a16="http://schemas.microsoft.com/office/drawing/2014/main" id="{3F3C16F6-547F-148B-6C3E-9B995131671D}"/>
              </a:ext>
            </a:extLst>
          </p:cNvPr>
          <p:cNvSpPr>
            <a:spLocks/>
          </p:cNvSpPr>
          <p:nvPr/>
        </p:nvSpPr>
        <p:spPr bwMode="auto">
          <a:xfrm>
            <a:off x="6438900" y="4021138"/>
            <a:ext cx="90488" cy="403225"/>
          </a:xfrm>
          <a:custGeom>
            <a:avLst/>
            <a:gdLst>
              <a:gd name="T0" fmla="*/ 0 w 48"/>
              <a:gd name="T1" fmla="*/ 2147483647 h 192"/>
              <a:gd name="T2" fmla="*/ 0 w 48"/>
              <a:gd name="T3" fmla="*/ 0 h 192"/>
              <a:gd name="T4" fmla="*/ 2147483647 w 48"/>
              <a:gd name="T5" fmla="*/ 0 h 192"/>
              <a:gd name="T6" fmla="*/ 2147483647 w 48"/>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15" name="Freeform 153">
            <a:extLst>
              <a:ext uri="{FF2B5EF4-FFF2-40B4-BE49-F238E27FC236}">
                <a16:creationId xmlns:a16="http://schemas.microsoft.com/office/drawing/2014/main" id="{5D086E59-3541-1C2B-FB7A-321953842F17}"/>
              </a:ext>
            </a:extLst>
          </p:cNvPr>
          <p:cNvSpPr>
            <a:spLocks/>
          </p:cNvSpPr>
          <p:nvPr/>
        </p:nvSpPr>
        <p:spPr bwMode="auto">
          <a:xfrm>
            <a:off x="6800850" y="4021138"/>
            <a:ext cx="90488" cy="403225"/>
          </a:xfrm>
          <a:custGeom>
            <a:avLst/>
            <a:gdLst>
              <a:gd name="T0" fmla="*/ 0 w 48"/>
              <a:gd name="T1" fmla="*/ 2147483647 h 192"/>
              <a:gd name="T2" fmla="*/ 0 w 48"/>
              <a:gd name="T3" fmla="*/ 0 h 192"/>
              <a:gd name="T4" fmla="*/ 2147483647 w 48"/>
              <a:gd name="T5" fmla="*/ 0 h 192"/>
              <a:gd name="T6" fmla="*/ 2147483647 w 48"/>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16" name="Freeform 154">
            <a:extLst>
              <a:ext uri="{FF2B5EF4-FFF2-40B4-BE49-F238E27FC236}">
                <a16:creationId xmlns:a16="http://schemas.microsoft.com/office/drawing/2014/main" id="{B096FFF4-3E48-44F2-0CE2-8A5D0C26828F}"/>
              </a:ext>
            </a:extLst>
          </p:cNvPr>
          <p:cNvSpPr>
            <a:spLocks/>
          </p:cNvSpPr>
          <p:nvPr/>
        </p:nvSpPr>
        <p:spPr bwMode="auto">
          <a:xfrm>
            <a:off x="7161213" y="4021138"/>
            <a:ext cx="90487" cy="403225"/>
          </a:xfrm>
          <a:custGeom>
            <a:avLst/>
            <a:gdLst>
              <a:gd name="T0" fmla="*/ 0 w 48"/>
              <a:gd name="T1" fmla="*/ 2147483647 h 192"/>
              <a:gd name="T2" fmla="*/ 0 w 48"/>
              <a:gd name="T3" fmla="*/ 0 h 192"/>
              <a:gd name="T4" fmla="*/ 2147483647 w 48"/>
              <a:gd name="T5" fmla="*/ 0 h 192"/>
              <a:gd name="T6" fmla="*/ 2147483647 w 48"/>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17" name="Freeform 155">
            <a:extLst>
              <a:ext uri="{FF2B5EF4-FFF2-40B4-BE49-F238E27FC236}">
                <a16:creationId xmlns:a16="http://schemas.microsoft.com/office/drawing/2014/main" id="{670ECA0C-AEC7-61A0-185B-EEF50FC42E8D}"/>
              </a:ext>
            </a:extLst>
          </p:cNvPr>
          <p:cNvSpPr>
            <a:spLocks/>
          </p:cNvSpPr>
          <p:nvPr/>
        </p:nvSpPr>
        <p:spPr bwMode="auto">
          <a:xfrm>
            <a:off x="7523163" y="4021138"/>
            <a:ext cx="90487" cy="403225"/>
          </a:xfrm>
          <a:custGeom>
            <a:avLst/>
            <a:gdLst>
              <a:gd name="T0" fmla="*/ 0 w 48"/>
              <a:gd name="T1" fmla="*/ 2147483647 h 192"/>
              <a:gd name="T2" fmla="*/ 0 w 48"/>
              <a:gd name="T3" fmla="*/ 0 h 192"/>
              <a:gd name="T4" fmla="*/ 2147483647 w 48"/>
              <a:gd name="T5" fmla="*/ 0 h 192"/>
              <a:gd name="T6" fmla="*/ 2147483647 w 48"/>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18" name="Freeform 156">
            <a:extLst>
              <a:ext uri="{FF2B5EF4-FFF2-40B4-BE49-F238E27FC236}">
                <a16:creationId xmlns:a16="http://schemas.microsoft.com/office/drawing/2014/main" id="{BA519FB3-2A02-8B13-1914-76ECE0623BC2}"/>
              </a:ext>
            </a:extLst>
          </p:cNvPr>
          <p:cNvSpPr>
            <a:spLocks/>
          </p:cNvSpPr>
          <p:nvPr/>
        </p:nvSpPr>
        <p:spPr bwMode="auto">
          <a:xfrm>
            <a:off x="7885113" y="4021138"/>
            <a:ext cx="90487" cy="403225"/>
          </a:xfrm>
          <a:custGeom>
            <a:avLst/>
            <a:gdLst>
              <a:gd name="T0" fmla="*/ 0 w 48"/>
              <a:gd name="T1" fmla="*/ 2147483647 h 192"/>
              <a:gd name="T2" fmla="*/ 0 w 48"/>
              <a:gd name="T3" fmla="*/ 0 h 192"/>
              <a:gd name="T4" fmla="*/ 2147483647 w 48"/>
              <a:gd name="T5" fmla="*/ 0 h 192"/>
              <a:gd name="T6" fmla="*/ 2147483647 w 48"/>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19" name="Text Box 157">
            <a:extLst>
              <a:ext uri="{FF2B5EF4-FFF2-40B4-BE49-F238E27FC236}">
                <a16:creationId xmlns:a16="http://schemas.microsoft.com/office/drawing/2014/main" id="{1D61F0F9-83EF-EB56-AE80-EEEC58475222}"/>
              </a:ext>
            </a:extLst>
          </p:cNvPr>
          <p:cNvSpPr txBox="1">
            <a:spLocks noChangeArrowheads="1"/>
          </p:cNvSpPr>
          <p:nvPr/>
        </p:nvSpPr>
        <p:spPr bwMode="auto">
          <a:xfrm>
            <a:off x="6529388" y="4521200"/>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#2</a:t>
            </a:r>
          </a:p>
        </p:txBody>
      </p:sp>
      <p:sp>
        <p:nvSpPr>
          <p:cNvPr id="31820" name="Text Box 158">
            <a:extLst>
              <a:ext uri="{FF2B5EF4-FFF2-40B4-BE49-F238E27FC236}">
                <a16:creationId xmlns:a16="http://schemas.microsoft.com/office/drawing/2014/main" id="{E2F91038-9761-252A-E609-FA6FAB40D519}"/>
              </a:ext>
            </a:extLst>
          </p:cNvPr>
          <p:cNvSpPr txBox="1">
            <a:spLocks noChangeArrowheads="1"/>
          </p:cNvSpPr>
          <p:nvPr/>
        </p:nvSpPr>
        <p:spPr bwMode="auto">
          <a:xfrm>
            <a:off x="7232650" y="4508500"/>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#3</a:t>
            </a:r>
          </a:p>
        </p:txBody>
      </p:sp>
      <p:sp>
        <p:nvSpPr>
          <p:cNvPr id="31821" name="Text Box 159">
            <a:extLst>
              <a:ext uri="{FF2B5EF4-FFF2-40B4-BE49-F238E27FC236}">
                <a16:creationId xmlns:a16="http://schemas.microsoft.com/office/drawing/2014/main" id="{749D5AE5-6482-28C9-CFF3-8C8A4D6D8701}"/>
              </a:ext>
            </a:extLst>
          </p:cNvPr>
          <p:cNvSpPr txBox="1">
            <a:spLocks noChangeArrowheads="1"/>
          </p:cNvSpPr>
          <p:nvPr/>
        </p:nvSpPr>
        <p:spPr bwMode="auto">
          <a:xfrm>
            <a:off x="4270375" y="2473325"/>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Arial" panose="020B0604020202020204" pitchFamily="34" charset="0"/>
                <a:ea typeface="黑体" panose="02010609060101010101" pitchFamily="49" charset="-122"/>
              </a:rPr>
              <a:t>统计时分复用</a:t>
            </a:r>
          </a:p>
        </p:txBody>
      </p:sp>
      <p:sp>
        <p:nvSpPr>
          <p:cNvPr id="31822" name="Line 160">
            <a:extLst>
              <a:ext uri="{FF2B5EF4-FFF2-40B4-BE49-F238E27FC236}">
                <a16:creationId xmlns:a16="http://schemas.microsoft.com/office/drawing/2014/main" id="{82FB0427-5D5C-E2C1-D385-D658044C759A}"/>
              </a:ext>
            </a:extLst>
          </p:cNvPr>
          <p:cNvSpPr>
            <a:spLocks noChangeShapeType="1"/>
          </p:cNvSpPr>
          <p:nvPr/>
        </p:nvSpPr>
        <p:spPr bwMode="auto">
          <a:xfrm>
            <a:off x="6076950" y="4927600"/>
            <a:ext cx="633413"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23" name="Line 161">
            <a:extLst>
              <a:ext uri="{FF2B5EF4-FFF2-40B4-BE49-F238E27FC236}">
                <a16:creationId xmlns:a16="http://schemas.microsoft.com/office/drawing/2014/main" id="{156611E7-1F8F-AC8C-0C8A-F73E58BA1F84}"/>
              </a:ext>
            </a:extLst>
          </p:cNvPr>
          <p:cNvSpPr>
            <a:spLocks noChangeShapeType="1"/>
          </p:cNvSpPr>
          <p:nvPr/>
        </p:nvSpPr>
        <p:spPr bwMode="auto">
          <a:xfrm>
            <a:off x="6800850" y="4927600"/>
            <a:ext cx="0"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24" name="Line 162">
            <a:extLst>
              <a:ext uri="{FF2B5EF4-FFF2-40B4-BE49-F238E27FC236}">
                <a16:creationId xmlns:a16="http://schemas.microsoft.com/office/drawing/2014/main" id="{55E0A18E-4832-403D-C129-C58E5697EC62}"/>
              </a:ext>
            </a:extLst>
          </p:cNvPr>
          <p:cNvSpPr>
            <a:spLocks noChangeShapeType="1"/>
          </p:cNvSpPr>
          <p:nvPr/>
        </p:nvSpPr>
        <p:spPr bwMode="auto">
          <a:xfrm flipH="1">
            <a:off x="6981825" y="4927600"/>
            <a:ext cx="450850"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25" name="Line 163">
            <a:extLst>
              <a:ext uri="{FF2B5EF4-FFF2-40B4-BE49-F238E27FC236}">
                <a16:creationId xmlns:a16="http://schemas.microsoft.com/office/drawing/2014/main" id="{22E4B9AE-32F8-5389-499E-80D2ADF004AA}"/>
              </a:ext>
            </a:extLst>
          </p:cNvPr>
          <p:cNvSpPr>
            <a:spLocks noChangeShapeType="1"/>
          </p:cNvSpPr>
          <p:nvPr/>
        </p:nvSpPr>
        <p:spPr bwMode="auto">
          <a:xfrm>
            <a:off x="1198563" y="3216275"/>
            <a:ext cx="29813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26" name="Line 164">
            <a:extLst>
              <a:ext uri="{FF2B5EF4-FFF2-40B4-BE49-F238E27FC236}">
                <a16:creationId xmlns:a16="http://schemas.microsoft.com/office/drawing/2014/main" id="{75B07400-049F-2170-CAAC-ABDDBF94C055}"/>
              </a:ext>
            </a:extLst>
          </p:cNvPr>
          <p:cNvSpPr>
            <a:spLocks noChangeShapeType="1"/>
          </p:cNvSpPr>
          <p:nvPr/>
        </p:nvSpPr>
        <p:spPr bwMode="auto">
          <a:xfrm>
            <a:off x="1198563" y="4021138"/>
            <a:ext cx="29813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27" name="Line 165">
            <a:extLst>
              <a:ext uri="{FF2B5EF4-FFF2-40B4-BE49-F238E27FC236}">
                <a16:creationId xmlns:a16="http://schemas.microsoft.com/office/drawing/2014/main" id="{EFDBF0AA-49B3-743E-5DD6-7F0870D07B65}"/>
              </a:ext>
            </a:extLst>
          </p:cNvPr>
          <p:cNvSpPr>
            <a:spLocks noChangeShapeType="1"/>
          </p:cNvSpPr>
          <p:nvPr/>
        </p:nvSpPr>
        <p:spPr bwMode="auto">
          <a:xfrm>
            <a:off x="1198563" y="4827588"/>
            <a:ext cx="29813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28" name="Line 166">
            <a:extLst>
              <a:ext uri="{FF2B5EF4-FFF2-40B4-BE49-F238E27FC236}">
                <a16:creationId xmlns:a16="http://schemas.microsoft.com/office/drawing/2014/main" id="{74D53995-9E40-E78D-C824-C86941DD1E08}"/>
              </a:ext>
            </a:extLst>
          </p:cNvPr>
          <p:cNvSpPr>
            <a:spLocks noChangeShapeType="1"/>
          </p:cNvSpPr>
          <p:nvPr/>
        </p:nvSpPr>
        <p:spPr bwMode="auto">
          <a:xfrm>
            <a:off x="1198563" y="5632450"/>
            <a:ext cx="29813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29" name="Line 170">
            <a:extLst>
              <a:ext uri="{FF2B5EF4-FFF2-40B4-BE49-F238E27FC236}">
                <a16:creationId xmlns:a16="http://schemas.microsoft.com/office/drawing/2014/main" id="{F3E454FF-2A78-FD15-916A-4F4320AE11F9}"/>
              </a:ext>
            </a:extLst>
          </p:cNvPr>
          <p:cNvSpPr>
            <a:spLocks noChangeShapeType="1"/>
          </p:cNvSpPr>
          <p:nvPr/>
        </p:nvSpPr>
        <p:spPr bwMode="auto">
          <a:xfrm>
            <a:off x="5710238" y="3716338"/>
            <a:ext cx="0" cy="107950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30" name="Line 171">
            <a:extLst>
              <a:ext uri="{FF2B5EF4-FFF2-40B4-BE49-F238E27FC236}">
                <a16:creationId xmlns:a16="http://schemas.microsoft.com/office/drawing/2014/main" id="{D2A2B70C-775E-39EA-DDC7-1449143601E6}"/>
              </a:ext>
            </a:extLst>
          </p:cNvPr>
          <p:cNvSpPr>
            <a:spLocks noChangeShapeType="1"/>
          </p:cNvSpPr>
          <p:nvPr/>
        </p:nvSpPr>
        <p:spPr bwMode="auto">
          <a:xfrm>
            <a:off x="6434138" y="3716338"/>
            <a:ext cx="0" cy="107950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31" name="Line 172">
            <a:extLst>
              <a:ext uri="{FF2B5EF4-FFF2-40B4-BE49-F238E27FC236}">
                <a16:creationId xmlns:a16="http://schemas.microsoft.com/office/drawing/2014/main" id="{FC7C9AFA-16F6-9AA3-E343-9D3A00F45F1E}"/>
              </a:ext>
            </a:extLst>
          </p:cNvPr>
          <p:cNvSpPr>
            <a:spLocks noChangeShapeType="1"/>
          </p:cNvSpPr>
          <p:nvPr/>
        </p:nvSpPr>
        <p:spPr bwMode="auto">
          <a:xfrm>
            <a:off x="7158038" y="3716338"/>
            <a:ext cx="0" cy="107950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32" name="Line 173">
            <a:extLst>
              <a:ext uri="{FF2B5EF4-FFF2-40B4-BE49-F238E27FC236}">
                <a16:creationId xmlns:a16="http://schemas.microsoft.com/office/drawing/2014/main" id="{8A8162CC-D681-DD81-CB56-B7F147C1BC34}"/>
              </a:ext>
            </a:extLst>
          </p:cNvPr>
          <p:cNvSpPr>
            <a:spLocks noChangeShapeType="1"/>
          </p:cNvSpPr>
          <p:nvPr/>
        </p:nvSpPr>
        <p:spPr bwMode="auto">
          <a:xfrm>
            <a:off x="7880350" y="3716338"/>
            <a:ext cx="0" cy="107950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a:extLst>
              <a:ext uri="{FF2B5EF4-FFF2-40B4-BE49-F238E27FC236}">
                <a16:creationId xmlns:a16="http://schemas.microsoft.com/office/drawing/2014/main" id="{D8449A3D-6A03-FAA4-4807-54EEA7ED959E}"/>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203E9D31-DED7-44C4-9071-C824A0CC54A6}" type="slidenum">
              <a:rPr lang="en-US" altLang="zh-CN" sz="1200">
                <a:solidFill>
                  <a:srgbClr val="898989"/>
                </a:solidFill>
              </a:rPr>
              <a:pPr eaLnBrk="1" hangingPunct="1"/>
              <a:t>29</a:t>
            </a:fld>
            <a:endParaRPr lang="en-US" altLang="zh-CN" sz="1200">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BA825BC-8693-B490-773F-A78AB8257D77}"/>
              </a:ext>
            </a:extLst>
          </p:cNvPr>
          <p:cNvSpPr>
            <a:spLocks noGrp="1" noChangeArrowheads="1"/>
          </p:cNvSpPr>
          <p:nvPr>
            <p:ph type="title"/>
          </p:nvPr>
        </p:nvSpPr>
        <p:spPr>
          <a:xfrm>
            <a:off x="1100138" y="476250"/>
            <a:ext cx="6856412" cy="768350"/>
          </a:xfrm>
        </p:spPr>
        <p:txBody>
          <a:bodyPr/>
          <a:lstStyle/>
          <a:p>
            <a:pPr algn="ctr" eaLnBrk="1" hangingPunct="1"/>
            <a:r>
              <a:rPr lang="en-US" altLang="zh-CN">
                <a:ea typeface="Arial Unicode MS" pitchFamily="34" charset="-122"/>
              </a:rPr>
              <a:t>2.1  </a:t>
            </a:r>
            <a:r>
              <a:rPr lang="zh-CN" altLang="en-US"/>
              <a:t>物理层的基本概念</a:t>
            </a:r>
          </a:p>
        </p:txBody>
      </p:sp>
      <p:sp>
        <p:nvSpPr>
          <p:cNvPr id="5123" name="Rectangle 3">
            <a:extLst>
              <a:ext uri="{FF2B5EF4-FFF2-40B4-BE49-F238E27FC236}">
                <a16:creationId xmlns:a16="http://schemas.microsoft.com/office/drawing/2014/main" id="{F37C2A35-0CA9-A31F-F69C-697BD885510E}"/>
              </a:ext>
            </a:extLst>
          </p:cNvPr>
          <p:cNvSpPr>
            <a:spLocks noGrp="1" noChangeArrowheads="1"/>
          </p:cNvSpPr>
          <p:nvPr>
            <p:ph idx="1"/>
          </p:nvPr>
        </p:nvSpPr>
        <p:spPr>
          <a:xfrm>
            <a:off x="755650" y="1844675"/>
            <a:ext cx="7772400" cy="4840288"/>
          </a:xfrm>
        </p:spPr>
        <p:txBody>
          <a:bodyPr/>
          <a:lstStyle/>
          <a:p>
            <a:pPr eaLnBrk="1" hangingPunct="1">
              <a:buFont typeface="Wingdings" panose="05000000000000000000" pitchFamily="2" charset="2"/>
              <a:buNone/>
            </a:pPr>
            <a:r>
              <a:rPr lang="en-US" altLang="zh-CN"/>
              <a:t>   </a:t>
            </a:r>
            <a:r>
              <a:rPr lang="zh-CN" altLang="en-US"/>
              <a:t>物理层的主要任务：确定与传输媒体接口的一些特性，即： </a:t>
            </a:r>
          </a:p>
          <a:p>
            <a:pPr eaLnBrk="1" hangingPunct="1"/>
            <a:r>
              <a:rPr lang="zh-CN" altLang="en-US">
                <a:solidFill>
                  <a:schemeClr val="hlink"/>
                </a:solidFill>
              </a:rPr>
              <a:t>机械特性</a:t>
            </a:r>
            <a:r>
              <a:rPr lang="zh-CN" altLang="en-US"/>
              <a:t>    指明接口所用接线器的形状和尺寸、引线数目和排列、固定和锁定装置等。</a:t>
            </a:r>
          </a:p>
          <a:p>
            <a:pPr eaLnBrk="1" hangingPunct="1"/>
            <a:r>
              <a:rPr lang="zh-CN" altLang="en-US">
                <a:solidFill>
                  <a:schemeClr val="hlink"/>
                </a:solidFill>
              </a:rPr>
              <a:t>电气特性</a:t>
            </a:r>
            <a:r>
              <a:rPr lang="zh-CN" altLang="en-US"/>
              <a:t>    指明在接口电缆的各条线上出现的电压的范围。</a:t>
            </a:r>
          </a:p>
          <a:p>
            <a:pPr eaLnBrk="1" hangingPunct="1"/>
            <a:r>
              <a:rPr lang="zh-CN" altLang="en-US">
                <a:solidFill>
                  <a:schemeClr val="hlink"/>
                </a:solidFill>
              </a:rPr>
              <a:t>功能特性</a:t>
            </a:r>
            <a:r>
              <a:rPr lang="zh-CN" altLang="en-US"/>
              <a:t>    指明某条线上出现的某一电平的电压表示何种意义。</a:t>
            </a:r>
          </a:p>
          <a:p>
            <a:pPr eaLnBrk="1" hangingPunct="1"/>
            <a:r>
              <a:rPr lang="zh-CN" altLang="en-US">
                <a:solidFill>
                  <a:schemeClr val="hlink"/>
                </a:solidFill>
              </a:rPr>
              <a:t>过程特性</a:t>
            </a:r>
            <a:r>
              <a:rPr lang="zh-CN" altLang="en-US"/>
              <a:t>    指明对于不同功能的各种可能事件的出现顺序。 </a:t>
            </a:r>
          </a:p>
        </p:txBody>
      </p:sp>
      <p:sp>
        <p:nvSpPr>
          <p:cNvPr id="2" name="灯片编号占位符 1">
            <a:extLst>
              <a:ext uri="{FF2B5EF4-FFF2-40B4-BE49-F238E27FC236}">
                <a16:creationId xmlns:a16="http://schemas.microsoft.com/office/drawing/2014/main" id="{465A54F9-AC1A-5CA6-6ED3-0D49B58B95C2}"/>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428357AE-E578-4D71-9BFF-47D252C54D72}" type="slidenum">
              <a:rPr lang="en-US" altLang="zh-CN" sz="1200">
                <a:solidFill>
                  <a:srgbClr val="898989"/>
                </a:solidFill>
              </a:rPr>
              <a:pPr eaLnBrk="1" hangingPunct="1"/>
              <a:t>3</a:t>
            </a:fld>
            <a:endParaRPr lang="en-US" altLang="zh-CN" sz="1200">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2F2DFE3D-C048-1A84-00B5-59D33B326A8A}"/>
              </a:ext>
            </a:extLst>
          </p:cNvPr>
          <p:cNvSpPr>
            <a:spLocks noGrp="1" noChangeArrowheads="1"/>
          </p:cNvSpPr>
          <p:nvPr>
            <p:ph type="title"/>
          </p:nvPr>
        </p:nvSpPr>
        <p:spPr>
          <a:xfrm>
            <a:off x="900113" y="260350"/>
            <a:ext cx="7793037" cy="1462088"/>
          </a:xfrm>
        </p:spPr>
        <p:txBody>
          <a:bodyPr/>
          <a:lstStyle/>
          <a:p>
            <a:pPr algn="ctr" eaLnBrk="1" hangingPunct="1"/>
            <a:r>
              <a:rPr lang="en-US" altLang="zh-CN" sz="3200"/>
              <a:t>2.4.2   </a:t>
            </a:r>
            <a:r>
              <a:rPr lang="zh-CN" altLang="en-US" sz="3200"/>
              <a:t>波分复用 </a:t>
            </a:r>
            <a:r>
              <a:rPr lang="en-US" altLang="zh-CN" sz="3200"/>
              <a:t>WDM</a:t>
            </a:r>
            <a:br>
              <a:rPr lang="en-US" altLang="zh-CN" sz="3200"/>
            </a:br>
            <a:r>
              <a:rPr lang="en-US" altLang="zh-CN" sz="3200"/>
              <a:t>(Wavelength Division Multiplexing)</a:t>
            </a:r>
            <a:r>
              <a:rPr lang="en-US" altLang="zh-CN" sz="3600"/>
              <a:t> </a:t>
            </a:r>
            <a:r>
              <a:rPr lang="en-US" altLang="zh-CN" sz="3200"/>
              <a:t> </a:t>
            </a:r>
          </a:p>
        </p:txBody>
      </p:sp>
      <p:sp>
        <p:nvSpPr>
          <p:cNvPr id="150533" name="Rectangle 5">
            <a:extLst>
              <a:ext uri="{FF2B5EF4-FFF2-40B4-BE49-F238E27FC236}">
                <a16:creationId xmlns:a16="http://schemas.microsoft.com/office/drawing/2014/main" id="{4FCF23A9-533D-F557-6708-28D84C447D8D}"/>
              </a:ext>
            </a:extLst>
          </p:cNvPr>
          <p:cNvSpPr>
            <a:spLocks noGrp="1" noChangeArrowheads="1"/>
          </p:cNvSpPr>
          <p:nvPr>
            <p:ph idx="1"/>
          </p:nvPr>
        </p:nvSpPr>
        <p:spPr>
          <a:xfrm>
            <a:off x="684213" y="1917700"/>
            <a:ext cx="8280400" cy="4114800"/>
          </a:xfrm>
        </p:spPr>
        <p:txBody>
          <a:bodyPr/>
          <a:lstStyle/>
          <a:p>
            <a:pPr eaLnBrk="1" hangingPunct="1"/>
            <a:r>
              <a:rPr lang="zh-CN" altLang="en-US"/>
              <a:t>波分复用就是光的频分复用。 </a:t>
            </a:r>
          </a:p>
        </p:txBody>
      </p:sp>
      <p:sp>
        <p:nvSpPr>
          <p:cNvPr id="32772" name="Text Box 2">
            <a:extLst>
              <a:ext uri="{FF2B5EF4-FFF2-40B4-BE49-F238E27FC236}">
                <a16:creationId xmlns:a16="http://schemas.microsoft.com/office/drawing/2014/main" id="{0F23B9B0-8A57-73FA-29B7-A5D8FB2D9CD1}"/>
              </a:ext>
            </a:extLst>
          </p:cNvPr>
          <p:cNvSpPr txBox="1">
            <a:spLocks noChangeArrowheads="1"/>
          </p:cNvSpPr>
          <p:nvPr/>
        </p:nvSpPr>
        <p:spPr bwMode="auto">
          <a:xfrm flipH="1">
            <a:off x="6746875" y="3122613"/>
            <a:ext cx="2220913"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115000"/>
              </a:lnSpc>
            </a:pPr>
            <a:r>
              <a:rPr kumimoji="1" lang="en-US" altLang="zh-CN" sz="2000">
                <a:solidFill>
                  <a:srgbClr val="333399"/>
                </a:solidFill>
                <a:latin typeface="Arial" panose="020B0604020202020204" pitchFamily="34" charset="0"/>
              </a:rPr>
              <a:t> 1550 nm           0 </a:t>
            </a:r>
          </a:p>
          <a:p>
            <a:pPr algn="l" eaLnBrk="1" hangingPunct="1">
              <a:lnSpc>
                <a:spcPct val="115000"/>
              </a:lnSpc>
            </a:pPr>
            <a:r>
              <a:rPr kumimoji="1" lang="en-US" altLang="zh-CN" sz="2000">
                <a:solidFill>
                  <a:srgbClr val="333399"/>
                </a:solidFill>
                <a:latin typeface="Arial" panose="020B0604020202020204" pitchFamily="34" charset="0"/>
              </a:rPr>
              <a:t> 1551 nm           1</a:t>
            </a:r>
          </a:p>
          <a:p>
            <a:pPr algn="l" eaLnBrk="1" hangingPunct="1">
              <a:lnSpc>
                <a:spcPct val="115000"/>
              </a:lnSpc>
            </a:pPr>
            <a:r>
              <a:rPr kumimoji="1" lang="en-US" altLang="zh-CN" sz="2000">
                <a:solidFill>
                  <a:srgbClr val="333399"/>
                </a:solidFill>
                <a:latin typeface="Arial" panose="020B0604020202020204" pitchFamily="34" charset="0"/>
              </a:rPr>
              <a:t> 1552 nm           2</a:t>
            </a:r>
          </a:p>
          <a:p>
            <a:pPr algn="l" eaLnBrk="1" hangingPunct="1">
              <a:lnSpc>
                <a:spcPct val="115000"/>
              </a:lnSpc>
            </a:pPr>
            <a:r>
              <a:rPr kumimoji="1" lang="en-US" altLang="zh-CN" sz="2000">
                <a:solidFill>
                  <a:srgbClr val="333399"/>
                </a:solidFill>
                <a:latin typeface="Arial" panose="020B0604020202020204" pitchFamily="34" charset="0"/>
              </a:rPr>
              <a:t> 1553 nm           3</a:t>
            </a:r>
          </a:p>
          <a:p>
            <a:pPr algn="l" eaLnBrk="1" hangingPunct="1">
              <a:lnSpc>
                <a:spcPct val="115000"/>
              </a:lnSpc>
            </a:pPr>
            <a:r>
              <a:rPr kumimoji="1" lang="en-US" altLang="zh-CN" sz="2000">
                <a:solidFill>
                  <a:srgbClr val="333399"/>
                </a:solidFill>
                <a:latin typeface="Arial" panose="020B0604020202020204" pitchFamily="34" charset="0"/>
              </a:rPr>
              <a:t> 1554 nm           4</a:t>
            </a:r>
          </a:p>
          <a:p>
            <a:pPr algn="l" eaLnBrk="1" hangingPunct="1">
              <a:lnSpc>
                <a:spcPct val="115000"/>
              </a:lnSpc>
            </a:pPr>
            <a:r>
              <a:rPr kumimoji="1" lang="en-US" altLang="zh-CN" sz="2000">
                <a:solidFill>
                  <a:srgbClr val="333399"/>
                </a:solidFill>
                <a:latin typeface="Arial" panose="020B0604020202020204" pitchFamily="34" charset="0"/>
              </a:rPr>
              <a:t> 1555 nm           5</a:t>
            </a:r>
          </a:p>
          <a:p>
            <a:pPr algn="l" eaLnBrk="1" hangingPunct="1">
              <a:lnSpc>
                <a:spcPct val="115000"/>
              </a:lnSpc>
            </a:pPr>
            <a:r>
              <a:rPr kumimoji="1" lang="en-US" altLang="zh-CN" sz="2000">
                <a:solidFill>
                  <a:srgbClr val="333399"/>
                </a:solidFill>
                <a:latin typeface="Arial" panose="020B0604020202020204" pitchFamily="34" charset="0"/>
              </a:rPr>
              <a:t> 1556 nm           6</a:t>
            </a:r>
          </a:p>
          <a:p>
            <a:pPr algn="l" eaLnBrk="1" hangingPunct="1">
              <a:lnSpc>
                <a:spcPct val="115000"/>
              </a:lnSpc>
            </a:pPr>
            <a:r>
              <a:rPr kumimoji="1" lang="en-US" altLang="zh-CN" sz="2000">
                <a:solidFill>
                  <a:srgbClr val="333399"/>
                </a:solidFill>
                <a:latin typeface="Arial" panose="020B0604020202020204" pitchFamily="34" charset="0"/>
              </a:rPr>
              <a:t> 1557 nm           7</a:t>
            </a:r>
          </a:p>
        </p:txBody>
      </p:sp>
      <p:sp>
        <p:nvSpPr>
          <p:cNvPr id="32773" name="Text Box 3">
            <a:extLst>
              <a:ext uri="{FF2B5EF4-FFF2-40B4-BE49-F238E27FC236}">
                <a16:creationId xmlns:a16="http://schemas.microsoft.com/office/drawing/2014/main" id="{D9A366A8-82E2-59E0-09BC-60288A793650}"/>
              </a:ext>
            </a:extLst>
          </p:cNvPr>
          <p:cNvSpPr txBox="1">
            <a:spLocks noChangeArrowheads="1"/>
          </p:cNvSpPr>
          <p:nvPr/>
        </p:nvSpPr>
        <p:spPr bwMode="auto">
          <a:xfrm>
            <a:off x="179388" y="3159125"/>
            <a:ext cx="2290762"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115000"/>
              </a:lnSpc>
            </a:pPr>
            <a:r>
              <a:rPr kumimoji="1" lang="en-US" altLang="zh-CN" sz="2000">
                <a:solidFill>
                  <a:srgbClr val="333399"/>
                </a:solidFill>
                <a:latin typeface="Arial" panose="020B0604020202020204" pitchFamily="34" charset="0"/>
                <a:ea typeface="黑体" panose="02010609060101010101" pitchFamily="49" charset="-122"/>
              </a:rPr>
              <a:t>0          1550 nm    </a:t>
            </a:r>
          </a:p>
          <a:p>
            <a:pPr algn="l" eaLnBrk="1" hangingPunct="1">
              <a:lnSpc>
                <a:spcPct val="115000"/>
              </a:lnSpc>
            </a:pPr>
            <a:r>
              <a:rPr kumimoji="1" lang="en-US" altLang="zh-CN" sz="2000">
                <a:solidFill>
                  <a:srgbClr val="333399"/>
                </a:solidFill>
                <a:latin typeface="Arial" panose="020B0604020202020204" pitchFamily="34" charset="0"/>
                <a:ea typeface="黑体" panose="02010609060101010101" pitchFamily="49" charset="-122"/>
              </a:rPr>
              <a:t>1          1551 nm  </a:t>
            </a:r>
          </a:p>
          <a:p>
            <a:pPr algn="l" eaLnBrk="1" hangingPunct="1">
              <a:lnSpc>
                <a:spcPct val="115000"/>
              </a:lnSpc>
            </a:pPr>
            <a:r>
              <a:rPr kumimoji="1" lang="en-US" altLang="zh-CN" sz="2000">
                <a:solidFill>
                  <a:srgbClr val="333399"/>
                </a:solidFill>
                <a:latin typeface="Arial" panose="020B0604020202020204" pitchFamily="34" charset="0"/>
                <a:ea typeface="黑体" panose="02010609060101010101" pitchFamily="49" charset="-122"/>
              </a:rPr>
              <a:t>2          1552 nm  </a:t>
            </a:r>
          </a:p>
          <a:p>
            <a:pPr algn="l" eaLnBrk="1" hangingPunct="1">
              <a:lnSpc>
                <a:spcPct val="115000"/>
              </a:lnSpc>
            </a:pPr>
            <a:r>
              <a:rPr kumimoji="1" lang="en-US" altLang="zh-CN" sz="2000">
                <a:solidFill>
                  <a:srgbClr val="333399"/>
                </a:solidFill>
                <a:latin typeface="Arial" panose="020B0604020202020204" pitchFamily="34" charset="0"/>
                <a:ea typeface="黑体" panose="02010609060101010101" pitchFamily="49" charset="-122"/>
              </a:rPr>
              <a:t>3          1553 nm  </a:t>
            </a:r>
          </a:p>
          <a:p>
            <a:pPr algn="l" eaLnBrk="1" hangingPunct="1">
              <a:lnSpc>
                <a:spcPct val="115000"/>
              </a:lnSpc>
            </a:pPr>
            <a:r>
              <a:rPr kumimoji="1" lang="en-US" altLang="zh-CN" sz="2000">
                <a:solidFill>
                  <a:srgbClr val="333399"/>
                </a:solidFill>
                <a:latin typeface="Arial" panose="020B0604020202020204" pitchFamily="34" charset="0"/>
                <a:ea typeface="黑体" panose="02010609060101010101" pitchFamily="49" charset="-122"/>
              </a:rPr>
              <a:t>4          1554 nm  </a:t>
            </a:r>
          </a:p>
          <a:p>
            <a:pPr algn="l" eaLnBrk="1" hangingPunct="1">
              <a:lnSpc>
                <a:spcPct val="115000"/>
              </a:lnSpc>
            </a:pPr>
            <a:r>
              <a:rPr kumimoji="1" lang="en-US" altLang="zh-CN" sz="2000">
                <a:solidFill>
                  <a:srgbClr val="333399"/>
                </a:solidFill>
                <a:latin typeface="Arial" panose="020B0604020202020204" pitchFamily="34" charset="0"/>
                <a:ea typeface="黑体" panose="02010609060101010101" pitchFamily="49" charset="-122"/>
              </a:rPr>
              <a:t>5          1555 nm  </a:t>
            </a:r>
          </a:p>
          <a:p>
            <a:pPr algn="l" eaLnBrk="1" hangingPunct="1">
              <a:lnSpc>
                <a:spcPct val="115000"/>
              </a:lnSpc>
            </a:pPr>
            <a:r>
              <a:rPr kumimoji="1" lang="en-US" altLang="zh-CN" sz="2000">
                <a:solidFill>
                  <a:srgbClr val="333399"/>
                </a:solidFill>
                <a:latin typeface="Arial" panose="020B0604020202020204" pitchFamily="34" charset="0"/>
                <a:ea typeface="黑体" panose="02010609060101010101" pitchFamily="49" charset="-122"/>
              </a:rPr>
              <a:t>6          1556 nm  </a:t>
            </a:r>
          </a:p>
          <a:p>
            <a:pPr algn="l" eaLnBrk="1" hangingPunct="1">
              <a:lnSpc>
                <a:spcPct val="115000"/>
              </a:lnSpc>
            </a:pPr>
            <a:r>
              <a:rPr kumimoji="1" lang="en-US" altLang="zh-CN" sz="2000">
                <a:solidFill>
                  <a:srgbClr val="333399"/>
                </a:solidFill>
                <a:latin typeface="Arial" panose="020B0604020202020204" pitchFamily="34" charset="0"/>
                <a:ea typeface="黑体" panose="02010609060101010101" pitchFamily="49" charset="-122"/>
              </a:rPr>
              <a:t>7          1557 nm  </a:t>
            </a:r>
          </a:p>
        </p:txBody>
      </p:sp>
      <p:sp>
        <p:nvSpPr>
          <p:cNvPr id="32774" name="Text Box 6">
            <a:extLst>
              <a:ext uri="{FF2B5EF4-FFF2-40B4-BE49-F238E27FC236}">
                <a16:creationId xmlns:a16="http://schemas.microsoft.com/office/drawing/2014/main" id="{933A9756-303F-E206-F850-23BB10F074ED}"/>
              </a:ext>
            </a:extLst>
          </p:cNvPr>
          <p:cNvSpPr txBox="1">
            <a:spLocks noChangeArrowheads="1"/>
          </p:cNvSpPr>
          <p:nvPr/>
        </p:nvSpPr>
        <p:spPr bwMode="auto">
          <a:xfrm>
            <a:off x="3360738" y="2493963"/>
            <a:ext cx="1571625" cy="711200"/>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rPr>
              <a:t>8 </a:t>
            </a:r>
            <a:r>
              <a:rPr kumimoji="1" lang="en-US" altLang="zh-CN" sz="2000">
                <a:solidFill>
                  <a:srgbClr val="333399"/>
                </a:solidFill>
                <a:latin typeface="Arial" panose="020B0604020202020204" pitchFamily="34" charset="0"/>
                <a:sym typeface="Symbol" panose="05050102010706020507" pitchFamily="18" charset="2"/>
              </a:rPr>
              <a:t> </a:t>
            </a:r>
            <a:r>
              <a:rPr kumimoji="1" lang="en-US" altLang="zh-CN" sz="2000">
                <a:solidFill>
                  <a:srgbClr val="333399"/>
                </a:solidFill>
                <a:latin typeface="Arial" panose="020B0604020202020204" pitchFamily="34" charset="0"/>
              </a:rPr>
              <a:t>2.5 Gb/s</a:t>
            </a:r>
          </a:p>
          <a:p>
            <a:pPr eaLnBrk="1" hangingPunct="1"/>
            <a:r>
              <a:rPr kumimoji="1" lang="en-US" altLang="zh-CN" sz="2000">
                <a:solidFill>
                  <a:srgbClr val="333399"/>
                </a:solidFill>
                <a:latin typeface="Arial" panose="020B0604020202020204" pitchFamily="34" charset="0"/>
              </a:rPr>
              <a:t>1310 nm</a:t>
            </a:r>
          </a:p>
        </p:txBody>
      </p:sp>
      <p:sp>
        <p:nvSpPr>
          <p:cNvPr id="32775" name="Line 7">
            <a:extLst>
              <a:ext uri="{FF2B5EF4-FFF2-40B4-BE49-F238E27FC236}">
                <a16:creationId xmlns:a16="http://schemas.microsoft.com/office/drawing/2014/main" id="{A4C7174E-D698-A591-8E2D-0B1F76FA8733}"/>
              </a:ext>
            </a:extLst>
          </p:cNvPr>
          <p:cNvSpPr>
            <a:spLocks noChangeShapeType="1"/>
          </p:cNvSpPr>
          <p:nvPr/>
        </p:nvSpPr>
        <p:spPr bwMode="auto">
          <a:xfrm>
            <a:off x="6873875" y="3533775"/>
            <a:ext cx="2090738"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6" name="Line 8">
            <a:extLst>
              <a:ext uri="{FF2B5EF4-FFF2-40B4-BE49-F238E27FC236}">
                <a16:creationId xmlns:a16="http://schemas.microsoft.com/office/drawing/2014/main" id="{2CFC37EC-BC86-1EB9-E69A-243D4D7F213A}"/>
              </a:ext>
            </a:extLst>
          </p:cNvPr>
          <p:cNvSpPr>
            <a:spLocks noChangeShapeType="1"/>
          </p:cNvSpPr>
          <p:nvPr/>
        </p:nvSpPr>
        <p:spPr bwMode="auto">
          <a:xfrm>
            <a:off x="6873875" y="3884613"/>
            <a:ext cx="2090738"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7" name="Line 9">
            <a:extLst>
              <a:ext uri="{FF2B5EF4-FFF2-40B4-BE49-F238E27FC236}">
                <a16:creationId xmlns:a16="http://schemas.microsoft.com/office/drawing/2014/main" id="{C830A60B-07E2-FF76-AE37-F651162E54C3}"/>
              </a:ext>
            </a:extLst>
          </p:cNvPr>
          <p:cNvSpPr>
            <a:spLocks noChangeShapeType="1"/>
          </p:cNvSpPr>
          <p:nvPr/>
        </p:nvSpPr>
        <p:spPr bwMode="auto">
          <a:xfrm>
            <a:off x="6873875" y="4233863"/>
            <a:ext cx="2090738"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8" name="Line 10">
            <a:extLst>
              <a:ext uri="{FF2B5EF4-FFF2-40B4-BE49-F238E27FC236}">
                <a16:creationId xmlns:a16="http://schemas.microsoft.com/office/drawing/2014/main" id="{89057965-8346-06C4-26D3-485839A68777}"/>
              </a:ext>
            </a:extLst>
          </p:cNvPr>
          <p:cNvSpPr>
            <a:spLocks noChangeShapeType="1"/>
          </p:cNvSpPr>
          <p:nvPr/>
        </p:nvSpPr>
        <p:spPr bwMode="auto">
          <a:xfrm>
            <a:off x="6873875" y="4586288"/>
            <a:ext cx="2090738"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9" name="Line 11">
            <a:extLst>
              <a:ext uri="{FF2B5EF4-FFF2-40B4-BE49-F238E27FC236}">
                <a16:creationId xmlns:a16="http://schemas.microsoft.com/office/drawing/2014/main" id="{7CCD3153-92E9-D5D7-0F00-21E973558E1C}"/>
              </a:ext>
            </a:extLst>
          </p:cNvPr>
          <p:cNvSpPr>
            <a:spLocks noChangeShapeType="1"/>
          </p:cNvSpPr>
          <p:nvPr/>
        </p:nvSpPr>
        <p:spPr bwMode="auto">
          <a:xfrm>
            <a:off x="6873875" y="4935538"/>
            <a:ext cx="2090738"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0" name="Line 12">
            <a:extLst>
              <a:ext uri="{FF2B5EF4-FFF2-40B4-BE49-F238E27FC236}">
                <a16:creationId xmlns:a16="http://schemas.microsoft.com/office/drawing/2014/main" id="{3F2576D5-B753-0315-A53A-FBD1E6005471}"/>
              </a:ext>
            </a:extLst>
          </p:cNvPr>
          <p:cNvSpPr>
            <a:spLocks noChangeShapeType="1"/>
          </p:cNvSpPr>
          <p:nvPr/>
        </p:nvSpPr>
        <p:spPr bwMode="auto">
          <a:xfrm>
            <a:off x="6873875" y="5287963"/>
            <a:ext cx="2090738"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1" name="Line 13">
            <a:extLst>
              <a:ext uri="{FF2B5EF4-FFF2-40B4-BE49-F238E27FC236}">
                <a16:creationId xmlns:a16="http://schemas.microsoft.com/office/drawing/2014/main" id="{562FBD55-B9C9-C372-731C-7AE52CD68F3E}"/>
              </a:ext>
            </a:extLst>
          </p:cNvPr>
          <p:cNvSpPr>
            <a:spLocks noChangeShapeType="1"/>
          </p:cNvSpPr>
          <p:nvPr/>
        </p:nvSpPr>
        <p:spPr bwMode="auto">
          <a:xfrm>
            <a:off x="6873875" y="5637213"/>
            <a:ext cx="2090738"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2" name="Line 14">
            <a:extLst>
              <a:ext uri="{FF2B5EF4-FFF2-40B4-BE49-F238E27FC236}">
                <a16:creationId xmlns:a16="http://schemas.microsoft.com/office/drawing/2014/main" id="{F3D11573-E156-4C93-651A-218FA8DA45E3}"/>
              </a:ext>
            </a:extLst>
          </p:cNvPr>
          <p:cNvSpPr>
            <a:spLocks noChangeShapeType="1"/>
          </p:cNvSpPr>
          <p:nvPr/>
        </p:nvSpPr>
        <p:spPr bwMode="auto">
          <a:xfrm>
            <a:off x="6873875" y="5989638"/>
            <a:ext cx="2090738"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3" name="Line 15">
            <a:extLst>
              <a:ext uri="{FF2B5EF4-FFF2-40B4-BE49-F238E27FC236}">
                <a16:creationId xmlns:a16="http://schemas.microsoft.com/office/drawing/2014/main" id="{0A5FFF9B-A64B-781F-30DD-18A474C4AD13}"/>
              </a:ext>
            </a:extLst>
          </p:cNvPr>
          <p:cNvSpPr>
            <a:spLocks noChangeShapeType="1"/>
          </p:cNvSpPr>
          <p:nvPr/>
        </p:nvSpPr>
        <p:spPr bwMode="auto">
          <a:xfrm>
            <a:off x="179388" y="3533775"/>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4" name="Line 16">
            <a:extLst>
              <a:ext uri="{FF2B5EF4-FFF2-40B4-BE49-F238E27FC236}">
                <a16:creationId xmlns:a16="http://schemas.microsoft.com/office/drawing/2014/main" id="{0F70B1AB-000C-5788-090E-C5EBC2D03ABF}"/>
              </a:ext>
            </a:extLst>
          </p:cNvPr>
          <p:cNvSpPr>
            <a:spLocks noChangeShapeType="1"/>
          </p:cNvSpPr>
          <p:nvPr/>
        </p:nvSpPr>
        <p:spPr bwMode="auto">
          <a:xfrm>
            <a:off x="179388" y="388461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5" name="Line 17">
            <a:extLst>
              <a:ext uri="{FF2B5EF4-FFF2-40B4-BE49-F238E27FC236}">
                <a16:creationId xmlns:a16="http://schemas.microsoft.com/office/drawing/2014/main" id="{DD2FBF93-DE08-7D22-6DA0-D8199FCCEF17}"/>
              </a:ext>
            </a:extLst>
          </p:cNvPr>
          <p:cNvSpPr>
            <a:spLocks noChangeShapeType="1"/>
          </p:cNvSpPr>
          <p:nvPr/>
        </p:nvSpPr>
        <p:spPr bwMode="auto">
          <a:xfrm>
            <a:off x="179388" y="423386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6" name="Line 18">
            <a:extLst>
              <a:ext uri="{FF2B5EF4-FFF2-40B4-BE49-F238E27FC236}">
                <a16:creationId xmlns:a16="http://schemas.microsoft.com/office/drawing/2014/main" id="{211EC2DB-BE8D-B6CC-43C9-B72370401610}"/>
              </a:ext>
            </a:extLst>
          </p:cNvPr>
          <p:cNvSpPr>
            <a:spLocks noChangeShapeType="1"/>
          </p:cNvSpPr>
          <p:nvPr/>
        </p:nvSpPr>
        <p:spPr bwMode="auto">
          <a:xfrm>
            <a:off x="179388" y="4586288"/>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7" name="Line 19">
            <a:extLst>
              <a:ext uri="{FF2B5EF4-FFF2-40B4-BE49-F238E27FC236}">
                <a16:creationId xmlns:a16="http://schemas.microsoft.com/office/drawing/2014/main" id="{45E05E2C-9C0D-85B2-29D9-3848BE8C70FF}"/>
              </a:ext>
            </a:extLst>
          </p:cNvPr>
          <p:cNvSpPr>
            <a:spLocks noChangeShapeType="1"/>
          </p:cNvSpPr>
          <p:nvPr/>
        </p:nvSpPr>
        <p:spPr bwMode="auto">
          <a:xfrm>
            <a:off x="179388" y="4935538"/>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8" name="Line 20">
            <a:extLst>
              <a:ext uri="{FF2B5EF4-FFF2-40B4-BE49-F238E27FC236}">
                <a16:creationId xmlns:a16="http://schemas.microsoft.com/office/drawing/2014/main" id="{AB547A18-4130-9B59-9867-00FD67A0ADC9}"/>
              </a:ext>
            </a:extLst>
          </p:cNvPr>
          <p:cNvSpPr>
            <a:spLocks noChangeShapeType="1"/>
          </p:cNvSpPr>
          <p:nvPr/>
        </p:nvSpPr>
        <p:spPr bwMode="auto">
          <a:xfrm>
            <a:off x="179388" y="528796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9" name="Line 21">
            <a:extLst>
              <a:ext uri="{FF2B5EF4-FFF2-40B4-BE49-F238E27FC236}">
                <a16:creationId xmlns:a16="http://schemas.microsoft.com/office/drawing/2014/main" id="{5AB1570F-1CB0-0511-703E-BA522E10BA77}"/>
              </a:ext>
            </a:extLst>
          </p:cNvPr>
          <p:cNvSpPr>
            <a:spLocks noChangeShapeType="1"/>
          </p:cNvSpPr>
          <p:nvPr/>
        </p:nvSpPr>
        <p:spPr bwMode="auto">
          <a:xfrm>
            <a:off x="179388" y="563721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0" name="Line 22">
            <a:extLst>
              <a:ext uri="{FF2B5EF4-FFF2-40B4-BE49-F238E27FC236}">
                <a16:creationId xmlns:a16="http://schemas.microsoft.com/office/drawing/2014/main" id="{E0F252F0-53AA-D5A1-5A05-024E7C9FB28F}"/>
              </a:ext>
            </a:extLst>
          </p:cNvPr>
          <p:cNvSpPr>
            <a:spLocks noChangeShapeType="1"/>
          </p:cNvSpPr>
          <p:nvPr/>
        </p:nvSpPr>
        <p:spPr bwMode="auto">
          <a:xfrm>
            <a:off x="179388" y="5989638"/>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1" name="Line 23">
            <a:extLst>
              <a:ext uri="{FF2B5EF4-FFF2-40B4-BE49-F238E27FC236}">
                <a16:creationId xmlns:a16="http://schemas.microsoft.com/office/drawing/2014/main" id="{E3740B2A-D1C9-8E02-BBA8-4EDCA7BCAF2E}"/>
              </a:ext>
            </a:extLst>
          </p:cNvPr>
          <p:cNvSpPr>
            <a:spLocks noChangeShapeType="1"/>
          </p:cNvSpPr>
          <p:nvPr/>
        </p:nvSpPr>
        <p:spPr bwMode="auto">
          <a:xfrm>
            <a:off x="2319338" y="4756150"/>
            <a:ext cx="449897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2" name="AutoShape 24">
            <a:extLst>
              <a:ext uri="{FF2B5EF4-FFF2-40B4-BE49-F238E27FC236}">
                <a16:creationId xmlns:a16="http://schemas.microsoft.com/office/drawing/2014/main" id="{40022ACE-AA7C-52FB-314D-B376DB6BED39}"/>
              </a:ext>
            </a:extLst>
          </p:cNvPr>
          <p:cNvSpPr>
            <a:spLocks noChangeArrowheads="1"/>
          </p:cNvSpPr>
          <p:nvPr/>
        </p:nvSpPr>
        <p:spPr bwMode="auto">
          <a:xfrm rot="5400000">
            <a:off x="3163887" y="4603751"/>
            <a:ext cx="354013" cy="296862"/>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793" name="Rectangle 25">
            <a:extLst>
              <a:ext uri="{FF2B5EF4-FFF2-40B4-BE49-F238E27FC236}">
                <a16:creationId xmlns:a16="http://schemas.microsoft.com/office/drawing/2014/main" id="{DE3A763C-4A84-6AB7-98AB-427C37A0E457}"/>
              </a:ext>
            </a:extLst>
          </p:cNvPr>
          <p:cNvSpPr>
            <a:spLocks noChangeArrowheads="1"/>
          </p:cNvSpPr>
          <p:nvPr/>
        </p:nvSpPr>
        <p:spPr bwMode="auto">
          <a:xfrm>
            <a:off x="633413" y="3436938"/>
            <a:ext cx="496887"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794" name="Rectangle 26">
            <a:extLst>
              <a:ext uri="{FF2B5EF4-FFF2-40B4-BE49-F238E27FC236}">
                <a16:creationId xmlns:a16="http://schemas.microsoft.com/office/drawing/2014/main" id="{C7EB7897-BAF9-36C7-167E-5AFA3631409A}"/>
              </a:ext>
            </a:extLst>
          </p:cNvPr>
          <p:cNvSpPr>
            <a:spLocks noChangeArrowheads="1"/>
          </p:cNvSpPr>
          <p:nvPr/>
        </p:nvSpPr>
        <p:spPr bwMode="auto">
          <a:xfrm>
            <a:off x="633413" y="3786188"/>
            <a:ext cx="496887"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795" name="Rectangle 27">
            <a:extLst>
              <a:ext uri="{FF2B5EF4-FFF2-40B4-BE49-F238E27FC236}">
                <a16:creationId xmlns:a16="http://schemas.microsoft.com/office/drawing/2014/main" id="{51A62B8F-555E-DADE-A0BF-421F3CE72D6E}"/>
              </a:ext>
            </a:extLst>
          </p:cNvPr>
          <p:cNvSpPr>
            <a:spLocks noChangeArrowheads="1"/>
          </p:cNvSpPr>
          <p:nvPr/>
        </p:nvSpPr>
        <p:spPr bwMode="auto">
          <a:xfrm>
            <a:off x="633413" y="4137025"/>
            <a:ext cx="496887"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796" name="Rectangle 28">
            <a:extLst>
              <a:ext uri="{FF2B5EF4-FFF2-40B4-BE49-F238E27FC236}">
                <a16:creationId xmlns:a16="http://schemas.microsoft.com/office/drawing/2014/main" id="{5615653D-D5AD-F731-50C5-C7B7B6A4E812}"/>
              </a:ext>
            </a:extLst>
          </p:cNvPr>
          <p:cNvSpPr>
            <a:spLocks noChangeArrowheads="1"/>
          </p:cNvSpPr>
          <p:nvPr/>
        </p:nvSpPr>
        <p:spPr bwMode="auto">
          <a:xfrm>
            <a:off x="633413" y="4487863"/>
            <a:ext cx="496887"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797" name="Rectangle 29">
            <a:extLst>
              <a:ext uri="{FF2B5EF4-FFF2-40B4-BE49-F238E27FC236}">
                <a16:creationId xmlns:a16="http://schemas.microsoft.com/office/drawing/2014/main" id="{E4CEED2B-A640-91CC-40E9-9F0D3E4DF66D}"/>
              </a:ext>
            </a:extLst>
          </p:cNvPr>
          <p:cNvSpPr>
            <a:spLocks noChangeArrowheads="1"/>
          </p:cNvSpPr>
          <p:nvPr/>
        </p:nvSpPr>
        <p:spPr bwMode="auto">
          <a:xfrm>
            <a:off x="633413" y="4838700"/>
            <a:ext cx="496887"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798" name="Rectangle 30">
            <a:extLst>
              <a:ext uri="{FF2B5EF4-FFF2-40B4-BE49-F238E27FC236}">
                <a16:creationId xmlns:a16="http://schemas.microsoft.com/office/drawing/2014/main" id="{C0F6390A-CBCB-443A-77AC-9AE054A1C303}"/>
              </a:ext>
            </a:extLst>
          </p:cNvPr>
          <p:cNvSpPr>
            <a:spLocks noChangeArrowheads="1"/>
          </p:cNvSpPr>
          <p:nvPr/>
        </p:nvSpPr>
        <p:spPr bwMode="auto">
          <a:xfrm>
            <a:off x="633413" y="5189538"/>
            <a:ext cx="496887"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799" name="Rectangle 31">
            <a:extLst>
              <a:ext uri="{FF2B5EF4-FFF2-40B4-BE49-F238E27FC236}">
                <a16:creationId xmlns:a16="http://schemas.microsoft.com/office/drawing/2014/main" id="{DF3CEDAC-4834-B5B6-E697-047AE7A172F4}"/>
              </a:ext>
            </a:extLst>
          </p:cNvPr>
          <p:cNvSpPr>
            <a:spLocks noChangeArrowheads="1"/>
          </p:cNvSpPr>
          <p:nvPr/>
        </p:nvSpPr>
        <p:spPr bwMode="auto">
          <a:xfrm>
            <a:off x="633413" y="5540375"/>
            <a:ext cx="496887"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800" name="Rectangle 32">
            <a:extLst>
              <a:ext uri="{FF2B5EF4-FFF2-40B4-BE49-F238E27FC236}">
                <a16:creationId xmlns:a16="http://schemas.microsoft.com/office/drawing/2014/main" id="{29D2B4D4-248C-CAD9-C6C1-1A007F817F7F}"/>
              </a:ext>
            </a:extLst>
          </p:cNvPr>
          <p:cNvSpPr>
            <a:spLocks noChangeArrowheads="1"/>
          </p:cNvSpPr>
          <p:nvPr/>
        </p:nvSpPr>
        <p:spPr bwMode="auto">
          <a:xfrm>
            <a:off x="633413" y="5889625"/>
            <a:ext cx="496887"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801" name="Text Box 33">
            <a:extLst>
              <a:ext uri="{FF2B5EF4-FFF2-40B4-BE49-F238E27FC236}">
                <a16:creationId xmlns:a16="http://schemas.microsoft.com/office/drawing/2014/main" id="{46FEEF35-0DC8-02E8-7C1A-4F6771C611C5}"/>
              </a:ext>
            </a:extLst>
          </p:cNvPr>
          <p:cNvSpPr txBox="1">
            <a:spLocks noChangeArrowheads="1"/>
          </p:cNvSpPr>
          <p:nvPr/>
        </p:nvSpPr>
        <p:spPr bwMode="auto">
          <a:xfrm>
            <a:off x="3406775" y="3709988"/>
            <a:ext cx="1071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rPr>
              <a:t>20 Gb/s</a:t>
            </a:r>
          </a:p>
        </p:txBody>
      </p:sp>
      <p:sp>
        <p:nvSpPr>
          <p:cNvPr id="32802" name="AutoShape 34">
            <a:extLst>
              <a:ext uri="{FF2B5EF4-FFF2-40B4-BE49-F238E27FC236}">
                <a16:creationId xmlns:a16="http://schemas.microsoft.com/office/drawing/2014/main" id="{6B7BA144-4A71-BA71-E0E5-E694B2BA7D91}"/>
              </a:ext>
            </a:extLst>
          </p:cNvPr>
          <p:cNvSpPr>
            <a:spLocks noChangeArrowheads="1"/>
          </p:cNvSpPr>
          <p:nvPr/>
        </p:nvSpPr>
        <p:spPr bwMode="auto">
          <a:xfrm rot="-5400000">
            <a:off x="799307" y="4512469"/>
            <a:ext cx="3240087" cy="4984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004 w 21600"/>
              <a:gd name="T13" fmla="*/ 3004 h 21600"/>
              <a:gd name="T14" fmla="*/ 18596 w 21600"/>
              <a:gd name="T15" fmla="*/ 18596 h 21600"/>
            </a:gdLst>
            <a:ahLst/>
            <a:cxnLst>
              <a:cxn ang="T8">
                <a:pos x="T0" y="T1"/>
              </a:cxn>
              <a:cxn ang="T9">
                <a:pos x="T2" y="T3"/>
              </a:cxn>
              <a:cxn ang="T10">
                <a:pos x="T4" y="T5"/>
              </a:cxn>
              <a:cxn ang="T11">
                <a:pos x="T6" y="T7"/>
              </a:cxn>
            </a:cxnLst>
            <a:rect l="T12" t="T13" r="T14" b="T15"/>
            <a:pathLst>
              <a:path w="21600" h="21600">
                <a:moveTo>
                  <a:pt x="0" y="0"/>
                </a:moveTo>
                <a:lnTo>
                  <a:pt x="2408" y="21600"/>
                </a:lnTo>
                <a:lnTo>
                  <a:pt x="19192" y="21600"/>
                </a:lnTo>
                <a:lnTo>
                  <a:pt x="21600" y="0"/>
                </a:lnTo>
                <a:lnTo>
                  <a:pt x="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2803" name="AutoShape 35">
            <a:extLst>
              <a:ext uri="{FF2B5EF4-FFF2-40B4-BE49-F238E27FC236}">
                <a16:creationId xmlns:a16="http://schemas.microsoft.com/office/drawing/2014/main" id="{15B9775A-C6B4-1383-9DDC-AF00E664F8BB}"/>
              </a:ext>
            </a:extLst>
          </p:cNvPr>
          <p:cNvSpPr>
            <a:spLocks noChangeArrowheads="1"/>
          </p:cNvSpPr>
          <p:nvPr/>
        </p:nvSpPr>
        <p:spPr bwMode="auto">
          <a:xfrm rot="5400000" flipH="1">
            <a:off x="5005388" y="4513263"/>
            <a:ext cx="3240087" cy="49688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004 w 21600"/>
              <a:gd name="T13" fmla="*/ 3004 h 21600"/>
              <a:gd name="T14" fmla="*/ 18596 w 21600"/>
              <a:gd name="T15" fmla="*/ 18596 h 21600"/>
            </a:gdLst>
            <a:ahLst/>
            <a:cxnLst>
              <a:cxn ang="T8">
                <a:pos x="T0" y="T1"/>
              </a:cxn>
              <a:cxn ang="T9">
                <a:pos x="T2" y="T3"/>
              </a:cxn>
              <a:cxn ang="T10">
                <a:pos x="T4" y="T5"/>
              </a:cxn>
              <a:cxn ang="T11">
                <a:pos x="T6" y="T7"/>
              </a:cxn>
            </a:cxnLst>
            <a:rect l="T12" t="T13" r="T14" b="T15"/>
            <a:pathLst>
              <a:path w="21600" h="21600">
                <a:moveTo>
                  <a:pt x="0" y="0"/>
                </a:moveTo>
                <a:lnTo>
                  <a:pt x="2408" y="21600"/>
                </a:lnTo>
                <a:lnTo>
                  <a:pt x="19192" y="21600"/>
                </a:lnTo>
                <a:lnTo>
                  <a:pt x="21600" y="0"/>
                </a:lnTo>
                <a:lnTo>
                  <a:pt x="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2804" name="Rectangle 36">
            <a:extLst>
              <a:ext uri="{FF2B5EF4-FFF2-40B4-BE49-F238E27FC236}">
                <a16:creationId xmlns:a16="http://schemas.microsoft.com/office/drawing/2014/main" id="{B93581E2-5870-9873-3036-534C0C70DF9B}"/>
              </a:ext>
            </a:extLst>
          </p:cNvPr>
          <p:cNvSpPr>
            <a:spLocks noChangeArrowheads="1"/>
          </p:cNvSpPr>
          <p:nvPr/>
        </p:nvSpPr>
        <p:spPr bwMode="auto">
          <a:xfrm>
            <a:off x="7985125" y="3436938"/>
            <a:ext cx="496888"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805" name="Rectangle 37">
            <a:extLst>
              <a:ext uri="{FF2B5EF4-FFF2-40B4-BE49-F238E27FC236}">
                <a16:creationId xmlns:a16="http://schemas.microsoft.com/office/drawing/2014/main" id="{3EDC2C0C-6C72-171D-6AE9-2A0E68C1579E}"/>
              </a:ext>
            </a:extLst>
          </p:cNvPr>
          <p:cNvSpPr>
            <a:spLocks noChangeArrowheads="1"/>
          </p:cNvSpPr>
          <p:nvPr/>
        </p:nvSpPr>
        <p:spPr bwMode="auto">
          <a:xfrm>
            <a:off x="7985125" y="3786188"/>
            <a:ext cx="496888"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806" name="Rectangle 38">
            <a:extLst>
              <a:ext uri="{FF2B5EF4-FFF2-40B4-BE49-F238E27FC236}">
                <a16:creationId xmlns:a16="http://schemas.microsoft.com/office/drawing/2014/main" id="{CB3EB86C-F01F-77D9-763D-6866222BD439}"/>
              </a:ext>
            </a:extLst>
          </p:cNvPr>
          <p:cNvSpPr>
            <a:spLocks noChangeArrowheads="1"/>
          </p:cNvSpPr>
          <p:nvPr/>
        </p:nvSpPr>
        <p:spPr bwMode="auto">
          <a:xfrm>
            <a:off x="7985125" y="4137025"/>
            <a:ext cx="496888"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807" name="Rectangle 39">
            <a:extLst>
              <a:ext uri="{FF2B5EF4-FFF2-40B4-BE49-F238E27FC236}">
                <a16:creationId xmlns:a16="http://schemas.microsoft.com/office/drawing/2014/main" id="{5160F69B-8F06-AC08-976F-4BDD77FC992F}"/>
              </a:ext>
            </a:extLst>
          </p:cNvPr>
          <p:cNvSpPr>
            <a:spLocks noChangeArrowheads="1"/>
          </p:cNvSpPr>
          <p:nvPr/>
        </p:nvSpPr>
        <p:spPr bwMode="auto">
          <a:xfrm>
            <a:off x="7985125" y="4487863"/>
            <a:ext cx="496888"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808" name="Rectangle 40">
            <a:extLst>
              <a:ext uri="{FF2B5EF4-FFF2-40B4-BE49-F238E27FC236}">
                <a16:creationId xmlns:a16="http://schemas.microsoft.com/office/drawing/2014/main" id="{2C88F042-5E03-659C-3864-72FEBD979FBF}"/>
              </a:ext>
            </a:extLst>
          </p:cNvPr>
          <p:cNvSpPr>
            <a:spLocks noChangeArrowheads="1"/>
          </p:cNvSpPr>
          <p:nvPr/>
        </p:nvSpPr>
        <p:spPr bwMode="auto">
          <a:xfrm>
            <a:off x="7985125" y="4838700"/>
            <a:ext cx="496888"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809" name="Rectangle 41">
            <a:extLst>
              <a:ext uri="{FF2B5EF4-FFF2-40B4-BE49-F238E27FC236}">
                <a16:creationId xmlns:a16="http://schemas.microsoft.com/office/drawing/2014/main" id="{27A9302B-0E78-12D3-AF63-51A81CE49326}"/>
              </a:ext>
            </a:extLst>
          </p:cNvPr>
          <p:cNvSpPr>
            <a:spLocks noChangeArrowheads="1"/>
          </p:cNvSpPr>
          <p:nvPr/>
        </p:nvSpPr>
        <p:spPr bwMode="auto">
          <a:xfrm>
            <a:off x="7985125" y="5189538"/>
            <a:ext cx="496888"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810" name="Rectangle 42">
            <a:extLst>
              <a:ext uri="{FF2B5EF4-FFF2-40B4-BE49-F238E27FC236}">
                <a16:creationId xmlns:a16="http://schemas.microsoft.com/office/drawing/2014/main" id="{8AF6FE8C-5EAC-B516-2CEA-3DCA77E30374}"/>
              </a:ext>
            </a:extLst>
          </p:cNvPr>
          <p:cNvSpPr>
            <a:spLocks noChangeArrowheads="1"/>
          </p:cNvSpPr>
          <p:nvPr/>
        </p:nvSpPr>
        <p:spPr bwMode="auto">
          <a:xfrm>
            <a:off x="7985125" y="5540375"/>
            <a:ext cx="496888"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811" name="Rectangle 43">
            <a:extLst>
              <a:ext uri="{FF2B5EF4-FFF2-40B4-BE49-F238E27FC236}">
                <a16:creationId xmlns:a16="http://schemas.microsoft.com/office/drawing/2014/main" id="{CD98EF80-93A5-0896-923D-9F2E01BB1DED}"/>
              </a:ext>
            </a:extLst>
          </p:cNvPr>
          <p:cNvSpPr>
            <a:spLocks noChangeArrowheads="1"/>
          </p:cNvSpPr>
          <p:nvPr/>
        </p:nvSpPr>
        <p:spPr bwMode="auto">
          <a:xfrm>
            <a:off x="7985125" y="5889625"/>
            <a:ext cx="496888"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812" name="AutoShape 44">
            <a:extLst>
              <a:ext uri="{FF2B5EF4-FFF2-40B4-BE49-F238E27FC236}">
                <a16:creationId xmlns:a16="http://schemas.microsoft.com/office/drawing/2014/main" id="{61D263DB-FEF9-3A49-1A97-34F8A3B3DC89}"/>
              </a:ext>
            </a:extLst>
          </p:cNvPr>
          <p:cNvSpPr>
            <a:spLocks noChangeArrowheads="1"/>
          </p:cNvSpPr>
          <p:nvPr/>
        </p:nvSpPr>
        <p:spPr bwMode="auto">
          <a:xfrm rot="5400000">
            <a:off x="4339431" y="4604544"/>
            <a:ext cx="354013" cy="295275"/>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813" name="AutoShape 45">
            <a:extLst>
              <a:ext uri="{FF2B5EF4-FFF2-40B4-BE49-F238E27FC236}">
                <a16:creationId xmlns:a16="http://schemas.microsoft.com/office/drawing/2014/main" id="{A32E958C-A690-1BB0-0245-1B43EB002617}"/>
              </a:ext>
            </a:extLst>
          </p:cNvPr>
          <p:cNvSpPr>
            <a:spLocks noChangeArrowheads="1"/>
          </p:cNvSpPr>
          <p:nvPr/>
        </p:nvSpPr>
        <p:spPr bwMode="auto">
          <a:xfrm rot="5400000">
            <a:off x="5551487" y="4603751"/>
            <a:ext cx="354013" cy="296862"/>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814" name="Line 46">
            <a:extLst>
              <a:ext uri="{FF2B5EF4-FFF2-40B4-BE49-F238E27FC236}">
                <a16:creationId xmlns:a16="http://schemas.microsoft.com/office/drawing/2014/main" id="{78087670-13DB-7336-5120-64F1761647FA}"/>
              </a:ext>
            </a:extLst>
          </p:cNvPr>
          <p:cNvSpPr>
            <a:spLocks noChangeShapeType="1"/>
          </p:cNvSpPr>
          <p:nvPr/>
        </p:nvSpPr>
        <p:spPr bwMode="auto">
          <a:xfrm flipH="1">
            <a:off x="3759200" y="4124325"/>
            <a:ext cx="128588" cy="6223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5" name="Text Box 47">
            <a:extLst>
              <a:ext uri="{FF2B5EF4-FFF2-40B4-BE49-F238E27FC236}">
                <a16:creationId xmlns:a16="http://schemas.microsoft.com/office/drawing/2014/main" id="{AEF203D8-5817-677C-9CEC-A65311267A90}"/>
              </a:ext>
            </a:extLst>
          </p:cNvPr>
          <p:cNvSpPr txBox="1">
            <a:spLocks noChangeArrowheads="1"/>
          </p:cNvSpPr>
          <p:nvPr/>
        </p:nvSpPr>
        <p:spPr bwMode="auto">
          <a:xfrm>
            <a:off x="2195513" y="4222750"/>
            <a:ext cx="438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Times New Roman" panose="02020603050405020304" pitchFamily="18" charset="0"/>
                <a:ea typeface="黑体" panose="02010609060101010101" pitchFamily="49" charset="-122"/>
              </a:rPr>
              <a:t>复</a:t>
            </a:r>
          </a:p>
          <a:p>
            <a:pPr algn="l" eaLnBrk="1" hangingPunct="1"/>
            <a:r>
              <a:rPr kumimoji="1" lang="zh-CN" altLang="en-US" sz="2000">
                <a:solidFill>
                  <a:srgbClr val="333399"/>
                </a:solidFill>
                <a:latin typeface="Times New Roman" panose="02020603050405020304" pitchFamily="18" charset="0"/>
                <a:ea typeface="黑体" panose="02010609060101010101" pitchFamily="49" charset="-122"/>
              </a:rPr>
              <a:t>用</a:t>
            </a:r>
          </a:p>
          <a:p>
            <a:pPr algn="l" eaLnBrk="1" hangingPunct="1"/>
            <a:r>
              <a:rPr kumimoji="1" lang="zh-CN" altLang="en-US" sz="2000">
                <a:solidFill>
                  <a:srgbClr val="333399"/>
                </a:solidFill>
                <a:latin typeface="Times New Roman" panose="02020603050405020304" pitchFamily="18" charset="0"/>
                <a:ea typeface="黑体" panose="02010609060101010101" pitchFamily="49" charset="-122"/>
              </a:rPr>
              <a:t>器</a:t>
            </a:r>
          </a:p>
        </p:txBody>
      </p:sp>
      <p:sp>
        <p:nvSpPr>
          <p:cNvPr id="32816" name="Text Box 48">
            <a:extLst>
              <a:ext uri="{FF2B5EF4-FFF2-40B4-BE49-F238E27FC236}">
                <a16:creationId xmlns:a16="http://schemas.microsoft.com/office/drawing/2014/main" id="{B8562002-7BCE-AA32-A473-EDCC9E299C3F}"/>
              </a:ext>
            </a:extLst>
          </p:cNvPr>
          <p:cNvSpPr txBox="1">
            <a:spLocks noChangeArrowheads="1"/>
          </p:cNvSpPr>
          <p:nvPr/>
        </p:nvSpPr>
        <p:spPr bwMode="auto">
          <a:xfrm>
            <a:off x="6405563" y="4222750"/>
            <a:ext cx="438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Times New Roman" panose="02020603050405020304" pitchFamily="18" charset="0"/>
                <a:ea typeface="黑体" panose="02010609060101010101" pitchFamily="49" charset="-122"/>
              </a:rPr>
              <a:t>分</a:t>
            </a:r>
          </a:p>
          <a:p>
            <a:pPr algn="l" eaLnBrk="1" hangingPunct="1"/>
            <a:r>
              <a:rPr kumimoji="1" lang="zh-CN" altLang="en-US" sz="2000">
                <a:solidFill>
                  <a:srgbClr val="333399"/>
                </a:solidFill>
                <a:latin typeface="Times New Roman" panose="02020603050405020304" pitchFamily="18" charset="0"/>
                <a:ea typeface="黑体" panose="02010609060101010101" pitchFamily="49" charset="-122"/>
              </a:rPr>
              <a:t>用</a:t>
            </a:r>
          </a:p>
          <a:p>
            <a:pPr algn="l" eaLnBrk="1" hangingPunct="1"/>
            <a:r>
              <a:rPr kumimoji="1" lang="zh-CN" altLang="en-US" sz="2000">
                <a:solidFill>
                  <a:srgbClr val="333399"/>
                </a:solidFill>
                <a:latin typeface="Times New Roman" panose="02020603050405020304" pitchFamily="18" charset="0"/>
                <a:ea typeface="黑体" panose="02010609060101010101" pitchFamily="49" charset="-122"/>
              </a:rPr>
              <a:t>器</a:t>
            </a:r>
          </a:p>
        </p:txBody>
      </p:sp>
      <p:sp>
        <p:nvSpPr>
          <p:cNvPr id="32817" name="Text Box 49">
            <a:extLst>
              <a:ext uri="{FF2B5EF4-FFF2-40B4-BE49-F238E27FC236}">
                <a16:creationId xmlns:a16="http://schemas.microsoft.com/office/drawing/2014/main" id="{3315138C-7B7E-173B-A81C-B22628FB9E8B}"/>
              </a:ext>
            </a:extLst>
          </p:cNvPr>
          <p:cNvSpPr txBox="1">
            <a:spLocks noChangeArrowheads="1"/>
          </p:cNvSpPr>
          <p:nvPr/>
        </p:nvSpPr>
        <p:spPr bwMode="auto">
          <a:xfrm>
            <a:off x="4584700" y="3810000"/>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rPr>
              <a:t>EDFA</a:t>
            </a:r>
          </a:p>
        </p:txBody>
      </p:sp>
      <p:sp>
        <p:nvSpPr>
          <p:cNvPr id="32818" name="Line 50">
            <a:extLst>
              <a:ext uri="{FF2B5EF4-FFF2-40B4-BE49-F238E27FC236}">
                <a16:creationId xmlns:a16="http://schemas.microsoft.com/office/drawing/2014/main" id="{7891820B-5AB7-DAB8-16BD-AA01B970A0F7}"/>
              </a:ext>
            </a:extLst>
          </p:cNvPr>
          <p:cNvSpPr>
            <a:spLocks noChangeShapeType="1"/>
          </p:cNvSpPr>
          <p:nvPr/>
        </p:nvSpPr>
        <p:spPr bwMode="auto">
          <a:xfrm flipH="1">
            <a:off x="4545013" y="4221163"/>
            <a:ext cx="438150" cy="4318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9" name="Line 51">
            <a:extLst>
              <a:ext uri="{FF2B5EF4-FFF2-40B4-BE49-F238E27FC236}">
                <a16:creationId xmlns:a16="http://schemas.microsoft.com/office/drawing/2014/main" id="{F1EBC48D-55A3-441A-8274-DE914F66917A}"/>
              </a:ext>
            </a:extLst>
          </p:cNvPr>
          <p:cNvSpPr>
            <a:spLocks noChangeShapeType="1"/>
          </p:cNvSpPr>
          <p:nvPr/>
        </p:nvSpPr>
        <p:spPr bwMode="auto">
          <a:xfrm>
            <a:off x="3290888" y="5006975"/>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0" name="Line 52">
            <a:extLst>
              <a:ext uri="{FF2B5EF4-FFF2-40B4-BE49-F238E27FC236}">
                <a16:creationId xmlns:a16="http://schemas.microsoft.com/office/drawing/2014/main" id="{07E4A91B-7EF5-3BDD-641D-83579E602F9E}"/>
              </a:ext>
            </a:extLst>
          </p:cNvPr>
          <p:cNvSpPr>
            <a:spLocks noChangeShapeType="1"/>
          </p:cNvSpPr>
          <p:nvPr/>
        </p:nvSpPr>
        <p:spPr bwMode="auto">
          <a:xfrm>
            <a:off x="4484688" y="5006975"/>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1" name="Line 53">
            <a:extLst>
              <a:ext uri="{FF2B5EF4-FFF2-40B4-BE49-F238E27FC236}">
                <a16:creationId xmlns:a16="http://schemas.microsoft.com/office/drawing/2014/main" id="{688CF1E7-7282-3486-0FC4-C87A66B3EB9C}"/>
              </a:ext>
            </a:extLst>
          </p:cNvPr>
          <p:cNvSpPr>
            <a:spLocks noChangeShapeType="1"/>
          </p:cNvSpPr>
          <p:nvPr/>
        </p:nvSpPr>
        <p:spPr bwMode="auto">
          <a:xfrm>
            <a:off x="3287713" y="5103813"/>
            <a:ext cx="1195387"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2" name="Text Box 54">
            <a:extLst>
              <a:ext uri="{FF2B5EF4-FFF2-40B4-BE49-F238E27FC236}">
                <a16:creationId xmlns:a16="http://schemas.microsoft.com/office/drawing/2014/main" id="{3453C29C-54B7-093A-C46A-93661178231B}"/>
              </a:ext>
            </a:extLst>
          </p:cNvPr>
          <p:cNvSpPr txBox="1">
            <a:spLocks noChangeArrowheads="1"/>
          </p:cNvSpPr>
          <p:nvPr/>
        </p:nvSpPr>
        <p:spPr bwMode="auto">
          <a:xfrm>
            <a:off x="3306763" y="5087938"/>
            <a:ext cx="101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120 km</a:t>
            </a:r>
          </a:p>
        </p:txBody>
      </p:sp>
      <p:sp>
        <p:nvSpPr>
          <p:cNvPr id="32823" name="Text Box 55">
            <a:extLst>
              <a:ext uri="{FF2B5EF4-FFF2-40B4-BE49-F238E27FC236}">
                <a16:creationId xmlns:a16="http://schemas.microsoft.com/office/drawing/2014/main" id="{A904FBF0-681D-C84B-BE38-0598B8044165}"/>
              </a:ext>
            </a:extLst>
          </p:cNvPr>
          <p:cNvSpPr txBox="1">
            <a:spLocks noChangeArrowheads="1"/>
          </p:cNvSpPr>
          <p:nvPr/>
        </p:nvSpPr>
        <p:spPr bwMode="auto">
          <a:xfrm>
            <a:off x="250825" y="249237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a:solidFill>
                  <a:srgbClr val="333399"/>
                </a:solidFill>
                <a:ea typeface="黑体" panose="02010609060101010101" pitchFamily="49" charset="-122"/>
              </a:rPr>
              <a:t>光调制器</a:t>
            </a:r>
          </a:p>
        </p:txBody>
      </p:sp>
      <p:sp>
        <p:nvSpPr>
          <p:cNvPr id="32824" name="Line 56">
            <a:extLst>
              <a:ext uri="{FF2B5EF4-FFF2-40B4-BE49-F238E27FC236}">
                <a16:creationId xmlns:a16="http://schemas.microsoft.com/office/drawing/2014/main" id="{CC692587-98F3-D824-90F7-14E8699FADDF}"/>
              </a:ext>
            </a:extLst>
          </p:cNvPr>
          <p:cNvSpPr>
            <a:spLocks noChangeShapeType="1"/>
          </p:cNvSpPr>
          <p:nvPr/>
        </p:nvSpPr>
        <p:spPr bwMode="auto">
          <a:xfrm>
            <a:off x="900113" y="2924175"/>
            <a:ext cx="0" cy="50482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25" name="Text Box 57">
            <a:extLst>
              <a:ext uri="{FF2B5EF4-FFF2-40B4-BE49-F238E27FC236}">
                <a16:creationId xmlns:a16="http://schemas.microsoft.com/office/drawing/2014/main" id="{D4E52223-A408-89CE-E1FB-4C7B0DB7C65B}"/>
              </a:ext>
            </a:extLst>
          </p:cNvPr>
          <p:cNvSpPr txBox="1">
            <a:spLocks noChangeArrowheads="1"/>
          </p:cNvSpPr>
          <p:nvPr/>
        </p:nvSpPr>
        <p:spPr bwMode="auto">
          <a:xfrm>
            <a:off x="7345363" y="249237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a:solidFill>
                  <a:srgbClr val="333399"/>
                </a:solidFill>
                <a:ea typeface="黑体" panose="02010609060101010101" pitchFamily="49" charset="-122"/>
              </a:rPr>
              <a:t>光解调器</a:t>
            </a:r>
          </a:p>
        </p:txBody>
      </p:sp>
      <p:sp>
        <p:nvSpPr>
          <p:cNvPr id="32826" name="Line 58">
            <a:extLst>
              <a:ext uri="{FF2B5EF4-FFF2-40B4-BE49-F238E27FC236}">
                <a16:creationId xmlns:a16="http://schemas.microsoft.com/office/drawing/2014/main" id="{EF48D5BE-6C97-E42D-30B4-1E1CC82432A1}"/>
              </a:ext>
            </a:extLst>
          </p:cNvPr>
          <p:cNvSpPr>
            <a:spLocks noChangeShapeType="1"/>
          </p:cNvSpPr>
          <p:nvPr/>
        </p:nvSpPr>
        <p:spPr bwMode="auto">
          <a:xfrm>
            <a:off x="8243888" y="2924175"/>
            <a:ext cx="0" cy="50482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a:extLst>
              <a:ext uri="{FF2B5EF4-FFF2-40B4-BE49-F238E27FC236}">
                <a16:creationId xmlns:a16="http://schemas.microsoft.com/office/drawing/2014/main" id="{031A3C9C-A7CD-42FC-E02A-27E0FF31219E}"/>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CA69E249-FB11-4D44-8C34-ED83AA9A8E4D}" type="slidenum">
              <a:rPr lang="en-US" altLang="zh-CN" sz="1200">
                <a:solidFill>
                  <a:srgbClr val="898989"/>
                </a:solidFill>
              </a:rPr>
              <a:pPr eaLnBrk="1" hangingPunct="1"/>
              <a:t>30</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CC43EDB-AB75-3FC1-43A5-12C22C2F599A}"/>
              </a:ext>
            </a:extLst>
          </p:cNvPr>
          <p:cNvSpPr>
            <a:spLocks noGrp="1" noChangeArrowheads="1"/>
          </p:cNvSpPr>
          <p:nvPr>
            <p:ph type="title"/>
          </p:nvPr>
        </p:nvSpPr>
        <p:spPr>
          <a:xfrm>
            <a:off x="827088" y="260350"/>
            <a:ext cx="7793037" cy="1462088"/>
          </a:xfrm>
        </p:spPr>
        <p:txBody>
          <a:bodyPr/>
          <a:lstStyle/>
          <a:p>
            <a:pPr algn="ctr" eaLnBrk="1" hangingPunct="1"/>
            <a:r>
              <a:rPr lang="en-US" altLang="zh-CN" sz="4000"/>
              <a:t>2.4.3   </a:t>
            </a:r>
            <a:r>
              <a:rPr lang="zh-CN" altLang="en-US" sz="4000"/>
              <a:t>码分复用 </a:t>
            </a:r>
            <a:r>
              <a:rPr lang="en-US" altLang="zh-CN" sz="4000"/>
              <a:t>CDM</a:t>
            </a:r>
            <a:br>
              <a:rPr lang="en-US" altLang="zh-CN" sz="4000"/>
            </a:br>
            <a:r>
              <a:rPr lang="en-US" altLang="zh-CN" sz="3600"/>
              <a:t>(Code Division Multiplexing)</a:t>
            </a:r>
            <a:r>
              <a:rPr lang="en-US" altLang="zh-CN"/>
              <a:t>  </a:t>
            </a:r>
          </a:p>
        </p:txBody>
      </p:sp>
      <p:sp>
        <p:nvSpPr>
          <p:cNvPr id="142339" name="Rectangle 3">
            <a:extLst>
              <a:ext uri="{FF2B5EF4-FFF2-40B4-BE49-F238E27FC236}">
                <a16:creationId xmlns:a16="http://schemas.microsoft.com/office/drawing/2014/main" id="{6F66DD31-CCD5-04F9-CC86-FF4E2EE1DB31}"/>
              </a:ext>
            </a:extLst>
          </p:cNvPr>
          <p:cNvSpPr>
            <a:spLocks noGrp="1" noChangeArrowheads="1"/>
          </p:cNvSpPr>
          <p:nvPr>
            <p:ph idx="1"/>
          </p:nvPr>
        </p:nvSpPr>
        <p:spPr>
          <a:xfrm>
            <a:off x="684213" y="1917700"/>
            <a:ext cx="8280400" cy="5256213"/>
          </a:xfrm>
        </p:spPr>
        <p:txBody>
          <a:bodyPr/>
          <a:lstStyle/>
          <a:p>
            <a:pPr eaLnBrk="1" hangingPunct="1"/>
            <a:r>
              <a:rPr lang="zh-CN" altLang="en-US"/>
              <a:t>常用的名词是</a:t>
            </a:r>
            <a:r>
              <a:rPr lang="zh-CN" altLang="en-US">
                <a:solidFill>
                  <a:schemeClr val="hlink"/>
                </a:solidFill>
              </a:rPr>
              <a:t>码分多址</a:t>
            </a:r>
            <a:r>
              <a:rPr lang="zh-CN" altLang="en-US"/>
              <a:t> </a:t>
            </a:r>
            <a:r>
              <a:rPr lang="en-US" altLang="zh-CN"/>
              <a:t>CDMA </a:t>
            </a:r>
          </a:p>
          <a:p>
            <a:pPr eaLnBrk="1" hangingPunct="1">
              <a:buFont typeface="Wingdings" panose="05000000000000000000" pitchFamily="2" charset="2"/>
              <a:buNone/>
            </a:pPr>
            <a:r>
              <a:rPr lang="en-US" altLang="zh-CN"/>
              <a:t>    (Code Division Multiple Access)</a:t>
            </a:r>
            <a:r>
              <a:rPr lang="zh-CN" altLang="en-US"/>
              <a:t>。</a:t>
            </a:r>
          </a:p>
          <a:p>
            <a:pPr eaLnBrk="1" hangingPunct="1"/>
            <a:r>
              <a:rPr lang="zh-CN" altLang="en-US"/>
              <a:t>各用户使用经过特殊挑选的不同码型，因此彼此不会造成干扰。</a:t>
            </a:r>
          </a:p>
          <a:p>
            <a:pPr eaLnBrk="1" hangingPunct="1"/>
            <a:r>
              <a:rPr lang="zh-CN" altLang="en-US"/>
              <a:t>这种系统发送的信号有很强的抗干扰能力，其频谱类似于白噪声，不易被敌人发现。 </a:t>
            </a:r>
          </a:p>
          <a:p>
            <a:pPr eaLnBrk="1" hangingPunct="1"/>
            <a:r>
              <a:rPr lang="zh-CN" altLang="en-US"/>
              <a:t>每一个比特时间划分为 </a:t>
            </a:r>
            <a:r>
              <a:rPr lang="en-US" altLang="zh-CN" i="1"/>
              <a:t>m </a:t>
            </a:r>
            <a:r>
              <a:rPr lang="zh-CN" altLang="en-US"/>
              <a:t>个短的间隔，称为</a:t>
            </a:r>
            <a:r>
              <a:rPr lang="zh-CN" altLang="en-US">
                <a:solidFill>
                  <a:schemeClr val="hlink"/>
                </a:solidFill>
              </a:rPr>
              <a:t>码片</a:t>
            </a:r>
            <a:r>
              <a:rPr lang="en-US" altLang="zh-CN"/>
              <a:t>(chip)</a:t>
            </a:r>
            <a:r>
              <a:rPr lang="zh-CN" altLang="en-US"/>
              <a:t>。</a:t>
            </a:r>
          </a:p>
          <a:p>
            <a:pPr eaLnBrk="1" hangingPunct="1">
              <a:buFont typeface="Wingdings" panose="05000000000000000000" pitchFamily="2" charset="2"/>
              <a:buNone/>
            </a:pPr>
            <a:r>
              <a:rPr lang="zh-CN" altLang="en-US"/>
              <a:t> </a:t>
            </a:r>
          </a:p>
        </p:txBody>
      </p:sp>
      <p:sp>
        <p:nvSpPr>
          <p:cNvPr id="2" name="灯片编号占位符 1">
            <a:extLst>
              <a:ext uri="{FF2B5EF4-FFF2-40B4-BE49-F238E27FC236}">
                <a16:creationId xmlns:a16="http://schemas.microsoft.com/office/drawing/2014/main" id="{2E0373AC-C7F8-6D01-13A9-54E861C91C1B}"/>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866F6502-7A25-4E85-8BDF-9530BCFF9B8F}" type="slidenum">
              <a:rPr lang="en-US" altLang="zh-CN" sz="1200">
                <a:solidFill>
                  <a:srgbClr val="898989"/>
                </a:solidFill>
              </a:rPr>
              <a:pPr eaLnBrk="1" hangingPunct="1"/>
              <a:t>31</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33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2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FD93C84-91F5-D290-A4AA-A6CBAE279473}"/>
              </a:ext>
            </a:extLst>
          </p:cNvPr>
          <p:cNvSpPr>
            <a:spLocks noGrp="1" noChangeArrowheads="1"/>
          </p:cNvSpPr>
          <p:nvPr>
            <p:ph type="title"/>
          </p:nvPr>
        </p:nvSpPr>
        <p:spPr>
          <a:xfrm>
            <a:off x="827088" y="260350"/>
            <a:ext cx="7793037" cy="1462088"/>
          </a:xfrm>
        </p:spPr>
        <p:txBody>
          <a:bodyPr/>
          <a:lstStyle/>
          <a:p>
            <a:pPr algn="ctr" eaLnBrk="1" hangingPunct="1"/>
            <a:r>
              <a:rPr lang="zh-CN" altLang="en-US"/>
              <a:t>码片序列</a:t>
            </a:r>
            <a:r>
              <a:rPr lang="en-US" altLang="zh-CN"/>
              <a:t>(chip sequence) </a:t>
            </a:r>
          </a:p>
        </p:txBody>
      </p:sp>
      <p:sp>
        <p:nvSpPr>
          <p:cNvPr id="151555" name="Rectangle 3">
            <a:extLst>
              <a:ext uri="{FF2B5EF4-FFF2-40B4-BE49-F238E27FC236}">
                <a16:creationId xmlns:a16="http://schemas.microsoft.com/office/drawing/2014/main" id="{C0612159-8637-C420-618B-548EE1D70E24}"/>
              </a:ext>
            </a:extLst>
          </p:cNvPr>
          <p:cNvSpPr>
            <a:spLocks noGrp="1" noChangeArrowheads="1"/>
          </p:cNvSpPr>
          <p:nvPr>
            <p:ph idx="1"/>
          </p:nvPr>
        </p:nvSpPr>
        <p:spPr>
          <a:xfrm>
            <a:off x="539750" y="1917700"/>
            <a:ext cx="8459788" cy="4114800"/>
          </a:xfrm>
        </p:spPr>
        <p:txBody>
          <a:bodyPr/>
          <a:lstStyle/>
          <a:p>
            <a:pPr eaLnBrk="1" hangingPunct="1"/>
            <a:r>
              <a:rPr lang="zh-CN" altLang="en-US"/>
              <a:t>每个站被指派一个唯一的 </a:t>
            </a:r>
            <a:r>
              <a:rPr lang="en-US" altLang="zh-CN" i="1"/>
              <a:t>m</a:t>
            </a:r>
            <a:r>
              <a:rPr lang="en-US" altLang="zh-CN"/>
              <a:t> bit </a:t>
            </a:r>
            <a:r>
              <a:rPr lang="zh-CN" altLang="en-US"/>
              <a:t>码片序列。</a:t>
            </a:r>
          </a:p>
          <a:p>
            <a:pPr lvl="1" eaLnBrk="1" hangingPunct="1"/>
            <a:r>
              <a:rPr lang="zh-CN" altLang="en-US">
                <a:solidFill>
                  <a:schemeClr val="hlink"/>
                </a:solidFill>
                <a:latin typeface="Arial" panose="020B0604020202020204" pitchFamily="34" charset="0"/>
                <a:ea typeface="黑体" panose="02010609060101010101" pitchFamily="49" charset="-122"/>
              </a:rPr>
              <a:t>如发送比特 </a:t>
            </a:r>
            <a:r>
              <a:rPr lang="en-US" altLang="zh-CN">
                <a:solidFill>
                  <a:schemeClr val="hlink"/>
                </a:solidFill>
                <a:latin typeface="Arial" panose="020B0604020202020204" pitchFamily="34" charset="0"/>
                <a:ea typeface="黑体" panose="02010609060101010101" pitchFamily="49" charset="-122"/>
              </a:rPr>
              <a:t>1</a:t>
            </a:r>
            <a:r>
              <a:rPr lang="zh-CN" altLang="en-US">
                <a:solidFill>
                  <a:schemeClr val="hlink"/>
                </a:solidFill>
                <a:latin typeface="Arial" panose="020B0604020202020204" pitchFamily="34" charset="0"/>
                <a:ea typeface="黑体" panose="02010609060101010101" pitchFamily="49" charset="-122"/>
              </a:rPr>
              <a:t>，则发送自己的 </a:t>
            </a:r>
            <a:r>
              <a:rPr lang="en-US" altLang="zh-CN" i="1">
                <a:solidFill>
                  <a:schemeClr val="hlink"/>
                </a:solidFill>
                <a:latin typeface="Arial" panose="020B0604020202020204" pitchFamily="34" charset="0"/>
                <a:ea typeface="黑体" panose="02010609060101010101" pitchFamily="49" charset="-122"/>
              </a:rPr>
              <a:t>m</a:t>
            </a:r>
            <a:r>
              <a:rPr lang="en-US" altLang="zh-CN">
                <a:solidFill>
                  <a:schemeClr val="hlink"/>
                </a:solidFill>
                <a:latin typeface="Arial" panose="020B0604020202020204" pitchFamily="34" charset="0"/>
                <a:ea typeface="黑体" panose="02010609060101010101" pitchFamily="49" charset="-122"/>
              </a:rPr>
              <a:t> bit </a:t>
            </a:r>
            <a:r>
              <a:rPr lang="zh-CN" altLang="en-US">
                <a:solidFill>
                  <a:schemeClr val="hlink"/>
                </a:solidFill>
                <a:latin typeface="Arial" panose="020B0604020202020204" pitchFamily="34" charset="0"/>
                <a:ea typeface="黑体" panose="02010609060101010101" pitchFamily="49" charset="-122"/>
              </a:rPr>
              <a:t>码片序列。</a:t>
            </a:r>
          </a:p>
          <a:p>
            <a:pPr lvl="1" eaLnBrk="1" hangingPunct="1"/>
            <a:r>
              <a:rPr lang="zh-CN" altLang="en-US">
                <a:solidFill>
                  <a:schemeClr val="hlink"/>
                </a:solidFill>
                <a:latin typeface="Arial" panose="020B0604020202020204" pitchFamily="34" charset="0"/>
                <a:ea typeface="黑体" panose="02010609060101010101" pitchFamily="49" charset="-122"/>
              </a:rPr>
              <a:t>如发送比特 </a:t>
            </a:r>
            <a:r>
              <a:rPr lang="en-US" altLang="zh-CN">
                <a:solidFill>
                  <a:schemeClr val="hlink"/>
                </a:solidFill>
                <a:latin typeface="Arial" panose="020B0604020202020204" pitchFamily="34" charset="0"/>
                <a:ea typeface="黑体" panose="02010609060101010101" pitchFamily="49" charset="-122"/>
              </a:rPr>
              <a:t>0</a:t>
            </a:r>
            <a:r>
              <a:rPr lang="zh-CN" altLang="en-US">
                <a:solidFill>
                  <a:schemeClr val="hlink"/>
                </a:solidFill>
                <a:latin typeface="Arial" panose="020B0604020202020204" pitchFamily="34" charset="0"/>
                <a:ea typeface="黑体" panose="02010609060101010101" pitchFamily="49" charset="-122"/>
              </a:rPr>
              <a:t>，则发送该码片序列的二进制反码。</a:t>
            </a:r>
            <a:r>
              <a:rPr lang="zh-CN" altLang="en-US"/>
              <a:t> </a:t>
            </a:r>
          </a:p>
          <a:p>
            <a:pPr eaLnBrk="1" hangingPunct="1"/>
            <a:r>
              <a:rPr lang="zh-CN" altLang="en-US"/>
              <a:t>例如，</a:t>
            </a:r>
            <a:r>
              <a:rPr lang="en-US" altLang="zh-CN"/>
              <a:t>S </a:t>
            </a:r>
            <a:r>
              <a:rPr lang="zh-CN" altLang="en-US"/>
              <a:t>站的 </a:t>
            </a:r>
            <a:r>
              <a:rPr lang="en-US" altLang="zh-CN"/>
              <a:t>8 bit </a:t>
            </a:r>
            <a:r>
              <a:rPr lang="zh-CN" altLang="en-US"/>
              <a:t>码片序列是 </a:t>
            </a:r>
            <a:r>
              <a:rPr lang="en-US" altLang="zh-CN"/>
              <a:t>00011011</a:t>
            </a:r>
            <a:r>
              <a:rPr lang="zh-CN" altLang="en-US"/>
              <a:t>。</a:t>
            </a:r>
          </a:p>
          <a:p>
            <a:pPr lvl="1" eaLnBrk="1" hangingPunct="1"/>
            <a:r>
              <a:rPr lang="zh-CN" altLang="en-US">
                <a:solidFill>
                  <a:schemeClr val="hlink"/>
                </a:solidFill>
                <a:latin typeface="Arial" panose="020B0604020202020204" pitchFamily="34" charset="0"/>
                <a:ea typeface="黑体" panose="02010609060101010101" pitchFamily="49" charset="-122"/>
              </a:rPr>
              <a:t>发送比特 </a:t>
            </a:r>
            <a:r>
              <a:rPr lang="en-US" altLang="zh-CN">
                <a:solidFill>
                  <a:schemeClr val="hlink"/>
                </a:solidFill>
                <a:latin typeface="Arial" panose="020B0604020202020204" pitchFamily="34" charset="0"/>
                <a:ea typeface="黑体" panose="02010609060101010101" pitchFamily="49" charset="-122"/>
              </a:rPr>
              <a:t>1 </a:t>
            </a:r>
            <a:r>
              <a:rPr lang="zh-CN" altLang="en-US">
                <a:solidFill>
                  <a:schemeClr val="hlink"/>
                </a:solidFill>
                <a:latin typeface="Arial" panose="020B0604020202020204" pitchFamily="34" charset="0"/>
                <a:ea typeface="黑体" panose="02010609060101010101" pitchFamily="49" charset="-122"/>
              </a:rPr>
              <a:t>时，就发送序列 </a:t>
            </a:r>
            <a:r>
              <a:rPr lang="en-US" altLang="zh-CN">
                <a:solidFill>
                  <a:schemeClr val="hlink"/>
                </a:solidFill>
                <a:latin typeface="Arial" panose="020B0604020202020204" pitchFamily="34" charset="0"/>
                <a:ea typeface="黑体" panose="02010609060101010101" pitchFamily="49" charset="-122"/>
              </a:rPr>
              <a:t>00011011</a:t>
            </a:r>
            <a:r>
              <a:rPr lang="zh-CN" altLang="en-US">
                <a:solidFill>
                  <a:schemeClr val="hlink"/>
                </a:solidFill>
                <a:latin typeface="Arial" panose="020B0604020202020204" pitchFamily="34" charset="0"/>
                <a:ea typeface="黑体" panose="02010609060101010101" pitchFamily="49" charset="-122"/>
              </a:rPr>
              <a:t>，</a:t>
            </a:r>
          </a:p>
          <a:p>
            <a:pPr lvl="1" eaLnBrk="1" hangingPunct="1"/>
            <a:r>
              <a:rPr lang="zh-CN" altLang="en-US">
                <a:solidFill>
                  <a:schemeClr val="hlink"/>
                </a:solidFill>
                <a:latin typeface="Arial" panose="020B0604020202020204" pitchFamily="34" charset="0"/>
                <a:ea typeface="黑体" panose="02010609060101010101" pitchFamily="49" charset="-122"/>
              </a:rPr>
              <a:t>发送比特 </a:t>
            </a:r>
            <a:r>
              <a:rPr lang="en-US" altLang="zh-CN">
                <a:solidFill>
                  <a:schemeClr val="hlink"/>
                </a:solidFill>
                <a:latin typeface="Arial" panose="020B0604020202020204" pitchFamily="34" charset="0"/>
                <a:ea typeface="黑体" panose="02010609060101010101" pitchFamily="49" charset="-122"/>
              </a:rPr>
              <a:t>0 </a:t>
            </a:r>
            <a:r>
              <a:rPr lang="zh-CN" altLang="en-US">
                <a:solidFill>
                  <a:schemeClr val="hlink"/>
                </a:solidFill>
                <a:latin typeface="Arial" panose="020B0604020202020204" pitchFamily="34" charset="0"/>
                <a:ea typeface="黑体" panose="02010609060101010101" pitchFamily="49" charset="-122"/>
              </a:rPr>
              <a:t>时，就发送序列 </a:t>
            </a:r>
            <a:r>
              <a:rPr lang="en-US" altLang="zh-CN">
                <a:solidFill>
                  <a:schemeClr val="hlink"/>
                </a:solidFill>
                <a:latin typeface="Arial" panose="020B0604020202020204" pitchFamily="34" charset="0"/>
                <a:ea typeface="黑体" panose="02010609060101010101" pitchFamily="49" charset="-122"/>
              </a:rPr>
              <a:t>11100100</a:t>
            </a:r>
            <a:r>
              <a:rPr lang="zh-CN" altLang="en-US">
                <a:solidFill>
                  <a:schemeClr val="hlink"/>
                </a:solidFill>
                <a:latin typeface="Arial" panose="020B0604020202020204" pitchFamily="34" charset="0"/>
                <a:ea typeface="黑体" panose="02010609060101010101" pitchFamily="49" charset="-122"/>
              </a:rPr>
              <a:t>。</a:t>
            </a:r>
          </a:p>
          <a:p>
            <a:pPr eaLnBrk="1" hangingPunct="1"/>
            <a:r>
              <a:rPr lang="en-US" altLang="zh-CN"/>
              <a:t>S </a:t>
            </a:r>
            <a:r>
              <a:rPr lang="zh-CN" altLang="en-US"/>
              <a:t>站的码片序列：</a:t>
            </a:r>
            <a:r>
              <a:rPr lang="en-US" altLang="zh-CN"/>
              <a:t>(–1 –1 –1 +1 +1 –1 +1 +1)     </a:t>
            </a:r>
          </a:p>
        </p:txBody>
      </p:sp>
      <p:sp>
        <p:nvSpPr>
          <p:cNvPr id="2" name="灯片编号占位符 1">
            <a:extLst>
              <a:ext uri="{FF2B5EF4-FFF2-40B4-BE49-F238E27FC236}">
                <a16:creationId xmlns:a16="http://schemas.microsoft.com/office/drawing/2014/main" id="{D01F1D45-A1ED-1C39-1BDC-0974725FAC11}"/>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8ED35FD2-DD2F-4720-8086-B75348C46305}" type="slidenum">
              <a:rPr lang="en-US" altLang="zh-CN" sz="1200">
                <a:solidFill>
                  <a:srgbClr val="898989"/>
                </a:solidFill>
              </a:rPr>
              <a:pPr eaLnBrk="1" hangingPunct="1"/>
              <a:t>32</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A0EE0E7-764C-90E9-2161-6CBF0CC79D33}"/>
              </a:ext>
            </a:extLst>
          </p:cNvPr>
          <p:cNvSpPr>
            <a:spLocks noGrp="1" noChangeArrowheads="1"/>
          </p:cNvSpPr>
          <p:nvPr>
            <p:ph type="title"/>
          </p:nvPr>
        </p:nvSpPr>
        <p:spPr>
          <a:xfrm>
            <a:off x="1150938" y="260350"/>
            <a:ext cx="7793037" cy="1462088"/>
          </a:xfrm>
        </p:spPr>
        <p:txBody>
          <a:bodyPr/>
          <a:lstStyle/>
          <a:p>
            <a:pPr algn="ctr" eaLnBrk="1" hangingPunct="1"/>
            <a:r>
              <a:rPr lang="en-US" altLang="zh-CN"/>
              <a:t>CDMA </a:t>
            </a:r>
            <a:r>
              <a:rPr lang="zh-CN" altLang="en-US"/>
              <a:t>的重要特点</a:t>
            </a:r>
          </a:p>
        </p:txBody>
      </p:sp>
      <p:sp>
        <p:nvSpPr>
          <p:cNvPr id="152579" name="Rectangle 3">
            <a:extLst>
              <a:ext uri="{FF2B5EF4-FFF2-40B4-BE49-F238E27FC236}">
                <a16:creationId xmlns:a16="http://schemas.microsoft.com/office/drawing/2014/main" id="{9F2EFEE5-6DBA-B1A2-97E1-FC889D861D95}"/>
              </a:ext>
            </a:extLst>
          </p:cNvPr>
          <p:cNvSpPr>
            <a:spLocks noGrp="1" noChangeArrowheads="1"/>
          </p:cNvSpPr>
          <p:nvPr>
            <p:ph idx="1"/>
          </p:nvPr>
        </p:nvSpPr>
        <p:spPr>
          <a:xfrm>
            <a:off x="539750" y="1917700"/>
            <a:ext cx="8459788" cy="4114800"/>
          </a:xfrm>
        </p:spPr>
        <p:txBody>
          <a:bodyPr/>
          <a:lstStyle/>
          <a:p>
            <a:pPr eaLnBrk="1" hangingPunct="1"/>
            <a:r>
              <a:rPr lang="zh-CN" altLang="en-US"/>
              <a:t>每个站分配的码片序列不仅必须各不相同，并且还必须互相</a:t>
            </a:r>
            <a:r>
              <a:rPr lang="zh-CN" altLang="en-US">
                <a:solidFill>
                  <a:schemeClr val="hlink"/>
                </a:solidFill>
              </a:rPr>
              <a:t>正交</a:t>
            </a:r>
            <a:r>
              <a:rPr lang="en-US" altLang="zh-CN"/>
              <a:t>(orthogonal)</a:t>
            </a:r>
            <a:r>
              <a:rPr lang="zh-CN" altLang="en-US"/>
              <a:t>。</a:t>
            </a:r>
          </a:p>
          <a:p>
            <a:pPr eaLnBrk="1" hangingPunct="1"/>
            <a:r>
              <a:rPr lang="zh-CN" altLang="en-US"/>
              <a:t>在实用的系统中是使用</a:t>
            </a:r>
            <a:r>
              <a:rPr lang="zh-CN" altLang="en-US">
                <a:solidFill>
                  <a:schemeClr val="hlink"/>
                </a:solidFill>
              </a:rPr>
              <a:t>伪随机码序列</a:t>
            </a:r>
            <a:r>
              <a:rPr lang="zh-CN" altLang="en-US"/>
              <a:t>。 </a:t>
            </a:r>
          </a:p>
        </p:txBody>
      </p:sp>
      <p:sp>
        <p:nvSpPr>
          <p:cNvPr id="2" name="灯片编号占位符 1">
            <a:extLst>
              <a:ext uri="{FF2B5EF4-FFF2-40B4-BE49-F238E27FC236}">
                <a16:creationId xmlns:a16="http://schemas.microsoft.com/office/drawing/2014/main" id="{099E0EBF-5951-D0CE-0DB0-CE3CFE5B6CEB}"/>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31AE6792-D5D3-48EE-9E34-698DE101E999}" type="slidenum">
              <a:rPr lang="en-US" altLang="zh-CN" sz="1200">
                <a:solidFill>
                  <a:srgbClr val="898989"/>
                </a:solidFill>
              </a:rPr>
              <a:pPr eaLnBrk="1" hangingPunct="1"/>
              <a:t>33</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444292C-92D1-D2D5-5324-88797B5226C4}"/>
              </a:ext>
            </a:extLst>
          </p:cNvPr>
          <p:cNvSpPr>
            <a:spLocks noGrp="1" noChangeArrowheads="1"/>
          </p:cNvSpPr>
          <p:nvPr>
            <p:ph type="title"/>
          </p:nvPr>
        </p:nvSpPr>
        <p:spPr>
          <a:xfrm>
            <a:off x="1150938" y="260350"/>
            <a:ext cx="7793037" cy="1462088"/>
          </a:xfrm>
        </p:spPr>
        <p:txBody>
          <a:bodyPr/>
          <a:lstStyle/>
          <a:p>
            <a:pPr algn="ctr" eaLnBrk="1" hangingPunct="1"/>
            <a:r>
              <a:rPr lang="zh-CN" altLang="en-US"/>
              <a:t>码片序列的正交关系 </a:t>
            </a:r>
          </a:p>
        </p:txBody>
      </p:sp>
      <p:sp>
        <p:nvSpPr>
          <p:cNvPr id="36867" name="Rectangle 3">
            <a:extLst>
              <a:ext uri="{FF2B5EF4-FFF2-40B4-BE49-F238E27FC236}">
                <a16:creationId xmlns:a16="http://schemas.microsoft.com/office/drawing/2014/main" id="{5F363763-3921-9A66-E07E-ED510FDBC359}"/>
              </a:ext>
            </a:extLst>
          </p:cNvPr>
          <p:cNvSpPr>
            <a:spLocks noGrp="1" noChangeArrowheads="1"/>
          </p:cNvSpPr>
          <p:nvPr>
            <p:ph idx="1"/>
          </p:nvPr>
        </p:nvSpPr>
        <p:spPr>
          <a:xfrm>
            <a:off x="539750" y="1917700"/>
            <a:ext cx="8459788" cy="2374900"/>
          </a:xfrm>
        </p:spPr>
        <p:txBody>
          <a:bodyPr/>
          <a:lstStyle/>
          <a:p>
            <a:pPr eaLnBrk="1" hangingPunct="1"/>
            <a:r>
              <a:rPr lang="zh-CN" altLang="en-US"/>
              <a:t>令向量 </a:t>
            </a:r>
            <a:r>
              <a:rPr lang="en-US" altLang="zh-CN" b="1"/>
              <a:t>S </a:t>
            </a:r>
            <a:r>
              <a:rPr lang="zh-CN" altLang="en-US"/>
              <a:t>表示站 </a:t>
            </a:r>
            <a:r>
              <a:rPr lang="en-US" altLang="zh-CN"/>
              <a:t>S </a:t>
            </a:r>
            <a:r>
              <a:rPr lang="zh-CN" altLang="en-US"/>
              <a:t>的码片向量，令 </a:t>
            </a:r>
            <a:r>
              <a:rPr lang="en-US" altLang="zh-CN" b="1"/>
              <a:t>T </a:t>
            </a:r>
            <a:r>
              <a:rPr lang="zh-CN" altLang="en-US"/>
              <a:t>表示其他任何站的码片向量。 </a:t>
            </a:r>
          </a:p>
          <a:p>
            <a:pPr eaLnBrk="1" hangingPunct="1"/>
            <a:r>
              <a:rPr lang="zh-CN" altLang="en-US"/>
              <a:t>两个不同站的码片序列正交，就是向量 </a:t>
            </a:r>
            <a:r>
              <a:rPr lang="en-US" altLang="zh-CN" b="1"/>
              <a:t>S </a:t>
            </a:r>
            <a:r>
              <a:rPr lang="zh-CN" altLang="en-US"/>
              <a:t>和</a:t>
            </a:r>
            <a:r>
              <a:rPr lang="en-US" altLang="zh-CN" b="1"/>
              <a:t>T </a:t>
            </a:r>
            <a:r>
              <a:rPr lang="zh-CN" altLang="en-US"/>
              <a:t>的规格化</a:t>
            </a:r>
            <a:r>
              <a:rPr lang="zh-CN" altLang="en-US">
                <a:solidFill>
                  <a:schemeClr val="hlink"/>
                </a:solidFill>
              </a:rPr>
              <a:t>内积</a:t>
            </a:r>
            <a:r>
              <a:rPr lang="en-US" altLang="zh-CN"/>
              <a:t>(inner product)</a:t>
            </a:r>
            <a:r>
              <a:rPr lang="zh-CN" altLang="en-US"/>
              <a:t>都是 </a:t>
            </a:r>
            <a:r>
              <a:rPr lang="en-US" altLang="zh-CN"/>
              <a:t>0</a:t>
            </a:r>
            <a:r>
              <a:rPr lang="zh-CN" altLang="en-US"/>
              <a:t>： </a:t>
            </a:r>
          </a:p>
        </p:txBody>
      </p:sp>
      <p:sp>
        <p:nvSpPr>
          <p:cNvPr id="36868" name="Rectangle 4">
            <a:extLst>
              <a:ext uri="{FF2B5EF4-FFF2-40B4-BE49-F238E27FC236}">
                <a16:creationId xmlns:a16="http://schemas.microsoft.com/office/drawing/2014/main" id="{EC11ECB6-0CCE-D029-C9CC-F146CEBCECF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6869" name="Rectangle 6">
            <a:extLst>
              <a:ext uri="{FF2B5EF4-FFF2-40B4-BE49-F238E27FC236}">
                <a16:creationId xmlns:a16="http://schemas.microsoft.com/office/drawing/2014/main" id="{243A311E-70E7-CD8B-2572-B8CDA59C445C}"/>
              </a:ext>
            </a:extLst>
          </p:cNvPr>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36870" name="Object 7">
            <a:extLst>
              <a:ext uri="{FF2B5EF4-FFF2-40B4-BE49-F238E27FC236}">
                <a16:creationId xmlns:a16="http://schemas.microsoft.com/office/drawing/2014/main" id="{30989F83-BA74-A4F4-37EA-734EA31B7EDD}"/>
              </a:ext>
            </a:extLst>
          </p:cNvPr>
          <p:cNvGraphicFramePr>
            <a:graphicFrameLocks noChangeAspect="1"/>
          </p:cNvGraphicFramePr>
          <p:nvPr/>
        </p:nvGraphicFramePr>
        <p:xfrm>
          <a:off x="3095625" y="4105275"/>
          <a:ext cx="2916238" cy="979488"/>
        </p:xfrm>
        <a:graphic>
          <a:graphicData uri="http://schemas.openxmlformats.org/presentationml/2006/ole">
            <mc:AlternateContent xmlns:mc="http://schemas.openxmlformats.org/markup-compatibility/2006">
              <mc:Choice xmlns:v="urn:schemas-microsoft-com:vml" Requires="v">
                <p:oleObj name="公式" r:id="rId3" imgW="1282700" imgH="431800" progId="Equation.3">
                  <p:embed/>
                </p:oleObj>
              </mc:Choice>
              <mc:Fallback>
                <p:oleObj name="公式" r:id="rId3" imgW="1282700" imgH="431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25" y="4105275"/>
                        <a:ext cx="2916238"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Text Box 8">
            <a:extLst>
              <a:ext uri="{FF2B5EF4-FFF2-40B4-BE49-F238E27FC236}">
                <a16:creationId xmlns:a16="http://schemas.microsoft.com/office/drawing/2014/main" id="{C64AE4B3-BEC8-FA2C-6A10-376C99674306}"/>
              </a:ext>
            </a:extLst>
          </p:cNvPr>
          <p:cNvSpPr txBox="1">
            <a:spLocks noChangeArrowheads="1"/>
          </p:cNvSpPr>
          <p:nvPr/>
        </p:nvSpPr>
        <p:spPr bwMode="auto">
          <a:xfrm>
            <a:off x="7432675" y="4332288"/>
            <a:ext cx="938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2800">
                <a:latin typeface="Arial" panose="020B0604020202020204" pitchFamily="34" charset="0"/>
              </a:rPr>
              <a:t>(2-3)</a:t>
            </a:r>
          </a:p>
        </p:txBody>
      </p:sp>
      <p:sp>
        <p:nvSpPr>
          <p:cNvPr id="2" name="灯片编号占位符 1">
            <a:extLst>
              <a:ext uri="{FF2B5EF4-FFF2-40B4-BE49-F238E27FC236}">
                <a16:creationId xmlns:a16="http://schemas.microsoft.com/office/drawing/2014/main" id="{56537694-FE69-4FC5-F759-2576880BC962}"/>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5C8C43CD-2169-4F78-AE03-468AF07A7584}" type="slidenum">
              <a:rPr lang="en-US" altLang="zh-CN" sz="1200">
                <a:solidFill>
                  <a:srgbClr val="898989"/>
                </a:solidFill>
              </a:rPr>
              <a:pPr eaLnBrk="1" hangingPunct="1"/>
              <a:t>34</a:t>
            </a:fld>
            <a:endParaRPr lang="en-US" altLang="zh-CN" sz="1200">
              <a:solidFill>
                <a:srgbClr val="89898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E5771F3-9E68-81D4-A7B6-44599087F34B}"/>
              </a:ext>
            </a:extLst>
          </p:cNvPr>
          <p:cNvSpPr>
            <a:spLocks noGrp="1" noChangeArrowheads="1"/>
          </p:cNvSpPr>
          <p:nvPr>
            <p:ph type="title"/>
          </p:nvPr>
        </p:nvSpPr>
        <p:spPr>
          <a:xfrm>
            <a:off x="827088" y="260350"/>
            <a:ext cx="7793037" cy="1462088"/>
          </a:xfrm>
        </p:spPr>
        <p:txBody>
          <a:bodyPr/>
          <a:lstStyle/>
          <a:p>
            <a:pPr algn="ctr" eaLnBrk="1" hangingPunct="1"/>
            <a:r>
              <a:rPr lang="zh-CN" altLang="en-US"/>
              <a:t>码片序列的正交关系举例 </a:t>
            </a:r>
          </a:p>
        </p:txBody>
      </p:sp>
      <p:sp>
        <p:nvSpPr>
          <p:cNvPr id="153603" name="Rectangle 3">
            <a:extLst>
              <a:ext uri="{FF2B5EF4-FFF2-40B4-BE49-F238E27FC236}">
                <a16:creationId xmlns:a16="http://schemas.microsoft.com/office/drawing/2014/main" id="{86AC3E7E-C938-25CF-EE5B-1A3E2728710A}"/>
              </a:ext>
            </a:extLst>
          </p:cNvPr>
          <p:cNvSpPr>
            <a:spLocks noGrp="1" noChangeArrowheads="1"/>
          </p:cNvSpPr>
          <p:nvPr>
            <p:ph idx="1"/>
          </p:nvPr>
        </p:nvSpPr>
        <p:spPr>
          <a:xfrm>
            <a:off x="539750" y="1917700"/>
            <a:ext cx="8459788" cy="2374900"/>
          </a:xfrm>
        </p:spPr>
        <p:txBody>
          <a:bodyPr/>
          <a:lstStyle/>
          <a:p>
            <a:pPr eaLnBrk="1" hangingPunct="1"/>
            <a:r>
              <a:rPr lang="zh-CN" altLang="en-US"/>
              <a:t>令向量 </a:t>
            </a:r>
            <a:r>
              <a:rPr lang="en-US" altLang="zh-CN" b="1"/>
              <a:t>S </a:t>
            </a:r>
            <a:r>
              <a:rPr lang="zh-CN" altLang="en-US"/>
              <a:t>为</a:t>
            </a:r>
            <a:r>
              <a:rPr lang="en-US" altLang="zh-CN"/>
              <a:t>(–1 –1 –1 +1 +1 –1 +1 +1)</a:t>
            </a:r>
            <a:r>
              <a:rPr lang="zh-CN" altLang="en-US"/>
              <a:t>，向量 </a:t>
            </a:r>
            <a:r>
              <a:rPr lang="en-US" altLang="zh-CN" b="1"/>
              <a:t>T </a:t>
            </a:r>
            <a:r>
              <a:rPr lang="zh-CN" altLang="en-US"/>
              <a:t>为</a:t>
            </a:r>
            <a:r>
              <a:rPr lang="en-US" altLang="zh-CN"/>
              <a:t>(–1 –1 +1 –1 +1 +1 +1 –1)</a:t>
            </a:r>
            <a:r>
              <a:rPr lang="zh-CN" altLang="en-US"/>
              <a:t>。 </a:t>
            </a:r>
          </a:p>
          <a:p>
            <a:pPr eaLnBrk="1" hangingPunct="1"/>
            <a:r>
              <a:rPr lang="zh-CN" altLang="en-US"/>
              <a:t>把向量 </a:t>
            </a:r>
            <a:r>
              <a:rPr lang="en-US" altLang="zh-CN" b="1"/>
              <a:t>S </a:t>
            </a:r>
            <a:r>
              <a:rPr lang="zh-CN" altLang="en-US"/>
              <a:t>和 </a:t>
            </a:r>
            <a:r>
              <a:rPr lang="en-US" altLang="zh-CN" b="1"/>
              <a:t>T </a:t>
            </a:r>
            <a:r>
              <a:rPr lang="zh-CN" altLang="en-US"/>
              <a:t>的各分量值代入</a:t>
            </a:r>
            <a:r>
              <a:rPr lang="en-US" altLang="zh-CN"/>
              <a:t>(2-3)</a:t>
            </a:r>
            <a:r>
              <a:rPr lang="zh-CN" altLang="en-US"/>
              <a:t>式就可看出这两个码片序列是正交的。 </a:t>
            </a:r>
          </a:p>
        </p:txBody>
      </p:sp>
      <p:sp>
        <p:nvSpPr>
          <p:cNvPr id="37892" name="Rectangle 12">
            <a:extLst>
              <a:ext uri="{FF2B5EF4-FFF2-40B4-BE49-F238E27FC236}">
                <a16:creationId xmlns:a16="http://schemas.microsoft.com/office/drawing/2014/main" id="{4101A895-0DE7-90B1-9614-B7E63E99A9F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893" name="Rectangle 16">
            <a:extLst>
              <a:ext uri="{FF2B5EF4-FFF2-40B4-BE49-F238E27FC236}">
                <a16:creationId xmlns:a16="http://schemas.microsoft.com/office/drawing/2014/main" id="{75F69FB1-2432-B9B1-8C93-8D03E05BC0ED}"/>
              </a:ext>
            </a:extLst>
          </p:cNvPr>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 name="灯片编号占位符 1">
            <a:extLst>
              <a:ext uri="{FF2B5EF4-FFF2-40B4-BE49-F238E27FC236}">
                <a16:creationId xmlns:a16="http://schemas.microsoft.com/office/drawing/2014/main" id="{F2ACE9A7-2C9E-EF69-D66F-2B2F0D7D75C8}"/>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17C76719-D869-49E5-821D-57B7DD1DFAAA}" type="slidenum">
              <a:rPr lang="en-US" altLang="zh-CN" sz="1200">
                <a:solidFill>
                  <a:srgbClr val="898989"/>
                </a:solidFill>
              </a:rPr>
              <a:pPr eaLnBrk="1" hangingPunct="1"/>
              <a:t>35</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D102D76-BAAB-4294-4C92-D18C1F08C45A}"/>
              </a:ext>
            </a:extLst>
          </p:cNvPr>
          <p:cNvSpPr>
            <a:spLocks noGrp="1" noChangeArrowheads="1"/>
          </p:cNvSpPr>
          <p:nvPr>
            <p:ph type="title"/>
          </p:nvPr>
        </p:nvSpPr>
        <p:spPr>
          <a:xfrm>
            <a:off x="755650" y="260350"/>
            <a:ext cx="7793038" cy="1462088"/>
          </a:xfrm>
        </p:spPr>
        <p:txBody>
          <a:bodyPr/>
          <a:lstStyle/>
          <a:p>
            <a:pPr algn="ctr" eaLnBrk="1" hangingPunct="1"/>
            <a:r>
              <a:rPr lang="zh-CN" altLang="en-US"/>
              <a:t>正交关系的</a:t>
            </a:r>
            <a:r>
              <a:rPr lang="en-US" altLang="zh-CN"/>
              <a:t>3</a:t>
            </a:r>
            <a:r>
              <a:rPr lang="zh-CN" altLang="en-US"/>
              <a:t>个重要特性 </a:t>
            </a:r>
          </a:p>
        </p:txBody>
      </p:sp>
      <p:sp>
        <p:nvSpPr>
          <p:cNvPr id="157699" name="Rectangle 3">
            <a:extLst>
              <a:ext uri="{FF2B5EF4-FFF2-40B4-BE49-F238E27FC236}">
                <a16:creationId xmlns:a16="http://schemas.microsoft.com/office/drawing/2014/main" id="{12D3A01D-06BB-32D6-00FD-437AFB2DEBBE}"/>
              </a:ext>
            </a:extLst>
          </p:cNvPr>
          <p:cNvSpPr>
            <a:spLocks noGrp="1" noChangeArrowheads="1"/>
          </p:cNvSpPr>
          <p:nvPr>
            <p:ph idx="1"/>
          </p:nvPr>
        </p:nvSpPr>
        <p:spPr>
          <a:xfrm>
            <a:off x="539750" y="1484313"/>
            <a:ext cx="8459788" cy="4537075"/>
          </a:xfrm>
        </p:spPr>
        <p:txBody>
          <a:bodyPr/>
          <a:lstStyle/>
          <a:p>
            <a:pPr eaLnBrk="1" hangingPunct="1"/>
            <a:r>
              <a:rPr lang="zh-CN" altLang="en-US"/>
              <a:t>任何一个码片向量和该码片向量自己的规格化内积都是</a:t>
            </a:r>
            <a:r>
              <a:rPr lang="en-US" altLang="zh-CN"/>
              <a:t>1 </a:t>
            </a:r>
            <a:r>
              <a:rPr lang="zh-CN" altLang="en-US"/>
              <a:t>。</a:t>
            </a:r>
          </a:p>
          <a:p>
            <a:pPr eaLnBrk="1" hangingPunct="1"/>
            <a:endParaRPr lang="zh-CN" altLang="en-US"/>
          </a:p>
          <a:p>
            <a:pPr eaLnBrk="1" hangingPunct="1"/>
            <a:endParaRPr lang="zh-CN" altLang="en-US"/>
          </a:p>
          <a:p>
            <a:pPr eaLnBrk="1" hangingPunct="1"/>
            <a:endParaRPr lang="zh-CN" altLang="en-US"/>
          </a:p>
          <a:p>
            <a:pPr eaLnBrk="1" hangingPunct="1"/>
            <a:r>
              <a:rPr lang="zh-CN" altLang="en-US"/>
              <a:t>一个码片向量和该码片反码的向量的规格化内积值是 </a:t>
            </a:r>
            <a:r>
              <a:rPr lang="en-US" altLang="zh-CN"/>
              <a:t>–1</a:t>
            </a:r>
            <a:r>
              <a:rPr lang="zh-CN" altLang="en-US"/>
              <a:t>。</a:t>
            </a:r>
            <a:endParaRPr lang="en-US" altLang="zh-CN"/>
          </a:p>
          <a:p>
            <a:pPr eaLnBrk="1" hangingPunct="1"/>
            <a:r>
              <a:rPr lang="zh-CN" altLang="en-US"/>
              <a:t>如果一个码片序列向量</a:t>
            </a:r>
            <a:r>
              <a:rPr lang="en-US" altLang="zh-CN"/>
              <a:t>S</a:t>
            </a:r>
            <a:r>
              <a:rPr lang="zh-CN" altLang="en-US"/>
              <a:t>和另一个码片序列向量</a:t>
            </a:r>
            <a:r>
              <a:rPr lang="en-US" altLang="zh-CN"/>
              <a:t>T</a:t>
            </a:r>
            <a:r>
              <a:rPr lang="zh-CN" altLang="en-US"/>
              <a:t>正交，则</a:t>
            </a:r>
            <a:r>
              <a:rPr lang="en-US" altLang="zh-CN"/>
              <a:t>S</a:t>
            </a:r>
            <a:r>
              <a:rPr lang="zh-CN" altLang="en-US"/>
              <a:t>与</a:t>
            </a:r>
            <a:r>
              <a:rPr lang="en-US" altLang="zh-CN"/>
              <a:t>T</a:t>
            </a:r>
            <a:r>
              <a:rPr lang="zh-CN" altLang="en-US"/>
              <a:t>的反码</a:t>
            </a:r>
            <a:r>
              <a:rPr lang="en-US" altLang="zh-CN"/>
              <a:t>T</a:t>
            </a:r>
            <a:r>
              <a:rPr lang="en-US" altLang="zh-CN" baseline="30000"/>
              <a:t>T</a:t>
            </a:r>
            <a:r>
              <a:rPr lang="zh-CN" altLang="en-US"/>
              <a:t>也正交</a:t>
            </a:r>
          </a:p>
        </p:txBody>
      </p:sp>
      <p:sp>
        <p:nvSpPr>
          <p:cNvPr id="38916" name="Rectangle 4">
            <a:extLst>
              <a:ext uri="{FF2B5EF4-FFF2-40B4-BE49-F238E27FC236}">
                <a16:creationId xmlns:a16="http://schemas.microsoft.com/office/drawing/2014/main" id="{E40C596F-B849-11E9-969D-9CBAA215225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8917" name="Rectangle 6">
            <a:extLst>
              <a:ext uri="{FF2B5EF4-FFF2-40B4-BE49-F238E27FC236}">
                <a16:creationId xmlns:a16="http://schemas.microsoft.com/office/drawing/2014/main" id="{D2D0E21C-9541-13C4-D373-6D57FB14BE7F}"/>
              </a:ext>
            </a:extLst>
          </p:cNvPr>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8918" name="Rectangle 8">
            <a:extLst>
              <a:ext uri="{FF2B5EF4-FFF2-40B4-BE49-F238E27FC236}">
                <a16:creationId xmlns:a16="http://schemas.microsoft.com/office/drawing/2014/main" id="{2E4935D4-A48B-4C26-80EA-A9DDC4F142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38919" name="Object 7">
            <a:extLst>
              <a:ext uri="{FF2B5EF4-FFF2-40B4-BE49-F238E27FC236}">
                <a16:creationId xmlns:a16="http://schemas.microsoft.com/office/drawing/2014/main" id="{3379D508-518E-9288-7071-622814B2201C}"/>
              </a:ext>
            </a:extLst>
          </p:cNvPr>
          <p:cNvGraphicFramePr>
            <a:graphicFrameLocks noChangeAspect="1"/>
          </p:cNvGraphicFramePr>
          <p:nvPr/>
        </p:nvGraphicFramePr>
        <p:xfrm>
          <a:off x="1008063" y="2576513"/>
          <a:ext cx="7380287" cy="1139825"/>
        </p:xfrm>
        <a:graphic>
          <a:graphicData uri="http://schemas.openxmlformats.org/presentationml/2006/ole">
            <mc:AlternateContent xmlns:mc="http://schemas.openxmlformats.org/markup-compatibility/2006">
              <mc:Choice xmlns:v="urn:schemas-microsoft-com:vml" Requires="v">
                <p:oleObj name="公式" r:id="rId3" imgW="2781300" imgH="431800" progId="Equation.3">
                  <p:embed/>
                </p:oleObj>
              </mc:Choice>
              <mc:Fallback>
                <p:oleObj name="公式" r:id="rId3" imgW="2781300" imgH="431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063" y="2576513"/>
                        <a:ext cx="7380287"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a:extLst>
              <a:ext uri="{FF2B5EF4-FFF2-40B4-BE49-F238E27FC236}">
                <a16:creationId xmlns:a16="http://schemas.microsoft.com/office/drawing/2014/main" id="{57883657-5A84-0749-345D-2D806AE6103F}"/>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429827A9-650A-4176-923B-9D1DBEF6BCDE}" type="slidenum">
              <a:rPr lang="en-US" altLang="zh-CN" sz="1200">
                <a:solidFill>
                  <a:srgbClr val="898989"/>
                </a:solidFill>
              </a:rPr>
              <a:pPr eaLnBrk="1" hangingPunct="1"/>
              <a:t>36</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2E29CCD7-11F2-C16C-1CB7-A134D5698CC5}"/>
              </a:ext>
            </a:extLst>
          </p:cNvPr>
          <p:cNvSpPr>
            <a:spLocks noGrp="1" noChangeArrowheads="1"/>
          </p:cNvSpPr>
          <p:nvPr>
            <p:ph type="title"/>
          </p:nvPr>
        </p:nvSpPr>
        <p:spPr>
          <a:xfrm>
            <a:off x="1150938" y="260350"/>
            <a:ext cx="7793037" cy="1462088"/>
          </a:xfrm>
        </p:spPr>
        <p:txBody>
          <a:bodyPr/>
          <a:lstStyle/>
          <a:p>
            <a:pPr algn="ctr" eaLnBrk="1" hangingPunct="1"/>
            <a:r>
              <a:rPr lang="en-US" altLang="zh-CN"/>
              <a:t>CDMA </a:t>
            </a:r>
            <a:r>
              <a:rPr lang="zh-CN" altLang="en-US"/>
              <a:t>的工作原理 </a:t>
            </a:r>
          </a:p>
        </p:txBody>
      </p:sp>
      <p:sp>
        <p:nvSpPr>
          <p:cNvPr id="39939" name="Rectangle 4">
            <a:extLst>
              <a:ext uri="{FF2B5EF4-FFF2-40B4-BE49-F238E27FC236}">
                <a16:creationId xmlns:a16="http://schemas.microsoft.com/office/drawing/2014/main" id="{A8E2C8D7-B585-3691-3744-86767F3C35A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9940" name="Rectangle 7">
            <a:extLst>
              <a:ext uri="{FF2B5EF4-FFF2-40B4-BE49-F238E27FC236}">
                <a16:creationId xmlns:a16="http://schemas.microsoft.com/office/drawing/2014/main" id="{B9280A5D-E5AE-0E93-0E8D-0878B50DF6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 name="灯片编号占位符 1">
            <a:extLst>
              <a:ext uri="{FF2B5EF4-FFF2-40B4-BE49-F238E27FC236}">
                <a16:creationId xmlns:a16="http://schemas.microsoft.com/office/drawing/2014/main" id="{626D7869-821B-1B34-2DAA-1539253B9590}"/>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67DE130D-AB31-40B2-913A-5E7472E3EF37}" type="slidenum">
              <a:rPr lang="en-US" altLang="zh-CN" sz="1200">
                <a:solidFill>
                  <a:srgbClr val="898989"/>
                </a:solidFill>
              </a:rPr>
              <a:pPr eaLnBrk="1" hangingPunct="1"/>
              <a:t>37</a:t>
            </a:fld>
            <a:endParaRPr lang="en-US" altLang="zh-CN" sz="1200">
              <a:solidFill>
                <a:srgbClr val="898989"/>
              </a:solidFill>
            </a:endParaRPr>
          </a:p>
        </p:txBody>
      </p:sp>
      <p:sp>
        <p:nvSpPr>
          <p:cNvPr id="61" name="Rectangle 3">
            <a:extLst>
              <a:ext uri="{FF2B5EF4-FFF2-40B4-BE49-F238E27FC236}">
                <a16:creationId xmlns:a16="http://schemas.microsoft.com/office/drawing/2014/main" id="{AF2793E7-865E-FE98-7389-0748CBE73C87}"/>
              </a:ext>
            </a:extLst>
          </p:cNvPr>
          <p:cNvSpPr>
            <a:spLocks noGrp="1" noChangeArrowheads="1"/>
          </p:cNvSpPr>
          <p:nvPr>
            <p:ph idx="1"/>
          </p:nvPr>
        </p:nvSpPr>
        <p:spPr>
          <a:xfrm>
            <a:off x="539750" y="1773238"/>
            <a:ext cx="8388350" cy="4319587"/>
          </a:xfrm>
        </p:spPr>
        <p:txBody>
          <a:bodyPr/>
          <a:lstStyle/>
          <a:p>
            <a:pPr eaLnBrk="1" hangingPunct="1">
              <a:buFont typeface="Arial" charset="0"/>
              <a:buChar char="•"/>
              <a:defRPr/>
            </a:pPr>
            <a:r>
              <a:rPr lang="zh-CN" altLang="en-US" dirty="0"/>
              <a:t>如果</a:t>
            </a:r>
            <a:r>
              <a:rPr lang="en-US" altLang="zh-CN" dirty="0"/>
              <a:t>A</a:t>
            </a:r>
            <a:r>
              <a:rPr lang="zh-CN" altLang="en-US" dirty="0"/>
              <a:t>站想要接受</a:t>
            </a:r>
            <a:r>
              <a:rPr lang="en-US" altLang="zh-CN" dirty="0"/>
              <a:t>B</a:t>
            </a:r>
            <a:r>
              <a:rPr lang="zh-CN" altLang="en-US" dirty="0"/>
              <a:t>站发送的信息，只要知道</a:t>
            </a:r>
            <a:r>
              <a:rPr lang="en-US" altLang="zh-CN" dirty="0"/>
              <a:t>B</a:t>
            </a:r>
            <a:r>
              <a:rPr lang="zh-CN" altLang="en-US" dirty="0"/>
              <a:t>站码片序列</a:t>
            </a:r>
            <a:r>
              <a:rPr lang="en-US" altLang="zh-CN" dirty="0"/>
              <a:t>SB</a:t>
            </a:r>
            <a:r>
              <a:rPr lang="zh-CN" altLang="en-US" dirty="0"/>
              <a:t>即可。</a:t>
            </a:r>
            <a:endParaRPr lang="en-US" altLang="zh-CN" dirty="0"/>
          </a:p>
          <a:p>
            <a:pPr eaLnBrk="1" hangingPunct="1">
              <a:buFont typeface="Arial" charset="0"/>
              <a:buChar char="•"/>
              <a:defRPr/>
            </a:pPr>
            <a:r>
              <a:rPr lang="zh-CN" altLang="en-US" dirty="0"/>
              <a:t>假设</a:t>
            </a:r>
            <a:r>
              <a:rPr lang="en-US" altLang="zh-CN" dirty="0"/>
              <a:t>B</a:t>
            </a:r>
            <a:r>
              <a:rPr lang="zh-CN" altLang="en-US" dirty="0"/>
              <a:t>站和</a:t>
            </a:r>
            <a:r>
              <a:rPr lang="en-US" altLang="zh-CN" dirty="0"/>
              <a:t>C</a:t>
            </a:r>
            <a:r>
              <a:rPr lang="zh-CN" altLang="en-US" dirty="0"/>
              <a:t>站同时发送，则</a:t>
            </a:r>
            <a:r>
              <a:rPr lang="en-US" altLang="zh-CN" dirty="0"/>
              <a:t>A</a:t>
            </a:r>
            <a:r>
              <a:rPr lang="zh-CN" altLang="en-US" dirty="0"/>
              <a:t>站接受的信号是</a:t>
            </a:r>
            <a:r>
              <a:rPr lang="en-US" altLang="zh-CN" dirty="0"/>
              <a:t>B</a:t>
            </a:r>
            <a:r>
              <a:rPr lang="zh-CN" altLang="en-US" dirty="0"/>
              <a:t>站和</a:t>
            </a:r>
            <a:r>
              <a:rPr lang="en-US" altLang="zh-CN" dirty="0"/>
              <a:t>C</a:t>
            </a:r>
            <a:r>
              <a:rPr lang="zh-CN" altLang="en-US" dirty="0"/>
              <a:t>站发送码片序列叠加之和。</a:t>
            </a:r>
            <a:endParaRPr lang="en-US" altLang="zh-CN" dirty="0"/>
          </a:p>
          <a:p>
            <a:pPr eaLnBrk="1" hangingPunct="1">
              <a:buFont typeface="Arial" charset="0"/>
              <a:buChar char="•"/>
              <a:defRPr/>
            </a:pPr>
            <a:r>
              <a:rPr lang="zh-CN" altLang="en-US" dirty="0"/>
              <a:t>假设</a:t>
            </a:r>
            <a:r>
              <a:rPr lang="en-US" altLang="zh-CN" dirty="0"/>
              <a:t>B</a:t>
            </a:r>
            <a:r>
              <a:rPr lang="zh-CN" altLang="en-US" dirty="0"/>
              <a:t>站想发</a:t>
            </a:r>
            <a:r>
              <a:rPr lang="en-US" altLang="zh-CN" dirty="0"/>
              <a:t>1</a:t>
            </a:r>
            <a:r>
              <a:rPr lang="zh-CN" altLang="en-US" dirty="0"/>
              <a:t>，就发了</a:t>
            </a:r>
            <a:r>
              <a:rPr lang="en-US" altLang="zh-CN" dirty="0"/>
              <a:t>B</a:t>
            </a:r>
            <a:r>
              <a:rPr lang="zh-CN" altLang="en-US" dirty="0"/>
              <a:t>的码片序列</a:t>
            </a:r>
            <a:r>
              <a:rPr lang="en-US" altLang="zh-CN" dirty="0"/>
              <a:t>SB</a:t>
            </a:r>
            <a:r>
              <a:rPr lang="zh-CN" altLang="en-US" dirty="0"/>
              <a:t>，</a:t>
            </a:r>
            <a:r>
              <a:rPr lang="en-US" altLang="zh-CN" dirty="0"/>
              <a:t>C</a:t>
            </a:r>
            <a:r>
              <a:rPr lang="zh-CN" altLang="en-US" dirty="0"/>
              <a:t>站想发</a:t>
            </a:r>
            <a:r>
              <a:rPr lang="en-US" altLang="zh-CN" dirty="0"/>
              <a:t>0</a:t>
            </a:r>
            <a:r>
              <a:rPr lang="zh-CN" altLang="en-US" dirty="0"/>
              <a:t>，就发了</a:t>
            </a:r>
            <a:r>
              <a:rPr lang="en-US" altLang="zh-CN" dirty="0"/>
              <a:t>C</a:t>
            </a:r>
            <a:r>
              <a:rPr lang="zh-CN" altLang="en-US" dirty="0"/>
              <a:t>的码片序列的反码</a:t>
            </a:r>
            <a:r>
              <a:rPr lang="en-US" altLang="zh-CN" dirty="0"/>
              <a:t>SC</a:t>
            </a:r>
            <a:r>
              <a:rPr lang="en-US" altLang="zh-CN" baseline="30000" dirty="0"/>
              <a:t>T</a:t>
            </a:r>
            <a:r>
              <a:rPr lang="zh-CN" altLang="en-US" dirty="0"/>
              <a:t>，</a:t>
            </a:r>
            <a:r>
              <a:rPr lang="en-US" altLang="zh-CN" dirty="0"/>
              <a:t>A</a:t>
            </a:r>
            <a:r>
              <a:rPr lang="zh-CN" altLang="en-US" dirty="0"/>
              <a:t>站接受的信号就为</a:t>
            </a:r>
            <a:r>
              <a:rPr lang="en-US" altLang="zh-CN" dirty="0"/>
              <a:t>M=SB+SC</a:t>
            </a:r>
            <a:r>
              <a:rPr lang="en-US" altLang="zh-CN" baseline="30000" dirty="0"/>
              <a:t>T</a:t>
            </a:r>
            <a:r>
              <a:rPr lang="zh-CN" altLang="en-US" dirty="0"/>
              <a:t>，</a:t>
            </a:r>
            <a:endParaRPr lang="en-US" altLang="zh-CN" dirty="0"/>
          </a:p>
          <a:p>
            <a:pPr eaLnBrk="1" hangingPunct="1">
              <a:buFont typeface="Arial" charset="0"/>
              <a:buChar char="•"/>
              <a:defRPr/>
            </a:pPr>
            <a:r>
              <a:rPr lang="en-US" altLang="zh-CN" dirty="0"/>
              <a:t>A</a:t>
            </a:r>
            <a:r>
              <a:rPr lang="zh-CN" altLang="en-US" dirty="0"/>
              <a:t>站用</a:t>
            </a:r>
            <a:r>
              <a:rPr lang="en-US" altLang="zh-CN" dirty="0"/>
              <a:t>B</a:t>
            </a:r>
            <a:r>
              <a:rPr lang="zh-CN" altLang="en-US" dirty="0"/>
              <a:t>站码片序列</a:t>
            </a:r>
            <a:r>
              <a:rPr lang="en-US" altLang="zh-CN" dirty="0"/>
              <a:t>SB</a:t>
            </a:r>
            <a:r>
              <a:rPr lang="zh-CN" altLang="en-US" dirty="0"/>
              <a:t>去乘</a:t>
            </a:r>
            <a:r>
              <a:rPr lang="en-US" altLang="zh-CN" dirty="0"/>
              <a:t>M</a:t>
            </a:r>
            <a:r>
              <a:rPr lang="zh-CN" altLang="en-US" dirty="0"/>
              <a:t>，即可知道</a:t>
            </a:r>
            <a:r>
              <a:rPr lang="en-US" altLang="zh-CN" dirty="0"/>
              <a:t>B</a:t>
            </a:r>
            <a:r>
              <a:rPr lang="zh-CN" altLang="en-US" dirty="0"/>
              <a:t>站发了什么</a:t>
            </a:r>
            <a:endParaRPr lang="en-US" altLang="zh-CN" dirty="0"/>
          </a:p>
          <a:p>
            <a:pPr marL="0" indent="0" eaLnBrk="1" hangingPunct="1">
              <a:buFont typeface="Arial" charset="0"/>
              <a:buNone/>
              <a:defRPr/>
            </a:pPr>
            <a:r>
              <a:rPr lang="en-US" altLang="zh-CN" dirty="0"/>
              <a:t> </a:t>
            </a:r>
            <a:r>
              <a:rPr lang="en-US" altLang="zh-CN" dirty="0">
                <a:solidFill>
                  <a:srgbClr val="FF0000"/>
                </a:solidFill>
              </a:rPr>
              <a:t>SB×M=SB×(SB+SC</a:t>
            </a:r>
            <a:r>
              <a:rPr lang="en-US" altLang="zh-CN" baseline="30000" dirty="0">
                <a:solidFill>
                  <a:srgbClr val="FF0000"/>
                </a:solidFill>
              </a:rPr>
              <a:t>T</a:t>
            </a:r>
            <a:r>
              <a:rPr lang="en-US" altLang="zh-CN" dirty="0">
                <a:solidFill>
                  <a:srgbClr val="FF0000"/>
                </a:solidFill>
              </a:rPr>
              <a:t>)=SB×SB+SB×SC</a:t>
            </a:r>
            <a:r>
              <a:rPr lang="en-US" altLang="zh-CN" baseline="30000" dirty="0">
                <a:solidFill>
                  <a:srgbClr val="FF0000"/>
                </a:solidFill>
              </a:rPr>
              <a:t>T</a:t>
            </a:r>
            <a:r>
              <a:rPr lang="en-US" altLang="zh-CN" dirty="0">
                <a:solidFill>
                  <a:srgbClr val="FF0000"/>
                </a:solidFill>
              </a:rPr>
              <a:t>=1+0=1</a:t>
            </a:r>
            <a:r>
              <a:rPr lang="zh-CN" altLang="en-US"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066F2790-1FC3-2BE3-3535-6272734120A2}"/>
              </a:ext>
            </a:extLst>
          </p:cNvPr>
          <p:cNvSpPr>
            <a:spLocks noGrp="1" noChangeArrowheads="1"/>
          </p:cNvSpPr>
          <p:nvPr>
            <p:ph type="title"/>
          </p:nvPr>
        </p:nvSpPr>
        <p:spPr>
          <a:xfrm>
            <a:off x="1150938" y="260350"/>
            <a:ext cx="7793037" cy="1462088"/>
          </a:xfrm>
        </p:spPr>
        <p:txBody>
          <a:bodyPr/>
          <a:lstStyle/>
          <a:p>
            <a:pPr algn="ctr" eaLnBrk="1" hangingPunct="1"/>
            <a:r>
              <a:rPr lang="en-US" altLang="zh-CN"/>
              <a:t>CDMA </a:t>
            </a:r>
            <a:r>
              <a:rPr lang="zh-CN" altLang="en-US"/>
              <a:t>的工作原理 </a:t>
            </a:r>
          </a:p>
        </p:txBody>
      </p:sp>
      <p:sp>
        <p:nvSpPr>
          <p:cNvPr id="40963" name="Rectangle 4">
            <a:extLst>
              <a:ext uri="{FF2B5EF4-FFF2-40B4-BE49-F238E27FC236}">
                <a16:creationId xmlns:a16="http://schemas.microsoft.com/office/drawing/2014/main" id="{EF68774A-1922-73AC-36DD-1D411F8A7F0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0964" name="Rectangle 6">
            <a:extLst>
              <a:ext uri="{FF2B5EF4-FFF2-40B4-BE49-F238E27FC236}">
                <a16:creationId xmlns:a16="http://schemas.microsoft.com/office/drawing/2014/main" id="{9B65AFB4-62EE-EEF1-EE1A-F22E12948F44}"/>
              </a:ext>
            </a:extLst>
          </p:cNvPr>
          <p:cNvSpPr>
            <a:spLocks noChangeArrowheads="1"/>
          </p:cNvSpPr>
          <p:nvPr/>
        </p:nvSpPr>
        <p:spPr bwMode="auto">
          <a:xfrm>
            <a:off x="0" y="353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0965" name="Rectangle 7">
            <a:extLst>
              <a:ext uri="{FF2B5EF4-FFF2-40B4-BE49-F238E27FC236}">
                <a16:creationId xmlns:a16="http://schemas.microsoft.com/office/drawing/2014/main" id="{8A0307DD-D5AF-30FC-7CD5-717175073DB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0966" name="Line 10">
            <a:extLst>
              <a:ext uri="{FF2B5EF4-FFF2-40B4-BE49-F238E27FC236}">
                <a16:creationId xmlns:a16="http://schemas.microsoft.com/office/drawing/2014/main" id="{10E74BFC-F8BB-DAEC-5E2F-50C93E939BBB}"/>
              </a:ext>
            </a:extLst>
          </p:cNvPr>
          <p:cNvSpPr>
            <a:spLocks noChangeShapeType="1"/>
          </p:cNvSpPr>
          <p:nvPr/>
        </p:nvSpPr>
        <p:spPr bwMode="auto">
          <a:xfrm>
            <a:off x="3338513" y="2936875"/>
            <a:ext cx="156686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7" name="Text Box 11">
            <a:extLst>
              <a:ext uri="{FF2B5EF4-FFF2-40B4-BE49-F238E27FC236}">
                <a16:creationId xmlns:a16="http://schemas.microsoft.com/office/drawing/2014/main" id="{EAD6B96C-CD28-AE16-4159-9C3BD108000B}"/>
              </a:ext>
            </a:extLst>
          </p:cNvPr>
          <p:cNvSpPr txBox="1">
            <a:spLocks noChangeArrowheads="1"/>
          </p:cNvSpPr>
          <p:nvPr/>
        </p:nvSpPr>
        <p:spPr bwMode="auto">
          <a:xfrm>
            <a:off x="971550" y="3124200"/>
            <a:ext cx="21875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85000"/>
              </a:lnSpc>
            </a:pPr>
            <a:r>
              <a:rPr kumimoji="1" lang="en-US" altLang="zh-CN" sz="2000">
                <a:solidFill>
                  <a:srgbClr val="333399"/>
                </a:solidFill>
                <a:latin typeface="Arial" panose="020B0604020202020204" pitchFamily="34" charset="0"/>
                <a:ea typeface="黑体" panose="02010609060101010101" pitchFamily="49" charset="-122"/>
              </a:rPr>
              <a:t>S </a:t>
            </a:r>
            <a:r>
              <a:rPr kumimoji="1" lang="zh-CN" altLang="en-US" sz="2000">
                <a:solidFill>
                  <a:srgbClr val="333399"/>
                </a:solidFill>
                <a:latin typeface="Arial" panose="020B0604020202020204" pitchFamily="34" charset="0"/>
                <a:ea typeface="黑体" panose="02010609060101010101" pitchFamily="49" charset="-122"/>
              </a:rPr>
              <a:t>站的码片序列 </a:t>
            </a:r>
            <a:r>
              <a:rPr kumimoji="1" lang="en-US" altLang="zh-CN" sz="2000" b="1">
                <a:solidFill>
                  <a:srgbClr val="333399"/>
                </a:solidFill>
                <a:latin typeface="Arial" panose="020B0604020202020204" pitchFamily="34" charset="0"/>
                <a:ea typeface="黑体" panose="02010609060101010101" pitchFamily="49" charset="-122"/>
              </a:rPr>
              <a:t>S</a:t>
            </a:r>
          </a:p>
        </p:txBody>
      </p:sp>
      <p:sp>
        <p:nvSpPr>
          <p:cNvPr id="40968" name="Line 12">
            <a:extLst>
              <a:ext uri="{FF2B5EF4-FFF2-40B4-BE49-F238E27FC236}">
                <a16:creationId xmlns:a16="http://schemas.microsoft.com/office/drawing/2014/main" id="{B3853586-F8DD-CA61-AEE8-832B77BDBBC1}"/>
              </a:ext>
            </a:extLst>
          </p:cNvPr>
          <p:cNvSpPr>
            <a:spLocks noChangeShapeType="1"/>
          </p:cNvSpPr>
          <p:nvPr/>
        </p:nvSpPr>
        <p:spPr bwMode="auto">
          <a:xfrm>
            <a:off x="3340100" y="2236788"/>
            <a:ext cx="0" cy="38020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9" name="Line 13">
            <a:extLst>
              <a:ext uri="{FF2B5EF4-FFF2-40B4-BE49-F238E27FC236}">
                <a16:creationId xmlns:a16="http://schemas.microsoft.com/office/drawing/2014/main" id="{7F2328F6-5010-CB76-188C-5A0904D6192B}"/>
              </a:ext>
            </a:extLst>
          </p:cNvPr>
          <p:cNvSpPr>
            <a:spLocks noChangeShapeType="1"/>
          </p:cNvSpPr>
          <p:nvPr/>
        </p:nvSpPr>
        <p:spPr bwMode="auto">
          <a:xfrm>
            <a:off x="4918075" y="2236788"/>
            <a:ext cx="0" cy="37814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0" name="Line 14">
            <a:extLst>
              <a:ext uri="{FF2B5EF4-FFF2-40B4-BE49-F238E27FC236}">
                <a16:creationId xmlns:a16="http://schemas.microsoft.com/office/drawing/2014/main" id="{238B8F84-E28D-A00D-8F3C-6235E7E7F005}"/>
              </a:ext>
            </a:extLst>
          </p:cNvPr>
          <p:cNvSpPr>
            <a:spLocks noChangeShapeType="1"/>
          </p:cNvSpPr>
          <p:nvPr/>
        </p:nvSpPr>
        <p:spPr bwMode="auto">
          <a:xfrm>
            <a:off x="6496050" y="2236788"/>
            <a:ext cx="0" cy="39290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1" name="Line 15">
            <a:extLst>
              <a:ext uri="{FF2B5EF4-FFF2-40B4-BE49-F238E27FC236}">
                <a16:creationId xmlns:a16="http://schemas.microsoft.com/office/drawing/2014/main" id="{2F5E0538-0644-C7BB-7E90-46A80A78B049}"/>
              </a:ext>
            </a:extLst>
          </p:cNvPr>
          <p:cNvSpPr>
            <a:spLocks noChangeShapeType="1"/>
          </p:cNvSpPr>
          <p:nvPr/>
        </p:nvSpPr>
        <p:spPr bwMode="auto">
          <a:xfrm>
            <a:off x="8074025" y="2236788"/>
            <a:ext cx="0" cy="37909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2" name="Freeform 16">
            <a:extLst>
              <a:ext uri="{FF2B5EF4-FFF2-40B4-BE49-F238E27FC236}">
                <a16:creationId xmlns:a16="http://schemas.microsoft.com/office/drawing/2014/main" id="{C4FD73BF-7296-013A-2287-19AC5E76444E}"/>
              </a:ext>
            </a:extLst>
          </p:cNvPr>
          <p:cNvSpPr>
            <a:spLocks/>
          </p:cNvSpPr>
          <p:nvPr/>
        </p:nvSpPr>
        <p:spPr bwMode="auto">
          <a:xfrm>
            <a:off x="3340100" y="3168650"/>
            <a:ext cx="1577975" cy="319088"/>
          </a:xfrm>
          <a:custGeom>
            <a:avLst/>
            <a:gdLst>
              <a:gd name="T0" fmla="*/ 0 w 768"/>
              <a:gd name="T1" fmla="*/ 2147483647 h 196"/>
              <a:gd name="T2" fmla="*/ 0 w 768"/>
              <a:gd name="T3" fmla="*/ 2147483647 h 196"/>
              <a:gd name="T4" fmla="*/ 2147483647 w 768"/>
              <a:gd name="T5" fmla="*/ 2147483647 h 196"/>
              <a:gd name="T6" fmla="*/ 2147483647 w 768"/>
              <a:gd name="T7" fmla="*/ 0 h 196"/>
              <a:gd name="T8" fmla="*/ 2147483647 w 768"/>
              <a:gd name="T9" fmla="*/ 0 h 196"/>
              <a:gd name="T10" fmla="*/ 2147483647 w 768"/>
              <a:gd name="T11" fmla="*/ 2147483647 h 196"/>
              <a:gd name="T12" fmla="*/ 2147483647 w 768"/>
              <a:gd name="T13" fmla="*/ 2147483647 h 196"/>
              <a:gd name="T14" fmla="*/ 2147483647 w 768"/>
              <a:gd name="T15" fmla="*/ 0 h 196"/>
              <a:gd name="T16" fmla="*/ 2147483647 w 768"/>
              <a:gd name="T17" fmla="*/ 0 h 196"/>
              <a:gd name="T18" fmla="*/ 2147483647 w 768"/>
              <a:gd name="T19" fmla="*/ 214748364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3" name="Freeform 17">
            <a:extLst>
              <a:ext uri="{FF2B5EF4-FFF2-40B4-BE49-F238E27FC236}">
                <a16:creationId xmlns:a16="http://schemas.microsoft.com/office/drawing/2014/main" id="{87B64DA8-F881-BADC-9710-FA6E58835F2D}"/>
              </a:ext>
            </a:extLst>
          </p:cNvPr>
          <p:cNvSpPr>
            <a:spLocks/>
          </p:cNvSpPr>
          <p:nvPr/>
        </p:nvSpPr>
        <p:spPr bwMode="auto">
          <a:xfrm>
            <a:off x="4918075" y="3168650"/>
            <a:ext cx="1577975" cy="319088"/>
          </a:xfrm>
          <a:custGeom>
            <a:avLst/>
            <a:gdLst>
              <a:gd name="T0" fmla="*/ 0 w 768"/>
              <a:gd name="T1" fmla="*/ 2147483647 h 196"/>
              <a:gd name="T2" fmla="*/ 0 w 768"/>
              <a:gd name="T3" fmla="*/ 2147483647 h 196"/>
              <a:gd name="T4" fmla="*/ 2147483647 w 768"/>
              <a:gd name="T5" fmla="*/ 2147483647 h 196"/>
              <a:gd name="T6" fmla="*/ 2147483647 w 768"/>
              <a:gd name="T7" fmla="*/ 0 h 196"/>
              <a:gd name="T8" fmla="*/ 2147483647 w 768"/>
              <a:gd name="T9" fmla="*/ 0 h 196"/>
              <a:gd name="T10" fmla="*/ 2147483647 w 768"/>
              <a:gd name="T11" fmla="*/ 2147483647 h 196"/>
              <a:gd name="T12" fmla="*/ 2147483647 w 768"/>
              <a:gd name="T13" fmla="*/ 2147483647 h 196"/>
              <a:gd name="T14" fmla="*/ 2147483647 w 768"/>
              <a:gd name="T15" fmla="*/ 0 h 196"/>
              <a:gd name="T16" fmla="*/ 2147483647 w 768"/>
              <a:gd name="T17" fmla="*/ 0 h 196"/>
              <a:gd name="T18" fmla="*/ 2147483647 w 768"/>
              <a:gd name="T19" fmla="*/ 214748364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4" name="Line 28">
            <a:extLst>
              <a:ext uri="{FF2B5EF4-FFF2-40B4-BE49-F238E27FC236}">
                <a16:creationId xmlns:a16="http://schemas.microsoft.com/office/drawing/2014/main" id="{CF81A07F-79F0-CC94-184D-C10CBE2D508B}"/>
              </a:ext>
            </a:extLst>
          </p:cNvPr>
          <p:cNvSpPr>
            <a:spLocks noChangeShapeType="1"/>
          </p:cNvSpPr>
          <p:nvPr/>
        </p:nvSpPr>
        <p:spPr bwMode="auto">
          <a:xfrm>
            <a:off x="3184525" y="4413250"/>
            <a:ext cx="5284788"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5" name="Freeform 31">
            <a:extLst>
              <a:ext uri="{FF2B5EF4-FFF2-40B4-BE49-F238E27FC236}">
                <a16:creationId xmlns:a16="http://schemas.microsoft.com/office/drawing/2014/main" id="{D21F71A3-DD92-04C4-7680-57211E61D3E8}"/>
              </a:ext>
            </a:extLst>
          </p:cNvPr>
          <p:cNvSpPr>
            <a:spLocks/>
          </p:cNvSpPr>
          <p:nvPr/>
        </p:nvSpPr>
        <p:spPr bwMode="auto">
          <a:xfrm>
            <a:off x="3340100" y="4725988"/>
            <a:ext cx="1577975" cy="622300"/>
          </a:xfrm>
          <a:custGeom>
            <a:avLst/>
            <a:gdLst>
              <a:gd name="T0" fmla="*/ 0 w 768"/>
              <a:gd name="T1" fmla="*/ 2147483647 h 384"/>
              <a:gd name="T2" fmla="*/ 0 w 768"/>
              <a:gd name="T3" fmla="*/ 2147483647 h 384"/>
              <a:gd name="T4" fmla="*/ 2147483647 w 768"/>
              <a:gd name="T5" fmla="*/ 2147483647 h 384"/>
              <a:gd name="T6" fmla="*/ 2147483647 w 768"/>
              <a:gd name="T7" fmla="*/ 2147483647 h 384"/>
              <a:gd name="T8" fmla="*/ 2147483647 w 768"/>
              <a:gd name="T9" fmla="*/ 2147483647 h 384"/>
              <a:gd name="T10" fmla="*/ 2147483647 w 768"/>
              <a:gd name="T11" fmla="*/ 0 h 384"/>
              <a:gd name="T12" fmla="*/ 2147483647 w 768"/>
              <a:gd name="T13" fmla="*/ 0 h 384"/>
              <a:gd name="T14" fmla="*/ 2147483647 w 768"/>
              <a:gd name="T15" fmla="*/ 2147483647 h 384"/>
              <a:gd name="T16" fmla="*/ 2147483647 w 768"/>
              <a:gd name="T17" fmla="*/ 2147483647 h 384"/>
              <a:gd name="T18" fmla="*/ 2147483647 w 768"/>
              <a:gd name="T19" fmla="*/ 0 h 384"/>
              <a:gd name="T20" fmla="*/ 2147483647 w 768"/>
              <a:gd name="T21" fmla="*/ 0 h 384"/>
              <a:gd name="T22" fmla="*/ 2147483647 w 768"/>
              <a:gd name="T23" fmla="*/ 2147483647 h 384"/>
              <a:gd name="T24" fmla="*/ 2147483647 w 768"/>
              <a:gd name="T25" fmla="*/ 2147483647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6" name="Freeform 32">
            <a:extLst>
              <a:ext uri="{FF2B5EF4-FFF2-40B4-BE49-F238E27FC236}">
                <a16:creationId xmlns:a16="http://schemas.microsoft.com/office/drawing/2014/main" id="{5481CCB9-B5B7-122B-8F51-74AB86E81945}"/>
              </a:ext>
            </a:extLst>
          </p:cNvPr>
          <p:cNvSpPr>
            <a:spLocks/>
          </p:cNvSpPr>
          <p:nvPr/>
        </p:nvSpPr>
        <p:spPr bwMode="auto">
          <a:xfrm>
            <a:off x="4918075" y="4725988"/>
            <a:ext cx="1577975" cy="622300"/>
          </a:xfrm>
          <a:custGeom>
            <a:avLst/>
            <a:gdLst>
              <a:gd name="T0" fmla="*/ 0 w 768"/>
              <a:gd name="T1" fmla="*/ 2147483647 h 384"/>
              <a:gd name="T2" fmla="*/ 0 w 768"/>
              <a:gd name="T3" fmla="*/ 2147483647 h 384"/>
              <a:gd name="T4" fmla="*/ 2147483647 w 768"/>
              <a:gd name="T5" fmla="*/ 2147483647 h 384"/>
              <a:gd name="T6" fmla="*/ 2147483647 w 768"/>
              <a:gd name="T7" fmla="*/ 2147483647 h 384"/>
              <a:gd name="T8" fmla="*/ 2147483647 w 768"/>
              <a:gd name="T9" fmla="*/ 2147483647 h 384"/>
              <a:gd name="T10" fmla="*/ 2147483647 w 768"/>
              <a:gd name="T11" fmla="*/ 0 h 384"/>
              <a:gd name="T12" fmla="*/ 2147483647 w 768"/>
              <a:gd name="T13" fmla="*/ 0 h 384"/>
              <a:gd name="T14" fmla="*/ 2147483647 w 768"/>
              <a:gd name="T15" fmla="*/ 2147483647 h 384"/>
              <a:gd name="T16" fmla="*/ 2147483647 w 768"/>
              <a:gd name="T17" fmla="*/ 2147483647 h 384"/>
              <a:gd name="T18" fmla="*/ 2147483647 w 768"/>
              <a:gd name="T19" fmla="*/ 0 h 384"/>
              <a:gd name="T20" fmla="*/ 2147483647 w 768"/>
              <a:gd name="T21" fmla="*/ 0 h 384"/>
              <a:gd name="T22" fmla="*/ 2147483647 w 768"/>
              <a:gd name="T23" fmla="*/ 2147483647 h 384"/>
              <a:gd name="T24" fmla="*/ 2147483647 w 768"/>
              <a:gd name="T25" fmla="*/ 2147483647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7" name="Freeform 33">
            <a:extLst>
              <a:ext uri="{FF2B5EF4-FFF2-40B4-BE49-F238E27FC236}">
                <a16:creationId xmlns:a16="http://schemas.microsoft.com/office/drawing/2014/main" id="{2186CE97-1BAF-9057-E1A3-767FD54B3C5F}"/>
              </a:ext>
            </a:extLst>
          </p:cNvPr>
          <p:cNvSpPr>
            <a:spLocks/>
          </p:cNvSpPr>
          <p:nvPr/>
        </p:nvSpPr>
        <p:spPr bwMode="auto">
          <a:xfrm flipV="1">
            <a:off x="6496050" y="4725988"/>
            <a:ext cx="1577975" cy="622300"/>
          </a:xfrm>
          <a:custGeom>
            <a:avLst/>
            <a:gdLst>
              <a:gd name="T0" fmla="*/ 0 w 768"/>
              <a:gd name="T1" fmla="*/ 2147483647 h 384"/>
              <a:gd name="T2" fmla="*/ 0 w 768"/>
              <a:gd name="T3" fmla="*/ 2147483647 h 384"/>
              <a:gd name="T4" fmla="*/ 2147483647 w 768"/>
              <a:gd name="T5" fmla="*/ 2147483647 h 384"/>
              <a:gd name="T6" fmla="*/ 2147483647 w 768"/>
              <a:gd name="T7" fmla="*/ 2147483647 h 384"/>
              <a:gd name="T8" fmla="*/ 2147483647 w 768"/>
              <a:gd name="T9" fmla="*/ 2147483647 h 384"/>
              <a:gd name="T10" fmla="*/ 2147483647 w 768"/>
              <a:gd name="T11" fmla="*/ 0 h 384"/>
              <a:gd name="T12" fmla="*/ 2147483647 w 768"/>
              <a:gd name="T13" fmla="*/ 0 h 384"/>
              <a:gd name="T14" fmla="*/ 2147483647 w 768"/>
              <a:gd name="T15" fmla="*/ 2147483647 h 384"/>
              <a:gd name="T16" fmla="*/ 2147483647 w 768"/>
              <a:gd name="T17" fmla="*/ 2147483647 h 384"/>
              <a:gd name="T18" fmla="*/ 2147483647 w 768"/>
              <a:gd name="T19" fmla="*/ 0 h 384"/>
              <a:gd name="T20" fmla="*/ 2147483647 w 768"/>
              <a:gd name="T21" fmla="*/ 0 h 384"/>
              <a:gd name="T22" fmla="*/ 2147483647 w 768"/>
              <a:gd name="T23" fmla="*/ 2147483647 h 384"/>
              <a:gd name="T24" fmla="*/ 2147483647 w 768"/>
              <a:gd name="T25" fmla="*/ 2147483647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8" name="Line 34">
            <a:extLst>
              <a:ext uri="{FF2B5EF4-FFF2-40B4-BE49-F238E27FC236}">
                <a16:creationId xmlns:a16="http://schemas.microsoft.com/office/drawing/2014/main" id="{680A734D-E20D-0ECD-2355-BB0ED2F23B04}"/>
              </a:ext>
            </a:extLst>
          </p:cNvPr>
          <p:cNvSpPr>
            <a:spLocks noChangeShapeType="1"/>
          </p:cNvSpPr>
          <p:nvPr/>
        </p:nvSpPr>
        <p:spPr bwMode="auto">
          <a:xfrm>
            <a:off x="3184525" y="5035550"/>
            <a:ext cx="5284788"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9" name="Text Box 39">
            <a:extLst>
              <a:ext uri="{FF2B5EF4-FFF2-40B4-BE49-F238E27FC236}">
                <a16:creationId xmlns:a16="http://schemas.microsoft.com/office/drawing/2014/main" id="{EEABFF0B-97DD-3F6E-68AB-8D0401E533BD}"/>
              </a:ext>
            </a:extLst>
          </p:cNvPr>
          <p:cNvSpPr txBox="1">
            <a:spLocks noChangeArrowheads="1"/>
          </p:cNvSpPr>
          <p:nvPr/>
        </p:nvSpPr>
        <p:spPr bwMode="auto">
          <a:xfrm>
            <a:off x="8470900" y="307975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a:t>
            </a:r>
          </a:p>
        </p:txBody>
      </p:sp>
      <p:sp>
        <p:nvSpPr>
          <p:cNvPr id="40980" name="Text Box 40">
            <a:extLst>
              <a:ext uri="{FF2B5EF4-FFF2-40B4-BE49-F238E27FC236}">
                <a16:creationId xmlns:a16="http://schemas.microsoft.com/office/drawing/2014/main" id="{6BD59DDC-A587-0261-5BC6-358B87620AE1}"/>
              </a:ext>
            </a:extLst>
          </p:cNvPr>
          <p:cNvSpPr txBox="1">
            <a:spLocks noChangeArrowheads="1"/>
          </p:cNvSpPr>
          <p:nvPr/>
        </p:nvSpPr>
        <p:spPr bwMode="auto">
          <a:xfrm>
            <a:off x="8470900" y="418465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a:t>
            </a:r>
          </a:p>
        </p:txBody>
      </p:sp>
      <p:sp>
        <p:nvSpPr>
          <p:cNvPr id="40981" name="Text Box 41">
            <a:extLst>
              <a:ext uri="{FF2B5EF4-FFF2-40B4-BE49-F238E27FC236}">
                <a16:creationId xmlns:a16="http://schemas.microsoft.com/office/drawing/2014/main" id="{6E088378-F009-5DD4-F280-AEA0A57CF7DE}"/>
              </a:ext>
            </a:extLst>
          </p:cNvPr>
          <p:cNvSpPr txBox="1">
            <a:spLocks noChangeArrowheads="1"/>
          </p:cNvSpPr>
          <p:nvPr/>
        </p:nvSpPr>
        <p:spPr bwMode="auto">
          <a:xfrm>
            <a:off x="8470900" y="479266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a:t>
            </a:r>
          </a:p>
        </p:txBody>
      </p:sp>
      <p:sp>
        <p:nvSpPr>
          <p:cNvPr id="40982" name="Rectangle 44">
            <a:extLst>
              <a:ext uri="{FF2B5EF4-FFF2-40B4-BE49-F238E27FC236}">
                <a16:creationId xmlns:a16="http://schemas.microsoft.com/office/drawing/2014/main" id="{02DBDA72-D790-D638-4D4D-6444D92EABE3}"/>
              </a:ext>
            </a:extLst>
          </p:cNvPr>
          <p:cNvSpPr>
            <a:spLocks noChangeArrowheads="1"/>
          </p:cNvSpPr>
          <p:nvPr/>
        </p:nvSpPr>
        <p:spPr bwMode="auto">
          <a:xfrm>
            <a:off x="3606800" y="2781300"/>
            <a:ext cx="1057275"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0983" name="Text Box 45">
            <a:extLst>
              <a:ext uri="{FF2B5EF4-FFF2-40B4-BE49-F238E27FC236}">
                <a16:creationId xmlns:a16="http://schemas.microsoft.com/office/drawing/2014/main" id="{4925D4BA-0F10-7275-6889-818F234295EB}"/>
              </a:ext>
            </a:extLst>
          </p:cNvPr>
          <p:cNvSpPr txBox="1">
            <a:spLocks noChangeArrowheads="1"/>
          </p:cNvSpPr>
          <p:nvPr/>
        </p:nvSpPr>
        <p:spPr bwMode="auto">
          <a:xfrm>
            <a:off x="3595688" y="2684463"/>
            <a:ext cx="116681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i="1">
                <a:solidFill>
                  <a:srgbClr val="333399"/>
                </a:solidFill>
                <a:latin typeface="Arial" panose="020B0604020202020204" pitchFamily="34" charset="0"/>
                <a:ea typeface="黑体" panose="02010609060101010101" pitchFamily="49" charset="-122"/>
              </a:rPr>
              <a:t>8</a:t>
            </a:r>
            <a:r>
              <a:rPr kumimoji="1" lang="en-US" altLang="zh-CN" sz="2000">
                <a:solidFill>
                  <a:srgbClr val="333399"/>
                </a:solidFill>
                <a:latin typeface="Arial" panose="020B0604020202020204" pitchFamily="34" charset="0"/>
                <a:ea typeface="黑体" panose="02010609060101010101" pitchFamily="49" charset="-122"/>
              </a:rPr>
              <a:t> </a:t>
            </a:r>
            <a:r>
              <a:rPr kumimoji="1" lang="zh-CN" altLang="en-US" sz="2000">
                <a:solidFill>
                  <a:srgbClr val="333399"/>
                </a:solidFill>
                <a:latin typeface="Arial" panose="020B0604020202020204" pitchFamily="34" charset="0"/>
                <a:ea typeface="黑体" panose="02010609060101010101" pitchFamily="49" charset="-122"/>
              </a:rPr>
              <a:t>个码片</a:t>
            </a:r>
          </a:p>
        </p:txBody>
      </p:sp>
      <p:sp>
        <p:nvSpPr>
          <p:cNvPr id="40984" name="Line 49">
            <a:extLst>
              <a:ext uri="{FF2B5EF4-FFF2-40B4-BE49-F238E27FC236}">
                <a16:creationId xmlns:a16="http://schemas.microsoft.com/office/drawing/2014/main" id="{460B7AC6-9652-6C81-875E-295C827CA9C4}"/>
              </a:ext>
            </a:extLst>
          </p:cNvPr>
          <p:cNvSpPr>
            <a:spLocks noChangeShapeType="1"/>
          </p:cNvSpPr>
          <p:nvPr/>
        </p:nvSpPr>
        <p:spPr bwMode="auto">
          <a:xfrm flipV="1">
            <a:off x="3184525" y="3863975"/>
            <a:ext cx="5284788" cy="635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5" name="Text Box 50">
            <a:extLst>
              <a:ext uri="{FF2B5EF4-FFF2-40B4-BE49-F238E27FC236}">
                <a16:creationId xmlns:a16="http://schemas.microsoft.com/office/drawing/2014/main" id="{C8A82FEA-9F2D-110D-871C-D5BDF2F68466}"/>
              </a:ext>
            </a:extLst>
          </p:cNvPr>
          <p:cNvSpPr txBox="1">
            <a:spLocks noChangeArrowheads="1"/>
          </p:cNvSpPr>
          <p:nvPr/>
        </p:nvSpPr>
        <p:spPr bwMode="auto">
          <a:xfrm>
            <a:off x="8470900" y="3616325"/>
            <a:ext cx="25400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a:t>
            </a:r>
          </a:p>
        </p:txBody>
      </p:sp>
      <p:sp>
        <p:nvSpPr>
          <p:cNvPr id="40986" name="Freeform 51">
            <a:extLst>
              <a:ext uri="{FF2B5EF4-FFF2-40B4-BE49-F238E27FC236}">
                <a16:creationId xmlns:a16="http://schemas.microsoft.com/office/drawing/2014/main" id="{1FE30CF3-A5FB-6EDB-980A-DF647E8EE222}"/>
              </a:ext>
            </a:extLst>
          </p:cNvPr>
          <p:cNvSpPr>
            <a:spLocks/>
          </p:cNvSpPr>
          <p:nvPr/>
        </p:nvSpPr>
        <p:spPr bwMode="auto">
          <a:xfrm>
            <a:off x="6500813" y="3168650"/>
            <a:ext cx="1577975" cy="319088"/>
          </a:xfrm>
          <a:custGeom>
            <a:avLst/>
            <a:gdLst>
              <a:gd name="T0" fmla="*/ 0 w 768"/>
              <a:gd name="T1" fmla="*/ 2147483647 h 196"/>
              <a:gd name="T2" fmla="*/ 0 w 768"/>
              <a:gd name="T3" fmla="*/ 2147483647 h 196"/>
              <a:gd name="T4" fmla="*/ 2147483647 w 768"/>
              <a:gd name="T5" fmla="*/ 2147483647 h 196"/>
              <a:gd name="T6" fmla="*/ 2147483647 w 768"/>
              <a:gd name="T7" fmla="*/ 0 h 196"/>
              <a:gd name="T8" fmla="*/ 2147483647 w 768"/>
              <a:gd name="T9" fmla="*/ 0 h 196"/>
              <a:gd name="T10" fmla="*/ 2147483647 w 768"/>
              <a:gd name="T11" fmla="*/ 2147483647 h 196"/>
              <a:gd name="T12" fmla="*/ 2147483647 w 768"/>
              <a:gd name="T13" fmla="*/ 2147483647 h 196"/>
              <a:gd name="T14" fmla="*/ 2147483647 w 768"/>
              <a:gd name="T15" fmla="*/ 0 h 196"/>
              <a:gd name="T16" fmla="*/ 2147483647 w 768"/>
              <a:gd name="T17" fmla="*/ 0 h 196"/>
              <a:gd name="T18" fmla="*/ 2147483647 w 768"/>
              <a:gd name="T19" fmla="*/ 214748364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7" name="Line 52">
            <a:extLst>
              <a:ext uri="{FF2B5EF4-FFF2-40B4-BE49-F238E27FC236}">
                <a16:creationId xmlns:a16="http://schemas.microsoft.com/office/drawing/2014/main" id="{1DA9AD6E-8BCF-7AA2-BDB8-F7AFB548E584}"/>
              </a:ext>
            </a:extLst>
          </p:cNvPr>
          <p:cNvSpPr>
            <a:spLocks noChangeShapeType="1"/>
          </p:cNvSpPr>
          <p:nvPr/>
        </p:nvSpPr>
        <p:spPr bwMode="auto">
          <a:xfrm>
            <a:off x="3205163" y="3325813"/>
            <a:ext cx="526415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8" name="Text Box 53">
            <a:extLst>
              <a:ext uri="{FF2B5EF4-FFF2-40B4-BE49-F238E27FC236}">
                <a16:creationId xmlns:a16="http://schemas.microsoft.com/office/drawing/2014/main" id="{79F6EE78-DE3A-3D8D-6E9B-E07794FA5DBB}"/>
              </a:ext>
            </a:extLst>
          </p:cNvPr>
          <p:cNvSpPr txBox="1">
            <a:spLocks noChangeArrowheads="1"/>
          </p:cNvSpPr>
          <p:nvPr/>
        </p:nvSpPr>
        <p:spPr bwMode="auto">
          <a:xfrm>
            <a:off x="971550" y="3603625"/>
            <a:ext cx="227965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S </a:t>
            </a:r>
            <a:r>
              <a:rPr kumimoji="1" lang="zh-CN" altLang="en-US" sz="2000">
                <a:solidFill>
                  <a:srgbClr val="333399"/>
                </a:solidFill>
                <a:latin typeface="Arial" panose="020B0604020202020204" pitchFamily="34" charset="0"/>
                <a:ea typeface="黑体" panose="02010609060101010101" pitchFamily="49" charset="-122"/>
              </a:rPr>
              <a:t>站发送的信号 </a:t>
            </a:r>
            <a:r>
              <a:rPr kumimoji="1" lang="en-US" altLang="zh-CN" sz="2000" b="1">
                <a:solidFill>
                  <a:srgbClr val="333399"/>
                </a:solidFill>
                <a:latin typeface="Arial" panose="020B0604020202020204" pitchFamily="34" charset="0"/>
                <a:ea typeface="黑体" panose="02010609060101010101" pitchFamily="49" charset="-122"/>
              </a:rPr>
              <a:t>S</a:t>
            </a:r>
            <a:r>
              <a:rPr kumimoji="1" lang="en-US" altLang="zh-CN" sz="2000" b="1" baseline="-25000">
                <a:solidFill>
                  <a:srgbClr val="333399"/>
                </a:solidFill>
                <a:latin typeface="Arial" panose="020B0604020202020204" pitchFamily="34" charset="0"/>
                <a:ea typeface="黑体" panose="02010609060101010101" pitchFamily="49" charset="-122"/>
              </a:rPr>
              <a:t>x</a:t>
            </a:r>
          </a:p>
        </p:txBody>
      </p:sp>
      <p:sp>
        <p:nvSpPr>
          <p:cNvPr id="40989" name="Text Box 54">
            <a:extLst>
              <a:ext uri="{FF2B5EF4-FFF2-40B4-BE49-F238E27FC236}">
                <a16:creationId xmlns:a16="http://schemas.microsoft.com/office/drawing/2014/main" id="{50555BCD-6E46-DDF5-D289-CAA1FB708208}"/>
              </a:ext>
            </a:extLst>
          </p:cNvPr>
          <p:cNvSpPr txBox="1">
            <a:spLocks noChangeArrowheads="1"/>
          </p:cNvSpPr>
          <p:nvPr/>
        </p:nvSpPr>
        <p:spPr bwMode="auto">
          <a:xfrm>
            <a:off x="971550" y="4154488"/>
            <a:ext cx="2251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 </a:t>
            </a:r>
            <a:r>
              <a:rPr kumimoji="1" lang="zh-CN" altLang="en-US" sz="2000">
                <a:solidFill>
                  <a:srgbClr val="333399"/>
                </a:solidFill>
                <a:latin typeface="Arial" panose="020B0604020202020204" pitchFamily="34" charset="0"/>
                <a:ea typeface="黑体" panose="02010609060101010101" pitchFamily="49" charset="-122"/>
              </a:rPr>
              <a:t>站发送的信号 </a:t>
            </a:r>
            <a:r>
              <a:rPr kumimoji="1" lang="en-US" altLang="zh-CN" sz="2000" b="1">
                <a:solidFill>
                  <a:srgbClr val="333399"/>
                </a:solidFill>
                <a:latin typeface="Arial" panose="020B0604020202020204" pitchFamily="34" charset="0"/>
                <a:ea typeface="黑体" panose="02010609060101010101" pitchFamily="49" charset="-122"/>
              </a:rPr>
              <a:t>T</a:t>
            </a:r>
            <a:r>
              <a:rPr kumimoji="1" lang="en-US" altLang="zh-CN" sz="2000" b="1" baseline="-25000">
                <a:solidFill>
                  <a:srgbClr val="333399"/>
                </a:solidFill>
                <a:latin typeface="Arial" panose="020B0604020202020204" pitchFamily="34" charset="0"/>
                <a:ea typeface="黑体" panose="02010609060101010101" pitchFamily="49" charset="-122"/>
              </a:rPr>
              <a:t>x</a:t>
            </a:r>
          </a:p>
        </p:txBody>
      </p:sp>
      <p:sp>
        <p:nvSpPr>
          <p:cNvPr id="40990" name="Text Box 55">
            <a:extLst>
              <a:ext uri="{FF2B5EF4-FFF2-40B4-BE49-F238E27FC236}">
                <a16:creationId xmlns:a16="http://schemas.microsoft.com/office/drawing/2014/main" id="{EE002A10-4316-CB34-AF23-C46D5667344A}"/>
              </a:ext>
            </a:extLst>
          </p:cNvPr>
          <p:cNvSpPr txBox="1">
            <a:spLocks noChangeArrowheads="1"/>
          </p:cNvSpPr>
          <p:nvPr/>
        </p:nvSpPr>
        <p:spPr bwMode="auto">
          <a:xfrm>
            <a:off x="684213" y="4792663"/>
            <a:ext cx="2574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Arial" panose="020B0604020202020204" pitchFamily="34" charset="0"/>
                <a:ea typeface="黑体" panose="02010609060101010101" pitchFamily="49" charset="-122"/>
              </a:rPr>
              <a:t>总的发送信号 </a:t>
            </a:r>
            <a:r>
              <a:rPr kumimoji="1" lang="en-US" altLang="zh-CN" sz="2000" b="1">
                <a:solidFill>
                  <a:srgbClr val="333399"/>
                </a:solidFill>
                <a:latin typeface="Arial" panose="020B0604020202020204" pitchFamily="34" charset="0"/>
                <a:ea typeface="黑体" panose="02010609060101010101" pitchFamily="49" charset="-122"/>
              </a:rPr>
              <a:t>S</a:t>
            </a:r>
            <a:r>
              <a:rPr kumimoji="1" lang="en-US" altLang="zh-CN" sz="2000" b="1" baseline="-25000">
                <a:solidFill>
                  <a:srgbClr val="333399"/>
                </a:solidFill>
                <a:latin typeface="Arial" panose="020B0604020202020204" pitchFamily="34" charset="0"/>
                <a:ea typeface="黑体" panose="02010609060101010101" pitchFamily="49" charset="-122"/>
              </a:rPr>
              <a:t>x</a:t>
            </a:r>
            <a:r>
              <a:rPr kumimoji="1" lang="en-US" altLang="zh-CN" sz="2000">
                <a:solidFill>
                  <a:srgbClr val="333399"/>
                </a:solidFill>
                <a:latin typeface="Arial" panose="020B0604020202020204" pitchFamily="34" charset="0"/>
                <a:ea typeface="黑体" panose="02010609060101010101" pitchFamily="49" charset="-122"/>
              </a:rPr>
              <a:t> + </a:t>
            </a:r>
            <a:r>
              <a:rPr kumimoji="1" lang="en-US" altLang="zh-CN" sz="2000" b="1">
                <a:solidFill>
                  <a:srgbClr val="333399"/>
                </a:solidFill>
                <a:latin typeface="Arial" panose="020B0604020202020204" pitchFamily="34" charset="0"/>
                <a:ea typeface="黑体" panose="02010609060101010101" pitchFamily="49" charset="-122"/>
              </a:rPr>
              <a:t>T</a:t>
            </a:r>
            <a:r>
              <a:rPr kumimoji="1" lang="en-US" altLang="zh-CN" sz="2000" b="1" baseline="-25000">
                <a:solidFill>
                  <a:srgbClr val="333399"/>
                </a:solidFill>
                <a:latin typeface="Arial" panose="020B0604020202020204" pitchFamily="34" charset="0"/>
                <a:ea typeface="黑体" panose="02010609060101010101" pitchFamily="49" charset="-122"/>
              </a:rPr>
              <a:t>x</a:t>
            </a:r>
          </a:p>
        </p:txBody>
      </p:sp>
      <p:sp>
        <p:nvSpPr>
          <p:cNvPr id="40991" name="Text Box 60">
            <a:extLst>
              <a:ext uri="{FF2B5EF4-FFF2-40B4-BE49-F238E27FC236}">
                <a16:creationId xmlns:a16="http://schemas.microsoft.com/office/drawing/2014/main" id="{A6E36899-4DDA-B68B-3BC9-6122A33910F8}"/>
              </a:ext>
            </a:extLst>
          </p:cNvPr>
          <p:cNvSpPr txBox="1">
            <a:spLocks noChangeArrowheads="1"/>
          </p:cNvSpPr>
          <p:nvPr/>
        </p:nvSpPr>
        <p:spPr bwMode="auto">
          <a:xfrm>
            <a:off x="246063" y="3362325"/>
            <a:ext cx="438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Arial" panose="020B0604020202020204" pitchFamily="34" charset="0"/>
                <a:ea typeface="黑体" panose="02010609060101010101" pitchFamily="49" charset="-122"/>
              </a:rPr>
              <a:t>发</a:t>
            </a:r>
          </a:p>
          <a:p>
            <a:pPr algn="l" eaLnBrk="1" hangingPunct="1"/>
            <a:r>
              <a:rPr kumimoji="1" lang="zh-CN" altLang="en-US" sz="2000">
                <a:solidFill>
                  <a:srgbClr val="333399"/>
                </a:solidFill>
                <a:latin typeface="Arial" panose="020B0604020202020204" pitchFamily="34" charset="0"/>
                <a:ea typeface="黑体" panose="02010609060101010101" pitchFamily="49" charset="-122"/>
              </a:rPr>
              <a:t>送</a:t>
            </a:r>
          </a:p>
          <a:p>
            <a:pPr algn="l" eaLnBrk="1" hangingPunct="1"/>
            <a:r>
              <a:rPr kumimoji="1" lang="zh-CN" altLang="en-US" sz="2000">
                <a:solidFill>
                  <a:srgbClr val="333399"/>
                </a:solidFill>
                <a:latin typeface="Arial" panose="020B0604020202020204" pitchFamily="34" charset="0"/>
                <a:ea typeface="黑体" panose="02010609060101010101" pitchFamily="49" charset="-122"/>
              </a:rPr>
              <a:t>端</a:t>
            </a:r>
          </a:p>
        </p:txBody>
      </p:sp>
      <p:sp>
        <p:nvSpPr>
          <p:cNvPr id="40992" name="AutoShape 62">
            <a:extLst>
              <a:ext uri="{FF2B5EF4-FFF2-40B4-BE49-F238E27FC236}">
                <a16:creationId xmlns:a16="http://schemas.microsoft.com/office/drawing/2014/main" id="{CFDFDDE8-7BED-B38D-8601-896103EAC836}"/>
              </a:ext>
            </a:extLst>
          </p:cNvPr>
          <p:cNvSpPr>
            <a:spLocks/>
          </p:cNvSpPr>
          <p:nvPr/>
        </p:nvSpPr>
        <p:spPr bwMode="auto">
          <a:xfrm>
            <a:off x="684213" y="2354263"/>
            <a:ext cx="144462" cy="3024187"/>
          </a:xfrm>
          <a:prstGeom prst="leftBracket">
            <a:avLst>
              <a:gd name="adj" fmla="val 17445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 name="灯片编号占位符 1">
            <a:extLst>
              <a:ext uri="{FF2B5EF4-FFF2-40B4-BE49-F238E27FC236}">
                <a16:creationId xmlns:a16="http://schemas.microsoft.com/office/drawing/2014/main" id="{0524CA35-F6B0-0710-2C11-4E744EF89DEF}"/>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56733C10-8D59-4382-8176-F5B346D70297}" type="slidenum">
              <a:rPr lang="en-US" altLang="zh-CN" sz="1200">
                <a:solidFill>
                  <a:srgbClr val="898989"/>
                </a:solidFill>
              </a:rPr>
              <a:pPr eaLnBrk="1" hangingPunct="1"/>
              <a:t>38</a:t>
            </a:fld>
            <a:endParaRPr lang="en-US" altLang="zh-CN" sz="1200">
              <a:solidFill>
                <a:srgbClr val="898989"/>
              </a:solidFill>
            </a:endParaRPr>
          </a:p>
        </p:txBody>
      </p:sp>
      <p:sp>
        <p:nvSpPr>
          <p:cNvPr id="40994" name="矩形 2">
            <a:extLst>
              <a:ext uri="{FF2B5EF4-FFF2-40B4-BE49-F238E27FC236}">
                <a16:creationId xmlns:a16="http://schemas.microsoft.com/office/drawing/2014/main" id="{C822D58E-261F-18A8-D165-25F6EA50C14F}"/>
              </a:ext>
            </a:extLst>
          </p:cNvPr>
          <p:cNvSpPr>
            <a:spLocks noChangeArrowheads="1"/>
          </p:cNvSpPr>
          <p:nvPr/>
        </p:nvSpPr>
        <p:spPr bwMode="auto">
          <a:xfrm>
            <a:off x="473075" y="1527175"/>
            <a:ext cx="4184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a:t>S(–1 –1 –1 +1 +1 –1 +1 +1)</a:t>
            </a:r>
            <a:endParaRPr lang="zh-CN" altLang="en-US"/>
          </a:p>
        </p:txBody>
      </p:sp>
      <p:sp>
        <p:nvSpPr>
          <p:cNvPr id="40995" name="矩形 3">
            <a:extLst>
              <a:ext uri="{FF2B5EF4-FFF2-40B4-BE49-F238E27FC236}">
                <a16:creationId xmlns:a16="http://schemas.microsoft.com/office/drawing/2014/main" id="{C3381DEF-5D3A-4547-3F82-24B3DB93C4A8}"/>
              </a:ext>
            </a:extLst>
          </p:cNvPr>
          <p:cNvSpPr>
            <a:spLocks noChangeArrowheads="1"/>
          </p:cNvSpPr>
          <p:nvPr/>
        </p:nvSpPr>
        <p:spPr bwMode="auto">
          <a:xfrm>
            <a:off x="4622800" y="1527175"/>
            <a:ext cx="4192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a:t>T(–1 –1 +1 –1 +1 +1 +1 –1)</a:t>
            </a:r>
            <a:endParaRPr lang="zh-CN" altLang="en-US"/>
          </a:p>
        </p:txBody>
      </p:sp>
      <p:sp>
        <p:nvSpPr>
          <p:cNvPr id="5" name="TextBox 4">
            <a:extLst>
              <a:ext uri="{FF2B5EF4-FFF2-40B4-BE49-F238E27FC236}">
                <a16:creationId xmlns:a16="http://schemas.microsoft.com/office/drawing/2014/main" id="{72D12B93-5A42-6945-A055-BA6DACAAC6D6}"/>
              </a:ext>
            </a:extLst>
          </p:cNvPr>
          <p:cNvSpPr txBox="1">
            <a:spLocks noChangeArrowheads="1"/>
          </p:cNvSpPr>
          <p:nvPr/>
        </p:nvSpPr>
        <p:spPr bwMode="auto">
          <a:xfrm>
            <a:off x="1971675" y="2111375"/>
            <a:ext cx="504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200">
                <a:solidFill>
                  <a:srgbClr val="FF0000"/>
                </a:solidFill>
              </a:rPr>
              <a:t>?</a:t>
            </a:r>
            <a:endParaRPr lang="zh-CN" altLang="en-US" sz="32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AC826D4D-EF50-3E13-8355-6B9631BE4857}"/>
              </a:ext>
            </a:extLst>
          </p:cNvPr>
          <p:cNvSpPr>
            <a:spLocks noGrp="1" noChangeArrowheads="1"/>
          </p:cNvSpPr>
          <p:nvPr>
            <p:ph type="title"/>
          </p:nvPr>
        </p:nvSpPr>
        <p:spPr>
          <a:xfrm>
            <a:off x="1150938" y="260350"/>
            <a:ext cx="7793037" cy="1462088"/>
          </a:xfrm>
        </p:spPr>
        <p:txBody>
          <a:bodyPr/>
          <a:lstStyle/>
          <a:p>
            <a:pPr algn="ctr" eaLnBrk="1" hangingPunct="1"/>
            <a:r>
              <a:rPr lang="en-US" altLang="zh-CN"/>
              <a:t>CDMA </a:t>
            </a:r>
            <a:r>
              <a:rPr lang="zh-CN" altLang="en-US"/>
              <a:t>的工作原理 </a:t>
            </a:r>
          </a:p>
        </p:txBody>
      </p:sp>
      <p:sp>
        <p:nvSpPr>
          <p:cNvPr id="41987" name="Rectangle 4">
            <a:extLst>
              <a:ext uri="{FF2B5EF4-FFF2-40B4-BE49-F238E27FC236}">
                <a16:creationId xmlns:a16="http://schemas.microsoft.com/office/drawing/2014/main" id="{E96CAFE1-A7B4-1E65-BB5A-A330CFF0B7D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1988" name="Rectangle 6">
            <a:extLst>
              <a:ext uri="{FF2B5EF4-FFF2-40B4-BE49-F238E27FC236}">
                <a16:creationId xmlns:a16="http://schemas.microsoft.com/office/drawing/2014/main" id="{BC321882-2C1C-6196-0318-995BF041DE45}"/>
              </a:ext>
            </a:extLst>
          </p:cNvPr>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1989" name="Rectangle 7">
            <a:extLst>
              <a:ext uri="{FF2B5EF4-FFF2-40B4-BE49-F238E27FC236}">
                <a16:creationId xmlns:a16="http://schemas.microsoft.com/office/drawing/2014/main" id="{001C99D9-17CE-D4B5-F95B-0AFA250A769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1990" name="Line 10">
            <a:extLst>
              <a:ext uri="{FF2B5EF4-FFF2-40B4-BE49-F238E27FC236}">
                <a16:creationId xmlns:a16="http://schemas.microsoft.com/office/drawing/2014/main" id="{B6B02530-137C-3182-9DC4-4F4D062B775F}"/>
              </a:ext>
            </a:extLst>
          </p:cNvPr>
          <p:cNvSpPr>
            <a:spLocks noChangeShapeType="1"/>
          </p:cNvSpPr>
          <p:nvPr/>
        </p:nvSpPr>
        <p:spPr bwMode="auto">
          <a:xfrm>
            <a:off x="3338513" y="2643188"/>
            <a:ext cx="156686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1" name="Text Box 11">
            <a:extLst>
              <a:ext uri="{FF2B5EF4-FFF2-40B4-BE49-F238E27FC236}">
                <a16:creationId xmlns:a16="http://schemas.microsoft.com/office/drawing/2014/main" id="{953E5AA2-9F67-8B99-809C-6829BC507C40}"/>
              </a:ext>
            </a:extLst>
          </p:cNvPr>
          <p:cNvSpPr txBox="1">
            <a:spLocks noChangeArrowheads="1"/>
          </p:cNvSpPr>
          <p:nvPr/>
        </p:nvSpPr>
        <p:spPr bwMode="auto">
          <a:xfrm>
            <a:off x="971550" y="2830513"/>
            <a:ext cx="21875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85000"/>
              </a:lnSpc>
            </a:pPr>
            <a:r>
              <a:rPr kumimoji="1" lang="en-US" altLang="zh-CN" sz="2000">
                <a:solidFill>
                  <a:srgbClr val="333399"/>
                </a:solidFill>
                <a:latin typeface="Arial" panose="020B0604020202020204" pitchFamily="34" charset="0"/>
                <a:ea typeface="黑体" panose="02010609060101010101" pitchFamily="49" charset="-122"/>
              </a:rPr>
              <a:t>S </a:t>
            </a:r>
            <a:r>
              <a:rPr kumimoji="1" lang="zh-CN" altLang="en-US" sz="2000">
                <a:solidFill>
                  <a:srgbClr val="333399"/>
                </a:solidFill>
                <a:latin typeface="Arial" panose="020B0604020202020204" pitchFamily="34" charset="0"/>
                <a:ea typeface="黑体" panose="02010609060101010101" pitchFamily="49" charset="-122"/>
              </a:rPr>
              <a:t>站的码片序列 </a:t>
            </a:r>
            <a:r>
              <a:rPr kumimoji="1" lang="en-US" altLang="zh-CN" sz="2000" b="1">
                <a:solidFill>
                  <a:srgbClr val="333399"/>
                </a:solidFill>
                <a:latin typeface="Arial" panose="020B0604020202020204" pitchFamily="34" charset="0"/>
                <a:ea typeface="黑体" panose="02010609060101010101" pitchFamily="49" charset="-122"/>
              </a:rPr>
              <a:t>S</a:t>
            </a:r>
          </a:p>
        </p:txBody>
      </p:sp>
      <p:sp>
        <p:nvSpPr>
          <p:cNvPr id="41992" name="Line 12">
            <a:extLst>
              <a:ext uri="{FF2B5EF4-FFF2-40B4-BE49-F238E27FC236}">
                <a16:creationId xmlns:a16="http://schemas.microsoft.com/office/drawing/2014/main" id="{3508DDF9-0900-B1B5-F884-DFC4781CDE1E}"/>
              </a:ext>
            </a:extLst>
          </p:cNvPr>
          <p:cNvSpPr>
            <a:spLocks noChangeShapeType="1"/>
          </p:cNvSpPr>
          <p:nvPr/>
        </p:nvSpPr>
        <p:spPr bwMode="auto">
          <a:xfrm>
            <a:off x="3340100" y="1943100"/>
            <a:ext cx="0" cy="38020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3" name="Line 13">
            <a:extLst>
              <a:ext uri="{FF2B5EF4-FFF2-40B4-BE49-F238E27FC236}">
                <a16:creationId xmlns:a16="http://schemas.microsoft.com/office/drawing/2014/main" id="{BEF33B52-6AF3-9A01-FC43-2413BA624CA7}"/>
              </a:ext>
            </a:extLst>
          </p:cNvPr>
          <p:cNvSpPr>
            <a:spLocks noChangeShapeType="1"/>
          </p:cNvSpPr>
          <p:nvPr/>
        </p:nvSpPr>
        <p:spPr bwMode="auto">
          <a:xfrm>
            <a:off x="4918075" y="1943100"/>
            <a:ext cx="0" cy="37814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4" name="Line 14">
            <a:extLst>
              <a:ext uri="{FF2B5EF4-FFF2-40B4-BE49-F238E27FC236}">
                <a16:creationId xmlns:a16="http://schemas.microsoft.com/office/drawing/2014/main" id="{E7D2D56C-644F-618A-5593-F740FE67396E}"/>
              </a:ext>
            </a:extLst>
          </p:cNvPr>
          <p:cNvSpPr>
            <a:spLocks noChangeShapeType="1"/>
          </p:cNvSpPr>
          <p:nvPr/>
        </p:nvSpPr>
        <p:spPr bwMode="auto">
          <a:xfrm>
            <a:off x="6496050" y="1943100"/>
            <a:ext cx="0" cy="39290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5" name="Line 15">
            <a:extLst>
              <a:ext uri="{FF2B5EF4-FFF2-40B4-BE49-F238E27FC236}">
                <a16:creationId xmlns:a16="http://schemas.microsoft.com/office/drawing/2014/main" id="{DE4A7B35-2C00-0427-16AD-9DC34BFE8942}"/>
              </a:ext>
            </a:extLst>
          </p:cNvPr>
          <p:cNvSpPr>
            <a:spLocks noChangeShapeType="1"/>
          </p:cNvSpPr>
          <p:nvPr/>
        </p:nvSpPr>
        <p:spPr bwMode="auto">
          <a:xfrm>
            <a:off x="8074025" y="1943100"/>
            <a:ext cx="0" cy="37909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6" name="Freeform 16">
            <a:extLst>
              <a:ext uri="{FF2B5EF4-FFF2-40B4-BE49-F238E27FC236}">
                <a16:creationId xmlns:a16="http://schemas.microsoft.com/office/drawing/2014/main" id="{21BA0FD1-70EE-D29A-9361-D3F8B7D111C8}"/>
              </a:ext>
            </a:extLst>
          </p:cNvPr>
          <p:cNvSpPr>
            <a:spLocks/>
          </p:cNvSpPr>
          <p:nvPr/>
        </p:nvSpPr>
        <p:spPr bwMode="auto">
          <a:xfrm>
            <a:off x="3340100" y="2874963"/>
            <a:ext cx="1577975" cy="319087"/>
          </a:xfrm>
          <a:custGeom>
            <a:avLst/>
            <a:gdLst>
              <a:gd name="T0" fmla="*/ 0 w 768"/>
              <a:gd name="T1" fmla="*/ 2147483647 h 196"/>
              <a:gd name="T2" fmla="*/ 0 w 768"/>
              <a:gd name="T3" fmla="*/ 2147483647 h 196"/>
              <a:gd name="T4" fmla="*/ 2147483647 w 768"/>
              <a:gd name="T5" fmla="*/ 2147483647 h 196"/>
              <a:gd name="T6" fmla="*/ 2147483647 w 768"/>
              <a:gd name="T7" fmla="*/ 0 h 196"/>
              <a:gd name="T8" fmla="*/ 2147483647 w 768"/>
              <a:gd name="T9" fmla="*/ 0 h 196"/>
              <a:gd name="T10" fmla="*/ 2147483647 w 768"/>
              <a:gd name="T11" fmla="*/ 2147483647 h 196"/>
              <a:gd name="T12" fmla="*/ 2147483647 w 768"/>
              <a:gd name="T13" fmla="*/ 2147483647 h 196"/>
              <a:gd name="T14" fmla="*/ 2147483647 w 768"/>
              <a:gd name="T15" fmla="*/ 0 h 196"/>
              <a:gd name="T16" fmla="*/ 2147483647 w 768"/>
              <a:gd name="T17" fmla="*/ 0 h 196"/>
              <a:gd name="T18" fmla="*/ 2147483647 w 768"/>
              <a:gd name="T19" fmla="*/ 214748364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7" name="Freeform 17">
            <a:extLst>
              <a:ext uri="{FF2B5EF4-FFF2-40B4-BE49-F238E27FC236}">
                <a16:creationId xmlns:a16="http://schemas.microsoft.com/office/drawing/2014/main" id="{06B70336-C564-B075-635D-B4320FB32EE2}"/>
              </a:ext>
            </a:extLst>
          </p:cNvPr>
          <p:cNvSpPr>
            <a:spLocks/>
          </p:cNvSpPr>
          <p:nvPr/>
        </p:nvSpPr>
        <p:spPr bwMode="auto">
          <a:xfrm>
            <a:off x="4918075" y="2874963"/>
            <a:ext cx="1577975" cy="319087"/>
          </a:xfrm>
          <a:custGeom>
            <a:avLst/>
            <a:gdLst>
              <a:gd name="T0" fmla="*/ 0 w 768"/>
              <a:gd name="T1" fmla="*/ 2147483647 h 196"/>
              <a:gd name="T2" fmla="*/ 0 w 768"/>
              <a:gd name="T3" fmla="*/ 2147483647 h 196"/>
              <a:gd name="T4" fmla="*/ 2147483647 w 768"/>
              <a:gd name="T5" fmla="*/ 2147483647 h 196"/>
              <a:gd name="T6" fmla="*/ 2147483647 w 768"/>
              <a:gd name="T7" fmla="*/ 0 h 196"/>
              <a:gd name="T8" fmla="*/ 2147483647 w 768"/>
              <a:gd name="T9" fmla="*/ 0 h 196"/>
              <a:gd name="T10" fmla="*/ 2147483647 w 768"/>
              <a:gd name="T11" fmla="*/ 2147483647 h 196"/>
              <a:gd name="T12" fmla="*/ 2147483647 w 768"/>
              <a:gd name="T13" fmla="*/ 2147483647 h 196"/>
              <a:gd name="T14" fmla="*/ 2147483647 w 768"/>
              <a:gd name="T15" fmla="*/ 0 h 196"/>
              <a:gd name="T16" fmla="*/ 2147483647 w 768"/>
              <a:gd name="T17" fmla="*/ 0 h 196"/>
              <a:gd name="T18" fmla="*/ 2147483647 w 768"/>
              <a:gd name="T19" fmla="*/ 214748364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8" name="Freeform 18">
            <a:extLst>
              <a:ext uri="{FF2B5EF4-FFF2-40B4-BE49-F238E27FC236}">
                <a16:creationId xmlns:a16="http://schemas.microsoft.com/office/drawing/2014/main" id="{17FE7721-34EE-DEC7-AE82-E596150E28F3}"/>
              </a:ext>
            </a:extLst>
          </p:cNvPr>
          <p:cNvSpPr>
            <a:spLocks/>
          </p:cNvSpPr>
          <p:nvPr/>
        </p:nvSpPr>
        <p:spPr bwMode="auto">
          <a:xfrm>
            <a:off x="3340100" y="3965575"/>
            <a:ext cx="1577975" cy="311150"/>
          </a:xfrm>
          <a:custGeom>
            <a:avLst/>
            <a:gdLst>
              <a:gd name="T0" fmla="*/ 0 w 768"/>
              <a:gd name="T1" fmla="*/ 2147483647 h 192"/>
              <a:gd name="T2" fmla="*/ 0 w 768"/>
              <a:gd name="T3" fmla="*/ 2147483647 h 192"/>
              <a:gd name="T4" fmla="*/ 2147483647 w 768"/>
              <a:gd name="T5" fmla="*/ 2147483647 h 192"/>
              <a:gd name="T6" fmla="*/ 2147483647 w 768"/>
              <a:gd name="T7" fmla="*/ 0 h 192"/>
              <a:gd name="T8" fmla="*/ 2147483647 w 768"/>
              <a:gd name="T9" fmla="*/ 0 h 192"/>
              <a:gd name="T10" fmla="*/ 2147483647 w 768"/>
              <a:gd name="T11" fmla="*/ 2147483647 h 192"/>
              <a:gd name="T12" fmla="*/ 2147483647 w 768"/>
              <a:gd name="T13" fmla="*/ 2147483647 h 192"/>
              <a:gd name="T14" fmla="*/ 2147483647 w 768"/>
              <a:gd name="T15" fmla="*/ 0 h 192"/>
              <a:gd name="T16" fmla="*/ 2147483647 w 768"/>
              <a:gd name="T17" fmla="*/ 0 h 192"/>
              <a:gd name="T18" fmla="*/ 2147483647 w 768"/>
              <a:gd name="T19" fmla="*/ 2147483647 h 192"/>
              <a:gd name="T20" fmla="*/ 2147483647 w 768"/>
              <a:gd name="T21" fmla="*/ 2147483647 h 192"/>
              <a:gd name="T22" fmla="*/ 2147483647 w 768"/>
              <a:gd name="T23" fmla="*/ 2147483647 h 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9" name="Freeform 19">
            <a:extLst>
              <a:ext uri="{FF2B5EF4-FFF2-40B4-BE49-F238E27FC236}">
                <a16:creationId xmlns:a16="http://schemas.microsoft.com/office/drawing/2014/main" id="{DBC6E932-7B92-1962-835F-B21D275A214B}"/>
              </a:ext>
            </a:extLst>
          </p:cNvPr>
          <p:cNvSpPr>
            <a:spLocks/>
          </p:cNvSpPr>
          <p:nvPr/>
        </p:nvSpPr>
        <p:spPr bwMode="auto">
          <a:xfrm>
            <a:off x="4918075" y="3965575"/>
            <a:ext cx="1577975" cy="311150"/>
          </a:xfrm>
          <a:custGeom>
            <a:avLst/>
            <a:gdLst>
              <a:gd name="T0" fmla="*/ 0 w 768"/>
              <a:gd name="T1" fmla="*/ 2147483647 h 192"/>
              <a:gd name="T2" fmla="*/ 0 w 768"/>
              <a:gd name="T3" fmla="*/ 2147483647 h 192"/>
              <a:gd name="T4" fmla="*/ 2147483647 w 768"/>
              <a:gd name="T5" fmla="*/ 2147483647 h 192"/>
              <a:gd name="T6" fmla="*/ 2147483647 w 768"/>
              <a:gd name="T7" fmla="*/ 0 h 192"/>
              <a:gd name="T8" fmla="*/ 2147483647 w 768"/>
              <a:gd name="T9" fmla="*/ 0 h 192"/>
              <a:gd name="T10" fmla="*/ 2147483647 w 768"/>
              <a:gd name="T11" fmla="*/ 2147483647 h 192"/>
              <a:gd name="T12" fmla="*/ 2147483647 w 768"/>
              <a:gd name="T13" fmla="*/ 2147483647 h 192"/>
              <a:gd name="T14" fmla="*/ 2147483647 w 768"/>
              <a:gd name="T15" fmla="*/ 0 h 192"/>
              <a:gd name="T16" fmla="*/ 2147483647 w 768"/>
              <a:gd name="T17" fmla="*/ 0 h 192"/>
              <a:gd name="T18" fmla="*/ 2147483647 w 768"/>
              <a:gd name="T19" fmla="*/ 2147483647 h 192"/>
              <a:gd name="T20" fmla="*/ 2147483647 w 768"/>
              <a:gd name="T21" fmla="*/ 2147483647 h 192"/>
              <a:gd name="T22" fmla="*/ 2147483647 w 768"/>
              <a:gd name="T23" fmla="*/ 2147483647 h 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0" name="Freeform 20">
            <a:extLst>
              <a:ext uri="{FF2B5EF4-FFF2-40B4-BE49-F238E27FC236}">
                <a16:creationId xmlns:a16="http://schemas.microsoft.com/office/drawing/2014/main" id="{DFD00107-5C5B-5E29-2B44-109716B08EEF}"/>
              </a:ext>
            </a:extLst>
          </p:cNvPr>
          <p:cNvSpPr>
            <a:spLocks/>
          </p:cNvSpPr>
          <p:nvPr/>
        </p:nvSpPr>
        <p:spPr bwMode="auto">
          <a:xfrm flipV="1">
            <a:off x="6496050" y="3965575"/>
            <a:ext cx="1577975" cy="311150"/>
          </a:xfrm>
          <a:custGeom>
            <a:avLst/>
            <a:gdLst>
              <a:gd name="T0" fmla="*/ 0 w 768"/>
              <a:gd name="T1" fmla="*/ 2147483647 h 192"/>
              <a:gd name="T2" fmla="*/ 0 w 768"/>
              <a:gd name="T3" fmla="*/ 2147483647 h 192"/>
              <a:gd name="T4" fmla="*/ 2147483647 w 768"/>
              <a:gd name="T5" fmla="*/ 2147483647 h 192"/>
              <a:gd name="T6" fmla="*/ 2147483647 w 768"/>
              <a:gd name="T7" fmla="*/ 0 h 192"/>
              <a:gd name="T8" fmla="*/ 2147483647 w 768"/>
              <a:gd name="T9" fmla="*/ 0 h 192"/>
              <a:gd name="T10" fmla="*/ 2147483647 w 768"/>
              <a:gd name="T11" fmla="*/ 2147483647 h 192"/>
              <a:gd name="T12" fmla="*/ 2147483647 w 768"/>
              <a:gd name="T13" fmla="*/ 2147483647 h 192"/>
              <a:gd name="T14" fmla="*/ 2147483647 w 768"/>
              <a:gd name="T15" fmla="*/ 0 h 192"/>
              <a:gd name="T16" fmla="*/ 2147483647 w 768"/>
              <a:gd name="T17" fmla="*/ 0 h 192"/>
              <a:gd name="T18" fmla="*/ 2147483647 w 768"/>
              <a:gd name="T19" fmla="*/ 2147483647 h 192"/>
              <a:gd name="T20" fmla="*/ 2147483647 w 768"/>
              <a:gd name="T21" fmla="*/ 2147483647 h 192"/>
              <a:gd name="T22" fmla="*/ 2147483647 w 768"/>
              <a:gd name="T23" fmla="*/ 2147483647 h 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CCEC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1" name="Freeform 21">
            <a:extLst>
              <a:ext uri="{FF2B5EF4-FFF2-40B4-BE49-F238E27FC236}">
                <a16:creationId xmlns:a16="http://schemas.microsoft.com/office/drawing/2014/main" id="{1AB93EC8-5524-1C07-1448-AC848F27DB8B}"/>
              </a:ext>
            </a:extLst>
          </p:cNvPr>
          <p:cNvSpPr>
            <a:spLocks/>
          </p:cNvSpPr>
          <p:nvPr/>
        </p:nvSpPr>
        <p:spPr bwMode="auto">
          <a:xfrm>
            <a:off x="3340100" y="5738813"/>
            <a:ext cx="1577975" cy="312737"/>
          </a:xfrm>
          <a:custGeom>
            <a:avLst/>
            <a:gdLst>
              <a:gd name="T0" fmla="*/ 0 w 768"/>
              <a:gd name="T1" fmla="*/ 2147483647 h 192"/>
              <a:gd name="T2" fmla="*/ 0 w 768"/>
              <a:gd name="T3" fmla="*/ 0 h 192"/>
              <a:gd name="T4" fmla="*/ 2147483647 w 768"/>
              <a:gd name="T5" fmla="*/ 0 h 192"/>
              <a:gd name="T6" fmla="*/ 2147483647 w 768"/>
              <a:gd name="T7" fmla="*/ 2147483647 h 192"/>
              <a:gd name="T8" fmla="*/ 2147483647 w 768"/>
              <a:gd name="T9" fmla="*/ 2147483647 h 192"/>
              <a:gd name="T10" fmla="*/ 2147483647 w 768"/>
              <a:gd name="T11" fmla="*/ 0 h 192"/>
              <a:gd name="T12" fmla="*/ 2147483647 w 768"/>
              <a:gd name="T13" fmla="*/ 0 h 192"/>
              <a:gd name="T14" fmla="*/ 2147483647 w 768"/>
              <a:gd name="T15" fmla="*/ 2147483647 h 192"/>
              <a:gd name="T16" fmla="*/ 2147483647 w 768"/>
              <a:gd name="T17" fmla="*/ 2147483647 h 192"/>
              <a:gd name="T18" fmla="*/ 2147483647 w 768"/>
              <a:gd name="T19" fmla="*/ 0 h 192"/>
              <a:gd name="T20" fmla="*/ 2147483647 w 768"/>
              <a:gd name="T21" fmla="*/ 0 h 192"/>
              <a:gd name="T22" fmla="*/ 2147483647 w 768"/>
              <a:gd name="T23" fmla="*/ 2147483647 h 192"/>
              <a:gd name="T24" fmla="*/ 2147483647 w 768"/>
              <a:gd name="T25" fmla="*/ 2147483647 h 192"/>
              <a:gd name="T26" fmla="*/ 2147483647 w 768"/>
              <a:gd name="T27" fmla="*/ 2147483647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2" name="Freeform 22">
            <a:extLst>
              <a:ext uri="{FF2B5EF4-FFF2-40B4-BE49-F238E27FC236}">
                <a16:creationId xmlns:a16="http://schemas.microsoft.com/office/drawing/2014/main" id="{6561079D-0DFD-0537-60DA-B778572BBE8C}"/>
              </a:ext>
            </a:extLst>
          </p:cNvPr>
          <p:cNvSpPr>
            <a:spLocks/>
          </p:cNvSpPr>
          <p:nvPr/>
        </p:nvSpPr>
        <p:spPr bwMode="auto">
          <a:xfrm>
            <a:off x="4918075" y="5738813"/>
            <a:ext cx="1577975" cy="312737"/>
          </a:xfrm>
          <a:custGeom>
            <a:avLst/>
            <a:gdLst>
              <a:gd name="T0" fmla="*/ 0 w 768"/>
              <a:gd name="T1" fmla="*/ 2147483647 h 192"/>
              <a:gd name="T2" fmla="*/ 0 w 768"/>
              <a:gd name="T3" fmla="*/ 0 h 192"/>
              <a:gd name="T4" fmla="*/ 2147483647 w 768"/>
              <a:gd name="T5" fmla="*/ 0 h 192"/>
              <a:gd name="T6" fmla="*/ 2147483647 w 768"/>
              <a:gd name="T7" fmla="*/ 2147483647 h 192"/>
              <a:gd name="T8" fmla="*/ 2147483647 w 768"/>
              <a:gd name="T9" fmla="*/ 2147483647 h 192"/>
              <a:gd name="T10" fmla="*/ 2147483647 w 768"/>
              <a:gd name="T11" fmla="*/ 0 h 192"/>
              <a:gd name="T12" fmla="*/ 2147483647 w 768"/>
              <a:gd name="T13" fmla="*/ 0 h 192"/>
              <a:gd name="T14" fmla="*/ 2147483647 w 768"/>
              <a:gd name="T15" fmla="*/ 2147483647 h 192"/>
              <a:gd name="T16" fmla="*/ 2147483647 w 768"/>
              <a:gd name="T17" fmla="*/ 2147483647 h 192"/>
              <a:gd name="T18" fmla="*/ 2147483647 w 768"/>
              <a:gd name="T19" fmla="*/ 0 h 192"/>
              <a:gd name="T20" fmla="*/ 2147483647 w 768"/>
              <a:gd name="T21" fmla="*/ 0 h 192"/>
              <a:gd name="T22" fmla="*/ 2147483647 w 768"/>
              <a:gd name="T23" fmla="*/ 2147483647 h 192"/>
              <a:gd name="T24" fmla="*/ 2147483647 w 768"/>
              <a:gd name="T25" fmla="*/ 2147483647 h 192"/>
              <a:gd name="T26" fmla="*/ 2147483647 w 768"/>
              <a:gd name="T27" fmla="*/ 2147483647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3" name="Freeform 23">
            <a:extLst>
              <a:ext uri="{FF2B5EF4-FFF2-40B4-BE49-F238E27FC236}">
                <a16:creationId xmlns:a16="http://schemas.microsoft.com/office/drawing/2014/main" id="{53F23A59-A2CE-74BE-4F8E-78D42CED8387}"/>
              </a:ext>
            </a:extLst>
          </p:cNvPr>
          <p:cNvSpPr>
            <a:spLocks/>
          </p:cNvSpPr>
          <p:nvPr/>
        </p:nvSpPr>
        <p:spPr bwMode="auto">
          <a:xfrm flipV="1">
            <a:off x="6496050" y="5738813"/>
            <a:ext cx="1577975" cy="312737"/>
          </a:xfrm>
          <a:custGeom>
            <a:avLst/>
            <a:gdLst>
              <a:gd name="T0" fmla="*/ 0 w 768"/>
              <a:gd name="T1" fmla="*/ 2147483647 h 192"/>
              <a:gd name="T2" fmla="*/ 0 w 768"/>
              <a:gd name="T3" fmla="*/ 0 h 192"/>
              <a:gd name="T4" fmla="*/ 2147483647 w 768"/>
              <a:gd name="T5" fmla="*/ 0 h 192"/>
              <a:gd name="T6" fmla="*/ 2147483647 w 768"/>
              <a:gd name="T7" fmla="*/ 2147483647 h 192"/>
              <a:gd name="T8" fmla="*/ 2147483647 w 768"/>
              <a:gd name="T9" fmla="*/ 2147483647 h 192"/>
              <a:gd name="T10" fmla="*/ 2147483647 w 768"/>
              <a:gd name="T11" fmla="*/ 0 h 192"/>
              <a:gd name="T12" fmla="*/ 2147483647 w 768"/>
              <a:gd name="T13" fmla="*/ 0 h 192"/>
              <a:gd name="T14" fmla="*/ 2147483647 w 768"/>
              <a:gd name="T15" fmla="*/ 2147483647 h 192"/>
              <a:gd name="T16" fmla="*/ 2147483647 w 768"/>
              <a:gd name="T17" fmla="*/ 2147483647 h 192"/>
              <a:gd name="T18" fmla="*/ 2147483647 w 768"/>
              <a:gd name="T19" fmla="*/ 0 h 192"/>
              <a:gd name="T20" fmla="*/ 2147483647 w 768"/>
              <a:gd name="T21" fmla="*/ 0 h 192"/>
              <a:gd name="T22" fmla="*/ 2147483647 w 768"/>
              <a:gd name="T23" fmla="*/ 2147483647 h 192"/>
              <a:gd name="T24" fmla="*/ 2147483647 w 768"/>
              <a:gd name="T25" fmla="*/ 2147483647 h 192"/>
              <a:gd name="T26" fmla="*/ 2147483647 w 768"/>
              <a:gd name="T27" fmla="*/ 2147483647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4" name="Freeform 24">
            <a:extLst>
              <a:ext uri="{FF2B5EF4-FFF2-40B4-BE49-F238E27FC236}">
                <a16:creationId xmlns:a16="http://schemas.microsoft.com/office/drawing/2014/main" id="{5F6F76D2-0247-DA69-3305-33C18E5F452D}"/>
              </a:ext>
            </a:extLst>
          </p:cNvPr>
          <p:cNvSpPr>
            <a:spLocks/>
          </p:cNvSpPr>
          <p:nvPr/>
        </p:nvSpPr>
        <p:spPr bwMode="auto">
          <a:xfrm>
            <a:off x="3340100" y="5210175"/>
            <a:ext cx="4733925" cy="314325"/>
          </a:xfrm>
          <a:custGeom>
            <a:avLst/>
            <a:gdLst>
              <a:gd name="T0" fmla="*/ 0 w 2827"/>
              <a:gd name="T1" fmla="*/ 2147483647 h 194"/>
              <a:gd name="T2" fmla="*/ 0 w 2827"/>
              <a:gd name="T3" fmla="*/ 0 h 194"/>
              <a:gd name="T4" fmla="*/ 2147483647 w 2827"/>
              <a:gd name="T5" fmla="*/ 2147483647 h 194"/>
              <a:gd name="T6" fmla="*/ 2147483647 w 2827"/>
              <a:gd name="T7" fmla="*/ 2147483647 h 194"/>
              <a:gd name="T8" fmla="*/ 2147483647 w 2827"/>
              <a:gd name="T9" fmla="*/ 2147483647 h 194"/>
              <a:gd name="T10" fmla="*/ 2147483647 w 2827"/>
              <a:gd name="T11" fmla="*/ 2147483647 h 1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27" h="194">
                <a:moveTo>
                  <a:pt x="0" y="96"/>
                </a:moveTo>
                <a:lnTo>
                  <a:pt x="0" y="0"/>
                </a:lnTo>
                <a:lnTo>
                  <a:pt x="1886" y="2"/>
                </a:lnTo>
                <a:lnTo>
                  <a:pt x="1886" y="194"/>
                </a:lnTo>
                <a:lnTo>
                  <a:pt x="2826" y="192"/>
                </a:lnTo>
                <a:lnTo>
                  <a:pt x="2827" y="96"/>
                </a:lnTo>
              </a:path>
            </a:pathLst>
          </a:custGeom>
          <a:solidFill>
            <a:srgbClr val="FFFF66"/>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5" name="Freeform 25">
            <a:extLst>
              <a:ext uri="{FF2B5EF4-FFF2-40B4-BE49-F238E27FC236}">
                <a16:creationId xmlns:a16="http://schemas.microsoft.com/office/drawing/2014/main" id="{29A7C344-4574-1769-FEB7-27E8AB6F48FA}"/>
              </a:ext>
            </a:extLst>
          </p:cNvPr>
          <p:cNvSpPr>
            <a:spLocks/>
          </p:cNvSpPr>
          <p:nvPr/>
        </p:nvSpPr>
        <p:spPr bwMode="auto">
          <a:xfrm>
            <a:off x="3340100" y="2174875"/>
            <a:ext cx="4733925" cy="312738"/>
          </a:xfrm>
          <a:custGeom>
            <a:avLst/>
            <a:gdLst>
              <a:gd name="T0" fmla="*/ 0 w 2304"/>
              <a:gd name="T1" fmla="*/ 2147483647 h 192"/>
              <a:gd name="T2" fmla="*/ 0 w 2304"/>
              <a:gd name="T3" fmla="*/ 0 h 192"/>
              <a:gd name="T4" fmla="*/ 2147483647 w 2304"/>
              <a:gd name="T5" fmla="*/ 0 h 192"/>
              <a:gd name="T6" fmla="*/ 2147483647 w 2304"/>
              <a:gd name="T7" fmla="*/ 2147483647 h 192"/>
              <a:gd name="T8" fmla="*/ 2147483647 w 2304"/>
              <a:gd name="T9" fmla="*/ 2147483647 h 192"/>
              <a:gd name="T10" fmla="*/ 2147483647 w 2304"/>
              <a:gd name="T11" fmla="*/ 2147483647 h 1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04" h="192">
                <a:moveTo>
                  <a:pt x="0" y="96"/>
                </a:moveTo>
                <a:lnTo>
                  <a:pt x="0" y="0"/>
                </a:lnTo>
                <a:lnTo>
                  <a:pt x="1536" y="0"/>
                </a:lnTo>
                <a:lnTo>
                  <a:pt x="1536" y="192"/>
                </a:lnTo>
                <a:lnTo>
                  <a:pt x="2304" y="192"/>
                </a:lnTo>
                <a:lnTo>
                  <a:pt x="2304" y="96"/>
                </a:lnTo>
              </a:path>
            </a:pathLst>
          </a:custGeom>
          <a:solidFill>
            <a:srgbClr val="FFFF66"/>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6" name="Line 26">
            <a:extLst>
              <a:ext uri="{FF2B5EF4-FFF2-40B4-BE49-F238E27FC236}">
                <a16:creationId xmlns:a16="http://schemas.microsoft.com/office/drawing/2014/main" id="{A2048A3F-9033-D0EB-C7C6-269919CBCF39}"/>
              </a:ext>
            </a:extLst>
          </p:cNvPr>
          <p:cNvSpPr>
            <a:spLocks noChangeShapeType="1"/>
          </p:cNvSpPr>
          <p:nvPr/>
        </p:nvSpPr>
        <p:spPr bwMode="auto">
          <a:xfrm>
            <a:off x="4918075" y="2058988"/>
            <a:ext cx="0" cy="155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7" name="Text Box 27">
            <a:extLst>
              <a:ext uri="{FF2B5EF4-FFF2-40B4-BE49-F238E27FC236}">
                <a16:creationId xmlns:a16="http://schemas.microsoft.com/office/drawing/2014/main" id="{9EA58362-C790-B0D8-10E3-589BF8762FF7}"/>
              </a:ext>
            </a:extLst>
          </p:cNvPr>
          <p:cNvSpPr txBox="1">
            <a:spLocks noChangeArrowheads="1"/>
          </p:cNvSpPr>
          <p:nvPr/>
        </p:nvSpPr>
        <p:spPr bwMode="auto">
          <a:xfrm>
            <a:off x="3933825" y="1844675"/>
            <a:ext cx="325438"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1</a:t>
            </a:r>
          </a:p>
        </p:txBody>
      </p:sp>
      <p:sp>
        <p:nvSpPr>
          <p:cNvPr id="42008" name="Line 28">
            <a:extLst>
              <a:ext uri="{FF2B5EF4-FFF2-40B4-BE49-F238E27FC236}">
                <a16:creationId xmlns:a16="http://schemas.microsoft.com/office/drawing/2014/main" id="{3661167C-1642-C0CC-CE3F-B7DB944F18B2}"/>
              </a:ext>
            </a:extLst>
          </p:cNvPr>
          <p:cNvSpPr>
            <a:spLocks noChangeShapeType="1"/>
          </p:cNvSpPr>
          <p:nvPr/>
        </p:nvSpPr>
        <p:spPr bwMode="auto">
          <a:xfrm>
            <a:off x="3184525" y="4119563"/>
            <a:ext cx="5284788"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9" name="Line 29">
            <a:extLst>
              <a:ext uri="{FF2B5EF4-FFF2-40B4-BE49-F238E27FC236}">
                <a16:creationId xmlns:a16="http://schemas.microsoft.com/office/drawing/2014/main" id="{E33A0144-EB3A-43BF-3A86-9C4409BCC21E}"/>
              </a:ext>
            </a:extLst>
          </p:cNvPr>
          <p:cNvSpPr>
            <a:spLocks noChangeShapeType="1"/>
          </p:cNvSpPr>
          <p:nvPr/>
        </p:nvSpPr>
        <p:spPr bwMode="auto">
          <a:xfrm>
            <a:off x="3184525" y="5365750"/>
            <a:ext cx="5284788"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10" name="Line 30">
            <a:extLst>
              <a:ext uri="{FF2B5EF4-FFF2-40B4-BE49-F238E27FC236}">
                <a16:creationId xmlns:a16="http://schemas.microsoft.com/office/drawing/2014/main" id="{D831B7AD-A744-C9C3-67E9-F4CE36D49F4B}"/>
              </a:ext>
            </a:extLst>
          </p:cNvPr>
          <p:cNvSpPr>
            <a:spLocks noChangeShapeType="1"/>
          </p:cNvSpPr>
          <p:nvPr/>
        </p:nvSpPr>
        <p:spPr bwMode="auto">
          <a:xfrm flipV="1">
            <a:off x="3184525" y="5895975"/>
            <a:ext cx="5284788" cy="1428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11" name="Freeform 31">
            <a:extLst>
              <a:ext uri="{FF2B5EF4-FFF2-40B4-BE49-F238E27FC236}">
                <a16:creationId xmlns:a16="http://schemas.microsoft.com/office/drawing/2014/main" id="{565BC4FA-4BE6-A22D-FB29-89DAA8C82EF6}"/>
              </a:ext>
            </a:extLst>
          </p:cNvPr>
          <p:cNvSpPr>
            <a:spLocks/>
          </p:cNvSpPr>
          <p:nvPr/>
        </p:nvSpPr>
        <p:spPr bwMode="auto">
          <a:xfrm>
            <a:off x="3340100" y="4432300"/>
            <a:ext cx="1577975" cy="622300"/>
          </a:xfrm>
          <a:custGeom>
            <a:avLst/>
            <a:gdLst>
              <a:gd name="T0" fmla="*/ 0 w 768"/>
              <a:gd name="T1" fmla="*/ 2147483647 h 384"/>
              <a:gd name="T2" fmla="*/ 0 w 768"/>
              <a:gd name="T3" fmla="*/ 2147483647 h 384"/>
              <a:gd name="T4" fmla="*/ 2147483647 w 768"/>
              <a:gd name="T5" fmla="*/ 2147483647 h 384"/>
              <a:gd name="T6" fmla="*/ 2147483647 w 768"/>
              <a:gd name="T7" fmla="*/ 2147483647 h 384"/>
              <a:gd name="T8" fmla="*/ 2147483647 w 768"/>
              <a:gd name="T9" fmla="*/ 2147483647 h 384"/>
              <a:gd name="T10" fmla="*/ 2147483647 w 768"/>
              <a:gd name="T11" fmla="*/ 0 h 384"/>
              <a:gd name="T12" fmla="*/ 2147483647 w 768"/>
              <a:gd name="T13" fmla="*/ 0 h 384"/>
              <a:gd name="T14" fmla="*/ 2147483647 w 768"/>
              <a:gd name="T15" fmla="*/ 2147483647 h 384"/>
              <a:gd name="T16" fmla="*/ 2147483647 w 768"/>
              <a:gd name="T17" fmla="*/ 2147483647 h 384"/>
              <a:gd name="T18" fmla="*/ 2147483647 w 768"/>
              <a:gd name="T19" fmla="*/ 0 h 384"/>
              <a:gd name="T20" fmla="*/ 2147483647 w 768"/>
              <a:gd name="T21" fmla="*/ 0 h 384"/>
              <a:gd name="T22" fmla="*/ 2147483647 w 768"/>
              <a:gd name="T23" fmla="*/ 2147483647 h 384"/>
              <a:gd name="T24" fmla="*/ 2147483647 w 768"/>
              <a:gd name="T25" fmla="*/ 2147483647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12" name="Freeform 32">
            <a:extLst>
              <a:ext uri="{FF2B5EF4-FFF2-40B4-BE49-F238E27FC236}">
                <a16:creationId xmlns:a16="http://schemas.microsoft.com/office/drawing/2014/main" id="{397C9865-2FD5-6FA3-2D28-645A441E9BF4}"/>
              </a:ext>
            </a:extLst>
          </p:cNvPr>
          <p:cNvSpPr>
            <a:spLocks/>
          </p:cNvSpPr>
          <p:nvPr/>
        </p:nvSpPr>
        <p:spPr bwMode="auto">
          <a:xfrm>
            <a:off x="4918075" y="4432300"/>
            <a:ext cx="1577975" cy="622300"/>
          </a:xfrm>
          <a:custGeom>
            <a:avLst/>
            <a:gdLst>
              <a:gd name="T0" fmla="*/ 0 w 768"/>
              <a:gd name="T1" fmla="*/ 2147483647 h 384"/>
              <a:gd name="T2" fmla="*/ 0 w 768"/>
              <a:gd name="T3" fmla="*/ 2147483647 h 384"/>
              <a:gd name="T4" fmla="*/ 2147483647 w 768"/>
              <a:gd name="T5" fmla="*/ 2147483647 h 384"/>
              <a:gd name="T6" fmla="*/ 2147483647 w 768"/>
              <a:gd name="T7" fmla="*/ 2147483647 h 384"/>
              <a:gd name="T8" fmla="*/ 2147483647 w 768"/>
              <a:gd name="T9" fmla="*/ 2147483647 h 384"/>
              <a:gd name="T10" fmla="*/ 2147483647 w 768"/>
              <a:gd name="T11" fmla="*/ 0 h 384"/>
              <a:gd name="T12" fmla="*/ 2147483647 w 768"/>
              <a:gd name="T13" fmla="*/ 0 h 384"/>
              <a:gd name="T14" fmla="*/ 2147483647 w 768"/>
              <a:gd name="T15" fmla="*/ 2147483647 h 384"/>
              <a:gd name="T16" fmla="*/ 2147483647 w 768"/>
              <a:gd name="T17" fmla="*/ 2147483647 h 384"/>
              <a:gd name="T18" fmla="*/ 2147483647 w 768"/>
              <a:gd name="T19" fmla="*/ 0 h 384"/>
              <a:gd name="T20" fmla="*/ 2147483647 w 768"/>
              <a:gd name="T21" fmla="*/ 0 h 384"/>
              <a:gd name="T22" fmla="*/ 2147483647 w 768"/>
              <a:gd name="T23" fmla="*/ 2147483647 h 384"/>
              <a:gd name="T24" fmla="*/ 2147483647 w 768"/>
              <a:gd name="T25" fmla="*/ 2147483647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13" name="Freeform 33">
            <a:extLst>
              <a:ext uri="{FF2B5EF4-FFF2-40B4-BE49-F238E27FC236}">
                <a16:creationId xmlns:a16="http://schemas.microsoft.com/office/drawing/2014/main" id="{22E0E64C-A2E7-7871-6A8A-01C18F8D937A}"/>
              </a:ext>
            </a:extLst>
          </p:cNvPr>
          <p:cNvSpPr>
            <a:spLocks/>
          </p:cNvSpPr>
          <p:nvPr/>
        </p:nvSpPr>
        <p:spPr bwMode="auto">
          <a:xfrm flipV="1">
            <a:off x="6496050" y="4432300"/>
            <a:ext cx="1577975" cy="622300"/>
          </a:xfrm>
          <a:custGeom>
            <a:avLst/>
            <a:gdLst>
              <a:gd name="T0" fmla="*/ 0 w 768"/>
              <a:gd name="T1" fmla="*/ 2147483647 h 384"/>
              <a:gd name="T2" fmla="*/ 0 w 768"/>
              <a:gd name="T3" fmla="*/ 2147483647 h 384"/>
              <a:gd name="T4" fmla="*/ 2147483647 w 768"/>
              <a:gd name="T5" fmla="*/ 2147483647 h 384"/>
              <a:gd name="T6" fmla="*/ 2147483647 w 768"/>
              <a:gd name="T7" fmla="*/ 2147483647 h 384"/>
              <a:gd name="T8" fmla="*/ 2147483647 w 768"/>
              <a:gd name="T9" fmla="*/ 2147483647 h 384"/>
              <a:gd name="T10" fmla="*/ 2147483647 w 768"/>
              <a:gd name="T11" fmla="*/ 0 h 384"/>
              <a:gd name="T12" fmla="*/ 2147483647 w 768"/>
              <a:gd name="T13" fmla="*/ 0 h 384"/>
              <a:gd name="T14" fmla="*/ 2147483647 w 768"/>
              <a:gd name="T15" fmla="*/ 2147483647 h 384"/>
              <a:gd name="T16" fmla="*/ 2147483647 w 768"/>
              <a:gd name="T17" fmla="*/ 2147483647 h 384"/>
              <a:gd name="T18" fmla="*/ 2147483647 w 768"/>
              <a:gd name="T19" fmla="*/ 0 h 384"/>
              <a:gd name="T20" fmla="*/ 2147483647 w 768"/>
              <a:gd name="T21" fmla="*/ 0 h 384"/>
              <a:gd name="T22" fmla="*/ 2147483647 w 768"/>
              <a:gd name="T23" fmla="*/ 2147483647 h 384"/>
              <a:gd name="T24" fmla="*/ 2147483647 w 768"/>
              <a:gd name="T25" fmla="*/ 2147483647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14" name="Line 34">
            <a:extLst>
              <a:ext uri="{FF2B5EF4-FFF2-40B4-BE49-F238E27FC236}">
                <a16:creationId xmlns:a16="http://schemas.microsoft.com/office/drawing/2014/main" id="{A39209A3-C572-7F7B-1B53-CD5893B2122F}"/>
              </a:ext>
            </a:extLst>
          </p:cNvPr>
          <p:cNvSpPr>
            <a:spLocks noChangeShapeType="1"/>
          </p:cNvSpPr>
          <p:nvPr/>
        </p:nvSpPr>
        <p:spPr bwMode="auto">
          <a:xfrm>
            <a:off x="3184525" y="4741863"/>
            <a:ext cx="5284788"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15" name="Line 35">
            <a:extLst>
              <a:ext uri="{FF2B5EF4-FFF2-40B4-BE49-F238E27FC236}">
                <a16:creationId xmlns:a16="http://schemas.microsoft.com/office/drawing/2014/main" id="{4F6CE45F-DA2C-074B-EE83-C8C80079DCA6}"/>
              </a:ext>
            </a:extLst>
          </p:cNvPr>
          <p:cNvSpPr>
            <a:spLocks noChangeShapeType="1"/>
          </p:cNvSpPr>
          <p:nvPr/>
        </p:nvSpPr>
        <p:spPr bwMode="auto">
          <a:xfrm>
            <a:off x="3205163" y="2332038"/>
            <a:ext cx="526415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16" name="Text Box 36">
            <a:extLst>
              <a:ext uri="{FF2B5EF4-FFF2-40B4-BE49-F238E27FC236}">
                <a16:creationId xmlns:a16="http://schemas.microsoft.com/office/drawing/2014/main" id="{F35B3D4D-4574-0357-E108-570255037E8C}"/>
              </a:ext>
            </a:extLst>
          </p:cNvPr>
          <p:cNvSpPr txBox="1">
            <a:spLocks noChangeArrowheads="1"/>
          </p:cNvSpPr>
          <p:nvPr/>
        </p:nvSpPr>
        <p:spPr bwMode="auto">
          <a:xfrm>
            <a:off x="5521325" y="1844675"/>
            <a:ext cx="325438"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1</a:t>
            </a:r>
          </a:p>
        </p:txBody>
      </p:sp>
      <p:sp>
        <p:nvSpPr>
          <p:cNvPr id="42017" name="Text Box 37">
            <a:extLst>
              <a:ext uri="{FF2B5EF4-FFF2-40B4-BE49-F238E27FC236}">
                <a16:creationId xmlns:a16="http://schemas.microsoft.com/office/drawing/2014/main" id="{13B204F0-33A5-C07D-8C06-35BD5A529039}"/>
              </a:ext>
            </a:extLst>
          </p:cNvPr>
          <p:cNvSpPr txBox="1">
            <a:spLocks noChangeArrowheads="1"/>
          </p:cNvSpPr>
          <p:nvPr/>
        </p:nvSpPr>
        <p:spPr bwMode="auto">
          <a:xfrm>
            <a:off x="7104063" y="1844675"/>
            <a:ext cx="325437"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0</a:t>
            </a:r>
          </a:p>
        </p:txBody>
      </p:sp>
      <p:sp>
        <p:nvSpPr>
          <p:cNvPr id="42018" name="Text Box 38">
            <a:extLst>
              <a:ext uri="{FF2B5EF4-FFF2-40B4-BE49-F238E27FC236}">
                <a16:creationId xmlns:a16="http://schemas.microsoft.com/office/drawing/2014/main" id="{756F156A-328D-669C-D56F-BCBA5542BAC3}"/>
              </a:ext>
            </a:extLst>
          </p:cNvPr>
          <p:cNvSpPr txBox="1">
            <a:spLocks noChangeArrowheads="1"/>
          </p:cNvSpPr>
          <p:nvPr/>
        </p:nvSpPr>
        <p:spPr bwMode="auto">
          <a:xfrm>
            <a:off x="8470900" y="20732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a:t>
            </a:r>
          </a:p>
        </p:txBody>
      </p:sp>
      <p:sp>
        <p:nvSpPr>
          <p:cNvPr id="42019" name="Text Box 39">
            <a:extLst>
              <a:ext uri="{FF2B5EF4-FFF2-40B4-BE49-F238E27FC236}">
                <a16:creationId xmlns:a16="http://schemas.microsoft.com/office/drawing/2014/main" id="{CFFECD67-14E8-E932-446F-3AAA4DF0F936}"/>
              </a:ext>
            </a:extLst>
          </p:cNvPr>
          <p:cNvSpPr txBox="1">
            <a:spLocks noChangeArrowheads="1"/>
          </p:cNvSpPr>
          <p:nvPr/>
        </p:nvSpPr>
        <p:spPr bwMode="auto">
          <a:xfrm>
            <a:off x="8470900" y="278606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a:t>
            </a:r>
          </a:p>
        </p:txBody>
      </p:sp>
      <p:sp>
        <p:nvSpPr>
          <p:cNvPr id="42020" name="Text Box 40">
            <a:extLst>
              <a:ext uri="{FF2B5EF4-FFF2-40B4-BE49-F238E27FC236}">
                <a16:creationId xmlns:a16="http://schemas.microsoft.com/office/drawing/2014/main" id="{2AD8E1BC-CE3D-01B0-E78A-C56E2B7D3ECB}"/>
              </a:ext>
            </a:extLst>
          </p:cNvPr>
          <p:cNvSpPr txBox="1">
            <a:spLocks noChangeArrowheads="1"/>
          </p:cNvSpPr>
          <p:nvPr/>
        </p:nvSpPr>
        <p:spPr bwMode="auto">
          <a:xfrm>
            <a:off x="8470900" y="389096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a:t>
            </a:r>
          </a:p>
        </p:txBody>
      </p:sp>
      <p:sp>
        <p:nvSpPr>
          <p:cNvPr id="42021" name="Text Box 41">
            <a:extLst>
              <a:ext uri="{FF2B5EF4-FFF2-40B4-BE49-F238E27FC236}">
                <a16:creationId xmlns:a16="http://schemas.microsoft.com/office/drawing/2014/main" id="{57260875-6521-A70F-21CF-3C83F4FB141A}"/>
              </a:ext>
            </a:extLst>
          </p:cNvPr>
          <p:cNvSpPr txBox="1">
            <a:spLocks noChangeArrowheads="1"/>
          </p:cNvSpPr>
          <p:nvPr/>
        </p:nvSpPr>
        <p:spPr bwMode="auto">
          <a:xfrm>
            <a:off x="8470900" y="44989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a:t>
            </a:r>
          </a:p>
        </p:txBody>
      </p:sp>
      <p:sp>
        <p:nvSpPr>
          <p:cNvPr id="42022" name="Text Box 42">
            <a:extLst>
              <a:ext uri="{FF2B5EF4-FFF2-40B4-BE49-F238E27FC236}">
                <a16:creationId xmlns:a16="http://schemas.microsoft.com/office/drawing/2014/main" id="{DF96952E-7555-B28C-8884-70FDD1C7A4C4}"/>
              </a:ext>
            </a:extLst>
          </p:cNvPr>
          <p:cNvSpPr txBox="1">
            <a:spLocks noChangeArrowheads="1"/>
          </p:cNvSpPr>
          <p:nvPr/>
        </p:nvSpPr>
        <p:spPr bwMode="auto">
          <a:xfrm>
            <a:off x="8470900" y="51212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a:t>
            </a:r>
          </a:p>
        </p:txBody>
      </p:sp>
      <p:sp>
        <p:nvSpPr>
          <p:cNvPr id="42023" name="Text Box 43">
            <a:extLst>
              <a:ext uri="{FF2B5EF4-FFF2-40B4-BE49-F238E27FC236}">
                <a16:creationId xmlns:a16="http://schemas.microsoft.com/office/drawing/2014/main" id="{48CDB148-98E2-A3A8-5236-CAE2E385E434}"/>
              </a:ext>
            </a:extLst>
          </p:cNvPr>
          <p:cNvSpPr txBox="1">
            <a:spLocks noChangeArrowheads="1"/>
          </p:cNvSpPr>
          <p:nvPr/>
        </p:nvSpPr>
        <p:spPr bwMode="auto">
          <a:xfrm>
            <a:off x="8470900" y="5649913"/>
            <a:ext cx="254000"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a:t>
            </a:r>
          </a:p>
        </p:txBody>
      </p:sp>
      <p:sp>
        <p:nvSpPr>
          <p:cNvPr id="42024" name="Rectangle 44">
            <a:extLst>
              <a:ext uri="{FF2B5EF4-FFF2-40B4-BE49-F238E27FC236}">
                <a16:creationId xmlns:a16="http://schemas.microsoft.com/office/drawing/2014/main" id="{436B76EE-7752-764D-E0E6-878EBC3790C0}"/>
              </a:ext>
            </a:extLst>
          </p:cNvPr>
          <p:cNvSpPr>
            <a:spLocks noChangeArrowheads="1"/>
          </p:cNvSpPr>
          <p:nvPr/>
        </p:nvSpPr>
        <p:spPr bwMode="auto">
          <a:xfrm>
            <a:off x="3606800" y="2487613"/>
            <a:ext cx="1057275"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2025" name="Text Box 45">
            <a:extLst>
              <a:ext uri="{FF2B5EF4-FFF2-40B4-BE49-F238E27FC236}">
                <a16:creationId xmlns:a16="http://schemas.microsoft.com/office/drawing/2014/main" id="{B4C991D1-69DE-E009-9E14-F08C01E74254}"/>
              </a:ext>
            </a:extLst>
          </p:cNvPr>
          <p:cNvSpPr txBox="1">
            <a:spLocks noChangeArrowheads="1"/>
          </p:cNvSpPr>
          <p:nvPr/>
        </p:nvSpPr>
        <p:spPr bwMode="auto">
          <a:xfrm>
            <a:off x="3595688" y="2390775"/>
            <a:ext cx="116681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i="1">
                <a:solidFill>
                  <a:srgbClr val="333399"/>
                </a:solidFill>
                <a:latin typeface="Arial" panose="020B0604020202020204" pitchFamily="34" charset="0"/>
                <a:ea typeface="黑体" panose="02010609060101010101" pitchFamily="49" charset="-122"/>
              </a:rPr>
              <a:t>8</a:t>
            </a:r>
            <a:r>
              <a:rPr kumimoji="1" lang="en-US" altLang="zh-CN" sz="2000">
                <a:solidFill>
                  <a:srgbClr val="333399"/>
                </a:solidFill>
                <a:latin typeface="Arial" panose="020B0604020202020204" pitchFamily="34" charset="0"/>
                <a:ea typeface="黑体" panose="02010609060101010101" pitchFamily="49" charset="-122"/>
              </a:rPr>
              <a:t> </a:t>
            </a:r>
            <a:r>
              <a:rPr kumimoji="1" lang="zh-CN" altLang="en-US" sz="2000">
                <a:solidFill>
                  <a:srgbClr val="333399"/>
                </a:solidFill>
                <a:latin typeface="Arial" panose="020B0604020202020204" pitchFamily="34" charset="0"/>
                <a:ea typeface="黑体" panose="02010609060101010101" pitchFamily="49" charset="-122"/>
              </a:rPr>
              <a:t>个码片</a:t>
            </a:r>
          </a:p>
        </p:txBody>
      </p:sp>
      <p:sp>
        <p:nvSpPr>
          <p:cNvPr id="42026" name="Freeform 46">
            <a:extLst>
              <a:ext uri="{FF2B5EF4-FFF2-40B4-BE49-F238E27FC236}">
                <a16:creationId xmlns:a16="http://schemas.microsoft.com/office/drawing/2014/main" id="{8E2C664F-B9E5-BC65-52E8-54430A170696}"/>
              </a:ext>
            </a:extLst>
          </p:cNvPr>
          <p:cNvSpPr>
            <a:spLocks/>
          </p:cNvSpPr>
          <p:nvPr/>
        </p:nvSpPr>
        <p:spPr bwMode="auto">
          <a:xfrm>
            <a:off x="3340100" y="3414713"/>
            <a:ext cx="1577975" cy="317500"/>
          </a:xfrm>
          <a:custGeom>
            <a:avLst/>
            <a:gdLst>
              <a:gd name="T0" fmla="*/ 0 w 768"/>
              <a:gd name="T1" fmla="*/ 2147483647 h 196"/>
              <a:gd name="T2" fmla="*/ 0 w 768"/>
              <a:gd name="T3" fmla="*/ 2147483647 h 196"/>
              <a:gd name="T4" fmla="*/ 2147483647 w 768"/>
              <a:gd name="T5" fmla="*/ 2147483647 h 196"/>
              <a:gd name="T6" fmla="*/ 2147483647 w 768"/>
              <a:gd name="T7" fmla="*/ 0 h 196"/>
              <a:gd name="T8" fmla="*/ 2147483647 w 768"/>
              <a:gd name="T9" fmla="*/ 0 h 196"/>
              <a:gd name="T10" fmla="*/ 2147483647 w 768"/>
              <a:gd name="T11" fmla="*/ 2147483647 h 196"/>
              <a:gd name="T12" fmla="*/ 2147483647 w 768"/>
              <a:gd name="T13" fmla="*/ 2147483647 h 196"/>
              <a:gd name="T14" fmla="*/ 2147483647 w 768"/>
              <a:gd name="T15" fmla="*/ 0 h 196"/>
              <a:gd name="T16" fmla="*/ 2147483647 w 768"/>
              <a:gd name="T17" fmla="*/ 0 h 196"/>
              <a:gd name="T18" fmla="*/ 2147483647 w 768"/>
              <a:gd name="T19" fmla="*/ 214748364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27" name="Freeform 47">
            <a:extLst>
              <a:ext uri="{FF2B5EF4-FFF2-40B4-BE49-F238E27FC236}">
                <a16:creationId xmlns:a16="http://schemas.microsoft.com/office/drawing/2014/main" id="{580BD9C5-E689-DDA5-48A1-42761C1444C1}"/>
              </a:ext>
            </a:extLst>
          </p:cNvPr>
          <p:cNvSpPr>
            <a:spLocks/>
          </p:cNvSpPr>
          <p:nvPr/>
        </p:nvSpPr>
        <p:spPr bwMode="auto">
          <a:xfrm>
            <a:off x="4918075" y="3414713"/>
            <a:ext cx="1577975" cy="317500"/>
          </a:xfrm>
          <a:custGeom>
            <a:avLst/>
            <a:gdLst>
              <a:gd name="T0" fmla="*/ 0 w 768"/>
              <a:gd name="T1" fmla="*/ 2147483647 h 196"/>
              <a:gd name="T2" fmla="*/ 0 w 768"/>
              <a:gd name="T3" fmla="*/ 2147483647 h 196"/>
              <a:gd name="T4" fmla="*/ 2147483647 w 768"/>
              <a:gd name="T5" fmla="*/ 2147483647 h 196"/>
              <a:gd name="T6" fmla="*/ 2147483647 w 768"/>
              <a:gd name="T7" fmla="*/ 0 h 196"/>
              <a:gd name="T8" fmla="*/ 2147483647 w 768"/>
              <a:gd name="T9" fmla="*/ 0 h 196"/>
              <a:gd name="T10" fmla="*/ 2147483647 w 768"/>
              <a:gd name="T11" fmla="*/ 2147483647 h 196"/>
              <a:gd name="T12" fmla="*/ 2147483647 w 768"/>
              <a:gd name="T13" fmla="*/ 2147483647 h 196"/>
              <a:gd name="T14" fmla="*/ 2147483647 w 768"/>
              <a:gd name="T15" fmla="*/ 0 h 196"/>
              <a:gd name="T16" fmla="*/ 2147483647 w 768"/>
              <a:gd name="T17" fmla="*/ 0 h 196"/>
              <a:gd name="T18" fmla="*/ 2147483647 w 768"/>
              <a:gd name="T19" fmla="*/ 214748364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28" name="Freeform 48">
            <a:extLst>
              <a:ext uri="{FF2B5EF4-FFF2-40B4-BE49-F238E27FC236}">
                <a16:creationId xmlns:a16="http://schemas.microsoft.com/office/drawing/2014/main" id="{11B228F1-F830-A67D-944F-CC88D2F6E153}"/>
              </a:ext>
            </a:extLst>
          </p:cNvPr>
          <p:cNvSpPr>
            <a:spLocks/>
          </p:cNvSpPr>
          <p:nvPr/>
        </p:nvSpPr>
        <p:spPr bwMode="auto">
          <a:xfrm flipV="1">
            <a:off x="6496050" y="3414713"/>
            <a:ext cx="1577975" cy="317500"/>
          </a:xfrm>
          <a:custGeom>
            <a:avLst/>
            <a:gdLst>
              <a:gd name="T0" fmla="*/ 0 w 768"/>
              <a:gd name="T1" fmla="*/ 2147483647 h 196"/>
              <a:gd name="T2" fmla="*/ 0 w 768"/>
              <a:gd name="T3" fmla="*/ 2147483647 h 196"/>
              <a:gd name="T4" fmla="*/ 2147483647 w 768"/>
              <a:gd name="T5" fmla="*/ 2147483647 h 196"/>
              <a:gd name="T6" fmla="*/ 2147483647 w 768"/>
              <a:gd name="T7" fmla="*/ 0 h 196"/>
              <a:gd name="T8" fmla="*/ 2147483647 w 768"/>
              <a:gd name="T9" fmla="*/ 0 h 196"/>
              <a:gd name="T10" fmla="*/ 2147483647 w 768"/>
              <a:gd name="T11" fmla="*/ 2147483647 h 196"/>
              <a:gd name="T12" fmla="*/ 2147483647 w 768"/>
              <a:gd name="T13" fmla="*/ 2147483647 h 196"/>
              <a:gd name="T14" fmla="*/ 2147483647 w 768"/>
              <a:gd name="T15" fmla="*/ 0 h 196"/>
              <a:gd name="T16" fmla="*/ 2147483647 w 768"/>
              <a:gd name="T17" fmla="*/ 0 h 196"/>
              <a:gd name="T18" fmla="*/ 2147483647 w 768"/>
              <a:gd name="T19" fmla="*/ 214748364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99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29" name="Line 49">
            <a:extLst>
              <a:ext uri="{FF2B5EF4-FFF2-40B4-BE49-F238E27FC236}">
                <a16:creationId xmlns:a16="http://schemas.microsoft.com/office/drawing/2014/main" id="{432970D5-2E0A-7529-E61F-ABD3AA4ADD27}"/>
              </a:ext>
            </a:extLst>
          </p:cNvPr>
          <p:cNvSpPr>
            <a:spLocks noChangeShapeType="1"/>
          </p:cNvSpPr>
          <p:nvPr/>
        </p:nvSpPr>
        <p:spPr bwMode="auto">
          <a:xfrm flipV="1">
            <a:off x="3184525" y="3570288"/>
            <a:ext cx="5284788" cy="635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30" name="Text Box 50">
            <a:extLst>
              <a:ext uri="{FF2B5EF4-FFF2-40B4-BE49-F238E27FC236}">
                <a16:creationId xmlns:a16="http://schemas.microsoft.com/office/drawing/2014/main" id="{00A5BEFC-9C13-C461-B090-ECF46C2CDA30}"/>
              </a:ext>
            </a:extLst>
          </p:cNvPr>
          <p:cNvSpPr txBox="1">
            <a:spLocks noChangeArrowheads="1"/>
          </p:cNvSpPr>
          <p:nvPr/>
        </p:nvSpPr>
        <p:spPr bwMode="auto">
          <a:xfrm>
            <a:off x="8470900" y="3322638"/>
            <a:ext cx="254000"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a:t>
            </a:r>
          </a:p>
        </p:txBody>
      </p:sp>
      <p:sp>
        <p:nvSpPr>
          <p:cNvPr id="42031" name="Freeform 51">
            <a:extLst>
              <a:ext uri="{FF2B5EF4-FFF2-40B4-BE49-F238E27FC236}">
                <a16:creationId xmlns:a16="http://schemas.microsoft.com/office/drawing/2014/main" id="{7C5EE31E-9C22-94D4-9E33-49E506E209CE}"/>
              </a:ext>
            </a:extLst>
          </p:cNvPr>
          <p:cNvSpPr>
            <a:spLocks/>
          </p:cNvSpPr>
          <p:nvPr/>
        </p:nvSpPr>
        <p:spPr bwMode="auto">
          <a:xfrm>
            <a:off x="6500813" y="2874963"/>
            <a:ext cx="1577975" cy="319087"/>
          </a:xfrm>
          <a:custGeom>
            <a:avLst/>
            <a:gdLst>
              <a:gd name="T0" fmla="*/ 0 w 768"/>
              <a:gd name="T1" fmla="*/ 2147483647 h 196"/>
              <a:gd name="T2" fmla="*/ 0 w 768"/>
              <a:gd name="T3" fmla="*/ 2147483647 h 196"/>
              <a:gd name="T4" fmla="*/ 2147483647 w 768"/>
              <a:gd name="T5" fmla="*/ 2147483647 h 196"/>
              <a:gd name="T6" fmla="*/ 2147483647 w 768"/>
              <a:gd name="T7" fmla="*/ 0 h 196"/>
              <a:gd name="T8" fmla="*/ 2147483647 w 768"/>
              <a:gd name="T9" fmla="*/ 0 h 196"/>
              <a:gd name="T10" fmla="*/ 2147483647 w 768"/>
              <a:gd name="T11" fmla="*/ 2147483647 h 196"/>
              <a:gd name="T12" fmla="*/ 2147483647 w 768"/>
              <a:gd name="T13" fmla="*/ 2147483647 h 196"/>
              <a:gd name="T14" fmla="*/ 2147483647 w 768"/>
              <a:gd name="T15" fmla="*/ 0 h 196"/>
              <a:gd name="T16" fmla="*/ 2147483647 w 768"/>
              <a:gd name="T17" fmla="*/ 0 h 196"/>
              <a:gd name="T18" fmla="*/ 2147483647 w 768"/>
              <a:gd name="T19" fmla="*/ 214748364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32" name="Line 52">
            <a:extLst>
              <a:ext uri="{FF2B5EF4-FFF2-40B4-BE49-F238E27FC236}">
                <a16:creationId xmlns:a16="http://schemas.microsoft.com/office/drawing/2014/main" id="{F303FF4A-8374-2FA0-67CC-36C22C4F28BB}"/>
              </a:ext>
            </a:extLst>
          </p:cNvPr>
          <p:cNvSpPr>
            <a:spLocks noChangeShapeType="1"/>
          </p:cNvSpPr>
          <p:nvPr/>
        </p:nvSpPr>
        <p:spPr bwMode="auto">
          <a:xfrm>
            <a:off x="3205163" y="3032125"/>
            <a:ext cx="526415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33" name="Text Box 53">
            <a:extLst>
              <a:ext uri="{FF2B5EF4-FFF2-40B4-BE49-F238E27FC236}">
                <a16:creationId xmlns:a16="http://schemas.microsoft.com/office/drawing/2014/main" id="{E6FFD48B-D6AC-E3B0-0274-E95DB2370323}"/>
              </a:ext>
            </a:extLst>
          </p:cNvPr>
          <p:cNvSpPr txBox="1">
            <a:spLocks noChangeArrowheads="1"/>
          </p:cNvSpPr>
          <p:nvPr/>
        </p:nvSpPr>
        <p:spPr bwMode="auto">
          <a:xfrm>
            <a:off x="971550" y="3309938"/>
            <a:ext cx="2279650"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S </a:t>
            </a:r>
            <a:r>
              <a:rPr kumimoji="1" lang="zh-CN" altLang="en-US" sz="2000">
                <a:solidFill>
                  <a:srgbClr val="333399"/>
                </a:solidFill>
                <a:latin typeface="Arial" panose="020B0604020202020204" pitchFamily="34" charset="0"/>
                <a:ea typeface="黑体" panose="02010609060101010101" pitchFamily="49" charset="-122"/>
              </a:rPr>
              <a:t>站发送的信号 </a:t>
            </a:r>
            <a:r>
              <a:rPr kumimoji="1" lang="en-US" altLang="zh-CN" sz="2000" b="1">
                <a:solidFill>
                  <a:srgbClr val="333399"/>
                </a:solidFill>
                <a:latin typeface="Arial" panose="020B0604020202020204" pitchFamily="34" charset="0"/>
                <a:ea typeface="黑体" panose="02010609060101010101" pitchFamily="49" charset="-122"/>
              </a:rPr>
              <a:t>S</a:t>
            </a:r>
            <a:r>
              <a:rPr kumimoji="1" lang="en-US" altLang="zh-CN" sz="2000" b="1" baseline="-25000">
                <a:solidFill>
                  <a:srgbClr val="333399"/>
                </a:solidFill>
                <a:latin typeface="Arial" panose="020B0604020202020204" pitchFamily="34" charset="0"/>
                <a:ea typeface="黑体" panose="02010609060101010101" pitchFamily="49" charset="-122"/>
              </a:rPr>
              <a:t>x</a:t>
            </a:r>
          </a:p>
        </p:txBody>
      </p:sp>
      <p:sp>
        <p:nvSpPr>
          <p:cNvPr id="42034" name="Text Box 54">
            <a:extLst>
              <a:ext uri="{FF2B5EF4-FFF2-40B4-BE49-F238E27FC236}">
                <a16:creationId xmlns:a16="http://schemas.microsoft.com/office/drawing/2014/main" id="{5FCDD405-3175-68C7-F987-FB7CCA0BFAF1}"/>
              </a:ext>
            </a:extLst>
          </p:cNvPr>
          <p:cNvSpPr txBox="1">
            <a:spLocks noChangeArrowheads="1"/>
          </p:cNvSpPr>
          <p:nvPr/>
        </p:nvSpPr>
        <p:spPr bwMode="auto">
          <a:xfrm>
            <a:off x="971550" y="3860800"/>
            <a:ext cx="2251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T </a:t>
            </a:r>
            <a:r>
              <a:rPr kumimoji="1" lang="zh-CN" altLang="en-US" sz="2000">
                <a:solidFill>
                  <a:srgbClr val="333399"/>
                </a:solidFill>
                <a:latin typeface="Arial" panose="020B0604020202020204" pitchFamily="34" charset="0"/>
                <a:ea typeface="黑体" panose="02010609060101010101" pitchFamily="49" charset="-122"/>
              </a:rPr>
              <a:t>站发送的信号 </a:t>
            </a:r>
            <a:r>
              <a:rPr kumimoji="1" lang="en-US" altLang="zh-CN" sz="2000" b="1">
                <a:solidFill>
                  <a:srgbClr val="333399"/>
                </a:solidFill>
                <a:latin typeface="Arial" panose="020B0604020202020204" pitchFamily="34" charset="0"/>
                <a:ea typeface="黑体" panose="02010609060101010101" pitchFamily="49" charset="-122"/>
              </a:rPr>
              <a:t>T</a:t>
            </a:r>
            <a:r>
              <a:rPr kumimoji="1" lang="en-US" altLang="zh-CN" sz="2000" b="1" baseline="-25000">
                <a:solidFill>
                  <a:srgbClr val="333399"/>
                </a:solidFill>
                <a:latin typeface="Arial" panose="020B0604020202020204" pitchFamily="34" charset="0"/>
                <a:ea typeface="黑体" panose="02010609060101010101" pitchFamily="49" charset="-122"/>
              </a:rPr>
              <a:t>x</a:t>
            </a:r>
          </a:p>
        </p:txBody>
      </p:sp>
      <p:sp>
        <p:nvSpPr>
          <p:cNvPr id="42035" name="Text Box 55">
            <a:extLst>
              <a:ext uri="{FF2B5EF4-FFF2-40B4-BE49-F238E27FC236}">
                <a16:creationId xmlns:a16="http://schemas.microsoft.com/office/drawing/2014/main" id="{74A23F15-019E-A47D-79F8-80F2CE455D4E}"/>
              </a:ext>
            </a:extLst>
          </p:cNvPr>
          <p:cNvSpPr txBox="1">
            <a:spLocks noChangeArrowheads="1"/>
          </p:cNvSpPr>
          <p:nvPr/>
        </p:nvSpPr>
        <p:spPr bwMode="auto">
          <a:xfrm>
            <a:off x="684213" y="4498975"/>
            <a:ext cx="2574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Arial" panose="020B0604020202020204" pitchFamily="34" charset="0"/>
                <a:ea typeface="黑体" panose="02010609060101010101" pitchFamily="49" charset="-122"/>
              </a:rPr>
              <a:t>总的发送信号 </a:t>
            </a:r>
            <a:r>
              <a:rPr kumimoji="1" lang="en-US" altLang="zh-CN" sz="2000" b="1">
                <a:solidFill>
                  <a:srgbClr val="333399"/>
                </a:solidFill>
                <a:latin typeface="Arial" panose="020B0604020202020204" pitchFamily="34" charset="0"/>
                <a:ea typeface="黑体" panose="02010609060101010101" pitchFamily="49" charset="-122"/>
              </a:rPr>
              <a:t>S</a:t>
            </a:r>
            <a:r>
              <a:rPr kumimoji="1" lang="en-US" altLang="zh-CN" sz="2000" b="1" baseline="-25000">
                <a:solidFill>
                  <a:srgbClr val="333399"/>
                </a:solidFill>
                <a:latin typeface="Arial" panose="020B0604020202020204" pitchFamily="34" charset="0"/>
                <a:ea typeface="黑体" panose="02010609060101010101" pitchFamily="49" charset="-122"/>
              </a:rPr>
              <a:t>x</a:t>
            </a:r>
            <a:r>
              <a:rPr kumimoji="1" lang="en-US" altLang="zh-CN" sz="2000">
                <a:solidFill>
                  <a:srgbClr val="333399"/>
                </a:solidFill>
                <a:latin typeface="Arial" panose="020B0604020202020204" pitchFamily="34" charset="0"/>
                <a:ea typeface="黑体" panose="02010609060101010101" pitchFamily="49" charset="-122"/>
              </a:rPr>
              <a:t> + </a:t>
            </a:r>
            <a:r>
              <a:rPr kumimoji="1" lang="en-US" altLang="zh-CN" sz="2000" b="1">
                <a:solidFill>
                  <a:srgbClr val="333399"/>
                </a:solidFill>
                <a:latin typeface="Arial" panose="020B0604020202020204" pitchFamily="34" charset="0"/>
                <a:ea typeface="黑体" panose="02010609060101010101" pitchFamily="49" charset="-122"/>
              </a:rPr>
              <a:t>T</a:t>
            </a:r>
            <a:r>
              <a:rPr kumimoji="1" lang="en-US" altLang="zh-CN" sz="2000" b="1" baseline="-25000">
                <a:solidFill>
                  <a:srgbClr val="333399"/>
                </a:solidFill>
                <a:latin typeface="Arial" panose="020B0604020202020204" pitchFamily="34" charset="0"/>
                <a:ea typeface="黑体" panose="02010609060101010101" pitchFamily="49" charset="-122"/>
              </a:rPr>
              <a:t>x</a:t>
            </a:r>
          </a:p>
        </p:txBody>
      </p:sp>
      <p:sp>
        <p:nvSpPr>
          <p:cNvPr id="42036" name="Text Box 56">
            <a:extLst>
              <a:ext uri="{FF2B5EF4-FFF2-40B4-BE49-F238E27FC236}">
                <a16:creationId xmlns:a16="http://schemas.microsoft.com/office/drawing/2014/main" id="{BF22B7E0-E70F-7FC7-79DC-6654A0770FE3}"/>
              </a:ext>
            </a:extLst>
          </p:cNvPr>
          <p:cNvSpPr txBox="1">
            <a:spLocks noChangeArrowheads="1"/>
          </p:cNvSpPr>
          <p:nvPr/>
        </p:nvSpPr>
        <p:spPr bwMode="auto">
          <a:xfrm>
            <a:off x="1042988" y="5119688"/>
            <a:ext cx="2211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Arial" panose="020B0604020202020204" pitchFamily="34" charset="0"/>
                <a:ea typeface="黑体" panose="02010609060101010101" pitchFamily="49" charset="-122"/>
              </a:rPr>
              <a:t>规格化内积 </a:t>
            </a:r>
            <a:r>
              <a:rPr kumimoji="1" lang="en-US" altLang="zh-CN" sz="2000" b="1">
                <a:solidFill>
                  <a:srgbClr val="333399"/>
                </a:solidFill>
                <a:latin typeface="Arial" panose="020B0604020202020204" pitchFamily="34" charset="0"/>
                <a:ea typeface="黑体" panose="02010609060101010101" pitchFamily="49" charset="-122"/>
              </a:rPr>
              <a:t>S</a:t>
            </a:r>
            <a:r>
              <a:rPr kumimoji="1" lang="en-US" altLang="zh-CN" sz="2000">
                <a:solidFill>
                  <a:srgbClr val="333399"/>
                </a:solidFill>
                <a:latin typeface="Arial" panose="020B0604020202020204" pitchFamily="34" charset="0"/>
                <a:ea typeface="黑体" panose="02010609060101010101" pitchFamily="49" charset="-122"/>
                <a:sym typeface="Symbol" panose="05050102010706020507" pitchFamily="18" charset="2"/>
              </a:rPr>
              <a:t> </a:t>
            </a:r>
            <a:r>
              <a:rPr kumimoji="1" lang="en-US" altLang="zh-CN" sz="2000">
                <a:solidFill>
                  <a:srgbClr val="333399"/>
                </a:solidFill>
                <a:latin typeface="Arial" panose="020B0604020202020204" pitchFamily="34" charset="0"/>
                <a:ea typeface="黑体" panose="02010609060101010101" pitchFamily="49" charset="-122"/>
                <a:sym typeface="Wingdings" panose="05000000000000000000" pitchFamily="2" charset="2"/>
              </a:rPr>
              <a:t> </a:t>
            </a:r>
            <a:r>
              <a:rPr kumimoji="1" lang="en-US" altLang="zh-CN" sz="2000" b="1">
                <a:solidFill>
                  <a:srgbClr val="333399"/>
                </a:solidFill>
                <a:latin typeface="Arial" panose="020B0604020202020204" pitchFamily="34" charset="0"/>
                <a:ea typeface="黑体" panose="02010609060101010101" pitchFamily="49" charset="-122"/>
              </a:rPr>
              <a:t>S</a:t>
            </a:r>
            <a:r>
              <a:rPr kumimoji="1" lang="en-US" altLang="zh-CN" sz="2000" b="1" baseline="-25000">
                <a:solidFill>
                  <a:srgbClr val="333399"/>
                </a:solidFill>
                <a:latin typeface="Arial" panose="020B0604020202020204" pitchFamily="34" charset="0"/>
                <a:ea typeface="黑体" panose="02010609060101010101" pitchFamily="49" charset="-122"/>
              </a:rPr>
              <a:t>x</a:t>
            </a:r>
          </a:p>
        </p:txBody>
      </p:sp>
      <p:sp>
        <p:nvSpPr>
          <p:cNvPr id="42037" name="Text Box 57">
            <a:extLst>
              <a:ext uri="{FF2B5EF4-FFF2-40B4-BE49-F238E27FC236}">
                <a16:creationId xmlns:a16="http://schemas.microsoft.com/office/drawing/2014/main" id="{90EAEB19-79E2-7A85-216A-617A66D84780}"/>
              </a:ext>
            </a:extLst>
          </p:cNvPr>
          <p:cNvSpPr txBox="1">
            <a:spLocks noChangeArrowheads="1"/>
          </p:cNvSpPr>
          <p:nvPr/>
        </p:nvSpPr>
        <p:spPr bwMode="auto">
          <a:xfrm>
            <a:off x="1042988" y="5651500"/>
            <a:ext cx="2197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Arial" panose="020B0604020202020204" pitchFamily="34" charset="0"/>
                <a:ea typeface="黑体" panose="02010609060101010101" pitchFamily="49" charset="-122"/>
              </a:rPr>
              <a:t>规格化内积 </a:t>
            </a:r>
            <a:r>
              <a:rPr kumimoji="1" lang="en-US" altLang="zh-CN" sz="2000" b="1">
                <a:solidFill>
                  <a:srgbClr val="333399"/>
                </a:solidFill>
                <a:latin typeface="Arial" panose="020B0604020202020204" pitchFamily="34" charset="0"/>
                <a:ea typeface="黑体" panose="02010609060101010101" pitchFamily="49" charset="-122"/>
              </a:rPr>
              <a:t>S</a:t>
            </a:r>
            <a:r>
              <a:rPr kumimoji="1" lang="en-US" altLang="zh-CN" sz="2000">
                <a:solidFill>
                  <a:srgbClr val="333399"/>
                </a:solidFill>
                <a:latin typeface="Arial" panose="020B0604020202020204" pitchFamily="34" charset="0"/>
                <a:ea typeface="黑体" panose="02010609060101010101" pitchFamily="49" charset="-122"/>
                <a:sym typeface="Symbol" panose="05050102010706020507" pitchFamily="18" charset="2"/>
              </a:rPr>
              <a:t> </a:t>
            </a:r>
            <a:r>
              <a:rPr kumimoji="1" lang="en-US" altLang="zh-CN" sz="2000">
                <a:solidFill>
                  <a:srgbClr val="333399"/>
                </a:solidFill>
                <a:latin typeface="Arial" panose="020B0604020202020204" pitchFamily="34" charset="0"/>
                <a:ea typeface="黑体" panose="02010609060101010101" pitchFamily="49" charset="-122"/>
                <a:sym typeface="Wingdings" panose="05000000000000000000" pitchFamily="2" charset="2"/>
              </a:rPr>
              <a:t> </a:t>
            </a:r>
            <a:r>
              <a:rPr kumimoji="1" lang="en-US" altLang="zh-CN" sz="2000" b="1">
                <a:solidFill>
                  <a:srgbClr val="333399"/>
                </a:solidFill>
                <a:latin typeface="Arial" panose="020B0604020202020204" pitchFamily="34" charset="0"/>
                <a:ea typeface="黑体" panose="02010609060101010101" pitchFamily="49" charset="-122"/>
              </a:rPr>
              <a:t>T</a:t>
            </a:r>
            <a:r>
              <a:rPr kumimoji="1" lang="en-US" altLang="zh-CN" sz="2000" b="1" baseline="-25000">
                <a:solidFill>
                  <a:srgbClr val="333399"/>
                </a:solidFill>
                <a:latin typeface="Arial" panose="020B0604020202020204" pitchFamily="34" charset="0"/>
                <a:ea typeface="黑体" panose="02010609060101010101" pitchFamily="49" charset="-122"/>
              </a:rPr>
              <a:t>x</a:t>
            </a:r>
          </a:p>
        </p:txBody>
      </p:sp>
      <p:sp>
        <p:nvSpPr>
          <p:cNvPr id="42038" name="Line 58">
            <a:extLst>
              <a:ext uri="{FF2B5EF4-FFF2-40B4-BE49-F238E27FC236}">
                <a16:creationId xmlns:a16="http://schemas.microsoft.com/office/drawing/2014/main" id="{A2E54CCF-9EF6-0D6F-B656-F592EBFA5FD5}"/>
              </a:ext>
            </a:extLst>
          </p:cNvPr>
          <p:cNvSpPr>
            <a:spLocks noChangeShapeType="1"/>
          </p:cNvSpPr>
          <p:nvPr/>
        </p:nvSpPr>
        <p:spPr bwMode="auto">
          <a:xfrm>
            <a:off x="6259513" y="5365750"/>
            <a:ext cx="21701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39" name="Text Box 59">
            <a:extLst>
              <a:ext uri="{FF2B5EF4-FFF2-40B4-BE49-F238E27FC236}">
                <a16:creationId xmlns:a16="http://schemas.microsoft.com/office/drawing/2014/main" id="{FDA1DE1B-F957-F733-1739-91010D78BD4F}"/>
              </a:ext>
            </a:extLst>
          </p:cNvPr>
          <p:cNvSpPr txBox="1">
            <a:spLocks noChangeArrowheads="1"/>
          </p:cNvSpPr>
          <p:nvPr/>
        </p:nvSpPr>
        <p:spPr bwMode="auto">
          <a:xfrm>
            <a:off x="1409700" y="1981200"/>
            <a:ext cx="170815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Arial" panose="020B0604020202020204" pitchFamily="34" charset="0"/>
                <a:ea typeface="黑体" panose="02010609060101010101" pitchFamily="49" charset="-122"/>
              </a:rPr>
              <a:t>数据码元比特</a:t>
            </a:r>
          </a:p>
        </p:txBody>
      </p:sp>
      <p:sp>
        <p:nvSpPr>
          <p:cNvPr id="42040" name="Text Box 60">
            <a:extLst>
              <a:ext uri="{FF2B5EF4-FFF2-40B4-BE49-F238E27FC236}">
                <a16:creationId xmlns:a16="http://schemas.microsoft.com/office/drawing/2014/main" id="{D433FFC5-9034-8083-B44C-8A52DB33F273}"/>
              </a:ext>
            </a:extLst>
          </p:cNvPr>
          <p:cNvSpPr txBox="1">
            <a:spLocks noChangeArrowheads="1"/>
          </p:cNvSpPr>
          <p:nvPr/>
        </p:nvSpPr>
        <p:spPr bwMode="auto">
          <a:xfrm>
            <a:off x="246063" y="3068638"/>
            <a:ext cx="438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Arial" panose="020B0604020202020204" pitchFamily="34" charset="0"/>
                <a:ea typeface="黑体" panose="02010609060101010101" pitchFamily="49" charset="-122"/>
              </a:rPr>
              <a:t>发</a:t>
            </a:r>
          </a:p>
          <a:p>
            <a:pPr algn="l" eaLnBrk="1" hangingPunct="1"/>
            <a:r>
              <a:rPr kumimoji="1" lang="zh-CN" altLang="en-US" sz="2000">
                <a:solidFill>
                  <a:srgbClr val="333399"/>
                </a:solidFill>
                <a:latin typeface="Arial" panose="020B0604020202020204" pitchFamily="34" charset="0"/>
                <a:ea typeface="黑体" panose="02010609060101010101" pitchFamily="49" charset="-122"/>
              </a:rPr>
              <a:t>送</a:t>
            </a:r>
          </a:p>
          <a:p>
            <a:pPr algn="l" eaLnBrk="1" hangingPunct="1"/>
            <a:r>
              <a:rPr kumimoji="1" lang="zh-CN" altLang="en-US" sz="2000">
                <a:solidFill>
                  <a:srgbClr val="333399"/>
                </a:solidFill>
                <a:latin typeface="Arial" panose="020B0604020202020204" pitchFamily="34" charset="0"/>
                <a:ea typeface="黑体" panose="02010609060101010101" pitchFamily="49" charset="-122"/>
              </a:rPr>
              <a:t>端</a:t>
            </a:r>
          </a:p>
        </p:txBody>
      </p:sp>
      <p:sp>
        <p:nvSpPr>
          <p:cNvPr id="42041" name="Text Box 61">
            <a:extLst>
              <a:ext uri="{FF2B5EF4-FFF2-40B4-BE49-F238E27FC236}">
                <a16:creationId xmlns:a16="http://schemas.microsoft.com/office/drawing/2014/main" id="{6B06EBD6-D446-D443-2C36-B35635DBE19B}"/>
              </a:ext>
            </a:extLst>
          </p:cNvPr>
          <p:cNvSpPr txBox="1">
            <a:spLocks noChangeArrowheads="1"/>
          </p:cNvSpPr>
          <p:nvPr/>
        </p:nvSpPr>
        <p:spPr bwMode="auto">
          <a:xfrm>
            <a:off x="388938" y="5084763"/>
            <a:ext cx="438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2000">
                <a:solidFill>
                  <a:srgbClr val="333399"/>
                </a:solidFill>
                <a:latin typeface="Arial" panose="020B0604020202020204" pitchFamily="34" charset="0"/>
                <a:ea typeface="黑体" panose="02010609060101010101" pitchFamily="49" charset="-122"/>
              </a:rPr>
              <a:t>接</a:t>
            </a:r>
          </a:p>
          <a:p>
            <a:pPr algn="l"/>
            <a:r>
              <a:rPr kumimoji="1" lang="zh-CN" altLang="en-US" sz="2000">
                <a:solidFill>
                  <a:srgbClr val="333399"/>
                </a:solidFill>
                <a:latin typeface="Arial" panose="020B0604020202020204" pitchFamily="34" charset="0"/>
                <a:ea typeface="黑体" panose="02010609060101010101" pitchFamily="49" charset="-122"/>
              </a:rPr>
              <a:t>收</a:t>
            </a:r>
          </a:p>
          <a:p>
            <a:pPr algn="l"/>
            <a:r>
              <a:rPr kumimoji="1" lang="zh-CN" altLang="en-US" sz="2000">
                <a:solidFill>
                  <a:srgbClr val="333399"/>
                </a:solidFill>
                <a:latin typeface="Arial" panose="020B0604020202020204" pitchFamily="34" charset="0"/>
                <a:ea typeface="黑体" panose="02010609060101010101" pitchFamily="49" charset="-122"/>
              </a:rPr>
              <a:t>端</a:t>
            </a:r>
          </a:p>
        </p:txBody>
      </p:sp>
      <p:sp>
        <p:nvSpPr>
          <p:cNvPr id="42042" name="AutoShape 62">
            <a:extLst>
              <a:ext uri="{FF2B5EF4-FFF2-40B4-BE49-F238E27FC236}">
                <a16:creationId xmlns:a16="http://schemas.microsoft.com/office/drawing/2014/main" id="{F7DF0EF4-E2D6-7BD6-8362-76EA3769EB4E}"/>
              </a:ext>
            </a:extLst>
          </p:cNvPr>
          <p:cNvSpPr>
            <a:spLocks/>
          </p:cNvSpPr>
          <p:nvPr/>
        </p:nvSpPr>
        <p:spPr bwMode="auto">
          <a:xfrm>
            <a:off x="684213" y="2060575"/>
            <a:ext cx="144462" cy="3024188"/>
          </a:xfrm>
          <a:prstGeom prst="leftBracket">
            <a:avLst>
              <a:gd name="adj" fmla="val 17445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2043" name="AutoShape 63">
            <a:extLst>
              <a:ext uri="{FF2B5EF4-FFF2-40B4-BE49-F238E27FC236}">
                <a16:creationId xmlns:a16="http://schemas.microsoft.com/office/drawing/2014/main" id="{3CB3B995-7540-33B0-2AC4-E136E49E21AC}"/>
              </a:ext>
            </a:extLst>
          </p:cNvPr>
          <p:cNvSpPr>
            <a:spLocks/>
          </p:cNvSpPr>
          <p:nvPr/>
        </p:nvSpPr>
        <p:spPr bwMode="auto">
          <a:xfrm>
            <a:off x="900113" y="5229225"/>
            <a:ext cx="77787" cy="792163"/>
          </a:xfrm>
          <a:prstGeom prst="leftBracket">
            <a:avLst>
              <a:gd name="adj" fmla="val 84865"/>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 name="灯片编号占位符 1">
            <a:extLst>
              <a:ext uri="{FF2B5EF4-FFF2-40B4-BE49-F238E27FC236}">
                <a16:creationId xmlns:a16="http://schemas.microsoft.com/office/drawing/2014/main" id="{29BCBA3C-CCAB-1D80-2790-FE1C63993134}"/>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EFD9AA2F-1CCA-4D8E-970D-1AA4A6A190CD}" type="slidenum">
              <a:rPr lang="en-US" altLang="zh-CN" sz="1200">
                <a:solidFill>
                  <a:srgbClr val="898989"/>
                </a:solidFill>
              </a:rPr>
              <a:pPr eaLnBrk="1" hangingPunct="1"/>
              <a:t>39</a:t>
            </a:fld>
            <a:endParaRPr lang="en-US" altLang="zh-CN" sz="1200">
              <a:solidFill>
                <a:srgbClr val="898989"/>
              </a:solidFill>
            </a:endParaRPr>
          </a:p>
        </p:txBody>
      </p:sp>
      <p:sp>
        <p:nvSpPr>
          <p:cNvPr id="42045" name="矩形 2">
            <a:extLst>
              <a:ext uri="{FF2B5EF4-FFF2-40B4-BE49-F238E27FC236}">
                <a16:creationId xmlns:a16="http://schemas.microsoft.com/office/drawing/2014/main" id="{4406DC16-8908-3C55-632E-9688F2EBC7F8}"/>
              </a:ext>
            </a:extLst>
          </p:cNvPr>
          <p:cNvSpPr>
            <a:spLocks noChangeArrowheads="1"/>
          </p:cNvSpPr>
          <p:nvPr/>
        </p:nvSpPr>
        <p:spPr bwMode="auto">
          <a:xfrm>
            <a:off x="558800" y="1268413"/>
            <a:ext cx="4013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a:t>(–1 –1 –1 +1 +1 –1 +1 +1)</a:t>
            </a:r>
            <a:endParaRPr lang="zh-CN" altLang="en-US"/>
          </a:p>
        </p:txBody>
      </p:sp>
      <p:sp>
        <p:nvSpPr>
          <p:cNvPr id="42046" name="矩形 3">
            <a:extLst>
              <a:ext uri="{FF2B5EF4-FFF2-40B4-BE49-F238E27FC236}">
                <a16:creationId xmlns:a16="http://schemas.microsoft.com/office/drawing/2014/main" id="{64025637-3967-E5E8-B12A-212A3B8F6022}"/>
              </a:ext>
            </a:extLst>
          </p:cNvPr>
          <p:cNvSpPr>
            <a:spLocks noChangeArrowheads="1"/>
          </p:cNvSpPr>
          <p:nvPr/>
        </p:nvSpPr>
        <p:spPr bwMode="auto">
          <a:xfrm>
            <a:off x="4711700" y="1268413"/>
            <a:ext cx="4013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a:t>(–1 –1 +1 –1 +1 +1 +1 –1)</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B7560BE-B45D-ECF8-63EB-47ABD30B57DB}"/>
              </a:ext>
            </a:extLst>
          </p:cNvPr>
          <p:cNvSpPr>
            <a:spLocks noGrp="1" noChangeArrowheads="1"/>
          </p:cNvSpPr>
          <p:nvPr>
            <p:ph type="title"/>
          </p:nvPr>
        </p:nvSpPr>
        <p:spPr/>
        <p:txBody>
          <a:bodyPr/>
          <a:lstStyle/>
          <a:p>
            <a:pPr algn="ctr" eaLnBrk="1" hangingPunct="1"/>
            <a:r>
              <a:rPr lang="en-US" altLang="zh-CN"/>
              <a:t>2.2  </a:t>
            </a:r>
            <a:r>
              <a:rPr lang="zh-CN" altLang="en-US"/>
              <a:t>数据通信的基础知识</a:t>
            </a:r>
            <a:br>
              <a:rPr lang="zh-CN" altLang="en-US"/>
            </a:br>
            <a:r>
              <a:rPr lang="en-US" altLang="zh-CN" sz="4000"/>
              <a:t>2.2.1 </a:t>
            </a:r>
            <a:r>
              <a:rPr lang="zh-CN" altLang="en-US" sz="4000"/>
              <a:t>数据通信系统的模型</a:t>
            </a:r>
            <a:r>
              <a:rPr lang="zh-CN" altLang="en-US"/>
              <a:t> </a:t>
            </a:r>
          </a:p>
        </p:txBody>
      </p:sp>
      <p:grpSp>
        <p:nvGrpSpPr>
          <p:cNvPr id="27755" name="Group 107">
            <a:extLst>
              <a:ext uri="{FF2B5EF4-FFF2-40B4-BE49-F238E27FC236}">
                <a16:creationId xmlns:a16="http://schemas.microsoft.com/office/drawing/2014/main" id="{AD9FD03D-0AAE-00AE-77CF-92971B9EC262}"/>
              </a:ext>
            </a:extLst>
          </p:cNvPr>
          <p:cNvGrpSpPr>
            <a:grpSpLocks/>
          </p:cNvGrpSpPr>
          <p:nvPr/>
        </p:nvGrpSpPr>
        <p:grpSpPr bwMode="auto">
          <a:xfrm>
            <a:off x="3910013" y="4652963"/>
            <a:ext cx="1025525" cy="727075"/>
            <a:chOff x="2463" y="2931"/>
            <a:chExt cx="646" cy="458"/>
          </a:xfrm>
        </p:grpSpPr>
        <p:sp>
          <p:nvSpPr>
            <p:cNvPr id="6242" name="AutoShape 13">
              <a:extLst>
                <a:ext uri="{FF2B5EF4-FFF2-40B4-BE49-F238E27FC236}">
                  <a16:creationId xmlns:a16="http://schemas.microsoft.com/office/drawing/2014/main" id="{C98B9698-0937-636D-1D47-4CB615B7886A}"/>
                </a:ext>
              </a:extLst>
            </p:cNvPr>
            <p:cNvSpPr>
              <a:spLocks noChangeArrowheads="1"/>
            </p:cNvSpPr>
            <p:nvPr/>
          </p:nvSpPr>
          <p:spPr bwMode="auto">
            <a:xfrm>
              <a:off x="2463" y="2931"/>
              <a:ext cx="646" cy="458"/>
            </a:xfrm>
            <a:prstGeom prst="cube">
              <a:avLst>
                <a:gd name="adj" fmla="val 13069"/>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43" name="Rectangle 16">
              <a:extLst>
                <a:ext uri="{FF2B5EF4-FFF2-40B4-BE49-F238E27FC236}">
                  <a16:creationId xmlns:a16="http://schemas.microsoft.com/office/drawing/2014/main" id="{CF5A8063-A8A9-44F3-9149-74C4045AEBD3}"/>
                </a:ext>
              </a:extLst>
            </p:cNvPr>
            <p:cNvSpPr>
              <a:spLocks noChangeArrowheads="1"/>
            </p:cNvSpPr>
            <p:nvPr/>
          </p:nvSpPr>
          <p:spPr bwMode="auto">
            <a:xfrm>
              <a:off x="2546" y="2985"/>
              <a:ext cx="508" cy="4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1800">
                  <a:solidFill>
                    <a:srgbClr val="333399"/>
                  </a:solidFill>
                  <a:latin typeface="Times New Roman" panose="02020603050405020304" pitchFamily="18" charset="0"/>
                  <a:ea typeface="黑体" panose="02010609060101010101" pitchFamily="49" charset="-122"/>
                </a:rPr>
                <a:t>传输</a:t>
              </a:r>
            </a:p>
            <a:p>
              <a:pPr algn="l"/>
              <a:r>
                <a:rPr kumimoji="1" lang="zh-CN" altLang="en-US" sz="1800">
                  <a:solidFill>
                    <a:srgbClr val="333399"/>
                  </a:solidFill>
                  <a:latin typeface="Times New Roman" panose="02020603050405020304" pitchFamily="18" charset="0"/>
                  <a:ea typeface="黑体" panose="02010609060101010101" pitchFamily="49" charset="-122"/>
                </a:rPr>
                <a:t>系统</a:t>
              </a:r>
            </a:p>
          </p:txBody>
        </p:sp>
      </p:grpSp>
      <p:grpSp>
        <p:nvGrpSpPr>
          <p:cNvPr id="27750" name="Group 102">
            <a:extLst>
              <a:ext uri="{FF2B5EF4-FFF2-40B4-BE49-F238E27FC236}">
                <a16:creationId xmlns:a16="http://schemas.microsoft.com/office/drawing/2014/main" id="{799740D2-D8A9-A6B8-6202-EBBF2233D300}"/>
              </a:ext>
            </a:extLst>
          </p:cNvPr>
          <p:cNvGrpSpPr>
            <a:grpSpLocks/>
          </p:cNvGrpSpPr>
          <p:nvPr/>
        </p:nvGrpSpPr>
        <p:grpSpPr bwMode="auto">
          <a:xfrm>
            <a:off x="109538" y="5016500"/>
            <a:ext cx="566737" cy="1233488"/>
            <a:chOff x="69" y="3160"/>
            <a:chExt cx="357" cy="777"/>
          </a:xfrm>
        </p:grpSpPr>
        <p:sp>
          <p:nvSpPr>
            <p:cNvPr id="6240" name="Rectangle 5">
              <a:extLst>
                <a:ext uri="{FF2B5EF4-FFF2-40B4-BE49-F238E27FC236}">
                  <a16:creationId xmlns:a16="http://schemas.microsoft.com/office/drawing/2014/main" id="{89C504F4-6486-3140-2B0E-A3A12FF9FF32}"/>
                </a:ext>
              </a:extLst>
            </p:cNvPr>
            <p:cNvSpPr>
              <a:spLocks noChangeArrowheads="1"/>
            </p:cNvSpPr>
            <p:nvPr/>
          </p:nvSpPr>
          <p:spPr bwMode="auto">
            <a:xfrm>
              <a:off x="69" y="3189"/>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1800">
                  <a:solidFill>
                    <a:srgbClr val="333399"/>
                  </a:solidFill>
                  <a:latin typeface="Times New Roman" panose="02020603050405020304" pitchFamily="18" charset="0"/>
                  <a:ea typeface="黑体" panose="02010609060101010101" pitchFamily="49" charset="-122"/>
                </a:rPr>
                <a:t>输入信息</a:t>
              </a:r>
            </a:p>
          </p:txBody>
        </p:sp>
        <p:sp>
          <p:nvSpPr>
            <p:cNvPr id="6241" name="Line 17">
              <a:extLst>
                <a:ext uri="{FF2B5EF4-FFF2-40B4-BE49-F238E27FC236}">
                  <a16:creationId xmlns:a16="http://schemas.microsoft.com/office/drawing/2014/main" id="{09535B91-C8AA-441F-A928-00E85AC5A3EF}"/>
                </a:ext>
              </a:extLst>
            </p:cNvPr>
            <p:cNvSpPr>
              <a:spLocks noChangeShapeType="1"/>
            </p:cNvSpPr>
            <p:nvPr/>
          </p:nvSpPr>
          <p:spPr bwMode="auto">
            <a:xfrm>
              <a:off x="94" y="3160"/>
              <a:ext cx="313"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752" name="Group 104">
            <a:extLst>
              <a:ext uri="{FF2B5EF4-FFF2-40B4-BE49-F238E27FC236}">
                <a16:creationId xmlns:a16="http://schemas.microsoft.com/office/drawing/2014/main" id="{979BD27F-C5B2-6E03-F7EE-8AFF786C1970}"/>
              </a:ext>
            </a:extLst>
          </p:cNvPr>
          <p:cNvGrpSpPr>
            <a:grpSpLocks/>
          </p:cNvGrpSpPr>
          <p:nvPr/>
        </p:nvGrpSpPr>
        <p:grpSpPr bwMode="auto">
          <a:xfrm>
            <a:off x="1444625" y="5016500"/>
            <a:ext cx="627063" cy="1189038"/>
            <a:chOff x="910" y="3160"/>
            <a:chExt cx="395" cy="749"/>
          </a:xfrm>
        </p:grpSpPr>
        <p:sp>
          <p:nvSpPr>
            <p:cNvPr id="6238" name="Rectangle 7">
              <a:extLst>
                <a:ext uri="{FF2B5EF4-FFF2-40B4-BE49-F238E27FC236}">
                  <a16:creationId xmlns:a16="http://schemas.microsoft.com/office/drawing/2014/main" id="{2507AF15-2452-255E-50CF-4293A8030D39}"/>
                </a:ext>
              </a:extLst>
            </p:cNvPr>
            <p:cNvSpPr>
              <a:spLocks noChangeArrowheads="1"/>
            </p:cNvSpPr>
            <p:nvPr/>
          </p:nvSpPr>
          <p:spPr bwMode="auto">
            <a:xfrm>
              <a:off x="948" y="3161"/>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1800">
                  <a:solidFill>
                    <a:srgbClr val="333399"/>
                  </a:solidFill>
                  <a:latin typeface="Times New Roman" panose="02020603050405020304" pitchFamily="18" charset="0"/>
                  <a:ea typeface="黑体" panose="02010609060101010101" pitchFamily="49" charset="-122"/>
                </a:rPr>
                <a:t>输入数据</a:t>
              </a:r>
            </a:p>
          </p:txBody>
        </p:sp>
        <p:sp>
          <p:nvSpPr>
            <p:cNvPr id="6239" name="Line 18">
              <a:extLst>
                <a:ext uri="{FF2B5EF4-FFF2-40B4-BE49-F238E27FC236}">
                  <a16:creationId xmlns:a16="http://schemas.microsoft.com/office/drawing/2014/main" id="{D4CD9460-D02F-05B4-E239-F73C274F0846}"/>
                </a:ext>
              </a:extLst>
            </p:cNvPr>
            <p:cNvSpPr>
              <a:spLocks noChangeShapeType="1"/>
            </p:cNvSpPr>
            <p:nvPr/>
          </p:nvSpPr>
          <p:spPr bwMode="auto">
            <a:xfrm>
              <a:off x="910" y="3160"/>
              <a:ext cx="34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754" name="Group 106">
            <a:extLst>
              <a:ext uri="{FF2B5EF4-FFF2-40B4-BE49-F238E27FC236}">
                <a16:creationId xmlns:a16="http://schemas.microsoft.com/office/drawing/2014/main" id="{4EC90692-89C7-9C45-3160-CC02A406D85D}"/>
              </a:ext>
            </a:extLst>
          </p:cNvPr>
          <p:cNvGrpSpPr>
            <a:grpSpLocks/>
          </p:cNvGrpSpPr>
          <p:nvPr/>
        </p:nvGrpSpPr>
        <p:grpSpPr bwMode="auto">
          <a:xfrm>
            <a:off x="2824163" y="5010150"/>
            <a:ext cx="1177925" cy="712788"/>
            <a:chOff x="1779" y="3156"/>
            <a:chExt cx="742" cy="449"/>
          </a:xfrm>
        </p:grpSpPr>
        <p:sp>
          <p:nvSpPr>
            <p:cNvPr id="6236" name="Rectangle 9">
              <a:extLst>
                <a:ext uri="{FF2B5EF4-FFF2-40B4-BE49-F238E27FC236}">
                  <a16:creationId xmlns:a16="http://schemas.microsoft.com/office/drawing/2014/main" id="{8C32629B-E4DC-8B26-F05D-0DEAFE51D42E}"/>
                </a:ext>
              </a:extLst>
            </p:cNvPr>
            <p:cNvSpPr>
              <a:spLocks noChangeArrowheads="1"/>
            </p:cNvSpPr>
            <p:nvPr/>
          </p:nvSpPr>
          <p:spPr bwMode="auto">
            <a:xfrm>
              <a:off x="1791" y="3203"/>
              <a:ext cx="730"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kumimoji="1" lang="zh-CN" altLang="en-US" sz="1800">
                  <a:solidFill>
                    <a:srgbClr val="333399"/>
                  </a:solidFill>
                  <a:latin typeface="Times New Roman" panose="02020603050405020304" pitchFamily="18" charset="0"/>
                  <a:ea typeface="黑体" panose="02010609060101010101" pitchFamily="49" charset="-122"/>
                </a:rPr>
                <a:t>发送</a:t>
              </a:r>
            </a:p>
            <a:p>
              <a:r>
                <a:rPr kumimoji="1" lang="zh-CN" altLang="en-US" sz="1800">
                  <a:solidFill>
                    <a:srgbClr val="333399"/>
                  </a:solidFill>
                  <a:latin typeface="Times New Roman" panose="02020603050405020304" pitchFamily="18" charset="0"/>
                  <a:ea typeface="黑体" panose="02010609060101010101" pitchFamily="49" charset="-122"/>
                </a:rPr>
                <a:t>的信号</a:t>
              </a:r>
            </a:p>
          </p:txBody>
        </p:sp>
        <p:sp>
          <p:nvSpPr>
            <p:cNvPr id="6237" name="Line 19">
              <a:extLst>
                <a:ext uri="{FF2B5EF4-FFF2-40B4-BE49-F238E27FC236}">
                  <a16:creationId xmlns:a16="http://schemas.microsoft.com/office/drawing/2014/main" id="{94DE4B38-2C33-E9F0-8141-A233F40FF044}"/>
                </a:ext>
              </a:extLst>
            </p:cNvPr>
            <p:cNvSpPr>
              <a:spLocks noChangeShapeType="1"/>
            </p:cNvSpPr>
            <p:nvPr/>
          </p:nvSpPr>
          <p:spPr bwMode="auto">
            <a:xfrm>
              <a:off x="1779" y="3156"/>
              <a:ext cx="684" cy="4"/>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756" name="Group 108">
            <a:extLst>
              <a:ext uri="{FF2B5EF4-FFF2-40B4-BE49-F238E27FC236}">
                <a16:creationId xmlns:a16="http://schemas.microsoft.com/office/drawing/2014/main" id="{BCAB927C-A96E-0FC2-FD44-6B7C431DF64A}"/>
              </a:ext>
            </a:extLst>
          </p:cNvPr>
          <p:cNvGrpSpPr>
            <a:grpSpLocks/>
          </p:cNvGrpSpPr>
          <p:nvPr/>
        </p:nvGrpSpPr>
        <p:grpSpPr bwMode="auto">
          <a:xfrm>
            <a:off x="4906963" y="5016500"/>
            <a:ext cx="1157287" cy="673100"/>
            <a:chOff x="3091" y="3160"/>
            <a:chExt cx="729" cy="424"/>
          </a:xfrm>
        </p:grpSpPr>
        <p:sp>
          <p:nvSpPr>
            <p:cNvPr id="6234" name="Rectangle 10">
              <a:extLst>
                <a:ext uri="{FF2B5EF4-FFF2-40B4-BE49-F238E27FC236}">
                  <a16:creationId xmlns:a16="http://schemas.microsoft.com/office/drawing/2014/main" id="{5AEE8E73-EF6E-BC0B-5EF0-873F3477E577}"/>
                </a:ext>
              </a:extLst>
            </p:cNvPr>
            <p:cNvSpPr>
              <a:spLocks noChangeArrowheads="1"/>
            </p:cNvSpPr>
            <p:nvPr/>
          </p:nvSpPr>
          <p:spPr bwMode="auto">
            <a:xfrm>
              <a:off x="3111" y="3182"/>
              <a:ext cx="709"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kumimoji="1" lang="zh-CN" altLang="en-US" sz="1800">
                  <a:solidFill>
                    <a:srgbClr val="333399"/>
                  </a:solidFill>
                  <a:latin typeface="Times New Roman" panose="02020603050405020304" pitchFamily="18" charset="0"/>
                  <a:ea typeface="黑体" panose="02010609060101010101" pitchFamily="49" charset="-122"/>
                </a:rPr>
                <a:t>接收</a:t>
              </a:r>
            </a:p>
            <a:p>
              <a:r>
                <a:rPr kumimoji="1" lang="zh-CN" altLang="en-US" sz="1800">
                  <a:solidFill>
                    <a:srgbClr val="333399"/>
                  </a:solidFill>
                  <a:latin typeface="Times New Roman" panose="02020603050405020304" pitchFamily="18" charset="0"/>
                  <a:ea typeface="黑体" panose="02010609060101010101" pitchFamily="49" charset="-122"/>
                </a:rPr>
                <a:t>的信号</a:t>
              </a:r>
            </a:p>
          </p:txBody>
        </p:sp>
        <p:sp>
          <p:nvSpPr>
            <p:cNvPr id="6235" name="Line 20">
              <a:extLst>
                <a:ext uri="{FF2B5EF4-FFF2-40B4-BE49-F238E27FC236}">
                  <a16:creationId xmlns:a16="http://schemas.microsoft.com/office/drawing/2014/main" id="{3F777D0C-7D28-1DF2-09A4-1C3D170B5407}"/>
                </a:ext>
              </a:extLst>
            </p:cNvPr>
            <p:cNvSpPr>
              <a:spLocks noChangeShapeType="1"/>
            </p:cNvSpPr>
            <p:nvPr/>
          </p:nvSpPr>
          <p:spPr bwMode="auto">
            <a:xfrm>
              <a:off x="3091" y="3160"/>
              <a:ext cx="714"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758" name="Group 110">
            <a:extLst>
              <a:ext uri="{FF2B5EF4-FFF2-40B4-BE49-F238E27FC236}">
                <a16:creationId xmlns:a16="http://schemas.microsoft.com/office/drawing/2014/main" id="{BE1688F2-4C38-0E4E-934A-3C4DD9A26234}"/>
              </a:ext>
            </a:extLst>
          </p:cNvPr>
          <p:cNvGrpSpPr>
            <a:grpSpLocks/>
          </p:cNvGrpSpPr>
          <p:nvPr/>
        </p:nvGrpSpPr>
        <p:grpSpPr bwMode="auto">
          <a:xfrm>
            <a:off x="6854825" y="5016500"/>
            <a:ext cx="592138" cy="1262063"/>
            <a:chOff x="4318" y="3160"/>
            <a:chExt cx="373" cy="795"/>
          </a:xfrm>
        </p:grpSpPr>
        <p:sp>
          <p:nvSpPr>
            <p:cNvPr id="6232" name="Rectangle 8">
              <a:extLst>
                <a:ext uri="{FF2B5EF4-FFF2-40B4-BE49-F238E27FC236}">
                  <a16:creationId xmlns:a16="http://schemas.microsoft.com/office/drawing/2014/main" id="{4D4BB5BD-D517-F466-DEA2-C29F899658A7}"/>
                </a:ext>
              </a:extLst>
            </p:cNvPr>
            <p:cNvSpPr>
              <a:spLocks noChangeArrowheads="1"/>
            </p:cNvSpPr>
            <p:nvPr/>
          </p:nvSpPr>
          <p:spPr bwMode="auto">
            <a:xfrm>
              <a:off x="4334"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1800">
                  <a:solidFill>
                    <a:srgbClr val="333399"/>
                  </a:solidFill>
                  <a:latin typeface="Times New Roman" panose="02020603050405020304" pitchFamily="18" charset="0"/>
                  <a:ea typeface="黑体" panose="02010609060101010101" pitchFamily="49" charset="-122"/>
                </a:rPr>
                <a:t>输出数据</a:t>
              </a:r>
            </a:p>
          </p:txBody>
        </p:sp>
        <p:sp>
          <p:nvSpPr>
            <p:cNvPr id="6233" name="Line 21">
              <a:extLst>
                <a:ext uri="{FF2B5EF4-FFF2-40B4-BE49-F238E27FC236}">
                  <a16:creationId xmlns:a16="http://schemas.microsoft.com/office/drawing/2014/main" id="{354546E3-12EA-0170-8E9D-CD26F6DC53DB}"/>
                </a:ext>
              </a:extLst>
            </p:cNvPr>
            <p:cNvSpPr>
              <a:spLocks noChangeShapeType="1"/>
            </p:cNvSpPr>
            <p:nvPr/>
          </p:nvSpPr>
          <p:spPr bwMode="auto">
            <a:xfrm>
              <a:off x="4318" y="3160"/>
              <a:ext cx="33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751" name="Group 103">
            <a:extLst>
              <a:ext uri="{FF2B5EF4-FFF2-40B4-BE49-F238E27FC236}">
                <a16:creationId xmlns:a16="http://schemas.microsoft.com/office/drawing/2014/main" id="{B493FEC4-EDC6-4C2B-3D2E-27537770D328}"/>
              </a:ext>
            </a:extLst>
          </p:cNvPr>
          <p:cNvGrpSpPr>
            <a:grpSpLocks/>
          </p:cNvGrpSpPr>
          <p:nvPr/>
        </p:nvGrpSpPr>
        <p:grpSpPr bwMode="auto">
          <a:xfrm>
            <a:off x="646113" y="4652963"/>
            <a:ext cx="850900" cy="727075"/>
            <a:chOff x="407" y="2931"/>
            <a:chExt cx="536" cy="458"/>
          </a:xfrm>
        </p:grpSpPr>
        <p:sp>
          <p:nvSpPr>
            <p:cNvPr id="6230" name="AutoShape 11">
              <a:extLst>
                <a:ext uri="{FF2B5EF4-FFF2-40B4-BE49-F238E27FC236}">
                  <a16:creationId xmlns:a16="http://schemas.microsoft.com/office/drawing/2014/main" id="{14D25109-9430-7671-DF87-AA15B00CE249}"/>
                </a:ext>
              </a:extLst>
            </p:cNvPr>
            <p:cNvSpPr>
              <a:spLocks noChangeArrowheads="1"/>
            </p:cNvSpPr>
            <p:nvPr/>
          </p:nvSpPr>
          <p:spPr bwMode="auto">
            <a:xfrm>
              <a:off x="407" y="2931"/>
              <a:ext cx="536" cy="458"/>
            </a:xfrm>
            <a:prstGeom prst="cube">
              <a:avLst>
                <a:gd name="adj" fmla="val 13069"/>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31" name="Rectangle 22">
              <a:extLst>
                <a:ext uri="{FF2B5EF4-FFF2-40B4-BE49-F238E27FC236}">
                  <a16:creationId xmlns:a16="http://schemas.microsoft.com/office/drawing/2014/main" id="{A99019DD-0703-B601-1E1E-701FC581BA7B}"/>
                </a:ext>
              </a:extLst>
            </p:cNvPr>
            <p:cNvSpPr>
              <a:spLocks noChangeArrowheads="1"/>
            </p:cNvSpPr>
            <p:nvPr/>
          </p:nvSpPr>
          <p:spPr bwMode="auto">
            <a:xfrm>
              <a:off x="449" y="3059"/>
              <a:ext cx="447"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1800">
                  <a:solidFill>
                    <a:srgbClr val="333399"/>
                  </a:solidFill>
                  <a:latin typeface="Times New Roman" panose="02020603050405020304" pitchFamily="18" charset="0"/>
                  <a:ea typeface="黑体" panose="02010609060101010101" pitchFamily="49" charset="-122"/>
                </a:rPr>
                <a:t>源点</a:t>
              </a:r>
            </a:p>
          </p:txBody>
        </p:sp>
      </p:grpSp>
      <p:grpSp>
        <p:nvGrpSpPr>
          <p:cNvPr id="27759" name="Group 111">
            <a:extLst>
              <a:ext uri="{FF2B5EF4-FFF2-40B4-BE49-F238E27FC236}">
                <a16:creationId xmlns:a16="http://schemas.microsoft.com/office/drawing/2014/main" id="{C5CD56EE-8C87-5FC8-D2E6-A5531AD2AAA4}"/>
              </a:ext>
            </a:extLst>
          </p:cNvPr>
          <p:cNvGrpSpPr>
            <a:grpSpLocks/>
          </p:cNvGrpSpPr>
          <p:nvPr/>
        </p:nvGrpSpPr>
        <p:grpSpPr bwMode="auto">
          <a:xfrm>
            <a:off x="7388225" y="4652963"/>
            <a:ext cx="850900" cy="727075"/>
            <a:chOff x="4654" y="2931"/>
            <a:chExt cx="536" cy="458"/>
          </a:xfrm>
        </p:grpSpPr>
        <p:sp>
          <p:nvSpPr>
            <p:cNvPr id="6228" name="AutoShape 15">
              <a:extLst>
                <a:ext uri="{FF2B5EF4-FFF2-40B4-BE49-F238E27FC236}">
                  <a16:creationId xmlns:a16="http://schemas.microsoft.com/office/drawing/2014/main" id="{25D290D3-4B30-90A5-4D9C-3BD9E598709B}"/>
                </a:ext>
              </a:extLst>
            </p:cNvPr>
            <p:cNvSpPr>
              <a:spLocks noChangeArrowheads="1"/>
            </p:cNvSpPr>
            <p:nvPr/>
          </p:nvSpPr>
          <p:spPr bwMode="auto">
            <a:xfrm>
              <a:off x="4654" y="2931"/>
              <a:ext cx="536" cy="458"/>
            </a:xfrm>
            <a:prstGeom prst="cube">
              <a:avLst>
                <a:gd name="adj" fmla="val 13069"/>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29" name="Rectangle 23">
              <a:extLst>
                <a:ext uri="{FF2B5EF4-FFF2-40B4-BE49-F238E27FC236}">
                  <a16:creationId xmlns:a16="http://schemas.microsoft.com/office/drawing/2014/main" id="{36E516D8-DC78-3ECD-28E0-86AFE20A88C6}"/>
                </a:ext>
              </a:extLst>
            </p:cNvPr>
            <p:cNvSpPr>
              <a:spLocks noChangeArrowheads="1"/>
            </p:cNvSpPr>
            <p:nvPr/>
          </p:nvSpPr>
          <p:spPr bwMode="auto">
            <a:xfrm>
              <a:off x="4699" y="3068"/>
              <a:ext cx="446"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1800">
                  <a:solidFill>
                    <a:srgbClr val="333399"/>
                  </a:solidFill>
                  <a:latin typeface="Times New Roman" panose="02020603050405020304" pitchFamily="18" charset="0"/>
                  <a:ea typeface="黑体" panose="02010609060101010101" pitchFamily="49" charset="-122"/>
                </a:rPr>
                <a:t>终点</a:t>
              </a:r>
            </a:p>
          </p:txBody>
        </p:sp>
      </p:grpSp>
      <p:grpSp>
        <p:nvGrpSpPr>
          <p:cNvPr id="27753" name="Group 105">
            <a:extLst>
              <a:ext uri="{FF2B5EF4-FFF2-40B4-BE49-F238E27FC236}">
                <a16:creationId xmlns:a16="http://schemas.microsoft.com/office/drawing/2014/main" id="{B4479538-4F17-9C7F-B99F-1B506DCB47FE}"/>
              </a:ext>
            </a:extLst>
          </p:cNvPr>
          <p:cNvGrpSpPr>
            <a:grpSpLocks/>
          </p:cNvGrpSpPr>
          <p:nvPr/>
        </p:nvGrpSpPr>
        <p:grpSpPr bwMode="auto">
          <a:xfrm>
            <a:off x="1949450" y="4652963"/>
            <a:ext cx="922338" cy="727075"/>
            <a:chOff x="1228" y="2931"/>
            <a:chExt cx="581" cy="458"/>
          </a:xfrm>
        </p:grpSpPr>
        <p:sp>
          <p:nvSpPr>
            <p:cNvPr id="6226" name="AutoShape 12">
              <a:extLst>
                <a:ext uri="{FF2B5EF4-FFF2-40B4-BE49-F238E27FC236}">
                  <a16:creationId xmlns:a16="http://schemas.microsoft.com/office/drawing/2014/main" id="{3BAE9601-E912-7C61-6373-C7CE75A534D0}"/>
                </a:ext>
              </a:extLst>
            </p:cNvPr>
            <p:cNvSpPr>
              <a:spLocks noChangeArrowheads="1"/>
            </p:cNvSpPr>
            <p:nvPr/>
          </p:nvSpPr>
          <p:spPr bwMode="auto">
            <a:xfrm>
              <a:off x="1256" y="2931"/>
              <a:ext cx="537" cy="458"/>
            </a:xfrm>
            <a:prstGeom prst="cube">
              <a:avLst>
                <a:gd name="adj" fmla="val 13069"/>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27" name="Rectangle 24">
              <a:extLst>
                <a:ext uri="{FF2B5EF4-FFF2-40B4-BE49-F238E27FC236}">
                  <a16:creationId xmlns:a16="http://schemas.microsoft.com/office/drawing/2014/main" id="{7EF90F28-F139-3B87-CD48-A90822BA8C41}"/>
                </a:ext>
              </a:extLst>
            </p:cNvPr>
            <p:cNvSpPr>
              <a:spLocks noChangeArrowheads="1"/>
            </p:cNvSpPr>
            <p:nvPr/>
          </p:nvSpPr>
          <p:spPr bwMode="auto">
            <a:xfrm>
              <a:off x="1228" y="3068"/>
              <a:ext cx="581"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1800">
                  <a:solidFill>
                    <a:srgbClr val="333399"/>
                  </a:solidFill>
                  <a:latin typeface="Times New Roman" panose="02020603050405020304" pitchFamily="18" charset="0"/>
                  <a:ea typeface="黑体" panose="02010609060101010101" pitchFamily="49" charset="-122"/>
                </a:rPr>
                <a:t>发送器</a:t>
              </a:r>
            </a:p>
          </p:txBody>
        </p:sp>
      </p:grpSp>
      <p:grpSp>
        <p:nvGrpSpPr>
          <p:cNvPr id="27757" name="Group 109">
            <a:extLst>
              <a:ext uri="{FF2B5EF4-FFF2-40B4-BE49-F238E27FC236}">
                <a16:creationId xmlns:a16="http://schemas.microsoft.com/office/drawing/2014/main" id="{AB74CDB8-4F09-C880-40DB-D22C06013986}"/>
              </a:ext>
            </a:extLst>
          </p:cNvPr>
          <p:cNvGrpSpPr>
            <a:grpSpLocks/>
          </p:cNvGrpSpPr>
          <p:nvPr/>
        </p:nvGrpSpPr>
        <p:grpSpPr bwMode="auto">
          <a:xfrm>
            <a:off x="5997575" y="4652963"/>
            <a:ext cx="922338" cy="727075"/>
            <a:chOff x="3778" y="2931"/>
            <a:chExt cx="581" cy="458"/>
          </a:xfrm>
        </p:grpSpPr>
        <p:sp>
          <p:nvSpPr>
            <p:cNvPr id="6224" name="AutoShape 14">
              <a:extLst>
                <a:ext uri="{FF2B5EF4-FFF2-40B4-BE49-F238E27FC236}">
                  <a16:creationId xmlns:a16="http://schemas.microsoft.com/office/drawing/2014/main" id="{B4FB1034-81F0-6198-069B-3AD461A3EADD}"/>
                </a:ext>
              </a:extLst>
            </p:cNvPr>
            <p:cNvSpPr>
              <a:spLocks noChangeArrowheads="1"/>
            </p:cNvSpPr>
            <p:nvPr/>
          </p:nvSpPr>
          <p:spPr bwMode="auto">
            <a:xfrm>
              <a:off x="3805" y="2931"/>
              <a:ext cx="535" cy="458"/>
            </a:xfrm>
            <a:prstGeom prst="cube">
              <a:avLst>
                <a:gd name="adj" fmla="val 13069"/>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25" name="Rectangle 25">
              <a:extLst>
                <a:ext uri="{FF2B5EF4-FFF2-40B4-BE49-F238E27FC236}">
                  <a16:creationId xmlns:a16="http://schemas.microsoft.com/office/drawing/2014/main" id="{43264762-A49E-A3AD-3927-698D284A4829}"/>
                </a:ext>
              </a:extLst>
            </p:cNvPr>
            <p:cNvSpPr>
              <a:spLocks noChangeArrowheads="1"/>
            </p:cNvSpPr>
            <p:nvPr/>
          </p:nvSpPr>
          <p:spPr bwMode="auto">
            <a:xfrm>
              <a:off x="3778" y="3059"/>
              <a:ext cx="581"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1800">
                  <a:solidFill>
                    <a:srgbClr val="333399"/>
                  </a:solidFill>
                  <a:latin typeface="Times New Roman" panose="02020603050405020304" pitchFamily="18" charset="0"/>
                  <a:ea typeface="黑体" panose="02010609060101010101" pitchFamily="49" charset="-122"/>
                </a:rPr>
                <a:t>接收器</a:t>
              </a:r>
            </a:p>
          </p:txBody>
        </p:sp>
      </p:grpSp>
      <p:sp>
        <p:nvSpPr>
          <p:cNvPr id="6157" name="Line 26">
            <a:extLst>
              <a:ext uri="{FF2B5EF4-FFF2-40B4-BE49-F238E27FC236}">
                <a16:creationId xmlns:a16="http://schemas.microsoft.com/office/drawing/2014/main" id="{4347A459-1C3D-77AA-3ED1-6B80DC01D26B}"/>
              </a:ext>
            </a:extLst>
          </p:cNvPr>
          <p:cNvSpPr>
            <a:spLocks noChangeShapeType="1"/>
          </p:cNvSpPr>
          <p:nvPr/>
        </p:nvSpPr>
        <p:spPr bwMode="auto">
          <a:xfrm>
            <a:off x="2560638" y="3240088"/>
            <a:ext cx="34798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8" name="Line 27">
            <a:extLst>
              <a:ext uri="{FF2B5EF4-FFF2-40B4-BE49-F238E27FC236}">
                <a16:creationId xmlns:a16="http://schemas.microsoft.com/office/drawing/2014/main" id="{4CAD3029-E582-26BE-4B82-F520477242C8}"/>
              </a:ext>
            </a:extLst>
          </p:cNvPr>
          <p:cNvSpPr>
            <a:spLocks noChangeShapeType="1"/>
          </p:cNvSpPr>
          <p:nvPr/>
        </p:nvSpPr>
        <p:spPr bwMode="auto">
          <a:xfrm>
            <a:off x="1355725" y="3240088"/>
            <a:ext cx="847725" cy="3175"/>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9" name="Rectangle 28">
            <a:extLst>
              <a:ext uri="{FF2B5EF4-FFF2-40B4-BE49-F238E27FC236}">
                <a16:creationId xmlns:a16="http://schemas.microsoft.com/office/drawing/2014/main" id="{F540E0DF-C3B5-75DF-7E03-3C5717E1F666}"/>
              </a:ext>
            </a:extLst>
          </p:cNvPr>
          <p:cNvSpPr>
            <a:spLocks noChangeArrowheads="1"/>
          </p:cNvSpPr>
          <p:nvPr/>
        </p:nvSpPr>
        <p:spPr bwMode="auto">
          <a:xfrm>
            <a:off x="1692275" y="3457575"/>
            <a:ext cx="135413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1800">
                <a:solidFill>
                  <a:srgbClr val="333399"/>
                </a:solidFill>
                <a:latin typeface="Arial" panose="020B0604020202020204" pitchFamily="34" charset="0"/>
                <a:ea typeface="黑体" panose="02010609060101010101" pitchFamily="49" charset="-122"/>
              </a:rPr>
              <a:t>调制解调器</a:t>
            </a:r>
          </a:p>
        </p:txBody>
      </p:sp>
      <p:sp>
        <p:nvSpPr>
          <p:cNvPr id="6160" name="Line 29">
            <a:extLst>
              <a:ext uri="{FF2B5EF4-FFF2-40B4-BE49-F238E27FC236}">
                <a16:creationId xmlns:a16="http://schemas.microsoft.com/office/drawing/2014/main" id="{340893A7-7ECB-6985-E780-6B804960DDF5}"/>
              </a:ext>
            </a:extLst>
          </p:cNvPr>
          <p:cNvSpPr>
            <a:spLocks noChangeShapeType="1"/>
          </p:cNvSpPr>
          <p:nvPr/>
        </p:nvSpPr>
        <p:spPr bwMode="auto">
          <a:xfrm>
            <a:off x="6607175" y="3240088"/>
            <a:ext cx="922338" cy="0"/>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61" name="Group 80">
            <a:extLst>
              <a:ext uri="{FF2B5EF4-FFF2-40B4-BE49-F238E27FC236}">
                <a16:creationId xmlns:a16="http://schemas.microsoft.com/office/drawing/2014/main" id="{02AC3D5F-28BC-4249-0B7D-1813A669E29D}"/>
              </a:ext>
            </a:extLst>
          </p:cNvPr>
          <p:cNvGrpSpPr>
            <a:grpSpLocks/>
          </p:cNvGrpSpPr>
          <p:nvPr/>
        </p:nvGrpSpPr>
        <p:grpSpPr bwMode="auto">
          <a:xfrm>
            <a:off x="3635375" y="2708275"/>
            <a:ext cx="1582738" cy="1009650"/>
            <a:chOff x="385" y="2795"/>
            <a:chExt cx="1769" cy="816"/>
          </a:xfrm>
        </p:grpSpPr>
        <p:sp>
          <p:nvSpPr>
            <p:cNvPr id="6207" name="Oval 81">
              <a:extLst>
                <a:ext uri="{FF2B5EF4-FFF2-40B4-BE49-F238E27FC236}">
                  <a16:creationId xmlns:a16="http://schemas.microsoft.com/office/drawing/2014/main" id="{DDBE3654-20BE-E766-A5AD-CA4AD692ECDC}"/>
                </a:ext>
              </a:extLst>
            </p:cNvPr>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08" name="Oval 82">
              <a:extLst>
                <a:ext uri="{FF2B5EF4-FFF2-40B4-BE49-F238E27FC236}">
                  <a16:creationId xmlns:a16="http://schemas.microsoft.com/office/drawing/2014/main" id="{708574E2-8E26-294B-EB6A-F9A290C34C36}"/>
                </a:ext>
              </a:extLst>
            </p:cNvPr>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09" name="Oval 83">
              <a:extLst>
                <a:ext uri="{FF2B5EF4-FFF2-40B4-BE49-F238E27FC236}">
                  <a16:creationId xmlns:a16="http://schemas.microsoft.com/office/drawing/2014/main" id="{85CEBFCC-6238-2A3D-8E9C-619577D14296}"/>
                </a:ext>
              </a:extLst>
            </p:cNvPr>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10" name="Oval 84">
              <a:extLst>
                <a:ext uri="{FF2B5EF4-FFF2-40B4-BE49-F238E27FC236}">
                  <a16:creationId xmlns:a16="http://schemas.microsoft.com/office/drawing/2014/main" id="{A1A8DEBB-CB5C-46F0-2873-4053D1C63996}"/>
                </a:ext>
              </a:extLst>
            </p:cNvPr>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11" name="Oval 85">
              <a:extLst>
                <a:ext uri="{FF2B5EF4-FFF2-40B4-BE49-F238E27FC236}">
                  <a16:creationId xmlns:a16="http://schemas.microsoft.com/office/drawing/2014/main" id="{9FFE51B7-F2B2-340F-B2D7-D297CEF95EDB}"/>
                </a:ext>
              </a:extLst>
            </p:cNvPr>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12" name="Oval 86">
              <a:extLst>
                <a:ext uri="{FF2B5EF4-FFF2-40B4-BE49-F238E27FC236}">
                  <a16:creationId xmlns:a16="http://schemas.microsoft.com/office/drawing/2014/main" id="{36BD98F1-39FE-FD31-6A26-7B239F608856}"/>
                </a:ext>
              </a:extLst>
            </p:cNvPr>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13" name="Oval 87">
              <a:extLst>
                <a:ext uri="{FF2B5EF4-FFF2-40B4-BE49-F238E27FC236}">
                  <a16:creationId xmlns:a16="http://schemas.microsoft.com/office/drawing/2014/main" id="{CF6C1550-CAC9-A7C5-1036-004383B884FC}"/>
                </a:ext>
              </a:extLst>
            </p:cNvPr>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14" name="Oval 88">
              <a:extLst>
                <a:ext uri="{FF2B5EF4-FFF2-40B4-BE49-F238E27FC236}">
                  <a16:creationId xmlns:a16="http://schemas.microsoft.com/office/drawing/2014/main" id="{5284128B-095A-7917-D510-346E6B35A5CB}"/>
                </a:ext>
              </a:extLst>
            </p:cNvPr>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15" name="Oval 89">
              <a:extLst>
                <a:ext uri="{FF2B5EF4-FFF2-40B4-BE49-F238E27FC236}">
                  <a16:creationId xmlns:a16="http://schemas.microsoft.com/office/drawing/2014/main" id="{CDC4E8E0-60A5-7D44-7B58-5EDB50A62FEB}"/>
                </a:ext>
              </a:extLst>
            </p:cNvPr>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16" name="Oval 90">
              <a:extLst>
                <a:ext uri="{FF2B5EF4-FFF2-40B4-BE49-F238E27FC236}">
                  <a16:creationId xmlns:a16="http://schemas.microsoft.com/office/drawing/2014/main" id="{74691AFA-20A9-BC9D-6372-C733E0D31322}"/>
                </a:ext>
              </a:extLst>
            </p:cNvPr>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17" name="Oval 91">
              <a:extLst>
                <a:ext uri="{FF2B5EF4-FFF2-40B4-BE49-F238E27FC236}">
                  <a16:creationId xmlns:a16="http://schemas.microsoft.com/office/drawing/2014/main" id="{A2568B8E-EB2D-8891-8CE0-8FB5E4CD59C7}"/>
                </a:ext>
              </a:extLst>
            </p:cNvPr>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18" name="Oval 92">
              <a:extLst>
                <a:ext uri="{FF2B5EF4-FFF2-40B4-BE49-F238E27FC236}">
                  <a16:creationId xmlns:a16="http://schemas.microsoft.com/office/drawing/2014/main" id="{3D0BD6C8-AB36-0CC3-E9F7-0C1A046C952D}"/>
                </a:ext>
              </a:extLst>
            </p:cNvPr>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19" name="Oval 93">
              <a:extLst>
                <a:ext uri="{FF2B5EF4-FFF2-40B4-BE49-F238E27FC236}">
                  <a16:creationId xmlns:a16="http://schemas.microsoft.com/office/drawing/2014/main" id="{448E2656-CA51-A5EC-E59E-6D0AF4843218}"/>
                </a:ext>
              </a:extLst>
            </p:cNvPr>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20" name="Oval 94">
              <a:extLst>
                <a:ext uri="{FF2B5EF4-FFF2-40B4-BE49-F238E27FC236}">
                  <a16:creationId xmlns:a16="http://schemas.microsoft.com/office/drawing/2014/main" id="{004911E8-1FFA-4E8A-6813-8E6325058808}"/>
                </a:ext>
              </a:extLst>
            </p:cNvPr>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21" name="Oval 95">
              <a:extLst>
                <a:ext uri="{FF2B5EF4-FFF2-40B4-BE49-F238E27FC236}">
                  <a16:creationId xmlns:a16="http://schemas.microsoft.com/office/drawing/2014/main" id="{4959486A-6277-5FA2-93B3-8A7FB6544669}"/>
                </a:ext>
              </a:extLst>
            </p:cNvPr>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22" name="Oval 96">
              <a:extLst>
                <a:ext uri="{FF2B5EF4-FFF2-40B4-BE49-F238E27FC236}">
                  <a16:creationId xmlns:a16="http://schemas.microsoft.com/office/drawing/2014/main" id="{2F14F692-7E99-67A5-AA1D-6BAFFA82E91D}"/>
                </a:ext>
              </a:extLst>
            </p:cNvPr>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23" name="Freeform 97">
              <a:extLst>
                <a:ext uri="{FF2B5EF4-FFF2-40B4-BE49-F238E27FC236}">
                  <a16:creationId xmlns:a16="http://schemas.microsoft.com/office/drawing/2014/main" id="{0D46ED46-ED4E-0E9A-47B3-F1E32BE9E238}"/>
                </a:ext>
              </a:extLst>
            </p:cNvPr>
            <p:cNvSpPr>
              <a:spLocks/>
            </p:cNvSpPr>
            <p:nvPr/>
          </p:nvSpPr>
          <p:spPr bwMode="auto">
            <a:xfrm>
              <a:off x="567" y="2924"/>
              <a:ext cx="1451" cy="597"/>
            </a:xfrm>
            <a:custGeom>
              <a:avLst/>
              <a:gdLst>
                <a:gd name="T0" fmla="*/ 0 w 1447"/>
                <a:gd name="T1" fmla="*/ 11 h 1128"/>
                <a:gd name="T2" fmla="*/ 80 w 1447"/>
                <a:gd name="T3" fmla="*/ 8 h 1128"/>
                <a:gd name="T4" fmla="*/ 56 w 1447"/>
                <a:gd name="T5" fmla="*/ 8 h 1128"/>
                <a:gd name="T6" fmla="*/ 24 w 1447"/>
                <a:gd name="T7" fmla="*/ 8 h 1128"/>
                <a:gd name="T8" fmla="*/ 40 w 1447"/>
                <a:gd name="T9" fmla="*/ 8 h 1128"/>
                <a:gd name="T10" fmla="*/ 64 w 1447"/>
                <a:gd name="T11" fmla="*/ 8 h 1128"/>
                <a:gd name="T12" fmla="*/ 96 w 1447"/>
                <a:gd name="T13" fmla="*/ 7 h 1128"/>
                <a:gd name="T14" fmla="*/ 104 w 1447"/>
                <a:gd name="T15" fmla="*/ 6 h 1128"/>
                <a:gd name="T16" fmla="*/ 152 w 1447"/>
                <a:gd name="T17" fmla="*/ 4 h 1128"/>
                <a:gd name="T18" fmla="*/ 168 w 1447"/>
                <a:gd name="T19" fmla="*/ 4 h 1128"/>
                <a:gd name="T20" fmla="*/ 206 w 1447"/>
                <a:gd name="T21" fmla="*/ 4 h 1128"/>
                <a:gd name="T22" fmla="*/ 294 w 1447"/>
                <a:gd name="T23" fmla="*/ 2 h 1128"/>
                <a:gd name="T24" fmla="*/ 334 w 1447"/>
                <a:gd name="T25" fmla="*/ 2 h 1128"/>
                <a:gd name="T26" fmla="*/ 358 w 1447"/>
                <a:gd name="T27" fmla="*/ 1 h 1128"/>
                <a:gd name="T28" fmla="*/ 430 w 1447"/>
                <a:gd name="T29" fmla="*/ 1 h 1128"/>
                <a:gd name="T30" fmla="*/ 510 w 1447"/>
                <a:gd name="T31" fmla="*/ 0 h 1128"/>
                <a:gd name="T32" fmla="*/ 820 w 1447"/>
                <a:gd name="T33" fmla="*/ 1 h 1128"/>
                <a:gd name="T34" fmla="*/ 1074 w 1447"/>
                <a:gd name="T35" fmla="*/ 4 h 1128"/>
                <a:gd name="T36" fmla="*/ 1098 w 1447"/>
                <a:gd name="T37" fmla="*/ 4 h 1128"/>
                <a:gd name="T38" fmla="*/ 1122 w 1447"/>
                <a:gd name="T39" fmla="*/ 5 h 1128"/>
                <a:gd name="T40" fmla="*/ 1242 w 1447"/>
                <a:gd name="T41" fmla="*/ 7 h 1128"/>
                <a:gd name="T42" fmla="*/ 1320 w 1447"/>
                <a:gd name="T43" fmla="*/ 8 h 1128"/>
                <a:gd name="T44" fmla="*/ 1368 w 1447"/>
                <a:gd name="T45" fmla="*/ 10 h 1128"/>
                <a:gd name="T46" fmla="*/ 1384 w 1447"/>
                <a:gd name="T47" fmla="*/ 11 h 1128"/>
                <a:gd name="T48" fmla="*/ 1416 w 1447"/>
                <a:gd name="T49" fmla="*/ 12 h 1128"/>
                <a:gd name="T50" fmla="*/ 1440 w 1447"/>
                <a:gd name="T51" fmla="*/ 13 h 1128"/>
                <a:gd name="T52" fmla="*/ 1456 w 1447"/>
                <a:gd name="T53" fmla="*/ 14 h 1128"/>
                <a:gd name="T54" fmla="*/ 1456 w 1447"/>
                <a:gd name="T55" fmla="*/ 19 h 1128"/>
                <a:gd name="T56" fmla="*/ 1440 w 1447"/>
                <a:gd name="T57" fmla="*/ 20 h 1128"/>
                <a:gd name="T58" fmla="*/ 1392 w 1447"/>
                <a:gd name="T59" fmla="*/ 21 h 1128"/>
                <a:gd name="T60" fmla="*/ 1376 w 1447"/>
                <a:gd name="T61" fmla="*/ 21 h 1128"/>
                <a:gd name="T62" fmla="*/ 1328 w 1447"/>
                <a:gd name="T63" fmla="*/ 22 h 1128"/>
                <a:gd name="T64" fmla="*/ 1234 w 1447"/>
                <a:gd name="T65" fmla="*/ 23 h 1128"/>
                <a:gd name="T66" fmla="*/ 1186 w 1447"/>
                <a:gd name="T67" fmla="*/ 23 h 1128"/>
                <a:gd name="T68" fmla="*/ 1130 w 1447"/>
                <a:gd name="T69" fmla="*/ 25 h 1128"/>
                <a:gd name="T70" fmla="*/ 446 w 1447"/>
                <a:gd name="T71" fmla="*/ 24 h 1128"/>
                <a:gd name="T72" fmla="*/ 366 w 1447"/>
                <a:gd name="T73" fmla="*/ 23 h 1128"/>
                <a:gd name="T74" fmla="*/ 310 w 1447"/>
                <a:gd name="T75" fmla="*/ 22 h 1128"/>
                <a:gd name="T76" fmla="*/ 246 w 1447"/>
                <a:gd name="T77" fmla="*/ 20 h 1128"/>
                <a:gd name="T78" fmla="*/ 206 w 1447"/>
                <a:gd name="T79" fmla="*/ 17 h 1128"/>
                <a:gd name="T80" fmla="*/ 120 w 1447"/>
                <a:gd name="T81" fmla="*/ 15 h 1128"/>
                <a:gd name="T82" fmla="*/ 56 w 1447"/>
                <a:gd name="T83" fmla="*/ 14 h 1128"/>
                <a:gd name="T84" fmla="*/ 16 w 1447"/>
                <a:gd name="T85" fmla="*/ 12 h 1128"/>
                <a:gd name="T86" fmla="*/ 8 w 1447"/>
                <a:gd name="T87" fmla="*/ 11 h 1128"/>
                <a:gd name="T88" fmla="*/ 0 w 1447"/>
                <a:gd name="T89" fmla="*/ 11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a:p>
          </p:txBody>
        </p:sp>
      </p:grpSp>
      <p:sp>
        <p:nvSpPr>
          <p:cNvPr id="6162" name="Rectangle 42">
            <a:extLst>
              <a:ext uri="{FF2B5EF4-FFF2-40B4-BE49-F238E27FC236}">
                <a16:creationId xmlns:a16="http://schemas.microsoft.com/office/drawing/2014/main" id="{FC0C89A9-7A5A-8DE3-FEB7-69F093296BB0}"/>
              </a:ext>
            </a:extLst>
          </p:cNvPr>
          <p:cNvSpPr>
            <a:spLocks noChangeArrowheads="1"/>
          </p:cNvSpPr>
          <p:nvPr/>
        </p:nvSpPr>
        <p:spPr bwMode="auto">
          <a:xfrm>
            <a:off x="822325" y="3530600"/>
            <a:ext cx="8699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en-US" altLang="zh-CN" sz="1800">
                <a:solidFill>
                  <a:srgbClr val="333399"/>
                </a:solidFill>
                <a:latin typeface="Arial" panose="020B0604020202020204" pitchFamily="34" charset="0"/>
                <a:ea typeface="黑体" panose="02010609060101010101" pitchFamily="49" charset="-122"/>
              </a:rPr>
              <a:t>PC </a:t>
            </a:r>
          </a:p>
        </p:txBody>
      </p:sp>
      <p:sp>
        <p:nvSpPr>
          <p:cNvPr id="6163" name="Rectangle 43">
            <a:extLst>
              <a:ext uri="{FF2B5EF4-FFF2-40B4-BE49-F238E27FC236}">
                <a16:creationId xmlns:a16="http://schemas.microsoft.com/office/drawing/2014/main" id="{C5E6C352-5B17-76C6-E224-096D123B20F0}"/>
              </a:ext>
            </a:extLst>
          </p:cNvPr>
          <p:cNvSpPr>
            <a:spLocks noChangeArrowheads="1"/>
          </p:cNvSpPr>
          <p:nvPr/>
        </p:nvSpPr>
        <p:spPr bwMode="auto">
          <a:xfrm>
            <a:off x="3811588" y="3065463"/>
            <a:ext cx="1323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1800">
                <a:solidFill>
                  <a:srgbClr val="333399"/>
                </a:solidFill>
                <a:latin typeface="Times New Roman" panose="02020603050405020304" pitchFamily="18" charset="0"/>
                <a:ea typeface="黑体" panose="02010609060101010101" pitchFamily="49" charset="-122"/>
              </a:rPr>
              <a:t>公用电话网</a:t>
            </a:r>
          </a:p>
        </p:txBody>
      </p:sp>
      <p:pic>
        <p:nvPicPr>
          <p:cNvPr id="6164" name="Picture 44">
            <a:extLst>
              <a:ext uri="{FF2B5EF4-FFF2-40B4-BE49-F238E27FC236}">
                <a16:creationId xmlns:a16="http://schemas.microsoft.com/office/drawing/2014/main" id="{AF184E63-14C1-4BE3-7A21-C672C34DB1E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900" y="3001963"/>
            <a:ext cx="852488"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5" name="Picture 45">
            <a:extLst>
              <a:ext uri="{FF2B5EF4-FFF2-40B4-BE49-F238E27FC236}">
                <a16:creationId xmlns:a16="http://schemas.microsoft.com/office/drawing/2014/main" id="{3F112CEB-8977-9632-FD8F-A34708E7E75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988" y="2855913"/>
            <a:ext cx="70802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166" name="Rectangle 46">
            <a:extLst>
              <a:ext uri="{FF2B5EF4-FFF2-40B4-BE49-F238E27FC236}">
                <a16:creationId xmlns:a16="http://schemas.microsoft.com/office/drawing/2014/main" id="{89F53ADF-A02A-76CE-D1B9-648B5B4A13D2}"/>
              </a:ext>
            </a:extLst>
          </p:cNvPr>
          <p:cNvSpPr>
            <a:spLocks noChangeArrowheads="1"/>
          </p:cNvSpPr>
          <p:nvPr/>
        </p:nvSpPr>
        <p:spPr bwMode="auto">
          <a:xfrm>
            <a:off x="5684838" y="3486150"/>
            <a:ext cx="1347787"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1800">
                <a:solidFill>
                  <a:srgbClr val="333399"/>
                </a:solidFill>
                <a:latin typeface="Arial" panose="020B0604020202020204" pitchFamily="34" charset="0"/>
                <a:ea typeface="黑体" panose="02010609060101010101" pitchFamily="49" charset="-122"/>
              </a:rPr>
              <a:t>调制解调器</a:t>
            </a:r>
          </a:p>
        </p:txBody>
      </p:sp>
      <p:grpSp>
        <p:nvGrpSpPr>
          <p:cNvPr id="6167" name="Group 47">
            <a:extLst>
              <a:ext uri="{FF2B5EF4-FFF2-40B4-BE49-F238E27FC236}">
                <a16:creationId xmlns:a16="http://schemas.microsoft.com/office/drawing/2014/main" id="{284D1BC0-5D40-F047-2E0B-43222D53C442}"/>
              </a:ext>
            </a:extLst>
          </p:cNvPr>
          <p:cNvGrpSpPr>
            <a:grpSpLocks/>
          </p:cNvGrpSpPr>
          <p:nvPr/>
        </p:nvGrpSpPr>
        <p:grpSpPr bwMode="auto">
          <a:xfrm>
            <a:off x="2774950" y="2806700"/>
            <a:ext cx="652463" cy="339725"/>
            <a:chOff x="2315" y="3965"/>
            <a:chExt cx="496" cy="254"/>
          </a:xfrm>
        </p:grpSpPr>
        <p:sp>
          <p:nvSpPr>
            <p:cNvPr id="6203" name="Freeform 48">
              <a:extLst>
                <a:ext uri="{FF2B5EF4-FFF2-40B4-BE49-F238E27FC236}">
                  <a16:creationId xmlns:a16="http://schemas.microsoft.com/office/drawing/2014/main" id="{7E323A95-B6F3-48D8-58AB-BF2023A2958E}"/>
                </a:ext>
              </a:extLst>
            </p:cNvPr>
            <p:cNvSpPr>
              <a:spLocks/>
            </p:cNvSpPr>
            <p:nvPr/>
          </p:nvSpPr>
          <p:spPr bwMode="auto">
            <a:xfrm>
              <a:off x="2315" y="4051"/>
              <a:ext cx="92" cy="89"/>
            </a:xfrm>
            <a:custGeom>
              <a:avLst/>
              <a:gdLst>
                <a:gd name="T0" fmla="*/ 0 w 552"/>
                <a:gd name="T1" fmla="*/ 0 h 535"/>
                <a:gd name="T2" fmla="*/ 0 w 552"/>
                <a:gd name="T3" fmla="*/ 0 h 535"/>
                <a:gd name="T4" fmla="*/ 0 w 552"/>
                <a:gd name="T5" fmla="*/ 0 h 535"/>
                <a:gd name="T6" fmla="*/ 0 w 552"/>
                <a:gd name="T7" fmla="*/ 0 h 535"/>
                <a:gd name="T8" fmla="*/ 0 w 552"/>
                <a:gd name="T9" fmla="*/ 0 h 535"/>
                <a:gd name="T10" fmla="*/ 0 w 552"/>
                <a:gd name="T11" fmla="*/ 0 h 535"/>
                <a:gd name="T12" fmla="*/ 0 w 552"/>
                <a:gd name="T13" fmla="*/ 0 h 535"/>
                <a:gd name="T14" fmla="*/ 0 w 552"/>
                <a:gd name="T15" fmla="*/ 0 h 535"/>
                <a:gd name="T16" fmla="*/ 0 w 552"/>
                <a:gd name="T17" fmla="*/ 0 h 535"/>
                <a:gd name="T18" fmla="*/ 0 w 552"/>
                <a:gd name="T19" fmla="*/ 0 h 535"/>
                <a:gd name="T20" fmla="*/ 0 w 552"/>
                <a:gd name="T21" fmla="*/ 0 h 535"/>
                <a:gd name="T22" fmla="*/ 0 w 552"/>
                <a:gd name="T23" fmla="*/ 0 h 535"/>
                <a:gd name="T24" fmla="*/ 0 w 552"/>
                <a:gd name="T25" fmla="*/ 0 h 535"/>
                <a:gd name="T26" fmla="*/ 0 w 552"/>
                <a:gd name="T27" fmla="*/ 0 h 535"/>
                <a:gd name="T28" fmla="*/ 0 w 552"/>
                <a:gd name="T29" fmla="*/ 0 h 535"/>
                <a:gd name="T30" fmla="*/ 0 w 552"/>
                <a:gd name="T31" fmla="*/ 0 h 535"/>
                <a:gd name="T32" fmla="*/ 0 w 552"/>
                <a:gd name="T33" fmla="*/ 0 h 535"/>
                <a:gd name="T34" fmla="*/ 0 w 552"/>
                <a:gd name="T35" fmla="*/ 0 h 535"/>
                <a:gd name="T36" fmla="*/ 0 w 552"/>
                <a:gd name="T37" fmla="*/ 0 h 535"/>
                <a:gd name="T38" fmla="*/ 0 w 552"/>
                <a:gd name="T39" fmla="*/ 0 h 535"/>
                <a:gd name="T40" fmla="*/ 0 w 552"/>
                <a:gd name="T41" fmla="*/ 0 h 535"/>
                <a:gd name="T42" fmla="*/ 0 w 552"/>
                <a:gd name="T43" fmla="*/ 0 h 535"/>
                <a:gd name="T44" fmla="*/ 0 w 552"/>
                <a:gd name="T45" fmla="*/ 0 h 535"/>
                <a:gd name="T46" fmla="*/ 0 w 552"/>
                <a:gd name="T47" fmla="*/ 0 h 535"/>
                <a:gd name="T48" fmla="*/ 0 w 552"/>
                <a:gd name="T49" fmla="*/ 0 h 535"/>
                <a:gd name="T50" fmla="*/ 0 w 552"/>
                <a:gd name="T51" fmla="*/ 0 h 535"/>
                <a:gd name="T52" fmla="*/ 0 w 552"/>
                <a:gd name="T53" fmla="*/ 0 h 535"/>
                <a:gd name="T54" fmla="*/ 0 w 552"/>
                <a:gd name="T55" fmla="*/ 0 h 535"/>
                <a:gd name="T56" fmla="*/ 0 w 552"/>
                <a:gd name="T57" fmla="*/ 0 h 535"/>
                <a:gd name="T58" fmla="*/ 0 w 552"/>
                <a:gd name="T59" fmla="*/ 0 h 535"/>
                <a:gd name="T60" fmla="*/ 0 w 552"/>
                <a:gd name="T61" fmla="*/ 0 h 535"/>
                <a:gd name="T62" fmla="*/ 0 w 552"/>
                <a:gd name="T63" fmla="*/ 0 h 535"/>
                <a:gd name="T64" fmla="*/ 0 w 552"/>
                <a:gd name="T65" fmla="*/ 0 h 535"/>
                <a:gd name="T66" fmla="*/ 0 w 552"/>
                <a:gd name="T67" fmla="*/ 0 h 535"/>
                <a:gd name="T68" fmla="*/ 0 w 552"/>
                <a:gd name="T69" fmla="*/ 0 h 535"/>
                <a:gd name="T70" fmla="*/ 0 w 552"/>
                <a:gd name="T71" fmla="*/ 0 h 535"/>
                <a:gd name="T72" fmla="*/ 0 w 552"/>
                <a:gd name="T73" fmla="*/ 0 h 535"/>
                <a:gd name="T74" fmla="*/ 0 w 552"/>
                <a:gd name="T75" fmla="*/ 0 h 5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4" name="Freeform 49">
              <a:extLst>
                <a:ext uri="{FF2B5EF4-FFF2-40B4-BE49-F238E27FC236}">
                  <a16:creationId xmlns:a16="http://schemas.microsoft.com/office/drawing/2014/main" id="{9646CC13-76D9-CDD6-1007-043662B51FA1}"/>
                </a:ext>
              </a:extLst>
            </p:cNvPr>
            <p:cNvSpPr>
              <a:spLocks/>
            </p:cNvSpPr>
            <p:nvPr/>
          </p:nvSpPr>
          <p:spPr bwMode="auto">
            <a:xfrm>
              <a:off x="2407" y="3965"/>
              <a:ext cx="157" cy="254"/>
            </a:xfrm>
            <a:custGeom>
              <a:avLst/>
              <a:gdLst>
                <a:gd name="T0" fmla="*/ 0 w 943"/>
                <a:gd name="T1" fmla="*/ 0 h 1524"/>
                <a:gd name="T2" fmla="*/ 0 w 943"/>
                <a:gd name="T3" fmla="*/ 0 h 1524"/>
                <a:gd name="T4" fmla="*/ 0 w 943"/>
                <a:gd name="T5" fmla="*/ 0 h 1524"/>
                <a:gd name="T6" fmla="*/ 0 w 943"/>
                <a:gd name="T7" fmla="*/ 0 h 1524"/>
                <a:gd name="T8" fmla="*/ 0 w 943"/>
                <a:gd name="T9" fmla="*/ 0 h 1524"/>
                <a:gd name="T10" fmla="*/ 0 w 943"/>
                <a:gd name="T11" fmla="*/ 0 h 1524"/>
                <a:gd name="T12" fmla="*/ 0 w 943"/>
                <a:gd name="T13" fmla="*/ 0 h 1524"/>
                <a:gd name="T14" fmla="*/ 0 w 943"/>
                <a:gd name="T15" fmla="*/ 0 h 1524"/>
                <a:gd name="T16" fmla="*/ 0 w 943"/>
                <a:gd name="T17" fmla="*/ 0 h 1524"/>
                <a:gd name="T18" fmla="*/ 0 w 943"/>
                <a:gd name="T19" fmla="*/ 0 h 1524"/>
                <a:gd name="T20" fmla="*/ 0 w 943"/>
                <a:gd name="T21" fmla="*/ 0 h 1524"/>
                <a:gd name="T22" fmla="*/ 0 w 943"/>
                <a:gd name="T23" fmla="*/ 0 h 1524"/>
                <a:gd name="T24" fmla="*/ 0 w 943"/>
                <a:gd name="T25" fmla="*/ 0 h 1524"/>
                <a:gd name="T26" fmla="*/ 0 w 943"/>
                <a:gd name="T27" fmla="*/ 0 h 1524"/>
                <a:gd name="T28" fmla="*/ 0 w 943"/>
                <a:gd name="T29" fmla="*/ 0 h 1524"/>
                <a:gd name="T30" fmla="*/ 0 w 943"/>
                <a:gd name="T31" fmla="*/ 0 h 1524"/>
                <a:gd name="T32" fmla="*/ 0 w 943"/>
                <a:gd name="T33" fmla="*/ 0 h 1524"/>
                <a:gd name="T34" fmla="*/ 0 w 943"/>
                <a:gd name="T35" fmla="*/ 0 h 1524"/>
                <a:gd name="T36" fmla="*/ 0 w 943"/>
                <a:gd name="T37" fmla="*/ 0 h 1524"/>
                <a:gd name="T38" fmla="*/ 0 w 943"/>
                <a:gd name="T39" fmla="*/ 0 h 1524"/>
                <a:gd name="T40" fmla="*/ 0 w 943"/>
                <a:gd name="T41" fmla="*/ 0 h 1524"/>
                <a:gd name="T42" fmla="*/ 0 w 943"/>
                <a:gd name="T43" fmla="*/ 0 h 1524"/>
                <a:gd name="T44" fmla="*/ 0 w 943"/>
                <a:gd name="T45" fmla="*/ 0 h 1524"/>
                <a:gd name="T46" fmla="*/ 0 w 943"/>
                <a:gd name="T47" fmla="*/ 0 h 1524"/>
                <a:gd name="T48" fmla="*/ 0 w 943"/>
                <a:gd name="T49" fmla="*/ 0 h 1524"/>
                <a:gd name="T50" fmla="*/ 0 w 943"/>
                <a:gd name="T51" fmla="*/ 0 h 1524"/>
                <a:gd name="T52" fmla="*/ 0 w 943"/>
                <a:gd name="T53" fmla="*/ 0 h 1524"/>
                <a:gd name="T54" fmla="*/ 0 w 943"/>
                <a:gd name="T55" fmla="*/ 0 h 1524"/>
                <a:gd name="T56" fmla="*/ 0 w 943"/>
                <a:gd name="T57" fmla="*/ 0 h 1524"/>
                <a:gd name="T58" fmla="*/ 0 w 943"/>
                <a:gd name="T59" fmla="*/ 0 h 1524"/>
                <a:gd name="T60" fmla="*/ 0 w 943"/>
                <a:gd name="T61" fmla="*/ 0 h 1524"/>
                <a:gd name="T62" fmla="*/ 0 w 943"/>
                <a:gd name="T63" fmla="*/ 0 h 1524"/>
                <a:gd name="T64" fmla="*/ 0 w 943"/>
                <a:gd name="T65" fmla="*/ 0 h 1524"/>
                <a:gd name="T66" fmla="*/ 0 w 943"/>
                <a:gd name="T67" fmla="*/ 0 h 1524"/>
                <a:gd name="T68" fmla="*/ 0 w 943"/>
                <a:gd name="T69" fmla="*/ 0 h 1524"/>
                <a:gd name="T70" fmla="*/ 0 w 943"/>
                <a:gd name="T71" fmla="*/ 0 h 1524"/>
                <a:gd name="T72" fmla="*/ 0 w 943"/>
                <a:gd name="T73" fmla="*/ 0 h 1524"/>
                <a:gd name="T74" fmla="*/ 0 w 943"/>
                <a:gd name="T75" fmla="*/ 0 h 1524"/>
                <a:gd name="T76" fmla="*/ 0 w 943"/>
                <a:gd name="T77" fmla="*/ 0 h 1524"/>
                <a:gd name="T78" fmla="*/ 0 w 943"/>
                <a:gd name="T79" fmla="*/ 0 h 1524"/>
                <a:gd name="T80" fmla="*/ 0 w 943"/>
                <a:gd name="T81" fmla="*/ 0 h 1524"/>
                <a:gd name="T82" fmla="*/ 0 w 943"/>
                <a:gd name="T83" fmla="*/ 0 h 1524"/>
                <a:gd name="T84" fmla="*/ 0 w 943"/>
                <a:gd name="T85" fmla="*/ 0 h 15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5" name="Freeform 50">
              <a:extLst>
                <a:ext uri="{FF2B5EF4-FFF2-40B4-BE49-F238E27FC236}">
                  <a16:creationId xmlns:a16="http://schemas.microsoft.com/office/drawing/2014/main" id="{3836DE2C-0AAC-941A-71F2-D7B1E6FE4B1B}"/>
                </a:ext>
              </a:extLst>
            </p:cNvPr>
            <p:cNvSpPr>
              <a:spLocks/>
            </p:cNvSpPr>
            <p:nvPr/>
          </p:nvSpPr>
          <p:spPr bwMode="auto">
            <a:xfrm>
              <a:off x="2719" y="4051"/>
              <a:ext cx="92" cy="89"/>
            </a:xfrm>
            <a:custGeom>
              <a:avLst/>
              <a:gdLst>
                <a:gd name="T0" fmla="*/ 0 w 551"/>
                <a:gd name="T1" fmla="*/ 0 h 535"/>
                <a:gd name="T2" fmla="*/ 0 w 551"/>
                <a:gd name="T3" fmla="*/ 0 h 535"/>
                <a:gd name="T4" fmla="*/ 0 w 551"/>
                <a:gd name="T5" fmla="*/ 0 h 535"/>
                <a:gd name="T6" fmla="*/ 0 w 551"/>
                <a:gd name="T7" fmla="*/ 0 h 535"/>
                <a:gd name="T8" fmla="*/ 0 w 551"/>
                <a:gd name="T9" fmla="*/ 0 h 535"/>
                <a:gd name="T10" fmla="*/ 0 w 551"/>
                <a:gd name="T11" fmla="*/ 0 h 535"/>
                <a:gd name="T12" fmla="*/ 0 w 551"/>
                <a:gd name="T13" fmla="*/ 0 h 535"/>
                <a:gd name="T14" fmla="*/ 0 w 551"/>
                <a:gd name="T15" fmla="*/ 0 h 535"/>
                <a:gd name="T16" fmla="*/ 0 w 551"/>
                <a:gd name="T17" fmla="*/ 0 h 535"/>
                <a:gd name="T18" fmla="*/ 0 w 551"/>
                <a:gd name="T19" fmla="*/ 0 h 535"/>
                <a:gd name="T20" fmla="*/ 0 w 551"/>
                <a:gd name="T21" fmla="*/ 0 h 535"/>
                <a:gd name="T22" fmla="*/ 0 w 551"/>
                <a:gd name="T23" fmla="*/ 0 h 535"/>
                <a:gd name="T24" fmla="*/ 0 w 551"/>
                <a:gd name="T25" fmla="*/ 0 h 535"/>
                <a:gd name="T26" fmla="*/ 0 w 551"/>
                <a:gd name="T27" fmla="*/ 0 h 535"/>
                <a:gd name="T28" fmla="*/ 0 w 551"/>
                <a:gd name="T29" fmla="*/ 0 h 535"/>
                <a:gd name="T30" fmla="*/ 0 w 551"/>
                <a:gd name="T31" fmla="*/ 0 h 535"/>
                <a:gd name="T32" fmla="*/ 0 w 551"/>
                <a:gd name="T33" fmla="*/ 0 h 535"/>
                <a:gd name="T34" fmla="*/ 0 w 551"/>
                <a:gd name="T35" fmla="*/ 0 h 535"/>
                <a:gd name="T36" fmla="*/ 0 w 551"/>
                <a:gd name="T37" fmla="*/ 0 h 535"/>
                <a:gd name="T38" fmla="*/ 0 w 551"/>
                <a:gd name="T39" fmla="*/ 0 h 535"/>
                <a:gd name="T40" fmla="*/ 0 w 551"/>
                <a:gd name="T41" fmla="*/ 0 h 535"/>
                <a:gd name="T42" fmla="*/ 0 w 551"/>
                <a:gd name="T43" fmla="*/ 0 h 535"/>
                <a:gd name="T44" fmla="*/ 0 w 551"/>
                <a:gd name="T45" fmla="*/ 0 h 535"/>
                <a:gd name="T46" fmla="*/ 0 w 551"/>
                <a:gd name="T47" fmla="*/ 0 h 535"/>
                <a:gd name="T48" fmla="*/ 0 w 551"/>
                <a:gd name="T49" fmla="*/ 0 h 535"/>
                <a:gd name="T50" fmla="*/ 0 w 551"/>
                <a:gd name="T51" fmla="*/ 0 h 535"/>
                <a:gd name="T52" fmla="*/ 0 w 551"/>
                <a:gd name="T53" fmla="*/ 0 h 535"/>
                <a:gd name="T54" fmla="*/ 0 w 551"/>
                <a:gd name="T55" fmla="*/ 0 h 535"/>
                <a:gd name="T56" fmla="*/ 0 w 551"/>
                <a:gd name="T57" fmla="*/ 0 h 535"/>
                <a:gd name="T58" fmla="*/ 0 w 551"/>
                <a:gd name="T59" fmla="*/ 0 h 535"/>
                <a:gd name="T60" fmla="*/ 0 w 551"/>
                <a:gd name="T61" fmla="*/ 0 h 535"/>
                <a:gd name="T62" fmla="*/ 0 w 551"/>
                <a:gd name="T63" fmla="*/ 0 h 535"/>
                <a:gd name="T64" fmla="*/ 0 w 551"/>
                <a:gd name="T65" fmla="*/ 0 h 535"/>
                <a:gd name="T66" fmla="*/ 0 w 551"/>
                <a:gd name="T67" fmla="*/ 0 h 535"/>
                <a:gd name="T68" fmla="*/ 0 w 551"/>
                <a:gd name="T69" fmla="*/ 0 h 535"/>
                <a:gd name="T70" fmla="*/ 0 w 551"/>
                <a:gd name="T71" fmla="*/ 0 h 535"/>
                <a:gd name="T72" fmla="*/ 0 w 551"/>
                <a:gd name="T73" fmla="*/ 0 h 535"/>
                <a:gd name="T74" fmla="*/ 0 w 551"/>
                <a:gd name="T75" fmla="*/ 0 h 5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6" name="Freeform 51">
              <a:extLst>
                <a:ext uri="{FF2B5EF4-FFF2-40B4-BE49-F238E27FC236}">
                  <a16:creationId xmlns:a16="http://schemas.microsoft.com/office/drawing/2014/main" id="{0D99AB13-0C2C-C600-59FA-99F90309D10C}"/>
                </a:ext>
              </a:extLst>
            </p:cNvPr>
            <p:cNvSpPr>
              <a:spLocks/>
            </p:cNvSpPr>
            <p:nvPr/>
          </p:nvSpPr>
          <p:spPr bwMode="auto">
            <a:xfrm>
              <a:off x="2562" y="3965"/>
              <a:ext cx="157" cy="254"/>
            </a:xfrm>
            <a:custGeom>
              <a:avLst/>
              <a:gdLst>
                <a:gd name="T0" fmla="*/ 0 w 943"/>
                <a:gd name="T1" fmla="*/ 0 h 1524"/>
                <a:gd name="T2" fmla="*/ 0 w 943"/>
                <a:gd name="T3" fmla="*/ 0 h 1524"/>
                <a:gd name="T4" fmla="*/ 0 w 943"/>
                <a:gd name="T5" fmla="*/ 0 h 1524"/>
                <a:gd name="T6" fmla="*/ 0 w 943"/>
                <a:gd name="T7" fmla="*/ 0 h 1524"/>
                <a:gd name="T8" fmla="*/ 0 w 943"/>
                <a:gd name="T9" fmla="*/ 0 h 1524"/>
                <a:gd name="T10" fmla="*/ 0 w 943"/>
                <a:gd name="T11" fmla="*/ 0 h 1524"/>
                <a:gd name="T12" fmla="*/ 0 w 943"/>
                <a:gd name="T13" fmla="*/ 0 h 1524"/>
                <a:gd name="T14" fmla="*/ 0 w 943"/>
                <a:gd name="T15" fmla="*/ 0 h 1524"/>
                <a:gd name="T16" fmla="*/ 0 w 943"/>
                <a:gd name="T17" fmla="*/ 0 h 1524"/>
                <a:gd name="T18" fmla="*/ 0 w 943"/>
                <a:gd name="T19" fmla="*/ 0 h 1524"/>
                <a:gd name="T20" fmla="*/ 0 w 943"/>
                <a:gd name="T21" fmla="*/ 0 h 1524"/>
                <a:gd name="T22" fmla="*/ 0 w 943"/>
                <a:gd name="T23" fmla="*/ 0 h 1524"/>
                <a:gd name="T24" fmla="*/ 0 w 943"/>
                <a:gd name="T25" fmla="*/ 0 h 1524"/>
                <a:gd name="T26" fmla="*/ 0 w 943"/>
                <a:gd name="T27" fmla="*/ 0 h 1524"/>
                <a:gd name="T28" fmla="*/ 0 w 943"/>
                <a:gd name="T29" fmla="*/ 0 h 1524"/>
                <a:gd name="T30" fmla="*/ 0 w 943"/>
                <a:gd name="T31" fmla="*/ 0 h 1524"/>
                <a:gd name="T32" fmla="*/ 0 w 943"/>
                <a:gd name="T33" fmla="*/ 0 h 1524"/>
                <a:gd name="T34" fmla="*/ 0 w 943"/>
                <a:gd name="T35" fmla="*/ 0 h 1524"/>
                <a:gd name="T36" fmla="*/ 0 w 943"/>
                <a:gd name="T37" fmla="*/ 0 h 1524"/>
                <a:gd name="T38" fmla="*/ 0 w 943"/>
                <a:gd name="T39" fmla="*/ 0 h 1524"/>
                <a:gd name="T40" fmla="*/ 0 w 943"/>
                <a:gd name="T41" fmla="*/ 0 h 1524"/>
                <a:gd name="T42" fmla="*/ 0 w 943"/>
                <a:gd name="T43" fmla="*/ 0 h 1524"/>
                <a:gd name="T44" fmla="*/ 0 w 943"/>
                <a:gd name="T45" fmla="*/ 0 h 1524"/>
                <a:gd name="T46" fmla="*/ 0 w 943"/>
                <a:gd name="T47" fmla="*/ 0 h 1524"/>
                <a:gd name="T48" fmla="*/ 0 w 943"/>
                <a:gd name="T49" fmla="*/ 0 h 1524"/>
                <a:gd name="T50" fmla="*/ 0 w 943"/>
                <a:gd name="T51" fmla="*/ 0 h 1524"/>
                <a:gd name="T52" fmla="*/ 0 w 943"/>
                <a:gd name="T53" fmla="*/ 0 h 1524"/>
                <a:gd name="T54" fmla="*/ 0 w 943"/>
                <a:gd name="T55" fmla="*/ 0 h 1524"/>
                <a:gd name="T56" fmla="*/ 0 w 943"/>
                <a:gd name="T57" fmla="*/ 0 h 1524"/>
                <a:gd name="T58" fmla="*/ 0 w 943"/>
                <a:gd name="T59" fmla="*/ 0 h 1524"/>
                <a:gd name="T60" fmla="*/ 0 w 943"/>
                <a:gd name="T61" fmla="*/ 0 h 1524"/>
                <a:gd name="T62" fmla="*/ 0 w 943"/>
                <a:gd name="T63" fmla="*/ 0 h 1524"/>
                <a:gd name="T64" fmla="*/ 0 w 943"/>
                <a:gd name="T65" fmla="*/ 0 h 1524"/>
                <a:gd name="T66" fmla="*/ 0 w 943"/>
                <a:gd name="T67" fmla="*/ 0 h 1524"/>
                <a:gd name="T68" fmla="*/ 0 w 943"/>
                <a:gd name="T69" fmla="*/ 0 h 1524"/>
                <a:gd name="T70" fmla="*/ 0 w 943"/>
                <a:gd name="T71" fmla="*/ 0 h 1524"/>
                <a:gd name="T72" fmla="*/ 0 w 943"/>
                <a:gd name="T73" fmla="*/ 0 h 1524"/>
                <a:gd name="T74" fmla="*/ 0 w 943"/>
                <a:gd name="T75" fmla="*/ 0 h 1524"/>
                <a:gd name="T76" fmla="*/ 0 w 943"/>
                <a:gd name="T77" fmla="*/ 0 h 1524"/>
                <a:gd name="T78" fmla="*/ 0 w 943"/>
                <a:gd name="T79" fmla="*/ 0 h 1524"/>
                <a:gd name="T80" fmla="*/ 0 w 943"/>
                <a:gd name="T81" fmla="*/ 0 h 1524"/>
                <a:gd name="T82" fmla="*/ 0 w 943"/>
                <a:gd name="T83" fmla="*/ 0 h 1524"/>
                <a:gd name="T84" fmla="*/ 0 w 943"/>
                <a:gd name="T85" fmla="*/ 0 h 15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168" name="Freeform 52">
            <a:extLst>
              <a:ext uri="{FF2B5EF4-FFF2-40B4-BE49-F238E27FC236}">
                <a16:creationId xmlns:a16="http://schemas.microsoft.com/office/drawing/2014/main" id="{628DF7D4-F6BB-CE5C-FB2C-93DEA9D4B62A}"/>
              </a:ext>
            </a:extLst>
          </p:cNvPr>
          <p:cNvSpPr>
            <a:spLocks/>
          </p:cNvSpPr>
          <p:nvPr/>
        </p:nvSpPr>
        <p:spPr bwMode="auto">
          <a:xfrm>
            <a:off x="1465263" y="2908300"/>
            <a:ext cx="741362" cy="165100"/>
          </a:xfrm>
          <a:custGeom>
            <a:avLst/>
            <a:gdLst>
              <a:gd name="T0" fmla="*/ 0 w 672"/>
              <a:gd name="T1" fmla="*/ 2147483647 h 288"/>
              <a:gd name="T2" fmla="*/ 2147483647 w 672"/>
              <a:gd name="T3" fmla="*/ 2147483647 h 288"/>
              <a:gd name="T4" fmla="*/ 2147483647 w 672"/>
              <a:gd name="T5" fmla="*/ 0 h 288"/>
              <a:gd name="T6" fmla="*/ 2147483647 w 672"/>
              <a:gd name="T7" fmla="*/ 0 h 288"/>
              <a:gd name="T8" fmla="*/ 2147483647 w 672"/>
              <a:gd name="T9" fmla="*/ 2147483647 h 288"/>
              <a:gd name="T10" fmla="*/ 2147483647 w 672"/>
              <a:gd name="T11" fmla="*/ 2147483647 h 288"/>
              <a:gd name="T12" fmla="*/ 2147483647 w 672"/>
              <a:gd name="T13" fmla="*/ 0 h 288"/>
              <a:gd name="T14" fmla="*/ 2147483647 w 672"/>
              <a:gd name="T15" fmla="*/ 0 h 288"/>
              <a:gd name="T16" fmla="*/ 2147483647 w 672"/>
              <a:gd name="T17" fmla="*/ 2147483647 h 288"/>
              <a:gd name="T18" fmla="*/ 2147483647 w 672"/>
              <a:gd name="T19" fmla="*/ 2147483647 h 288"/>
              <a:gd name="T20" fmla="*/ 2147483647 w 672"/>
              <a:gd name="T21" fmla="*/ 0 h 288"/>
              <a:gd name="T22" fmla="*/ 2147483647 w 672"/>
              <a:gd name="T23" fmla="*/ 0 h 288"/>
              <a:gd name="T24" fmla="*/ 2147483647 w 672"/>
              <a:gd name="T25" fmla="*/ 2147483647 h 288"/>
              <a:gd name="T26" fmla="*/ 2147483647 w 672"/>
              <a:gd name="T27" fmla="*/ 2147483647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9" name="Rectangle 53">
            <a:extLst>
              <a:ext uri="{FF2B5EF4-FFF2-40B4-BE49-F238E27FC236}">
                <a16:creationId xmlns:a16="http://schemas.microsoft.com/office/drawing/2014/main" id="{A8F7B350-FCA1-B1A2-2D32-7E42AF2CAFDC}"/>
              </a:ext>
            </a:extLst>
          </p:cNvPr>
          <p:cNvSpPr>
            <a:spLocks noChangeArrowheads="1"/>
          </p:cNvSpPr>
          <p:nvPr/>
        </p:nvSpPr>
        <p:spPr bwMode="auto">
          <a:xfrm>
            <a:off x="1187450" y="2420938"/>
            <a:ext cx="1450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1800">
                <a:solidFill>
                  <a:srgbClr val="333399"/>
                </a:solidFill>
                <a:latin typeface="Arial" panose="020B0604020202020204" pitchFamily="34" charset="0"/>
                <a:ea typeface="黑体" panose="02010609060101010101" pitchFamily="49" charset="-122"/>
              </a:rPr>
              <a:t>数字比特流</a:t>
            </a:r>
          </a:p>
        </p:txBody>
      </p:sp>
      <p:sp>
        <p:nvSpPr>
          <p:cNvPr id="6170" name="Rectangle 54">
            <a:extLst>
              <a:ext uri="{FF2B5EF4-FFF2-40B4-BE49-F238E27FC236}">
                <a16:creationId xmlns:a16="http://schemas.microsoft.com/office/drawing/2014/main" id="{6DEEAE00-55EA-F6E8-38A0-9C48256366C1}"/>
              </a:ext>
            </a:extLst>
          </p:cNvPr>
          <p:cNvSpPr>
            <a:spLocks noChangeArrowheads="1"/>
          </p:cNvSpPr>
          <p:nvPr/>
        </p:nvSpPr>
        <p:spPr bwMode="auto">
          <a:xfrm>
            <a:off x="6464300" y="2420938"/>
            <a:ext cx="1420813"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1800">
                <a:solidFill>
                  <a:srgbClr val="333399"/>
                </a:solidFill>
                <a:latin typeface="Arial" panose="020B0604020202020204" pitchFamily="34" charset="0"/>
                <a:ea typeface="黑体" panose="02010609060101010101" pitchFamily="49" charset="-122"/>
              </a:rPr>
              <a:t>数字比特流</a:t>
            </a:r>
          </a:p>
        </p:txBody>
      </p:sp>
      <p:sp>
        <p:nvSpPr>
          <p:cNvPr id="6171" name="Rectangle 55">
            <a:extLst>
              <a:ext uri="{FF2B5EF4-FFF2-40B4-BE49-F238E27FC236}">
                <a16:creationId xmlns:a16="http://schemas.microsoft.com/office/drawing/2014/main" id="{AC9BEF50-407E-7694-BDBC-5273E1BC8C90}"/>
              </a:ext>
            </a:extLst>
          </p:cNvPr>
          <p:cNvSpPr>
            <a:spLocks noChangeArrowheads="1"/>
          </p:cNvSpPr>
          <p:nvPr/>
        </p:nvSpPr>
        <p:spPr bwMode="auto">
          <a:xfrm>
            <a:off x="2627313" y="2420938"/>
            <a:ext cx="1204912"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1800">
                <a:solidFill>
                  <a:srgbClr val="333399"/>
                </a:solidFill>
                <a:latin typeface="Arial" panose="020B0604020202020204" pitchFamily="34" charset="0"/>
                <a:ea typeface="黑体" panose="02010609060101010101" pitchFamily="49" charset="-122"/>
              </a:rPr>
              <a:t>模拟信号</a:t>
            </a:r>
          </a:p>
        </p:txBody>
      </p:sp>
      <p:sp>
        <p:nvSpPr>
          <p:cNvPr id="6172" name="Rectangle 56">
            <a:extLst>
              <a:ext uri="{FF2B5EF4-FFF2-40B4-BE49-F238E27FC236}">
                <a16:creationId xmlns:a16="http://schemas.microsoft.com/office/drawing/2014/main" id="{F2A3D742-FBD7-A267-A236-7AE817C28E4F}"/>
              </a:ext>
            </a:extLst>
          </p:cNvPr>
          <p:cNvSpPr>
            <a:spLocks noChangeArrowheads="1"/>
          </p:cNvSpPr>
          <p:nvPr/>
        </p:nvSpPr>
        <p:spPr bwMode="auto">
          <a:xfrm>
            <a:off x="5224463" y="2420938"/>
            <a:ext cx="12192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1800">
                <a:solidFill>
                  <a:srgbClr val="333399"/>
                </a:solidFill>
                <a:latin typeface="Arial" panose="020B0604020202020204" pitchFamily="34" charset="0"/>
                <a:ea typeface="黑体" panose="02010609060101010101" pitchFamily="49" charset="-122"/>
              </a:rPr>
              <a:t>模拟信号 </a:t>
            </a:r>
          </a:p>
        </p:txBody>
      </p:sp>
      <p:sp>
        <p:nvSpPr>
          <p:cNvPr id="6173" name="Rectangle 57">
            <a:extLst>
              <a:ext uri="{FF2B5EF4-FFF2-40B4-BE49-F238E27FC236}">
                <a16:creationId xmlns:a16="http://schemas.microsoft.com/office/drawing/2014/main" id="{71C161B4-998C-160B-9712-79EA071C4105}"/>
              </a:ext>
            </a:extLst>
          </p:cNvPr>
          <p:cNvSpPr>
            <a:spLocks noChangeArrowheads="1"/>
          </p:cNvSpPr>
          <p:nvPr/>
        </p:nvSpPr>
        <p:spPr bwMode="auto">
          <a:xfrm>
            <a:off x="292100" y="2420938"/>
            <a:ext cx="709613"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1800">
                <a:solidFill>
                  <a:srgbClr val="333399"/>
                </a:solidFill>
                <a:latin typeface="Arial" panose="020B0604020202020204" pitchFamily="34" charset="0"/>
                <a:ea typeface="黑体" panose="02010609060101010101" pitchFamily="49" charset="-122"/>
              </a:rPr>
              <a:t>输入</a:t>
            </a:r>
          </a:p>
          <a:p>
            <a:pPr algn="l"/>
            <a:r>
              <a:rPr kumimoji="1" lang="zh-CN" altLang="en-US" sz="1800">
                <a:solidFill>
                  <a:srgbClr val="333399"/>
                </a:solidFill>
                <a:latin typeface="Arial" panose="020B0604020202020204" pitchFamily="34" charset="0"/>
                <a:ea typeface="黑体" panose="02010609060101010101" pitchFamily="49" charset="-122"/>
              </a:rPr>
              <a:t>汉字</a:t>
            </a:r>
          </a:p>
        </p:txBody>
      </p:sp>
      <p:sp>
        <p:nvSpPr>
          <p:cNvPr id="6174" name="Rectangle 58">
            <a:extLst>
              <a:ext uri="{FF2B5EF4-FFF2-40B4-BE49-F238E27FC236}">
                <a16:creationId xmlns:a16="http://schemas.microsoft.com/office/drawing/2014/main" id="{F6C6FB39-3A5A-A1DF-FD51-EA63643A350F}"/>
              </a:ext>
            </a:extLst>
          </p:cNvPr>
          <p:cNvSpPr>
            <a:spLocks noChangeArrowheads="1"/>
          </p:cNvSpPr>
          <p:nvPr/>
        </p:nvSpPr>
        <p:spPr bwMode="auto">
          <a:xfrm>
            <a:off x="8026400" y="2420938"/>
            <a:ext cx="709613"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1800">
                <a:solidFill>
                  <a:srgbClr val="333399"/>
                </a:solidFill>
                <a:latin typeface="Arial" panose="020B0604020202020204" pitchFamily="34" charset="0"/>
                <a:ea typeface="黑体" panose="02010609060101010101" pitchFamily="49" charset="-122"/>
              </a:rPr>
              <a:t>显示</a:t>
            </a:r>
          </a:p>
          <a:p>
            <a:pPr algn="l"/>
            <a:r>
              <a:rPr kumimoji="1" lang="zh-CN" altLang="en-US" sz="1800">
                <a:solidFill>
                  <a:srgbClr val="333399"/>
                </a:solidFill>
                <a:latin typeface="Arial" panose="020B0604020202020204" pitchFamily="34" charset="0"/>
                <a:ea typeface="黑体" panose="02010609060101010101" pitchFamily="49" charset="-122"/>
              </a:rPr>
              <a:t>汉字</a:t>
            </a:r>
          </a:p>
        </p:txBody>
      </p:sp>
      <p:sp>
        <p:nvSpPr>
          <p:cNvPr id="6175" name="Freeform 59">
            <a:extLst>
              <a:ext uri="{FF2B5EF4-FFF2-40B4-BE49-F238E27FC236}">
                <a16:creationId xmlns:a16="http://schemas.microsoft.com/office/drawing/2014/main" id="{778411E9-A73B-23AB-6BCB-55516FDA1742}"/>
              </a:ext>
            </a:extLst>
          </p:cNvPr>
          <p:cNvSpPr>
            <a:spLocks/>
          </p:cNvSpPr>
          <p:nvPr/>
        </p:nvSpPr>
        <p:spPr bwMode="auto">
          <a:xfrm>
            <a:off x="6645275" y="2928938"/>
            <a:ext cx="742950" cy="165100"/>
          </a:xfrm>
          <a:custGeom>
            <a:avLst/>
            <a:gdLst>
              <a:gd name="T0" fmla="*/ 0 w 672"/>
              <a:gd name="T1" fmla="*/ 2147483647 h 288"/>
              <a:gd name="T2" fmla="*/ 2147483647 w 672"/>
              <a:gd name="T3" fmla="*/ 2147483647 h 288"/>
              <a:gd name="T4" fmla="*/ 2147483647 w 672"/>
              <a:gd name="T5" fmla="*/ 0 h 288"/>
              <a:gd name="T6" fmla="*/ 2147483647 w 672"/>
              <a:gd name="T7" fmla="*/ 0 h 288"/>
              <a:gd name="T8" fmla="*/ 2147483647 w 672"/>
              <a:gd name="T9" fmla="*/ 2147483647 h 288"/>
              <a:gd name="T10" fmla="*/ 2147483647 w 672"/>
              <a:gd name="T11" fmla="*/ 2147483647 h 288"/>
              <a:gd name="T12" fmla="*/ 2147483647 w 672"/>
              <a:gd name="T13" fmla="*/ 0 h 288"/>
              <a:gd name="T14" fmla="*/ 2147483647 w 672"/>
              <a:gd name="T15" fmla="*/ 0 h 288"/>
              <a:gd name="T16" fmla="*/ 2147483647 w 672"/>
              <a:gd name="T17" fmla="*/ 2147483647 h 288"/>
              <a:gd name="T18" fmla="*/ 2147483647 w 672"/>
              <a:gd name="T19" fmla="*/ 2147483647 h 288"/>
              <a:gd name="T20" fmla="*/ 2147483647 w 672"/>
              <a:gd name="T21" fmla="*/ 0 h 288"/>
              <a:gd name="T22" fmla="*/ 2147483647 w 672"/>
              <a:gd name="T23" fmla="*/ 0 h 288"/>
              <a:gd name="T24" fmla="*/ 2147483647 w 672"/>
              <a:gd name="T25" fmla="*/ 2147483647 h 288"/>
              <a:gd name="T26" fmla="*/ 2147483647 w 672"/>
              <a:gd name="T27" fmla="*/ 2147483647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76" name="Group 60">
            <a:extLst>
              <a:ext uri="{FF2B5EF4-FFF2-40B4-BE49-F238E27FC236}">
                <a16:creationId xmlns:a16="http://schemas.microsoft.com/office/drawing/2014/main" id="{5A5EFC02-9F4B-62C4-119B-82721B428CE5}"/>
              </a:ext>
            </a:extLst>
          </p:cNvPr>
          <p:cNvGrpSpPr>
            <a:grpSpLocks/>
          </p:cNvGrpSpPr>
          <p:nvPr/>
        </p:nvGrpSpPr>
        <p:grpSpPr bwMode="auto">
          <a:xfrm>
            <a:off x="5386388" y="2806700"/>
            <a:ext cx="654050" cy="339725"/>
            <a:chOff x="2315" y="3965"/>
            <a:chExt cx="496" cy="254"/>
          </a:xfrm>
        </p:grpSpPr>
        <p:sp>
          <p:nvSpPr>
            <p:cNvPr id="6199" name="Freeform 61">
              <a:extLst>
                <a:ext uri="{FF2B5EF4-FFF2-40B4-BE49-F238E27FC236}">
                  <a16:creationId xmlns:a16="http://schemas.microsoft.com/office/drawing/2014/main" id="{57C6D068-C12F-16A2-B9D9-9CC9C9FC3B94}"/>
                </a:ext>
              </a:extLst>
            </p:cNvPr>
            <p:cNvSpPr>
              <a:spLocks/>
            </p:cNvSpPr>
            <p:nvPr/>
          </p:nvSpPr>
          <p:spPr bwMode="auto">
            <a:xfrm>
              <a:off x="2315" y="4051"/>
              <a:ext cx="92" cy="89"/>
            </a:xfrm>
            <a:custGeom>
              <a:avLst/>
              <a:gdLst>
                <a:gd name="T0" fmla="*/ 0 w 552"/>
                <a:gd name="T1" fmla="*/ 0 h 535"/>
                <a:gd name="T2" fmla="*/ 0 w 552"/>
                <a:gd name="T3" fmla="*/ 0 h 535"/>
                <a:gd name="T4" fmla="*/ 0 w 552"/>
                <a:gd name="T5" fmla="*/ 0 h 535"/>
                <a:gd name="T6" fmla="*/ 0 w 552"/>
                <a:gd name="T7" fmla="*/ 0 h 535"/>
                <a:gd name="T8" fmla="*/ 0 w 552"/>
                <a:gd name="T9" fmla="*/ 0 h 535"/>
                <a:gd name="T10" fmla="*/ 0 w 552"/>
                <a:gd name="T11" fmla="*/ 0 h 535"/>
                <a:gd name="T12" fmla="*/ 0 w 552"/>
                <a:gd name="T13" fmla="*/ 0 h 535"/>
                <a:gd name="T14" fmla="*/ 0 w 552"/>
                <a:gd name="T15" fmla="*/ 0 h 535"/>
                <a:gd name="T16" fmla="*/ 0 w 552"/>
                <a:gd name="T17" fmla="*/ 0 h 535"/>
                <a:gd name="T18" fmla="*/ 0 w 552"/>
                <a:gd name="T19" fmla="*/ 0 h 535"/>
                <a:gd name="T20" fmla="*/ 0 w 552"/>
                <a:gd name="T21" fmla="*/ 0 h 535"/>
                <a:gd name="T22" fmla="*/ 0 w 552"/>
                <a:gd name="T23" fmla="*/ 0 h 535"/>
                <a:gd name="T24" fmla="*/ 0 w 552"/>
                <a:gd name="T25" fmla="*/ 0 h 535"/>
                <a:gd name="T26" fmla="*/ 0 w 552"/>
                <a:gd name="T27" fmla="*/ 0 h 535"/>
                <a:gd name="T28" fmla="*/ 0 w 552"/>
                <a:gd name="T29" fmla="*/ 0 h 535"/>
                <a:gd name="T30" fmla="*/ 0 w 552"/>
                <a:gd name="T31" fmla="*/ 0 h 535"/>
                <a:gd name="T32" fmla="*/ 0 w 552"/>
                <a:gd name="T33" fmla="*/ 0 h 535"/>
                <a:gd name="T34" fmla="*/ 0 w 552"/>
                <a:gd name="T35" fmla="*/ 0 h 535"/>
                <a:gd name="T36" fmla="*/ 0 w 552"/>
                <a:gd name="T37" fmla="*/ 0 h 535"/>
                <a:gd name="T38" fmla="*/ 0 w 552"/>
                <a:gd name="T39" fmla="*/ 0 h 535"/>
                <a:gd name="T40" fmla="*/ 0 w 552"/>
                <a:gd name="T41" fmla="*/ 0 h 535"/>
                <a:gd name="T42" fmla="*/ 0 w 552"/>
                <a:gd name="T43" fmla="*/ 0 h 535"/>
                <a:gd name="T44" fmla="*/ 0 w 552"/>
                <a:gd name="T45" fmla="*/ 0 h 535"/>
                <a:gd name="T46" fmla="*/ 0 w 552"/>
                <a:gd name="T47" fmla="*/ 0 h 535"/>
                <a:gd name="T48" fmla="*/ 0 w 552"/>
                <a:gd name="T49" fmla="*/ 0 h 535"/>
                <a:gd name="T50" fmla="*/ 0 w 552"/>
                <a:gd name="T51" fmla="*/ 0 h 535"/>
                <a:gd name="T52" fmla="*/ 0 w 552"/>
                <a:gd name="T53" fmla="*/ 0 h 535"/>
                <a:gd name="T54" fmla="*/ 0 w 552"/>
                <a:gd name="T55" fmla="*/ 0 h 535"/>
                <a:gd name="T56" fmla="*/ 0 w 552"/>
                <a:gd name="T57" fmla="*/ 0 h 535"/>
                <a:gd name="T58" fmla="*/ 0 w 552"/>
                <a:gd name="T59" fmla="*/ 0 h 535"/>
                <a:gd name="T60" fmla="*/ 0 w 552"/>
                <a:gd name="T61" fmla="*/ 0 h 535"/>
                <a:gd name="T62" fmla="*/ 0 w 552"/>
                <a:gd name="T63" fmla="*/ 0 h 535"/>
                <a:gd name="T64" fmla="*/ 0 w 552"/>
                <a:gd name="T65" fmla="*/ 0 h 535"/>
                <a:gd name="T66" fmla="*/ 0 w 552"/>
                <a:gd name="T67" fmla="*/ 0 h 535"/>
                <a:gd name="T68" fmla="*/ 0 w 552"/>
                <a:gd name="T69" fmla="*/ 0 h 535"/>
                <a:gd name="T70" fmla="*/ 0 w 552"/>
                <a:gd name="T71" fmla="*/ 0 h 535"/>
                <a:gd name="T72" fmla="*/ 0 w 552"/>
                <a:gd name="T73" fmla="*/ 0 h 535"/>
                <a:gd name="T74" fmla="*/ 0 w 552"/>
                <a:gd name="T75" fmla="*/ 0 h 5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0" name="Freeform 62">
              <a:extLst>
                <a:ext uri="{FF2B5EF4-FFF2-40B4-BE49-F238E27FC236}">
                  <a16:creationId xmlns:a16="http://schemas.microsoft.com/office/drawing/2014/main" id="{AA41FBC5-CF21-82C0-4BE4-5E2F6BB444D2}"/>
                </a:ext>
              </a:extLst>
            </p:cNvPr>
            <p:cNvSpPr>
              <a:spLocks/>
            </p:cNvSpPr>
            <p:nvPr/>
          </p:nvSpPr>
          <p:spPr bwMode="auto">
            <a:xfrm>
              <a:off x="2407" y="3965"/>
              <a:ext cx="157" cy="254"/>
            </a:xfrm>
            <a:custGeom>
              <a:avLst/>
              <a:gdLst>
                <a:gd name="T0" fmla="*/ 0 w 943"/>
                <a:gd name="T1" fmla="*/ 0 h 1524"/>
                <a:gd name="T2" fmla="*/ 0 w 943"/>
                <a:gd name="T3" fmla="*/ 0 h 1524"/>
                <a:gd name="T4" fmla="*/ 0 w 943"/>
                <a:gd name="T5" fmla="*/ 0 h 1524"/>
                <a:gd name="T6" fmla="*/ 0 w 943"/>
                <a:gd name="T7" fmla="*/ 0 h 1524"/>
                <a:gd name="T8" fmla="*/ 0 w 943"/>
                <a:gd name="T9" fmla="*/ 0 h 1524"/>
                <a:gd name="T10" fmla="*/ 0 w 943"/>
                <a:gd name="T11" fmla="*/ 0 h 1524"/>
                <a:gd name="T12" fmla="*/ 0 w 943"/>
                <a:gd name="T13" fmla="*/ 0 h 1524"/>
                <a:gd name="T14" fmla="*/ 0 w 943"/>
                <a:gd name="T15" fmla="*/ 0 h 1524"/>
                <a:gd name="T16" fmla="*/ 0 w 943"/>
                <a:gd name="T17" fmla="*/ 0 h 1524"/>
                <a:gd name="T18" fmla="*/ 0 w 943"/>
                <a:gd name="T19" fmla="*/ 0 h 1524"/>
                <a:gd name="T20" fmla="*/ 0 w 943"/>
                <a:gd name="T21" fmla="*/ 0 h 1524"/>
                <a:gd name="T22" fmla="*/ 0 w 943"/>
                <a:gd name="T23" fmla="*/ 0 h 1524"/>
                <a:gd name="T24" fmla="*/ 0 w 943"/>
                <a:gd name="T25" fmla="*/ 0 h 1524"/>
                <a:gd name="T26" fmla="*/ 0 w 943"/>
                <a:gd name="T27" fmla="*/ 0 h 1524"/>
                <a:gd name="T28" fmla="*/ 0 w 943"/>
                <a:gd name="T29" fmla="*/ 0 h 1524"/>
                <a:gd name="T30" fmla="*/ 0 w 943"/>
                <a:gd name="T31" fmla="*/ 0 h 1524"/>
                <a:gd name="T32" fmla="*/ 0 w 943"/>
                <a:gd name="T33" fmla="*/ 0 h 1524"/>
                <a:gd name="T34" fmla="*/ 0 w 943"/>
                <a:gd name="T35" fmla="*/ 0 h 1524"/>
                <a:gd name="T36" fmla="*/ 0 w 943"/>
                <a:gd name="T37" fmla="*/ 0 h 1524"/>
                <a:gd name="T38" fmla="*/ 0 w 943"/>
                <a:gd name="T39" fmla="*/ 0 h 1524"/>
                <a:gd name="T40" fmla="*/ 0 w 943"/>
                <a:gd name="T41" fmla="*/ 0 h 1524"/>
                <a:gd name="T42" fmla="*/ 0 w 943"/>
                <a:gd name="T43" fmla="*/ 0 h 1524"/>
                <a:gd name="T44" fmla="*/ 0 w 943"/>
                <a:gd name="T45" fmla="*/ 0 h 1524"/>
                <a:gd name="T46" fmla="*/ 0 w 943"/>
                <a:gd name="T47" fmla="*/ 0 h 1524"/>
                <a:gd name="T48" fmla="*/ 0 w 943"/>
                <a:gd name="T49" fmla="*/ 0 h 1524"/>
                <a:gd name="T50" fmla="*/ 0 w 943"/>
                <a:gd name="T51" fmla="*/ 0 h 1524"/>
                <a:gd name="T52" fmla="*/ 0 w 943"/>
                <a:gd name="T53" fmla="*/ 0 h 1524"/>
                <a:gd name="T54" fmla="*/ 0 w 943"/>
                <a:gd name="T55" fmla="*/ 0 h 1524"/>
                <a:gd name="T56" fmla="*/ 0 w 943"/>
                <a:gd name="T57" fmla="*/ 0 h 1524"/>
                <a:gd name="T58" fmla="*/ 0 w 943"/>
                <a:gd name="T59" fmla="*/ 0 h 1524"/>
                <a:gd name="T60" fmla="*/ 0 w 943"/>
                <a:gd name="T61" fmla="*/ 0 h 1524"/>
                <a:gd name="T62" fmla="*/ 0 w 943"/>
                <a:gd name="T63" fmla="*/ 0 h 1524"/>
                <a:gd name="T64" fmla="*/ 0 w 943"/>
                <a:gd name="T65" fmla="*/ 0 h 1524"/>
                <a:gd name="T66" fmla="*/ 0 w 943"/>
                <a:gd name="T67" fmla="*/ 0 h 1524"/>
                <a:gd name="T68" fmla="*/ 0 w 943"/>
                <a:gd name="T69" fmla="*/ 0 h 1524"/>
                <a:gd name="T70" fmla="*/ 0 w 943"/>
                <a:gd name="T71" fmla="*/ 0 h 1524"/>
                <a:gd name="T72" fmla="*/ 0 w 943"/>
                <a:gd name="T73" fmla="*/ 0 h 1524"/>
                <a:gd name="T74" fmla="*/ 0 w 943"/>
                <a:gd name="T75" fmla="*/ 0 h 1524"/>
                <a:gd name="T76" fmla="*/ 0 w 943"/>
                <a:gd name="T77" fmla="*/ 0 h 1524"/>
                <a:gd name="T78" fmla="*/ 0 w 943"/>
                <a:gd name="T79" fmla="*/ 0 h 1524"/>
                <a:gd name="T80" fmla="*/ 0 w 943"/>
                <a:gd name="T81" fmla="*/ 0 h 1524"/>
                <a:gd name="T82" fmla="*/ 0 w 943"/>
                <a:gd name="T83" fmla="*/ 0 h 1524"/>
                <a:gd name="T84" fmla="*/ 0 w 943"/>
                <a:gd name="T85" fmla="*/ 0 h 15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1" name="Freeform 63">
              <a:extLst>
                <a:ext uri="{FF2B5EF4-FFF2-40B4-BE49-F238E27FC236}">
                  <a16:creationId xmlns:a16="http://schemas.microsoft.com/office/drawing/2014/main" id="{294B3DEC-113B-EAAA-EE0A-951607E2503D}"/>
                </a:ext>
              </a:extLst>
            </p:cNvPr>
            <p:cNvSpPr>
              <a:spLocks/>
            </p:cNvSpPr>
            <p:nvPr/>
          </p:nvSpPr>
          <p:spPr bwMode="auto">
            <a:xfrm>
              <a:off x="2719" y="4051"/>
              <a:ext cx="92" cy="89"/>
            </a:xfrm>
            <a:custGeom>
              <a:avLst/>
              <a:gdLst>
                <a:gd name="T0" fmla="*/ 0 w 551"/>
                <a:gd name="T1" fmla="*/ 0 h 535"/>
                <a:gd name="T2" fmla="*/ 0 w 551"/>
                <a:gd name="T3" fmla="*/ 0 h 535"/>
                <a:gd name="T4" fmla="*/ 0 w 551"/>
                <a:gd name="T5" fmla="*/ 0 h 535"/>
                <a:gd name="T6" fmla="*/ 0 w 551"/>
                <a:gd name="T7" fmla="*/ 0 h 535"/>
                <a:gd name="T8" fmla="*/ 0 w 551"/>
                <a:gd name="T9" fmla="*/ 0 h 535"/>
                <a:gd name="T10" fmla="*/ 0 w 551"/>
                <a:gd name="T11" fmla="*/ 0 h 535"/>
                <a:gd name="T12" fmla="*/ 0 w 551"/>
                <a:gd name="T13" fmla="*/ 0 h 535"/>
                <a:gd name="T14" fmla="*/ 0 w 551"/>
                <a:gd name="T15" fmla="*/ 0 h 535"/>
                <a:gd name="T16" fmla="*/ 0 w 551"/>
                <a:gd name="T17" fmla="*/ 0 h 535"/>
                <a:gd name="T18" fmla="*/ 0 w 551"/>
                <a:gd name="T19" fmla="*/ 0 h 535"/>
                <a:gd name="T20" fmla="*/ 0 w 551"/>
                <a:gd name="T21" fmla="*/ 0 h 535"/>
                <a:gd name="T22" fmla="*/ 0 w 551"/>
                <a:gd name="T23" fmla="*/ 0 h 535"/>
                <a:gd name="T24" fmla="*/ 0 w 551"/>
                <a:gd name="T25" fmla="*/ 0 h 535"/>
                <a:gd name="T26" fmla="*/ 0 w 551"/>
                <a:gd name="T27" fmla="*/ 0 h 535"/>
                <a:gd name="T28" fmla="*/ 0 w 551"/>
                <a:gd name="T29" fmla="*/ 0 h 535"/>
                <a:gd name="T30" fmla="*/ 0 w 551"/>
                <a:gd name="T31" fmla="*/ 0 h 535"/>
                <a:gd name="T32" fmla="*/ 0 w 551"/>
                <a:gd name="T33" fmla="*/ 0 h 535"/>
                <a:gd name="T34" fmla="*/ 0 w 551"/>
                <a:gd name="T35" fmla="*/ 0 h 535"/>
                <a:gd name="T36" fmla="*/ 0 w 551"/>
                <a:gd name="T37" fmla="*/ 0 h 535"/>
                <a:gd name="T38" fmla="*/ 0 w 551"/>
                <a:gd name="T39" fmla="*/ 0 h 535"/>
                <a:gd name="T40" fmla="*/ 0 w 551"/>
                <a:gd name="T41" fmla="*/ 0 h 535"/>
                <a:gd name="T42" fmla="*/ 0 w 551"/>
                <a:gd name="T43" fmla="*/ 0 h 535"/>
                <a:gd name="T44" fmla="*/ 0 w 551"/>
                <a:gd name="T45" fmla="*/ 0 h 535"/>
                <a:gd name="T46" fmla="*/ 0 w 551"/>
                <a:gd name="T47" fmla="*/ 0 h 535"/>
                <a:gd name="T48" fmla="*/ 0 w 551"/>
                <a:gd name="T49" fmla="*/ 0 h 535"/>
                <a:gd name="T50" fmla="*/ 0 w 551"/>
                <a:gd name="T51" fmla="*/ 0 h 535"/>
                <a:gd name="T52" fmla="*/ 0 w 551"/>
                <a:gd name="T53" fmla="*/ 0 h 535"/>
                <a:gd name="T54" fmla="*/ 0 w 551"/>
                <a:gd name="T55" fmla="*/ 0 h 535"/>
                <a:gd name="T56" fmla="*/ 0 w 551"/>
                <a:gd name="T57" fmla="*/ 0 h 535"/>
                <a:gd name="T58" fmla="*/ 0 w 551"/>
                <a:gd name="T59" fmla="*/ 0 h 535"/>
                <a:gd name="T60" fmla="*/ 0 w 551"/>
                <a:gd name="T61" fmla="*/ 0 h 535"/>
                <a:gd name="T62" fmla="*/ 0 w 551"/>
                <a:gd name="T63" fmla="*/ 0 h 535"/>
                <a:gd name="T64" fmla="*/ 0 w 551"/>
                <a:gd name="T65" fmla="*/ 0 h 535"/>
                <a:gd name="T66" fmla="*/ 0 w 551"/>
                <a:gd name="T67" fmla="*/ 0 h 535"/>
                <a:gd name="T68" fmla="*/ 0 w 551"/>
                <a:gd name="T69" fmla="*/ 0 h 535"/>
                <a:gd name="T70" fmla="*/ 0 w 551"/>
                <a:gd name="T71" fmla="*/ 0 h 535"/>
                <a:gd name="T72" fmla="*/ 0 w 551"/>
                <a:gd name="T73" fmla="*/ 0 h 535"/>
                <a:gd name="T74" fmla="*/ 0 w 551"/>
                <a:gd name="T75" fmla="*/ 0 h 5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2" name="Freeform 64">
              <a:extLst>
                <a:ext uri="{FF2B5EF4-FFF2-40B4-BE49-F238E27FC236}">
                  <a16:creationId xmlns:a16="http://schemas.microsoft.com/office/drawing/2014/main" id="{003BB559-CB90-102F-8E58-FD9DAB682F40}"/>
                </a:ext>
              </a:extLst>
            </p:cNvPr>
            <p:cNvSpPr>
              <a:spLocks/>
            </p:cNvSpPr>
            <p:nvPr/>
          </p:nvSpPr>
          <p:spPr bwMode="auto">
            <a:xfrm>
              <a:off x="2562" y="3965"/>
              <a:ext cx="157" cy="254"/>
            </a:xfrm>
            <a:custGeom>
              <a:avLst/>
              <a:gdLst>
                <a:gd name="T0" fmla="*/ 0 w 943"/>
                <a:gd name="T1" fmla="*/ 0 h 1524"/>
                <a:gd name="T2" fmla="*/ 0 w 943"/>
                <a:gd name="T3" fmla="*/ 0 h 1524"/>
                <a:gd name="T4" fmla="*/ 0 w 943"/>
                <a:gd name="T5" fmla="*/ 0 h 1524"/>
                <a:gd name="T6" fmla="*/ 0 w 943"/>
                <a:gd name="T7" fmla="*/ 0 h 1524"/>
                <a:gd name="T8" fmla="*/ 0 w 943"/>
                <a:gd name="T9" fmla="*/ 0 h 1524"/>
                <a:gd name="T10" fmla="*/ 0 w 943"/>
                <a:gd name="T11" fmla="*/ 0 h 1524"/>
                <a:gd name="T12" fmla="*/ 0 w 943"/>
                <a:gd name="T13" fmla="*/ 0 h 1524"/>
                <a:gd name="T14" fmla="*/ 0 w 943"/>
                <a:gd name="T15" fmla="*/ 0 h 1524"/>
                <a:gd name="T16" fmla="*/ 0 w 943"/>
                <a:gd name="T17" fmla="*/ 0 h 1524"/>
                <a:gd name="T18" fmla="*/ 0 w 943"/>
                <a:gd name="T19" fmla="*/ 0 h 1524"/>
                <a:gd name="T20" fmla="*/ 0 w 943"/>
                <a:gd name="T21" fmla="*/ 0 h 1524"/>
                <a:gd name="T22" fmla="*/ 0 w 943"/>
                <a:gd name="T23" fmla="*/ 0 h 1524"/>
                <a:gd name="T24" fmla="*/ 0 w 943"/>
                <a:gd name="T25" fmla="*/ 0 h 1524"/>
                <a:gd name="T26" fmla="*/ 0 w 943"/>
                <a:gd name="T27" fmla="*/ 0 h 1524"/>
                <a:gd name="T28" fmla="*/ 0 w 943"/>
                <a:gd name="T29" fmla="*/ 0 h 1524"/>
                <a:gd name="T30" fmla="*/ 0 w 943"/>
                <a:gd name="T31" fmla="*/ 0 h 1524"/>
                <a:gd name="T32" fmla="*/ 0 w 943"/>
                <a:gd name="T33" fmla="*/ 0 h 1524"/>
                <a:gd name="T34" fmla="*/ 0 w 943"/>
                <a:gd name="T35" fmla="*/ 0 h 1524"/>
                <a:gd name="T36" fmla="*/ 0 w 943"/>
                <a:gd name="T37" fmla="*/ 0 h 1524"/>
                <a:gd name="T38" fmla="*/ 0 w 943"/>
                <a:gd name="T39" fmla="*/ 0 h 1524"/>
                <a:gd name="T40" fmla="*/ 0 w 943"/>
                <a:gd name="T41" fmla="*/ 0 h 1524"/>
                <a:gd name="T42" fmla="*/ 0 w 943"/>
                <a:gd name="T43" fmla="*/ 0 h 1524"/>
                <a:gd name="T44" fmla="*/ 0 w 943"/>
                <a:gd name="T45" fmla="*/ 0 h 1524"/>
                <a:gd name="T46" fmla="*/ 0 w 943"/>
                <a:gd name="T47" fmla="*/ 0 h 1524"/>
                <a:gd name="T48" fmla="*/ 0 w 943"/>
                <a:gd name="T49" fmla="*/ 0 h 1524"/>
                <a:gd name="T50" fmla="*/ 0 w 943"/>
                <a:gd name="T51" fmla="*/ 0 h 1524"/>
                <a:gd name="T52" fmla="*/ 0 w 943"/>
                <a:gd name="T53" fmla="*/ 0 h 1524"/>
                <a:gd name="T54" fmla="*/ 0 w 943"/>
                <a:gd name="T55" fmla="*/ 0 h 1524"/>
                <a:gd name="T56" fmla="*/ 0 w 943"/>
                <a:gd name="T57" fmla="*/ 0 h 1524"/>
                <a:gd name="T58" fmla="*/ 0 w 943"/>
                <a:gd name="T59" fmla="*/ 0 h 1524"/>
                <a:gd name="T60" fmla="*/ 0 w 943"/>
                <a:gd name="T61" fmla="*/ 0 h 1524"/>
                <a:gd name="T62" fmla="*/ 0 w 943"/>
                <a:gd name="T63" fmla="*/ 0 h 1524"/>
                <a:gd name="T64" fmla="*/ 0 w 943"/>
                <a:gd name="T65" fmla="*/ 0 h 1524"/>
                <a:gd name="T66" fmla="*/ 0 w 943"/>
                <a:gd name="T67" fmla="*/ 0 h 1524"/>
                <a:gd name="T68" fmla="*/ 0 w 943"/>
                <a:gd name="T69" fmla="*/ 0 h 1524"/>
                <a:gd name="T70" fmla="*/ 0 w 943"/>
                <a:gd name="T71" fmla="*/ 0 h 1524"/>
                <a:gd name="T72" fmla="*/ 0 w 943"/>
                <a:gd name="T73" fmla="*/ 0 h 1524"/>
                <a:gd name="T74" fmla="*/ 0 w 943"/>
                <a:gd name="T75" fmla="*/ 0 h 1524"/>
                <a:gd name="T76" fmla="*/ 0 w 943"/>
                <a:gd name="T77" fmla="*/ 0 h 1524"/>
                <a:gd name="T78" fmla="*/ 0 w 943"/>
                <a:gd name="T79" fmla="*/ 0 h 1524"/>
                <a:gd name="T80" fmla="*/ 0 w 943"/>
                <a:gd name="T81" fmla="*/ 0 h 1524"/>
                <a:gd name="T82" fmla="*/ 0 w 943"/>
                <a:gd name="T83" fmla="*/ 0 h 1524"/>
                <a:gd name="T84" fmla="*/ 0 w 943"/>
                <a:gd name="T85" fmla="*/ 0 h 15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761" name="Group 113">
            <a:extLst>
              <a:ext uri="{FF2B5EF4-FFF2-40B4-BE49-F238E27FC236}">
                <a16:creationId xmlns:a16="http://schemas.microsoft.com/office/drawing/2014/main" id="{8DD8AF58-91A4-3D11-AA05-DB126119903D}"/>
              </a:ext>
            </a:extLst>
          </p:cNvPr>
          <p:cNvGrpSpPr>
            <a:grpSpLocks/>
          </p:cNvGrpSpPr>
          <p:nvPr/>
        </p:nvGrpSpPr>
        <p:grpSpPr bwMode="auto">
          <a:xfrm>
            <a:off x="503238" y="2000250"/>
            <a:ext cx="7735887" cy="363538"/>
            <a:chOff x="317" y="1260"/>
            <a:chExt cx="4873" cy="229"/>
          </a:xfrm>
        </p:grpSpPr>
        <p:sp>
          <p:nvSpPr>
            <p:cNvPr id="6197" name="Line 65">
              <a:extLst>
                <a:ext uri="{FF2B5EF4-FFF2-40B4-BE49-F238E27FC236}">
                  <a16:creationId xmlns:a16="http://schemas.microsoft.com/office/drawing/2014/main" id="{EC31BA97-2DED-37D3-10E2-9DA387083BFE}"/>
                </a:ext>
              </a:extLst>
            </p:cNvPr>
            <p:cNvSpPr>
              <a:spLocks noChangeShapeType="1"/>
            </p:cNvSpPr>
            <p:nvPr/>
          </p:nvSpPr>
          <p:spPr bwMode="auto">
            <a:xfrm>
              <a:off x="317" y="1373"/>
              <a:ext cx="4873" cy="0"/>
            </a:xfrm>
            <a:prstGeom prst="line">
              <a:avLst/>
            </a:prstGeom>
            <a:noFill/>
            <a:ln w="2857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98" name="Rectangle 66">
              <a:extLst>
                <a:ext uri="{FF2B5EF4-FFF2-40B4-BE49-F238E27FC236}">
                  <a16:creationId xmlns:a16="http://schemas.microsoft.com/office/drawing/2014/main" id="{1EDA569E-ACAC-1290-C042-86F21B4464DA}"/>
                </a:ext>
              </a:extLst>
            </p:cNvPr>
            <p:cNvSpPr>
              <a:spLocks noChangeArrowheads="1"/>
            </p:cNvSpPr>
            <p:nvPr/>
          </p:nvSpPr>
          <p:spPr bwMode="auto">
            <a:xfrm>
              <a:off x="2294" y="1260"/>
              <a:ext cx="994" cy="2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1800">
                  <a:solidFill>
                    <a:schemeClr val="hlink"/>
                  </a:solidFill>
                  <a:latin typeface="Arial" panose="020B0604020202020204" pitchFamily="34" charset="0"/>
                  <a:ea typeface="黑体" panose="02010609060101010101" pitchFamily="49" charset="-122"/>
                </a:rPr>
                <a:t>数据通信系统</a:t>
              </a:r>
            </a:p>
          </p:txBody>
        </p:sp>
      </p:grpSp>
      <p:grpSp>
        <p:nvGrpSpPr>
          <p:cNvPr id="27747" name="Group 99">
            <a:extLst>
              <a:ext uri="{FF2B5EF4-FFF2-40B4-BE49-F238E27FC236}">
                <a16:creationId xmlns:a16="http://schemas.microsoft.com/office/drawing/2014/main" id="{E87575FB-AD9A-FF76-6D44-80C2F01872AC}"/>
              </a:ext>
            </a:extLst>
          </p:cNvPr>
          <p:cNvGrpSpPr>
            <a:grpSpLocks/>
          </p:cNvGrpSpPr>
          <p:nvPr/>
        </p:nvGrpSpPr>
        <p:grpSpPr bwMode="auto">
          <a:xfrm>
            <a:off x="433388" y="3319463"/>
            <a:ext cx="2838450" cy="1660525"/>
            <a:chOff x="273" y="2091"/>
            <a:chExt cx="1788" cy="1046"/>
          </a:xfrm>
        </p:grpSpPr>
        <p:sp>
          <p:nvSpPr>
            <p:cNvPr id="6193" name="Line 68">
              <a:extLst>
                <a:ext uri="{FF2B5EF4-FFF2-40B4-BE49-F238E27FC236}">
                  <a16:creationId xmlns:a16="http://schemas.microsoft.com/office/drawing/2014/main" id="{9C75812A-6ACD-2E97-0702-C5F74129995B}"/>
                </a:ext>
              </a:extLst>
            </p:cNvPr>
            <p:cNvSpPr>
              <a:spLocks noChangeShapeType="1"/>
            </p:cNvSpPr>
            <p:nvPr/>
          </p:nvSpPr>
          <p:spPr bwMode="auto">
            <a:xfrm>
              <a:off x="2061" y="2091"/>
              <a:ext cx="0" cy="1046"/>
            </a:xfrm>
            <a:prstGeom prst="line">
              <a:avLst/>
            </a:prstGeom>
            <a:noFill/>
            <a:ln w="19050">
              <a:solidFill>
                <a:srgbClr val="333399"/>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94" name="Group 98">
              <a:extLst>
                <a:ext uri="{FF2B5EF4-FFF2-40B4-BE49-F238E27FC236}">
                  <a16:creationId xmlns:a16="http://schemas.microsoft.com/office/drawing/2014/main" id="{1AA71A35-7DE5-7F9E-6F8A-7F2EE81C1012}"/>
                </a:ext>
              </a:extLst>
            </p:cNvPr>
            <p:cNvGrpSpPr>
              <a:grpSpLocks/>
            </p:cNvGrpSpPr>
            <p:nvPr/>
          </p:nvGrpSpPr>
          <p:grpSpPr bwMode="auto">
            <a:xfrm>
              <a:off x="273" y="2523"/>
              <a:ext cx="1788" cy="237"/>
              <a:chOff x="273" y="2523"/>
              <a:chExt cx="1788" cy="237"/>
            </a:xfrm>
          </p:grpSpPr>
          <p:sp>
            <p:nvSpPr>
              <p:cNvPr id="6195" name="Line 67">
                <a:extLst>
                  <a:ext uri="{FF2B5EF4-FFF2-40B4-BE49-F238E27FC236}">
                    <a16:creationId xmlns:a16="http://schemas.microsoft.com/office/drawing/2014/main" id="{E8C605EA-B8A7-A230-B379-36DB336DD709}"/>
                  </a:ext>
                </a:extLst>
              </p:cNvPr>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96" name="Rectangle 71">
                <a:extLst>
                  <a:ext uri="{FF2B5EF4-FFF2-40B4-BE49-F238E27FC236}">
                    <a16:creationId xmlns:a16="http://schemas.microsoft.com/office/drawing/2014/main" id="{FFE31735-1A87-B42C-D5BF-7187F808EB6D}"/>
                  </a:ext>
                </a:extLst>
              </p:cNvPr>
              <p:cNvSpPr>
                <a:spLocks noChangeArrowheads="1"/>
              </p:cNvSpPr>
              <p:nvPr/>
            </p:nvSpPr>
            <p:spPr bwMode="auto">
              <a:xfrm>
                <a:off x="854" y="2523"/>
                <a:ext cx="620" cy="237"/>
              </a:xfrm>
              <a:prstGeom prst="rect">
                <a:avLst/>
              </a:prstGeom>
              <a:solidFill>
                <a:srgbClr val="FFFF66"/>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1800">
                    <a:solidFill>
                      <a:srgbClr val="333399"/>
                    </a:solidFill>
                    <a:latin typeface="Times New Roman" panose="02020603050405020304" pitchFamily="18" charset="0"/>
                    <a:ea typeface="黑体" panose="02010609060101010101" pitchFamily="49" charset="-122"/>
                  </a:rPr>
                  <a:t>源系统</a:t>
                </a:r>
              </a:p>
            </p:txBody>
          </p:sp>
        </p:grpSp>
      </p:grpSp>
      <p:grpSp>
        <p:nvGrpSpPr>
          <p:cNvPr id="27749" name="Group 101">
            <a:extLst>
              <a:ext uri="{FF2B5EF4-FFF2-40B4-BE49-F238E27FC236}">
                <a16:creationId xmlns:a16="http://schemas.microsoft.com/office/drawing/2014/main" id="{FA10F03D-E5C2-9EEC-F2C2-E4102CA6479E}"/>
              </a:ext>
            </a:extLst>
          </p:cNvPr>
          <p:cNvGrpSpPr>
            <a:grpSpLocks/>
          </p:cNvGrpSpPr>
          <p:nvPr/>
        </p:nvGrpSpPr>
        <p:grpSpPr bwMode="auto">
          <a:xfrm>
            <a:off x="5541963" y="4021138"/>
            <a:ext cx="2840037" cy="376237"/>
            <a:chOff x="3491" y="2533"/>
            <a:chExt cx="1789" cy="237"/>
          </a:xfrm>
        </p:grpSpPr>
        <p:sp>
          <p:nvSpPr>
            <p:cNvPr id="6191" name="Line 70">
              <a:extLst>
                <a:ext uri="{FF2B5EF4-FFF2-40B4-BE49-F238E27FC236}">
                  <a16:creationId xmlns:a16="http://schemas.microsoft.com/office/drawing/2014/main" id="{79D407A9-A361-93F8-7F00-317CA52A34C4}"/>
                </a:ext>
              </a:extLst>
            </p:cNvPr>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92" name="Rectangle 73">
              <a:extLst>
                <a:ext uri="{FF2B5EF4-FFF2-40B4-BE49-F238E27FC236}">
                  <a16:creationId xmlns:a16="http://schemas.microsoft.com/office/drawing/2014/main" id="{5EDD347B-F719-6248-DE09-56E2DD240440}"/>
                </a:ext>
              </a:extLst>
            </p:cNvPr>
            <p:cNvSpPr>
              <a:spLocks noChangeArrowheads="1"/>
            </p:cNvSpPr>
            <p:nvPr/>
          </p:nvSpPr>
          <p:spPr bwMode="auto">
            <a:xfrm>
              <a:off x="4028" y="2533"/>
              <a:ext cx="712" cy="237"/>
            </a:xfrm>
            <a:prstGeom prst="rect">
              <a:avLst/>
            </a:prstGeom>
            <a:solidFill>
              <a:srgbClr val="FFCC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1800">
                  <a:solidFill>
                    <a:srgbClr val="333399"/>
                  </a:solidFill>
                  <a:latin typeface="Times New Roman" panose="02020603050405020304" pitchFamily="18" charset="0"/>
                  <a:ea typeface="黑体" panose="02010609060101010101" pitchFamily="49" charset="-122"/>
                </a:rPr>
                <a:t>目的系统</a:t>
              </a:r>
            </a:p>
          </p:txBody>
        </p:sp>
      </p:grpSp>
      <p:grpSp>
        <p:nvGrpSpPr>
          <p:cNvPr id="27748" name="Group 100">
            <a:extLst>
              <a:ext uri="{FF2B5EF4-FFF2-40B4-BE49-F238E27FC236}">
                <a16:creationId xmlns:a16="http://schemas.microsoft.com/office/drawing/2014/main" id="{6DCDC6DF-8EFE-548B-EAD5-DF17DB0D0CF5}"/>
              </a:ext>
            </a:extLst>
          </p:cNvPr>
          <p:cNvGrpSpPr>
            <a:grpSpLocks/>
          </p:cNvGrpSpPr>
          <p:nvPr/>
        </p:nvGrpSpPr>
        <p:grpSpPr bwMode="auto">
          <a:xfrm>
            <a:off x="3271838" y="3290888"/>
            <a:ext cx="2270125" cy="1725612"/>
            <a:chOff x="2061" y="2073"/>
            <a:chExt cx="1430" cy="1087"/>
          </a:xfrm>
        </p:grpSpPr>
        <p:sp>
          <p:nvSpPr>
            <p:cNvPr id="6188" name="Line 69">
              <a:extLst>
                <a:ext uri="{FF2B5EF4-FFF2-40B4-BE49-F238E27FC236}">
                  <a16:creationId xmlns:a16="http://schemas.microsoft.com/office/drawing/2014/main" id="{1820FEFE-60D3-2F55-7F0A-E4C854EEE883}"/>
                </a:ext>
              </a:extLst>
            </p:cNvPr>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89" name="Rectangle 72">
              <a:extLst>
                <a:ext uri="{FF2B5EF4-FFF2-40B4-BE49-F238E27FC236}">
                  <a16:creationId xmlns:a16="http://schemas.microsoft.com/office/drawing/2014/main" id="{149EEEE5-46BE-8412-B5A4-E18AF1B2514B}"/>
                </a:ext>
              </a:extLst>
            </p:cNvPr>
            <p:cNvSpPr>
              <a:spLocks noChangeArrowheads="1"/>
            </p:cNvSpPr>
            <p:nvPr/>
          </p:nvSpPr>
          <p:spPr bwMode="auto">
            <a:xfrm>
              <a:off x="2418" y="2533"/>
              <a:ext cx="734" cy="237"/>
            </a:xfrm>
            <a:prstGeom prst="rect">
              <a:avLst/>
            </a:prstGeom>
            <a:solidFill>
              <a:srgbClr val="CCFF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1800">
                  <a:solidFill>
                    <a:srgbClr val="333399"/>
                  </a:solidFill>
                  <a:latin typeface="Times New Roman" panose="02020603050405020304" pitchFamily="18" charset="0"/>
                  <a:ea typeface="黑体" panose="02010609060101010101" pitchFamily="49" charset="-122"/>
                </a:rPr>
                <a:t>传输系统</a:t>
              </a:r>
            </a:p>
          </p:txBody>
        </p:sp>
        <p:sp>
          <p:nvSpPr>
            <p:cNvPr id="6190" name="Line 74">
              <a:extLst>
                <a:ext uri="{FF2B5EF4-FFF2-40B4-BE49-F238E27FC236}">
                  <a16:creationId xmlns:a16="http://schemas.microsoft.com/office/drawing/2014/main" id="{0E656A85-1CF7-9BE3-4A41-48F13288CF09}"/>
                </a:ext>
              </a:extLst>
            </p:cNvPr>
            <p:cNvSpPr>
              <a:spLocks noChangeShapeType="1"/>
            </p:cNvSpPr>
            <p:nvPr/>
          </p:nvSpPr>
          <p:spPr bwMode="auto">
            <a:xfrm flipH="1">
              <a:off x="3486" y="2073"/>
              <a:ext cx="5" cy="1087"/>
            </a:xfrm>
            <a:prstGeom prst="line">
              <a:avLst/>
            </a:prstGeom>
            <a:noFill/>
            <a:ln w="19050">
              <a:solidFill>
                <a:srgbClr val="333399"/>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6181" name="Picture 75">
            <a:extLst>
              <a:ext uri="{FF2B5EF4-FFF2-40B4-BE49-F238E27FC236}">
                <a16:creationId xmlns:a16="http://schemas.microsoft.com/office/drawing/2014/main" id="{B4D8C5D2-64D0-A80E-D172-873BCDAB9D5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7563" y="3052763"/>
            <a:ext cx="8524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82" name="Picture 76">
            <a:extLst>
              <a:ext uri="{FF2B5EF4-FFF2-40B4-BE49-F238E27FC236}">
                <a16:creationId xmlns:a16="http://schemas.microsoft.com/office/drawing/2014/main" id="{5810F490-FE79-CF0F-B717-7FD52740F65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8225" y="2855913"/>
            <a:ext cx="709613"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7760" name="Group 112">
            <a:extLst>
              <a:ext uri="{FF2B5EF4-FFF2-40B4-BE49-F238E27FC236}">
                <a16:creationId xmlns:a16="http://schemas.microsoft.com/office/drawing/2014/main" id="{989315A9-1EED-4630-E99A-BD5FC3EA5D00}"/>
              </a:ext>
            </a:extLst>
          </p:cNvPr>
          <p:cNvGrpSpPr>
            <a:grpSpLocks/>
          </p:cNvGrpSpPr>
          <p:nvPr/>
        </p:nvGrpSpPr>
        <p:grpSpPr bwMode="auto">
          <a:xfrm>
            <a:off x="8204200" y="5016500"/>
            <a:ext cx="615950" cy="1262063"/>
            <a:chOff x="5168" y="3160"/>
            <a:chExt cx="388" cy="795"/>
          </a:xfrm>
        </p:grpSpPr>
        <p:sp>
          <p:nvSpPr>
            <p:cNvPr id="6186" name="Rectangle 6">
              <a:extLst>
                <a:ext uri="{FF2B5EF4-FFF2-40B4-BE49-F238E27FC236}">
                  <a16:creationId xmlns:a16="http://schemas.microsoft.com/office/drawing/2014/main" id="{81F2BF53-E570-ED6E-D394-9563EAE7DD80}"/>
                </a:ext>
              </a:extLst>
            </p:cNvPr>
            <p:cNvSpPr>
              <a:spLocks noChangeArrowheads="1"/>
            </p:cNvSpPr>
            <p:nvPr/>
          </p:nvSpPr>
          <p:spPr bwMode="auto">
            <a:xfrm>
              <a:off x="5199"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sz="1800">
                  <a:solidFill>
                    <a:srgbClr val="333399"/>
                  </a:solidFill>
                  <a:latin typeface="Times New Roman" panose="02020603050405020304" pitchFamily="18" charset="0"/>
                  <a:ea typeface="黑体" panose="02010609060101010101" pitchFamily="49" charset="-122"/>
                </a:rPr>
                <a:t>输出信息</a:t>
              </a:r>
            </a:p>
          </p:txBody>
        </p:sp>
        <p:sp>
          <p:nvSpPr>
            <p:cNvPr id="6187" name="Line 77">
              <a:extLst>
                <a:ext uri="{FF2B5EF4-FFF2-40B4-BE49-F238E27FC236}">
                  <a16:creationId xmlns:a16="http://schemas.microsoft.com/office/drawing/2014/main" id="{6BF626F5-45E7-8F33-5C55-DD0EA6E0D9A8}"/>
                </a:ext>
              </a:extLst>
            </p:cNvPr>
            <p:cNvSpPr>
              <a:spLocks noChangeShapeType="1"/>
            </p:cNvSpPr>
            <p:nvPr/>
          </p:nvSpPr>
          <p:spPr bwMode="auto">
            <a:xfrm>
              <a:off x="5168" y="3160"/>
              <a:ext cx="335"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184" name="Rectangle 79">
            <a:extLst>
              <a:ext uri="{FF2B5EF4-FFF2-40B4-BE49-F238E27FC236}">
                <a16:creationId xmlns:a16="http://schemas.microsoft.com/office/drawing/2014/main" id="{87A2A778-3E1A-CE3D-81A8-DF283D6EB1FF}"/>
              </a:ext>
            </a:extLst>
          </p:cNvPr>
          <p:cNvSpPr>
            <a:spLocks noChangeArrowheads="1"/>
          </p:cNvSpPr>
          <p:nvPr/>
        </p:nvSpPr>
        <p:spPr bwMode="auto">
          <a:xfrm>
            <a:off x="7500938" y="3527425"/>
            <a:ext cx="815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en-US" altLang="zh-CN" sz="1800">
                <a:solidFill>
                  <a:srgbClr val="333399"/>
                </a:solidFill>
                <a:latin typeface="Arial" panose="020B0604020202020204" pitchFamily="34" charset="0"/>
                <a:ea typeface="黑体" panose="02010609060101010101" pitchFamily="49" charset="-122"/>
              </a:rPr>
              <a:t>PC</a:t>
            </a:r>
          </a:p>
        </p:txBody>
      </p:sp>
      <p:sp>
        <p:nvSpPr>
          <p:cNvPr id="2" name="灯片编号占位符 1">
            <a:extLst>
              <a:ext uri="{FF2B5EF4-FFF2-40B4-BE49-F238E27FC236}">
                <a16:creationId xmlns:a16="http://schemas.microsoft.com/office/drawing/2014/main" id="{05B655E0-8D3B-2B5E-AF14-BE8B3F535F75}"/>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E1C3E786-2C9D-45E2-9558-68F639DD05EE}" type="slidenum">
              <a:rPr lang="en-US" altLang="zh-CN" sz="1200">
                <a:solidFill>
                  <a:srgbClr val="898989"/>
                </a:solidFill>
              </a:rPr>
              <a:pPr eaLnBrk="1" hangingPunct="1"/>
              <a:t>4</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2776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27761"/>
                                        </p:tgtEl>
                                        <p:attrNameLst>
                                          <p:attrName>style.visibility</p:attrName>
                                        </p:attrNameLst>
                                      </p:cBhvr>
                                      <p:tavLst>
                                        <p:tav tm="0">
                                          <p:val>
                                            <p:strVal val="hidden"/>
                                          </p:val>
                                        </p:tav>
                                        <p:tav tm="50000">
                                          <p:val>
                                            <p:strVal val="visible"/>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7747"/>
                                        </p:tgtEl>
                                        <p:attrNameLst>
                                          <p:attrName>style.visibility</p:attrName>
                                        </p:attrNameLst>
                                      </p:cBhvr>
                                      <p:to>
                                        <p:strVal val="visible"/>
                                      </p:to>
                                    </p:set>
                                  </p:childTnLst>
                                </p:cTn>
                              </p:par>
                            </p:childTnLst>
                          </p:cTn>
                        </p:par>
                        <p:par>
                          <p:cTn id="14" fill="hold" nodeType="afterGroup">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27747"/>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7748"/>
                                        </p:tgtEl>
                                        <p:attrNameLst>
                                          <p:attrName>style.visibility</p:attrName>
                                        </p:attrNameLst>
                                      </p:cBhvr>
                                      <p:to>
                                        <p:strVal val="visible"/>
                                      </p:to>
                                    </p:set>
                                  </p:childTnLst>
                                </p:cTn>
                              </p:par>
                            </p:childTnLst>
                          </p:cTn>
                        </p:par>
                        <p:par>
                          <p:cTn id="21" fill="hold" nodeType="afterGroup">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27748"/>
                                        </p:tgtEl>
                                        <p:attrNameLst>
                                          <p:attrName>style.visibility</p:attrName>
                                        </p:attrNameLst>
                                      </p:cBhvr>
                                      <p:tavLst>
                                        <p:tav tm="0">
                                          <p:val>
                                            <p:strVal val="hidden"/>
                                          </p:val>
                                        </p:tav>
                                        <p:tav tm="50000">
                                          <p:val>
                                            <p:strVal val="visible"/>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7749"/>
                                        </p:tgtEl>
                                        <p:attrNameLst>
                                          <p:attrName>style.visibility</p:attrName>
                                        </p:attrNameLst>
                                      </p:cBhvr>
                                      <p:to>
                                        <p:strVal val="visible"/>
                                      </p:to>
                                    </p:set>
                                  </p:childTnLst>
                                </p:cTn>
                              </p:par>
                            </p:childTnLst>
                          </p:cTn>
                        </p:par>
                        <p:par>
                          <p:cTn id="28" fill="hold" nodeType="afterGroup">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27749"/>
                                        </p:tgtEl>
                                        <p:attrNameLst>
                                          <p:attrName>style.visibility</p:attrName>
                                        </p:attrNameLst>
                                      </p:cBhvr>
                                      <p:tavLst>
                                        <p:tav tm="0">
                                          <p:val>
                                            <p:strVal val="hidden"/>
                                          </p:val>
                                        </p:tav>
                                        <p:tav tm="50000">
                                          <p:val>
                                            <p:strVal val="visible"/>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7750"/>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nodeType="afterEffect">
                                  <p:stCondLst>
                                    <p:cond delay="500"/>
                                  </p:stCondLst>
                                  <p:childTnLst>
                                    <p:set>
                                      <p:cBhvr>
                                        <p:cTn id="37" dur="1" fill="hold">
                                          <p:stCondLst>
                                            <p:cond delay="0"/>
                                          </p:stCondLst>
                                        </p:cTn>
                                        <p:tgtEl>
                                          <p:spTgt spid="27751"/>
                                        </p:tgtEl>
                                        <p:attrNameLst>
                                          <p:attrName>style.visibility</p:attrName>
                                        </p:attrNameLst>
                                      </p:cBhvr>
                                      <p:to>
                                        <p:strVal val="visible"/>
                                      </p:to>
                                    </p:set>
                                  </p:childTnLst>
                                </p:cTn>
                              </p:par>
                            </p:childTnLst>
                          </p:cTn>
                        </p:par>
                        <p:par>
                          <p:cTn id="38" fill="hold" nodeType="afterGroup">
                            <p:stCondLst>
                              <p:cond delay="500"/>
                            </p:stCondLst>
                            <p:childTnLst>
                              <p:par>
                                <p:cTn id="39" presetID="1" presetClass="entr" presetSubtype="0" fill="hold" nodeType="afterEffect">
                                  <p:stCondLst>
                                    <p:cond delay="1000"/>
                                  </p:stCondLst>
                                  <p:childTnLst>
                                    <p:set>
                                      <p:cBhvr>
                                        <p:cTn id="40" dur="1" fill="hold">
                                          <p:stCondLst>
                                            <p:cond delay="0"/>
                                          </p:stCondLst>
                                        </p:cTn>
                                        <p:tgtEl>
                                          <p:spTgt spid="27752"/>
                                        </p:tgtEl>
                                        <p:attrNameLst>
                                          <p:attrName>style.visibility</p:attrName>
                                        </p:attrNameLst>
                                      </p:cBhvr>
                                      <p:to>
                                        <p:strVal val="visible"/>
                                      </p:to>
                                    </p:set>
                                  </p:childTnLst>
                                </p:cTn>
                              </p:par>
                            </p:childTnLst>
                          </p:cTn>
                        </p:par>
                        <p:par>
                          <p:cTn id="41" fill="hold" nodeType="afterGroup">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27753"/>
                                        </p:tgtEl>
                                        <p:attrNameLst>
                                          <p:attrName>style.visibility</p:attrName>
                                        </p:attrNameLst>
                                      </p:cBhvr>
                                      <p:to>
                                        <p:strVal val="visible"/>
                                      </p:to>
                                    </p:set>
                                  </p:childTnLst>
                                </p:cTn>
                              </p:par>
                            </p:childTnLst>
                          </p:cTn>
                        </p:par>
                        <p:par>
                          <p:cTn id="44" fill="hold" nodeType="afterGroup">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27754"/>
                                        </p:tgtEl>
                                        <p:attrNameLst>
                                          <p:attrName>style.visibility</p:attrName>
                                        </p:attrNameLst>
                                      </p:cBhvr>
                                      <p:to>
                                        <p:strVal val="visible"/>
                                      </p:to>
                                    </p:set>
                                  </p:childTnLst>
                                </p:cTn>
                              </p:par>
                            </p:childTnLst>
                          </p:cTn>
                        </p:par>
                        <p:par>
                          <p:cTn id="47" fill="hold" nodeType="afterGroup">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27755"/>
                                        </p:tgtEl>
                                        <p:attrNameLst>
                                          <p:attrName>style.visibility</p:attrName>
                                        </p:attrNameLst>
                                      </p:cBhvr>
                                      <p:to>
                                        <p:strVal val="visible"/>
                                      </p:to>
                                    </p:set>
                                  </p:childTnLst>
                                </p:cTn>
                              </p:par>
                            </p:childTnLst>
                          </p:cTn>
                        </p:par>
                        <p:par>
                          <p:cTn id="50" fill="hold" nodeType="afterGroup">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27756"/>
                                        </p:tgtEl>
                                        <p:attrNameLst>
                                          <p:attrName>style.visibility</p:attrName>
                                        </p:attrNameLst>
                                      </p:cBhvr>
                                      <p:to>
                                        <p:strVal val="visible"/>
                                      </p:to>
                                    </p:set>
                                  </p:childTnLst>
                                </p:cTn>
                              </p:par>
                            </p:childTnLst>
                          </p:cTn>
                        </p:par>
                        <p:par>
                          <p:cTn id="53" fill="hold" nodeType="afterGroup">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27757"/>
                                        </p:tgtEl>
                                        <p:attrNameLst>
                                          <p:attrName>style.visibility</p:attrName>
                                        </p:attrNameLst>
                                      </p:cBhvr>
                                      <p:to>
                                        <p:strVal val="visible"/>
                                      </p:to>
                                    </p:set>
                                  </p:childTnLst>
                                </p:cTn>
                              </p:par>
                            </p:childTnLst>
                          </p:cTn>
                        </p:par>
                        <p:par>
                          <p:cTn id="56" fill="hold" nodeType="afterGroup">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7758"/>
                                        </p:tgtEl>
                                        <p:attrNameLst>
                                          <p:attrName>style.visibility</p:attrName>
                                        </p:attrNameLst>
                                      </p:cBhvr>
                                      <p:to>
                                        <p:strVal val="visible"/>
                                      </p:to>
                                    </p:set>
                                  </p:childTnLst>
                                </p:cTn>
                              </p:par>
                            </p:childTnLst>
                          </p:cTn>
                        </p:par>
                        <p:par>
                          <p:cTn id="59" fill="hold" nodeType="afterGroup">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759"/>
                                        </p:tgtEl>
                                        <p:attrNameLst>
                                          <p:attrName>style.visibility</p:attrName>
                                        </p:attrNameLst>
                                      </p:cBhvr>
                                      <p:to>
                                        <p:strVal val="visible"/>
                                      </p:to>
                                    </p:set>
                                  </p:childTnLst>
                                </p:cTn>
                              </p:par>
                            </p:childTnLst>
                          </p:cTn>
                        </p:par>
                        <p:par>
                          <p:cTn id="62" fill="hold" nodeType="afterGroup">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27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B5FC71C-CF19-FA60-0B51-01603AA7FB13}"/>
              </a:ext>
            </a:extLst>
          </p:cNvPr>
          <p:cNvSpPr>
            <a:spLocks noGrp="1" noChangeArrowheads="1"/>
          </p:cNvSpPr>
          <p:nvPr>
            <p:ph type="title"/>
          </p:nvPr>
        </p:nvSpPr>
        <p:spPr>
          <a:xfrm>
            <a:off x="1150938" y="214313"/>
            <a:ext cx="7597775" cy="1462087"/>
          </a:xfrm>
        </p:spPr>
        <p:txBody>
          <a:bodyPr/>
          <a:lstStyle/>
          <a:p>
            <a:pPr algn="ctr" eaLnBrk="1" hangingPunct="1"/>
            <a:r>
              <a:rPr lang="en-US" altLang="zh-CN"/>
              <a:t>2.5  </a:t>
            </a:r>
            <a:r>
              <a:rPr lang="zh-CN" altLang="en-US"/>
              <a:t>数字传输系统</a:t>
            </a:r>
            <a:endParaRPr lang="zh-CN" altLang="en-US" sz="4800"/>
          </a:p>
        </p:txBody>
      </p:sp>
      <p:sp>
        <p:nvSpPr>
          <p:cNvPr id="43011" name="Rectangle 3">
            <a:extLst>
              <a:ext uri="{FF2B5EF4-FFF2-40B4-BE49-F238E27FC236}">
                <a16:creationId xmlns:a16="http://schemas.microsoft.com/office/drawing/2014/main" id="{C42AC920-3453-ECA9-E14A-29CAFCAE46B8}"/>
              </a:ext>
            </a:extLst>
          </p:cNvPr>
          <p:cNvSpPr>
            <a:spLocks noGrp="1" noChangeArrowheads="1"/>
          </p:cNvSpPr>
          <p:nvPr>
            <p:ph idx="1"/>
          </p:nvPr>
        </p:nvSpPr>
        <p:spPr>
          <a:xfrm>
            <a:off x="539750" y="1773238"/>
            <a:ext cx="8388350" cy="5084762"/>
          </a:xfrm>
        </p:spPr>
        <p:txBody>
          <a:bodyPr/>
          <a:lstStyle/>
          <a:p>
            <a:pPr eaLnBrk="1" hangingPunct="1"/>
            <a:r>
              <a:rPr lang="zh-CN" altLang="en-US"/>
              <a:t>脉码调制 </a:t>
            </a:r>
            <a:r>
              <a:rPr lang="en-US" altLang="zh-CN"/>
              <a:t>PCM </a:t>
            </a:r>
            <a:r>
              <a:rPr lang="zh-CN" altLang="en-US"/>
              <a:t>体制最初是为了在电话局之间的中继线上传送多路的电话。</a:t>
            </a:r>
          </a:p>
          <a:p>
            <a:pPr eaLnBrk="1" hangingPunct="1"/>
            <a:r>
              <a:rPr lang="zh-CN" altLang="en-US"/>
              <a:t>由于历史上的原因，</a:t>
            </a:r>
            <a:r>
              <a:rPr lang="en-US" altLang="zh-CN"/>
              <a:t>PCM </a:t>
            </a:r>
            <a:r>
              <a:rPr lang="zh-CN" altLang="en-US"/>
              <a:t>有两个互不兼容的国际标准，即北美的 </a:t>
            </a:r>
            <a:r>
              <a:rPr lang="en-US" altLang="zh-CN"/>
              <a:t>24 </a:t>
            </a:r>
            <a:r>
              <a:rPr lang="zh-CN" altLang="en-US"/>
              <a:t>路 </a:t>
            </a:r>
            <a:r>
              <a:rPr lang="en-US" altLang="zh-CN"/>
              <a:t>PCM</a:t>
            </a:r>
            <a:r>
              <a:rPr lang="zh-CN" altLang="en-US"/>
              <a:t>（简称为 </a:t>
            </a:r>
            <a:r>
              <a:rPr lang="en-US" altLang="zh-CN"/>
              <a:t>T1</a:t>
            </a:r>
            <a:r>
              <a:rPr lang="zh-CN" altLang="en-US"/>
              <a:t>）和欧洲的 </a:t>
            </a:r>
            <a:r>
              <a:rPr lang="en-US" altLang="zh-CN"/>
              <a:t>30 </a:t>
            </a:r>
            <a:r>
              <a:rPr lang="zh-CN" altLang="en-US"/>
              <a:t>路 </a:t>
            </a:r>
            <a:r>
              <a:rPr lang="en-US" altLang="zh-CN"/>
              <a:t>PCM</a:t>
            </a:r>
            <a:r>
              <a:rPr lang="zh-CN" altLang="en-US"/>
              <a:t>（简称为 </a:t>
            </a:r>
            <a:r>
              <a:rPr lang="en-US" altLang="zh-CN"/>
              <a:t>E1</a:t>
            </a:r>
            <a:r>
              <a:rPr lang="zh-CN" altLang="en-US"/>
              <a:t>）。我国采用的是欧洲的 </a:t>
            </a:r>
            <a:r>
              <a:rPr lang="en-US" altLang="zh-CN"/>
              <a:t>E1 </a:t>
            </a:r>
            <a:r>
              <a:rPr lang="zh-CN" altLang="en-US"/>
              <a:t>标准。</a:t>
            </a:r>
          </a:p>
          <a:p>
            <a:pPr eaLnBrk="1" hangingPunct="1"/>
            <a:r>
              <a:rPr lang="en-US" altLang="zh-CN"/>
              <a:t>E1 </a:t>
            </a:r>
            <a:r>
              <a:rPr lang="zh-CN" altLang="en-US"/>
              <a:t>的速率是 </a:t>
            </a:r>
            <a:r>
              <a:rPr lang="en-US" altLang="zh-CN"/>
              <a:t>2.048 Mb/s</a:t>
            </a:r>
            <a:r>
              <a:rPr lang="zh-CN" altLang="en-US"/>
              <a:t>，而 </a:t>
            </a:r>
            <a:r>
              <a:rPr lang="en-US" altLang="zh-CN"/>
              <a:t>T1 </a:t>
            </a:r>
            <a:r>
              <a:rPr lang="zh-CN" altLang="en-US"/>
              <a:t>的速率是 </a:t>
            </a:r>
            <a:r>
              <a:rPr lang="en-US" altLang="zh-CN"/>
              <a:t>1.544 Mb/s</a:t>
            </a:r>
            <a:r>
              <a:rPr lang="zh-CN" altLang="en-US"/>
              <a:t>。</a:t>
            </a:r>
          </a:p>
          <a:p>
            <a:pPr eaLnBrk="1" hangingPunct="1"/>
            <a:r>
              <a:rPr lang="zh-CN" altLang="en-US"/>
              <a:t>当需要有更高的数据率时，可采用复用的方法。   </a:t>
            </a:r>
          </a:p>
        </p:txBody>
      </p:sp>
      <p:sp>
        <p:nvSpPr>
          <p:cNvPr id="2" name="灯片编号占位符 1">
            <a:extLst>
              <a:ext uri="{FF2B5EF4-FFF2-40B4-BE49-F238E27FC236}">
                <a16:creationId xmlns:a16="http://schemas.microsoft.com/office/drawing/2014/main" id="{E095F9D5-A0A1-1A5B-5D66-9523992EFA57}"/>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9BCE0990-C051-4589-8EC6-531B44F25695}" type="slidenum">
              <a:rPr lang="en-US" altLang="zh-CN" sz="1200">
                <a:solidFill>
                  <a:srgbClr val="898989"/>
                </a:solidFill>
              </a:rPr>
              <a:pPr eaLnBrk="1" hangingPunct="1"/>
              <a:t>40</a:t>
            </a:fld>
            <a:endParaRPr lang="en-US" altLang="zh-CN" sz="1200">
              <a:solidFill>
                <a:srgbClr val="89898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7B9AAB4-1A6E-C21F-35F6-68F8BB24988E}"/>
              </a:ext>
            </a:extLst>
          </p:cNvPr>
          <p:cNvSpPr>
            <a:spLocks noGrp="1" noChangeArrowheads="1"/>
          </p:cNvSpPr>
          <p:nvPr>
            <p:ph type="title"/>
          </p:nvPr>
        </p:nvSpPr>
        <p:spPr>
          <a:xfrm>
            <a:off x="1150938" y="260350"/>
            <a:ext cx="7793037" cy="1462088"/>
          </a:xfrm>
        </p:spPr>
        <p:txBody>
          <a:bodyPr/>
          <a:lstStyle/>
          <a:p>
            <a:pPr algn="ctr" eaLnBrk="1" hangingPunct="1"/>
            <a:r>
              <a:rPr lang="zh-CN" altLang="en-US"/>
              <a:t>同步光纤网 </a:t>
            </a:r>
            <a:r>
              <a:rPr lang="en-US" altLang="zh-CN"/>
              <a:t>SONET</a:t>
            </a:r>
          </a:p>
        </p:txBody>
      </p:sp>
      <p:sp>
        <p:nvSpPr>
          <p:cNvPr id="160771" name="Rectangle 3">
            <a:extLst>
              <a:ext uri="{FF2B5EF4-FFF2-40B4-BE49-F238E27FC236}">
                <a16:creationId xmlns:a16="http://schemas.microsoft.com/office/drawing/2014/main" id="{14E28F03-6CD6-DFAF-D069-87C37B3E718E}"/>
              </a:ext>
            </a:extLst>
          </p:cNvPr>
          <p:cNvSpPr>
            <a:spLocks noGrp="1" noChangeArrowheads="1"/>
          </p:cNvSpPr>
          <p:nvPr>
            <p:ph idx="1"/>
          </p:nvPr>
        </p:nvSpPr>
        <p:spPr>
          <a:xfrm>
            <a:off x="395288" y="1917700"/>
            <a:ext cx="8604250" cy="4535488"/>
          </a:xfrm>
        </p:spPr>
        <p:txBody>
          <a:bodyPr/>
          <a:lstStyle/>
          <a:p>
            <a:pPr eaLnBrk="1" hangingPunct="1"/>
            <a:r>
              <a:rPr lang="zh-CN" altLang="en-US">
                <a:solidFill>
                  <a:schemeClr val="hlink"/>
                </a:solidFill>
              </a:rPr>
              <a:t>同步光纤网</a:t>
            </a:r>
            <a:r>
              <a:rPr lang="zh-CN" altLang="en-US"/>
              <a:t> </a:t>
            </a:r>
            <a:r>
              <a:rPr lang="en-US" altLang="zh-CN"/>
              <a:t>SONET (Synchronous Optical Network) </a:t>
            </a:r>
            <a:r>
              <a:rPr lang="zh-CN" altLang="en-US"/>
              <a:t>的各级时钟都来自一个非常精确的主时钟。 </a:t>
            </a:r>
          </a:p>
          <a:p>
            <a:pPr eaLnBrk="1" hangingPunct="1"/>
            <a:r>
              <a:rPr lang="zh-CN" altLang="en-US"/>
              <a:t>第 </a:t>
            </a:r>
            <a:r>
              <a:rPr lang="en-US" altLang="zh-CN"/>
              <a:t>1 </a:t>
            </a:r>
            <a:r>
              <a:rPr lang="zh-CN" altLang="en-US"/>
              <a:t>级</a:t>
            </a:r>
            <a:r>
              <a:rPr lang="zh-CN" altLang="en-US">
                <a:solidFill>
                  <a:schemeClr val="hlink"/>
                </a:solidFill>
              </a:rPr>
              <a:t>同步传送信号</a:t>
            </a:r>
            <a:r>
              <a:rPr lang="zh-CN" altLang="en-US"/>
              <a:t> </a:t>
            </a:r>
            <a:r>
              <a:rPr lang="en-US" altLang="zh-CN"/>
              <a:t>STS-1 (Synchronous Transport Signal)</a:t>
            </a:r>
            <a:r>
              <a:rPr lang="zh-CN" altLang="en-US"/>
              <a:t>的传输速率是 </a:t>
            </a:r>
            <a:r>
              <a:rPr lang="en-US" altLang="zh-CN"/>
              <a:t>51.84 Mb/s</a:t>
            </a:r>
            <a:r>
              <a:rPr lang="zh-CN" altLang="en-US"/>
              <a:t>。</a:t>
            </a:r>
          </a:p>
          <a:p>
            <a:pPr eaLnBrk="1" hangingPunct="1"/>
            <a:endParaRPr lang="zh-CN" altLang="en-US"/>
          </a:p>
        </p:txBody>
      </p:sp>
      <p:sp>
        <p:nvSpPr>
          <p:cNvPr id="44036" name="Rectangle 4">
            <a:extLst>
              <a:ext uri="{FF2B5EF4-FFF2-40B4-BE49-F238E27FC236}">
                <a16:creationId xmlns:a16="http://schemas.microsoft.com/office/drawing/2014/main" id="{9AF2C5FD-9643-911F-E199-588338E6B29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4037" name="Rectangle 6">
            <a:extLst>
              <a:ext uri="{FF2B5EF4-FFF2-40B4-BE49-F238E27FC236}">
                <a16:creationId xmlns:a16="http://schemas.microsoft.com/office/drawing/2014/main" id="{36A72D81-E259-4EE9-C974-944F610F5088}"/>
              </a:ext>
            </a:extLst>
          </p:cNvPr>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 name="灯片编号占位符 1">
            <a:extLst>
              <a:ext uri="{FF2B5EF4-FFF2-40B4-BE49-F238E27FC236}">
                <a16:creationId xmlns:a16="http://schemas.microsoft.com/office/drawing/2014/main" id="{717F9F5A-B75D-547C-72EE-507E5728609B}"/>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0723F805-CF6C-4848-965D-8E3BCC2FC9BB}" type="slidenum">
              <a:rPr lang="en-US" altLang="zh-CN" sz="1200">
                <a:solidFill>
                  <a:srgbClr val="898989"/>
                </a:solidFill>
              </a:rPr>
              <a:pPr eaLnBrk="1" hangingPunct="1"/>
              <a:t>41</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7796FE6-DA45-5C63-CD3A-8B701C5748EA}"/>
              </a:ext>
            </a:extLst>
          </p:cNvPr>
          <p:cNvSpPr>
            <a:spLocks noGrp="1" noChangeArrowheads="1"/>
          </p:cNvSpPr>
          <p:nvPr>
            <p:ph type="title"/>
          </p:nvPr>
        </p:nvSpPr>
        <p:spPr>
          <a:xfrm>
            <a:off x="1150938" y="260350"/>
            <a:ext cx="7793037" cy="1462088"/>
          </a:xfrm>
        </p:spPr>
        <p:txBody>
          <a:bodyPr/>
          <a:lstStyle/>
          <a:p>
            <a:pPr algn="ctr" eaLnBrk="1" hangingPunct="1"/>
            <a:br>
              <a:rPr lang="en-US" altLang="zh-CN"/>
            </a:br>
            <a:r>
              <a:rPr lang="zh-CN" altLang="en-US"/>
              <a:t>同步数字系列 </a:t>
            </a:r>
            <a:r>
              <a:rPr lang="en-US" altLang="zh-CN" b="1"/>
              <a:t>SDH</a:t>
            </a:r>
            <a:r>
              <a:rPr lang="en-US" altLang="zh-CN"/>
              <a:t> </a:t>
            </a:r>
          </a:p>
        </p:txBody>
      </p:sp>
      <p:sp>
        <p:nvSpPr>
          <p:cNvPr id="164867" name="Rectangle 3">
            <a:extLst>
              <a:ext uri="{FF2B5EF4-FFF2-40B4-BE49-F238E27FC236}">
                <a16:creationId xmlns:a16="http://schemas.microsoft.com/office/drawing/2014/main" id="{7B0223E0-5C4A-6A32-6498-572F5D8C9A51}"/>
              </a:ext>
            </a:extLst>
          </p:cNvPr>
          <p:cNvSpPr>
            <a:spLocks noGrp="1" noChangeArrowheads="1"/>
          </p:cNvSpPr>
          <p:nvPr>
            <p:ph idx="1"/>
          </p:nvPr>
        </p:nvSpPr>
        <p:spPr>
          <a:xfrm>
            <a:off x="539750" y="1917700"/>
            <a:ext cx="8459788" cy="4535488"/>
          </a:xfrm>
        </p:spPr>
        <p:txBody>
          <a:bodyPr/>
          <a:lstStyle/>
          <a:p>
            <a:pPr eaLnBrk="1" hangingPunct="1"/>
            <a:r>
              <a:rPr lang="en-US" altLang="zh-CN"/>
              <a:t>ITU-T </a:t>
            </a:r>
            <a:r>
              <a:rPr lang="zh-CN" altLang="en-US"/>
              <a:t>以美国标准 </a:t>
            </a:r>
            <a:r>
              <a:rPr lang="en-US" altLang="zh-CN"/>
              <a:t>SONET </a:t>
            </a:r>
            <a:r>
              <a:rPr lang="zh-CN" altLang="en-US"/>
              <a:t>为基础，制订出国际标准</a:t>
            </a:r>
            <a:r>
              <a:rPr lang="zh-CN" altLang="en-US">
                <a:solidFill>
                  <a:schemeClr val="hlink"/>
                </a:solidFill>
              </a:rPr>
              <a:t>同步数字系列</a:t>
            </a:r>
            <a:r>
              <a:rPr lang="zh-CN" altLang="en-US"/>
              <a:t> </a:t>
            </a:r>
            <a:r>
              <a:rPr lang="en-US" altLang="zh-CN"/>
              <a:t>SDH (Synchronous Digital Hierarchy)</a:t>
            </a:r>
            <a:r>
              <a:rPr lang="zh-CN" altLang="en-US"/>
              <a:t>。</a:t>
            </a:r>
          </a:p>
          <a:p>
            <a:pPr eaLnBrk="1" hangingPunct="1"/>
            <a:r>
              <a:rPr lang="zh-CN" altLang="en-US"/>
              <a:t>一般可认为 </a:t>
            </a:r>
            <a:r>
              <a:rPr lang="en-US" altLang="zh-CN"/>
              <a:t>SDH </a:t>
            </a:r>
            <a:r>
              <a:rPr lang="zh-CN" altLang="en-US"/>
              <a:t>与 </a:t>
            </a:r>
            <a:r>
              <a:rPr lang="en-US" altLang="zh-CN"/>
              <a:t>SONET </a:t>
            </a:r>
            <a:r>
              <a:rPr lang="zh-CN" altLang="en-US"/>
              <a:t>是同义词。</a:t>
            </a:r>
          </a:p>
          <a:p>
            <a:pPr eaLnBrk="1" hangingPunct="1"/>
            <a:r>
              <a:rPr lang="en-US" altLang="zh-CN"/>
              <a:t>SDH </a:t>
            </a:r>
            <a:r>
              <a:rPr lang="zh-CN" altLang="en-US"/>
              <a:t>的基本速率为 </a:t>
            </a:r>
            <a:r>
              <a:rPr lang="en-US" altLang="zh-CN"/>
              <a:t>155.52 Mb/s</a:t>
            </a:r>
            <a:r>
              <a:rPr lang="zh-CN" altLang="en-US"/>
              <a:t>，称为第 </a:t>
            </a:r>
            <a:r>
              <a:rPr lang="en-US" altLang="zh-CN" b="1"/>
              <a:t>1 </a:t>
            </a:r>
            <a:r>
              <a:rPr lang="zh-CN" altLang="en-US"/>
              <a:t>级</a:t>
            </a:r>
            <a:r>
              <a:rPr lang="zh-CN" altLang="en-US">
                <a:solidFill>
                  <a:schemeClr val="hlink"/>
                </a:solidFill>
              </a:rPr>
              <a:t>同步传递模块</a:t>
            </a:r>
            <a:r>
              <a:rPr lang="zh-CN" altLang="en-US"/>
              <a:t> </a:t>
            </a:r>
            <a:r>
              <a:rPr lang="en-US" altLang="zh-CN"/>
              <a:t>(Synchronous Transfer Module)</a:t>
            </a:r>
            <a:r>
              <a:rPr lang="zh-CN" altLang="en-US"/>
              <a:t>，即 </a:t>
            </a:r>
            <a:r>
              <a:rPr lang="en-US" altLang="zh-CN"/>
              <a:t>STM-1</a:t>
            </a:r>
            <a:r>
              <a:rPr lang="zh-CN" altLang="en-US"/>
              <a:t>，相当于 </a:t>
            </a:r>
            <a:r>
              <a:rPr lang="en-US" altLang="zh-CN"/>
              <a:t>SONET </a:t>
            </a:r>
            <a:r>
              <a:rPr lang="zh-CN" altLang="en-US"/>
              <a:t>体系中的 </a:t>
            </a:r>
            <a:r>
              <a:rPr lang="en-US" altLang="zh-CN"/>
              <a:t>OC-3 </a:t>
            </a:r>
            <a:r>
              <a:rPr lang="zh-CN" altLang="en-US"/>
              <a:t>速率。   </a:t>
            </a:r>
          </a:p>
        </p:txBody>
      </p:sp>
      <p:sp>
        <p:nvSpPr>
          <p:cNvPr id="45060" name="Rectangle 4">
            <a:extLst>
              <a:ext uri="{FF2B5EF4-FFF2-40B4-BE49-F238E27FC236}">
                <a16:creationId xmlns:a16="http://schemas.microsoft.com/office/drawing/2014/main" id="{32418104-9CBF-02E9-EDA7-36F961E25D1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5061" name="Rectangle 6">
            <a:extLst>
              <a:ext uri="{FF2B5EF4-FFF2-40B4-BE49-F238E27FC236}">
                <a16:creationId xmlns:a16="http://schemas.microsoft.com/office/drawing/2014/main" id="{A0E3D0B8-CD62-7DC4-61F0-7118F65954D7}"/>
              </a:ext>
            </a:extLst>
          </p:cNvPr>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 name="灯片编号占位符 1">
            <a:extLst>
              <a:ext uri="{FF2B5EF4-FFF2-40B4-BE49-F238E27FC236}">
                <a16:creationId xmlns:a16="http://schemas.microsoft.com/office/drawing/2014/main" id="{070722F2-B17E-E417-696C-5FB18CE7E406}"/>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F849E9A2-806F-48AD-A9AF-F79A61A2C920}" type="slidenum">
              <a:rPr lang="en-US" altLang="zh-CN" sz="1200">
                <a:solidFill>
                  <a:srgbClr val="898989"/>
                </a:solidFill>
              </a:rPr>
              <a:pPr eaLnBrk="1" hangingPunct="1"/>
              <a:t>42</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66305" name="Group 417">
            <a:extLst>
              <a:ext uri="{FF2B5EF4-FFF2-40B4-BE49-F238E27FC236}">
                <a16:creationId xmlns:a16="http://schemas.microsoft.com/office/drawing/2014/main" id="{B6AEAF04-DE17-A6CC-E244-13777CDB1F7B}"/>
              </a:ext>
            </a:extLst>
          </p:cNvPr>
          <p:cNvGraphicFramePr>
            <a:graphicFrameLocks noGrp="1"/>
          </p:cNvGraphicFramePr>
          <p:nvPr/>
        </p:nvGraphicFramePr>
        <p:xfrm>
          <a:off x="144463" y="1060450"/>
          <a:ext cx="8820150" cy="5600700"/>
        </p:xfrm>
        <a:graphic>
          <a:graphicData uri="http://schemas.openxmlformats.org/drawingml/2006/table">
            <a:tbl>
              <a:tblPr/>
              <a:tblGrid>
                <a:gridCol w="1690687">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gridCol w="2700338">
                  <a:extLst>
                    <a:ext uri="{9D8B030D-6E8A-4147-A177-3AD203B41FA5}">
                      <a16:colId xmlns:a16="http://schemas.microsoft.com/office/drawing/2014/main" val="20003"/>
                    </a:ext>
                  </a:extLst>
                </a:gridCol>
              </a:tblGrid>
              <a:tr h="82293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333399"/>
                          </a:solidFill>
                          <a:effectLst/>
                          <a:latin typeface="Arial" charset="0"/>
                          <a:ea typeface="黑体" pitchFamily="49" charset="-122"/>
                          <a:cs typeface="Times New Roman" pitchFamily="18" charset="0"/>
                        </a:rPr>
                        <a:t>线路速率</a:t>
                      </a:r>
                      <a:endParaRPr kumimoji="0" lang="zh-CN" altLang="en-US" sz="2800" b="0" i="0" u="none" strike="noStrike" cap="none" normalizeH="0" baseline="0">
                        <a:ln>
                          <a:noFill/>
                        </a:ln>
                        <a:solidFill>
                          <a:srgbClr val="333399"/>
                        </a:solidFill>
                        <a:effectLst/>
                        <a:latin typeface="Arial"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(Mb/s)</a:t>
                      </a:r>
                      <a:endParaRPr kumimoji="0" lang="en-US" altLang="zh-CN" sz="4400" b="0" i="0" u="none" strike="noStrike" cap="none" normalizeH="0" baseline="0">
                        <a:ln>
                          <a:noFill/>
                        </a:ln>
                        <a:solidFill>
                          <a:srgbClr val="333399"/>
                        </a:solidFill>
                        <a:effectLst/>
                        <a:latin typeface="Arial" charset="0"/>
                        <a:ea typeface="黑体" pitchFamily="49" charset="-122"/>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SONET</a:t>
                      </a:r>
                      <a:endParaRPr kumimoji="0" lang="en-US" altLang="zh-CN" sz="2800" b="0" i="0" u="none" strike="noStrike" cap="none" normalizeH="0" baseline="0">
                        <a:ln>
                          <a:noFill/>
                        </a:ln>
                        <a:solidFill>
                          <a:srgbClr val="333399"/>
                        </a:solidFill>
                        <a:effectLst/>
                        <a:latin typeface="Arial"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333399"/>
                          </a:solidFill>
                          <a:effectLst/>
                          <a:latin typeface="Arial" charset="0"/>
                          <a:ea typeface="黑体" pitchFamily="49" charset="-122"/>
                          <a:cs typeface="Times New Roman" pitchFamily="18" charset="0"/>
                        </a:rPr>
                        <a:t>符号</a:t>
                      </a:r>
                      <a:endParaRPr kumimoji="0" lang="zh-CN" altLang="en-US" sz="4400" b="0" i="0" u="none" strike="noStrike" cap="none" normalizeH="0" baseline="0">
                        <a:ln>
                          <a:noFill/>
                        </a:ln>
                        <a:solidFill>
                          <a:srgbClr val="333399"/>
                        </a:solidFill>
                        <a:effectLst/>
                        <a:latin typeface="Arial" charset="0"/>
                        <a:ea typeface="黑体" pitchFamily="49" charset="-122"/>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ITU-T</a:t>
                      </a:r>
                      <a:endParaRPr kumimoji="0" lang="en-US" altLang="zh-CN" sz="2800" b="0" i="0" u="none" strike="noStrike" cap="none" normalizeH="0" baseline="0">
                        <a:ln>
                          <a:noFill/>
                        </a:ln>
                        <a:solidFill>
                          <a:srgbClr val="333399"/>
                        </a:solidFill>
                        <a:effectLst/>
                        <a:latin typeface="Arial"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333399"/>
                          </a:solidFill>
                          <a:effectLst/>
                          <a:latin typeface="Arial" charset="0"/>
                          <a:ea typeface="黑体" pitchFamily="49" charset="-122"/>
                          <a:cs typeface="Times New Roman" pitchFamily="18" charset="0"/>
                        </a:rPr>
                        <a:t>符号</a:t>
                      </a:r>
                      <a:endParaRPr kumimoji="0" lang="zh-CN" altLang="en-US" sz="4400" b="0" i="0" u="none" strike="noStrike" cap="none" normalizeH="0" baseline="0">
                        <a:ln>
                          <a:noFill/>
                        </a:ln>
                        <a:solidFill>
                          <a:srgbClr val="333399"/>
                        </a:solidFill>
                        <a:effectLst/>
                        <a:latin typeface="Arial" charset="0"/>
                        <a:ea typeface="黑体" pitchFamily="49" charset="-122"/>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333399"/>
                          </a:solidFill>
                          <a:effectLst/>
                          <a:latin typeface="Arial" charset="0"/>
                          <a:ea typeface="黑体" pitchFamily="49" charset="-122"/>
                          <a:cs typeface="Times New Roman" pitchFamily="18" charset="0"/>
                        </a:rPr>
                        <a:t>表示线路速率</a:t>
                      </a:r>
                      <a:endParaRPr kumimoji="0" lang="zh-CN" altLang="en-US" sz="2800" b="0" i="0" u="none" strike="noStrike" cap="none" normalizeH="0" baseline="0">
                        <a:ln>
                          <a:noFill/>
                        </a:ln>
                        <a:solidFill>
                          <a:srgbClr val="333399"/>
                        </a:solidFill>
                        <a:effectLst/>
                        <a:latin typeface="Arial"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333399"/>
                          </a:solidFill>
                          <a:effectLst/>
                          <a:latin typeface="Arial" charset="0"/>
                          <a:ea typeface="黑体" pitchFamily="49" charset="-122"/>
                          <a:cs typeface="Times New Roman" pitchFamily="18" charset="0"/>
                        </a:rPr>
                        <a:t>的常用近似值</a:t>
                      </a:r>
                      <a:endParaRPr kumimoji="0" lang="zh-CN" altLang="en-US" sz="4400" b="0" i="0" u="none" strike="noStrike" cap="none" normalizeH="0" baseline="0">
                        <a:ln>
                          <a:noFill/>
                        </a:ln>
                        <a:solidFill>
                          <a:srgbClr val="333399"/>
                        </a:solidFill>
                        <a:effectLst/>
                        <a:latin typeface="Arial" charset="0"/>
                        <a:ea typeface="黑体" pitchFamily="49" charset="-122"/>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1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  51.840</a:t>
                      </a:r>
                      <a:endParaRPr kumimoji="0" lang="en-US" altLang="zh-CN" sz="4400" b="0" i="0" u="none" strike="noStrike" cap="none" normalizeH="0" baseline="0">
                        <a:ln>
                          <a:noFill/>
                        </a:ln>
                        <a:solidFill>
                          <a:srgbClr val="333399"/>
                        </a:solidFill>
                        <a:effectLst/>
                        <a:latin typeface="Arial" charset="0"/>
                        <a:ea typeface="黑体" pitchFamily="49" charset="-122"/>
                        <a:cs typeface="Times New Roman"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OC-1/STS-1</a:t>
                      </a:r>
                      <a:endParaRPr kumimoji="0" lang="en-US" altLang="zh-CN" sz="4400" b="0" i="0" u="none" strike="noStrike" cap="none" normalizeH="0" baseline="0">
                        <a:ln>
                          <a:noFill/>
                        </a:ln>
                        <a:solidFill>
                          <a:srgbClr val="333399"/>
                        </a:solidFill>
                        <a:effectLst/>
                        <a:latin typeface="Arial" charset="0"/>
                        <a:ea typeface="黑体" pitchFamily="49" charset="-122"/>
                        <a:cs typeface="Times New Roman"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sym typeface="Symbol" pitchFamily="18" charset="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rgbClr val="333399"/>
                        </a:solidFill>
                        <a:effectLst/>
                        <a:latin typeface="Arial" charset="0"/>
                        <a:ea typeface="黑体" pitchFamily="49" charset="-122"/>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1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 155.520</a:t>
                      </a:r>
                      <a:endParaRPr kumimoji="0" lang="en-US" altLang="zh-CN" sz="4400" b="0" i="0" u="none" strike="noStrike" cap="none" normalizeH="0" baseline="0">
                        <a:ln>
                          <a:noFill/>
                        </a:ln>
                        <a:solidFill>
                          <a:srgbClr val="333399"/>
                        </a:solidFill>
                        <a:effectLst/>
                        <a:latin typeface="Arial" charset="0"/>
                        <a:ea typeface="黑体" pitchFamily="49" charset="-122"/>
                        <a:cs typeface="Times New Roman"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OC-3/STS-3</a:t>
                      </a:r>
                      <a:endParaRPr kumimoji="0" lang="en-US" altLang="zh-CN" sz="4400" b="0" i="0" u="none" strike="noStrike" cap="none" normalizeH="0" baseline="0">
                        <a:ln>
                          <a:noFill/>
                        </a:ln>
                        <a:solidFill>
                          <a:srgbClr val="333399"/>
                        </a:solidFill>
                        <a:effectLst/>
                        <a:latin typeface="Arial" charset="0"/>
                        <a:ea typeface="黑体" pitchFamily="49" charset="-122"/>
                        <a:cs typeface="Times New Roman"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STM-1</a:t>
                      </a:r>
                      <a:endParaRPr kumimoji="0" lang="en-US" altLang="zh-CN" sz="4400" b="0" i="0" u="none" strike="noStrike" cap="none" normalizeH="0" baseline="0">
                        <a:ln>
                          <a:noFill/>
                        </a:ln>
                        <a:solidFill>
                          <a:srgbClr val="333399"/>
                        </a:solidFill>
                        <a:effectLst/>
                        <a:latin typeface="Arial" charset="0"/>
                        <a:ea typeface="黑体" pitchFamily="49" charset="-122"/>
                        <a:cs typeface="Times New Roman"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155 Mb/s</a:t>
                      </a:r>
                      <a:endParaRPr kumimoji="0" lang="en-US" altLang="zh-CN" sz="4400" b="0" i="0" u="none" strike="noStrike" cap="none" normalizeH="0" baseline="0">
                        <a:ln>
                          <a:noFill/>
                        </a:ln>
                        <a:solidFill>
                          <a:srgbClr val="333399"/>
                        </a:solidFill>
                        <a:effectLst/>
                        <a:latin typeface="Arial" charset="0"/>
                        <a:ea typeface="黑体" pitchFamily="49" charset="-122"/>
                        <a:cs typeface="Times New Roman"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1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 466.560</a:t>
                      </a:r>
                      <a:endParaRPr kumimoji="0" lang="en-US" altLang="zh-CN" sz="3200" b="0" i="0" u="none" strike="noStrike" cap="none" normalizeH="0" baseline="0">
                        <a:ln>
                          <a:noFill/>
                        </a:ln>
                        <a:solidFill>
                          <a:srgbClr val="333399"/>
                        </a:solidFill>
                        <a:effectLst/>
                        <a:latin typeface="Arial" charset="0"/>
                        <a:ea typeface="黑体" pitchFamily="49" charset="-122"/>
                        <a:cs typeface="Times New Roman"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OC-9/STS-9</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STM-3</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rgbClr val="333399"/>
                        </a:solidFill>
                        <a:effectLst/>
                        <a:latin typeface="Arial" charset="0"/>
                        <a:ea typeface="黑体" pitchFamily="49" charset="-122"/>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 622.080</a:t>
                      </a:r>
                      <a:endParaRPr kumimoji="0" lang="en-US" altLang="zh-CN" sz="4400" b="0" i="0" u="none" strike="noStrike" cap="none" normalizeH="0" baseline="0">
                        <a:ln>
                          <a:noFill/>
                        </a:ln>
                        <a:solidFill>
                          <a:srgbClr val="333399"/>
                        </a:solidFill>
                        <a:effectLst/>
                        <a:latin typeface="Arial" charset="0"/>
                        <a:ea typeface="黑体" pitchFamily="49" charset="-122"/>
                        <a:cs typeface="Times New Roman"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OC-12/STS-12</a:t>
                      </a:r>
                      <a:endParaRPr kumimoji="0" lang="en-US" altLang="zh-CN" sz="4400" b="0" i="0" u="none" strike="noStrike" cap="none" normalizeH="0" baseline="0">
                        <a:ln>
                          <a:noFill/>
                        </a:ln>
                        <a:solidFill>
                          <a:srgbClr val="333399"/>
                        </a:solidFill>
                        <a:effectLst/>
                        <a:latin typeface="Arial" charset="0"/>
                        <a:ea typeface="黑体" pitchFamily="49" charset="-122"/>
                        <a:cs typeface="Times New Roman"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STM-4</a:t>
                      </a:r>
                      <a:endParaRPr kumimoji="0" lang="en-US" altLang="zh-CN" sz="4400" b="0" i="0" u="none" strike="noStrike" cap="none" normalizeH="0" baseline="0">
                        <a:ln>
                          <a:noFill/>
                        </a:ln>
                        <a:solidFill>
                          <a:srgbClr val="333399"/>
                        </a:solidFill>
                        <a:effectLst/>
                        <a:latin typeface="Arial" charset="0"/>
                        <a:ea typeface="黑体" pitchFamily="49" charset="-122"/>
                        <a:cs typeface="Times New Roman"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622 Mb/s</a:t>
                      </a:r>
                      <a:endParaRPr kumimoji="0" lang="en-US" altLang="zh-CN" sz="4400" b="0" i="0" u="none" strike="noStrike" cap="none" normalizeH="0" baseline="0">
                        <a:ln>
                          <a:noFill/>
                        </a:ln>
                        <a:solidFill>
                          <a:srgbClr val="333399"/>
                        </a:solidFill>
                        <a:effectLst/>
                        <a:latin typeface="Arial" charset="0"/>
                        <a:ea typeface="黑体" pitchFamily="49" charset="-122"/>
                        <a:cs typeface="Times New Roman"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1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 933.120</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OC-18/STS-18</a:t>
                      </a:r>
                      <a:endParaRPr kumimoji="0" lang="en-US" altLang="zh-CN" sz="4400" b="0" i="0" u="none" strike="noStrike" cap="none" normalizeH="0" baseline="0">
                        <a:ln>
                          <a:noFill/>
                        </a:ln>
                        <a:solidFill>
                          <a:srgbClr val="333399"/>
                        </a:solidFill>
                        <a:effectLst/>
                        <a:latin typeface="Arial" charset="0"/>
                        <a:ea typeface="黑体" pitchFamily="49" charset="-122"/>
                        <a:cs typeface="Times New Roman"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STM-6</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rgbClr val="333399"/>
                        </a:solidFill>
                        <a:effectLst/>
                        <a:latin typeface="Arial" charset="0"/>
                        <a:ea typeface="黑体" pitchFamily="49" charset="-122"/>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1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1244.160</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OC-24/STS-24</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STM-8</a:t>
                      </a:r>
                      <a:endParaRPr kumimoji="0" lang="en-US" altLang="zh-CN" sz="4400" b="0" i="0" u="none" strike="noStrike" cap="none" normalizeH="0" baseline="0">
                        <a:ln>
                          <a:noFill/>
                        </a:ln>
                        <a:solidFill>
                          <a:srgbClr val="333399"/>
                        </a:solidFill>
                        <a:effectLst/>
                        <a:latin typeface="Arial" charset="0"/>
                        <a:ea typeface="黑体" pitchFamily="49" charset="-122"/>
                        <a:cs typeface="Times New Roman"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rgbClr val="333399"/>
                        </a:solidFill>
                        <a:effectLst/>
                        <a:latin typeface="Arial" charset="0"/>
                        <a:ea typeface="黑体" pitchFamily="49" charset="-122"/>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74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2488.320</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OC-48/STS-48</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STM-16</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2.5 Gb/s</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14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4976.640</a:t>
                      </a:r>
                      <a:endParaRPr kumimoji="0" lang="en-US" altLang="zh-CN" sz="4400" b="0" i="0" u="none" strike="noStrike" cap="none" normalizeH="0" baseline="0">
                        <a:ln>
                          <a:noFill/>
                        </a:ln>
                        <a:solidFill>
                          <a:srgbClr val="333399"/>
                        </a:solidFill>
                        <a:effectLst/>
                        <a:latin typeface="Arial" charset="0"/>
                        <a:ea typeface="黑体" pitchFamily="49" charset="-122"/>
                        <a:cs typeface="Times New Roman"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OC-96/STS-96</a:t>
                      </a:r>
                      <a:endParaRPr kumimoji="0" lang="en-US" altLang="zh-CN" sz="4400" b="0" i="0" u="none" strike="noStrike" cap="none" normalizeH="0" baseline="0">
                        <a:ln>
                          <a:noFill/>
                        </a:ln>
                        <a:solidFill>
                          <a:srgbClr val="333399"/>
                        </a:solidFill>
                        <a:effectLst/>
                        <a:latin typeface="Arial" charset="0"/>
                        <a:ea typeface="黑体" pitchFamily="49" charset="-122"/>
                        <a:cs typeface="Times New Roman"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STM-32</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800" b="0" i="0" u="none" strike="noStrike" cap="none" normalizeH="0" baseline="0">
                        <a:ln>
                          <a:noFill/>
                        </a:ln>
                        <a:solidFill>
                          <a:srgbClr val="333399"/>
                        </a:solidFill>
                        <a:effectLst/>
                        <a:latin typeface="Arial" charset="0"/>
                        <a:ea typeface="黑体" pitchFamily="49" charset="-122"/>
                        <a:cs typeface="Times New Roman"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809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9953.280</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OC-192/STS-192</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STM-64</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rgbClr val="333399"/>
                          </a:solidFill>
                          <a:effectLst/>
                          <a:latin typeface="Arial" charset="0"/>
                          <a:ea typeface="黑体" pitchFamily="49" charset="-122"/>
                          <a:cs typeface="Times New Roman" pitchFamily="18" charset="0"/>
                        </a:rPr>
                        <a:t>10 Gb/s</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1814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rPr>
                        <a:t>39813.120</a:t>
                      </a:r>
                      <a:r>
                        <a:rPr kumimoji="0" lang="en-US" altLang="zh-CN" sz="2800" b="0" i="0" u="none" strike="noStrike" cap="none" normalizeH="0" baseline="0">
                          <a:ln>
                            <a:noFill/>
                          </a:ln>
                          <a:solidFill>
                            <a:srgbClr val="333399"/>
                          </a:solidFill>
                          <a:effectLst/>
                          <a:latin typeface="Arial" charset="0"/>
                          <a:ea typeface="黑体" pitchFamily="49" charset="-122"/>
                        </a:rPr>
                        <a:t> </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rPr>
                        <a:t>OC-768/STS-768</a:t>
                      </a:r>
                      <a:r>
                        <a:rPr kumimoji="0" lang="en-US" altLang="zh-CN" sz="2800" b="0" i="0" u="none" strike="noStrike" cap="none" normalizeH="0" baseline="0">
                          <a:ln>
                            <a:noFill/>
                          </a:ln>
                          <a:solidFill>
                            <a:srgbClr val="333399"/>
                          </a:solidFill>
                          <a:effectLst/>
                          <a:latin typeface="Arial" charset="0"/>
                          <a:ea typeface="黑体" pitchFamily="49" charset="-122"/>
                        </a:rPr>
                        <a:t> </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charset="0"/>
                          <a:ea typeface="黑体" pitchFamily="49" charset="-122"/>
                        </a:rPr>
                        <a:t>STM-256</a:t>
                      </a:r>
                      <a:r>
                        <a:rPr kumimoji="0" lang="en-US" altLang="zh-CN" sz="2800" b="0" i="0" u="none" strike="noStrike" cap="none" normalizeH="0" baseline="0">
                          <a:ln>
                            <a:noFill/>
                          </a:ln>
                          <a:solidFill>
                            <a:srgbClr val="333399"/>
                          </a:solidFill>
                          <a:effectLst/>
                          <a:latin typeface="Arial" charset="0"/>
                          <a:ea typeface="黑体" pitchFamily="49" charset="-122"/>
                        </a:rPr>
                        <a:t> </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rgbClr val="333399"/>
                          </a:solidFill>
                          <a:effectLst/>
                          <a:latin typeface="Arial" charset="0"/>
                          <a:ea typeface="黑体" pitchFamily="49" charset="-122"/>
                        </a:rPr>
                        <a:t>40 Gb/s</a:t>
                      </a:r>
                      <a:r>
                        <a:rPr kumimoji="0" lang="en-US" altLang="zh-CN" sz="2800" b="0" i="0" u="none" strike="noStrike" cap="none" normalizeH="0" baseline="0">
                          <a:ln>
                            <a:noFill/>
                          </a:ln>
                          <a:solidFill>
                            <a:srgbClr val="333399"/>
                          </a:solidFill>
                          <a:effectLst/>
                          <a:latin typeface="Arial" charset="0"/>
                          <a:ea typeface="黑体" pitchFamily="49" charset="-122"/>
                        </a:rPr>
                        <a:t> </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46145" name="Text Box 321">
            <a:extLst>
              <a:ext uri="{FF2B5EF4-FFF2-40B4-BE49-F238E27FC236}">
                <a16:creationId xmlns:a16="http://schemas.microsoft.com/office/drawing/2014/main" id="{CD5DAE54-DC30-0F82-634E-74449C631AA9}"/>
              </a:ext>
            </a:extLst>
          </p:cNvPr>
          <p:cNvSpPr txBox="1">
            <a:spLocks noChangeArrowheads="1"/>
          </p:cNvSpPr>
          <p:nvPr/>
        </p:nvSpPr>
        <p:spPr bwMode="auto">
          <a:xfrm>
            <a:off x="34925" y="157163"/>
            <a:ext cx="9029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2800">
                <a:solidFill>
                  <a:srgbClr val="333399"/>
                </a:solidFill>
                <a:latin typeface="Arial" panose="020B0604020202020204" pitchFamily="34" charset="0"/>
                <a:ea typeface="黑体" panose="02010609060101010101" pitchFamily="49" charset="-122"/>
              </a:rPr>
              <a:t>SONET </a:t>
            </a:r>
            <a:r>
              <a:rPr lang="zh-CN" altLang="en-US" sz="2800">
                <a:solidFill>
                  <a:srgbClr val="333399"/>
                </a:solidFill>
                <a:latin typeface="Arial" panose="020B0604020202020204" pitchFamily="34" charset="0"/>
                <a:ea typeface="黑体" panose="02010609060101010101" pitchFamily="49" charset="-122"/>
              </a:rPr>
              <a:t>的 </a:t>
            </a:r>
            <a:r>
              <a:rPr lang="en-US" altLang="zh-CN" sz="2800">
                <a:solidFill>
                  <a:srgbClr val="333399"/>
                </a:solidFill>
                <a:latin typeface="Arial" panose="020B0604020202020204" pitchFamily="34" charset="0"/>
                <a:ea typeface="黑体" panose="02010609060101010101" pitchFamily="49" charset="-122"/>
              </a:rPr>
              <a:t>OC </a:t>
            </a:r>
            <a:r>
              <a:rPr lang="zh-CN" altLang="en-US" sz="2800">
                <a:solidFill>
                  <a:srgbClr val="333399"/>
                </a:solidFill>
                <a:latin typeface="Arial" panose="020B0604020202020204" pitchFamily="34" charset="0"/>
                <a:ea typeface="黑体" panose="02010609060101010101" pitchFamily="49" charset="-122"/>
              </a:rPr>
              <a:t>级</a:t>
            </a:r>
            <a:r>
              <a:rPr lang="en-US" altLang="zh-CN" sz="2800">
                <a:solidFill>
                  <a:srgbClr val="333399"/>
                </a:solidFill>
                <a:latin typeface="Arial" panose="020B0604020202020204" pitchFamily="34" charset="0"/>
                <a:ea typeface="黑体" panose="02010609060101010101" pitchFamily="49" charset="-122"/>
              </a:rPr>
              <a:t>/STS </a:t>
            </a:r>
            <a:r>
              <a:rPr lang="zh-CN" altLang="en-US" sz="2800">
                <a:solidFill>
                  <a:srgbClr val="333399"/>
                </a:solidFill>
                <a:latin typeface="Arial" panose="020B0604020202020204" pitchFamily="34" charset="0"/>
                <a:ea typeface="黑体" panose="02010609060101010101" pitchFamily="49" charset="-122"/>
              </a:rPr>
              <a:t>级与 </a:t>
            </a:r>
            <a:r>
              <a:rPr lang="en-US" altLang="zh-CN" sz="2800">
                <a:solidFill>
                  <a:srgbClr val="333399"/>
                </a:solidFill>
                <a:latin typeface="Arial" panose="020B0604020202020204" pitchFamily="34" charset="0"/>
                <a:ea typeface="黑体" panose="02010609060101010101" pitchFamily="49" charset="-122"/>
              </a:rPr>
              <a:t>SDH </a:t>
            </a:r>
            <a:r>
              <a:rPr lang="zh-CN" altLang="en-US" sz="2800">
                <a:solidFill>
                  <a:srgbClr val="333399"/>
                </a:solidFill>
                <a:latin typeface="Arial" panose="020B0604020202020204" pitchFamily="34" charset="0"/>
                <a:ea typeface="黑体" panose="02010609060101010101" pitchFamily="49" charset="-122"/>
              </a:rPr>
              <a:t>的 </a:t>
            </a:r>
            <a:r>
              <a:rPr lang="en-US" altLang="zh-CN" sz="2800">
                <a:solidFill>
                  <a:srgbClr val="333399"/>
                </a:solidFill>
                <a:latin typeface="Arial" panose="020B0604020202020204" pitchFamily="34" charset="0"/>
                <a:ea typeface="黑体" panose="02010609060101010101" pitchFamily="49" charset="-122"/>
              </a:rPr>
              <a:t>STM </a:t>
            </a:r>
            <a:r>
              <a:rPr lang="zh-CN" altLang="en-US" sz="2800">
                <a:solidFill>
                  <a:srgbClr val="333399"/>
                </a:solidFill>
                <a:latin typeface="Arial" panose="020B0604020202020204" pitchFamily="34" charset="0"/>
                <a:ea typeface="黑体" panose="02010609060101010101" pitchFamily="49" charset="-122"/>
              </a:rPr>
              <a:t>级的对应关系 </a:t>
            </a:r>
          </a:p>
        </p:txBody>
      </p:sp>
      <p:sp>
        <p:nvSpPr>
          <p:cNvPr id="2" name="灯片编号占位符 1">
            <a:extLst>
              <a:ext uri="{FF2B5EF4-FFF2-40B4-BE49-F238E27FC236}">
                <a16:creationId xmlns:a16="http://schemas.microsoft.com/office/drawing/2014/main" id="{4800B675-236E-17FB-D557-787C44A98861}"/>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F5B9F672-BD8F-4C7F-9831-6FA00B51845C}" type="slidenum">
              <a:rPr lang="en-US" altLang="zh-CN" sz="1200">
                <a:solidFill>
                  <a:srgbClr val="898989"/>
                </a:solidFill>
              </a:rPr>
              <a:pPr eaLnBrk="1" hangingPunct="1"/>
              <a:t>43</a:t>
            </a:fld>
            <a:endParaRPr lang="en-US" altLang="zh-CN" sz="1200">
              <a:solidFill>
                <a:srgbClr val="89898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20C3C7F-CBEF-BA76-7106-1A1145DFC6B2}"/>
              </a:ext>
            </a:extLst>
          </p:cNvPr>
          <p:cNvSpPr>
            <a:spLocks noGrp="1" noChangeArrowheads="1"/>
          </p:cNvSpPr>
          <p:nvPr>
            <p:ph type="title"/>
          </p:nvPr>
        </p:nvSpPr>
        <p:spPr/>
        <p:txBody>
          <a:bodyPr/>
          <a:lstStyle/>
          <a:p>
            <a:pPr algn="ctr" eaLnBrk="1" hangingPunct="1"/>
            <a:r>
              <a:rPr lang="en-US" altLang="zh-CN"/>
              <a:t>2.6  </a:t>
            </a:r>
            <a:r>
              <a:rPr lang="zh-CN" altLang="en-US"/>
              <a:t>宽带接入技术</a:t>
            </a:r>
            <a:br>
              <a:rPr lang="zh-CN" altLang="en-US"/>
            </a:br>
            <a:r>
              <a:rPr lang="en-US" altLang="zh-CN" sz="4000"/>
              <a:t>2.6.1  ADSL</a:t>
            </a:r>
            <a:r>
              <a:rPr lang="zh-CN" altLang="en-US" sz="4000"/>
              <a:t>技术</a:t>
            </a:r>
          </a:p>
        </p:txBody>
      </p:sp>
      <p:sp>
        <p:nvSpPr>
          <p:cNvPr id="47107" name="Rectangle 3">
            <a:extLst>
              <a:ext uri="{FF2B5EF4-FFF2-40B4-BE49-F238E27FC236}">
                <a16:creationId xmlns:a16="http://schemas.microsoft.com/office/drawing/2014/main" id="{7BFB4362-DE86-B99D-2B14-27FC52230EF3}"/>
              </a:ext>
            </a:extLst>
          </p:cNvPr>
          <p:cNvSpPr>
            <a:spLocks noGrp="1" noChangeArrowheads="1"/>
          </p:cNvSpPr>
          <p:nvPr>
            <p:ph idx="1"/>
          </p:nvPr>
        </p:nvSpPr>
        <p:spPr>
          <a:xfrm>
            <a:off x="827088" y="1773238"/>
            <a:ext cx="7988300" cy="4751387"/>
          </a:xfrm>
        </p:spPr>
        <p:txBody>
          <a:bodyPr/>
          <a:lstStyle/>
          <a:p>
            <a:pPr eaLnBrk="1" hangingPunct="1"/>
            <a:r>
              <a:rPr lang="en-US" altLang="zh-CN" sz="2600"/>
              <a:t>ADSL </a:t>
            </a:r>
            <a:r>
              <a:rPr lang="zh-CN" altLang="en-US" sz="2600"/>
              <a:t>技术就是用数字技术对现有的模拟电话用户线进行改造，使它能够承载宽带业务。</a:t>
            </a:r>
          </a:p>
          <a:p>
            <a:pPr eaLnBrk="1" hangingPunct="1"/>
            <a:r>
              <a:rPr lang="zh-CN" altLang="en-US" sz="2600"/>
              <a:t>标准模拟电话信号的频带被限制在 </a:t>
            </a:r>
            <a:r>
              <a:rPr lang="en-US" altLang="zh-CN" sz="2600"/>
              <a:t>300~3400 Hz </a:t>
            </a:r>
            <a:r>
              <a:rPr lang="zh-CN" altLang="en-US" sz="2600"/>
              <a:t>的范围内，但用户线本身实际可通过的信号频率仍然超过 </a:t>
            </a:r>
            <a:r>
              <a:rPr lang="en-US" altLang="zh-CN" sz="2600"/>
              <a:t>1 MHz</a:t>
            </a:r>
            <a:r>
              <a:rPr lang="zh-CN" altLang="en-US" sz="2600"/>
              <a:t>。</a:t>
            </a:r>
          </a:p>
          <a:p>
            <a:pPr eaLnBrk="1" hangingPunct="1"/>
            <a:r>
              <a:rPr lang="en-US" altLang="zh-CN" sz="2600"/>
              <a:t>ADSL </a:t>
            </a:r>
            <a:r>
              <a:rPr lang="zh-CN" altLang="en-US" sz="2600"/>
              <a:t>技术就把 </a:t>
            </a:r>
            <a:r>
              <a:rPr lang="en-US" altLang="zh-CN" sz="2600"/>
              <a:t>0~4 kHz </a:t>
            </a:r>
            <a:r>
              <a:rPr lang="zh-CN" altLang="en-US" sz="2600"/>
              <a:t>低端频谱留给传统电话使用，而</a:t>
            </a:r>
            <a:r>
              <a:rPr lang="zh-CN" altLang="en-US" sz="2600">
                <a:solidFill>
                  <a:schemeClr val="hlink"/>
                </a:solidFill>
              </a:rPr>
              <a:t>把原来没有被利用的高端频谱留给用户上网使用</a:t>
            </a:r>
            <a:r>
              <a:rPr lang="zh-CN" altLang="en-US" sz="2600"/>
              <a:t>。</a:t>
            </a:r>
          </a:p>
          <a:p>
            <a:pPr eaLnBrk="1" hangingPunct="1"/>
            <a:r>
              <a:rPr lang="en-US" altLang="zh-CN" sz="2600"/>
              <a:t>DSL </a:t>
            </a:r>
            <a:r>
              <a:rPr lang="zh-CN" altLang="en-US" sz="2600"/>
              <a:t>就是</a:t>
            </a:r>
            <a:r>
              <a:rPr lang="zh-CN" altLang="en-US" sz="2600">
                <a:solidFill>
                  <a:schemeClr val="hlink"/>
                </a:solidFill>
              </a:rPr>
              <a:t>数字用户线</a:t>
            </a:r>
            <a:r>
              <a:rPr lang="en-US" altLang="zh-CN" sz="2600"/>
              <a:t>(Digital Subscriber Line)</a:t>
            </a:r>
            <a:r>
              <a:rPr lang="zh-CN" altLang="en-US" sz="2600"/>
              <a:t>的缩写。</a:t>
            </a:r>
            <a:endParaRPr lang="zh-CN" altLang="en-US" sz="2600">
              <a:solidFill>
                <a:srgbClr val="FF0000"/>
              </a:solidFill>
            </a:endParaRPr>
          </a:p>
        </p:txBody>
      </p:sp>
      <p:sp>
        <p:nvSpPr>
          <p:cNvPr id="2" name="灯片编号占位符 1">
            <a:extLst>
              <a:ext uri="{FF2B5EF4-FFF2-40B4-BE49-F238E27FC236}">
                <a16:creationId xmlns:a16="http://schemas.microsoft.com/office/drawing/2014/main" id="{B2AE47C2-D881-0AE8-9721-6BD09E747209}"/>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327A5C27-E207-4893-9149-6CB037CDBF66}" type="slidenum">
              <a:rPr lang="en-US" altLang="zh-CN" sz="1200">
                <a:solidFill>
                  <a:srgbClr val="898989"/>
                </a:solidFill>
              </a:rPr>
              <a:pPr eaLnBrk="1" hangingPunct="1"/>
              <a:t>44</a:t>
            </a:fld>
            <a:endParaRPr lang="en-US" altLang="zh-CN" sz="1200">
              <a:solidFill>
                <a:srgbClr val="89898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E2BE67A-661E-6DDA-4E05-D9ED8582306D}"/>
              </a:ext>
            </a:extLst>
          </p:cNvPr>
          <p:cNvSpPr>
            <a:spLocks noGrp="1" noChangeArrowheads="1"/>
          </p:cNvSpPr>
          <p:nvPr>
            <p:ph type="title"/>
          </p:nvPr>
        </p:nvSpPr>
        <p:spPr>
          <a:xfrm>
            <a:off x="1150938" y="214313"/>
            <a:ext cx="7381875" cy="1462087"/>
          </a:xfrm>
        </p:spPr>
        <p:txBody>
          <a:bodyPr/>
          <a:lstStyle/>
          <a:p>
            <a:pPr algn="ctr" eaLnBrk="1" hangingPunct="1"/>
            <a:r>
              <a:rPr lang="en-US" altLang="zh-CN"/>
              <a:t>DSL </a:t>
            </a:r>
            <a:r>
              <a:rPr lang="zh-CN" altLang="en-US"/>
              <a:t>的几种类型 </a:t>
            </a:r>
          </a:p>
        </p:txBody>
      </p:sp>
      <p:sp>
        <p:nvSpPr>
          <p:cNvPr id="277507" name="Rectangle 3">
            <a:extLst>
              <a:ext uri="{FF2B5EF4-FFF2-40B4-BE49-F238E27FC236}">
                <a16:creationId xmlns:a16="http://schemas.microsoft.com/office/drawing/2014/main" id="{51437E2B-5498-5612-DA7F-D919786C9849}"/>
              </a:ext>
            </a:extLst>
          </p:cNvPr>
          <p:cNvSpPr>
            <a:spLocks noGrp="1" noChangeArrowheads="1"/>
          </p:cNvSpPr>
          <p:nvPr>
            <p:ph idx="1"/>
          </p:nvPr>
        </p:nvSpPr>
        <p:spPr>
          <a:xfrm>
            <a:off x="755650" y="1844675"/>
            <a:ext cx="8059738" cy="4775200"/>
          </a:xfrm>
        </p:spPr>
        <p:txBody>
          <a:bodyPr/>
          <a:lstStyle/>
          <a:p>
            <a:pPr eaLnBrk="1" hangingPunct="1"/>
            <a:r>
              <a:rPr lang="en-US" altLang="zh-CN">
                <a:solidFill>
                  <a:srgbClr val="FF0000"/>
                </a:solidFill>
              </a:rPr>
              <a:t>ADSL</a:t>
            </a:r>
            <a:r>
              <a:rPr lang="en-US" altLang="zh-CN"/>
              <a:t> (Asymmetric Digital Subscriber Line)</a:t>
            </a:r>
            <a:r>
              <a:rPr lang="zh-CN" altLang="en-US"/>
              <a:t>：</a:t>
            </a:r>
            <a:r>
              <a:rPr lang="zh-CN" altLang="en-US">
                <a:solidFill>
                  <a:srgbClr val="FF0000"/>
                </a:solidFill>
              </a:rPr>
              <a:t>非对称</a:t>
            </a:r>
            <a:r>
              <a:rPr lang="zh-CN" altLang="en-US"/>
              <a:t>数字用户线</a:t>
            </a:r>
          </a:p>
          <a:p>
            <a:pPr eaLnBrk="1" hangingPunct="1"/>
            <a:r>
              <a:rPr lang="en-US" altLang="zh-CN"/>
              <a:t>HDSL (High speed DSL)</a:t>
            </a:r>
            <a:r>
              <a:rPr lang="zh-CN" altLang="en-US"/>
              <a:t>：高速数字用户线</a:t>
            </a:r>
          </a:p>
          <a:p>
            <a:pPr eaLnBrk="1" hangingPunct="1"/>
            <a:r>
              <a:rPr lang="en-US" altLang="zh-CN"/>
              <a:t>SDSL (Single-line DSL)</a:t>
            </a:r>
            <a:r>
              <a:rPr lang="zh-CN" altLang="en-US"/>
              <a:t>：</a:t>
            </a:r>
            <a:r>
              <a:rPr lang="en-US" altLang="zh-CN"/>
              <a:t>1 </a:t>
            </a:r>
            <a:r>
              <a:rPr lang="zh-CN" altLang="en-US"/>
              <a:t>对线的数字用户线</a:t>
            </a:r>
          </a:p>
          <a:p>
            <a:pPr eaLnBrk="1" hangingPunct="1"/>
            <a:r>
              <a:rPr lang="en-US" altLang="zh-CN"/>
              <a:t>VDSL (Very high speed DSL)</a:t>
            </a:r>
            <a:r>
              <a:rPr lang="zh-CN" altLang="en-US"/>
              <a:t>：甚高速数字用户线</a:t>
            </a:r>
          </a:p>
          <a:p>
            <a:pPr eaLnBrk="1" hangingPunct="1"/>
            <a:r>
              <a:rPr lang="en-US" altLang="zh-CN"/>
              <a:t>DSL </a:t>
            </a:r>
            <a:r>
              <a:rPr lang="zh-CN" altLang="en-US"/>
              <a:t>：</a:t>
            </a:r>
            <a:r>
              <a:rPr lang="en-US" altLang="zh-CN"/>
              <a:t>ISDN </a:t>
            </a:r>
            <a:r>
              <a:rPr lang="zh-CN" altLang="en-US"/>
              <a:t>用户线。</a:t>
            </a:r>
          </a:p>
          <a:p>
            <a:pPr eaLnBrk="1" hangingPunct="1"/>
            <a:r>
              <a:rPr lang="en-US" altLang="zh-CN"/>
              <a:t>RADSL (Rate-Adaptive DSL)</a:t>
            </a:r>
            <a:r>
              <a:rPr lang="zh-CN" altLang="en-US"/>
              <a:t>：速率自适应  </a:t>
            </a:r>
            <a:r>
              <a:rPr lang="en-US" altLang="zh-CN"/>
              <a:t>DSL</a:t>
            </a:r>
            <a:r>
              <a:rPr lang="zh-CN" altLang="en-US"/>
              <a:t>，是 </a:t>
            </a:r>
            <a:r>
              <a:rPr lang="en-US" altLang="zh-CN"/>
              <a:t>ADSL </a:t>
            </a:r>
            <a:r>
              <a:rPr lang="zh-CN" altLang="en-US"/>
              <a:t>的一个子集，可自动调节线路速率）。 </a:t>
            </a:r>
          </a:p>
        </p:txBody>
      </p:sp>
      <p:sp>
        <p:nvSpPr>
          <p:cNvPr id="2" name="灯片编号占位符 1">
            <a:extLst>
              <a:ext uri="{FF2B5EF4-FFF2-40B4-BE49-F238E27FC236}">
                <a16:creationId xmlns:a16="http://schemas.microsoft.com/office/drawing/2014/main" id="{247B5FCA-8699-3A9A-2686-2BE4C9682AEE}"/>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CF86A6A4-A1FB-4835-9B3B-7CCE28E32558}" type="slidenum">
              <a:rPr lang="en-US" altLang="zh-CN" sz="1200">
                <a:solidFill>
                  <a:srgbClr val="898989"/>
                </a:solidFill>
              </a:rPr>
              <a:pPr eaLnBrk="1" hangingPunct="1"/>
              <a:t>45</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9B23A7A-B23A-28A3-34F7-6A3688E91EE9}"/>
              </a:ext>
            </a:extLst>
          </p:cNvPr>
          <p:cNvSpPr>
            <a:spLocks noGrp="1" noChangeArrowheads="1"/>
          </p:cNvSpPr>
          <p:nvPr>
            <p:ph type="title"/>
          </p:nvPr>
        </p:nvSpPr>
        <p:spPr/>
        <p:txBody>
          <a:bodyPr/>
          <a:lstStyle/>
          <a:p>
            <a:pPr algn="ctr" eaLnBrk="1" hangingPunct="1"/>
            <a:r>
              <a:rPr lang="en-US" altLang="zh-CN" sz="4000"/>
              <a:t>ADSL </a:t>
            </a:r>
            <a:r>
              <a:rPr lang="zh-CN" altLang="en-US" sz="4000"/>
              <a:t>的极限传输距离</a:t>
            </a:r>
          </a:p>
        </p:txBody>
      </p:sp>
      <p:sp>
        <p:nvSpPr>
          <p:cNvPr id="49155" name="Rectangle 3">
            <a:extLst>
              <a:ext uri="{FF2B5EF4-FFF2-40B4-BE49-F238E27FC236}">
                <a16:creationId xmlns:a16="http://schemas.microsoft.com/office/drawing/2014/main" id="{E845FEF7-9661-D518-30D6-8673877B619F}"/>
              </a:ext>
            </a:extLst>
          </p:cNvPr>
          <p:cNvSpPr>
            <a:spLocks noGrp="1" noChangeArrowheads="1"/>
          </p:cNvSpPr>
          <p:nvPr>
            <p:ph idx="1"/>
          </p:nvPr>
        </p:nvSpPr>
        <p:spPr>
          <a:xfrm>
            <a:off x="827088" y="1844675"/>
            <a:ext cx="7772400" cy="4692650"/>
          </a:xfrm>
        </p:spPr>
        <p:txBody>
          <a:bodyPr/>
          <a:lstStyle/>
          <a:p>
            <a:pPr eaLnBrk="1" hangingPunct="1"/>
            <a:r>
              <a:rPr lang="en-US" altLang="zh-CN"/>
              <a:t>ADSL </a:t>
            </a:r>
            <a:r>
              <a:rPr lang="zh-CN" altLang="en-US"/>
              <a:t>的极限</a:t>
            </a:r>
            <a:r>
              <a:rPr lang="zh-CN" altLang="en-US">
                <a:solidFill>
                  <a:srgbClr val="FF0000"/>
                </a:solidFill>
              </a:rPr>
              <a:t>传输距离</a:t>
            </a:r>
            <a:r>
              <a:rPr lang="zh-CN" altLang="en-US"/>
              <a:t>与</a:t>
            </a:r>
            <a:r>
              <a:rPr lang="zh-CN" altLang="en-US">
                <a:solidFill>
                  <a:srgbClr val="FF0000"/>
                </a:solidFill>
              </a:rPr>
              <a:t>数据率</a:t>
            </a:r>
            <a:r>
              <a:rPr lang="zh-CN" altLang="en-US"/>
              <a:t>以及用户线的</a:t>
            </a:r>
            <a:r>
              <a:rPr lang="zh-CN" altLang="en-US">
                <a:solidFill>
                  <a:srgbClr val="FF0000"/>
                </a:solidFill>
              </a:rPr>
              <a:t>线径</a:t>
            </a:r>
            <a:r>
              <a:rPr lang="zh-CN" altLang="en-US"/>
              <a:t>都有很大的关系（用户线越细，信号传输时的衰减就越大），而所能得到的最高数据传输速率与实际的用户线上的</a:t>
            </a:r>
            <a:r>
              <a:rPr lang="zh-CN" altLang="en-US">
                <a:solidFill>
                  <a:srgbClr val="FF0000"/>
                </a:solidFill>
              </a:rPr>
              <a:t>信噪比</a:t>
            </a:r>
            <a:r>
              <a:rPr lang="zh-CN" altLang="en-US"/>
              <a:t>密切相关。</a:t>
            </a:r>
          </a:p>
          <a:p>
            <a:pPr eaLnBrk="1" hangingPunct="1"/>
            <a:r>
              <a:rPr lang="zh-CN" altLang="en-US"/>
              <a:t>例如，</a:t>
            </a:r>
            <a:r>
              <a:rPr lang="en-US" altLang="zh-CN"/>
              <a:t>0.5 </a:t>
            </a:r>
            <a:r>
              <a:rPr lang="zh-CN" altLang="en-US"/>
              <a:t>毫米线径的用户线，传输速率为 </a:t>
            </a:r>
            <a:r>
              <a:rPr lang="en-US" altLang="zh-CN"/>
              <a:t>1.5 ~ 2.0 Mb/s </a:t>
            </a:r>
            <a:r>
              <a:rPr lang="zh-CN" altLang="en-US"/>
              <a:t>时可传送 </a:t>
            </a:r>
            <a:r>
              <a:rPr lang="en-US" altLang="zh-CN"/>
              <a:t>5.5 </a:t>
            </a:r>
            <a:r>
              <a:rPr lang="zh-CN" altLang="en-US"/>
              <a:t>公里，但当传输速率提高到 </a:t>
            </a:r>
            <a:r>
              <a:rPr lang="en-US" altLang="zh-CN"/>
              <a:t>6.1 Mb/s </a:t>
            </a:r>
            <a:r>
              <a:rPr lang="zh-CN" altLang="en-US"/>
              <a:t>时，传输距离就缩短为 </a:t>
            </a:r>
            <a:r>
              <a:rPr lang="en-US" altLang="zh-CN"/>
              <a:t>3.7 </a:t>
            </a:r>
            <a:r>
              <a:rPr lang="zh-CN" altLang="en-US"/>
              <a:t>公里。</a:t>
            </a:r>
          </a:p>
          <a:p>
            <a:pPr eaLnBrk="1" hangingPunct="1"/>
            <a:r>
              <a:rPr lang="zh-CN" altLang="en-US"/>
              <a:t>如果把用户线的线径减小到</a:t>
            </a:r>
            <a:r>
              <a:rPr lang="en-US" altLang="zh-CN"/>
              <a:t>0.4</a:t>
            </a:r>
            <a:r>
              <a:rPr lang="zh-CN" altLang="en-US"/>
              <a:t>毫米，那么在</a:t>
            </a:r>
            <a:r>
              <a:rPr lang="en-US" altLang="zh-CN"/>
              <a:t>6.1 Mb/s</a:t>
            </a:r>
            <a:r>
              <a:rPr lang="zh-CN" altLang="en-US"/>
              <a:t>的传输速率下就只能传送</a:t>
            </a:r>
            <a:r>
              <a:rPr lang="en-US" altLang="zh-CN"/>
              <a:t>2.7</a:t>
            </a:r>
            <a:r>
              <a:rPr lang="zh-CN" altLang="en-US"/>
              <a:t>公里 </a:t>
            </a:r>
          </a:p>
        </p:txBody>
      </p:sp>
      <p:sp>
        <p:nvSpPr>
          <p:cNvPr id="2" name="灯片编号占位符 1">
            <a:extLst>
              <a:ext uri="{FF2B5EF4-FFF2-40B4-BE49-F238E27FC236}">
                <a16:creationId xmlns:a16="http://schemas.microsoft.com/office/drawing/2014/main" id="{1AE9EB38-95A3-D543-E42A-E75F75D18D98}"/>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CC0C19A4-6C15-41A5-B2A0-73D9AC221372}" type="slidenum">
              <a:rPr lang="en-US" altLang="zh-CN" sz="1200">
                <a:solidFill>
                  <a:srgbClr val="898989"/>
                </a:solidFill>
              </a:rPr>
              <a:pPr eaLnBrk="1" hangingPunct="1"/>
              <a:t>46</a:t>
            </a:fld>
            <a:endParaRPr lang="en-US" altLang="zh-CN" sz="1200">
              <a:solidFill>
                <a:srgbClr val="898989"/>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0D62E8B-667A-850A-CA1B-52E8D1AF265E}"/>
              </a:ext>
            </a:extLst>
          </p:cNvPr>
          <p:cNvSpPr>
            <a:spLocks noGrp="1" noChangeArrowheads="1"/>
          </p:cNvSpPr>
          <p:nvPr>
            <p:ph type="title"/>
          </p:nvPr>
        </p:nvSpPr>
        <p:spPr/>
        <p:txBody>
          <a:bodyPr/>
          <a:lstStyle/>
          <a:p>
            <a:pPr algn="ctr" eaLnBrk="1" hangingPunct="1"/>
            <a:r>
              <a:rPr lang="en-US" altLang="zh-CN"/>
              <a:t>ADSL </a:t>
            </a:r>
            <a:r>
              <a:rPr lang="zh-CN" altLang="en-US"/>
              <a:t>的特点</a:t>
            </a:r>
          </a:p>
        </p:txBody>
      </p:sp>
      <p:sp>
        <p:nvSpPr>
          <p:cNvPr id="50179" name="Rectangle 3">
            <a:extLst>
              <a:ext uri="{FF2B5EF4-FFF2-40B4-BE49-F238E27FC236}">
                <a16:creationId xmlns:a16="http://schemas.microsoft.com/office/drawing/2014/main" id="{537CE840-8C92-747A-6AD5-2AB1A807876B}"/>
              </a:ext>
            </a:extLst>
          </p:cNvPr>
          <p:cNvSpPr>
            <a:spLocks noGrp="1" noChangeArrowheads="1"/>
          </p:cNvSpPr>
          <p:nvPr>
            <p:ph idx="1"/>
          </p:nvPr>
        </p:nvSpPr>
        <p:spPr>
          <a:xfrm>
            <a:off x="1042988" y="1978025"/>
            <a:ext cx="7772400" cy="4114800"/>
          </a:xfrm>
        </p:spPr>
        <p:txBody>
          <a:bodyPr/>
          <a:lstStyle/>
          <a:p>
            <a:pPr eaLnBrk="1" hangingPunct="1"/>
            <a:r>
              <a:rPr lang="zh-CN" altLang="en-US"/>
              <a:t>上行和下行带宽做成不对称的。</a:t>
            </a:r>
          </a:p>
          <a:p>
            <a:pPr eaLnBrk="1" hangingPunct="1"/>
            <a:r>
              <a:rPr lang="zh-CN" altLang="en-US"/>
              <a:t>上行指从用户到 </a:t>
            </a:r>
            <a:r>
              <a:rPr lang="en-US" altLang="zh-CN"/>
              <a:t>ISP</a:t>
            </a:r>
            <a:r>
              <a:rPr lang="zh-CN" altLang="en-US"/>
              <a:t>，而下行指从 </a:t>
            </a:r>
            <a:r>
              <a:rPr lang="en-US" altLang="zh-CN"/>
              <a:t>ISP </a:t>
            </a:r>
            <a:r>
              <a:rPr lang="zh-CN" altLang="en-US"/>
              <a:t>到用户。</a:t>
            </a:r>
          </a:p>
          <a:p>
            <a:pPr eaLnBrk="1" hangingPunct="1"/>
            <a:r>
              <a:rPr lang="en-US" altLang="zh-CN"/>
              <a:t>ADSL </a:t>
            </a:r>
            <a:r>
              <a:rPr lang="zh-CN" altLang="en-US"/>
              <a:t>在用户线（铜线）的两端各安装一个</a:t>
            </a:r>
            <a:r>
              <a:rPr lang="en-US" altLang="zh-CN"/>
              <a:t>ADSL </a:t>
            </a:r>
            <a:r>
              <a:rPr lang="zh-CN" altLang="en-US"/>
              <a:t>调制解调器。</a:t>
            </a:r>
          </a:p>
          <a:p>
            <a:pPr eaLnBrk="1" hangingPunct="1"/>
            <a:r>
              <a:rPr lang="zh-CN" altLang="en-US"/>
              <a:t>我国目前采用的方案是</a:t>
            </a:r>
            <a:r>
              <a:rPr lang="zh-CN" altLang="en-US">
                <a:solidFill>
                  <a:schemeClr val="hlink"/>
                </a:solidFill>
              </a:rPr>
              <a:t>离散多音调 </a:t>
            </a:r>
            <a:r>
              <a:rPr lang="en-US" altLang="zh-CN" b="1"/>
              <a:t>DMT</a:t>
            </a:r>
            <a:r>
              <a:rPr lang="en-US" altLang="zh-CN"/>
              <a:t> (Discrete Multi-Tone)</a:t>
            </a:r>
            <a:r>
              <a:rPr lang="zh-CN" altLang="en-US"/>
              <a:t>调制技术。这里的“多音调”就是“</a:t>
            </a:r>
            <a:r>
              <a:rPr lang="zh-CN" altLang="en-US">
                <a:solidFill>
                  <a:schemeClr val="hlink"/>
                </a:solidFill>
              </a:rPr>
              <a:t>多载波</a:t>
            </a:r>
            <a:r>
              <a:rPr lang="zh-CN" altLang="en-US"/>
              <a:t>”或“</a:t>
            </a:r>
            <a:r>
              <a:rPr lang="zh-CN" altLang="en-US">
                <a:solidFill>
                  <a:schemeClr val="hlink"/>
                </a:solidFill>
              </a:rPr>
              <a:t>多子信道</a:t>
            </a:r>
            <a:r>
              <a:rPr lang="zh-CN" altLang="en-US"/>
              <a:t>”的意思。</a:t>
            </a:r>
          </a:p>
        </p:txBody>
      </p:sp>
      <p:sp>
        <p:nvSpPr>
          <p:cNvPr id="2" name="灯片编号占位符 1">
            <a:extLst>
              <a:ext uri="{FF2B5EF4-FFF2-40B4-BE49-F238E27FC236}">
                <a16:creationId xmlns:a16="http://schemas.microsoft.com/office/drawing/2014/main" id="{D9E64E51-82D0-CB9A-4691-40CF82BC6CF4}"/>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78F44207-631E-4543-9411-2F9324F89B41}" type="slidenum">
              <a:rPr lang="en-US" altLang="zh-CN" sz="1200">
                <a:solidFill>
                  <a:srgbClr val="898989"/>
                </a:solidFill>
              </a:rPr>
              <a:pPr eaLnBrk="1" hangingPunct="1"/>
              <a:t>47</a:t>
            </a:fld>
            <a:endParaRPr lang="en-US" altLang="zh-CN" sz="1200">
              <a:solidFill>
                <a:srgbClr val="898989"/>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B3A668E-10F9-D542-77F4-7A3C18B2587B}"/>
              </a:ext>
            </a:extLst>
          </p:cNvPr>
          <p:cNvSpPr>
            <a:spLocks noGrp="1" noChangeArrowheads="1"/>
          </p:cNvSpPr>
          <p:nvPr>
            <p:ph type="title"/>
          </p:nvPr>
        </p:nvSpPr>
        <p:spPr>
          <a:xfrm>
            <a:off x="1150938" y="214313"/>
            <a:ext cx="7165975" cy="1462087"/>
          </a:xfrm>
        </p:spPr>
        <p:txBody>
          <a:bodyPr/>
          <a:lstStyle/>
          <a:p>
            <a:pPr algn="ctr" eaLnBrk="1" hangingPunct="1"/>
            <a:r>
              <a:rPr lang="en-US" altLang="zh-CN"/>
              <a:t>DMT </a:t>
            </a:r>
            <a:r>
              <a:rPr lang="zh-CN" altLang="en-US"/>
              <a:t>技术</a:t>
            </a:r>
          </a:p>
        </p:txBody>
      </p:sp>
      <p:sp>
        <p:nvSpPr>
          <p:cNvPr id="51203" name="Rectangle 3">
            <a:extLst>
              <a:ext uri="{FF2B5EF4-FFF2-40B4-BE49-F238E27FC236}">
                <a16:creationId xmlns:a16="http://schemas.microsoft.com/office/drawing/2014/main" id="{58A0C831-7AC1-3674-87F3-215804416069}"/>
              </a:ext>
            </a:extLst>
          </p:cNvPr>
          <p:cNvSpPr>
            <a:spLocks noGrp="1" noChangeArrowheads="1"/>
          </p:cNvSpPr>
          <p:nvPr>
            <p:ph idx="1"/>
          </p:nvPr>
        </p:nvSpPr>
        <p:spPr>
          <a:xfrm>
            <a:off x="755650" y="1773238"/>
            <a:ext cx="7772400" cy="4114800"/>
          </a:xfrm>
        </p:spPr>
        <p:txBody>
          <a:bodyPr/>
          <a:lstStyle/>
          <a:p>
            <a:pPr eaLnBrk="1" hangingPunct="1"/>
            <a:r>
              <a:rPr lang="en-US" altLang="zh-CN"/>
              <a:t>DMT </a:t>
            </a:r>
            <a:r>
              <a:rPr lang="zh-CN" altLang="en-US"/>
              <a:t>调制技术采用</a:t>
            </a:r>
            <a:r>
              <a:rPr lang="zh-CN" altLang="en-US">
                <a:solidFill>
                  <a:srgbClr val="FF0000"/>
                </a:solidFill>
              </a:rPr>
              <a:t>频分复用</a:t>
            </a:r>
            <a:r>
              <a:rPr lang="zh-CN" altLang="en-US"/>
              <a:t>的方法，把 </a:t>
            </a:r>
            <a:r>
              <a:rPr lang="en-US" altLang="zh-CN"/>
              <a:t>40 kHz </a:t>
            </a:r>
            <a:r>
              <a:rPr lang="zh-CN" altLang="en-US"/>
              <a:t>以上一直到 </a:t>
            </a:r>
            <a:r>
              <a:rPr lang="en-US" altLang="zh-CN"/>
              <a:t>1.1 MHz </a:t>
            </a:r>
            <a:r>
              <a:rPr lang="zh-CN" altLang="en-US"/>
              <a:t>的高端频谱划分为许多的子信道，其中 </a:t>
            </a:r>
            <a:r>
              <a:rPr lang="en-US" altLang="zh-CN"/>
              <a:t>25 </a:t>
            </a:r>
            <a:r>
              <a:rPr lang="zh-CN" altLang="en-US"/>
              <a:t>个子信道用于上行信道，而 </a:t>
            </a:r>
            <a:r>
              <a:rPr lang="en-US" altLang="zh-CN"/>
              <a:t>249 </a:t>
            </a:r>
            <a:r>
              <a:rPr lang="zh-CN" altLang="en-US"/>
              <a:t>个子信道用于下行信道。</a:t>
            </a:r>
          </a:p>
          <a:p>
            <a:pPr eaLnBrk="1" hangingPunct="1"/>
            <a:r>
              <a:rPr lang="zh-CN" altLang="en-US"/>
              <a:t>每个子信道占据 </a:t>
            </a:r>
            <a:r>
              <a:rPr lang="en-US" altLang="zh-CN"/>
              <a:t>4 kHz </a:t>
            </a:r>
            <a:r>
              <a:rPr lang="zh-CN" altLang="en-US"/>
              <a:t>带宽（严格讲是 </a:t>
            </a:r>
            <a:r>
              <a:rPr lang="en-US" altLang="zh-CN"/>
              <a:t>4.3125 kHz</a:t>
            </a:r>
            <a:r>
              <a:rPr lang="zh-CN" altLang="en-US"/>
              <a:t>），并使用不同的载波（即不同的音调）进行数字调制。这种做法相当于在一对用户线上使用许多小的调制解调器</a:t>
            </a:r>
            <a:r>
              <a:rPr lang="zh-CN" altLang="en-US">
                <a:solidFill>
                  <a:schemeClr val="hlink"/>
                </a:solidFill>
              </a:rPr>
              <a:t>并行地</a:t>
            </a:r>
            <a:r>
              <a:rPr lang="zh-CN" altLang="en-US"/>
              <a:t>传送数据。</a:t>
            </a:r>
          </a:p>
          <a:p>
            <a:pPr eaLnBrk="1" hangingPunct="1"/>
            <a:endParaRPr lang="en-US" altLang="zh-CN" sz="2400"/>
          </a:p>
        </p:txBody>
      </p:sp>
      <p:sp>
        <p:nvSpPr>
          <p:cNvPr id="2" name="灯片编号占位符 1">
            <a:extLst>
              <a:ext uri="{FF2B5EF4-FFF2-40B4-BE49-F238E27FC236}">
                <a16:creationId xmlns:a16="http://schemas.microsoft.com/office/drawing/2014/main" id="{58B5F9AF-ECF3-B8BE-94B3-18524100591F}"/>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0C2F84DA-95C2-49CB-B50F-C6C7F2C78108}" type="slidenum">
              <a:rPr lang="en-US" altLang="zh-CN" sz="1200">
                <a:solidFill>
                  <a:srgbClr val="898989"/>
                </a:solidFill>
              </a:rPr>
              <a:pPr eaLnBrk="1" hangingPunct="1"/>
              <a:t>48</a:t>
            </a:fld>
            <a:endParaRPr lang="en-US" altLang="zh-CN" sz="1200">
              <a:solidFill>
                <a:srgbClr val="898989"/>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2E35F68-F788-D36F-20EE-B31C477C8279}"/>
              </a:ext>
            </a:extLst>
          </p:cNvPr>
          <p:cNvSpPr>
            <a:spLocks noGrp="1" noChangeArrowheads="1"/>
          </p:cNvSpPr>
          <p:nvPr>
            <p:ph type="title"/>
          </p:nvPr>
        </p:nvSpPr>
        <p:spPr/>
        <p:txBody>
          <a:bodyPr/>
          <a:lstStyle/>
          <a:p>
            <a:pPr algn="ctr" eaLnBrk="1" hangingPunct="1"/>
            <a:r>
              <a:rPr lang="en-US" altLang="zh-CN"/>
              <a:t>DMT </a:t>
            </a:r>
            <a:r>
              <a:rPr lang="zh-CN" altLang="en-US"/>
              <a:t>技术的频谱分布 </a:t>
            </a:r>
          </a:p>
        </p:txBody>
      </p:sp>
      <p:sp>
        <p:nvSpPr>
          <p:cNvPr id="52227" name="Rectangle 73">
            <a:extLst>
              <a:ext uri="{FF2B5EF4-FFF2-40B4-BE49-F238E27FC236}">
                <a16:creationId xmlns:a16="http://schemas.microsoft.com/office/drawing/2014/main" id="{10DEA734-91FB-D71D-BD6F-6909D0E33110}"/>
              </a:ext>
            </a:extLst>
          </p:cNvPr>
          <p:cNvSpPr>
            <a:spLocks noChangeArrowheads="1"/>
          </p:cNvSpPr>
          <p:nvPr/>
        </p:nvSpPr>
        <p:spPr bwMode="auto">
          <a:xfrm>
            <a:off x="2527300" y="3068638"/>
            <a:ext cx="1395413" cy="192881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2228" name="Rectangle 30">
            <a:extLst>
              <a:ext uri="{FF2B5EF4-FFF2-40B4-BE49-F238E27FC236}">
                <a16:creationId xmlns:a16="http://schemas.microsoft.com/office/drawing/2014/main" id="{5BE5217C-B398-EF6C-31F9-E9121568CACB}"/>
              </a:ext>
            </a:extLst>
          </p:cNvPr>
          <p:cNvSpPr>
            <a:spLocks noChangeArrowheads="1"/>
          </p:cNvSpPr>
          <p:nvPr/>
        </p:nvSpPr>
        <p:spPr bwMode="auto">
          <a:xfrm>
            <a:off x="3886200" y="3051175"/>
            <a:ext cx="3267075" cy="1928813"/>
          </a:xfrm>
          <a:prstGeom prst="rect">
            <a:avLst/>
          </a:prstGeom>
          <a:solidFill>
            <a:srgbClr val="FF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2229" name="Text Box 31">
            <a:extLst>
              <a:ext uri="{FF2B5EF4-FFF2-40B4-BE49-F238E27FC236}">
                <a16:creationId xmlns:a16="http://schemas.microsoft.com/office/drawing/2014/main" id="{0678E504-D19C-D116-D1F1-C02A37A217A7}"/>
              </a:ext>
            </a:extLst>
          </p:cNvPr>
          <p:cNvSpPr txBox="1">
            <a:spLocks noChangeArrowheads="1"/>
          </p:cNvSpPr>
          <p:nvPr/>
        </p:nvSpPr>
        <p:spPr bwMode="auto">
          <a:xfrm>
            <a:off x="2965450" y="33067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b="1">
                <a:solidFill>
                  <a:schemeClr val="folHlink"/>
                </a:solidFill>
                <a:latin typeface="Arial" panose="020B0604020202020204" pitchFamily="34" charset="0"/>
                <a:ea typeface="黑体" panose="02010609060101010101" pitchFamily="49" charset="-122"/>
              </a:rPr>
              <a:t>…</a:t>
            </a:r>
          </a:p>
        </p:txBody>
      </p:sp>
      <p:sp>
        <p:nvSpPr>
          <p:cNvPr id="52230" name="Text Box 32">
            <a:extLst>
              <a:ext uri="{FF2B5EF4-FFF2-40B4-BE49-F238E27FC236}">
                <a16:creationId xmlns:a16="http://schemas.microsoft.com/office/drawing/2014/main" id="{0B217102-68FC-9ABC-1E03-597078000811}"/>
              </a:ext>
            </a:extLst>
          </p:cNvPr>
          <p:cNvSpPr txBox="1">
            <a:spLocks noChangeArrowheads="1"/>
          </p:cNvSpPr>
          <p:nvPr/>
        </p:nvSpPr>
        <p:spPr bwMode="auto">
          <a:xfrm>
            <a:off x="250825" y="2205038"/>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chemeClr val="folHlink"/>
                </a:solidFill>
                <a:latin typeface="Arial" panose="020B0604020202020204" pitchFamily="34" charset="0"/>
                <a:ea typeface="黑体" panose="02010609060101010101" pitchFamily="49" charset="-122"/>
              </a:rPr>
              <a:t>频谱</a:t>
            </a:r>
          </a:p>
        </p:txBody>
      </p:sp>
      <p:sp>
        <p:nvSpPr>
          <p:cNvPr id="52231" name="Line 33">
            <a:extLst>
              <a:ext uri="{FF2B5EF4-FFF2-40B4-BE49-F238E27FC236}">
                <a16:creationId xmlns:a16="http://schemas.microsoft.com/office/drawing/2014/main" id="{16764320-2CF7-4C34-9AE6-F6531950702B}"/>
              </a:ext>
            </a:extLst>
          </p:cNvPr>
          <p:cNvSpPr>
            <a:spLocks noChangeShapeType="1"/>
          </p:cNvSpPr>
          <p:nvPr/>
        </p:nvSpPr>
        <p:spPr bwMode="auto">
          <a:xfrm rot="-5400000">
            <a:off x="-379412" y="3670300"/>
            <a:ext cx="2705100"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2" name="Text Box 34">
            <a:extLst>
              <a:ext uri="{FF2B5EF4-FFF2-40B4-BE49-F238E27FC236}">
                <a16:creationId xmlns:a16="http://schemas.microsoft.com/office/drawing/2014/main" id="{95A42266-A04C-67B7-E7FC-AB53FDE583BE}"/>
              </a:ext>
            </a:extLst>
          </p:cNvPr>
          <p:cNvSpPr txBox="1">
            <a:spLocks noChangeArrowheads="1"/>
          </p:cNvSpPr>
          <p:nvPr/>
        </p:nvSpPr>
        <p:spPr bwMode="auto">
          <a:xfrm>
            <a:off x="7524750" y="4687888"/>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chemeClr val="folHlink"/>
                </a:solidFill>
                <a:latin typeface="Arial" panose="020B0604020202020204" pitchFamily="34" charset="0"/>
                <a:ea typeface="黑体" panose="02010609060101010101" pitchFamily="49" charset="-122"/>
              </a:rPr>
              <a:t>频率</a:t>
            </a:r>
          </a:p>
        </p:txBody>
      </p:sp>
      <p:sp>
        <p:nvSpPr>
          <p:cNvPr id="52233" name="Freeform 36">
            <a:extLst>
              <a:ext uri="{FF2B5EF4-FFF2-40B4-BE49-F238E27FC236}">
                <a16:creationId xmlns:a16="http://schemas.microsoft.com/office/drawing/2014/main" id="{B9B10F99-3B85-5C8B-6906-323C211657F2}"/>
              </a:ext>
            </a:extLst>
          </p:cNvPr>
          <p:cNvSpPr>
            <a:spLocks/>
          </p:cNvSpPr>
          <p:nvPr/>
        </p:nvSpPr>
        <p:spPr bwMode="auto">
          <a:xfrm>
            <a:off x="973138" y="3014663"/>
            <a:ext cx="341312" cy="1981200"/>
          </a:xfrm>
          <a:custGeom>
            <a:avLst/>
            <a:gdLst>
              <a:gd name="T0" fmla="*/ 0 w 208"/>
              <a:gd name="T1" fmla="*/ 0 h 1248"/>
              <a:gd name="T2" fmla="*/ 2147483647 w 208"/>
              <a:gd name="T3" fmla="*/ 2147483647 h 1248"/>
              <a:gd name="T4" fmla="*/ 2147483647 w 208"/>
              <a:gd name="T5" fmla="*/ 2147483647 h 1248"/>
              <a:gd name="T6" fmla="*/ 2147483647 w 208"/>
              <a:gd name="T7" fmla="*/ 2147483647 h 1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4" name="Text Box 37">
            <a:extLst>
              <a:ext uri="{FF2B5EF4-FFF2-40B4-BE49-F238E27FC236}">
                <a16:creationId xmlns:a16="http://schemas.microsoft.com/office/drawing/2014/main" id="{69AA4158-05F4-2161-B26A-15AD5C35AF9F}"/>
              </a:ext>
            </a:extLst>
          </p:cNvPr>
          <p:cNvSpPr txBox="1">
            <a:spLocks noChangeArrowheads="1"/>
          </p:cNvSpPr>
          <p:nvPr/>
        </p:nvSpPr>
        <p:spPr bwMode="auto">
          <a:xfrm>
            <a:off x="2584450" y="2311400"/>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a:solidFill>
                  <a:schemeClr val="folHlink"/>
                </a:solidFill>
                <a:latin typeface="Arial" panose="020B0604020202020204" pitchFamily="34" charset="0"/>
                <a:ea typeface="黑体" panose="02010609060101010101" pitchFamily="49" charset="-122"/>
              </a:rPr>
              <a:t>上行信道</a:t>
            </a:r>
          </a:p>
        </p:txBody>
      </p:sp>
      <p:sp>
        <p:nvSpPr>
          <p:cNvPr id="52235" name="Text Box 38">
            <a:extLst>
              <a:ext uri="{FF2B5EF4-FFF2-40B4-BE49-F238E27FC236}">
                <a16:creationId xmlns:a16="http://schemas.microsoft.com/office/drawing/2014/main" id="{E69423C0-23F0-3762-7885-1D061212D638}"/>
              </a:ext>
            </a:extLst>
          </p:cNvPr>
          <p:cNvSpPr txBox="1">
            <a:spLocks noChangeArrowheads="1"/>
          </p:cNvSpPr>
          <p:nvPr/>
        </p:nvSpPr>
        <p:spPr bwMode="auto">
          <a:xfrm>
            <a:off x="1176338" y="2455863"/>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chemeClr val="folHlink"/>
                </a:solidFill>
                <a:latin typeface="Arial" panose="020B0604020202020204" pitchFamily="34" charset="0"/>
                <a:ea typeface="黑体" panose="02010609060101010101" pitchFamily="49" charset="-122"/>
              </a:rPr>
              <a:t>传统电话</a:t>
            </a:r>
          </a:p>
        </p:txBody>
      </p:sp>
      <p:sp>
        <p:nvSpPr>
          <p:cNvPr id="52236" name="Line 39">
            <a:extLst>
              <a:ext uri="{FF2B5EF4-FFF2-40B4-BE49-F238E27FC236}">
                <a16:creationId xmlns:a16="http://schemas.microsoft.com/office/drawing/2014/main" id="{A7B40ACC-3514-4E7C-4687-1F1D39FBC656}"/>
              </a:ext>
            </a:extLst>
          </p:cNvPr>
          <p:cNvSpPr>
            <a:spLocks noChangeShapeType="1"/>
          </p:cNvSpPr>
          <p:nvPr/>
        </p:nvSpPr>
        <p:spPr bwMode="auto">
          <a:xfrm flipH="1">
            <a:off x="1193800" y="2860675"/>
            <a:ext cx="361950" cy="45085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7" name="Line 40">
            <a:extLst>
              <a:ext uri="{FF2B5EF4-FFF2-40B4-BE49-F238E27FC236}">
                <a16:creationId xmlns:a16="http://schemas.microsoft.com/office/drawing/2014/main" id="{1F55205B-6EAB-ACC7-E6D3-A469A6BA641F}"/>
              </a:ext>
            </a:extLst>
          </p:cNvPr>
          <p:cNvSpPr>
            <a:spLocks noChangeShapeType="1"/>
          </p:cNvSpPr>
          <p:nvPr/>
        </p:nvSpPr>
        <p:spPr bwMode="auto">
          <a:xfrm flipV="1">
            <a:off x="973138" y="5002213"/>
            <a:ext cx="6640512"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8" name="Text Box 41">
            <a:extLst>
              <a:ext uri="{FF2B5EF4-FFF2-40B4-BE49-F238E27FC236}">
                <a16:creationId xmlns:a16="http://schemas.microsoft.com/office/drawing/2014/main" id="{B7D785C7-4986-B225-4422-FFFB369DBB16}"/>
              </a:ext>
            </a:extLst>
          </p:cNvPr>
          <p:cNvSpPr txBox="1">
            <a:spLocks noChangeArrowheads="1"/>
          </p:cNvSpPr>
          <p:nvPr/>
        </p:nvSpPr>
        <p:spPr bwMode="auto">
          <a:xfrm>
            <a:off x="692150" y="4957763"/>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chemeClr val="folHlink"/>
                </a:solidFill>
                <a:latin typeface="Arial" panose="020B0604020202020204" pitchFamily="34" charset="0"/>
                <a:ea typeface="黑体" panose="02010609060101010101" pitchFamily="49" charset="-122"/>
              </a:rPr>
              <a:t>0</a:t>
            </a:r>
          </a:p>
        </p:txBody>
      </p:sp>
      <p:sp>
        <p:nvSpPr>
          <p:cNvPr id="52239" name="Text Box 42">
            <a:extLst>
              <a:ext uri="{FF2B5EF4-FFF2-40B4-BE49-F238E27FC236}">
                <a16:creationId xmlns:a16="http://schemas.microsoft.com/office/drawing/2014/main" id="{983733E6-8190-52F5-36DB-B7A4BB6BA857}"/>
              </a:ext>
            </a:extLst>
          </p:cNvPr>
          <p:cNvSpPr txBox="1">
            <a:spLocks noChangeArrowheads="1"/>
          </p:cNvSpPr>
          <p:nvPr/>
        </p:nvSpPr>
        <p:spPr bwMode="auto">
          <a:xfrm>
            <a:off x="1141413" y="4957763"/>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chemeClr val="folHlink"/>
                </a:solidFill>
                <a:latin typeface="Arial" panose="020B0604020202020204" pitchFamily="34" charset="0"/>
                <a:ea typeface="黑体" panose="02010609060101010101" pitchFamily="49" charset="-122"/>
              </a:rPr>
              <a:t>4</a:t>
            </a:r>
          </a:p>
        </p:txBody>
      </p:sp>
      <p:sp>
        <p:nvSpPr>
          <p:cNvPr id="52240" name="AutoShape 43">
            <a:extLst>
              <a:ext uri="{FF2B5EF4-FFF2-40B4-BE49-F238E27FC236}">
                <a16:creationId xmlns:a16="http://schemas.microsoft.com/office/drawing/2014/main" id="{D8CE260F-6088-C8FA-20C2-7852F8C67064}"/>
              </a:ext>
            </a:extLst>
          </p:cNvPr>
          <p:cNvSpPr>
            <a:spLocks/>
          </p:cNvSpPr>
          <p:nvPr/>
        </p:nvSpPr>
        <p:spPr bwMode="auto">
          <a:xfrm rot="5400000" flipV="1">
            <a:off x="3024188" y="2171700"/>
            <a:ext cx="307975" cy="1241425"/>
          </a:xfrm>
          <a:prstGeom prst="leftBrace">
            <a:avLst>
              <a:gd name="adj1" fmla="val 3359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2241" name="AutoShape 44">
            <a:extLst>
              <a:ext uri="{FF2B5EF4-FFF2-40B4-BE49-F238E27FC236}">
                <a16:creationId xmlns:a16="http://schemas.microsoft.com/office/drawing/2014/main" id="{CA4E71E8-ECD1-DC7F-4EF7-4B20D9EFEB5C}"/>
              </a:ext>
            </a:extLst>
          </p:cNvPr>
          <p:cNvSpPr>
            <a:spLocks/>
          </p:cNvSpPr>
          <p:nvPr/>
        </p:nvSpPr>
        <p:spPr bwMode="auto">
          <a:xfrm rot="5400000" flipV="1">
            <a:off x="5376069" y="1239044"/>
            <a:ext cx="307975" cy="3106737"/>
          </a:xfrm>
          <a:prstGeom prst="leftBrace">
            <a:avLst>
              <a:gd name="adj1" fmla="val 8406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2242" name="Text Box 45">
            <a:extLst>
              <a:ext uri="{FF2B5EF4-FFF2-40B4-BE49-F238E27FC236}">
                <a16:creationId xmlns:a16="http://schemas.microsoft.com/office/drawing/2014/main" id="{240211E6-463B-1AC0-AF58-D8B4EC9DA262}"/>
              </a:ext>
            </a:extLst>
          </p:cNvPr>
          <p:cNvSpPr txBox="1">
            <a:spLocks noChangeArrowheads="1"/>
          </p:cNvSpPr>
          <p:nvPr/>
        </p:nvSpPr>
        <p:spPr bwMode="auto">
          <a:xfrm>
            <a:off x="4954588" y="2311400"/>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a:solidFill>
                  <a:schemeClr val="folHlink"/>
                </a:solidFill>
                <a:latin typeface="Arial" panose="020B0604020202020204" pitchFamily="34" charset="0"/>
                <a:ea typeface="黑体" panose="02010609060101010101" pitchFamily="49" charset="-122"/>
              </a:rPr>
              <a:t>下行信道</a:t>
            </a:r>
          </a:p>
        </p:txBody>
      </p:sp>
      <p:sp>
        <p:nvSpPr>
          <p:cNvPr id="52243" name="Text Box 46">
            <a:extLst>
              <a:ext uri="{FF2B5EF4-FFF2-40B4-BE49-F238E27FC236}">
                <a16:creationId xmlns:a16="http://schemas.microsoft.com/office/drawing/2014/main" id="{401F00A0-CB22-94CA-A252-B4F761264163}"/>
              </a:ext>
            </a:extLst>
          </p:cNvPr>
          <p:cNvSpPr txBox="1">
            <a:spLocks noChangeArrowheads="1"/>
          </p:cNvSpPr>
          <p:nvPr/>
        </p:nvSpPr>
        <p:spPr bwMode="auto">
          <a:xfrm>
            <a:off x="5129213" y="33067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b="1">
                <a:solidFill>
                  <a:schemeClr val="folHlink"/>
                </a:solidFill>
                <a:latin typeface="Arial" panose="020B0604020202020204" pitchFamily="34" charset="0"/>
                <a:ea typeface="黑体" panose="02010609060101010101" pitchFamily="49" charset="-122"/>
              </a:rPr>
              <a:t>…</a:t>
            </a:r>
          </a:p>
        </p:txBody>
      </p:sp>
      <p:sp>
        <p:nvSpPr>
          <p:cNvPr id="52244" name="Freeform 47">
            <a:extLst>
              <a:ext uri="{FF2B5EF4-FFF2-40B4-BE49-F238E27FC236}">
                <a16:creationId xmlns:a16="http://schemas.microsoft.com/office/drawing/2014/main" id="{5C5323CC-F428-AD85-DE1B-08EC31308A74}"/>
              </a:ext>
            </a:extLst>
          </p:cNvPr>
          <p:cNvSpPr>
            <a:spLocks/>
          </p:cNvSpPr>
          <p:nvPr/>
        </p:nvSpPr>
        <p:spPr bwMode="auto">
          <a:xfrm>
            <a:off x="6902450" y="3048000"/>
            <a:ext cx="173038"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5" name="Freeform 48">
            <a:extLst>
              <a:ext uri="{FF2B5EF4-FFF2-40B4-BE49-F238E27FC236}">
                <a16:creationId xmlns:a16="http://schemas.microsoft.com/office/drawing/2014/main" id="{790EF48A-D90D-CC4A-B319-995047FA4E76}"/>
              </a:ext>
            </a:extLst>
          </p:cNvPr>
          <p:cNvSpPr>
            <a:spLocks/>
          </p:cNvSpPr>
          <p:nvPr/>
        </p:nvSpPr>
        <p:spPr bwMode="auto">
          <a:xfrm>
            <a:off x="6726238" y="3051175"/>
            <a:ext cx="173037"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6" name="Freeform 49">
            <a:extLst>
              <a:ext uri="{FF2B5EF4-FFF2-40B4-BE49-F238E27FC236}">
                <a16:creationId xmlns:a16="http://schemas.microsoft.com/office/drawing/2014/main" id="{502A6BD1-9C70-B339-8B17-7C1AE150D857}"/>
              </a:ext>
            </a:extLst>
          </p:cNvPr>
          <p:cNvSpPr>
            <a:spLocks/>
          </p:cNvSpPr>
          <p:nvPr/>
        </p:nvSpPr>
        <p:spPr bwMode="auto">
          <a:xfrm>
            <a:off x="6551613" y="3052763"/>
            <a:ext cx="171450"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7" name="Freeform 50">
            <a:extLst>
              <a:ext uri="{FF2B5EF4-FFF2-40B4-BE49-F238E27FC236}">
                <a16:creationId xmlns:a16="http://schemas.microsoft.com/office/drawing/2014/main" id="{73A2F4E6-047E-FAB4-C341-9E2BE60AAB59}"/>
              </a:ext>
            </a:extLst>
          </p:cNvPr>
          <p:cNvSpPr>
            <a:spLocks/>
          </p:cNvSpPr>
          <p:nvPr/>
        </p:nvSpPr>
        <p:spPr bwMode="auto">
          <a:xfrm>
            <a:off x="6375400" y="3054350"/>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8" name="Freeform 51">
            <a:extLst>
              <a:ext uri="{FF2B5EF4-FFF2-40B4-BE49-F238E27FC236}">
                <a16:creationId xmlns:a16="http://schemas.microsoft.com/office/drawing/2014/main" id="{F0546684-2AD2-A619-0338-F5E707190659}"/>
              </a:ext>
            </a:extLst>
          </p:cNvPr>
          <p:cNvSpPr>
            <a:spLocks/>
          </p:cNvSpPr>
          <p:nvPr/>
        </p:nvSpPr>
        <p:spPr bwMode="auto">
          <a:xfrm>
            <a:off x="6199188" y="3057525"/>
            <a:ext cx="171450"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9" name="Freeform 52">
            <a:extLst>
              <a:ext uri="{FF2B5EF4-FFF2-40B4-BE49-F238E27FC236}">
                <a16:creationId xmlns:a16="http://schemas.microsoft.com/office/drawing/2014/main" id="{7685AD9D-E1AD-6306-1355-453B3025AFD6}"/>
              </a:ext>
            </a:extLst>
          </p:cNvPr>
          <p:cNvSpPr>
            <a:spLocks/>
          </p:cNvSpPr>
          <p:nvPr/>
        </p:nvSpPr>
        <p:spPr bwMode="auto">
          <a:xfrm>
            <a:off x="6022975" y="3059113"/>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0" name="Freeform 53">
            <a:extLst>
              <a:ext uri="{FF2B5EF4-FFF2-40B4-BE49-F238E27FC236}">
                <a16:creationId xmlns:a16="http://schemas.microsoft.com/office/drawing/2014/main" id="{763E40F0-6727-CA5C-14FE-36B3A1E577CE}"/>
              </a:ext>
            </a:extLst>
          </p:cNvPr>
          <p:cNvSpPr>
            <a:spLocks/>
          </p:cNvSpPr>
          <p:nvPr/>
        </p:nvSpPr>
        <p:spPr bwMode="auto">
          <a:xfrm>
            <a:off x="5846763" y="3062288"/>
            <a:ext cx="171450"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1" name="Freeform 54">
            <a:extLst>
              <a:ext uri="{FF2B5EF4-FFF2-40B4-BE49-F238E27FC236}">
                <a16:creationId xmlns:a16="http://schemas.microsoft.com/office/drawing/2014/main" id="{D6A5AFD7-31B1-57C9-E0EE-5589E37F5253}"/>
              </a:ext>
            </a:extLst>
          </p:cNvPr>
          <p:cNvSpPr>
            <a:spLocks/>
          </p:cNvSpPr>
          <p:nvPr/>
        </p:nvSpPr>
        <p:spPr bwMode="auto">
          <a:xfrm>
            <a:off x="5670550" y="3063875"/>
            <a:ext cx="173038"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2" name="Freeform 55">
            <a:extLst>
              <a:ext uri="{FF2B5EF4-FFF2-40B4-BE49-F238E27FC236}">
                <a16:creationId xmlns:a16="http://schemas.microsoft.com/office/drawing/2014/main" id="{D3C41B90-B105-7D92-3D74-97DCCCB16623}"/>
              </a:ext>
            </a:extLst>
          </p:cNvPr>
          <p:cNvSpPr>
            <a:spLocks/>
          </p:cNvSpPr>
          <p:nvPr/>
        </p:nvSpPr>
        <p:spPr bwMode="auto">
          <a:xfrm>
            <a:off x="5040313" y="3051175"/>
            <a:ext cx="173037"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3" name="Freeform 56">
            <a:extLst>
              <a:ext uri="{FF2B5EF4-FFF2-40B4-BE49-F238E27FC236}">
                <a16:creationId xmlns:a16="http://schemas.microsoft.com/office/drawing/2014/main" id="{5BBD2DB3-EA1B-DA28-AF64-7487C5F39788}"/>
              </a:ext>
            </a:extLst>
          </p:cNvPr>
          <p:cNvSpPr>
            <a:spLocks/>
          </p:cNvSpPr>
          <p:nvPr/>
        </p:nvSpPr>
        <p:spPr bwMode="auto">
          <a:xfrm>
            <a:off x="4868863" y="3052763"/>
            <a:ext cx="171450"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4" name="Freeform 57">
            <a:extLst>
              <a:ext uri="{FF2B5EF4-FFF2-40B4-BE49-F238E27FC236}">
                <a16:creationId xmlns:a16="http://schemas.microsoft.com/office/drawing/2014/main" id="{7ABD54CC-FC22-6850-F195-D41640655784}"/>
              </a:ext>
            </a:extLst>
          </p:cNvPr>
          <p:cNvSpPr>
            <a:spLocks/>
          </p:cNvSpPr>
          <p:nvPr/>
        </p:nvSpPr>
        <p:spPr bwMode="auto">
          <a:xfrm>
            <a:off x="4697413" y="3054350"/>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5" name="Freeform 58">
            <a:extLst>
              <a:ext uri="{FF2B5EF4-FFF2-40B4-BE49-F238E27FC236}">
                <a16:creationId xmlns:a16="http://schemas.microsoft.com/office/drawing/2014/main" id="{67DE7C0A-C4D5-551C-ACE9-F5007BE86A46}"/>
              </a:ext>
            </a:extLst>
          </p:cNvPr>
          <p:cNvSpPr>
            <a:spLocks/>
          </p:cNvSpPr>
          <p:nvPr/>
        </p:nvSpPr>
        <p:spPr bwMode="auto">
          <a:xfrm>
            <a:off x="4524375" y="3057525"/>
            <a:ext cx="173038"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6" name="Freeform 59">
            <a:extLst>
              <a:ext uri="{FF2B5EF4-FFF2-40B4-BE49-F238E27FC236}">
                <a16:creationId xmlns:a16="http://schemas.microsoft.com/office/drawing/2014/main" id="{FD839A62-397F-16C7-EB22-A29FC8B9F9E5}"/>
              </a:ext>
            </a:extLst>
          </p:cNvPr>
          <p:cNvSpPr>
            <a:spLocks/>
          </p:cNvSpPr>
          <p:nvPr/>
        </p:nvSpPr>
        <p:spPr bwMode="auto">
          <a:xfrm>
            <a:off x="4352925" y="3059113"/>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7" name="Freeform 60">
            <a:extLst>
              <a:ext uri="{FF2B5EF4-FFF2-40B4-BE49-F238E27FC236}">
                <a16:creationId xmlns:a16="http://schemas.microsoft.com/office/drawing/2014/main" id="{FDC9079A-067A-4695-25AA-68245C798371}"/>
              </a:ext>
            </a:extLst>
          </p:cNvPr>
          <p:cNvSpPr>
            <a:spLocks/>
          </p:cNvSpPr>
          <p:nvPr/>
        </p:nvSpPr>
        <p:spPr bwMode="auto">
          <a:xfrm>
            <a:off x="4179888" y="3062288"/>
            <a:ext cx="173037"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8" name="Freeform 61">
            <a:extLst>
              <a:ext uri="{FF2B5EF4-FFF2-40B4-BE49-F238E27FC236}">
                <a16:creationId xmlns:a16="http://schemas.microsoft.com/office/drawing/2014/main" id="{D5F2F9D7-E4E2-CF54-98AA-37E8EE6F34C7}"/>
              </a:ext>
            </a:extLst>
          </p:cNvPr>
          <p:cNvSpPr>
            <a:spLocks/>
          </p:cNvSpPr>
          <p:nvPr/>
        </p:nvSpPr>
        <p:spPr bwMode="auto">
          <a:xfrm>
            <a:off x="4008438" y="3063875"/>
            <a:ext cx="171450"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9" name="Freeform 62">
            <a:extLst>
              <a:ext uri="{FF2B5EF4-FFF2-40B4-BE49-F238E27FC236}">
                <a16:creationId xmlns:a16="http://schemas.microsoft.com/office/drawing/2014/main" id="{6812CA92-B015-A4DF-4A11-16BE897A6143}"/>
              </a:ext>
            </a:extLst>
          </p:cNvPr>
          <p:cNvSpPr>
            <a:spLocks/>
          </p:cNvSpPr>
          <p:nvPr/>
        </p:nvSpPr>
        <p:spPr bwMode="auto">
          <a:xfrm>
            <a:off x="3663950" y="3068638"/>
            <a:ext cx="171450"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0" name="Freeform 63">
            <a:extLst>
              <a:ext uri="{FF2B5EF4-FFF2-40B4-BE49-F238E27FC236}">
                <a16:creationId xmlns:a16="http://schemas.microsoft.com/office/drawing/2014/main" id="{AE6A6925-A820-AA8B-0BA5-4AACDE3C7567}"/>
              </a:ext>
            </a:extLst>
          </p:cNvPr>
          <p:cNvSpPr>
            <a:spLocks/>
          </p:cNvSpPr>
          <p:nvPr/>
        </p:nvSpPr>
        <p:spPr bwMode="auto">
          <a:xfrm>
            <a:off x="3492500" y="3070225"/>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1" name="Freeform 64">
            <a:extLst>
              <a:ext uri="{FF2B5EF4-FFF2-40B4-BE49-F238E27FC236}">
                <a16:creationId xmlns:a16="http://schemas.microsoft.com/office/drawing/2014/main" id="{6F443CFC-47DC-4A65-DB56-12B030E159A3}"/>
              </a:ext>
            </a:extLst>
          </p:cNvPr>
          <p:cNvSpPr>
            <a:spLocks/>
          </p:cNvSpPr>
          <p:nvPr/>
        </p:nvSpPr>
        <p:spPr bwMode="auto">
          <a:xfrm>
            <a:off x="3319463" y="3073400"/>
            <a:ext cx="173037"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2" name="Freeform 65">
            <a:extLst>
              <a:ext uri="{FF2B5EF4-FFF2-40B4-BE49-F238E27FC236}">
                <a16:creationId xmlns:a16="http://schemas.microsoft.com/office/drawing/2014/main" id="{BFBDFE62-CE89-9515-2B67-BB10043F756A}"/>
              </a:ext>
            </a:extLst>
          </p:cNvPr>
          <p:cNvSpPr>
            <a:spLocks/>
          </p:cNvSpPr>
          <p:nvPr/>
        </p:nvSpPr>
        <p:spPr bwMode="auto">
          <a:xfrm>
            <a:off x="2900363" y="3078163"/>
            <a:ext cx="173037"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3" name="Freeform 66">
            <a:extLst>
              <a:ext uri="{FF2B5EF4-FFF2-40B4-BE49-F238E27FC236}">
                <a16:creationId xmlns:a16="http://schemas.microsoft.com/office/drawing/2014/main" id="{E91510F3-9AF2-A5A9-4EAB-CC8CE99835E9}"/>
              </a:ext>
            </a:extLst>
          </p:cNvPr>
          <p:cNvSpPr>
            <a:spLocks/>
          </p:cNvSpPr>
          <p:nvPr/>
        </p:nvSpPr>
        <p:spPr bwMode="auto">
          <a:xfrm>
            <a:off x="2728913" y="3079750"/>
            <a:ext cx="171450"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4" name="Freeform 67">
            <a:extLst>
              <a:ext uri="{FF2B5EF4-FFF2-40B4-BE49-F238E27FC236}">
                <a16:creationId xmlns:a16="http://schemas.microsoft.com/office/drawing/2014/main" id="{22514652-3A60-24F8-DEA0-51110051E27B}"/>
              </a:ext>
            </a:extLst>
          </p:cNvPr>
          <p:cNvSpPr>
            <a:spLocks/>
          </p:cNvSpPr>
          <p:nvPr/>
        </p:nvSpPr>
        <p:spPr bwMode="auto">
          <a:xfrm>
            <a:off x="2557463" y="3082925"/>
            <a:ext cx="171450"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5" name="Text Box 68">
            <a:extLst>
              <a:ext uri="{FF2B5EF4-FFF2-40B4-BE49-F238E27FC236}">
                <a16:creationId xmlns:a16="http://schemas.microsoft.com/office/drawing/2014/main" id="{77C9B796-34D4-CECE-F8D6-A5831F8DBEE4}"/>
              </a:ext>
            </a:extLst>
          </p:cNvPr>
          <p:cNvSpPr txBox="1">
            <a:spLocks noChangeArrowheads="1"/>
          </p:cNvSpPr>
          <p:nvPr/>
        </p:nvSpPr>
        <p:spPr bwMode="auto">
          <a:xfrm>
            <a:off x="8115300" y="4687888"/>
            <a:ext cx="790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chemeClr val="folHlink"/>
                </a:solidFill>
                <a:latin typeface="Arial" panose="020B0604020202020204" pitchFamily="34" charset="0"/>
                <a:ea typeface="黑体" panose="02010609060101010101" pitchFamily="49" charset="-122"/>
              </a:rPr>
              <a:t>(kHz)</a:t>
            </a:r>
          </a:p>
        </p:txBody>
      </p:sp>
      <p:sp>
        <p:nvSpPr>
          <p:cNvPr id="52266" name="Text Box 69">
            <a:extLst>
              <a:ext uri="{FF2B5EF4-FFF2-40B4-BE49-F238E27FC236}">
                <a16:creationId xmlns:a16="http://schemas.microsoft.com/office/drawing/2014/main" id="{10B9CC7C-BCCB-26DC-4120-9323488CE3D1}"/>
              </a:ext>
            </a:extLst>
          </p:cNvPr>
          <p:cNvSpPr txBox="1">
            <a:spLocks noChangeArrowheads="1"/>
          </p:cNvSpPr>
          <p:nvPr/>
        </p:nvSpPr>
        <p:spPr bwMode="auto">
          <a:xfrm>
            <a:off x="2211388" y="4984750"/>
            <a:ext cx="612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chemeClr val="folHlink"/>
                </a:solidFill>
                <a:latin typeface="Arial" panose="020B0604020202020204" pitchFamily="34" charset="0"/>
                <a:ea typeface="黑体" panose="02010609060101010101" pitchFamily="49" charset="-122"/>
              </a:rPr>
              <a:t>~40</a:t>
            </a:r>
          </a:p>
        </p:txBody>
      </p:sp>
      <p:sp>
        <p:nvSpPr>
          <p:cNvPr id="52267" name="Text Box 70">
            <a:extLst>
              <a:ext uri="{FF2B5EF4-FFF2-40B4-BE49-F238E27FC236}">
                <a16:creationId xmlns:a16="http://schemas.microsoft.com/office/drawing/2014/main" id="{1DB16820-FCF7-9033-DBDB-638FF7635615}"/>
              </a:ext>
            </a:extLst>
          </p:cNvPr>
          <p:cNvSpPr txBox="1">
            <a:spLocks noChangeArrowheads="1"/>
          </p:cNvSpPr>
          <p:nvPr/>
        </p:nvSpPr>
        <p:spPr bwMode="auto">
          <a:xfrm>
            <a:off x="3532188" y="4984750"/>
            <a:ext cx="755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chemeClr val="folHlink"/>
                </a:solidFill>
                <a:latin typeface="Arial" panose="020B0604020202020204" pitchFamily="34" charset="0"/>
                <a:ea typeface="黑体" panose="02010609060101010101" pitchFamily="49" charset="-122"/>
              </a:rPr>
              <a:t>~138</a:t>
            </a:r>
          </a:p>
        </p:txBody>
      </p:sp>
      <p:sp>
        <p:nvSpPr>
          <p:cNvPr id="52268" name="Text Box 71">
            <a:extLst>
              <a:ext uri="{FF2B5EF4-FFF2-40B4-BE49-F238E27FC236}">
                <a16:creationId xmlns:a16="http://schemas.microsoft.com/office/drawing/2014/main" id="{E713CC3E-832A-9D5C-E3B1-59E1C1DB3D5B}"/>
              </a:ext>
            </a:extLst>
          </p:cNvPr>
          <p:cNvSpPr txBox="1">
            <a:spLocks noChangeArrowheads="1"/>
          </p:cNvSpPr>
          <p:nvPr/>
        </p:nvSpPr>
        <p:spPr bwMode="auto">
          <a:xfrm>
            <a:off x="6699250" y="4984750"/>
            <a:ext cx="895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chemeClr val="folHlink"/>
                </a:solidFill>
                <a:latin typeface="Arial" panose="020B0604020202020204" pitchFamily="34" charset="0"/>
                <a:ea typeface="黑体" panose="02010609060101010101" pitchFamily="49" charset="-122"/>
              </a:rPr>
              <a:t>~1100</a:t>
            </a:r>
          </a:p>
        </p:txBody>
      </p:sp>
      <p:sp>
        <p:nvSpPr>
          <p:cNvPr id="2" name="灯片编号占位符 1">
            <a:extLst>
              <a:ext uri="{FF2B5EF4-FFF2-40B4-BE49-F238E27FC236}">
                <a16:creationId xmlns:a16="http://schemas.microsoft.com/office/drawing/2014/main" id="{8256EA66-242D-862F-75CE-EA7FE58CD82E}"/>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1282DDDB-9344-4AB0-9963-25D0B85F2BF4}" type="slidenum">
              <a:rPr lang="en-US" altLang="zh-CN" sz="1200">
                <a:solidFill>
                  <a:srgbClr val="898989"/>
                </a:solidFill>
              </a:rPr>
              <a:pPr eaLnBrk="1" hangingPunct="1"/>
              <a:t>49</a:t>
            </a:fld>
            <a:endParaRPr lang="en-US" altLang="zh-CN"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30147A2-63EE-869C-42AE-24C2DD109648}"/>
              </a:ext>
            </a:extLst>
          </p:cNvPr>
          <p:cNvSpPr>
            <a:spLocks noGrp="1" noChangeArrowheads="1"/>
          </p:cNvSpPr>
          <p:nvPr>
            <p:ph type="title"/>
          </p:nvPr>
        </p:nvSpPr>
        <p:spPr>
          <a:xfrm>
            <a:off x="1150938" y="214313"/>
            <a:ext cx="6950075" cy="1462087"/>
          </a:xfrm>
        </p:spPr>
        <p:txBody>
          <a:bodyPr/>
          <a:lstStyle/>
          <a:p>
            <a:pPr algn="ctr" eaLnBrk="1" hangingPunct="1"/>
            <a:r>
              <a:rPr lang="zh-CN" altLang="en-US"/>
              <a:t>几个术语</a:t>
            </a:r>
          </a:p>
        </p:txBody>
      </p:sp>
      <p:sp>
        <p:nvSpPr>
          <p:cNvPr id="28675" name="Rectangle 3">
            <a:extLst>
              <a:ext uri="{FF2B5EF4-FFF2-40B4-BE49-F238E27FC236}">
                <a16:creationId xmlns:a16="http://schemas.microsoft.com/office/drawing/2014/main" id="{CA3DEC4A-B763-BF33-CFE8-02F1DA6E76A6}"/>
              </a:ext>
            </a:extLst>
          </p:cNvPr>
          <p:cNvSpPr>
            <a:spLocks noGrp="1" noChangeArrowheads="1"/>
          </p:cNvSpPr>
          <p:nvPr>
            <p:ph idx="1"/>
          </p:nvPr>
        </p:nvSpPr>
        <p:spPr>
          <a:xfrm>
            <a:off x="395288" y="1978025"/>
            <a:ext cx="8748712" cy="4114800"/>
          </a:xfrm>
        </p:spPr>
        <p:txBody>
          <a:bodyPr/>
          <a:lstStyle/>
          <a:p>
            <a:pPr eaLnBrk="1" hangingPunct="1">
              <a:lnSpc>
                <a:spcPct val="120000"/>
              </a:lnSpc>
            </a:pPr>
            <a:r>
              <a:rPr lang="zh-CN" altLang="en-US" sz="2600"/>
              <a:t>数据</a:t>
            </a:r>
            <a:r>
              <a:rPr lang="en-US" altLang="zh-CN" sz="2600"/>
              <a:t>(data)——</a:t>
            </a:r>
            <a:r>
              <a:rPr lang="zh-CN" altLang="en-US" sz="2600"/>
              <a:t>运送消息的实体。</a:t>
            </a:r>
          </a:p>
          <a:p>
            <a:pPr eaLnBrk="1" hangingPunct="1">
              <a:lnSpc>
                <a:spcPct val="120000"/>
              </a:lnSpc>
            </a:pPr>
            <a:r>
              <a:rPr lang="zh-CN" altLang="en-US" sz="2600"/>
              <a:t>信号</a:t>
            </a:r>
            <a:r>
              <a:rPr lang="en-US" altLang="zh-CN" sz="2600"/>
              <a:t>(signal)——</a:t>
            </a:r>
            <a:r>
              <a:rPr lang="zh-CN" altLang="en-US" sz="2600"/>
              <a:t>数据的电气的或电磁的表现。 </a:t>
            </a:r>
          </a:p>
          <a:p>
            <a:pPr eaLnBrk="1" hangingPunct="1">
              <a:lnSpc>
                <a:spcPct val="120000"/>
              </a:lnSpc>
            </a:pPr>
            <a:r>
              <a:rPr lang="zh-CN" altLang="en-US" sz="2600"/>
              <a:t>“模拟的”</a:t>
            </a:r>
            <a:r>
              <a:rPr lang="en-US" altLang="zh-CN" sz="2600"/>
              <a:t>(analogous)——</a:t>
            </a:r>
            <a:r>
              <a:rPr lang="zh-CN" altLang="en-US" sz="2600"/>
              <a:t>代表消息的参数的取值是连续的。 </a:t>
            </a:r>
          </a:p>
          <a:p>
            <a:pPr eaLnBrk="1" hangingPunct="1">
              <a:lnSpc>
                <a:spcPct val="120000"/>
              </a:lnSpc>
            </a:pPr>
            <a:r>
              <a:rPr lang="zh-CN" altLang="en-US" sz="2600"/>
              <a:t>“数字的”</a:t>
            </a:r>
            <a:r>
              <a:rPr lang="en-US" altLang="zh-CN" sz="2600"/>
              <a:t>(digital)——</a:t>
            </a:r>
            <a:r>
              <a:rPr lang="zh-CN" altLang="en-US" sz="2600"/>
              <a:t>代表消息的参数的取值是离散的。 </a:t>
            </a:r>
          </a:p>
          <a:p>
            <a:pPr eaLnBrk="1" hangingPunct="1">
              <a:lnSpc>
                <a:spcPct val="120000"/>
              </a:lnSpc>
            </a:pPr>
            <a:r>
              <a:rPr lang="zh-CN" altLang="en-US" sz="2600"/>
              <a:t>码元</a:t>
            </a:r>
            <a:r>
              <a:rPr lang="en-US" altLang="zh-CN" sz="2600"/>
              <a:t>(code)——</a:t>
            </a:r>
            <a:r>
              <a:rPr lang="zh-CN" altLang="en-US" sz="2600"/>
              <a:t>在使用时间域（或简称为时域）的波形表示数字信号时，代表不同离散数值的基本波形。</a:t>
            </a:r>
          </a:p>
        </p:txBody>
      </p:sp>
      <p:sp>
        <p:nvSpPr>
          <p:cNvPr id="2" name="灯片编号占位符 1">
            <a:extLst>
              <a:ext uri="{FF2B5EF4-FFF2-40B4-BE49-F238E27FC236}">
                <a16:creationId xmlns:a16="http://schemas.microsoft.com/office/drawing/2014/main" id="{778534DC-D191-B300-2A09-9999F3AEEA3B}"/>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678047DF-BE7E-4164-BF36-D93022C3CBB3}" type="slidenum">
              <a:rPr lang="en-US" altLang="zh-CN" sz="1200">
                <a:solidFill>
                  <a:srgbClr val="898989"/>
                </a:solidFill>
              </a:rPr>
              <a:pPr eaLnBrk="1" hangingPunct="1"/>
              <a:t>5</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78D2E22-6EA6-39ED-2C05-D005625C07E6}"/>
              </a:ext>
            </a:extLst>
          </p:cNvPr>
          <p:cNvSpPr>
            <a:spLocks noGrp="1" noChangeArrowheads="1"/>
          </p:cNvSpPr>
          <p:nvPr>
            <p:ph type="title"/>
          </p:nvPr>
        </p:nvSpPr>
        <p:spPr>
          <a:xfrm>
            <a:off x="1150938" y="214313"/>
            <a:ext cx="7165975" cy="1462087"/>
          </a:xfrm>
        </p:spPr>
        <p:txBody>
          <a:bodyPr/>
          <a:lstStyle/>
          <a:p>
            <a:pPr algn="ctr" eaLnBrk="1" hangingPunct="1"/>
            <a:r>
              <a:rPr lang="en-US" altLang="zh-CN"/>
              <a:t>ADSL </a:t>
            </a:r>
            <a:r>
              <a:rPr lang="zh-CN" altLang="en-US"/>
              <a:t>的数据率</a:t>
            </a:r>
          </a:p>
        </p:txBody>
      </p:sp>
      <p:sp>
        <p:nvSpPr>
          <p:cNvPr id="53251" name="Rectangle 3">
            <a:extLst>
              <a:ext uri="{FF2B5EF4-FFF2-40B4-BE49-F238E27FC236}">
                <a16:creationId xmlns:a16="http://schemas.microsoft.com/office/drawing/2014/main" id="{D2990794-7C40-34C1-A724-938221235138}"/>
              </a:ext>
            </a:extLst>
          </p:cNvPr>
          <p:cNvSpPr>
            <a:spLocks noGrp="1" noChangeArrowheads="1"/>
          </p:cNvSpPr>
          <p:nvPr>
            <p:ph idx="1"/>
          </p:nvPr>
        </p:nvSpPr>
        <p:spPr>
          <a:xfrm>
            <a:off x="755650" y="1700213"/>
            <a:ext cx="7772400" cy="4824412"/>
          </a:xfrm>
        </p:spPr>
        <p:txBody>
          <a:bodyPr/>
          <a:lstStyle/>
          <a:p>
            <a:pPr eaLnBrk="1" hangingPunct="1"/>
            <a:r>
              <a:rPr lang="zh-CN" altLang="en-US" sz="2400"/>
              <a:t>由于用户线的具体条件往往相差很大（距离、线径、受到相邻用户线的干扰程度等都不同），因此 </a:t>
            </a:r>
            <a:r>
              <a:rPr lang="en-US" altLang="zh-CN" sz="2400"/>
              <a:t>ADSL </a:t>
            </a:r>
            <a:r>
              <a:rPr lang="zh-CN" altLang="en-US" sz="2400"/>
              <a:t>采用</a:t>
            </a:r>
            <a:r>
              <a:rPr lang="zh-CN" altLang="en-US" sz="2400">
                <a:solidFill>
                  <a:srgbClr val="FF0000"/>
                </a:solidFill>
              </a:rPr>
              <a:t>自适应调制技术</a:t>
            </a:r>
            <a:r>
              <a:rPr lang="zh-CN" altLang="en-US" sz="2400"/>
              <a:t>使用户线能够传送尽可能高的数据率。</a:t>
            </a:r>
          </a:p>
          <a:p>
            <a:pPr eaLnBrk="1" hangingPunct="1"/>
            <a:r>
              <a:rPr lang="zh-CN" altLang="en-US" sz="2400"/>
              <a:t>当 </a:t>
            </a:r>
            <a:r>
              <a:rPr lang="en-US" altLang="zh-CN" sz="2400"/>
              <a:t>ADSL </a:t>
            </a:r>
            <a:r>
              <a:rPr lang="zh-CN" altLang="en-US" sz="2400"/>
              <a:t>启动时，用户线两端的 </a:t>
            </a:r>
            <a:r>
              <a:rPr lang="en-US" altLang="zh-CN" sz="2400"/>
              <a:t>ADSL </a:t>
            </a:r>
            <a:r>
              <a:rPr lang="zh-CN" altLang="en-US" sz="2400"/>
              <a:t>调制解调器就测试可用的频率、各子信道受到的干扰情况，以及在每一个频率上测试信号的传输质量。</a:t>
            </a:r>
          </a:p>
          <a:p>
            <a:pPr eaLnBrk="1" hangingPunct="1"/>
            <a:r>
              <a:rPr lang="en-US" altLang="zh-CN" sz="2400"/>
              <a:t>ADSL </a:t>
            </a:r>
            <a:r>
              <a:rPr lang="zh-CN" altLang="en-US" sz="2400"/>
              <a:t>不能保证固定的数据率。对于质量很差的用户线甚至无法开通 </a:t>
            </a:r>
            <a:r>
              <a:rPr lang="en-US" altLang="zh-CN" sz="2400"/>
              <a:t>ADSL</a:t>
            </a:r>
            <a:r>
              <a:rPr lang="zh-CN" altLang="en-US" sz="2400"/>
              <a:t>。</a:t>
            </a:r>
          </a:p>
          <a:p>
            <a:pPr eaLnBrk="1" hangingPunct="1"/>
            <a:r>
              <a:rPr lang="zh-CN" altLang="en-US" sz="2400"/>
              <a:t>通常下行数据率在 </a:t>
            </a:r>
            <a:r>
              <a:rPr lang="en-US" altLang="zh-CN" sz="2400"/>
              <a:t>32 kb/s </a:t>
            </a:r>
            <a:r>
              <a:rPr lang="zh-CN" altLang="en-US" sz="2400"/>
              <a:t>到 </a:t>
            </a:r>
            <a:r>
              <a:rPr lang="en-US" altLang="zh-CN" sz="2400"/>
              <a:t>6.4 Mb/s </a:t>
            </a:r>
            <a:r>
              <a:rPr lang="zh-CN" altLang="en-US" sz="2400"/>
              <a:t>之间，而上行数据率在 </a:t>
            </a:r>
            <a:r>
              <a:rPr lang="en-US" altLang="zh-CN" sz="2400"/>
              <a:t>32 kb/s </a:t>
            </a:r>
            <a:r>
              <a:rPr lang="zh-CN" altLang="en-US" sz="2400"/>
              <a:t>到 </a:t>
            </a:r>
            <a:r>
              <a:rPr lang="en-US" altLang="zh-CN" sz="2400"/>
              <a:t>640 kb/s </a:t>
            </a:r>
            <a:r>
              <a:rPr lang="zh-CN" altLang="en-US" sz="2400"/>
              <a:t>之间。</a:t>
            </a:r>
          </a:p>
        </p:txBody>
      </p:sp>
      <p:sp>
        <p:nvSpPr>
          <p:cNvPr id="2" name="灯片编号占位符 1">
            <a:extLst>
              <a:ext uri="{FF2B5EF4-FFF2-40B4-BE49-F238E27FC236}">
                <a16:creationId xmlns:a16="http://schemas.microsoft.com/office/drawing/2014/main" id="{B59654A8-BE51-A3B2-698B-B7EAECD49120}"/>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7BE650C3-237E-4D6E-8C7F-946462C80A9A}" type="slidenum">
              <a:rPr lang="en-US" altLang="zh-CN" sz="1200">
                <a:solidFill>
                  <a:srgbClr val="898989"/>
                </a:solidFill>
              </a:rPr>
              <a:pPr eaLnBrk="1" hangingPunct="1"/>
              <a:t>50</a:t>
            </a:fld>
            <a:endParaRPr lang="en-US" altLang="zh-CN" sz="1200">
              <a:solidFill>
                <a:srgbClr val="898989"/>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792FCA4-8563-ED87-7D99-303BDD5C3129}"/>
              </a:ext>
            </a:extLst>
          </p:cNvPr>
          <p:cNvSpPr>
            <a:spLocks noGrp="1" noChangeArrowheads="1"/>
          </p:cNvSpPr>
          <p:nvPr>
            <p:ph type="title"/>
          </p:nvPr>
        </p:nvSpPr>
        <p:spPr>
          <a:xfrm>
            <a:off x="1150938" y="-26988"/>
            <a:ext cx="7793037" cy="695326"/>
          </a:xfrm>
        </p:spPr>
        <p:txBody>
          <a:bodyPr/>
          <a:lstStyle/>
          <a:p>
            <a:pPr algn="ctr" eaLnBrk="1" hangingPunct="1"/>
            <a:r>
              <a:rPr lang="en-US" altLang="zh-CN" sz="3600"/>
              <a:t>ADSL </a:t>
            </a:r>
            <a:r>
              <a:rPr lang="zh-CN" altLang="en-US" sz="3600"/>
              <a:t>的组成 </a:t>
            </a:r>
          </a:p>
        </p:txBody>
      </p:sp>
      <p:sp>
        <p:nvSpPr>
          <p:cNvPr id="54275" name="AutoShape 3">
            <a:extLst>
              <a:ext uri="{FF2B5EF4-FFF2-40B4-BE49-F238E27FC236}">
                <a16:creationId xmlns:a16="http://schemas.microsoft.com/office/drawing/2014/main" id="{07BD4A8A-7FAA-C3C7-4DAC-A95DEA704D1E}"/>
              </a:ext>
            </a:extLst>
          </p:cNvPr>
          <p:cNvSpPr>
            <a:spLocks noChangeArrowheads="1"/>
          </p:cNvSpPr>
          <p:nvPr/>
        </p:nvSpPr>
        <p:spPr bwMode="auto">
          <a:xfrm>
            <a:off x="2463800" y="1585913"/>
            <a:ext cx="2087563" cy="2816225"/>
          </a:xfrm>
          <a:prstGeom prst="roundRect">
            <a:avLst>
              <a:gd name="adj" fmla="val 16667"/>
            </a:avLst>
          </a:prstGeom>
          <a:solidFill>
            <a:srgbClr val="CCE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4276" name="Freeform 4">
            <a:extLst>
              <a:ext uri="{FF2B5EF4-FFF2-40B4-BE49-F238E27FC236}">
                <a16:creationId xmlns:a16="http://schemas.microsoft.com/office/drawing/2014/main" id="{76828EBB-3E8B-D4E0-423C-C9945812FFAA}"/>
              </a:ext>
            </a:extLst>
          </p:cNvPr>
          <p:cNvSpPr>
            <a:spLocks/>
          </p:cNvSpPr>
          <p:nvPr/>
        </p:nvSpPr>
        <p:spPr bwMode="auto">
          <a:xfrm>
            <a:off x="993775" y="1128713"/>
            <a:ext cx="428625" cy="1420812"/>
          </a:xfrm>
          <a:custGeom>
            <a:avLst/>
            <a:gdLst>
              <a:gd name="T0" fmla="*/ 2147483647 w 280"/>
              <a:gd name="T1" fmla="*/ 2147483647 h 600"/>
              <a:gd name="T2" fmla="*/ 2147483647 w 280"/>
              <a:gd name="T3" fmla="*/ 2147483647 h 600"/>
              <a:gd name="T4" fmla="*/ 2147483647 w 280"/>
              <a:gd name="T5" fmla="*/ 2147483647 h 600"/>
              <a:gd name="T6" fmla="*/ 0 w 280"/>
              <a:gd name="T7" fmla="*/ 0 h 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0" h="600">
                <a:moveTo>
                  <a:pt x="280" y="600"/>
                </a:moveTo>
                <a:lnTo>
                  <a:pt x="144" y="200"/>
                </a:lnTo>
                <a:lnTo>
                  <a:pt x="112" y="280"/>
                </a:lnTo>
                <a:lnTo>
                  <a:pt x="0" y="0"/>
                </a:lnTo>
              </a:path>
            </a:pathLst>
          </a:custGeom>
          <a:noFill/>
          <a:ln w="28575">
            <a:solidFill>
              <a:schemeClr val="tx1"/>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77" name="Line 5">
            <a:extLst>
              <a:ext uri="{FF2B5EF4-FFF2-40B4-BE49-F238E27FC236}">
                <a16:creationId xmlns:a16="http://schemas.microsoft.com/office/drawing/2014/main" id="{32D6D194-0B6C-DA28-1704-74AAC6C67FBB}"/>
              </a:ext>
            </a:extLst>
          </p:cNvPr>
          <p:cNvSpPr>
            <a:spLocks noChangeShapeType="1"/>
          </p:cNvSpPr>
          <p:nvPr/>
        </p:nvSpPr>
        <p:spPr bwMode="auto">
          <a:xfrm rot="-5400000">
            <a:off x="2574925" y="2582863"/>
            <a:ext cx="0" cy="660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78" name="Freeform 6">
            <a:extLst>
              <a:ext uri="{FF2B5EF4-FFF2-40B4-BE49-F238E27FC236}">
                <a16:creationId xmlns:a16="http://schemas.microsoft.com/office/drawing/2014/main" id="{0FB43962-731A-D804-B57B-0726700D72DA}"/>
              </a:ext>
            </a:extLst>
          </p:cNvPr>
          <p:cNvSpPr>
            <a:spLocks/>
          </p:cNvSpPr>
          <p:nvPr/>
        </p:nvSpPr>
        <p:spPr bwMode="auto">
          <a:xfrm rot="-989619">
            <a:off x="4830763" y="2673350"/>
            <a:ext cx="560387" cy="1387475"/>
          </a:xfrm>
          <a:custGeom>
            <a:avLst/>
            <a:gdLst>
              <a:gd name="T0" fmla="*/ 0 w 366"/>
              <a:gd name="T1" fmla="*/ 0 h 702"/>
              <a:gd name="T2" fmla="*/ 2147483647 w 366"/>
              <a:gd name="T3" fmla="*/ 2147483647 h 702"/>
              <a:gd name="T4" fmla="*/ 2147483647 w 366"/>
              <a:gd name="T5" fmla="*/ 2147483647 h 702"/>
              <a:gd name="T6" fmla="*/ 2147483647 w 366"/>
              <a:gd name="T7" fmla="*/ 2147483647 h 7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6" h="702">
                <a:moveTo>
                  <a:pt x="0" y="0"/>
                </a:moveTo>
                <a:lnTo>
                  <a:pt x="138" y="343"/>
                </a:lnTo>
                <a:lnTo>
                  <a:pt x="168" y="252"/>
                </a:lnTo>
                <a:lnTo>
                  <a:pt x="366" y="702"/>
                </a:lnTo>
              </a:path>
            </a:pathLst>
          </a:custGeom>
          <a:noFill/>
          <a:ln w="28575" cmpd="sng">
            <a:solidFill>
              <a:srgbClr val="333399"/>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4279" name="Picture 7">
            <a:extLst>
              <a:ext uri="{FF2B5EF4-FFF2-40B4-BE49-F238E27FC236}">
                <a16:creationId xmlns:a16="http://schemas.microsoft.com/office/drawing/2014/main" id="{FF5AD0AB-30DB-6FB8-CD2D-AD1E590DAEA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2088" y="1585913"/>
            <a:ext cx="1050925"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80" name="AutoShape 8">
            <a:extLst>
              <a:ext uri="{FF2B5EF4-FFF2-40B4-BE49-F238E27FC236}">
                <a16:creationId xmlns:a16="http://schemas.microsoft.com/office/drawing/2014/main" id="{2F9BF8A4-5701-9469-0132-9DB02FCB7FF4}"/>
              </a:ext>
            </a:extLst>
          </p:cNvPr>
          <p:cNvSpPr>
            <a:spLocks noChangeArrowheads="1"/>
          </p:cNvSpPr>
          <p:nvPr/>
        </p:nvSpPr>
        <p:spPr bwMode="auto">
          <a:xfrm>
            <a:off x="3482975" y="2879725"/>
            <a:ext cx="950913" cy="569913"/>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4281" name="Text Box 9">
            <a:extLst>
              <a:ext uri="{FF2B5EF4-FFF2-40B4-BE49-F238E27FC236}">
                <a16:creationId xmlns:a16="http://schemas.microsoft.com/office/drawing/2014/main" id="{D08076DB-2A2A-B9FD-A396-BF142A2C910F}"/>
              </a:ext>
            </a:extLst>
          </p:cNvPr>
          <p:cNvSpPr txBox="1">
            <a:spLocks noChangeArrowheads="1"/>
          </p:cNvSpPr>
          <p:nvPr/>
        </p:nvSpPr>
        <p:spPr bwMode="auto">
          <a:xfrm>
            <a:off x="3425825" y="3022600"/>
            <a:ext cx="9636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ATU-C</a:t>
            </a:r>
          </a:p>
        </p:txBody>
      </p:sp>
      <p:sp>
        <p:nvSpPr>
          <p:cNvPr id="54282" name="AutoShape 10">
            <a:extLst>
              <a:ext uri="{FF2B5EF4-FFF2-40B4-BE49-F238E27FC236}">
                <a16:creationId xmlns:a16="http://schemas.microsoft.com/office/drawing/2014/main" id="{F03F68C5-5B82-8C1D-D45D-E7D22803E4F9}"/>
              </a:ext>
            </a:extLst>
          </p:cNvPr>
          <p:cNvSpPr>
            <a:spLocks noChangeArrowheads="1"/>
          </p:cNvSpPr>
          <p:nvPr/>
        </p:nvSpPr>
        <p:spPr bwMode="auto">
          <a:xfrm>
            <a:off x="3482975" y="2376488"/>
            <a:ext cx="950913" cy="571500"/>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4283" name="Text Box 11">
            <a:extLst>
              <a:ext uri="{FF2B5EF4-FFF2-40B4-BE49-F238E27FC236}">
                <a16:creationId xmlns:a16="http://schemas.microsoft.com/office/drawing/2014/main" id="{03717248-785C-1786-CD2C-0CFA70868754}"/>
              </a:ext>
            </a:extLst>
          </p:cNvPr>
          <p:cNvSpPr txBox="1">
            <a:spLocks noChangeArrowheads="1"/>
          </p:cNvSpPr>
          <p:nvPr/>
        </p:nvSpPr>
        <p:spPr bwMode="auto">
          <a:xfrm>
            <a:off x="3425825" y="2501900"/>
            <a:ext cx="963613" cy="395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ATU-C</a:t>
            </a:r>
          </a:p>
        </p:txBody>
      </p:sp>
      <p:pic>
        <p:nvPicPr>
          <p:cNvPr id="54284" name="Picture 12">
            <a:extLst>
              <a:ext uri="{FF2B5EF4-FFF2-40B4-BE49-F238E27FC236}">
                <a16:creationId xmlns:a16="http://schemas.microsoft.com/office/drawing/2014/main" id="{E9CF9D84-BC1D-7ADB-5022-C248D6E5EE9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700" y="1204913"/>
            <a:ext cx="28575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4285" name="Line 13">
            <a:extLst>
              <a:ext uri="{FF2B5EF4-FFF2-40B4-BE49-F238E27FC236}">
                <a16:creationId xmlns:a16="http://schemas.microsoft.com/office/drawing/2014/main" id="{1ABF9AB9-F502-6D02-7FC9-3C0547F79ACF}"/>
              </a:ext>
            </a:extLst>
          </p:cNvPr>
          <p:cNvSpPr>
            <a:spLocks noChangeShapeType="1"/>
          </p:cNvSpPr>
          <p:nvPr/>
        </p:nvSpPr>
        <p:spPr bwMode="auto">
          <a:xfrm>
            <a:off x="6496050" y="2722563"/>
            <a:ext cx="0" cy="568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4286" name="Picture 14">
            <a:extLst>
              <a:ext uri="{FF2B5EF4-FFF2-40B4-BE49-F238E27FC236}">
                <a16:creationId xmlns:a16="http://schemas.microsoft.com/office/drawing/2014/main" id="{D759969C-C7B4-23C5-6422-776850775F6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0300" y="3125788"/>
            <a:ext cx="566738"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87" name="AutoShape 15">
            <a:extLst>
              <a:ext uri="{FF2B5EF4-FFF2-40B4-BE49-F238E27FC236}">
                <a16:creationId xmlns:a16="http://schemas.microsoft.com/office/drawing/2014/main" id="{8CE72EA2-D9AA-B1DF-1B9B-AD1F9A00D9D7}"/>
              </a:ext>
            </a:extLst>
          </p:cNvPr>
          <p:cNvSpPr>
            <a:spLocks noChangeArrowheads="1"/>
          </p:cNvSpPr>
          <p:nvPr/>
        </p:nvSpPr>
        <p:spPr bwMode="auto">
          <a:xfrm>
            <a:off x="6808788" y="2427288"/>
            <a:ext cx="950912"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4288" name="Text Box 16">
            <a:extLst>
              <a:ext uri="{FF2B5EF4-FFF2-40B4-BE49-F238E27FC236}">
                <a16:creationId xmlns:a16="http://schemas.microsoft.com/office/drawing/2014/main" id="{189A5ED2-56B2-C8BD-429A-CB4A2B61CED7}"/>
              </a:ext>
            </a:extLst>
          </p:cNvPr>
          <p:cNvSpPr txBox="1">
            <a:spLocks noChangeArrowheads="1"/>
          </p:cNvSpPr>
          <p:nvPr/>
        </p:nvSpPr>
        <p:spPr bwMode="auto">
          <a:xfrm>
            <a:off x="6740525" y="2566988"/>
            <a:ext cx="962025"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ATU-R</a:t>
            </a:r>
          </a:p>
        </p:txBody>
      </p:sp>
      <p:pic>
        <p:nvPicPr>
          <p:cNvPr id="54289" name="Picture 17">
            <a:extLst>
              <a:ext uri="{FF2B5EF4-FFF2-40B4-BE49-F238E27FC236}">
                <a16:creationId xmlns:a16="http://schemas.microsoft.com/office/drawing/2014/main" id="{FF282B32-55F2-EBF6-8FF4-9FE62199378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2063750"/>
            <a:ext cx="2141538" cy="1893888"/>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290" name="Freeform 18">
            <a:extLst>
              <a:ext uri="{FF2B5EF4-FFF2-40B4-BE49-F238E27FC236}">
                <a16:creationId xmlns:a16="http://schemas.microsoft.com/office/drawing/2014/main" id="{FA1CF9E6-F230-349A-31D8-D16DFA3C347A}"/>
              </a:ext>
            </a:extLst>
          </p:cNvPr>
          <p:cNvSpPr>
            <a:spLocks/>
          </p:cNvSpPr>
          <p:nvPr/>
        </p:nvSpPr>
        <p:spPr bwMode="auto">
          <a:xfrm>
            <a:off x="4360863" y="2673350"/>
            <a:ext cx="2454275" cy="96838"/>
          </a:xfrm>
          <a:custGeom>
            <a:avLst/>
            <a:gdLst>
              <a:gd name="T0" fmla="*/ 2147483647 w 1608"/>
              <a:gd name="T1" fmla="*/ 2147483647 h 48"/>
              <a:gd name="T2" fmla="*/ 2147483647 w 1608"/>
              <a:gd name="T3" fmla="*/ 2147483647 h 48"/>
              <a:gd name="T4" fmla="*/ 2147483647 w 1608"/>
              <a:gd name="T5" fmla="*/ 2147483647 h 48"/>
              <a:gd name="T6" fmla="*/ 0 w 1608"/>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8" h="48">
                <a:moveTo>
                  <a:pt x="1608" y="48"/>
                </a:moveTo>
                <a:lnTo>
                  <a:pt x="790" y="48"/>
                </a:lnTo>
                <a:lnTo>
                  <a:pt x="844" y="1"/>
                </a:lnTo>
                <a:lnTo>
                  <a:pt x="0"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1" name="AutoShape 19">
            <a:extLst>
              <a:ext uri="{FF2B5EF4-FFF2-40B4-BE49-F238E27FC236}">
                <a16:creationId xmlns:a16="http://schemas.microsoft.com/office/drawing/2014/main" id="{F8797550-6D4C-4990-65D7-8BDC1ED9277F}"/>
              </a:ext>
            </a:extLst>
          </p:cNvPr>
          <p:cNvSpPr>
            <a:spLocks noChangeArrowheads="1"/>
          </p:cNvSpPr>
          <p:nvPr/>
        </p:nvSpPr>
        <p:spPr bwMode="auto">
          <a:xfrm>
            <a:off x="6421438" y="2608263"/>
            <a:ext cx="219075" cy="284162"/>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4292" name="AutoShape 20">
            <a:extLst>
              <a:ext uri="{FF2B5EF4-FFF2-40B4-BE49-F238E27FC236}">
                <a16:creationId xmlns:a16="http://schemas.microsoft.com/office/drawing/2014/main" id="{32DB1EFC-4D86-261D-C857-7B1C5D81DF77}"/>
              </a:ext>
            </a:extLst>
          </p:cNvPr>
          <p:cNvSpPr>
            <a:spLocks noChangeArrowheads="1"/>
          </p:cNvSpPr>
          <p:nvPr/>
        </p:nvSpPr>
        <p:spPr bwMode="auto">
          <a:xfrm>
            <a:off x="4589463" y="2533650"/>
            <a:ext cx="220662" cy="282575"/>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4293" name="AutoShape 21">
            <a:extLst>
              <a:ext uri="{FF2B5EF4-FFF2-40B4-BE49-F238E27FC236}">
                <a16:creationId xmlns:a16="http://schemas.microsoft.com/office/drawing/2014/main" id="{7B9A73C8-2C23-B126-AFFC-E1DBE7CDB713}"/>
              </a:ext>
            </a:extLst>
          </p:cNvPr>
          <p:cNvSpPr>
            <a:spLocks noChangeArrowheads="1"/>
          </p:cNvSpPr>
          <p:nvPr/>
        </p:nvSpPr>
        <p:spPr bwMode="auto">
          <a:xfrm>
            <a:off x="3482975" y="1887538"/>
            <a:ext cx="950913"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4294" name="Text Box 22">
            <a:extLst>
              <a:ext uri="{FF2B5EF4-FFF2-40B4-BE49-F238E27FC236}">
                <a16:creationId xmlns:a16="http://schemas.microsoft.com/office/drawing/2014/main" id="{D9C29137-4937-634C-B3AA-B2A49D417EC8}"/>
              </a:ext>
            </a:extLst>
          </p:cNvPr>
          <p:cNvSpPr txBox="1">
            <a:spLocks noChangeArrowheads="1"/>
          </p:cNvSpPr>
          <p:nvPr/>
        </p:nvSpPr>
        <p:spPr bwMode="auto">
          <a:xfrm>
            <a:off x="3425825" y="2055813"/>
            <a:ext cx="962025"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ATU-C</a:t>
            </a:r>
          </a:p>
        </p:txBody>
      </p:sp>
      <p:sp>
        <p:nvSpPr>
          <p:cNvPr id="54295" name="Freeform 23">
            <a:extLst>
              <a:ext uri="{FF2B5EF4-FFF2-40B4-BE49-F238E27FC236}">
                <a16:creationId xmlns:a16="http://schemas.microsoft.com/office/drawing/2014/main" id="{0C590542-AFF7-AB40-3B1D-385D7FC92796}"/>
              </a:ext>
            </a:extLst>
          </p:cNvPr>
          <p:cNvSpPr>
            <a:spLocks/>
          </p:cNvSpPr>
          <p:nvPr/>
        </p:nvSpPr>
        <p:spPr bwMode="auto">
          <a:xfrm>
            <a:off x="7704138" y="2722563"/>
            <a:ext cx="292100" cy="307975"/>
          </a:xfrm>
          <a:custGeom>
            <a:avLst/>
            <a:gdLst>
              <a:gd name="T0" fmla="*/ 0 w 192"/>
              <a:gd name="T1" fmla="*/ 2147483647 h 156"/>
              <a:gd name="T2" fmla="*/ 2147483647 w 192"/>
              <a:gd name="T3" fmla="*/ 0 h 156"/>
              <a:gd name="T4" fmla="*/ 2147483647 w 192"/>
              <a:gd name="T5" fmla="*/ 2147483647 h 156"/>
              <a:gd name="T6" fmla="*/ 0 60000 65536"/>
              <a:gd name="T7" fmla="*/ 0 60000 65536"/>
              <a:gd name="T8" fmla="*/ 0 60000 65536"/>
            </a:gdLst>
            <a:ahLst/>
            <a:cxnLst>
              <a:cxn ang="T6">
                <a:pos x="T0" y="T1"/>
              </a:cxn>
              <a:cxn ang="T7">
                <a:pos x="T2" y="T3"/>
              </a:cxn>
              <a:cxn ang="T8">
                <a:pos x="T4" y="T5"/>
              </a:cxn>
            </a:cxnLst>
            <a:rect l="0" t="0" r="r" b="b"/>
            <a:pathLst>
              <a:path w="192" h="156">
                <a:moveTo>
                  <a:pt x="0" y="6"/>
                </a:moveTo>
                <a:lnTo>
                  <a:pt x="192" y="0"/>
                </a:lnTo>
                <a:lnTo>
                  <a:pt x="192" y="156"/>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4296" name="Picture 24">
            <a:extLst>
              <a:ext uri="{FF2B5EF4-FFF2-40B4-BE49-F238E27FC236}">
                <a16:creationId xmlns:a16="http://schemas.microsoft.com/office/drawing/2014/main" id="{4729D569-3073-608C-D754-0F378C24F3E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9063" y="2913063"/>
            <a:ext cx="566737"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97" name="Text Box 25">
            <a:extLst>
              <a:ext uri="{FF2B5EF4-FFF2-40B4-BE49-F238E27FC236}">
                <a16:creationId xmlns:a16="http://schemas.microsoft.com/office/drawing/2014/main" id="{645FA1E5-C6C9-AF18-6843-1570E97E4500}"/>
              </a:ext>
            </a:extLst>
          </p:cNvPr>
          <p:cNvSpPr txBox="1">
            <a:spLocks noChangeArrowheads="1"/>
          </p:cNvSpPr>
          <p:nvPr/>
        </p:nvSpPr>
        <p:spPr bwMode="auto">
          <a:xfrm>
            <a:off x="5080000" y="2276475"/>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Arial" panose="020B0604020202020204" pitchFamily="34" charset="0"/>
                <a:ea typeface="黑体" panose="02010609060101010101" pitchFamily="49" charset="-122"/>
              </a:rPr>
              <a:t>用户线</a:t>
            </a:r>
          </a:p>
        </p:txBody>
      </p:sp>
      <p:sp>
        <p:nvSpPr>
          <p:cNvPr id="54298" name="Text Box 26">
            <a:extLst>
              <a:ext uri="{FF2B5EF4-FFF2-40B4-BE49-F238E27FC236}">
                <a16:creationId xmlns:a16="http://schemas.microsoft.com/office/drawing/2014/main" id="{7551DFC4-8AA5-0294-402A-D90D7E29EA32}"/>
              </a:ext>
            </a:extLst>
          </p:cNvPr>
          <p:cNvSpPr txBox="1">
            <a:spLocks noChangeArrowheads="1"/>
          </p:cNvSpPr>
          <p:nvPr/>
        </p:nvSpPr>
        <p:spPr bwMode="auto">
          <a:xfrm>
            <a:off x="5126038" y="1344613"/>
            <a:ext cx="9461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85000"/>
              </a:lnSpc>
            </a:pPr>
            <a:r>
              <a:rPr kumimoji="1" lang="en-US" altLang="zh-CN" sz="2000">
                <a:solidFill>
                  <a:srgbClr val="333399"/>
                </a:solidFill>
                <a:latin typeface="Arial" panose="020B0604020202020204" pitchFamily="34" charset="0"/>
                <a:ea typeface="黑体" panose="02010609060101010101" pitchFamily="49" charset="-122"/>
              </a:rPr>
              <a:t> </a:t>
            </a:r>
            <a:r>
              <a:rPr kumimoji="1" lang="zh-CN" altLang="en-US" sz="2000">
                <a:solidFill>
                  <a:srgbClr val="333399"/>
                </a:solidFill>
                <a:latin typeface="Arial" panose="020B0604020202020204" pitchFamily="34" charset="0"/>
                <a:ea typeface="黑体" panose="02010609060101010101" pitchFamily="49" charset="-122"/>
              </a:rPr>
              <a:t>电话</a:t>
            </a:r>
          </a:p>
          <a:p>
            <a:pPr algn="l" eaLnBrk="1" hangingPunct="1">
              <a:lnSpc>
                <a:spcPct val="85000"/>
              </a:lnSpc>
            </a:pPr>
            <a:r>
              <a:rPr kumimoji="1" lang="zh-CN" altLang="en-US" sz="2000">
                <a:solidFill>
                  <a:srgbClr val="333399"/>
                </a:solidFill>
                <a:latin typeface="Arial" panose="020B0604020202020204" pitchFamily="34" charset="0"/>
                <a:ea typeface="黑体" panose="02010609060101010101" pitchFamily="49" charset="-122"/>
              </a:rPr>
              <a:t>分离器</a:t>
            </a:r>
          </a:p>
        </p:txBody>
      </p:sp>
      <p:sp>
        <p:nvSpPr>
          <p:cNvPr id="54299" name="Line 27">
            <a:extLst>
              <a:ext uri="{FF2B5EF4-FFF2-40B4-BE49-F238E27FC236}">
                <a16:creationId xmlns:a16="http://schemas.microsoft.com/office/drawing/2014/main" id="{A70F6598-57FB-402B-4AEF-03150024B339}"/>
              </a:ext>
            </a:extLst>
          </p:cNvPr>
          <p:cNvSpPr>
            <a:spLocks noChangeShapeType="1"/>
          </p:cNvSpPr>
          <p:nvPr/>
        </p:nvSpPr>
        <p:spPr bwMode="auto">
          <a:xfrm flipH="1">
            <a:off x="4810125" y="1962150"/>
            <a:ext cx="438150" cy="66675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0" name="Line 28">
            <a:extLst>
              <a:ext uri="{FF2B5EF4-FFF2-40B4-BE49-F238E27FC236}">
                <a16:creationId xmlns:a16="http://schemas.microsoft.com/office/drawing/2014/main" id="{0DC851F6-ADFD-6624-E528-66FCEBB11E42}"/>
              </a:ext>
            </a:extLst>
          </p:cNvPr>
          <p:cNvSpPr>
            <a:spLocks noChangeShapeType="1"/>
          </p:cNvSpPr>
          <p:nvPr/>
        </p:nvSpPr>
        <p:spPr bwMode="auto">
          <a:xfrm rot="16200000" flipH="1">
            <a:off x="5795169" y="2002631"/>
            <a:ext cx="666750" cy="585788"/>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1" name="Text Box 29">
            <a:extLst>
              <a:ext uri="{FF2B5EF4-FFF2-40B4-BE49-F238E27FC236}">
                <a16:creationId xmlns:a16="http://schemas.microsoft.com/office/drawing/2014/main" id="{E135B0E8-9212-F921-40F7-CA6203CC030A}"/>
              </a:ext>
            </a:extLst>
          </p:cNvPr>
          <p:cNvSpPr txBox="1">
            <a:spLocks noChangeArrowheads="1"/>
          </p:cNvSpPr>
          <p:nvPr/>
        </p:nvSpPr>
        <p:spPr bwMode="auto">
          <a:xfrm>
            <a:off x="550863" y="2781300"/>
            <a:ext cx="1525587"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 </a:t>
            </a:r>
            <a:r>
              <a:rPr kumimoji="1" lang="zh-CN" altLang="en-US" sz="2000">
                <a:solidFill>
                  <a:srgbClr val="333399"/>
                </a:solidFill>
                <a:latin typeface="Arial" panose="020B0604020202020204" pitchFamily="34" charset="0"/>
                <a:ea typeface="黑体" panose="02010609060101010101" pitchFamily="49" charset="-122"/>
              </a:rPr>
              <a:t>区域宽带网</a:t>
            </a:r>
          </a:p>
        </p:txBody>
      </p:sp>
      <p:sp>
        <p:nvSpPr>
          <p:cNvPr id="54302" name="Text Box 30">
            <a:extLst>
              <a:ext uri="{FF2B5EF4-FFF2-40B4-BE49-F238E27FC236}">
                <a16:creationId xmlns:a16="http://schemas.microsoft.com/office/drawing/2014/main" id="{43F609A7-ABD3-8C45-FD1B-55BDCC0AE740}"/>
              </a:ext>
            </a:extLst>
          </p:cNvPr>
          <p:cNvSpPr txBox="1">
            <a:spLocks noChangeArrowheads="1"/>
          </p:cNvSpPr>
          <p:nvPr/>
        </p:nvSpPr>
        <p:spPr bwMode="auto">
          <a:xfrm>
            <a:off x="574675" y="766763"/>
            <a:ext cx="915988"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Arial" panose="020B0604020202020204" pitchFamily="34" charset="0"/>
                <a:ea typeface="黑体" panose="02010609060101010101" pitchFamily="49" charset="-122"/>
              </a:rPr>
              <a:t>至 </a:t>
            </a:r>
            <a:r>
              <a:rPr kumimoji="1" lang="en-US" altLang="zh-CN" sz="2000">
                <a:solidFill>
                  <a:srgbClr val="333399"/>
                </a:solidFill>
                <a:latin typeface="Arial" panose="020B0604020202020204" pitchFamily="34" charset="0"/>
                <a:ea typeface="黑体" panose="02010609060101010101" pitchFamily="49" charset="-122"/>
              </a:rPr>
              <a:t>ISP</a:t>
            </a:r>
          </a:p>
        </p:txBody>
      </p:sp>
      <p:sp>
        <p:nvSpPr>
          <p:cNvPr id="54303" name="Text Box 31">
            <a:extLst>
              <a:ext uri="{FF2B5EF4-FFF2-40B4-BE49-F238E27FC236}">
                <a16:creationId xmlns:a16="http://schemas.microsoft.com/office/drawing/2014/main" id="{21261E09-DB31-4A0D-99B4-3F663382D978}"/>
              </a:ext>
            </a:extLst>
          </p:cNvPr>
          <p:cNvSpPr txBox="1">
            <a:spLocks noChangeArrowheads="1"/>
          </p:cNvSpPr>
          <p:nvPr/>
        </p:nvSpPr>
        <p:spPr bwMode="auto">
          <a:xfrm>
            <a:off x="6861175" y="3590925"/>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Arial" panose="020B0604020202020204" pitchFamily="34" charset="0"/>
                <a:ea typeface="黑体" panose="02010609060101010101" pitchFamily="49" charset="-122"/>
              </a:rPr>
              <a:t>居民家庭</a:t>
            </a:r>
          </a:p>
        </p:txBody>
      </p:sp>
      <p:sp>
        <p:nvSpPr>
          <p:cNvPr id="54304" name="Line 32">
            <a:extLst>
              <a:ext uri="{FF2B5EF4-FFF2-40B4-BE49-F238E27FC236}">
                <a16:creationId xmlns:a16="http://schemas.microsoft.com/office/drawing/2014/main" id="{A38B0F57-C5C0-4E03-5A4A-EAF674DEDDCB}"/>
              </a:ext>
            </a:extLst>
          </p:cNvPr>
          <p:cNvSpPr>
            <a:spLocks noChangeShapeType="1"/>
          </p:cNvSpPr>
          <p:nvPr/>
        </p:nvSpPr>
        <p:spPr bwMode="auto">
          <a:xfrm>
            <a:off x="2427288" y="946150"/>
            <a:ext cx="593407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5" name="Text Box 33">
            <a:extLst>
              <a:ext uri="{FF2B5EF4-FFF2-40B4-BE49-F238E27FC236}">
                <a16:creationId xmlns:a16="http://schemas.microsoft.com/office/drawing/2014/main" id="{405090D1-3C0B-077D-FB40-A8761CB9F093}"/>
              </a:ext>
            </a:extLst>
          </p:cNvPr>
          <p:cNvSpPr txBox="1">
            <a:spLocks noChangeArrowheads="1"/>
          </p:cNvSpPr>
          <p:nvPr/>
        </p:nvSpPr>
        <p:spPr bwMode="auto">
          <a:xfrm>
            <a:off x="4200525" y="749300"/>
            <a:ext cx="251301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Arial" panose="020B0604020202020204" pitchFamily="34" charset="0"/>
                <a:ea typeface="黑体" panose="02010609060101010101" pitchFamily="49" charset="-122"/>
              </a:rPr>
              <a:t>基于 </a:t>
            </a:r>
            <a:r>
              <a:rPr kumimoji="1" lang="en-US" altLang="zh-CN" sz="2000">
                <a:solidFill>
                  <a:srgbClr val="333399"/>
                </a:solidFill>
                <a:latin typeface="Arial" panose="020B0604020202020204" pitchFamily="34" charset="0"/>
                <a:ea typeface="黑体" panose="02010609060101010101" pitchFamily="49" charset="-122"/>
              </a:rPr>
              <a:t>ADSL </a:t>
            </a:r>
            <a:r>
              <a:rPr kumimoji="1" lang="zh-CN" altLang="en-US" sz="2000">
                <a:solidFill>
                  <a:srgbClr val="333399"/>
                </a:solidFill>
                <a:latin typeface="Arial" panose="020B0604020202020204" pitchFamily="34" charset="0"/>
                <a:ea typeface="黑体" panose="02010609060101010101" pitchFamily="49" charset="-122"/>
              </a:rPr>
              <a:t>的接入网</a:t>
            </a:r>
          </a:p>
        </p:txBody>
      </p:sp>
      <p:sp>
        <p:nvSpPr>
          <p:cNvPr id="54306" name="Text Box 34">
            <a:extLst>
              <a:ext uri="{FF2B5EF4-FFF2-40B4-BE49-F238E27FC236}">
                <a16:creationId xmlns:a16="http://schemas.microsoft.com/office/drawing/2014/main" id="{33910122-7560-FD42-DB3B-02AC4F0686E6}"/>
              </a:ext>
            </a:extLst>
          </p:cNvPr>
          <p:cNvSpPr txBox="1">
            <a:spLocks noChangeArrowheads="1"/>
          </p:cNvSpPr>
          <p:nvPr/>
        </p:nvSpPr>
        <p:spPr bwMode="auto">
          <a:xfrm>
            <a:off x="2667000" y="1125538"/>
            <a:ext cx="170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Arial" panose="020B0604020202020204" pitchFamily="34" charset="0"/>
                <a:ea typeface="黑体" panose="02010609060101010101" pitchFamily="49" charset="-122"/>
              </a:rPr>
              <a:t>端局或远端站</a:t>
            </a:r>
          </a:p>
        </p:txBody>
      </p:sp>
      <p:sp>
        <p:nvSpPr>
          <p:cNvPr id="54307" name="Line 35">
            <a:extLst>
              <a:ext uri="{FF2B5EF4-FFF2-40B4-BE49-F238E27FC236}">
                <a16:creationId xmlns:a16="http://schemas.microsoft.com/office/drawing/2014/main" id="{C87E66CB-5453-53F6-F207-D2FF87D5CE76}"/>
              </a:ext>
            </a:extLst>
          </p:cNvPr>
          <p:cNvSpPr>
            <a:spLocks noChangeShapeType="1"/>
          </p:cNvSpPr>
          <p:nvPr/>
        </p:nvSpPr>
        <p:spPr bwMode="auto">
          <a:xfrm>
            <a:off x="2465388" y="4098925"/>
            <a:ext cx="2073275" cy="15875"/>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8" name="Text Box 36">
            <a:extLst>
              <a:ext uri="{FF2B5EF4-FFF2-40B4-BE49-F238E27FC236}">
                <a16:creationId xmlns:a16="http://schemas.microsoft.com/office/drawing/2014/main" id="{1835EFDA-21CB-E1E4-530A-1880A6721E7D}"/>
              </a:ext>
            </a:extLst>
          </p:cNvPr>
          <p:cNvSpPr txBox="1">
            <a:spLocks noChangeArrowheads="1"/>
          </p:cNvSpPr>
          <p:nvPr/>
        </p:nvSpPr>
        <p:spPr bwMode="auto">
          <a:xfrm>
            <a:off x="2959100" y="3906838"/>
            <a:ext cx="1060450" cy="3508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85000"/>
              </a:lnSpc>
            </a:pPr>
            <a:r>
              <a:rPr kumimoji="1" lang="en-US" altLang="zh-CN" sz="2000">
                <a:solidFill>
                  <a:srgbClr val="333399"/>
                </a:solidFill>
                <a:latin typeface="Arial" panose="020B0604020202020204" pitchFamily="34" charset="0"/>
                <a:ea typeface="黑体" panose="02010609060101010101" pitchFamily="49" charset="-122"/>
              </a:rPr>
              <a:t>DSLAM</a:t>
            </a:r>
          </a:p>
        </p:txBody>
      </p:sp>
      <p:sp>
        <p:nvSpPr>
          <p:cNvPr id="54309" name="Text Box 37">
            <a:extLst>
              <a:ext uri="{FF2B5EF4-FFF2-40B4-BE49-F238E27FC236}">
                <a16:creationId xmlns:a16="http://schemas.microsoft.com/office/drawing/2014/main" id="{61F1C74D-693C-7ACC-4EF0-964264D7B11D}"/>
              </a:ext>
            </a:extLst>
          </p:cNvPr>
          <p:cNvSpPr txBox="1">
            <a:spLocks noChangeArrowheads="1"/>
          </p:cNvSpPr>
          <p:nvPr/>
        </p:nvSpPr>
        <p:spPr bwMode="auto">
          <a:xfrm>
            <a:off x="4854575" y="3860800"/>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solidFill>
                  <a:srgbClr val="333399"/>
                </a:solidFill>
                <a:latin typeface="Arial" panose="020B0604020202020204" pitchFamily="34" charset="0"/>
                <a:ea typeface="黑体" panose="02010609060101010101" pitchFamily="49" charset="-122"/>
              </a:rPr>
              <a:t>至本地电话局</a:t>
            </a:r>
          </a:p>
        </p:txBody>
      </p:sp>
      <p:sp>
        <p:nvSpPr>
          <p:cNvPr id="54310" name="Text Box 38">
            <a:extLst>
              <a:ext uri="{FF2B5EF4-FFF2-40B4-BE49-F238E27FC236}">
                <a16:creationId xmlns:a16="http://schemas.microsoft.com/office/drawing/2014/main" id="{725C8807-7D10-EB13-B2C0-BC6AFB52C3E4}"/>
              </a:ext>
            </a:extLst>
          </p:cNvPr>
          <p:cNvSpPr txBox="1">
            <a:spLocks noChangeArrowheads="1"/>
          </p:cNvSpPr>
          <p:nvPr/>
        </p:nvSpPr>
        <p:spPr bwMode="auto">
          <a:xfrm>
            <a:off x="4503738" y="1809750"/>
            <a:ext cx="523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PS</a:t>
            </a:r>
          </a:p>
        </p:txBody>
      </p:sp>
      <p:sp>
        <p:nvSpPr>
          <p:cNvPr id="54311" name="Text Box 39">
            <a:extLst>
              <a:ext uri="{FF2B5EF4-FFF2-40B4-BE49-F238E27FC236}">
                <a16:creationId xmlns:a16="http://schemas.microsoft.com/office/drawing/2014/main" id="{5D26CA37-B1C4-CCD6-D00E-CD71DCDBAD55}"/>
              </a:ext>
            </a:extLst>
          </p:cNvPr>
          <p:cNvSpPr txBox="1">
            <a:spLocks noChangeArrowheads="1"/>
          </p:cNvSpPr>
          <p:nvPr/>
        </p:nvSpPr>
        <p:spPr bwMode="auto">
          <a:xfrm>
            <a:off x="6389688" y="2276475"/>
            <a:ext cx="523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000">
                <a:solidFill>
                  <a:srgbClr val="333399"/>
                </a:solidFill>
                <a:latin typeface="Arial" panose="020B0604020202020204" pitchFamily="34" charset="0"/>
                <a:ea typeface="黑体" panose="02010609060101010101" pitchFamily="49" charset="-122"/>
              </a:rPr>
              <a:t>PS</a:t>
            </a:r>
          </a:p>
        </p:txBody>
      </p:sp>
      <p:sp>
        <p:nvSpPr>
          <p:cNvPr id="54312" name="Freeform 40">
            <a:extLst>
              <a:ext uri="{FF2B5EF4-FFF2-40B4-BE49-F238E27FC236}">
                <a16:creationId xmlns:a16="http://schemas.microsoft.com/office/drawing/2014/main" id="{366FCE16-98F9-89A1-E5BD-72E6F39B364C}"/>
              </a:ext>
            </a:extLst>
          </p:cNvPr>
          <p:cNvSpPr>
            <a:spLocks/>
          </p:cNvSpPr>
          <p:nvPr/>
        </p:nvSpPr>
        <p:spPr bwMode="auto">
          <a:xfrm>
            <a:off x="4381500" y="3149600"/>
            <a:ext cx="298450" cy="1588"/>
          </a:xfrm>
          <a:custGeom>
            <a:avLst/>
            <a:gdLst>
              <a:gd name="T0" fmla="*/ 0 w 196"/>
              <a:gd name="T1" fmla="*/ 0 h 1"/>
              <a:gd name="T2" fmla="*/ 2147483647 w 196"/>
              <a:gd name="T3" fmla="*/ 0 h 1"/>
              <a:gd name="T4" fmla="*/ 0 60000 65536"/>
              <a:gd name="T5" fmla="*/ 0 60000 65536"/>
            </a:gdLst>
            <a:ahLst/>
            <a:cxnLst>
              <a:cxn ang="T4">
                <a:pos x="T0" y="T1"/>
              </a:cxn>
              <a:cxn ang="T5">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3" name="Freeform 41">
            <a:extLst>
              <a:ext uri="{FF2B5EF4-FFF2-40B4-BE49-F238E27FC236}">
                <a16:creationId xmlns:a16="http://schemas.microsoft.com/office/drawing/2014/main" id="{19503918-4E95-4B46-3288-39CC9A695E7D}"/>
              </a:ext>
            </a:extLst>
          </p:cNvPr>
          <p:cNvSpPr>
            <a:spLocks/>
          </p:cNvSpPr>
          <p:nvPr/>
        </p:nvSpPr>
        <p:spPr bwMode="auto">
          <a:xfrm>
            <a:off x="4381500" y="2152650"/>
            <a:ext cx="298450" cy="0"/>
          </a:xfrm>
          <a:custGeom>
            <a:avLst/>
            <a:gdLst>
              <a:gd name="T0" fmla="*/ 0 w 196"/>
              <a:gd name="T1" fmla="*/ 0 h 1"/>
              <a:gd name="T2" fmla="*/ 2147483647 w 196"/>
              <a:gd name="T3" fmla="*/ 0 h 1"/>
              <a:gd name="T4" fmla="*/ 0 60000 65536"/>
              <a:gd name="T5" fmla="*/ 0 60000 65536"/>
            </a:gdLst>
            <a:ahLst/>
            <a:cxnLst>
              <a:cxn ang="T4">
                <a:pos x="T0" y="T1"/>
              </a:cxn>
              <a:cxn ang="T5">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4" name="Text Box 42">
            <a:extLst>
              <a:ext uri="{FF2B5EF4-FFF2-40B4-BE49-F238E27FC236}">
                <a16:creationId xmlns:a16="http://schemas.microsoft.com/office/drawing/2014/main" id="{511D3817-53E0-B470-DDC7-52537D287D24}"/>
              </a:ext>
            </a:extLst>
          </p:cNvPr>
          <p:cNvSpPr txBox="1">
            <a:spLocks noChangeArrowheads="1"/>
          </p:cNvSpPr>
          <p:nvPr/>
        </p:nvSpPr>
        <p:spPr bwMode="auto">
          <a:xfrm>
            <a:off x="592138" y="4600575"/>
            <a:ext cx="7875587" cy="1989138"/>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a:solidFill>
                  <a:srgbClr val="333399"/>
                </a:solidFill>
                <a:latin typeface="Arial" panose="020B0604020202020204" pitchFamily="34" charset="0"/>
                <a:ea typeface="黑体" panose="02010609060101010101" pitchFamily="49" charset="-122"/>
              </a:rPr>
              <a:t>数字用户线接入复用器 </a:t>
            </a:r>
            <a:r>
              <a:rPr lang="en-US" altLang="zh-CN">
                <a:solidFill>
                  <a:srgbClr val="333399"/>
                </a:solidFill>
                <a:latin typeface="Arial" panose="020B0604020202020204" pitchFamily="34" charset="0"/>
                <a:ea typeface="黑体" panose="02010609060101010101" pitchFamily="49" charset="-122"/>
              </a:rPr>
              <a:t>DSLAM (DSL Access Multiplexer)</a:t>
            </a:r>
          </a:p>
          <a:p>
            <a:pPr algn="l" eaLnBrk="1" hangingPunct="1"/>
            <a:r>
              <a:rPr lang="zh-CN" altLang="en-US">
                <a:solidFill>
                  <a:srgbClr val="333399"/>
                </a:solidFill>
                <a:latin typeface="Arial" panose="020B0604020202020204" pitchFamily="34" charset="0"/>
                <a:ea typeface="黑体" panose="02010609060101010101" pitchFamily="49" charset="-122"/>
              </a:rPr>
              <a:t>接入端接单元 </a:t>
            </a:r>
            <a:r>
              <a:rPr lang="en-US" altLang="zh-CN">
                <a:solidFill>
                  <a:srgbClr val="333399"/>
                </a:solidFill>
                <a:latin typeface="Arial" panose="020B0604020202020204" pitchFamily="34" charset="0"/>
                <a:ea typeface="黑体" panose="02010609060101010101" pitchFamily="49" charset="-122"/>
              </a:rPr>
              <a:t>ATU (Access Termination Unit)</a:t>
            </a:r>
          </a:p>
          <a:p>
            <a:pPr algn="l" eaLnBrk="1" hangingPunct="1"/>
            <a:r>
              <a:rPr lang="en-US" altLang="zh-CN">
                <a:solidFill>
                  <a:srgbClr val="333399"/>
                </a:solidFill>
                <a:latin typeface="Arial" panose="020B0604020202020204" pitchFamily="34" charset="0"/>
                <a:ea typeface="黑体" panose="02010609060101010101" pitchFamily="49" charset="-122"/>
              </a:rPr>
              <a:t>ATU-C</a:t>
            </a:r>
            <a:r>
              <a:rPr lang="zh-CN" altLang="en-US">
                <a:solidFill>
                  <a:srgbClr val="333399"/>
                </a:solidFill>
                <a:latin typeface="Arial" panose="020B0604020202020204" pitchFamily="34" charset="0"/>
                <a:ea typeface="黑体" panose="02010609060101010101" pitchFamily="49" charset="-122"/>
              </a:rPr>
              <a:t>（</a:t>
            </a:r>
            <a:r>
              <a:rPr lang="en-US" altLang="zh-CN">
                <a:solidFill>
                  <a:srgbClr val="333399"/>
                </a:solidFill>
                <a:latin typeface="Arial" panose="020B0604020202020204" pitchFamily="34" charset="0"/>
                <a:ea typeface="黑体" panose="02010609060101010101" pitchFamily="49" charset="-122"/>
              </a:rPr>
              <a:t>C </a:t>
            </a:r>
            <a:r>
              <a:rPr lang="zh-CN" altLang="en-US">
                <a:solidFill>
                  <a:srgbClr val="333399"/>
                </a:solidFill>
                <a:latin typeface="Arial" panose="020B0604020202020204" pitchFamily="34" charset="0"/>
                <a:ea typeface="黑体" panose="02010609060101010101" pitchFamily="49" charset="-122"/>
              </a:rPr>
              <a:t>代表端局 </a:t>
            </a:r>
            <a:r>
              <a:rPr lang="en-US" altLang="zh-CN">
                <a:solidFill>
                  <a:srgbClr val="333399"/>
                </a:solidFill>
                <a:latin typeface="Arial" panose="020B0604020202020204" pitchFamily="34" charset="0"/>
                <a:ea typeface="黑体" panose="02010609060101010101" pitchFamily="49" charset="-122"/>
              </a:rPr>
              <a:t>Central Office</a:t>
            </a:r>
            <a:r>
              <a:rPr lang="zh-CN" altLang="en-US">
                <a:solidFill>
                  <a:srgbClr val="333399"/>
                </a:solidFill>
                <a:latin typeface="Arial" panose="020B0604020202020204" pitchFamily="34" charset="0"/>
                <a:ea typeface="黑体" panose="02010609060101010101" pitchFamily="49" charset="-122"/>
              </a:rPr>
              <a:t>）</a:t>
            </a:r>
          </a:p>
          <a:p>
            <a:pPr algn="l" eaLnBrk="1" hangingPunct="1"/>
            <a:r>
              <a:rPr lang="en-US" altLang="zh-CN">
                <a:solidFill>
                  <a:srgbClr val="333399"/>
                </a:solidFill>
                <a:latin typeface="Arial" panose="020B0604020202020204" pitchFamily="34" charset="0"/>
                <a:ea typeface="黑体" panose="02010609060101010101" pitchFamily="49" charset="-122"/>
              </a:rPr>
              <a:t>ATU-R</a:t>
            </a:r>
            <a:r>
              <a:rPr lang="zh-CN" altLang="en-US">
                <a:solidFill>
                  <a:srgbClr val="333399"/>
                </a:solidFill>
                <a:latin typeface="Arial" panose="020B0604020202020204" pitchFamily="34" charset="0"/>
                <a:ea typeface="黑体" panose="02010609060101010101" pitchFamily="49" charset="-122"/>
              </a:rPr>
              <a:t>（</a:t>
            </a:r>
            <a:r>
              <a:rPr lang="en-US" altLang="zh-CN">
                <a:solidFill>
                  <a:srgbClr val="333399"/>
                </a:solidFill>
                <a:latin typeface="Arial" panose="020B0604020202020204" pitchFamily="34" charset="0"/>
                <a:ea typeface="黑体" panose="02010609060101010101" pitchFamily="49" charset="-122"/>
              </a:rPr>
              <a:t>R </a:t>
            </a:r>
            <a:r>
              <a:rPr lang="zh-CN" altLang="en-US">
                <a:solidFill>
                  <a:srgbClr val="333399"/>
                </a:solidFill>
                <a:latin typeface="Arial" panose="020B0604020202020204" pitchFamily="34" charset="0"/>
                <a:ea typeface="黑体" panose="02010609060101010101" pitchFamily="49" charset="-122"/>
              </a:rPr>
              <a:t>代表远端 </a:t>
            </a:r>
            <a:r>
              <a:rPr lang="en-US" altLang="zh-CN">
                <a:solidFill>
                  <a:srgbClr val="333399"/>
                </a:solidFill>
                <a:latin typeface="Arial" panose="020B0604020202020204" pitchFamily="34" charset="0"/>
                <a:ea typeface="黑体" panose="02010609060101010101" pitchFamily="49" charset="-122"/>
              </a:rPr>
              <a:t>Remote</a:t>
            </a:r>
            <a:r>
              <a:rPr lang="zh-CN" altLang="en-US">
                <a:solidFill>
                  <a:srgbClr val="333399"/>
                </a:solidFill>
                <a:latin typeface="Arial" panose="020B0604020202020204" pitchFamily="34" charset="0"/>
                <a:ea typeface="黑体" panose="02010609060101010101" pitchFamily="49" charset="-122"/>
              </a:rPr>
              <a:t>）</a:t>
            </a:r>
          </a:p>
          <a:p>
            <a:pPr algn="l" eaLnBrk="1" hangingPunct="1"/>
            <a:r>
              <a:rPr lang="zh-CN" altLang="en-US">
                <a:solidFill>
                  <a:srgbClr val="333399"/>
                </a:solidFill>
                <a:latin typeface="Arial" panose="020B0604020202020204" pitchFamily="34" charset="0"/>
                <a:ea typeface="黑体" panose="02010609060101010101" pitchFamily="49" charset="-122"/>
              </a:rPr>
              <a:t>电话分离器 </a:t>
            </a:r>
            <a:r>
              <a:rPr lang="en-US" altLang="zh-CN">
                <a:solidFill>
                  <a:srgbClr val="333399"/>
                </a:solidFill>
                <a:latin typeface="Arial" panose="020B0604020202020204" pitchFamily="34" charset="0"/>
                <a:ea typeface="黑体" panose="02010609060101010101" pitchFamily="49" charset="-122"/>
              </a:rPr>
              <a:t>PS (POTS Splitter)</a:t>
            </a:r>
            <a:r>
              <a:rPr lang="en-US" altLang="zh-CN" sz="2800"/>
              <a:t> </a:t>
            </a:r>
            <a:r>
              <a:rPr lang="en-US" altLang="zh-CN">
                <a:solidFill>
                  <a:srgbClr val="333399"/>
                </a:solidFill>
                <a:latin typeface="Arial" panose="020B0604020202020204" pitchFamily="34" charset="0"/>
                <a:ea typeface="黑体" panose="02010609060101010101" pitchFamily="49" charset="-122"/>
              </a:rPr>
              <a:t> </a:t>
            </a:r>
          </a:p>
        </p:txBody>
      </p:sp>
      <p:sp>
        <p:nvSpPr>
          <p:cNvPr id="2" name="灯片编号占位符 1">
            <a:extLst>
              <a:ext uri="{FF2B5EF4-FFF2-40B4-BE49-F238E27FC236}">
                <a16:creationId xmlns:a16="http://schemas.microsoft.com/office/drawing/2014/main" id="{30963244-FC2B-6DD3-BEDB-FF0CB3489C79}"/>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24C06077-C54B-44BA-91E1-22616F219064}" type="slidenum">
              <a:rPr lang="en-US" altLang="zh-CN" sz="1200">
                <a:solidFill>
                  <a:srgbClr val="898989"/>
                </a:solidFill>
              </a:rPr>
              <a:pPr eaLnBrk="1" hangingPunct="1"/>
              <a:t>51</a:t>
            </a:fld>
            <a:endParaRPr lang="en-US" altLang="zh-CN" sz="1200">
              <a:solidFill>
                <a:srgbClr val="898989"/>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503FE1F5-1985-DF8F-42C2-0A321D11BDA6}"/>
              </a:ext>
            </a:extLst>
          </p:cNvPr>
          <p:cNvSpPr>
            <a:spLocks noGrp="1" noChangeArrowheads="1"/>
          </p:cNvSpPr>
          <p:nvPr>
            <p:ph type="title"/>
          </p:nvPr>
        </p:nvSpPr>
        <p:spPr>
          <a:xfrm>
            <a:off x="1150938" y="311150"/>
            <a:ext cx="7793037" cy="1462088"/>
          </a:xfrm>
        </p:spPr>
        <p:txBody>
          <a:bodyPr rtlCol="0">
            <a:normAutofit fontScale="90000"/>
          </a:bodyPr>
          <a:lstStyle/>
          <a:p>
            <a:pPr algn="ctr" eaLnBrk="1" fontAlgn="auto" hangingPunct="1">
              <a:spcAft>
                <a:spcPts val="0"/>
              </a:spcAft>
              <a:defRPr/>
            </a:pPr>
            <a:r>
              <a:rPr lang="zh-CN" altLang="en-US" sz="4000"/>
              <a:t>第二代 </a:t>
            </a:r>
            <a:r>
              <a:rPr lang="en-US" altLang="zh-CN" sz="4000"/>
              <a:t>ADSL </a:t>
            </a:r>
            <a:br>
              <a:rPr lang="en-US" altLang="zh-CN" sz="4000"/>
            </a:br>
            <a:r>
              <a:rPr lang="en-US" altLang="zh-CN" sz="4000"/>
              <a:t> </a:t>
            </a:r>
            <a:r>
              <a:rPr lang="en-US" altLang="zh-CN" sz="2800"/>
              <a:t>ADSL2</a:t>
            </a:r>
            <a:r>
              <a:rPr lang="zh-CN" altLang="en-US" sz="2800"/>
              <a:t>（</a:t>
            </a:r>
            <a:r>
              <a:rPr lang="en-US" altLang="zh-CN" sz="2800"/>
              <a:t>G.992.3 </a:t>
            </a:r>
            <a:r>
              <a:rPr lang="zh-CN" altLang="en-US" sz="2800"/>
              <a:t>和 </a:t>
            </a:r>
            <a:r>
              <a:rPr lang="en-US" altLang="zh-CN" sz="2800"/>
              <a:t>G.992.4</a:t>
            </a:r>
            <a:r>
              <a:rPr lang="zh-CN" altLang="en-US" sz="2800"/>
              <a:t>）</a:t>
            </a:r>
            <a:br>
              <a:rPr lang="zh-CN" altLang="en-US" sz="2800"/>
            </a:br>
            <a:r>
              <a:rPr lang="en-US" altLang="zh-CN" sz="2800"/>
              <a:t>ADSL2+</a:t>
            </a:r>
            <a:r>
              <a:rPr lang="zh-CN" altLang="en-US" sz="2800"/>
              <a:t>（</a:t>
            </a:r>
            <a:r>
              <a:rPr lang="en-US" altLang="zh-CN" sz="2800"/>
              <a:t>G.992.5</a:t>
            </a:r>
            <a:r>
              <a:rPr lang="zh-CN" altLang="en-US" sz="2800"/>
              <a:t>）</a:t>
            </a:r>
          </a:p>
        </p:txBody>
      </p:sp>
      <p:sp>
        <p:nvSpPr>
          <p:cNvPr id="55299" name="Rectangle 3">
            <a:extLst>
              <a:ext uri="{FF2B5EF4-FFF2-40B4-BE49-F238E27FC236}">
                <a16:creationId xmlns:a16="http://schemas.microsoft.com/office/drawing/2014/main" id="{47274633-91A6-9A72-1F94-BADF2D375BF1}"/>
              </a:ext>
            </a:extLst>
          </p:cNvPr>
          <p:cNvSpPr>
            <a:spLocks noGrp="1" noChangeArrowheads="1"/>
          </p:cNvSpPr>
          <p:nvPr>
            <p:ph idx="1"/>
          </p:nvPr>
        </p:nvSpPr>
        <p:spPr>
          <a:xfrm>
            <a:off x="1042988" y="1773238"/>
            <a:ext cx="7772400" cy="4824412"/>
          </a:xfrm>
        </p:spPr>
        <p:txBody>
          <a:bodyPr/>
          <a:lstStyle/>
          <a:p>
            <a:pPr eaLnBrk="1" hangingPunct="1"/>
            <a:r>
              <a:rPr lang="zh-CN" altLang="en-US" sz="2600"/>
              <a:t>通过提高调制效率得到了</a:t>
            </a:r>
            <a:r>
              <a:rPr lang="zh-CN" altLang="en-US" sz="2600">
                <a:solidFill>
                  <a:schemeClr val="hlink"/>
                </a:solidFill>
              </a:rPr>
              <a:t>更高的数据率</a:t>
            </a:r>
            <a:r>
              <a:rPr lang="zh-CN" altLang="en-US" sz="2600"/>
              <a:t>。例如，</a:t>
            </a:r>
            <a:r>
              <a:rPr lang="en-US" altLang="zh-CN" sz="2600"/>
              <a:t>ADSL2 </a:t>
            </a:r>
            <a:r>
              <a:rPr lang="zh-CN" altLang="en-US" sz="2600"/>
              <a:t>要求至少应支持下行 </a:t>
            </a:r>
            <a:r>
              <a:rPr lang="en-US" altLang="zh-CN" sz="2600"/>
              <a:t>8 Mb/s</a:t>
            </a:r>
            <a:r>
              <a:rPr lang="zh-CN" altLang="en-US" sz="2600"/>
              <a:t>、上行 </a:t>
            </a:r>
            <a:r>
              <a:rPr lang="en-US" altLang="zh-CN" sz="2600"/>
              <a:t>800 kb/s</a:t>
            </a:r>
            <a:r>
              <a:rPr lang="zh-CN" altLang="en-US" sz="2600"/>
              <a:t>的速率。而 </a:t>
            </a:r>
            <a:r>
              <a:rPr lang="en-US" altLang="zh-CN" sz="2600"/>
              <a:t>ADSL2+ </a:t>
            </a:r>
            <a:r>
              <a:rPr lang="zh-CN" altLang="en-US" sz="2600"/>
              <a:t>则将频谱范围从 </a:t>
            </a:r>
            <a:r>
              <a:rPr lang="en-US" altLang="zh-CN" sz="2600"/>
              <a:t>1.1 MHz </a:t>
            </a:r>
            <a:r>
              <a:rPr lang="zh-CN" altLang="en-US" sz="2600"/>
              <a:t>扩展至</a:t>
            </a:r>
            <a:r>
              <a:rPr lang="en-US" altLang="zh-CN" sz="2600"/>
              <a:t>2.2 MHz</a:t>
            </a:r>
            <a:r>
              <a:rPr lang="zh-CN" altLang="en-US" sz="2600"/>
              <a:t>，下行速率可达 </a:t>
            </a:r>
            <a:r>
              <a:rPr lang="en-US" altLang="zh-CN" sz="2600"/>
              <a:t>16 Mb/s</a:t>
            </a:r>
            <a:r>
              <a:rPr lang="zh-CN" altLang="en-US" sz="2600"/>
              <a:t>（最大传输速率可达</a:t>
            </a:r>
            <a:r>
              <a:rPr lang="en-US" altLang="zh-CN" sz="2600"/>
              <a:t>25 Mb/s</a:t>
            </a:r>
            <a:r>
              <a:rPr lang="zh-CN" altLang="en-US" sz="2600"/>
              <a:t>），而上行速率可达 </a:t>
            </a:r>
            <a:r>
              <a:rPr lang="en-US" altLang="zh-CN" sz="2600"/>
              <a:t>800 kb/s</a:t>
            </a:r>
            <a:r>
              <a:rPr lang="zh-CN" altLang="en-US" sz="2600"/>
              <a:t>。</a:t>
            </a:r>
          </a:p>
          <a:p>
            <a:pPr eaLnBrk="1" hangingPunct="1"/>
            <a:r>
              <a:rPr lang="zh-CN" altLang="en-US" sz="2600"/>
              <a:t>采用了</a:t>
            </a:r>
            <a:r>
              <a:rPr lang="zh-CN" altLang="en-US" sz="2600">
                <a:solidFill>
                  <a:schemeClr val="hlink"/>
                </a:solidFill>
              </a:rPr>
              <a:t>无缝速率自适应技术</a:t>
            </a:r>
            <a:r>
              <a:rPr lang="zh-CN" altLang="en-US" sz="2600"/>
              <a:t> </a:t>
            </a:r>
            <a:r>
              <a:rPr lang="en-US" altLang="zh-CN" sz="2600"/>
              <a:t>SRA (Seamless Rate Adaptation)</a:t>
            </a:r>
            <a:r>
              <a:rPr lang="zh-CN" altLang="en-US" sz="2600"/>
              <a:t>，可在运营中不中断通信和不产生误码的情况下，自适应地调整数据率。</a:t>
            </a:r>
          </a:p>
          <a:p>
            <a:pPr eaLnBrk="1" hangingPunct="1"/>
            <a:r>
              <a:rPr lang="zh-CN" altLang="en-US" sz="2600"/>
              <a:t>改善了线路质量评测和故障定位功能，这对提高网络的运行维护水平具有非常重要的意义。</a:t>
            </a:r>
          </a:p>
        </p:txBody>
      </p:sp>
      <p:sp>
        <p:nvSpPr>
          <p:cNvPr id="2" name="灯片编号占位符 1">
            <a:extLst>
              <a:ext uri="{FF2B5EF4-FFF2-40B4-BE49-F238E27FC236}">
                <a16:creationId xmlns:a16="http://schemas.microsoft.com/office/drawing/2014/main" id="{8F45501F-A3AE-81F5-E2D5-6953F66BB8AD}"/>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35E44DC4-CD2E-4DDB-8768-5E9E0084E4D3}" type="slidenum">
              <a:rPr lang="en-US" altLang="zh-CN" sz="1200">
                <a:solidFill>
                  <a:srgbClr val="898989"/>
                </a:solidFill>
              </a:rPr>
              <a:pPr eaLnBrk="1" hangingPunct="1"/>
              <a:t>52</a:t>
            </a:fld>
            <a:endParaRPr lang="en-US" altLang="zh-CN" sz="1200">
              <a:solidFill>
                <a:srgbClr val="89898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0751CA0-8524-55FD-899F-957511438278}"/>
              </a:ext>
            </a:extLst>
          </p:cNvPr>
          <p:cNvSpPr>
            <a:spLocks noGrp="1" noChangeArrowheads="1"/>
          </p:cNvSpPr>
          <p:nvPr>
            <p:ph type="title"/>
          </p:nvPr>
        </p:nvSpPr>
        <p:spPr/>
        <p:txBody>
          <a:bodyPr/>
          <a:lstStyle/>
          <a:p>
            <a:pPr algn="ctr" eaLnBrk="1" hangingPunct="1"/>
            <a:r>
              <a:rPr lang="en-US" altLang="zh-CN"/>
              <a:t>2.6.2  </a:t>
            </a:r>
            <a:r>
              <a:rPr lang="zh-CN" altLang="en-US"/>
              <a:t>光纤同轴混合网</a:t>
            </a:r>
            <a:br>
              <a:rPr lang="zh-CN" altLang="en-US"/>
            </a:br>
            <a:r>
              <a:rPr lang="en-US" altLang="zh-CN" sz="3600"/>
              <a:t>HFC (Hybrid Fiber Coax)</a:t>
            </a:r>
          </a:p>
        </p:txBody>
      </p:sp>
      <p:sp>
        <p:nvSpPr>
          <p:cNvPr id="56323" name="Rectangle 3">
            <a:extLst>
              <a:ext uri="{FF2B5EF4-FFF2-40B4-BE49-F238E27FC236}">
                <a16:creationId xmlns:a16="http://schemas.microsoft.com/office/drawing/2014/main" id="{9B310ED8-3C2A-064A-6C53-579E8157209A}"/>
              </a:ext>
            </a:extLst>
          </p:cNvPr>
          <p:cNvSpPr>
            <a:spLocks noGrp="1" noChangeArrowheads="1"/>
          </p:cNvSpPr>
          <p:nvPr>
            <p:ph idx="1"/>
          </p:nvPr>
        </p:nvSpPr>
        <p:spPr>
          <a:xfrm>
            <a:off x="755650" y="1978025"/>
            <a:ext cx="7772400" cy="4114800"/>
          </a:xfrm>
        </p:spPr>
        <p:txBody>
          <a:bodyPr/>
          <a:lstStyle/>
          <a:p>
            <a:pPr eaLnBrk="1" hangingPunct="1"/>
            <a:r>
              <a:rPr lang="en-US" altLang="zh-CN"/>
              <a:t>HFC </a:t>
            </a:r>
            <a:r>
              <a:rPr lang="zh-CN" altLang="en-US"/>
              <a:t>网是在目前覆盖面很广的有线电视网 </a:t>
            </a:r>
            <a:r>
              <a:rPr lang="en-US" altLang="zh-CN"/>
              <a:t>CATV </a:t>
            </a:r>
            <a:r>
              <a:rPr lang="zh-CN" altLang="en-US"/>
              <a:t>的基础上开发的一种居民宽带接入网。</a:t>
            </a:r>
          </a:p>
          <a:p>
            <a:pPr eaLnBrk="1" hangingPunct="1"/>
            <a:r>
              <a:rPr lang="en-US" altLang="zh-CN"/>
              <a:t>HFC </a:t>
            </a:r>
            <a:r>
              <a:rPr lang="zh-CN" altLang="en-US"/>
              <a:t>网除可传送 </a:t>
            </a:r>
            <a:r>
              <a:rPr lang="en-US" altLang="zh-CN"/>
              <a:t>CATV </a:t>
            </a:r>
            <a:r>
              <a:rPr lang="zh-CN" altLang="en-US"/>
              <a:t>外，还提供电话、数据和其他宽带交互型业务。</a:t>
            </a:r>
          </a:p>
          <a:p>
            <a:pPr eaLnBrk="1" hangingPunct="1"/>
            <a:r>
              <a:rPr lang="zh-CN" altLang="en-US"/>
              <a:t>现有的 </a:t>
            </a:r>
            <a:r>
              <a:rPr lang="en-US" altLang="zh-CN"/>
              <a:t>CATV </a:t>
            </a:r>
            <a:r>
              <a:rPr lang="zh-CN" altLang="en-US"/>
              <a:t>网是树形拓扑结构的同轴电缆网络，它采用模拟技术的频分复用对电视节目进行单向传输。而 </a:t>
            </a:r>
            <a:r>
              <a:rPr lang="en-US" altLang="zh-CN"/>
              <a:t>HFC </a:t>
            </a:r>
            <a:r>
              <a:rPr lang="zh-CN" altLang="en-US"/>
              <a:t>网则需要对 </a:t>
            </a:r>
            <a:r>
              <a:rPr lang="en-US" altLang="zh-CN"/>
              <a:t>CATV </a:t>
            </a:r>
            <a:r>
              <a:rPr lang="zh-CN" altLang="en-US"/>
              <a:t>网进行改造，  </a:t>
            </a:r>
          </a:p>
        </p:txBody>
      </p:sp>
      <p:sp>
        <p:nvSpPr>
          <p:cNvPr id="2" name="灯片编号占位符 1">
            <a:extLst>
              <a:ext uri="{FF2B5EF4-FFF2-40B4-BE49-F238E27FC236}">
                <a16:creationId xmlns:a16="http://schemas.microsoft.com/office/drawing/2014/main" id="{ECD55981-B6C2-0679-4D91-997EC0076F15}"/>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849D25CA-D07A-4955-93B4-98CBB10D5023}" type="slidenum">
              <a:rPr lang="en-US" altLang="zh-CN" sz="1200">
                <a:solidFill>
                  <a:srgbClr val="898989"/>
                </a:solidFill>
              </a:rPr>
              <a:pPr eaLnBrk="1" hangingPunct="1"/>
              <a:t>53</a:t>
            </a:fld>
            <a:endParaRPr lang="en-US" altLang="zh-CN" sz="1200">
              <a:solidFill>
                <a:srgbClr val="898989"/>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04167AF-236A-A568-9DDA-CA486C73BB2A}"/>
              </a:ext>
            </a:extLst>
          </p:cNvPr>
          <p:cNvSpPr>
            <a:spLocks noGrp="1" noChangeArrowheads="1"/>
          </p:cNvSpPr>
          <p:nvPr>
            <p:ph type="title"/>
          </p:nvPr>
        </p:nvSpPr>
        <p:spPr/>
        <p:txBody>
          <a:bodyPr/>
          <a:lstStyle/>
          <a:p>
            <a:pPr algn="ctr" eaLnBrk="1" hangingPunct="1"/>
            <a:r>
              <a:rPr lang="en-US" altLang="zh-CN"/>
              <a:t>HFC </a:t>
            </a:r>
            <a:r>
              <a:rPr lang="zh-CN" altLang="en-US"/>
              <a:t>的主要特点 </a:t>
            </a:r>
          </a:p>
        </p:txBody>
      </p:sp>
      <p:sp>
        <p:nvSpPr>
          <p:cNvPr id="57347" name="Rectangle 3">
            <a:extLst>
              <a:ext uri="{FF2B5EF4-FFF2-40B4-BE49-F238E27FC236}">
                <a16:creationId xmlns:a16="http://schemas.microsoft.com/office/drawing/2014/main" id="{40D3CDF3-5444-C793-0040-BABBFA49A471}"/>
              </a:ext>
            </a:extLst>
          </p:cNvPr>
          <p:cNvSpPr>
            <a:spLocks noGrp="1" noChangeArrowheads="1"/>
          </p:cNvSpPr>
          <p:nvPr>
            <p:ph idx="1"/>
          </p:nvPr>
        </p:nvSpPr>
        <p:spPr>
          <a:xfrm>
            <a:off x="611188" y="1773238"/>
            <a:ext cx="8204200" cy="4679950"/>
          </a:xfrm>
        </p:spPr>
        <p:txBody>
          <a:bodyPr/>
          <a:lstStyle/>
          <a:p>
            <a:pPr eaLnBrk="1" hangingPunct="1">
              <a:buFont typeface="Wingdings" panose="05000000000000000000" pitchFamily="2" charset="2"/>
              <a:buNone/>
            </a:pPr>
            <a:r>
              <a:rPr lang="en-US" altLang="zh-CN"/>
              <a:t>           (1) HFC</a:t>
            </a:r>
            <a:r>
              <a:rPr lang="zh-CN" altLang="en-US"/>
              <a:t>网的主干线路采用光纤</a:t>
            </a:r>
          </a:p>
          <a:p>
            <a:pPr eaLnBrk="1" hangingPunct="1"/>
            <a:r>
              <a:rPr lang="en-US" altLang="zh-CN"/>
              <a:t>HFC </a:t>
            </a:r>
            <a:r>
              <a:rPr lang="zh-CN" altLang="en-US"/>
              <a:t>网将原 </a:t>
            </a:r>
            <a:r>
              <a:rPr lang="en-US" altLang="zh-CN"/>
              <a:t>CATV </a:t>
            </a:r>
            <a:r>
              <a:rPr lang="zh-CN" altLang="en-US"/>
              <a:t>网中的同轴电缆主干部分改换为光纤，并使用</a:t>
            </a:r>
            <a:r>
              <a:rPr lang="zh-CN" altLang="en-US">
                <a:solidFill>
                  <a:schemeClr val="hlink"/>
                </a:solidFill>
              </a:rPr>
              <a:t>模拟光纤技术</a:t>
            </a:r>
            <a:r>
              <a:rPr lang="zh-CN" altLang="en-US"/>
              <a:t>。</a:t>
            </a:r>
          </a:p>
          <a:p>
            <a:pPr eaLnBrk="1" hangingPunct="1"/>
            <a:r>
              <a:rPr lang="zh-CN" altLang="en-US"/>
              <a:t>在模拟光纤中采用光的振幅调制 </a:t>
            </a:r>
            <a:r>
              <a:rPr lang="en-US" altLang="zh-CN"/>
              <a:t>AM</a:t>
            </a:r>
            <a:r>
              <a:rPr lang="zh-CN" altLang="en-US"/>
              <a:t>，这比使用数字光纤更为经济。</a:t>
            </a:r>
          </a:p>
          <a:p>
            <a:pPr eaLnBrk="1" hangingPunct="1"/>
            <a:r>
              <a:rPr lang="zh-CN" altLang="en-US"/>
              <a:t>模拟光纤从头端连接到</a:t>
            </a:r>
            <a:r>
              <a:rPr lang="zh-CN" altLang="en-US">
                <a:solidFill>
                  <a:schemeClr val="hlink"/>
                </a:solidFill>
              </a:rPr>
              <a:t>光纤结点</a:t>
            </a:r>
            <a:r>
              <a:rPr lang="en-US" altLang="zh-CN"/>
              <a:t>(fiber node)</a:t>
            </a:r>
            <a:r>
              <a:rPr lang="zh-CN" altLang="en-US"/>
              <a:t>，即</a:t>
            </a:r>
            <a:r>
              <a:rPr lang="zh-CN" altLang="en-US">
                <a:solidFill>
                  <a:schemeClr val="hlink"/>
                </a:solidFill>
              </a:rPr>
              <a:t>光分配结点 </a:t>
            </a:r>
            <a:r>
              <a:rPr lang="en-US" altLang="zh-CN"/>
              <a:t>ODN (Optical Distribution Node)</a:t>
            </a:r>
            <a:r>
              <a:rPr lang="zh-CN" altLang="en-US"/>
              <a:t>。在光纤结点光信号被转换为电信号。在光纤结点以下就是同轴电缆。   </a:t>
            </a:r>
          </a:p>
        </p:txBody>
      </p:sp>
      <p:sp>
        <p:nvSpPr>
          <p:cNvPr id="2" name="灯片编号占位符 1">
            <a:extLst>
              <a:ext uri="{FF2B5EF4-FFF2-40B4-BE49-F238E27FC236}">
                <a16:creationId xmlns:a16="http://schemas.microsoft.com/office/drawing/2014/main" id="{4360698D-C4E0-2D80-A592-E13872D0564C}"/>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123D4DBD-9B5B-4519-A6EA-3AF506870871}" type="slidenum">
              <a:rPr lang="en-US" altLang="zh-CN" sz="1200">
                <a:solidFill>
                  <a:srgbClr val="898989"/>
                </a:solidFill>
              </a:rPr>
              <a:pPr eaLnBrk="1" hangingPunct="1"/>
              <a:t>54</a:t>
            </a:fld>
            <a:endParaRPr lang="en-US" altLang="zh-CN" sz="1200">
              <a:solidFill>
                <a:srgbClr val="89898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5CD21B0-F3B3-390E-C2E5-A71EF10EE13F}"/>
              </a:ext>
            </a:extLst>
          </p:cNvPr>
          <p:cNvSpPr>
            <a:spLocks noGrp="1" noChangeArrowheads="1"/>
          </p:cNvSpPr>
          <p:nvPr>
            <p:ph type="title"/>
          </p:nvPr>
        </p:nvSpPr>
        <p:spPr>
          <a:xfrm>
            <a:off x="1150938" y="836613"/>
            <a:ext cx="7793037" cy="839787"/>
          </a:xfrm>
        </p:spPr>
        <p:txBody>
          <a:bodyPr/>
          <a:lstStyle/>
          <a:p>
            <a:pPr algn="ctr" eaLnBrk="1" hangingPunct="1"/>
            <a:r>
              <a:rPr lang="en-US" altLang="zh-CN" sz="4000"/>
              <a:t>(2) HFC </a:t>
            </a:r>
            <a:r>
              <a:rPr lang="zh-CN" altLang="en-US" sz="4000"/>
              <a:t>网采用结点体系结构 </a:t>
            </a:r>
          </a:p>
        </p:txBody>
      </p:sp>
      <p:sp>
        <p:nvSpPr>
          <p:cNvPr id="58371" name="Line 155">
            <a:extLst>
              <a:ext uri="{FF2B5EF4-FFF2-40B4-BE49-F238E27FC236}">
                <a16:creationId xmlns:a16="http://schemas.microsoft.com/office/drawing/2014/main" id="{93AFE991-8554-057A-ED89-237BA49D870D}"/>
              </a:ext>
            </a:extLst>
          </p:cNvPr>
          <p:cNvSpPr>
            <a:spLocks noChangeShapeType="1"/>
          </p:cNvSpPr>
          <p:nvPr/>
        </p:nvSpPr>
        <p:spPr bwMode="auto">
          <a:xfrm>
            <a:off x="2773363" y="3427413"/>
            <a:ext cx="1511300" cy="64770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72" name="Line 156">
            <a:extLst>
              <a:ext uri="{FF2B5EF4-FFF2-40B4-BE49-F238E27FC236}">
                <a16:creationId xmlns:a16="http://schemas.microsoft.com/office/drawing/2014/main" id="{09B520E8-C7AF-C9D8-9B5F-BE68C534C9D2}"/>
              </a:ext>
            </a:extLst>
          </p:cNvPr>
          <p:cNvSpPr>
            <a:spLocks noChangeShapeType="1"/>
          </p:cNvSpPr>
          <p:nvPr/>
        </p:nvSpPr>
        <p:spPr bwMode="auto">
          <a:xfrm>
            <a:off x="2844800" y="3355975"/>
            <a:ext cx="1439863"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73" name="Line 157">
            <a:extLst>
              <a:ext uri="{FF2B5EF4-FFF2-40B4-BE49-F238E27FC236}">
                <a16:creationId xmlns:a16="http://schemas.microsoft.com/office/drawing/2014/main" id="{2C25E705-2DC7-52C5-DBDE-27FBC4DB0030}"/>
              </a:ext>
            </a:extLst>
          </p:cNvPr>
          <p:cNvSpPr>
            <a:spLocks noChangeShapeType="1"/>
          </p:cNvSpPr>
          <p:nvPr/>
        </p:nvSpPr>
        <p:spPr bwMode="auto">
          <a:xfrm flipV="1">
            <a:off x="2844800" y="2563813"/>
            <a:ext cx="1439863" cy="719137"/>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74" name="Line 158">
            <a:extLst>
              <a:ext uri="{FF2B5EF4-FFF2-40B4-BE49-F238E27FC236}">
                <a16:creationId xmlns:a16="http://schemas.microsoft.com/office/drawing/2014/main" id="{DF74ADAF-A2C1-2704-FAFB-F9E0F3D71702}"/>
              </a:ext>
            </a:extLst>
          </p:cNvPr>
          <p:cNvSpPr>
            <a:spLocks noChangeShapeType="1"/>
          </p:cNvSpPr>
          <p:nvPr/>
        </p:nvSpPr>
        <p:spPr bwMode="auto">
          <a:xfrm flipH="1" flipV="1">
            <a:off x="1476375" y="3427413"/>
            <a:ext cx="647700" cy="6477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75" name="Line 159">
            <a:extLst>
              <a:ext uri="{FF2B5EF4-FFF2-40B4-BE49-F238E27FC236}">
                <a16:creationId xmlns:a16="http://schemas.microsoft.com/office/drawing/2014/main" id="{9DF70F66-072F-E413-15C1-E5F0F3CC5C60}"/>
              </a:ext>
            </a:extLst>
          </p:cNvPr>
          <p:cNvSpPr>
            <a:spLocks noChangeShapeType="1"/>
          </p:cNvSpPr>
          <p:nvPr/>
        </p:nvSpPr>
        <p:spPr bwMode="auto">
          <a:xfrm flipV="1">
            <a:off x="1620838" y="2563813"/>
            <a:ext cx="647700" cy="576262"/>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76" name="Line 160">
            <a:extLst>
              <a:ext uri="{FF2B5EF4-FFF2-40B4-BE49-F238E27FC236}">
                <a16:creationId xmlns:a16="http://schemas.microsoft.com/office/drawing/2014/main" id="{176AB530-1EA3-0700-2EA0-E9424CBEDA85}"/>
              </a:ext>
            </a:extLst>
          </p:cNvPr>
          <p:cNvSpPr>
            <a:spLocks noChangeShapeType="1"/>
          </p:cNvSpPr>
          <p:nvPr/>
        </p:nvSpPr>
        <p:spPr bwMode="auto">
          <a:xfrm flipV="1">
            <a:off x="1620838" y="3355975"/>
            <a:ext cx="107950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77" name="AutoShape 161">
            <a:extLst>
              <a:ext uri="{FF2B5EF4-FFF2-40B4-BE49-F238E27FC236}">
                <a16:creationId xmlns:a16="http://schemas.microsoft.com/office/drawing/2014/main" id="{08C0E958-FD1F-7D97-8B18-734D31F9795D}"/>
              </a:ext>
            </a:extLst>
          </p:cNvPr>
          <p:cNvSpPr>
            <a:spLocks noChangeArrowheads="1"/>
          </p:cNvSpPr>
          <p:nvPr/>
        </p:nvSpPr>
        <p:spPr bwMode="auto">
          <a:xfrm>
            <a:off x="4213225" y="3211513"/>
            <a:ext cx="268288" cy="239712"/>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378" name="AutoShape 162">
            <a:extLst>
              <a:ext uri="{FF2B5EF4-FFF2-40B4-BE49-F238E27FC236}">
                <a16:creationId xmlns:a16="http://schemas.microsoft.com/office/drawing/2014/main" id="{6158CA9A-2934-8EBA-DE0F-CE1494BB557D}"/>
              </a:ext>
            </a:extLst>
          </p:cNvPr>
          <p:cNvSpPr>
            <a:spLocks noChangeArrowheads="1"/>
          </p:cNvSpPr>
          <p:nvPr/>
        </p:nvSpPr>
        <p:spPr bwMode="auto">
          <a:xfrm>
            <a:off x="4213225" y="3932238"/>
            <a:ext cx="268288" cy="250825"/>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p:txBody>
      </p:sp>
      <p:sp>
        <p:nvSpPr>
          <p:cNvPr id="58379" name="Text Box 163">
            <a:extLst>
              <a:ext uri="{FF2B5EF4-FFF2-40B4-BE49-F238E27FC236}">
                <a16:creationId xmlns:a16="http://schemas.microsoft.com/office/drawing/2014/main" id="{46F56933-CA55-9670-FC8C-BBB8B94391B9}"/>
              </a:ext>
            </a:extLst>
          </p:cNvPr>
          <p:cNvSpPr txBox="1">
            <a:spLocks noChangeArrowheads="1"/>
          </p:cNvSpPr>
          <p:nvPr/>
        </p:nvSpPr>
        <p:spPr bwMode="auto">
          <a:xfrm>
            <a:off x="7092950" y="1916113"/>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Times New Roman" panose="02020603050405020304" pitchFamily="18" charset="0"/>
              </a:rPr>
              <a:t>同轴电缆</a:t>
            </a:r>
          </a:p>
        </p:txBody>
      </p:sp>
      <p:sp>
        <p:nvSpPr>
          <p:cNvPr id="58380" name="AutoShape 164">
            <a:extLst>
              <a:ext uri="{FF2B5EF4-FFF2-40B4-BE49-F238E27FC236}">
                <a16:creationId xmlns:a16="http://schemas.microsoft.com/office/drawing/2014/main" id="{ED5129E4-6ECB-9D93-20A7-8F8F940B134D}"/>
              </a:ext>
            </a:extLst>
          </p:cNvPr>
          <p:cNvSpPr>
            <a:spLocks noChangeArrowheads="1"/>
          </p:cNvSpPr>
          <p:nvPr/>
        </p:nvSpPr>
        <p:spPr bwMode="auto">
          <a:xfrm>
            <a:off x="4213225" y="2419350"/>
            <a:ext cx="268288" cy="241300"/>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381" name="Line 165">
            <a:extLst>
              <a:ext uri="{FF2B5EF4-FFF2-40B4-BE49-F238E27FC236}">
                <a16:creationId xmlns:a16="http://schemas.microsoft.com/office/drawing/2014/main" id="{CD4A994E-520E-3BB7-3F22-388544E270F1}"/>
              </a:ext>
            </a:extLst>
          </p:cNvPr>
          <p:cNvSpPr>
            <a:spLocks noChangeShapeType="1"/>
          </p:cNvSpPr>
          <p:nvPr/>
        </p:nvSpPr>
        <p:spPr bwMode="auto">
          <a:xfrm>
            <a:off x="4500563" y="4075113"/>
            <a:ext cx="32400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8382" name="Picture 166">
            <a:extLst>
              <a:ext uri="{FF2B5EF4-FFF2-40B4-BE49-F238E27FC236}">
                <a16:creationId xmlns:a16="http://schemas.microsoft.com/office/drawing/2014/main" id="{B2F4F8E9-F525-57A4-FB4A-22938F9DD65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488" y="3571875"/>
            <a:ext cx="403225"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383" name="Picture 167">
            <a:extLst>
              <a:ext uri="{FF2B5EF4-FFF2-40B4-BE49-F238E27FC236}">
                <a16:creationId xmlns:a16="http://schemas.microsoft.com/office/drawing/2014/main" id="{CC578AFA-2982-C1EA-E496-CB8E1C62FA4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263" y="2851150"/>
            <a:ext cx="403225"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384" name="Line 168">
            <a:extLst>
              <a:ext uri="{FF2B5EF4-FFF2-40B4-BE49-F238E27FC236}">
                <a16:creationId xmlns:a16="http://schemas.microsoft.com/office/drawing/2014/main" id="{99BD9369-6982-8015-836E-42E383B70508}"/>
              </a:ext>
            </a:extLst>
          </p:cNvPr>
          <p:cNvSpPr>
            <a:spLocks noChangeShapeType="1"/>
          </p:cNvSpPr>
          <p:nvPr/>
        </p:nvSpPr>
        <p:spPr bwMode="auto">
          <a:xfrm flipH="1">
            <a:off x="7237413" y="2203450"/>
            <a:ext cx="287337" cy="36036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5" name="Line 169">
            <a:extLst>
              <a:ext uri="{FF2B5EF4-FFF2-40B4-BE49-F238E27FC236}">
                <a16:creationId xmlns:a16="http://schemas.microsoft.com/office/drawing/2014/main" id="{E22189A7-16B7-E898-C492-2A6537856E90}"/>
              </a:ext>
            </a:extLst>
          </p:cNvPr>
          <p:cNvSpPr>
            <a:spLocks noChangeShapeType="1"/>
          </p:cNvSpPr>
          <p:nvPr/>
        </p:nvSpPr>
        <p:spPr bwMode="auto">
          <a:xfrm>
            <a:off x="1620838" y="2346325"/>
            <a:ext cx="287337" cy="504825"/>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6" name="Text Box 170">
            <a:extLst>
              <a:ext uri="{FF2B5EF4-FFF2-40B4-BE49-F238E27FC236}">
                <a16:creationId xmlns:a16="http://schemas.microsoft.com/office/drawing/2014/main" id="{3C958C8D-BA3C-82A4-263F-7CC301ED3641}"/>
              </a:ext>
            </a:extLst>
          </p:cNvPr>
          <p:cNvSpPr txBox="1">
            <a:spLocks noChangeArrowheads="1"/>
          </p:cNvSpPr>
          <p:nvPr/>
        </p:nvSpPr>
        <p:spPr bwMode="auto">
          <a:xfrm>
            <a:off x="2916238" y="2274888"/>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Times New Roman" panose="02020603050405020304" pitchFamily="18" charset="0"/>
              </a:rPr>
              <a:t>光纤</a:t>
            </a:r>
          </a:p>
        </p:txBody>
      </p:sp>
      <p:sp>
        <p:nvSpPr>
          <p:cNvPr id="58387" name="Line 171">
            <a:extLst>
              <a:ext uri="{FF2B5EF4-FFF2-40B4-BE49-F238E27FC236}">
                <a16:creationId xmlns:a16="http://schemas.microsoft.com/office/drawing/2014/main" id="{17F03050-EF3F-9397-E177-8C35746BF9D9}"/>
              </a:ext>
            </a:extLst>
          </p:cNvPr>
          <p:cNvSpPr>
            <a:spLocks noChangeShapeType="1"/>
          </p:cNvSpPr>
          <p:nvPr/>
        </p:nvSpPr>
        <p:spPr bwMode="auto">
          <a:xfrm>
            <a:off x="3852863" y="2203450"/>
            <a:ext cx="431800" cy="215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8" name="Text Box 172">
            <a:extLst>
              <a:ext uri="{FF2B5EF4-FFF2-40B4-BE49-F238E27FC236}">
                <a16:creationId xmlns:a16="http://schemas.microsoft.com/office/drawing/2014/main" id="{0FA5CA5C-FE94-FABF-2F9B-56288B6346D0}"/>
              </a:ext>
            </a:extLst>
          </p:cNvPr>
          <p:cNvSpPr txBox="1">
            <a:spLocks noChangeArrowheads="1"/>
          </p:cNvSpPr>
          <p:nvPr/>
        </p:nvSpPr>
        <p:spPr bwMode="auto">
          <a:xfrm>
            <a:off x="3348038" y="1916113"/>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Times New Roman" panose="02020603050405020304" pitchFamily="18" charset="0"/>
              </a:rPr>
              <a:t>光纤结点</a:t>
            </a:r>
          </a:p>
        </p:txBody>
      </p:sp>
      <p:sp>
        <p:nvSpPr>
          <p:cNvPr id="58389" name="Freeform 173">
            <a:extLst>
              <a:ext uri="{FF2B5EF4-FFF2-40B4-BE49-F238E27FC236}">
                <a16:creationId xmlns:a16="http://schemas.microsoft.com/office/drawing/2014/main" id="{B0F969BB-0D96-AE41-11CC-CCDF22649687}"/>
              </a:ext>
            </a:extLst>
          </p:cNvPr>
          <p:cNvSpPr>
            <a:spLocks/>
          </p:cNvSpPr>
          <p:nvPr/>
        </p:nvSpPr>
        <p:spPr bwMode="auto">
          <a:xfrm>
            <a:off x="4932363" y="3787775"/>
            <a:ext cx="79375" cy="276225"/>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0" name="Freeform 174">
            <a:extLst>
              <a:ext uri="{FF2B5EF4-FFF2-40B4-BE49-F238E27FC236}">
                <a16:creationId xmlns:a16="http://schemas.microsoft.com/office/drawing/2014/main" id="{39E53900-C4B8-5B88-8700-2164A0AF7A30}"/>
              </a:ext>
            </a:extLst>
          </p:cNvPr>
          <p:cNvSpPr>
            <a:spLocks/>
          </p:cNvSpPr>
          <p:nvPr/>
        </p:nvSpPr>
        <p:spPr bwMode="auto">
          <a:xfrm>
            <a:off x="6689725" y="3067050"/>
            <a:ext cx="77788" cy="276225"/>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1" name="Freeform 175">
            <a:extLst>
              <a:ext uri="{FF2B5EF4-FFF2-40B4-BE49-F238E27FC236}">
                <a16:creationId xmlns:a16="http://schemas.microsoft.com/office/drawing/2014/main" id="{D6E82B68-15C0-5B37-CD9C-E46B824147BE}"/>
              </a:ext>
            </a:extLst>
          </p:cNvPr>
          <p:cNvSpPr>
            <a:spLocks/>
          </p:cNvSpPr>
          <p:nvPr/>
        </p:nvSpPr>
        <p:spPr bwMode="auto">
          <a:xfrm>
            <a:off x="5508625" y="3787775"/>
            <a:ext cx="77788" cy="276225"/>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8392" name="Picture 176">
            <a:extLst>
              <a:ext uri="{FF2B5EF4-FFF2-40B4-BE49-F238E27FC236}">
                <a16:creationId xmlns:a16="http://schemas.microsoft.com/office/drawing/2014/main" id="{7872A700-1A9F-54D0-4E07-18BB13D8EC5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3571875"/>
            <a:ext cx="403225"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8393" name="Group 177">
            <a:extLst>
              <a:ext uri="{FF2B5EF4-FFF2-40B4-BE49-F238E27FC236}">
                <a16:creationId xmlns:a16="http://schemas.microsoft.com/office/drawing/2014/main" id="{EB5D5F5B-E09B-20D8-17D6-33F3730F19E0}"/>
              </a:ext>
            </a:extLst>
          </p:cNvPr>
          <p:cNvGrpSpPr>
            <a:grpSpLocks/>
          </p:cNvGrpSpPr>
          <p:nvPr/>
        </p:nvGrpSpPr>
        <p:grpSpPr bwMode="auto">
          <a:xfrm>
            <a:off x="1044575" y="2706688"/>
            <a:ext cx="682625" cy="830262"/>
            <a:chOff x="2131" y="722"/>
            <a:chExt cx="430" cy="523"/>
          </a:xfrm>
        </p:grpSpPr>
        <p:sp>
          <p:nvSpPr>
            <p:cNvPr id="58421" name="AutoShape 178">
              <a:extLst>
                <a:ext uri="{FF2B5EF4-FFF2-40B4-BE49-F238E27FC236}">
                  <a16:creationId xmlns:a16="http://schemas.microsoft.com/office/drawing/2014/main" id="{8626A78D-E67D-2588-6712-869E0EC7EAFD}"/>
                </a:ext>
              </a:extLst>
            </p:cNvPr>
            <p:cNvSpPr>
              <a:spLocks noChangeArrowheads="1"/>
            </p:cNvSpPr>
            <p:nvPr/>
          </p:nvSpPr>
          <p:spPr bwMode="auto">
            <a:xfrm>
              <a:off x="2138" y="941"/>
              <a:ext cx="423" cy="304"/>
            </a:xfrm>
            <a:prstGeom prst="cube">
              <a:avLst>
                <a:gd name="adj" fmla="val 25000"/>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422" name="Text Box 179">
              <a:extLst>
                <a:ext uri="{FF2B5EF4-FFF2-40B4-BE49-F238E27FC236}">
                  <a16:creationId xmlns:a16="http://schemas.microsoft.com/office/drawing/2014/main" id="{09822B9E-53EA-0AE4-D2E1-74BFD4EDE75B}"/>
                </a:ext>
              </a:extLst>
            </p:cNvPr>
            <p:cNvSpPr txBox="1">
              <a:spLocks noChangeArrowheads="1"/>
            </p:cNvSpPr>
            <p:nvPr/>
          </p:nvSpPr>
          <p:spPr bwMode="auto">
            <a:xfrm>
              <a:off x="2131" y="1023"/>
              <a:ext cx="3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Times New Roman" panose="02020603050405020304" pitchFamily="18" charset="0"/>
                </a:rPr>
                <a:t>头端</a:t>
              </a:r>
            </a:p>
          </p:txBody>
        </p:sp>
        <p:grpSp>
          <p:nvGrpSpPr>
            <p:cNvPr id="58423" name="Group 180">
              <a:extLst>
                <a:ext uri="{FF2B5EF4-FFF2-40B4-BE49-F238E27FC236}">
                  <a16:creationId xmlns:a16="http://schemas.microsoft.com/office/drawing/2014/main" id="{1C3A17C2-F6FB-563D-F9A5-41B55CF82A3C}"/>
                </a:ext>
              </a:extLst>
            </p:cNvPr>
            <p:cNvGrpSpPr>
              <a:grpSpLocks noChangeAspect="1"/>
            </p:cNvGrpSpPr>
            <p:nvPr/>
          </p:nvGrpSpPr>
          <p:grpSpPr bwMode="auto">
            <a:xfrm>
              <a:off x="2246" y="722"/>
              <a:ext cx="228" cy="292"/>
              <a:chOff x="2246" y="722"/>
              <a:chExt cx="228" cy="292"/>
            </a:xfrm>
          </p:grpSpPr>
          <p:sp>
            <p:nvSpPr>
              <p:cNvPr id="58424" name="AutoShape 181">
                <a:extLst>
                  <a:ext uri="{FF2B5EF4-FFF2-40B4-BE49-F238E27FC236}">
                    <a16:creationId xmlns:a16="http://schemas.microsoft.com/office/drawing/2014/main" id="{79FF3561-5599-7663-84D8-75DF636AE829}"/>
                  </a:ext>
                </a:extLst>
              </p:cNvPr>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58425" name="Group 182">
                <a:extLst>
                  <a:ext uri="{FF2B5EF4-FFF2-40B4-BE49-F238E27FC236}">
                    <a16:creationId xmlns:a16="http://schemas.microsoft.com/office/drawing/2014/main" id="{F862BA07-4468-4AFF-7D02-1C48C3A993FB}"/>
                  </a:ext>
                </a:extLst>
              </p:cNvPr>
              <p:cNvGrpSpPr>
                <a:grpSpLocks/>
              </p:cNvGrpSpPr>
              <p:nvPr/>
            </p:nvGrpSpPr>
            <p:grpSpPr bwMode="auto">
              <a:xfrm>
                <a:off x="2248" y="734"/>
                <a:ext cx="224" cy="279"/>
                <a:chOff x="2248" y="734"/>
                <a:chExt cx="224" cy="279"/>
              </a:xfrm>
            </p:grpSpPr>
            <p:grpSp>
              <p:nvGrpSpPr>
                <p:cNvPr id="58441" name="Group 183">
                  <a:extLst>
                    <a:ext uri="{FF2B5EF4-FFF2-40B4-BE49-F238E27FC236}">
                      <a16:creationId xmlns:a16="http://schemas.microsoft.com/office/drawing/2014/main" id="{AE5D472D-406F-A365-5F73-2A8CFE408853}"/>
                    </a:ext>
                  </a:extLst>
                </p:cNvPr>
                <p:cNvGrpSpPr>
                  <a:grpSpLocks/>
                </p:cNvGrpSpPr>
                <p:nvPr/>
              </p:nvGrpSpPr>
              <p:grpSpPr bwMode="auto">
                <a:xfrm>
                  <a:off x="2328" y="898"/>
                  <a:ext cx="9" cy="37"/>
                  <a:chOff x="2328" y="898"/>
                  <a:chExt cx="9" cy="37"/>
                </a:xfrm>
              </p:grpSpPr>
              <p:sp>
                <p:nvSpPr>
                  <p:cNvPr id="58475" name="Rectangle 184">
                    <a:extLst>
                      <a:ext uri="{FF2B5EF4-FFF2-40B4-BE49-F238E27FC236}">
                        <a16:creationId xmlns:a16="http://schemas.microsoft.com/office/drawing/2014/main" id="{34245529-03E3-9D1A-B2EA-0A959E0A6A47}"/>
                      </a:ext>
                    </a:extLst>
                  </p:cNvPr>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476" name="Line 185">
                    <a:extLst>
                      <a:ext uri="{FF2B5EF4-FFF2-40B4-BE49-F238E27FC236}">
                        <a16:creationId xmlns:a16="http://schemas.microsoft.com/office/drawing/2014/main" id="{7215E01D-9D14-0AF0-E597-E1D24D74CBAE}"/>
                      </a:ext>
                    </a:extLst>
                  </p:cNvPr>
                  <p:cNvSpPr>
                    <a:spLocks noChangeShapeType="1"/>
                  </p:cNvSpPr>
                  <p:nvPr/>
                </p:nvSpPr>
                <p:spPr bwMode="auto">
                  <a:xfrm>
                    <a:off x="2332" y="898"/>
                    <a:ext cx="1" cy="3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442" name="Rectangle 186">
                  <a:extLst>
                    <a:ext uri="{FF2B5EF4-FFF2-40B4-BE49-F238E27FC236}">
                      <a16:creationId xmlns:a16="http://schemas.microsoft.com/office/drawing/2014/main" id="{3C4B1BFD-AB59-C1BE-5674-DA01238CAA0B}"/>
                    </a:ext>
                  </a:extLst>
                </p:cNvPr>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443" name="Freeform 187">
                  <a:extLst>
                    <a:ext uri="{FF2B5EF4-FFF2-40B4-BE49-F238E27FC236}">
                      <a16:creationId xmlns:a16="http://schemas.microsoft.com/office/drawing/2014/main" id="{90357328-5BC4-D471-BF08-C0BE229DEE90}"/>
                    </a:ext>
                  </a:extLst>
                </p:cNvPr>
                <p:cNvSpPr>
                  <a:spLocks/>
                </p:cNvSpPr>
                <p:nvPr/>
              </p:nvSpPr>
              <p:spPr bwMode="auto">
                <a:xfrm>
                  <a:off x="2385" y="888"/>
                  <a:ext cx="16" cy="12"/>
                </a:xfrm>
                <a:custGeom>
                  <a:avLst/>
                  <a:gdLst>
                    <a:gd name="T0" fmla="*/ 0 w 112"/>
                    <a:gd name="T1" fmla="*/ 0 h 84"/>
                    <a:gd name="T2" fmla="*/ 0 w 112"/>
                    <a:gd name="T3" fmla="*/ 0 h 84"/>
                    <a:gd name="T4" fmla="*/ 0 w 112"/>
                    <a:gd name="T5" fmla="*/ 0 h 84"/>
                    <a:gd name="T6" fmla="*/ 0 w 112"/>
                    <a:gd name="T7" fmla="*/ 0 h 84"/>
                    <a:gd name="T8" fmla="*/ 0 w 112"/>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84">
                      <a:moveTo>
                        <a:pt x="0" y="0"/>
                      </a:moveTo>
                      <a:lnTo>
                        <a:pt x="0" y="84"/>
                      </a:lnTo>
                      <a:lnTo>
                        <a:pt x="112" y="84"/>
                      </a:lnTo>
                      <a:lnTo>
                        <a:pt x="112" y="17"/>
                      </a:lnTo>
                      <a:lnTo>
                        <a:pt x="0" y="0"/>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44" name="Freeform 188">
                  <a:extLst>
                    <a:ext uri="{FF2B5EF4-FFF2-40B4-BE49-F238E27FC236}">
                      <a16:creationId xmlns:a16="http://schemas.microsoft.com/office/drawing/2014/main" id="{6C963F09-B1C9-7C01-ECC5-032969F9CE73}"/>
                    </a:ext>
                  </a:extLst>
                </p:cNvPr>
                <p:cNvSpPr>
                  <a:spLocks/>
                </p:cNvSpPr>
                <p:nvPr/>
              </p:nvSpPr>
              <p:spPr bwMode="auto">
                <a:xfrm>
                  <a:off x="2352" y="866"/>
                  <a:ext cx="11" cy="11"/>
                </a:xfrm>
                <a:custGeom>
                  <a:avLst/>
                  <a:gdLst>
                    <a:gd name="T0" fmla="*/ 0 w 77"/>
                    <a:gd name="T1" fmla="*/ 0 h 76"/>
                    <a:gd name="T2" fmla="*/ 0 w 77"/>
                    <a:gd name="T3" fmla="*/ 0 h 76"/>
                    <a:gd name="T4" fmla="*/ 0 w 77"/>
                    <a:gd name="T5" fmla="*/ 0 h 76"/>
                    <a:gd name="T6" fmla="*/ 0 w 77"/>
                    <a:gd name="T7" fmla="*/ 0 h 76"/>
                    <a:gd name="T8" fmla="*/ 0 w 77"/>
                    <a:gd name="T9" fmla="*/ 0 h 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58445" name="Freeform 189">
                  <a:extLst>
                    <a:ext uri="{FF2B5EF4-FFF2-40B4-BE49-F238E27FC236}">
                      <a16:creationId xmlns:a16="http://schemas.microsoft.com/office/drawing/2014/main" id="{8D27F4E7-C9DC-FBA4-5BB6-C8BF26C34F90}"/>
                    </a:ext>
                  </a:extLst>
                </p:cNvPr>
                <p:cNvSpPr>
                  <a:spLocks/>
                </p:cNvSpPr>
                <p:nvPr/>
              </p:nvSpPr>
              <p:spPr bwMode="auto">
                <a:xfrm>
                  <a:off x="2333" y="938"/>
                  <a:ext cx="51" cy="4"/>
                </a:xfrm>
                <a:custGeom>
                  <a:avLst/>
                  <a:gdLst>
                    <a:gd name="T0" fmla="*/ 0 w 356"/>
                    <a:gd name="T1" fmla="*/ 0 h 26"/>
                    <a:gd name="T2" fmla="*/ 0 w 356"/>
                    <a:gd name="T3" fmla="*/ 0 h 26"/>
                    <a:gd name="T4" fmla="*/ 0 w 356"/>
                    <a:gd name="T5" fmla="*/ 0 h 26"/>
                    <a:gd name="T6" fmla="*/ 0 w 356"/>
                    <a:gd name="T7" fmla="*/ 0 h 26"/>
                    <a:gd name="T8" fmla="*/ 0 w 356"/>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58446" name="Freeform 190">
                  <a:extLst>
                    <a:ext uri="{FF2B5EF4-FFF2-40B4-BE49-F238E27FC236}">
                      <a16:creationId xmlns:a16="http://schemas.microsoft.com/office/drawing/2014/main" id="{2C65268C-E693-0EE3-2B97-4B09BDD1CE85}"/>
                    </a:ext>
                  </a:extLst>
                </p:cNvPr>
                <p:cNvSpPr>
                  <a:spLocks/>
                </p:cNvSpPr>
                <p:nvPr/>
              </p:nvSpPr>
              <p:spPr bwMode="auto">
                <a:xfrm>
                  <a:off x="2294" y="795"/>
                  <a:ext cx="22" cy="24"/>
                </a:xfrm>
                <a:custGeom>
                  <a:avLst/>
                  <a:gdLst>
                    <a:gd name="T0" fmla="*/ 0 w 149"/>
                    <a:gd name="T1" fmla="*/ 0 h 163"/>
                    <a:gd name="T2" fmla="*/ 0 w 149"/>
                    <a:gd name="T3" fmla="*/ 0 h 163"/>
                    <a:gd name="T4" fmla="*/ 0 w 149"/>
                    <a:gd name="T5" fmla="*/ 0 h 163"/>
                    <a:gd name="T6" fmla="*/ 0 w 149"/>
                    <a:gd name="T7" fmla="*/ 0 h 163"/>
                    <a:gd name="T8" fmla="*/ 0 w 149"/>
                    <a:gd name="T9" fmla="*/ 0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58447" name="Freeform 191">
                  <a:extLst>
                    <a:ext uri="{FF2B5EF4-FFF2-40B4-BE49-F238E27FC236}">
                      <a16:creationId xmlns:a16="http://schemas.microsoft.com/office/drawing/2014/main" id="{09A8D4F8-825A-077C-FACE-7BCD292D13D9}"/>
                    </a:ext>
                  </a:extLst>
                </p:cNvPr>
                <p:cNvSpPr>
                  <a:spLocks/>
                </p:cNvSpPr>
                <p:nvPr/>
              </p:nvSpPr>
              <p:spPr bwMode="auto">
                <a:xfrm>
                  <a:off x="2289" y="734"/>
                  <a:ext cx="32" cy="199"/>
                </a:xfrm>
                <a:custGeom>
                  <a:avLst/>
                  <a:gdLst>
                    <a:gd name="T0" fmla="*/ 0 w 225"/>
                    <a:gd name="T1" fmla="*/ 0 h 1395"/>
                    <a:gd name="T2" fmla="*/ 0 w 225"/>
                    <a:gd name="T3" fmla="*/ 0 h 1395"/>
                    <a:gd name="T4" fmla="*/ 0 w 225"/>
                    <a:gd name="T5" fmla="*/ 0 h 1395"/>
                    <a:gd name="T6" fmla="*/ 0 w 225"/>
                    <a:gd name="T7" fmla="*/ 0 h 1395"/>
                    <a:gd name="T8" fmla="*/ 0 w 225"/>
                    <a:gd name="T9" fmla="*/ 0 h 1395"/>
                    <a:gd name="T10" fmla="*/ 0 w 225"/>
                    <a:gd name="T11" fmla="*/ 0 h 1395"/>
                    <a:gd name="T12" fmla="*/ 0 w 225"/>
                    <a:gd name="T13" fmla="*/ 0 h 13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headEnd/>
                  <a:tailEnd/>
                </a:ln>
              </p:spPr>
              <p:txBody>
                <a:bodyPr/>
                <a:lstStyle/>
                <a:p>
                  <a:endParaRPr lang="zh-CN" altLang="en-US"/>
                </a:p>
              </p:txBody>
            </p:sp>
            <p:sp>
              <p:nvSpPr>
                <p:cNvPr id="58448" name="Freeform 192">
                  <a:extLst>
                    <a:ext uri="{FF2B5EF4-FFF2-40B4-BE49-F238E27FC236}">
                      <a16:creationId xmlns:a16="http://schemas.microsoft.com/office/drawing/2014/main" id="{A0A43D9C-9AE4-2F1F-33AB-741C05C9A52A}"/>
                    </a:ext>
                  </a:extLst>
                </p:cNvPr>
                <p:cNvSpPr>
                  <a:spLocks/>
                </p:cNvSpPr>
                <p:nvPr/>
              </p:nvSpPr>
              <p:spPr bwMode="auto">
                <a:xfrm>
                  <a:off x="2288" y="933"/>
                  <a:ext cx="184" cy="44"/>
                </a:xfrm>
                <a:custGeom>
                  <a:avLst/>
                  <a:gdLst>
                    <a:gd name="T0" fmla="*/ 0 w 1290"/>
                    <a:gd name="T1" fmla="*/ 0 h 304"/>
                    <a:gd name="T2" fmla="*/ 0 w 1290"/>
                    <a:gd name="T3" fmla="*/ 0 h 304"/>
                    <a:gd name="T4" fmla="*/ 0 w 1290"/>
                    <a:gd name="T5" fmla="*/ 0 h 304"/>
                    <a:gd name="T6" fmla="*/ 0 w 1290"/>
                    <a:gd name="T7" fmla="*/ 0 h 304"/>
                    <a:gd name="T8" fmla="*/ 0 w 1290"/>
                    <a:gd name="T9" fmla="*/ 0 h 304"/>
                    <a:gd name="T10" fmla="*/ 0 w 1290"/>
                    <a:gd name="T11" fmla="*/ 0 h 304"/>
                    <a:gd name="T12" fmla="*/ 0 w 1290"/>
                    <a:gd name="T13" fmla="*/ 0 h 304"/>
                    <a:gd name="T14" fmla="*/ 0 w 1290"/>
                    <a:gd name="T15" fmla="*/ 0 h 304"/>
                    <a:gd name="T16" fmla="*/ 0 w 1290"/>
                    <a:gd name="T17" fmla="*/ 0 h 304"/>
                    <a:gd name="T18" fmla="*/ 0 w 1290"/>
                    <a:gd name="T19" fmla="*/ 0 h 304"/>
                    <a:gd name="T20" fmla="*/ 0 w 1290"/>
                    <a:gd name="T21" fmla="*/ 0 h 3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58449" name="Rectangle 193">
                  <a:extLst>
                    <a:ext uri="{FF2B5EF4-FFF2-40B4-BE49-F238E27FC236}">
                      <a16:creationId xmlns:a16="http://schemas.microsoft.com/office/drawing/2014/main" id="{8BCB240F-20A0-8B5E-7719-96B8F838D72C}"/>
                    </a:ext>
                  </a:extLst>
                </p:cNvPr>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450" name="Line 194">
                  <a:extLst>
                    <a:ext uri="{FF2B5EF4-FFF2-40B4-BE49-F238E27FC236}">
                      <a16:creationId xmlns:a16="http://schemas.microsoft.com/office/drawing/2014/main" id="{13F40AF4-1270-15A1-4FF8-F82E99AFCAFC}"/>
                    </a:ext>
                  </a:extLst>
                </p:cNvPr>
                <p:cNvSpPr>
                  <a:spLocks noChangeShapeType="1"/>
                </p:cNvSpPr>
                <p:nvPr/>
              </p:nvSpPr>
              <p:spPr bwMode="auto">
                <a:xfrm>
                  <a:off x="2282" y="873"/>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51" name="Freeform 195">
                  <a:extLst>
                    <a:ext uri="{FF2B5EF4-FFF2-40B4-BE49-F238E27FC236}">
                      <a16:creationId xmlns:a16="http://schemas.microsoft.com/office/drawing/2014/main" id="{155183D6-EB40-8CD1-D262-DFE59DE04348}"/>
                    </a:ext>
                  </a:extLst>
                </p:cNvPr>
                <p:cNvSpPr>
                  <a:spLocks/>
                </p:cNvSpPr>
                <p:nvPr/>
              </p:nvSpPr>
              <p:spPr bwMode="auto">
                <a:xfrm>
                  <a:off x="2277" y="898"/>
                  <a:ext cx="12" cy="13"/>
                </a:xfrm>
                <a:custGeom>
                  <a:avLst/>
                  <a:gdLst>
                    <a:gd name="T0" fmla="*/ 0 w 84"/>
                    <a:gd name="T1" fmla="*/ 0 h 89"/>
                    <a:gd name="T2" fmla="*/ 0 w 84"/>
                    <a:gd name="T3" fmla="*/ 0 h 89"/>
                    <a:gd name="T4" fmla="*/ 0 w 84"/>
                    <a:gd name="T5" fmla="*/ 0 h 89"/>
                    <a:gd name="T6" fmla="*/ 0 w 84"/>
                    <a:gd name="T7" fmla="*/ 0 h 89"/>
                    <a:gd name="T8" fmla="*/ 0 w 84"/>
                    <a:gd name="T9" fmla="*/ 0 h 89"/>
                    <a:gd name="T10" fmla="*/ 0 w 84"/>
                    <a:gd name="T11" fmla="*/ 0 h 89"/>
                    <a:gd name="T12" fmla="*/ 0 w 84"/>
                    <a:gd name="T13" fmla="*/ 0 h 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58452" name="Freeform 196">
                  <a:extLst>
                    <a:ext uri="{FF2B5EF4-FFF2-40B4-BE49-F238E27FC236}">
                      <a16:creationId xmlns:a16="http://schemas.microsoft.com/office/drawing/2014/main" id="{DC7B7A29-C9F4-0793-DC3A-7C77C8B7C25D}"/>
                    </a:ext>
                  </a:extLst>
                </p:cNvPr>
                <p:cNvSpPr>
                  <a:spLocks/>
                </p:cNvSpPr>
                <p:nvPr/>
              </p:nvSpPr>
              <p:spPr bwMode="auto">
                <a:xfrm>
                  <a:off x="2344" y="889"/>
                  <a:ext cx="41" cy="53"/>
                </a:xfrm>
                <a:custGeom>
                  <a:avLst/>
                  <a:gdLst>
                    <a:gd name="T0" fmla="*/ 0 w 287"/>
                    <a:gd name="T1" fmla="*/ 0 h 367"/>
                    <a:gd name="T2" fmla="*/ 0 w 287"/>
                    <a:gd name="T3" fmla="*/ 0 h 367"/>
                    <a:gd name="T4" fmla="*/ 0 w 287"/>
                    <a:gd name="T5" fmla="*/ 0 h 367"/>
                    <a:gd name="T6" fmla="*/ 0 w 287"/>
                    <a:gd name="T7" fmla="*/ 0 h 367"/>
                    <a:gd name="T8" fmla="*/ 0 w 287"/>
                    <a:gd name="T9" fmla="*/ 0 h 3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headEnd/>
                  <a:tailEnd/>
                </a:ln>
              </p:spPr>
              <p:txBody>
                <a:bodyPr/>
                <a:lstStyle/>
                <a:p>
                  <a:endParaRPr lang="zh-CN" altLang="en-US"/>
                </a:p>
              </p:txBody>
            </p:sp>
            <p:sp>
              <p:nvSpPr>
                <p:cNvPr id="58453" name="Freeform 197">
                  <a:extLst>
                    <a:ext uri="{FF2B5EF4-FFF2-40B4-BE49-F238E27FC236}">
                      <a16:creationId xmlns:a16="http://schemas.microsoft.com/office/drawing/2014/main" id="{BDA83579-6CF2-A8BB-2DA7-F8E1019A3237}"/>
                    </a:ext>
                  </a:extLst>
                </p:cNvPr>
                <p:cNvSpPr>
                  <a:spLocks/>
                </p:cNvSpPr>
                <p:nvPr/>
              </p:nvSpPr>
              <p:spPr bwMode="auto">
                <a:xfrm>
                  <a:off x="2256" y="919"/>
                  <a:ext cx="32" cy="58"/>
                </a:xfrm>
                <a:custGeom>
                  <a:avLst/>
                  <a:gdLst>
                    <a:gd name="T0" fmla="*/ 0 w 224"/>
                    <a:gd name="T1" fmla="*/ 0 h 405"/>
                    <a:gd name="T2" fmla="*/ 0 w 224"/>
                    <a:gd name="T3" fmla="*/ 0 h 405"/>
                    <a:gd name="T4" fmla="*/ 0 w 224"/>
                    <a:gd name="T5" fmla="*/ 0 h 405"/>
                    <a:gd name="T6" fmla="*/ 0 w 224"/>
                    <a:gd name="T7" fmla="*/ 0 h 405"/>
                    <a:gd name="T8" fmla="*/ 0 w 224"/>
                    <a:gd name="T9" fmla="*/ 0 h 405"/>
                    <a:gd name="T10" fmla="*/ 0 w 224"/>
                    <a:gd name="T11" fmla="*/ 0 h 4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58454" name="Rectangle 198">
                  <a:extLst>
                    <a:ext uri="{FF2B5EF4-FFF2-40B4-BE49-F238E27FC236}">
                      <a16:creationId xmlns:a16="http://schemas.microsoft.com/office/drawing/2014/main" id="{939E00EB-BFFB-832E-8E7B-D5DED5157D7F}"/>
                    </a:ext>
                  </a:extLst>
                </p:cNvPr>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455" name="Rectangle 199">
                  <a:extLst>
                    <a:ext uri="{FF2B5EF4-FFF2-40B4-BE49-F238E27FC236}">
                      <a16:creationId xmlns:a16="http://schemas.microsoft.com/office/drawing/2014/main" id="{958C4583-A262-F670-5ABA-7675AFC15B4B}"/>
                    </a:ext>
                  </a:extLst>
                </p:cNvPr>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456" name="Rectangle 200">
                  <a:extLst>
                    <a:ext uri="{FF2B5EF4-FFF2-40B4-BE49-F238E27FC236}">
                      <a16:creationId xmlns:a16="http://schemas.microsoft.com/office/drawing/2014/main" id="{341EEBAC-161A-A13B-129A-EC371043BCDC}"/>
                    </a:ext>
                  </a:extLst>
                </p:cNvPr>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457" name="Rectangle 201">
                  <a:extLst>
                    <a:ext uri="{FF2B5EF4-FFF2-40B4-BE49-F238E27FC236}">
                      <a16:creationId xmlns:a16="http://schemas.microsoft.com/office/drawing/2014/main" id="{859A8FF5-E07B-C1DA-9780-B00E793AFC26}"/>
                    </a:ext>
                  </a:extLst>
                </p:cNvPr>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458" name="Oval 202">
                  <a:extLst>
                    <a:ext uri="{FF2B5EF4-FFF2-40B4-BE49-F238E27FC236}">
                      <a16:creationId xmlns:a16="http://schemas.microsoft.com/office/drawing/2014/main" id="{177FD05D-E56E-1235-4346-0834BA5D70FF}"/>
                    </a:ext>
                  </a:extLst>
                </p:cNvPr>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459" name="Rectangle 203">
                  <a:extLst>
                    <a:ext uri="{FF2B5EF4-FFF2-40B4-BE49-F238E27FC236}">
                      <a16:creationId xmlns:a16="http://schemas.microsoft.com/office/drawing/2014/main" id="{A3355739-1D85-E2BC-4771-54ECF8AA0023}"/>
                    </a:ext>
                  </a:extLst>
                </p:cNvPr>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460" name="Freeform 204">
                  <a:extLst>
                    <a:ext uri="{FF2B5EF4-FFF2-40B4-BE49-F238E27FC236}">
                      <a16:creationId xmlns:a16="http://schemas.microsoft.com/office/drawing/2014/main" id="{F78A655C-57D3-4ADC-BE34-3FEA8FE72FD8}"/>
                    </a:ext>
                  </a:extLst>
                </p:cNvPr>
                <p:cNvSpPr>
                  <a:spLocks/>
                </p:cNvSpPr>
                <p:nvPr/>
              </p:nvSpPr>
              <p:spPr bwMode="auto">
                <a:xfrm>
                  <a:off x="2320" y="876"/>
                  <a:ext cx="64" cy="57"/>
                </a:xfrm>
                <a:custGeom>
                  <a:avLst/>
                  <a:gdLst>
                    <a:gd name="T0" fmla="*/ 0 w 448"/>
                    <a:gd name="T1" fmla="*/ 0 h 403"/>
                    <a:gd name="T2" fmla="*/ 0 w 448"/>
                    <a:gd name="T3" fmla="*/ 0 h 403"/>
                    <a:gd name="T4" fmla="*/ 0 w 448"/>
                    <a:gd name="T5" fmla="*/ 0 h 403"/>
                    <a:gd name="T6" fmla="*/ 0 w 448"/>
                    <a:gd name="T7" fmla="*/ 0 h 403"/>
                    <a:gd name="T8" fmla="*/ 0 w 448"/>
                    <a:gd name="T9" fmla="*/ 0 h 403"/>
                    <a:gd name="T10" fmla="*/ 0 w 448"/>
                    <a:gd name="T11" fmla="*/ 0 h 403"/>
                    <a:gd name="T12" fmla="*/ 0 w 448"/>
                    <a:gd name="T13" fmla="*/ 0 h 4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headEnd/>
                  <a:tailEnd/>
                </a:ln>
              </p:spPr>
              <p:txBody>
                <a:bodyPr/>
                <a:lstStyle/>
                <a:p>
                  <a:endParaRPr lang="zh-CN" altLang="en-US"/>
                </a:p>
              </p:txBody>
            </p:sp>
            <p:grpSp>
              <p:nvGrpSpPr>
                <p:cNvPr id="58461" name="Group 205">
                  <a:extLst>
                    <a:ext uri="{FF2B5EF4-FFF2-40B4-BE49-F238E27FC236}">
                      <a16:creationId xmlns:a16="http://schemas.microsoft.com/office/drawing/2014/main" id="{C1A81D77-08BD-3CD6-CF81-8B5BB7308761}"/>
                    </a:ext>
                  </a:extLst>
                </p:cNvPr>
                <p:cNvGrpSpPr>
                  <a:grpSpLocks/>
                </p:cNvGrpSpPr>
                <p:nvPr/>
              </p:nvGrpSpPr>
              <p:grpSpPr bwMode="auto">
                <a:xfrm>
                  <a:off x="2267" y="821"/>
                  <a:ext cx="73" cy="59"/>
                  <a:chOff x="2267" y="821"/>
                  <a:chExt cx="73" cy="59"/>
                </a:xfrm>
              </p:grpSpPr>
              <p:sp>
                <p:nvSpPr>
                  <p:cNvPr id="58473" name="Oval 206">
                    <a:extLst>
                      <a:ext uri="{FF2B5EF4-FFF2-40B4-BE49-F238E27FC236}">
                        <a16:creationId xmlns:a16="http://schemas.microsoft.com/office/drawing/2014/main" id="{9439B1EF-8002-2738-7A9E-C155C4ADFF75}"/>
                      </a:ext>
                    </a:extLst>
                  </p:cNvPr>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474" name="Oval 207">
                    <a:extLst>
                      <a:ext uri="{FF2B5EF4-FFF2-40B4-BE49-F238E27FC236}">
                        <a16:creationId xmlns:a16="http://schemas.microsoft.com/office/drawing/2014/main" id="{8EA9CCFA-6507-98B0-472D-1FFF0FFAEFFD}"/>
                      </a:ext>
                    </a:extLst>
                  </p:cNvPr>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58462" name="Group 208">
                  <a:extLst>
                    <a:ext uri="{FF2B5EF4-FFF2-40B4-BE49-F238E27FC236}">
                      <a16:creationId xmlns:a16="http://schemas.microsoft.com/office/drawing/2014/main" id="{9ECA1ED0-DD03-6B5C-3FE7-CBE70DF3D7C1}"/>
                    </a:ext>
                  </a:extLst>
                </p:cNvPr>
                <p:cNvGrpSpPr>
                  <a:grpSpLocks/>
                </p:cNvGrpSpPr>
                <p:nvPr/>
              </p:nvGrpSpPr>
              <p:grpSpPr bwMode="auto">
                <a:xfrm>
                  <a:off x="2296" y="933"/>
                  <a:ext cx="24" cy="58"/>
                  <a:chOff x="2296" y="933"/>
                  <a:chExt cx="24" cy="58"/>
                </a:xfrm>
              </p:grpSpPr>
              <p:sp>
                <p:nvSpPr>
                  <p:cNvPr id="58464" name="Rectangle 209">
                    <a:extLst>
                      <a:ext uri="{FF2B5EF4-FFF2-40B4-BE49-F238E27FC236}">
                        <a16:creationId xmlns:a16="http://schemas.microsoft.com/office/drawing/2014/main" id="{B156128F-5E3D-0DB9-B3FF-E3F6341F972E}"/>
                      </a:ext>
                    </a:extLst>
                  </p:cNvPr>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58465" name="Group 210">
                    <a:extLst>
                      <a:ext uri="{FF2B5EF4-FFF2-40B4-BE49-F238E27FC236}">
                        <a16:creationId xmlns:a16="http://schemas.microsoft.com/office/drawing/2014/main" id="{B89FD428-6BF4-D2DA-A1A4-4F2BCF406520}"/>
                      </a:ext>
                    </a:extLst>
                  </p:cNvPr>
                  <p:cNvGrpSpPr>
                    <a:grpSpLocks/>
                  </p:cNvGrpSpPr>
                  <p:nvPr/>
                </p:nvGrpSpPr>
                <p:grpSpPr bwMode="auto">
                  <a:xfrm>
                    <a:off x="2296" y="941"/>
                    <a:ext cx="24" cy="44"/>
                    <a:chOff x="2296" y="941"/>
                    <a:chExt cx="24" cy="44"/>
                  </a:xfrm>
                </p:grpSpPr>
                <p:sp>
                  <p:nvSpPr>
                    <p:cNvPr id="58466" name="Line 211">
                      <a:extLst>
                        <a:ext uri="{FF2B5EF4-FFF2-40B4-BE49-F238E27FC236}">
                          <a16:creationId xmlns:a16="http://schemas.microsoft.com/office/drawing/2014/main" id="{AFAADB84-2ED5-C144-105F-B66D75D968C9}"/>
                        </a:ext>
                      </a:extLst>
                    </p:cNvPr>
                    <p:cNvSpPr>
                      <a:spLocks noChangeShapeType="1"/>
                    </p:cNvSpPr>
                    <p:nvPr/>
                  </p:nvSpPr>
                  <p:spPr bwMode="auto">
                    <a:xfrm>
                      <a:off x="2296" y="948"/>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67" name="Line 212">
                      <a:extLst>
                        <a:ext uri="{FF2B5EF4-FFF2-40B4-BE49-F238E27FC236}">
                          <a16:creationId xmlns:a16="http://schemas.microsoft.com/office/drawing/2014/main" id="{F9D34035-ABA8-4B68-7FD6-1F5ADEF004F0}"/>
                        </a:ext>
                      </a:extLst>
                    </p:cNvPr>
                    <p:cNvSpPr>
                      <a:spLocks noChangeShapeType="1"/>
                    </p:cNvSpPr>
                    <p:nvPr/>
                  </p:nvSpPr>
                  <p:spPr bwMode="auto">
                    <a:xfrm>
                      <a:off x="2296" y="970"/>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68" name="Line 213">
                      <a:extLst>
                        <a:ext uri="{FF2B5EF4-FFF2-40B4-BE49-F238E27FC236}">
                          <a16:creationId xmlns:a16="http://schemas.microsoft.com/office/drawing/2014/main" id="{79E11462-630A-380B-A85B-1255DF7DFC7E}"/>
                        </a:ext>
                      </a:extLst>
                    </p:cNvPr>
                    <p:cNvSpPr>
                      <a:spLocks noChangeShapeType="1"/>
                    </p:cNvSpPr>
                    <p:nvPr/>
                  </p:nvSpPr>
                  <p:spPr bwMode="auto">
                    <a:xfrm>
                      <a:off x="2296" y="962"/>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69" name="Line 214">
                      <a:extLst>
                        <a:ext uri="{FF2B5EF4-FFF2-40B4-BE49-F238E27FC236}">
                          <a16:creationId xmlns:a16="http://schemas.microsoft.com/office/drawing/2014/main" id="{7B44DFDD-D8B7-D75C-82B7-3A79F7588C83}"/>
                        </a:ext>
                      </a:extLst>
                    </p:cNvPr>
                    <p:cNvSpPr>
                      <a:spLocks noChangeShapeType="1"/>
                    </p:cNvSpPr>
                    <p:nvPr/>
                  </p:nvSpPr>
                  <p:spPr bwMode="auto">
                    <a:xfrm>
                      <a:off x="2296" y="955"/>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70" name="Line 215">
                      <a:extLst>
                        <a:ext uri="{FF2B5EF4-FFF2-40B4-BE49-F238E27FC236}">
                          <a16:creationId xmlns:a16="http://schemas.microsoft.com/office/drawing/2014/main" id="{9CD6FC9F-3617-ACF5-F51B-F653323A5D05}"/>
                        </a:ext>
                      </a:extLst>
                    </p:cNvPr>
                    <p:cNvSpPr>
                      <a:spLocks noChangeShapeType="1"/>
                    </p:cNvSpPr>
                    <p:nvPr/>
                  </p:nvSpPr>
                  <p:spPr bwMode="auto">
                    <a:xfrm>
                      <a:off x="2296" y="941"/>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71" name="Line 216">
                      <a:extLst>
                        <a:ext uri="{FF2B5EF4-FFF2-40B4-BE49-F238E27FC236}">
                          <a16:creationId xmlns:a16="http://schemas.microsoft.com/office/drawing/2014/main" id="{7DC481AD-FB68-1DC5-A693-72AFB81CF347}"/>
                        </a:ext>
                      </a:extLst>
                    </p:cNvPr>
                    <p:cNvSpPr>
                      <a:spLocks noChangeShapeType="1"/>
                    </p:cNvSpPr>
                    <p:nvPr/>
                  </p:nvSpPr>
                  <p:spPr bwMode="auto">
                    <a:xfrm>
                      <a:off x="2296" y="977"/>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72" name="Line 217">
                      <a:extLst>
                        <a:ext uri="{FF2B5EF4-FFF2-40B4-BE49-F238E27FC236}">
                          <a16:creationId xmlns:a16="http://schemas.microsoft.com/office/drawing/2014/main" id="{FAA19556-A372-D450-B6D4-0032DFD8E4F9}"/>
                        </a:ext>
                      </a:extLst>
                    </p:cNvPr>
                    <p:cNvSpPr>
                      <a:spLocks noChangeShapeType="1"/>
                    </p:cNvSpPr>
                    <p:nvPr/>
                  </p:nvSpPr>
                  <p:spPr bwMode="auto">
                    <a:xfrm>
                      <a:off x="2296" y="984"/>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8463" name="Rectangle 218">
                  <a:extLst>
                    <a:ext uri="{FF2B5EF4-FFF2-40B4-BE49-F238E27FC236}">
                      <a16:creationId xmlns:a16="http://schemas.microsoft.com/office/drawing/2014/main" id="{37A9C375-907E-2A05-7919-05AB7130D3F5}"/>
                    </a:ext>
                  </a:extLst>
                </p:cNvPr>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58426" name="Group 219">
                <a:extLst>
                  <a:ext uri="{FF2B5EF4-FFF2-40B4-BE49-F238E27FC236}">
                    <a16:creationId xmlns:a16="http://schemas.microsoft.com/office/drawing/2014/main" id="{E597ABEC-9BEB-CDA5-4796-DC6F42A852F7}"/>
                  </a:ext>
                </a:extLst>
              </p:cNvPr>
              <p:cNvGrpSpPr>
                <a:grpSpLocks/>
              </p:cNvGrpSpPr>
              <p:nvPr/>
            </p:nvGrpSpPr>
            <p:grpSpPr bwMode="auto">
              <a:xfrm>
                <a:off x="2382" y="788"/>
                <a:ext cx="40" cy="40"/>
                <a:chOff x="2382" y="788"/>
                <a:chExt cx="40" cy="40"/>
              </a:xfrm>
            </p:grpSpPr>
            <p:sp>
              <p:nvSpPr>
                <p:cNvPr id="58439" name="Freeform 220">
                  <a:extLst>
                    <a:ext uri="{FF2B5EF4-FFF2-40B4-BE49-F238E27FC236}">
                      <a16:creationId xmlns:a16="http://schemas.microsoft.com/office/drawing/2014/main" id="{21C8793D-DD36-FD8A-8487-06D77E71C47C}"/>
                    </a:ext>
                  </a:extLst>
                </p:cNvPr>
                <p:cNvSpPr>
                  <a:spLocks/>
                </p:cNvSpPr>
                <p:nvPr/>
              </p:nvSpPr>
              <p:spPr bwMode="auto">
                <a:xfrm>
                  <a:off x="2404" y="800"/>
                  <a:ext cx="18" cy="28"/>
                </a:xfrm>
                <a:custGeom>
                  <a:avLst/>
                  <a:gdLst>
                    <a:gd name="T0" fmla="*/ 0 w 127"/>
                    <a:gd name="T1" fmla="*/ 0 h 195"/>
                    <a:gd name="T2" fmla="*/ 0 w 127"/>
                    <a:gd name="T3" fmla="*/ 0 h 195"/>
                    <a:gd name="T4" fmla="*/ 0 w 127"/>
                    <a:gd name="T5" fmla="*/ 0 h 195"/>
                    <a:gd name="T6" fmla="*/ 0 w 127"/>
                    <a:gd name="T7" fmla="*/ 0 h 195"/>
                    <a:gd name="T8" fmla="*/ 0 w 127"/>
                    <a:gd name="T9" fmla="*/ 0 h 1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headEnd/>
                  <a:tailEnd/>
                </a:ln>
              </p:spPr>
              <p:txBody>
                <a:bodyPr/>
                <a:lstStyle/>
                <a:p>
                  <a:endParaRPr lang="zh-CN" altLang="en-US"/>
                </a:p>
              </p:txBody>
            </p:sp>
            <p:sp>
              <p:nvSpPr>
                <p:cNvPr id="58440" name="Freeform 221">
                  <a:extLst>
                    <a:ext uri="{FF2B5EF4-FFF2-40B4-BE49-F238E27FC236}">
                      <a16:creationId xmlns:a16="http://schemas.microsoft.com/office/drawing/2014/main" id="{8198F497-560E-CBA5-4E2F-E3A95826B237}"/>
                    </a:ext>
                  </a:extLst>
                </p:cNvPr>
                <p:cNvSpPr>
                  <a:spLocks/>
                </p:cNvSpPr>
                <p:nvPr/>
              </p:nvSpPr>
              <p:spPr bwMode="auto">
                <a:xfrm>
                  <a:off x="2382" y="788"/>
                  <a:ext cx="35" cy="8"/>
                </a:xfrm>
                <a:custGeom>
                  <a:avLst/>
                  <a:gdLst>
                    <a:gd name="T0" fmla="*/ 0 w 246"/>
                    <a:gd name="T1" fmla="*/ 0 h 57"/>
                    <a:gd name="T2" fmla="*/ 0 w 246"/>
                    <a:gd name="T3" fmla="*/ 0 h 57"/>
                    <a:gd name="T4" fmla="*/ 0 w 246"/>
                    <a:gd name="T5" fmla="*/ 0 h 57"/>
                    <a:gd name="T6" fmla="*/ 0 w 246"/>
                    <a:gd name="T7" fmla="*/ 0 h 57"/>
                    <a:gd name="T8" fmla="*/ 0 w 246"/>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headEnd/>
                  <a:tailEnd/>
                </a:ln>
              </p:spPr>
              <p:txBody>
                <a:bodyPr/>
                <a:lstStyle/>
                <a:p>
                  <a:endParaRPr lang="zh-CN" altLang="en-US"/>
                </a:p>
              </p:txBody>
            </p:sp>
          </p:grpSp>
          <p:grpSp>
            <p:nvGrpSpPr>
              <p:cNvPr id="58427" name="Group 222">
                <a:extLst>
                  <a:ext uri="{FF2B5EF4-FFF2-40B4-BE49-F238E27FC236}">
                    <a16:creationId xmlns:a16="http://schemas.microsoft.com/office/drawing/2014/main" id="{3870B166-325E-B77C-FFE2-B00877683FB4}"/>
                  </a:ext>
                </a:extLst>
              </p:cNvPr>
              <p:cNvGrpSpPr>
                <a:grpSpLocks/>
              </p:cNvGrpSpPr>
              <p:nvPr/>
            </p:nvGrpSpPr>
            <p:grpSpPr bwMode="auto">
              <a:xfrm>
                <a:off x="2302" y="723"/>
                <a:ext cx="132" cy="186"/>
                <a:chOff x="2302" y="723"/>
                <a:chExt cx="132" cy="186"/>
              </a:xfrm>
            </p:grpSpPr>
            <p:sp>
              <p:nvSpPr>
                <p:cNvPr id="58437" name="Freeform 223">
                  <a:extLst>
                    <a:ext uri="{FF2B5EF4-FFF2-40B4-BE49-F238E27FC236}">
                      <a16:creationId xmlns:a16="http://schemas.microsoft.com/office/drawing/2014/main" id="{9FE93C91-EE5C-EF2A-57D7-93A10F802B0F}"/>
                    </a:ext>
                  </a:extLst>
                </p:cNvPr>
                <p:cNvSpPr>
                  <a:spLocks/>
                </p:cNvSpPr>
                <p:nvPr/>
              </p:nvSpPr>
              <p:spPr bwMode="auto">
                <a:xfrm>
                  <a:off x="2302" y="724"/>
                  <a:ext cx="132" cy="185"/>
                </a:xfrm>
                <a:custGeom>
                  <a:avLst/>
                  <a:gdLst>
                    <a:gd name="T0" fmla="*/ 0 w 920"/>
                    <a:gd name="T1" fmla="*/ 0 h 1300"/>
                    <a:gd name="T2" fmla="*/ 0 w 920"/>
                    <a:gd name="T3" fmla="*/ 0 h 1300"/>
                    <a:gd name="T4" fmla="*/ 0 w 920"/>
                    <a:gd name="T5" fmla="*/ 0 h 1300"/>
                    <a:gd name="T6" fmla="*/ 0 w 920"/>
                    <a:gd name="T7" fmla="*/ 0 h 1300"/>
                    <a:gd name="T8" fmla="*/ 0 w 920"/>
                    <a:gd name="T9" fmla="*/ 0 h 1300"/>
                    <a:gd name="T10" fmla="*/ 0 w 920"/>
                    <a:gd name="T11" fmla="*/ 0 h 1300"/>
                    <a:gd name="T12" fmla="*/ 0 w 920"/>
                    <a:gd name="T13" fmla="*/ 0 h 1300"/>
                    <a:gd name="T14" fmla="*/ 0 w 920"/>
                    <a:gd name="T15" fmla="*/ 0 h 1300"/>
                    <a:gd name="T16" fmla="*/ 0 w 920"/>
                    <a:gd name="T17" fmla="*/ 0 h 1300"/>
                    <a:gd name="T18" fmla="*/ 0 w 920"/>
                    <a:gd name="T19" fmla="*/ 0 h 1300"/>
                    <a:gd name="T20" fmla="*/ 0 w 920"/>
                    <a:gd name="T21" fmla="*/ 0 h 1300"/>
                    <a:gd name="T22" fmla="*/ 0 w 920"/>
                    <a:gd name="T23" fmla="*/ 0 h 1300"/>
                    <a:gd name="T24" fmla="*/ 0 w 920"/>
                    <a:gd name="T25" fmla="*/ 0 h 1300"/>
                    <a:gd name="T26" fmla="*/ 0 w 920"/>
                    <a:gd name="T27" fmla="*/ 0 h 1300"/>
                    <a:gd name="T28" fmla="*/ 0 w 920"/>
                    <a:gd name="T29" fmla="*/ 0 h 1300"/>
                    <a:gd name="T30" fmla="*/ 0 w 920"/>
                    <a:gd name="T31" fmla="*/ 0 h 1300"/>
                    <a:gd name="T32" fmla="*/ 0 w 920"/>
                    <a:gd name="T33" fmla="*/ 0 h 1300"/>
                    <a:gd name="T34" fmla="*/ 0 w 920"/>
                    <a:gd name="T35" fmla="*/ 0 h 1300"/>
                    <a:gd name="T36" fmla="*/ 0 w 920"/>
                    <a:gd name="T37" fmla="*/ 0 h 1300"/>
                    <a:gd name="T38" fmla="*/ 0 w 920"/>
                    <a:gd name="T39" fmla="*/ 0 h 1300"/>
                    <a:gd name="T40" fmla="*/ 0 w 920"/>
                    <a:gd name="T41" fmla="*/ 0 h 1300"/>
                    <a:gd name="T42" fmla="*/ 0 w 920"/>
                    <a:gd name="T43" fmla="*/ 0 h 1300"/>
                    <a:gd name="T44" fmla="*/ 0 w 920"/>
                    <a:gd name="T45" fmla="*/ 0 h 13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58438" name="Freeform 224">
                  <a:extLst>
                    <a:ext uri="{FF2B5EF4-FFF2-40B4-BE49-F238E27FC236}">
                      <a16:creationId xmlns:a16="http://schemas.microsoft.com/office/drawing/2014/main" id="{F4CBBAD3-AB2D-DA97-1894-8EAE836EB47A}"/>
                    </a:ext>
                  </a:extLst>
                </p:cNvPr>
                <p:cNvSpPr>
                  <a:spLocks/>
                </p:cNvSpPr>
                <p:nvPr/>
              </p:nvSpPr>
              <p:spPr bwMode="auto">
                <a:xfrm>
                  <a:off x="2310" y="723"/>
                  <a:ext cx="124" cy="184"/>
                </a:xfrm>
                <a:custGeom>
                  <a:avLst/>
                  <a:gdLst>
                    <a:gd name="T0" fmla="*/ 0 w 866"/>
                    <a:gd name="T1" fmla="*/ 0 h 1288"/>
                    <a:gd name="T2" fmla="*/ 0 w 866"/>
                    <a:gd name="T3" fmla="*/ 0 h 1288"/>
                    <a:gd name="T4" fmla="*/ 0 w 866"/>
                    <a:gd name="T5" fmla="*/ 0 h 1288"/>
                    <a:gd name="T6" fmla="*/ 0 w 866"/>
                    <a:gd name="T7" fmla="*/ 0 h 1288"/>
                    <a:gd name="T8" fmla="*/ 0 w 866"/>
                    <a:gd name="T9" fmla="*/ 0 h 1288"/>
                    <a:gd name="T10" fmla="*/ 0 w 866"/>
                    <a:gd name="T11" fmla="*/ 0 h 1288"/>
                    <a:gd name="T12" fmla="*/ 0 w 866"/>
                    <a:gd name="T13" fmla="*/ 0 h 1288"/>
                    <a:gd name="T14" fmla="*/ 0 w 866"/>
                    <a:gd name="T15" fmla="*/ 0 h 1288"/>
                    <a:gd name="T16" fmla="*/ 0 w 866"/>
                    <a:gd name="T17" fmla="*/ 0 h 1288"/>
                    <a:gd name="T18" fmla="*/ 0 w 866"/>
                    <a:gd name="T19" fmla="*/ 0 h 1288"/>
                    <a:gd name="T20" fmla="*/ 0 w 866"/>
                    <a:gd name="T21" fmla="*/ 0 h 1288"/>
                    <a:gd name="T22" fmla="*/ 0 w 866"/>
                    <a:gd name="T23" fmla="*/ 0 h 1288"/>
                    <a:gd name="T24" fmla="*/ 0 w 866"/>
                    <a:gd name="T25" fmla="*/ 0 h 1288"/>
                    <a:gd name="T26" fmla="*/ 0 w 866"/>
                    <a:gd name="T27" fmla="*/ 0 h 1288"/>
                    <a:gd name="T28" fmla="*/ 0 w 866"/>
                    <a:gd name="T29" fmla="*/ 0 h 1288"/>
                    <a:gd name="T30" fmla="*/ 0 w 866"/>
                    <a:gd name="T31" fmla="*/ 0 h 1288"/>
                    <a:gd name="T32" fmla="*/ 0 w 866"/>
                    <a:gd name="T33" fmla="*/ 0 h 1288"/>
                    <a:gd name="T34" fmla="*/ 0 w 866"/>
                    <a:gd name="T35" fmla="*/ 0 h 1288"/>
                    <a:gd name="T36" fmla="*/ 0 w 866"/>
                    <a:gd name="T37" fmla="*/ 0 h 1288"/>
                    <a:gd name="T38" fmla="*/ 0 w 866"/>
                    <a:gd name="T39" fmla="*/ 0 h 1288"/>
                    <a:gd name="T40" fmla="*/ 0 w 866"/>
                    <a:gd name="T41" fmla="*/ 0 h 1288"/>
                    <a:gd name="T42" fmla="*/ 0 w 866"/>
                    <a:gd name="T43" fmla="*/ 0 h 1288"/>
                    <a:gd name="T44" fmla="*/ 0 w 866"/>
                    <a:gd name="T45" fmla="*/ 0 h 1288"/>
                    <a:gd name="T46" fmla="*/ 0 w 866"/>
                    <a:gd name="T47" fmla="*/ 0 h 1288"/>
                    <a:gd name="T48" fmla="*/ 0 w 866"/>
                    <a:gd name="T49" fmla="*/ 0 h 1288"/>
                    <a:gd name="T50" fmla="*/ 0 w 866"/>
                    <a:gd name="T51" fmla="*/ 0 h 1288"/>
                    <a:gd name="T52" fmla="*/ 0 w 866"/>
                    <a:gd name="T53" fmla="*/ 0 h 1288"/>
                    <a:gd name="T54" fmla="*/ 0 w 866"/>
                    <a:gd name="T55" fmla="*/ 0 h 1288"/>
                    <a:gd name="T56" fmla="*/ 0 w 866"/>
                    <a:gd name="T57" fmla="*/ 0 h 1288"/>
                    <a:gd name="T58" fmla="*/ 0 w 866"/>
                    <a:gd name="T59" fmla="*/ 0 h 1288"/>
                    <a:gd name="T60" fmla="*/ 0 w 866"/>
                    <a:gd name="T61" fmla="*/ 0 h 1288"/>
                    <a:gd name="T62" fmla="*/ 0 w 866"/>
                    <a:gd name="T63" fmla="*/ 0 h 1288"/>
                    <a:gd name="T64" fmla="*/ 0 w 866"/>
                    <a:gd name="T65" fmla="*/ 0 h 1288"/>
                    <a:gd name="T66" fmla="*/ 0 w 866"/>
                    <a:gd name="T67" fmla="*/ 0 h 1288"/>
                    <a:gd name="T68" fmla="*/ 0 w 866"/>
                    <a:gd name="T69" fmla="*/ 0 h 1288"/>
                    <a:gd name="T70" fmla="*/ 0 w 866"/>
                    <a:gd name="T71" fmla="*/ 0 h 1288"/>
                    <a:gd name="T72" fmla="*/ 0 w 866"/>
                    <a:gd name="T73" fmla="*/ 0 h 1288"/>
                    <a:gd name="T74" fmla="*/ 0 w 866"/>
                    <a:gd name="T75" fmla="*/ 0 h 1288"/>
                    <a:gd name="T76" fmla="*/ 0 w 866"/>
                    <a:gd name="T77" fmla="*/ 0 h 1288"/>
                    <a:gd name="T78" fmla="*/ 0 w 866"/>
                    <a:gd name="T79" fmla="*/ 0 h 1288"/>
                    <a:gd name="T80" fmla="*/ 0 w 866"/>
                    <a:gd name="T81" fmla="*/ 0 h 1288"/>
                    <a:gd name="T82" fmla="*/ 0 w 866"/>
                    <a:gd name="T83" fmla="*/ 0 h 1288"/>
                    <a:gd name="T84" fmla="*/ 0 w 866"/>
                    <a:gd name="T85" fmla="*/ 0 h 1288"/>
                    <a:gd name="T86" fmla="*/ 0 w 866"/>
                    <a:gd name="T87" fmla="*/ 0 h 1288"/>
                    <a:gd name="T88" fmla="*/ 0 w 866"/>
                    <a:gd name="T89" fmla="*/ 0 h 128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headEnd/>
                  <a:tailEnd/>
                </a:ln>
              </p:spPr>
              <p:txBody>
                <a:bodyPr/>
                <a:lstStyle/>
                <a:p>
                  <a:endParaRPr lang="zh-CN" altLang="en-US"/>
                </a:p>
              </p:txBody>
            </p:sp>
          </p:grpSp>
          <p:grpSp>
            <p:nvGrpSpPr>
              <p:cNvPr id="58428" name="Group 225">
                <a:extLst>
                  <a:ext uri="{FF2B5EF4-FFF2-40B4-BE49-F238E27FC236}">
                    <a16:creationId xmlns:a16="http://schemas.microsoft.com/office/drawing/2014/main" id="{8DBA1363-FA6B-81F6-4036-1A673D0A4830}"/>
                  </a:ext>
                </a:extLst>
              </p:cNvPr>
              <p:cNvGrpSpPr>
                <a:grpSpLocks/>
              </p:cNvGrpSpPr>
              <p:nvPr/>
            </p:nvGrpSpPr>
            <p:grpSpPr bwMode="auto">
              <a:xfrm>
                <a:off x="2315" y="770"/>
                <a:ext cx="126" cy="121"/>
                <a:chOff x="2315" y="770"/>
                <a:chExt cx="126" cy="121"/>
              </a:xfrm>
            </p:grpSpPr>
            <p:sp>
              <p:nvSpPr>
                <p:cNvPr id="58435" name="Freeform 226">
                  <a:extLst>
                    <a:ext uri="{FF2B5EF4-FFF2-40B4-BE49-F238E27FC236}">
                      <a16:creationId xmlns:a16="http://schemas.microsoft.com/office/drawing/2014/main" id="{F1772A01-85E4-EA77-E008-D9420246E19D}"/>
                    </a:ext>
                  </a:extLst>
                </p:cNvPr>
                <p:cNvSpPr>
                  <a:spLocks/>
                </p:cNvSpPr>
                <p:nvPr/>
              </p:nvSpPr>
              <p:spPr bwMode="auto">
                <a:xfrm>
                  <a:off x="2315" y="770"/>
                  <a:ext cx="121" cy="8"/>
                </a:xfrm>
                <a:custGeom>
                  <a:avLst/>
                  <a:gdLst>
                    <a:gd name="T0" fmla="*/ 0 w 851"/>
                    <a:gd name="T1" fmla="*/ 0 h 57"/>
                    <a:gd name="T2" fmla="*/ 0 w 851"/>
                    <a:gd name="T3" fmla="*/ 0 h 57"/>
                    <a:gd name="T4" fmla="*/ 0 w 851"/>
                    <a:gd name="T5" fmla="*/ 0 h 57"/>
                    <a:gd name="T6" fmla="*/ 0 w 851"/>
                    <a:gd name="T7" fmla="*/ 0 h 57"/>
                    <a:gd name="T8" fmla="*/ 0 w 851"/>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headEnd/>
                  <a:tailEnd/>
                </a:ln>
              </p:spPr>
              <p:txBody>
                <a:bodyPr/>
                <a:lstStyle/>
                <a:p>
                  <a:endParaRPr lang="zh-CN" altLang="en-US"/>
                </a:p>
              </p:txBody>
            </p:sp>
            <p:sp>
              <p:nvSpPr>
                <p:cNvPr id="58436" name="Freeform 227">
                  <a:extLst>
                    <a:ext uri="{FF2B5EF4-FFF2-40B4-BE49-F238E27FC236}">
                      <a16:creationId xmlns:a16="http://schemas.microsoft.com/office/drawing/2014/main" id="{1278A319-A67A-F142-6BBC-17D6E9413A6B}"/>
                    </a:ext>
                  </a:extLst>
                </p:cNvPr>
                <p:cNvSpPr>
                  <a:spLocks/>
                </p:cNvSpPr>
                <p:nvPr/>
              </p:nvSpPr>
              <p:spPr bwMode="auto">
                <a:xfrm>
                  <a:off x="2398" y="794"/>
                  <a:ext cx="43" cy="97"/>
                </a:xfrm>
                <a:custGeom>
                  <a:avLst/>
                  <a:gdLst>
                    <a:gd name="T0" fmla="*/ 0 w 302"/>
                    <a:gd name="T1" fmla="*/ 0 h 673"/>
                    <a:gd name="T2" fmla="*/ 0 w 302"/>
                    <a:gd name="T3" fmla="*/ 0 h 673"/>
                    <a:gd name="T4" fmla="*/ 0 w 302"/>
                    <a:gd name="T5" fmla="*/ 0 h 673"/>
                    <a:gd name="T6" fmla="*/ 0 w 302"/>
                    <a:gd name="T7" fmla="*/ 0 h 673"/>
                    <a:gd name="T8" fmla="*/ 0 w 302"/>
                    <a:gd name="T9" fmla="*/ 0 h 6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headEnd/>
                  <a:tailEnd/>
                </a:ln>
              </p:spPr>
              <p:txBody>
                <a:bodyPr/>
                <a:lstStyle/>
                <a:p>
                  <a:endParaRPr lang="zh-CN" altLang="en-US"/>
                </a:p>
              </p:txBody>
            </p:sp>
          </p:grpSp>
          <p:grpSp>
            <p:nvGrpSpPr>
              <p:cNvPr id="58429" name="Group 228">
                <a:extLst>
                  <a:ext uri="{FF2B5EF4-FFF2-40B4-BE49-F238E27FC236}">
                    <a16:creationId xmlns:a16="http://schemas.microsoft.com/office/drawing/2014/main" id="{0A6F69FD-B5EE-7B90-0AB7-6B244C030691}"/>
                  </a:ext>
                </a:extLst>
              </p:cNvPr>
              <p:cNvGrpSpPr>
                <a:grpSpLocks/>
              </p:cNvGrpSpPr>
              <p:nvPr/>
            </p:nvGrpSpPr>
            <p:grpSpPr bwMode="auto">
              <a:xfrm>
                <a:off x="2413" y="772"/>
                <a:ext cx="51" cy="30"/>
                <a:chOff x="2413" y="772"/>
                <a:chExt cx="51" cy="30"/>
              </a:xfrm>
            </p:grpSpPr>
            <p:sp>
              <p:nvSpPr>
                <p:cNvPr id="58430" name="Freeform 229">
                  <a:extLst>
                    <a:ext uri="{FF2B5EF4-FFF2-40B4-BE49-F238E27FC236}">
                      <a16:creationId xmlns:a16="http://schemas.microsoft.com/office/drawing/2014/main" id="{66338801-ED54-49F8-35C3-A756CA95A9E7}"/>
                    </a:ext>
                  </a:extLst>
                </p:cNvPr>
                <p:cNvSpPr>
                  <a:spLocks/>
                </p:cNvSpPr>
                <p:nvPr/>
              </p:nvSpPr>
              <p:spPr bwMode="auto">
                <a:xfrm>
                  <a:off x="2413" y="776"/>
                  <a:ext cx="36" cy="26"/>
                </a:xfrm>
                <a:custGeom>
                  <a:avLst/>
                  <a:gdLst>
                    <a:gd name="T0" fmla="*/ 0 w 250"/>
                    <a:gd name="T1" fmla="*/ 0 h 184"/>
                    <a:gd name="T2" fmla="*/ 0 w 250"/>
                    <a:gd name="T3" fmla="*/ 0 h 184"/>
                    <a:gd name="T4" fmla="*/ 0 w 250"/>
                    <a:gd name="T5" fmla="*/ 0 h 184"/>
                    <a:gd name="T6" fmla="*/ 0 w 250"/>
                    <a:gd name="T7" fmla="*/ 0 h 184"/>
                    <a:gd name="T8" fmla="*/ 0 w 250"/>
                    <a:gd name="T9" fmla="*/ 0 h 184"/>
                    <a:gd name="T10" fmla="*/ 0 w 250"/>
                    <a:gd name="T11" fmla="*/ 0 h 184"/>
                    <a:gd name="T12" fmla="*/ 0 w 250"/>
                    <a:gd name="T13" fmla="*/ 0 h 184"/>
                    <a:gd name="T14" fmla="*/ 0 w 250"/>
                    <a:gd name="T15" fmla="*/ 0 h 184"/>
                    <a:gd name="T16" fmla="*/ 0 w 250"/>
                    <a:gd name="T17" fmla="*/ 0 h 184"/>
                    <a:gd name="T18" fmla="*/ 0 w 250"/>
                    <a:gd name="T19" fmla="*/ 0 h 184"/>
                    <a:gd name="T20" fmla="*/ 0 w 250"/>
                    <a:gd name="T21" fmla="*/ 0 h 184"/>
                    <a:gd name="T22" fmla="*/ 0 w 250"/>
                    <a:gd name="T23" fmla="*/ 0 h 184"/>
                    <a:gd name="T24" fmla="*/ 0 w 250"/>
                    <a:gd name="T25" fmla="*/ 0 h 184"/>
                    <a:gd name="T26" fmla="*/ 0 w 250"/>
                    <a:gd name="T27" fmla="*/ 0 h 184"/>
                    <a:gd name="T28" fmla="*/ 0 w 250"/>
                    <a:gd name="T29" fmla="*/ 0 h 1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headEnd/>
                  <a:tailEnd/>
                </a:ln>
              </p:spPr>
              <p:txBody>
                <a:bodyPr/>
                <a:lstStyle/>
                <a:p>
                  <a:endParaRPr lang="zh-CN" altLang="en-US"/>
                </a:p>
              </p:txBody>
            </p:sp>
            <p:sp>
              <p:nvSpPr>
                <p:cNvPr id="58431" name="Freeform 230">
                  <a:extLst>
                    <a:ext uri="{FF2B5EF4-FFF2-40B4-BE49-F238E27FC236}">
                      <a16:creationId xmlns:a16="http://schemas.microsoft.com/office/drawing/2014/main" id="{73B3EFF6-B549-ECD4-A909-DD7DC22CDA0C}"/>
                    </a:ext>
                  </a:extLst>
                </p:cNvPr>
                <p:cNvSpPr>
                  <a:spLocks/>
                </p:cNvSpPr>
                <p:nvPr/>
              </p:nvSpPr>
              <p:spPr bwMode="auto">
                <a:xfrm>
                  <a:off x="2434" y="772"/>
                  <a:ext cx="20" cy="25"/>
                </a:xfrm>
                <a:custGeom>
                  <a:avLst/>
                  <a:gdLst>
                    <a:gd name="T0" fmla="*/ 0 w 139"/>
                    <a:gd name="T1" fmla="*/ 0 h 173"/>
                    <a:gd name="T2" fmla="*/ 0 w 139"/>
                    <a:gd name="T3" fmla="*/ 0 h 173"/>
                    <a:gd name="T4" fmla="*/ 0 w 139"/>
                    <a:gd name="T5" fmla="*/ 0 h 173"/>
                    <a:gd name="T6" fmla="*/ 0 w 139"/>
                    <a:gd name="T7" fmla="*/ 0 h 173"/>
                    <a:gd name="T8" fmla="*/ 0 w 139"/>
                    <a:gd name="T9" fmla="*/ 0 h 173"/>
                    <a:gd name="T10" fmla="*/ 0 w 139"/>
                    <a:gd name="T11" fmla="*/ 0 h 173"/>
                    <a:gd name="T12" fmla="*/ 0 w 139"/>
                    <a:gd name="T13" fmla="*/ 0 h 173"/>
                    <a:gd name="T14" fmla="*/ 0 w 139"/>
                    <a:gd name="T15" fmla="*/ 0 h 173"/>
                    <a:gd name="T16" fmla="*/ 0 w 139"/>
                    <a:gd name="T17" fmla="*/ 0 h 173"/>
                    <a:gd name="T18" fmla="*/ 0 w 139"/>
                    <a:gd name="T19" fmla="*/ 0 h 173"/>
                    <a:gd name="T20" fmla="*/ 0 w 139"/>
                    <a:gd name="T21" fmla="*/ 0 h 173"/>
                    <a:gd name="T22" fmla="*/ 0 w 139"/>
                    <a:gd name="T23" fmla="*/ 0 h 173"/>
                    <a:gd name="T24" fmla="*/ 0 w 139"/>
                    <a:gd name="T25" fmla="*/ 0 h 173"/>
                    <a:gd name="T26" fmla="*/ 0 w 139"/>
                    <a:gd name="T27" fmla="*/ 0 h 173"/>
                    <a:gd name="T28" fmla="*/ 0 w 139"/>
                    <a:gd name="T29" fmla="*/ 0 h 173"/>
                    <a:gd name="T30" fmla="*/ 0 w 139"/>
                    <a:gd name="T31" fmla="*/ 0 h 173"/>
                    <a:gd name="T32" fmla="*/ 0 w 139"/>
                    <a:gd name="T33" fmla="*/ 0 h 173"/>
                    <a:gd name="T34" fmla="*/ 0 w 139"/>
                    <a:gd name="T35" fmla="*/ 0 h 173"/>
                    <a:gd name="T36" fmla="*/ 0 w 139"/>
                    <a:gd name="T37" fmla="*/ 0 h 173"/>
                    <a:gd name="T38" fmla="*/ 0 w 139"/>
                    <a:gd name="T39" fmla="*/ 0 h 173"/>
                    <a:gd name="T40" fmla="*/ 0 w 139"/>
                    <a:gd name="T41" fmla="*/ 0 h 173"/>
                    <a:gd name="T42" fmla="*/ 0 w 139"/>
                    <a:gd name="T43" fmla="*/ 0 h 173"/>
                    <a:gd name="T44" fmla="*/ 0 w 139"/>
                    <a:gd name="T45" fmla="*/ 0 h 173"/>
                    <a:gd name="T46" fmla="*/ 0 w 139"/>
                    <a:gd name="T47" fmla="*/ 0 h 173"/>
                    <a:gd name="T48" fmla="*/ 0 w 139"/>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58432" name="Freeform 231">
                  <a:extLst>
                    <a:ext uri="{FF2B5EF4-FFF2-40B4-BE49-F238E27FC236}">
                      <a16:creationId xmlns:a16="http://schemas.microsoft.com/office/drawing/2014/main" id="{1FC826A9-961B-24B4-02B9-87B82C4C22B1}"/>
                    </a:ext>
                  </a:extLst>
                </p:cNvPr>
                <p:cNvSpPr>
                  <a:spLocks/>
                </p:cNvSpPr>
                <p:nvPr/>
              </p:nvSpPr>
              <p:spPr bwMode="auto">
                <a:xfrm>
                  <a:off x="2439" y="774"/>
                  <a:ext cx="25" cy="17"/>
                </a:xfrm>
                <a:custGeom>
                  <a:avLst/>
                  <a:gdLst>
                    <a:gd name="T0" fmla="*/ 0 w 171"/>
                    <a:gd name="T1" fmla="*/ 0 h 123"/>
                    <a:gd name="T2" fmla="*/ 0 w 171"/>
                    <a:gd name="T3" fmla="*/ 0 h 123"/>
                    <a:gd name="T4" fmla="*/ 0 w 171"/>
                    <a:gd name="T5" fmla="*/ 0 h 123"/>
                    <a:gd name="T6" fmla="*/ 0 w 171"/>
                    <a:gd name="T7" fmla="*/ 0 h 123"/>
                    <a:gd name="T8" fmla="*/ 0 w 171"/>
                    <a:gd name="T9" fmla="*/ 0 h 123"/>
                    <a:gd name="T10" fmla="*/ 0 w 171"/>
                    <a:gd name="T11" fmla="*/ 0 h 123"/>
                    <a:gd name="T12" fmla="*/ 0 w 171"/>
                    <a:gd name="T13" fmla="*/ 0 h 123"/>
                    <a:gd name="T14" fmla="*/ 0 w 171"/>
                    <a:gd name="T15" fmla="*/ 0 h 123"/>
                    <a:gd name="T16" fmla="*/ 0 w 171"/>
                    <a:gd name="T17" fmla="*/ 0 h 123"/>
                    <a:gd name="T18" fmla="*/ 0 w 171"/>
                    <a:gd name="T19" fmla="*/ 0 h 123"/>
                    <a:gd name="T20" fmla="*/ 0 w 171"/>
                    <a:gd name="T21" fmla="*/ 0 h 123"/>
                    <a:gd name="T22" fmla="*/ 0 w 171"/>
                    <a:gd name="T23" fmla="*/ 0 h 123"/>
                    <a:gd name="T24" fmla="*/ 0 w 171"/>
                    <a:gd name="T25" fmla="*/ 0 h 123"/>
                    <a:gd name="T26" fmla="*/ 0 w 171"/>
                    <a:gd name="T27" fmla="*/ 0 h 123"/>
                    <a:gd name="T28" fmla="*/ 0 w 171"/>
                    <a:gd name="T29" fmla="*/ 0 h 123"/>
                    <a:gd name="T30" fmla="*/ 0 w 171"/>
                    <a:gd name="T31" fmla="*/ 0 h 1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headEnd/>
                  <a:tailEnd/>
                </a:ln>
              </p:spPr>
              <p:txBody>
                <a:bodyPr/>
                <a:lstStyle/>
                <a:p>
                  <a:endParaRPr lang="zh-CN" altLang="en-US"/>
                </a:p>
              </p:txBody>
            </p:sp>
            <p:sp>
              <p:nvSpPr>
                <p:cNvPr id="58433" name="Freeform 232">
                  <a:extLst>
                    <a:ext uri="{FF2B5EF4-FFF2-40B4-BE49-F238E27FC236}">
                      <a16:creationId xmlns:a16="http://schemas.microsoft.com/office/drawing/2014/main" id="{CF1321E4-A7AA-4526-FDEC-911B6598A8BA}"/>
                    </a:ext>
                  </a:extLst>
                </p:cNvPr>
                <p:cNvSpPr>
                  <a:spLocks/>
                </p:cNvSpPr>
                <p:nvPr/>
              </p:nvSpPr>
              <p:spPr bwMode="auto">
                <a:xfrm>
                  <a:off x="2421" y="782"/>
                  <a:ext cx="10" cy="18"/>
                </a:xfrm>
                <a:custGeom>
                  <a:avLst/>
                  <a:gdLst>
                    <a:gd name="T0" fmla="*/ 0 w 73"/>
                    <a:gd name="T1" fmla="*/ 0 h 124"/>
                    <a:gd name="T2" fmla="*/ 0 w 73"/>
                    <a:gd name="T3" fmla="*/ 0 h 124"/>
                    <a:gd name="T4" fmla="*/ 0 w 73"/>
                    <a:gd name="T5" fmla="*/ 0 h 124"/>
                    <a:gd name="T6" fmla="*/ 0 w 73"/>
                    <a:gd name="T7" fmla="*/ 0 h 124"/>
                    <a:gd name="T8" fmla="*/ 0 w 73"/>
                    <a:gd name="T9" fmla="*/ 0 h 124"/>
                    <a:gd name="T10" fmla="*/ 0 w 73"/>
                    <a:gd name="T11" fmla="*/ 0 h 124"/>
                    <a:gd name="T12" fmla="*/ 0 w 73"/>
                    <a:gd name="T13" fmla="*/ 0 h 124"/>
                    <a:gd name="T14" fmla="*/ 0 w 73"/>
                    <a:gd name="T15" fmla="*/ 0 h 124"/>
                    <a:gd name="T16" fmla="*/ 0 w 73"/>
                    <a:gd name="T17" fmla="*/ 0 h 124"/>
                    <a:gd name="T18" fmla="*/ 0 w 73"/>
                    <a:gd name="T19" fmla="*/ 0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34" name="Freeform 233">
                  <a:extLst>
                    <a:ext uri="{FF2B5EF4-FFF2-40B4-BE49-F238E27FC236}">
                      <a16:creationId xmlns:a16="http://schemas.microsoft.com/office/drawing/2014/main" id="{BD594862-1B3E-818A-D805-307951608FF0}"/>
                    </a:ext>
                  </a:extLst>
                </p:cNvPr>
                <p:cNvSpPr>
                  <a:spLocks/>
                </p:cNvSpPr>
                <p:nvPr/>
              </p:nvSpPr>
              <p:spPr bwMode="auto">
                <a:xfrm>
                  <a:off x="2427" y="780"/>
                  <a:ext cx="11" cy="18"/>
                </a:xfrm>
                <a:custGeom>
                  <a:avLst/>
                  <a:gdLst>
                    <a:gd name="T0" fmla="*/ 0 w 74"/>
                    <a:gd name="T1" fmla="*/ 0 h 124"/>
                    <a:gd name="T2" fmla="*/ 0 w 74"/>
                    <a:gd name="T3" fmla="*/ 0 h 124"/>
                    <a:gd name="T4" fmla="*/ 0 w 74"/>
                    <a:gd name="T5" fmla="*/ 0 h 124"/>
                    <a:gd name="T6" fmla="*/ 0 w 74"/>
                    <a:gd name="T7" fmla="*/ 0 h 124"/>
                    <a:gd name="T8" fmla="*/ 0 w 74"/>
                    <a:gd name="T9" fmla="*/ 0 h 124"/>
                    <a:gd name="T10" fmla="*/ 0 w 74"/>
                    <a:gd name="T11" fmla="*/ 0 h 124"/>
                    <a:gd name="T12" fmla="*/ 0 w 74"/>
                    <a:gd name="T13" fmla="*/ 0 h 124"/>
                    <a:gd name="T14" fmla="*/ 0 w 74"/>
                    <a:gd name="T15" fmla="*/ 0 h 124"/>
                    <a:gd name="T16" fmla="*/ 0 w 74"/>
                    <a:gd name="T17" fmla="*/ 0 h 124"/>
                    <a:gd name="T18" fmla="*/ 0 w 74"/>
                    <a:gd name="T19" fmla="*/ 0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sp>
        <p:nvSpPr>
          <p:cNvPr id="58394" name="Line 234">
            <a:extLst>
              <a:ext uri="{FF2B5EF4-FFF2-40B4-BE49-F238E27FC236}">
                <a16:creationId xmlns:a16="http://schemas.microsoft.com/office/drawing/2014/main" id="{AE93488E-F402-548D-1F05-2DF5EFEC2120}"/>
              </a:ext>
            </a:extLst>
          </p:cNvPr>
          <p:cNvSpPr>
            <a:spLocks noChangeShapeType="1"/>
          </p:cNvSpPr>
          <p:nvPr/>
        </p:nvSpPr>
        <p:spPr bwMode="auto">
          <a:xfrm>
            <a:off x="4500563" y="2563813"/>
            <a:ext cx="32400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8395" name="Picture 235">
            <a:extLst>
              <a:ext uri="{FF2B5EF4-FFF2-40B4-BE49-F238E27FC236}">
                <a16:creationId xmlns:a16="http://schemas.microsoft.com/office/drawing/2014/main" id="{67BA7EF8-9E34-7BB6-6142-E3412431310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488" y="2060575"/>
            <a:ext cx="403225"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396" name="Picture 236">
            <a:extLst>
              <a:ext uri="{FF2B5EF4-FFF2-40B4-BE49-F238E27FC236}">
                <a16:creationId xmlns:a16="http://schemas.microsoft.com/office/drawing/2014/main" id="{5CB1C15A-D24D-C130-B567-E3C8DB88188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2060575"/>
            <a:ext cx="403225"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397" name="Freeform 237">
            <a:extLst>
              <a:ext uri="{FF2B5EF4-FFF2-40B4-BE49-F238E27FC236}">
                <a16:creationId xmlns:a16="http://schemas.microsoft.com/office/drawing/2014/main" id="{2AD1DEBB-144B-4369-88CD-A9D16D87A325}"/>
              </a:ext>
            </a:extLst>
          </p:cNvPr>
          <p:cNvSpPr>
            <a:spLocks/>
          </p:cNvSpPr>
          <p:nvPr/>
        </p:nvSpPr>
        <p:spPr bwMode="auto">
          <a:xfrm>
            <a:off x="4932363" y="2276475"/>
            <a:ext cx="79375" cy="276225"/>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8" name="Freeform 238">
            <a:extLst>
              <a:ext uri="{FF2B5EF4-FFF2-40B4-BE49-F238E27FC236}">
                <a16:creationId xmlns:a16="http://schemas.microsoft.com/office/drawing/2014/main" id="{5C220EF2-0B6D-3226-83E7-8DA4A0882011}"/>
              </a:ext>
            </a:extLst>
          </p:cNvPr>
          <p:cNvSpPr>
            <a:spLocks/>
          </p:cNvSpPr>
          <p:nvPr/>
        </p:nvSpPr>
        <p:spPr bwMode="auto">
          <a:xfrm>
            <a:off x="6084888" y="2276475"/>
            <a:ext cx="77787" cy="276225"/>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9" name="Freeform 239">
            <a:extLst>
              <a:ext uri="{FF2B5EF4-FFF2-40B4-BE49-F238E27FC236}">
                <a16:creationId xmlns:a16="http://schemas.microsoft.com/office/drawing/2014/main" id="{B4210233-55D8-C350-C712-9A57D66733FC}"/>
              </a:ext>
            </a:extLst>
          </p:cNvPr>
          <p:cNvSpPr>
            <a:spLocks/>
          </p:cNvSpPr>
          <p:nvPr/>
        </p:nvSpPr>
        <p:spPr bwMode="auto">
          <a:xfrm>
            <a:off x="5508625" y="2276475"/>
            <a:ext cx="77788" cy="276225"/>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8400" name="Picture 240">
            <a:extLst>
              <a:ext uri="{FF2B5EF4-FFF2-40B4-BE49-F238E27FC236}">
                <a16:creationId xmlns:a16="http://schemas.microsoft.com/office/drawing/2014/main" id="{DDE9642B-88BC-22E6-DAF6-BAB27A46450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2060575"/>
            <a:ext cx="403225"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401" name="Line 241">
            <a:extLst>
              <a:ext uri="{FF2B5EF4-FFF2-40B4-BE49-F238E27FC236}">
                <a16:creationId xmlns:a16="http://schemas.microsoft.com/office/drawing/2014/main" id="{48BDAA10-CA63-CB85-C553-84205989AD63}"/>
              </a:ext>
            </a:extLst>
          </p:cNvPr>
          <p:cNvSpPr>
            <a:spLocks noChangeShapeType="1"/>
          </p:cNvSpPr>
          <p:nvPr/>
        </p:nvSpPr>
        <p:spPr bwMode="auto">
          <a:xfrm>
            <a:off x="4500563" y="3355975"/>
            <a:ext cx="32400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8402" name="Picture 242">
            <a:extLst>
              <a:ext uri="{FF2B5EF4-FFF2-40B4-BE49-F238E27FC236}">
                <a16:creationId xmlns:a16="http://schemas.microsoft.com/office/drawing/2014/main" id="{0CA29241-12FF-58A5-80E0-FD139EB5580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488" y="2852738"/>
            <a:ext cx="4032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403" name="Picture 243">
            <a:extLst>
              <a:ext uri="{FF2B5EF4-FFF2-40B4-BE49-F238E27FC236}">
                <a16:creationId xmlns:a16="http://schemas.microsoft.com/office/drawing/2014/main" id="{A4DAC30F-509B-AA2B-3730-01A77C78C36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2852738"/>
            <a:ext cx="4032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404" name="Freeform 244">
            <a:extLst>
              <a:ext uri="{FF2B5EF4-FFF2-40B4-BE49-F238E27FC236}">
                <a16:creationId xmlns:a16="http://schemas.microsoft.com/office/drawing/2014/main" id="{C7EA95A5-942A-5623-9BFD-479B9088F4BE}"/>
              </a:ext>
            </a:extLst>
          </p:cNvPr>
          <p:cNvSpPr>
            <a:spLocks/>
          </p:cNvSpPr>
          <p:nvPr/>
        </p:nvSpPr>
        <p:spPr bwMode="auto">
          <a:xfrm>
            <a:off x="4932363" y="3068638"/>
            <a:ext cx="79375" cy="276225"/>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5" name="Freeform 245">
            <a:extLst>
              <a:ext uri="{FF2B5EF4-FFF2-40B4-BE49-F238E27FC236}">
                <a16:creationId xmlns:a16="http://schemas.microsoft.com/office/drawing/2014/main" id="{20B49711-577C-A619-5519-EB5B2F7BAA54}"/>
              </a:ext>
            </a:extLst>
          </p:cNvPr>
          <p:cNvSpPr>
            <a:spLocks/>
          </p:cNvSpPr>
          <p:nvPr/>
        </p:nvSpPr>
        <p:spPr bwMode="auto">
          <a:xfrm>
            <a:off x="6084888" y="3068638"/>
            <a:ext cx="77787" cy="276225"/>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6" name="Freeform 246">
            <a:extLst>
              <a:ext uri="{FF2B5EF4-FFF2-40B4-BE49-F238E27FC236}">
                <a16:creationId xmlns:a16="http://schemas.microsoft.com/office/drawing/2014/main" id="{C77BC524-BDA9-64DA-551E-35E9106437D3}"/>
              </a:ext>
            </a:extLst>
          </p:cNvPr>
          <p:cNvSpPr>
            <a:spLocks/>
          </p:cNvSpPr>
          <p:nvPr/>
        </p:nvSpPr>
        <p:spPr bwMode="auto">
          <a:xfrm>
            <a:off x="5508625" y="3068638"/>
            <a:ext cx="77788" cy="276225"/>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8407" name="Picture 247">
            <a:extLst>
              <a:ext uri="{FF2B5EF4-FFF2-40B4-BE49-F238E27FC236}">
                <a16:creationId xmlns:a16="http://schemas.microsoft.com/office/drawing/2014/main" id="{D96D7133-628B-D6E1-D16B-39A02918ACB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2852738"/>
            <a:ext cx="4032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408" name="Picture 248">
            <a:extLst>
              <a:ext uri="{FF2B5EF4-FFF2-40B4-BE49-F238E27FC236}">
                <a16:creationId xmlns:a16="http://schemas.microsoft.com/office/drawing/2014/main" id="{06A9656D-6845-4696-51CA-F9F985647E7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1525" y="2851150"/>
            <a:ext cx="403225"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409" name="Freeform 249">
            <a:extLst>
              <a:ext uri="{FF2B5EF4-FFF2-40B4-BE49-F238E27FC236}">
                <a16:creationId xmlns:a16="http://schemas.microsoft.com/office/drawing/2014/main" id="{F8CA175E-6CF8-E25C-5E3B-7BC86F1F7BF8}"/>
              </a:ext>
            </a:extLst>
          </p:cNvPr>
          <p:cNvSpPr>
            <a:spLocks/>
          </p:cNvSpPr>
          <p:nvPr/>
        </p:nvSpPr>
        <p:spPr bwMode="auto">
          <a:xfrm>
            <a:off x="7265988" y="3067050"/>
            <a:ext cx="77787" cy="276225"/>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0" name="AutoShape 250">
            <a:extLst>
              <a:ext uri="{FF2B5EF4-FFF2-40B4-BE49-F238E27FC236}">
                <a16:creationId xmlns:a16="http://schemas.microsoft.com/office/drawing/2014/main" id="{22251675-0CBB-14FC-C330-1E1F980AE709}"/>
              </a:ext>
            </a:extLst>
          </p:cNvPr>
          <p:cNvSpPr>
            <a:spLocks noChangeArrowheads="1"/>
          </p:cNvSpPr>
          <p:nvPr/>
        </p:nvSpPr>
        <p:spPr bwMode="auto">
          <a:xfrm>
            <a:off x="2555875" y="3140075"/>
            <a:ext cx="411163" cy="388938"/>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p:txBody>
      </p:sp>
      <p:sp>
        <p:nvSpPr>
          <p:cNvPr id="58411" name="AutoShape 251">
            <a:extLst>
              <a:ext uri="{FF2B5EF4-FFF2-40B4-BE49-F238E27FC236}">
                <a16:creationId xmlns:a16="http://schemas.microsoft.com/office/drawing/2014/main" id="{218BE5AB-006F-F0FA-C3D7-8141F6B2C222}"/>
              </a:ext>
            </a:extLst>
          </p:cNvPr>
          <p:cNvSpPr>
            <a:spLocks noChangeArrowheads="1"/>
          </p:cNvSpPr>
          <p:nvPr/>
        </p:nvSpPr>
        <p:spPr bwMode="auto">
          <a:xfrm>
            <a:off x="2052638" y="3859213"/>
            <a:ext cx="411162" cy="388937"/>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p:txBody>
      </p:sp>
      <p:sp>
        <p:nvSpPr>
          <p:cNvPr id="58412" name="AutoShape 252">
            <a:extLst>
              <a:ext uri="{FF2B5EF4-FFF2-40B4-BE49-F238E27FC236}">
                <a16:creationId xmlns:a16="http://schemas.microsoft.com/office/drawing/2014/main" id="{EBB071AD-582F-0DE2-1BF7-EE69543E98E6}"/>
              </a:ext>
            </a:extLst>
          </p:cNvPr>
          <p:cNvSpPr>
            <a:spLocks noChangeArrowheads="1"/>
          </p:cNvSpPr>
          <p:nvPr/>
        </p:nvSpPr>
        <p:spPr bwMode="auto">
          <a:xfrm>
            <a:off x="2124075" y="2274888"/>
            <a:ext cx="411163" cy="388937"/>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p:txBody>
      </p:sp>
      <p:sp>
        <p:nvSpPr>
          <p:cNvPr id="58413" name="Text Box 253">
            <a:extLst>
              <a:ext uri="{FF2B5EF4-FFF2-40B4-BE49-F238E27FC236}">
                <a16:creationId xmlns:a16="http://schemas.microsoft.com/office/drawing/2014/main" id="{7A0C20CA-5F9C-6A9F-D59B-1211AB4ECD3E}"/>
              </a:ext>
            </a:extLst>
          </p:cNvPr>
          <p:cNvSpPr txBox="1">
            <a:spLocks noChangeArrowheads="1"/>
          </p:cNvSpPr>
          <p:nvPr/>
        </p:nvSpPr>
        <p:spPr bwMode="auto">
          <a:xfrm>
            <a:off x="973138" y="2060575"/>
            <a:ext cx="1200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Times New Roman" panose="02020603050405020304" pitchFamily="18" charset="0"/>
              </a:rPr>
              <a:t>高带宽光纤</a:t>
            </a:r>
          </a:p>
        </p:txBody>
      </p:sp>
      <p:sp>
        <p:nvSpPr>
          <p:cNvPr id="58414" name="Line 254">
            <a:extLst>
              <a:ext uri="{FF2B5EF4-FFF2-40B4-BE49-F238E27FC236}">
                <a16:creationId xmlns:a16="http://schemas.microsoft.com/office/drawing/2014/main" id="{81BB1B74-0FEA-7DDC-5104-3546F573100A}"/>
              </a:ext>
            </a:extLst>
          </p:cNvPr>
          <p:cNvSpPr>
            <a:spLocks noChangeShapeType="1"/>
          </p:cNvSpPr>
          <p:nvPr/>
        </p:nvSpPr>
        <p:spPr bwMode="auto">
          <a:xfrm>
            <a:off x="3276600" y="2563813"/>
            <a:ext cx="323850" cy="342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5" name="Line 255">
            <a:extLst>
              <a:ext uri="{FF2B5EF4-FFF2-40B4-BE49-F238E27FC236}">
                <a16:creationId xmlns:a16="http://schemas.microsoft.com/office/drawing/2014/main" id="{0F358E26-A3F9-3DE2-9456-621A8D9F0576}"/>
              </a:ext>
            </a:extLst>
          </p:cNvPr>
          <p:cNvSpPr>
            <a:spLocks noChangeShapeType="1"/>
          </p:cNvSpPr>
          <p:nvPr/>
        </p:nvSpPr>
        <p:spPr bwMode="auto">
          <a:xfrm>
            <a:off x="1620838" y="4724400"/>
            <a:ext cx="2663825"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6" name="Line 256">
            <a:extLst>
              <a:ext uri="{FF2B5EF4-FFF2-40B4-BE49-F238E27FC236}">
                <a16:creationId xmlns:a16="http://schemas.microsoft.com/office/drawing/2014/main" id="{4D992A17-2DA6-5F87-FF2F-B9E11CBB17AC}"/>
              </a:ext>
            </a:extLst>
          </p:cNvPr>
          <p:cNvSpPr>
            <a:spLocks noChangeShapeType="1"/>
          </p:cNvSpPr>
          <p:nvPr/>
        </p:nvSpPr>
        <p:spPr bwMode="auto">
          <a:xfrm>
            <a:off x="4284663" y="4724400"/>
            <a:ext cx="381635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7" name="Text Box 257">
            <a:extLst>
              <a:ext uri="{FF2B5EF4-FFF2-40B4-BE49-F238E27FC236}">
                <a16:creationId xmlns:a16="http://schemas.microsoft.com/office/drawing/2014/main" id="{A311325C-82BE-D985-B278-7A799C1446FB}"/>
              </a:ext>
            </a:extLst>
          </p:cNvPr>
          <p:cNvSpPr txBox="1">
            <a:spLocks noChangeArrowheads="1"/>
          </p:cNvSpPr>
          <p:nvPr/>
        </p:nvSpPr>
        <p:spPr bwMode="auto">
          <a:xfrm>
            <a:off x="5724525" y="4364038"/>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Times New Roman" panose="02020603050405020304" pitchFamily="18" charset="0"/>
              </a:rPr>
              <a:t>同轴电缆</a:t>
            </a:r>
          </a:p>
        </p:txBody>
      </p:sp>
      <p:sp>
        <p:nvSpPr>
          <p:cNvPr id="58418" name="Text Box 258">
            <a:extLst>
              <a:ext uri="{FF2B5EF4-FFF2-40B4-BE49-F238E27FC236}">
                <a16:creationId xmlns:a16="http://schemas.microsoft.com/office/drawing/2014/main" id="{22B92CAC-027F-4F7E-17E4-D6FAB5E4A69A}"/>
              </a:ext>
            </a:extLst>
          </p:cNvPr>
          <p:cNvSpPr txBox="1">
            <a:spLocks noChangeArrowheads="1"/>
          </p:cNvSpPr>
          <p:nvPr/>
        </p:nvSpPr>
        <p:spPr bwMode="auto">
          <a:xfrm>
            <a:off x="2700338" y="4364038"/>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Times New Roman" panose="02020603050405020304" pitchFamily="18" charset="0"/>
              </a:rPr>
              <a:t>光纤</a:t>
            </a:r>
          </a:p>
        </p:txBody>
      </p:sp>
      <p:sp>
        <p:nvSpPr>
          <p:cNvPr id="58419" name="Line 259">
            <a:extLst>
              <a:ext uri="{FF2B5EF4-FFF2-40B4-BE49-F238E27FC236}">
                <a16:creationId xmlns:a16="http://schemas.microsoft.com/office/drawing/2014/main" id="{C6C52E0F-EFC6-3C5A-0005-C6FF47462540}"/>
              </a:ext>
            </a:extLst>
          </p:cNvPr>
          <p:cNvSpPr>
            <a:spLocks noChangeShapeType="1"/>
          </p:cNvSpPr>
          <p:nvPr/>
        </p:nvSpPr>
        <p:spPr bwMode="auto">
          <a:xfrm>
            <a:off x="4284663" y="4579938"/>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a:extLst>
              <a:ext uri="{FF2B5EF4-FFF2-40B4-BE49-F238E27FC236}">
                <a16:creationId xmlns:a16="http://schemas.microsoft.com/office/drawing/2014/main" id="{CDBD2030-15B4-F255-0A7A-65D4F40DFDDD}"/>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2CC3FB67-DFAE-4CD9-A383-9CB6961ED04F}" type="slidenum">
              <a:rPr lang="en-US" altLang="zh-CN" sz="1200">
                <a:solidFill>
                  <a:srgbClr val="898989"/>
                </a:solidFill>
              </a:rPr>
              <a:pPr eaLnBrk="1" hangingPunct="1"/>
              <a:t>55</a:t>
            </a:fld>
            <a:endParaRPr lang="en-US" altLang="zh-CN" sz="1200">
              <a:solidFill>
                <a:srgbClr val="898989"/>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a:extLst>
              <a:ext uri="{FF2B5EF4-FFF2-40B4-BE49-F238E27FC236}">
                <a16:creationId xmlns:a16="http://schemas.microsoft.com/office/drawing/2014/main" id="{7256149A-83B3-4DE2-DD15-FEFB395FE37E}"/>
              </a:ext>
            </a:extLst>
          </p:cNvPr>
          <p:cNvSpPr>
            <a:spLocks noGrp="1" noChangeArrowheads="1"/>
          </p:cNvSpPr>
          <p:nvPr>
            <p:ph type="title"/>
          </p:nvPr>
        </p:nvSpPr>
        <p:spPr>
          <a:xfrm>
            <a:off x="1150938" y="836613"/>
            <a:ext cx="7793037" cy="839787"/>
          </a:xfrm>
        </p:spPr>
        <p:txBody>
          <a:bodyPr rtlCol="0">
            <a:normAutofit fontScale="90000"/>
          </a:bodyPr>
          <a:lstStyle/>
          <a:p>
            <a:pPr algn="ctr" eaLnBrk="1" fontAlgn="auto" hangingPunct="1">
              <a:spcAft>
                <a:spcPts val="0"/>
              </a:spcAft>
              <a:defRPr/>
            </a:pPr>
            <a:r>
              <a:rPr lang="en-US" altLang="zh-CN" sz="4000"/>
              <a:t>(3) HFC </a:t>
            </a:r>
            <a:r>
              <a:rPr lang="zh-CN" altLang="en-US" sz="4000"/>
              <a:t>网具有比 </a:t>
            </a:r>
            <a:r>
              <a:rPr lang="en-US" altLang="zh-CN" sz="4000"/>
              <a:t>CATV </a:t>
            </a:r>
            <a:r>
              <a:rPr lang="zh-CN" altLang="en-US" sz="4000"/>
              <a:t>网更宽的频谱，且具有双向传输功能 </a:t>
            </a:r>
          </a:p>
        </p:txBody>
      </p:sp>
      <p:sp>
        <p:nvSpPr>
          <p:cNvPr id="59395" name="Line 16">
            <a:extLst>
              <a:ext uri="{FF2B5EF4-FFF2-40B4-BE49-F238E27FC236}">
                <a16:creationId xmlns:a16="http://schemas.microsoft.com/office/drawing/2014/main" id="{18F27E6E-5F59-6F29-7E24-3DD6D00D3793}"/>
              </a:ext>
            </a:extLst>
          </p:cNvPr>
          <p:cNvSpPr>
            <a:spLocks noChangeShapeType="1"/>
          </p:cNvSpPr>
          <p:nvPr/>
        </p:nvSpPr>
        <p:spPr bwMode="auto">
          <a:xfrm>
            <a:off x="2162175" y="2924175"/>
            <a:ext cx="492760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6" name="Text Box 17">
            <a:extLst>
              <a:ext uri="{FF2B5EF4-FFF2-40B4-BE49-F238E27FC236}">
                <a16:creationId xmlns:a16="http://schemas.microsoft.com/office/drawing/2014/main" id="{71F13E8E-B129-BBCB-C023-8AC79B9BBB12}"/>
              </a:ext>
            </a:extLst>
          </p:cNvPr>
          <p:cNvSpPr txBox="1">
            <a:spLocks noChangeArrowheads="1"/>
          </p:cNvSpPr>
          <p:nvPr/>
        </p:nvSpPr>
        <p:spPr bwMode="auto">
          <a:xfrm>
            <a:off x="3779838" y="2395538"/>
            <a:ext cx="140335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a:latin typeface="Times New Roman" panose="02020603050405020304" pitchFamily="18" charset="0"/>
              </a:rPr>
              <a:t>下行信道</a:t>
            </a:r>
          </a:p>
        </p:txBody>
      </p:sp>
      <p:sp>
        <p:nvSpPr>
          <p:cNvPr id="59397" name="Rectangle 18">
            <a:extLst>
              <a:ext uri="{FF2B5EF4-FFF2-40B4-BE49-F238E27FC236}">
                <a16:creationId xmlns:a16="http://schemas.microsoft.com/office/drawing/2014/main" id="{69D166AA-84B0-3CB4-E0F8-6CE14CDAEAD9}"/>
              </a:ext>
            </a:extLst>
          </p:cNvPr>
          <p:cNvSpPr>
            <a:spLocks noChangeArrowheads="1"/>
          </p:cNvSpPr>
          <p:nvPr/>
        </p:nvSpPr>
        <p:spPr bwMode="auto">
          <a:xfrm>
            <a:off x="941388" y="3176588"/>
            <a:ext cx="804862" cy="1195387"/>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9398" name="Text Box 19">
            <a:extLst>
              <a:ext uri="{FF2B5EF4-FFF2-40B4-BE49-F238E27FC236}">
                <a16:creationId xmlns:a16="http://schemas.microsoft.com/office/drawing/2014/main" id="{699BEFEA-54D9-855D-ADDF-D6BC2A8FE395}"/>
              </a:ext>
            </a:extLst>
          </p:cNvPr>
          <p:cNvSpPr txBox="1">
            <a:spLocks noChangeArrowheads="1"/>
          </p:cNvSpPr>
          <p:nvPr/>
        </p:nvSpPr>
        <p:spPr bwMode="auto">
          <a:xfrm>
            <a:off x="941388" y="3400425"/>
            <a:ext cx="79375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lnSpc>
                <a:spcPct val="90000"/>
              </a:lnSpc>
            </a:pPr>
            <a:r>
              <a:rPr kumimoji="1" lang="zh-CN" altLang="en-US">
                <a:latin typeface="Times New Roman" panose="02020603050405020304" pitchFamily="18" charset="0"/>
              </a:rPr>
              <a:t>上行</a:t>
            </a:r>
          </a:p>
          <a:p>
            <a:pPr algn="l" eaLnBrk="1" hangingPunct="1">
              <a:lnSpc>
                <a:spcPct val="90000"/>
              </a:lnSpc>
            </a:pPr>
            <a:r>
              <a:rPr kumimoji="1" lang="zh-CN" altLang="en-US">
                <a:latin typeface="Times New Roman" panose="02020603050405020304" pitchFamily="18" charset="0"/>
              </a:rPr>
              <a:t>信道</a:t>
            </a:r>
          </a:p>
        </p:txBody>
      </p:sp>
      <p:sp>
        <p:nvSpPr>
          <p:cNvPr id="59399" name="Text Box 20">
            <a:extLst>
              <a:ext uri="{FF2B5EF4-FFF2-40B4-BE49-F238E27FC236}">
                <a16:creationId xmlns:a16="http://schemas.microsoft.com/office/drawing/2014/main" id="{F96B8EB3-03A1-247E-6CC1-AC3AEDA626D4}"/>
              </a:ext>
            </a:extLst>
          </p:cNvPr>
          <p:cNvSpPr txBox="1">
            <a:spLocks noChangeArrowheads="1"/>
          </p:cNvSpPr>
          <p:nvPr/>
        </p:nvSpPr>
        <p:spPr bwMode="auto">
          <a:xfrm>
            <a:off x="758825" y="4340225"/>
            <a:ext cx="666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a:latin typeface="Times New Roman" panose="02020603050405020304" pitchFamily="18" charset="0"/>
              </a:rPr>
              <a:t>5       65  87                                                          1000</a:t>
            </a:r>
          </a:p>
        </p:txBody>
      </p:sp>
      <p:sp>
        <p:nvSpPr>
          <p:cNvPr id="59400" name="Rectangle 21">
            <a:extLst>
              <a:ext uri="{FF2B5EF4-FFF2-40B4-BE49-F238E27FC236}">
                <a16:creationId xmlns:a16="http://schemas.microsoft.com/office/drawing/2014/main" id="{F9EB40D3-DB3F-6A6D-0BC5-F42BC22D4D9D}"/>
              </a:ext>
            </a:extLst>
          </p:cNvPr>
          <p:cNvSpPr>
            <a:spLocks noChangeArrowheads="1"/>
          </p:cNvSpPr>
          <p:nvPr/>
        </p:nvSpPr>
        <p:spPr bwMode="auto">
          <a:xfrm>
            <a:off x="2149475" y="3176588"/>
            <a:ext cx="4879975" cy="1195387"/>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9401" name="Text Box 22">
            <a:extLst>
              <a:ext uri="{FF2B5EF4-FFF2-40B4-BE49-F238E27FC236}">
                <a16:creationId xmlns:a16="http://schemas.microsoft.com/office/drawing/2014/main" id="{CE8F0693-3921-7AE2-89F9-69A4CFCEA0CB}"/>
              </a:ext>
            </a:extLst>
          </p:cNvPr>
          <p:cNvSpPr txBox="1">
            <a:spLocks noChangeArrowheads="1"/>
          </p:cNvSpPr>
          <p:nvPr/>
        </p:nvSpPr>
        <p:spPr bwMode="auto">
          <a:xfrm>
            <a:off x="2374900" y="3608388"/>
            <a:ext cx="450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a:latin typeface="Times New Roman" panose="02020603050405020304" pitchFamily="18" charset="0"/>
              </a:rPr>
              <a:t>调频广播、模拟和数字电视、数据业务</a:t>
            </a:r>
          </a:p>
        </p:txBody>
      </p:sp>
      <p:sp>
        <p:nvSpPr>
          <p:cNvPr id="59402" name="Text Box 23">
            <a:extLst>
              <a:ext uri="{FF2B5EF4-FFF2-40B4-BE49-F238E27FC236}">
                <a16:creationId xmlns:a16="http://schemas.microsoft.com/office/drawing/2014/main" id="{BA6E4854-FF64-7453-7EFF-F6D4E9B00F3C}"/>
              </a:ext>
            </a:extLst>
          </p:cNvPr>
          <p:cNvSpPr txBox="1">
            <a:spLocks noChangeArrowheads="1"/>
          </p:cNvSpPr>
          <p:nvPr/>
        </p:nvSpPr>
        <p:spPr bwMode="auto">
          <a:xfrm>
            <a:off x="7367588" y="3908425"/>
            <a:ext cx="162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a:latin typeface="Times New Roman" panose="02020603050405020304" pitchFamily="18" charset="0"/>
              </a:rPr>
              <a:t>频率</a:t>
            </a:r>
            <a:r>
              <a:rPr kumimoji="1" lang="en-US" altLang="zh-CN">
                <a:latin typeface="Times New Roman" panose="02020603050405020304" pitchFamily="18" charset="0"/>
              </a:rPr>
              <a:t>(MHz)</a:t>
            </a:r>
          </a:p>
        </p:txBody>
      </p:sp>
      <p:sp>
        <p:nvSpPr>
          <p:cNvPr id="59403" name="Line 24">
            <a:extLst>
              <a:ext uri="{FF2B5EF4-FFF2-40B4-BE49-F238E27FC236}">
                <a16:creationId xmlns:a16="http://schemas.microsoft.com/office/drawing/2014/main" id="{8387F8AF-35D6-166E-65AB-C8EE75273735}"/>
              </a:ext>
            </a:extLst>
          </p:cNvPr>
          <p:cNvSpPr>
            <a:spLocks noChangeShapeType="1"/>
          </p:cNvSpPr>
          <p:nvPr/>
        </p:nvSpPr>
        <p:spPr bwMode="auto">
          <a:xfrm>
            <a:off x="539750" y="4371975"/>
            <a:ext cx="7443788"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灯片编号占位符 1">
            <a:extLst>
              <a:ext uri="{FF2B5EF4-FFF2-40B4-BE49-F238E27FC236}">
                <a16:creationId xmlns:a16="http://schemas.microsoft.com/office/drawing/2014/main" id="{7DD47761-5488-221C-B24D-E944F69608C3}"/>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43DE993C-F26D-44C3-8942-651B06C4EA27}" type="slidenum">
              <a:rPr lang="en-US" altLang="zh-CN" sz="1200">
                <a:solidFill>
                  <a:srgbClr val="898989"/>
                </a:solidFill>
              </a:rPr>
              <a:pPr eaLnBrk="1" hangingPunct="1"/>
              <a:t>56</a:t>
            </a:fld>
            <a:endParaRPr lang="en-US" altLang="zh-CN" sz="1200">
              <a:solidFill>
                <a:srgbClr val="898989"/>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0E8EB32-6719-CC97-9722-72B670BE0961}"/>
              </a:ext>
            </a:extLst>
          </p:cNvPr>
          <p:cNvSpPr>
            <a:spLocks noGrp="1" noChangeArrowheads="1"/>
          </p:cNvSpPr>
          <p:nvPr>
            <p:ph type="title"/>
          </p:nvPr>
        </p:nvSpPr>
        <p:spPr>
          <a:xfrm>
            <a:off x="539750" y="476250"/>
            <a:ext cx="8404225" cy="839788"/>
          </a:xfrm>
        </p:spPr>
        <p:txBody>
          <a:bodyPr/>
          <a:lstStyle/>
          <a:p>
            <a:pPr algn="ctr" eaLnBrk="1" hangingPunct="1"/>
            <a:r>
              <a:rPr lang="en-US" altLang="zh-CN" sz="4000"/>
              <a:t>(4) </a:t>
            </a:r>
            <a:r>
              <a:rPr lang="zh-CN" altLang="en-US" sz="4000"/>
              <a:t>每个家庭要安装一个用户接口盒 </a:t>
            </a:r>
          </a:p>
        </p:txBody>
      </p:sp>
      <p:sp>
        <p:nvSpPr>
          <p:cNvPr id="60419" name="Rectangle 3">
            <a:extLst>
              <a:ext uri="{FF2B5EF4-FFF2-40B4-BE49-F238E27FC236}">
                <a16:creationId xmlns:a16="http://schemas.microsoft.com/office/drawing/2014/main" id="{48695016-6B5F-746E-9556-4280DF508B60}"/>
              </a:ext>
            </a:extLst>
          </p:cNvPr>
          <p:cNvSpPr>
            <a:spLocks noGrp="1" noChangeArrowheads="1"/>
          </p:cNvSpPr>
          <p:nvPr>
            <p:ph idx="1"/>
          </p:nvPr>
        </p:nvSpPr>
        <p:spPr>
          <a:xfrm>
            <a:off x="827088" y="1773238"/>
            <a:ext cx="7772400" cy="4114800"/>
          </a:xfrm>
        </p:spPr>
        <p:txBody>
          <a:bodyPr/>
          <a:lstStyle/>
          <a:p>
            <a:pPr eaLnBrk="1" hangingPunct="1"/>
            <a:r>
              <a:rPr lang="zh-CN" altLang="en-US">
                <a:solidFill>
                  <a:schemeClr val="hlink"/>
                </a:solidFill>
              </a:rPr>
              <a:t>用户接口盒</a:t>
            </a:r>
            <a:r>
              <a:rPr lang="zh-CN" altLang="en-US"/>
              <a:t> </a:t>
            </a:r>
            <a:r>
              <a:rPr lang="en-US" altLang="zh-CN"/>
              <a:t>UIB (User Interface Box)</a:t>
            </a:r>
            <a:r>
              <a:rPr lang="zh-CN" altLang="en-US"/>
              <a:t>要提供三种连接，即：</a:t>
            </a:r>
          </a:p>
          <a:p>
            <a:pPr lvl="1" eaLnBrk="1" hangingPunct="1"/>
            <a:r>
              <a:rPr lang="zh-CN" altLang="en-US">
                <a:solidFill>
                  <a:srgbClr val="333399"/>
                </a:solidFill>
                <a:latin typeface="Arial" panose="020B0604020202020204" pitchFamily="34" charset="0"/>
                <a:ea typeface="黑体" panose="02010609060101010101" pitchFamily="49" charset="-122"/>
              </a:rPr>
              <a:t>使用同轴电缆连接到</a:t>
            </a:r>
            <a:r>
              <a:rPr lang="zh-CN" altLang="en-US">
                <a:solidFill>
                  <a:schemeClr val="hlink"/>
                </a:solidFill>
                <a:latin typeface="Arial" panose="020B0604020202020204" pitchFamily="34" charset="0"/>
                <a:ea typeface="黑体" panose="02010609060101010101" pitchFamily="49" charset="-122"/>
              </a:rPr>
              <a:t>机顶盒</a:t>
            </a:r>
            <a:r>
              <a:rPr lang="en-US" altLang="zh-CN">
                <a:solidFill>
                  <a:srgbClr val="333399"/>
                </a:solidFill>
                <a:latin typeface="Arial" panose="020B0604020202020204" pitchFamily="34" charset="0"/>
                <a:ea typeface="黑体" panose="02010609060101010101" pitchFamily="49" charset="-122"/>
              </a:rPr>
              <a:t>(set-top box)</a:t>
            </a:r>
            <a:r>
              <a:rPr lang="zh-CN" altLang="en-US">
                <a:solidFill>
                  <a:srgbClr val="333399"/>
                </a:solidFill>
                <a:latin typeface="Arial" panose="020B0604020202020204" pitchFamily="34" charset="0"/>
                <a:ea typeface="黑体" panose="02010609060101010101" pitchFamily="49" charset="-122"/>
              </a:rPr>
              <a:t>，然后再连接到用户的电视机。</a:t>
            </a:r>
          </a:p>
          <a:p>
            <a:pPr lvl="1" eaLnBrk="1" hangingPunct="1"/>
            <a:r>
              <a:rPr lang="zh-CN" altLang="en-US">
                <a:solidFill>
                  <a:srgbClr val="333399"/>
                </a:solidFill>
                <a:latin typeface="Arial" panose="020B0604020202020204" pitchFamily="34" charset="0"/>
                <a:ea typeface="黑体" panose="02010609060101010101" pitchFamily="49" charset="-122"/>
              </a:rPr>
              <a:t>使用双绞线连接到用户的电话机。</a:t>
            </a:r>
          </a:p>
          <a:p>
            <a:pPr lvl="1" eaLnBrk="1" hangingPunct="1"/>
            <a:r>
              <a:rPr lang="zh-CN" altLang="en-US">
                <a:solidFill>
                  <a:srgbClr val="333399"/>
                </a:solidFill>
                <a:latin typeface="Arial" panose="020B0604020202020204" pitchFamily="34" charset="0"/>
                <a:ea typeface="黑体" panose="02010609060101010101" pitchFamily="49" charset="-122"/>
              </a:rPr>
              <a:t>使用电缆调制解调器连接到用户的计算机。</a:t>
            </a:r>
          </a:p>
        </p:txBody>
      </p:sp>
      <p:sp>
        <p:nvSpPr>
          <p:cNvPr id="2" name="灯片编号占位符 1">
            <a:extLst>
              <a:ext uri="{FF2B5EF4-FFF2-40B4-BE49-F238E27FC236}">
                <a16:creationId xmlns:a16="http://schemas.microsoft.com/office/drawing/2014/main" id="{ED5403E7-5A63-F9EC-B67A-2A231819C3D2}"/>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FD59A892-36B5-41E0-8867-7CE4E0DB3F23}" type="slidenum">
              <a:rPr lang="en-US" altLang="zh-CN" sz="1200">
                <a:solidFill>
                  <a:srgbClr val="898989"/>
                </a:solidFill>
              </a:rPr>
              <a:pPr eaLnBrk="1" hangingPunct="1"/>
              <a:t>57</a:t>
            </a:fld>
            <a:endParaRPr lang="en-US" altLang="zh-CN" sz="1200">
              <a:solidFill>
                <a:srgbClr val="898989"/>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154EFE2-2F1E-02E1-2394-91AC04480605}"/>
              </a:ext>
            </a:extLst>
          </p:cNvPr>
          <p:cNvSpPr>
            <a:spLocks noGrp="1" noChangeArrowheads="1"/>
          </p:cNvSpPr>
          <p:nvPr>
            <p:ph type="title"/>
          </p:nvPr>
        </p:nvSpPr>
        <p:spPr>
          <a:xfrm>
            <a:off x="1150938" y="620713"/>
            <a:ext cx="7793037" cy="839787"/>
          </a:xfrm>
        </p:spPr>
        <p:txBody>
          <a:bodyPr/>
          <a:lstStyle/>
          <a:p>
            <a:pPr eaLnBrk="1" hangingPunct="1"/>
            <a:r>
              <a:rPr lang="zh-CN" altLang="en-US" sz="4000"/>
              <a:t>电缆调制解调器</a:t>
            </a:r>
            <a:r>
              <a:rPr lang="en-US" altLang="zh-CN" sz="4000"/>
              <a:t>(cable modem) </a:t>
            </a:r>
          </a:p>
        </p:txBody>
      </p:sp>
      <p:sp>
        <p:nvSpPr>
          <p:cNvPr id="61443" name="Rectangle 3">
            <a:extLst>
              <a:ext uri="{FF2B5EF4-FFF2-40B4-BE49-F238E27FC236}">
                <a16:creationId xmlns:a16="http://schemas.microsoft.com/office/drawing/2014/main" id="{57BB2A9C-F735-669B-C349-7C71C86F7A39}"/>
              </a:ext>
            </a:extLst>
          </p:cNvPr>
          <p:cNvSpPr>
            <a:spLocks noGrp="1" noChangeArrowheads="1"/>
          </p:cNvSpPr>
          <p:nvPr>
            <p:ph idx="1"/>
          </p:nvPr>
        </p:nvSpPr>
        <p:spPr>
          <a:xfrm>
            <a:off x="755650" y="1916113"/>
            <a:ext cx="7772400" cy="4114800"/>
          </a:xfrm>
        </p:spPr>
        <p:txBody>
          <a:bodyPr/>
          <a:lstStyle/>
          <a:p>
            <a:pPr eaLnBrk="1" hangingPunct="1"/>
            <a:r>
              <a:rPr lang="zh-CN" altLang="en-US">
                <a:solidFill>
                  <a:schemeClr val="hlink"/>
                </a:solidFill>
              </a:rPr>
              <a:t>电缆调制解调器</a:t>
            </a:r>
            <a:r>
              <a:rPr lang="zh-CN" altLang="en-US"/>
              <a:t>是为 </a:t>
            </a:r>
            <a:r>
              <a:rPr lang="en-US" altLang="zh-CN"/>
              <a:t>HFC </a:t>
            </a:r>
            <a:r>
              <a:rPr lang="zh-CN" altLang="en-US"/>
              <a:t>网而使用的调制解调器。</a:t>
            </a:r>
          </a:p>
          <a:p>
            <a:pPr eaLnBrk="1" hangingPunct="1"/>
            <a:r>
              <a:rPr lang="zh-CN" altLang="en-US"/>
              <a:t>电缆调制解调器最大的特点就是传输速率高。其下行速率一般在 </a:t>
            </a:r>
            <a:r>
              <a:rPr lang="en-US" altLang="zh-CN"/>
              <a:t>3</a:t>
            </a:r>
            <a:r>
              <a:rPr lang="en-US" altLang="zh-CN">
                <a:sym typeface="Symbol" panose="05050102010706020507" pitchFamily="18" charset="2"/>
              </a:rPr>
              <a:t></a:t>
            </a:r>
            <a:r>
              <a:rPr lang="en-US" altLang="zh-CN"/>
              <a:t>10  Mb/s</a:t>
            </a:r>
            <a:r>
              <a:rPr lang="zh-CN" altLang="en-US"/>
              <a:t>之间，最高可达 </a:t>
            </a:r>
            <a:r>
              <a:rPr lang="en-US" altLang="zh-CN"/>
              <a:t>30 Mb/s</a:t>
            </a:r>
            <a:r>
              <a:rPr lang="zh-CN" altLang="en-US"/>
              <a:t>，而上行速率一般为 </a:t>
            </a:r>
            <a:r>
              <a:rPr lang="en-US" altLang="zh-CN"/>
              <a:t>0.2</a:t>
            </a:r>
            <a:r>
              <a:rPr lang="en-US" altLang="zh-CN">
                <a:sym typeface="Symbol" panose="05050102010706020507" pitchFamily="18" charset="2"/>
              </a:rPr>
              <a:t></a:t>
            </a:r>
            <a:r>
              <a:rPr lang="en-US" altLang="zh-CN"/>
              <a:t>2 Mb/s</a:t>
            </a:r>
            <a:r>
              <a:rPr lang="zh-CN" altLang="en-US"/>
              <a:t>，最高可达 </a:t>
            </a:r>
            <a:r>
              <a:rPr lang="en-US" altLang="zh-CN"/>
              <a:t>10 Mb/s</a:t>
            </a:r>
            <a:r>
              <a:rPr lang="zh-CN" altLang="en-US"/>
              <a:t>。</a:t>
            </a:r>
          </a:p>
          <a:p>
            <a:pPr eaLnBrk="1" hangingPunct="1"/>
            <a:r>
              <a:rPr lang="zh-CN" altLang="en-US"/>
              <a:t>电缆调制解调器比在普通电话线上使用的调制解调器要复杂得多，并且不是成对使用，而是只安装在用户端。 </a:t>
            </a:r>
          </a:p>
        </p:txBody>
      </p:sp>
      <p:sp>
        <p:nvSpPr>
          <p:cNvPr id="2" name="灯片编号占位符 1">
            <a:extLst>
              <a:ext uri="{FF2B5EF4-FFF2-40B4-BE49-F238E27FC236}">
                <a16:creationId xmlns:a16="http://schemas.microsoft.com/office/drawing/2014/main" id="{D0779F3A-67AC-954B-696F-162AC0A4A225}"/>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6C86AF7E-EE61-4744-ABC7-A0E5E90939C1}" type="slidenum">
              <a:rPr lang="en-US" altLang="zh-CN" sz="1200">
                <a:solidFill>
                  <a:srgbClr val="898989"/>
                </a:solidFill>
              </a:rPr>
              <a:pPr eaLnBrk="1" hangingPunct="1"/>
              <a:t>58</a:t>
            </a:fld>
            <a:endParaRPr lang="en-US" altLang="zh-CN" sz="1200">
              <a:solidFill>
                <a:srgbClr val="898989"/>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45D5EF3-8177-CC85-2F56-E2F433B41A95}"/>
              </a:ext>
            </a:extLst>
          </p:cNvPr>
          <p:cNvSpPr>
            <a:spLocks noGrp="1" noChangeArrowheads="1"/>
          </p:cNvSpPr>
          <p:nvPr>
            <p:ph type="title"/>
          </p:nvPr>
        </p:nvSpPr>
        <p:spPr>
          <a:xfrm>
            <a:off x="1150938" y="214313"/>
            <a:ext cx="7021512" cy="1462087"/>
          </a:xfrm>
        </p:spPr>
        <p:txBody>
          <a:bodyPr/>
          <a:lstStyle/>
          <a:p>
            <a:pPr algn="ctr" eaLnBrk="1" hangingPunct="1"/>
            <a:r>
              <a:rPr lang="en-US" altLang="zh-CN"/>
              <a:t>2.6.3  FTTx </a:t>
            </a:r>
            <a:r>
              <a:rPr lang="zh-CN" altLang="en-US"/>
              <a:t>技术 </a:t>
            </a:r>
          </a:p>
        </p:txBody>
      </p:sp>
      <p:sp>
        <p:nvSpPr>
          <p:cNvPr id="302083" name="Rectangle 3">
            <a:extLst>
              <a:ext uri="{FF2B5EF4-FFF2-40B4-BE49-F238E27FC236}">
                <a16:creationId xmlns:a16="http://schemas.microsoft.com/office/drawing/2014/main" id="{030C7641-A7FD-4C9E-C4E8-75F494C33A9A}"/>
              </a:ext>
            </a:extLst>
          </p:cNvPr>
          <p:cNvSpPr>
            <a:spLocks noGrp="1" noChangeArrowheads="1"/>
          </p:cNvSpPr>
          <p:nvPr>
            <p:ph idx="1"/>
          </p:nvPr>
        </p:nvSpPr>
        <p:spPr>
          <a:xfrm>
            <a:off x="539750" y="1989138"/>
            <a:ext cx="8275638" cy="4464050"/>
          </a:xfrm>
        </p:spPr>
        <p:txBody>
          <a:bodyPr/>
          <a:lstStyle/>
          <a:p>
            <a:pPr eaLnBrk="1" hangingPunct="1">
              <a:buFont typeface="Wingdings" panose="05000000000000000000" pitchFamily="2" charset="2"/>
              <a:buNone/>
            </a:pPr>
            <a:r>
              <a:rPr lang="en-US" altLang="zh-CN"/>
              <a:t>FTTx</a:t>
            </a:r>
            <a:r>
              <a:rPr lang="zh-CN" altLang="en-US"/>
              <a:t>（光纤到</a:t>
            </a:r>
            <a:r>
              <a:rPr lang="en-US" altLang="zh-CN"/>
              <a:t>……</a:t>
            </a:r>
            <a:r>
              <a:rPr lang="zh-CN" altLang="en-US"/>
              <a:t>）也是一种实现宽带居民接入网的方案。这里字母 </a:t>
            </a:r>
            <a:r>
              <a:rPr lang="en-US" altLang="zh-CN"/>
              <a:t>x </a:t>
            </a:r>
            <a:r>
              <a:rPr lang="zh-CN" altLang="en-US"/>
              <a:t>可代表不同意思。例如：</a:t>
            </a:r>
          </a:p>
          <a:p>
            <a:pPr eaLnBrk="1" hangingPunct="1"/>
            <a:r>
              <a:rPr lang="zh-CN" altLang="en-US">
                <a:solidFill>
                  <a:schemeClr val="hlink"/>
                </a:solidFill>
              </a:rPr>
              <a:t>光纤到户</a:t>
            </a:r>
            <a:r>
              <a:rPr lang="zh-CN" altLang="en-US"/>
              <a:t> </a:t>
            </a:r>
            <a:r>
              <a:rPr lang="en-US" altLang="zh-CN"/>
              <a:t>FTTH (Fiber To The Home)</a:t>
            </a:r>
            <a:r>
              <a:rPr lang="zh-CN" altLang="en-US"/>
              <a:t>：光纤一直铺设到用户家庭，可获得高速上网速率。</a:t>
            </a:r>
          </a:p>
          <a:p>
            <a:pPr eaLnBrk="1" hangingPunct="1"/>
            <a:r>
              <a:rPr lang="zh-CN" altLang="en-US">
                <a:solidFill>
                  <a:schemeClr val="hlink"/>
                </a:solidFill>
              </a:rPr>
              <a:t>光纤到大楼</a:t>
            </a:r>
            <a:r>
              <a:rPr lang="zh-CN" altLang="en-US"/>
              <a:t> </a:t>
            </a:r>
            <a:r>
              <a:rPr lang="en-US" altLang="zh-CN"/>
              <a:t>FTTB (Fiber To The Building)</a:t>
            </a:r>
            <a:r>
              <a:rPr lang="zh-CN" altLang="en-US"/>
              <a:t>：光纤进入大楼后就转换为电信号，然后用电缆或双绞线分配到各用户。</a:t>
            </a:r>
          </a:p>
          <a:p>
            <a:pPr eaLnBrk="1" hangingPunct="1"/>
            <a:r>
              <a:rPr lang="zh-CN" altLang="en-US">
                <a:solidFill>
                  <a:schemeClr val="hlink"/>
                </a:solidFill>
              </a:rPr>
              <a:t>光纤到路边</a:t>
            </a:r>
            <a:r>
              <a:rPr lang="zh-CN" altLang="en-US"/>
              <a:t> </a:t>
            </a:r>
            <a:r>
              <a:rPr lang="en-US" altLang="zh-CN"/>
              <a:t>FTTC (Fiber To The Curb)</a:t>
            </a:r>
            <a:r>
              <a:rPr lang="zh-CN" altLang="en-US"/>
              <a:t>：从路边到各用户可使用星形结构双绞线作为传输媒体。    </a:t>
            </a:r>
          </a:p>
        </p:txBody>
      </p:sp>
      <p:sp>
        <p:nvSpPr>
          <p:cNvPr id="2" name="灯片编号占位符 1">
            <a:extLst>
              <a:ext uri="{FF2B5EF4-FFF2-40B4-BE49-F238E27FC236}">
                <a16:creationId xmlns:a16="http://schemas.microsoft.com/office/drawing/2014/main" id="{FB62D985-6D8F-C541-6AC8-0B6FE06DED98}"/>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A5A6DF89-D940-4704-B7A6-C3597DA99C15}" type="slidenum">
              <a:rPr lang="en-US" altLang="zh-CN" sz="1200">
                <a:solidFill>
                  <a:srgbClr val="898989"/>
                </a:solidFill>
              </a:rPr>
              <a:pPr eaLnBrk="1" hangingPunct="1"/>
              <a:t>59</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20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20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2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CCEF3B5-1EE9-EF35-2CF0-9957FFAD2B43}"/>
              </a:ext>
            </a:extLst>
          </p:cNvPr>
          <p:cNvSpPr>
            <a:spLocks noGrp="1" noChangeArrowheads="1"/>
          </p:cNvSpPr>
          <p:nvPr>
            <p:ph type="title"/>
          </p:nvPr>
        </p:nvSpPr>
        <p:spPr>
          <a:xfrm>
            <a:off x="684213" y="214313"/>
            <a:ext cx="8043862" cy="1462087"/>
          </a:xfrm>
        </p:spPr>
        <p:txBody>
          <a:bodyPr/>
          <a:lstStyle/>
          <a:p>
            <a:pPr algn="ctr" eaLnBrk="1" hangingPunct="1"/>
            <a:r>
              <a:rPr lang="en-US" altLang="zh-CN"/>
              <a:t> 2.2.2  </a:t>
            </a:r>
            <a:r>
              <a:rPr lang="zh-CN" altLang="en-US"/>
              <a:t>有关信号的几个基本概念</a:t>
            </a:r>
          </a:p>
        </p:txBody>
      </p:sp>
      <p:sp>
        <p:nvSpPr>
          <p:cNvPr id="30723" name="Rectangle 3">
            <a:extLst>
              <a:ext uri="{FF2B5EF4-FFF2-40B4-BE49-F238E27FC236}">
                <a16:creationId xmlns:a16="http://schemas.microsoft.com/office/drawing/2014/main" id="{9CEE4DF5-CAA6-6717-9748-28AE24789BF7}"/>
              </a:ext>
            </a:extLst>
          </p:cNvPr>
          <p:cNvSpPr>
            <a:spLocks noGrp="1" noChangeArrowheads="1"/>
          </p:cNvSpPr>
          <p:nvPr>
            <p:ph idx="1"/>
          </p:nvPr>
        </p:nvSpPr>
        <p:spPr>
          <a:xfrm>
            <a:off x="684213" y="2122488"/>
            <a:ext cx="8131175" cy="4330700"/>
          </a:xfrm>
        </p:spPr>
        <p:txBody>
          <a:bodyPr/>
          <a:lstStyle/>
          <a:p>
            <a:pPr eaLnBrk="1" hangingPunct="1">
              <a:spcBef>
                <a:spcPct val="35000"/>
              </a:spcBef>
              <a:spcAft>
                <a:spcPct val="15000"/>
              </a:spcAft>
            </a:pPr>
            <a:r>
              <a:rPr lang="zh-CN" altLang="en-US">
                <a:solidFill>
                  <a:schemeClr val="hlink"/>
                </a:solidFill>
              </a:rPr>
              <a:t>单向通信</a:t>
            </a:r>
            <a:r>
              <a:rPr lang="zh-CN" altLang="en-US"/>
              <a:t>（单工通信）</a:t>
            </a:r>
            <a:r>
              <a:rPr lang="en-US" altLang="zh-CN"/>
              <a:t>——</a:t>
            </a:r>
            <a:r>
              <a:rPr lang="zh-CN" altLang="en-US"/>
              <a:t>只能有一个方向的通信而没有反方向的交互。</a:t>
            </a:r>
          </a:p>
          <a:p>
            <a:pPr eaLnBrk="1" hangingPunct="1">
              <a:spcBef>
                <a:spcPct val="35000"/>
              </a:spcBef>
              <a:spcAft>
                <a:spcPct val="15000"/>
              </a:spcAft>
            </a:pPr>
            <a:r>
              <a:rPr lang="zh-CN" altLang="en-US">
                <a:solidFill>
                  <a:schemeClr val="hlink"/>
                </a:solidFill>
              </a:rPr>
              <a:t>双向交替通信</a:t>
            </a:r>
            <a:r>
              <a:rPr lang="zh-CN" altLang="en-US"/>
              <a:t>（半双工通信）</a:t>
            </a:r>
            <a:r>
              <a:rPr lang="en-US" altLang="zh-CN"/>
              <a:t>——</a:t>
            </a:r>
            <a:r>
              <a:rPr lang="zh-CN" altLang="en-US"/>
              <a:t>通信的双方都可以发送信息，但不能双方同时发送</a:t>
            </a:r>
            <a:r>
              <a:rPr lang="en-US" altLang="zh-CN"/>
              <a:t>(</a:t>
            </a:r>
            <a:r>
              <a:rPr lang="zh-CN" altLang="en-US"/>
              <a:t>当然也就不能同时接收</a:t>
            </a:r>
            <a:r>
              <a:rPr lang="en-US" altLang="zh-CN"/>
              <a:t>)</a:t>
            </a:r>
            <a:r>
              <a:rPr lang="zh-CN" altLang="en-US"/>
              <a:t>。</a:t>
            </a:r>
          </a:p>
          <a:p>
            <a:pPr eaLnBrk="1" hangingPunct="1">
              <a:spcBef>
                <a:spcPct val="35000"/>
              </a:spcBef>
              <a:spcAft>
                <a:spcPct val="15000"/>
              </a:spcAft>
            </a:pPr>
            <a:r>
              <a:rPr lang="zh-CN" altLang="en-US">
                <a:solidFill>
                  <a:schemeClr val="hlink"/>
                </a:solidFill>
              </a:rPr>
              <a:t>双向同时通信</a:t>
            </a:r>
            <a:r>
              <a:rPr lang="zh-CN" altLang="en-US"/>
              <a:t>（全双工通信）</a:t>
            </a:r>
            <a:r>
              <a:rPr lang="en-US" altLang="zh-CN"/>
              <a:t>——</a:t>
            </a:r>
            <a:r>
              <a:rPr lang="zh-CN" altLang="en-US"/>
              <a:t>通信的双方可以同时发送和接收信息。 </a:t>
            </a:r>
          </a:p>
        </p:txBody>
      </p:sp>
      <p:sp>
        <p:nvSpPr>
          <p:cNvPr id="2" name="灯片编号占位符 1">
            <a:extLst>
              <a:ext uri="{FF2B5EF4-FFF2-40B4-BE49-F238E27FC236}">
                <a16:creationId xmlns:a16="http://schemas.microsoft.com/office/drawing/2014/main" id="{F0EA299C-9C47-51E8-162B-D2C2C4D32AA4}"/>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53FD1636-8D4D-4158-99D7-A6BF02EA2DFD}" type="slidenum">
              <a:rPr lang="en-US" altLang="zh-CN" sz="1200">
                <a:solidFill>
                  <a:srgbClr val="898989"/>
                </a:solidFill>
              </a:rPr>
              <a:pPr eaLnBrk="1" hangingPunct="1"/>
              <a:t>6</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9B832BA-23DB-5065-B7EC-131DAE042551}"/>
              </a:ext>
            </a:extLst>
          </p:cNvPr>
          <p:cNvSpPr>
            <a:spLocks noGrp="1" noChangeArrowheads="1"/>
          </p:cNvSpPr>
          <p:nvPr>
            <p:ph type="title"/>
          </p:nvPr>
        </p:nvSpPr>
        <p:spPr>
          <a:xfrm>
            <a:off x="539750" y="22225"/>
            <a:ext cx="7561263" cy="1462088"/>
          </a:xfrm>
        </p:spPr>
        <p:txBody>
          <a:bodyPr/>
          <a:lstStyle/>
          <a:p>
            <a:pPr eaLnBrk="1" hangingPunct="1"/>
            <a:r>
              <a:rPr lang="zh-CN" altLang="en-US"/>
              <a:t>练习题</a:t>
            </a:r>
          </a:p>
        </p:txBody>
      </p:sp>
      <p:sp>
        <p:nvSpPr>
          <p:cNvPr id="302083" name="Rectangle 3">
            <a:extLst>
              <a:ext uri="{FF2B5EF4-FFF2-40B4-BE49-F238E27FC236}">
                <a16:creationId xmlns:a16="http://schemas.microsoft.com/office/drawing/2014/main" id="{84296E9D-7554-A3E1-1A61-6181EE80D3A2}"/>
              </a:ext>
            </a:extLst>
          </p:cNvPr>
          <p:cNvSpPr>
            <a:spLocks noGrp="1" noChangeArrowheads="1"/>
          </p:cNvSpPr>
          <p:nvPr>
            <p:ph idx="1"/>
          </p:nvPr>
        </p:nvSpPr>
        <p:spPr>
          <a:xfrm>
            <a:off x="250825" y="1341438"/>
            <a:ext cx="8713788" cy="5040312"/>
          </a:xfrm>
        </p:spPr>
        <p:txBody>
          <a:bodyPr/>
          <a:lstStyle/>
          <a:p>
            <a:pPr eaLnBrk="1" hangingPunct="1">
              <a:buFont typeface="Wingdings" panose="05000000000000000000" pitchFamily="2" charset="2"/>
              <a:buNone/>
            </a:pPr>
            <a:r>
              <a:rPr lang="zh-CN" altLang="en-US"/>
              <a:t>共有</a:t>
            </a:r>
            <a:r>
              <a:rPr lang="en-US" altLang="zh-CN"/>
              <a:t>4</a:t>
            </a:r>
            <a:r>
              <a:rPr lang="zh-CN" altLang="en-US"/>
              <a:t>个站进行码分多址通信。</a:t>
            </a:r>
            <a:r>
              <a:rPr lang="en-US" altLang="zh-CN"/>
              <a:t>4</a:t>
            </a:r>
            <a:r>
              <a:rPr lang="zh-CN" altLang="en-US"/>
              <a:t>个站的码片序列为  </a:t>
            </a:r>
            <a:r>
              <a:rPr lang="en-US" altLang="zh-CN"/>
              <a:t>A</a:t>
            </a:r>
            <a:r>
              <a:rPr lang="zh-CN" altLang="en-US"/>
              <a:t>：（－</a:t>
            </a:r>
            <a:r>
              <a:rPr lang="en-US" altLang="zh-CN"/>
              <a:t>1</a:t>
            </a:r>
            <a:r>
              <a:rPr lang="zh-CN" altLang="en-US"/>
              <a:t>－</a:t>
            </a:r>
            <a:r>
              <a:rPr lang="en-US" altLang="zh-CN"/>
              <a:t>1</a:t>
            </a:r>
            <a:r>
              <a:rPr lang="zh-CN" altLang="en-US"/>
              <a:t>－</a:t>
            </a:r>
            <a:r>
              <a:rPr lang="en-US" altLang="zh-CN"/>
              <a:t>1</a:t>
            </a:r>
            <a:r>
              <a:rPr lang="zh-CN" altLang="en-US"/>
              <a:t>＋</a:t>
            </a:r>
            <a:r>
              <a:rPr lang="en-US" altLang="zh-CN"/>
              <a:t>1</a:t>
            </a:r>
            <a:r>
              <a:rPr lang="zh-CN" altLang="en-US"/>
              <a:t>＋</a:t>
            </a:r>
            <a:r>
              <a:rPr lang="en-US" altLang="zh-CN"/>
              <a:t>1</a:t>
            </a:r>
            <a:r>
              <a:rPr lang="zh-CN" altLang="en-US"/>
              <a:t>－</a:t>
            </a:r>
            <a:r>
              <a:rPr lang="en-US" altLang="zh-CN"/>
              <a:t>1</a:t>
            </a:r>
            <a:r>
              <a:rPr lang="zh-CN" altLang="en-US"/>
              <a:t>＋</a:t>
            </a:r>
            <a:r>
              <a:rPr lang="en-US" altLang="zh-CN"/>
              <a:t>1</a:t>
            </a:r>
            <a:r>
              <a:rPr lang="zh-CN" altLang="en-US"/>
              <a:t>＋</a:t>
            </a:r>
            <a:r>
              <a:rPr lang="en-US" altLang="zh-CN"/>
              <a:t>1</a:t>
            </a:r>
            <a:r>
              <a:rPr lang="zh-CN" altLang="en-US"/>
              <a:t>） </a:t>
            </a:r>
            <a:r>
              <a:rPr lang="en-US" altLang="zh-CN"/>
              <a:t>B</a:t>
            </a:r>
            <a:r>
              <a:rPr lang="zh-CN" altLang="en-US"/>
              <a:t>：（－</a:t>
            </a:r>
            <a:r>
              <a:rPr lang="en-US" altLang="zh-CN"/>
              <a:t>1</a:t>
            </a:r>
            <a:r>
              <a:rPr lang="zh-CN" altLang="en-US"/>
              <a:t>－</a:t>
            </a:r>
            <a:r>
              <a:rPr lang="en-US" altLang="zh-CN"/>
              <a:t>1</a:t>
            </a:r>
            <a:r>
              <a:rPr lang="zh-CN" altLang="en-US"/>
              <a:t>＋</a:t>
            </a:r>
            <a:r>
              <a:rPr lang="en-US" altLang="zh-CN"/>
              <a:t>1</a:t>
            </a:r>
            <a:r>
              <a:rPr lang="zh-CN" altLang="en-US"/>
              <a:t>－</a:t>
            </a:r>
            <a:r>
              <a:rPr lang="en-US" altLang="zh-CN"/>
              <a:t>1</a:t>
            </a:r>
            <a:r>
              <a:rPr lang="zh-CN" altLang="en-US"/>
              <a:t>＋</a:t>
            </a:r>
            <a:r>
              <a:rPr lang="en-US" altLang="zh-CN"/>
              <a:t>1</a:t>
            </a:r>
            <a:r>
              <a:rPr lang="zh-CN" altLang="en-US"/>
              <a:t>＋</a:t>
            </a:r>
            <a:r>
              <a:rPr lang="en-US" altLang="zh-CN"/>
              <a:t>1</a:t>
            </a:r>
            <a:r>
              <a:rPr lang="zh-CN" altLang="en-US"/>
              <a:t>＋</a:t>
            </a:r>
            <a:r>
              <a:rPr lang="en-US" altLang="zh-CN"/>
              <a:t>1</a:t>
            </a:r>
            <a:r>
              <a:rPr lang="zh-CN" altLang="en-US"/>
              <a:t>－</a:t>
            </a:r>
            <a:r>
              <a:rPr lang="en-US" altLang="zh-CN"/>
              <a:t>1</a:t>
            </a:r>
            <a:r>
              <a:rPr lang="zh-CN" altLang="en-US"/>
              <a:t>）  </a:t>
            </a:r>
            <a:r>
              <a:rPr lang="en-US" altLang="zh-CN"/>
              <a:t>C</a:t>
            </a:r>
            <a:r>
              <a:rPr lang="zh-CN" altLang="en-US"/>
              <a:t>：（－</a:t>
            </a:r>
            <a:r>
              <a:rPr lang="en-US" altLang="zh-CN"/>
              <a:t>1</a:t>
            </a:r>
            <a:r>
              <a:rPr lang="zh-CN" altLang="en-US"/>
              <a:t>＋</a:t>
            </a:r>
            <a:r>
              <a:rPr lang="en-US" altLang="zh-CN"/>
              <a:t>1</a:t>
            </a:r>
            <a:r>
              <a:rPr lang="zh-CN" altLang="en-US"/>
              <a:t>－</a:t>
            </a:r>
            <a:r>
              <a:rPr lang="en-US" altLang="zh-CN"/>
              <a:t>1</a:t>
            </a:r>
            <a:r>
              <a:rPr lang="zh-CN" altLang="en-US"/>
              <a:t>＋</a:t>
            </a:r>
            <a:r>
              <a:rPr lang="en-US" altLang="zh-CN"/>
              <a:t>1</a:t>
            </a:r>
            <a:r>
              <a:rPr lang="zh-CN" altLang="en-US"/>
              <a:t>＋</a:t>
            </a:r>
            <a:r>
              <a:rPr lang="en-US" altLang="zh-CN"/>
              <a:t>1</a:t>
            </a:r>
            <a:r>
              <a:rPr lang="zh-CN" altLang="en-US"/>
              <a:t>＋</a:t>
            </a:r>
            <a:r>
              <a:rPr lang="en-US" altLang="zh-CN"/>
              <a:t>1</a:t>
            </a:r>
            <a:r>
              <a:rPr lang="zh-CN" altLang="en-US"/>
              <a:t>－</a:t>
            </a:r>
            <a:r>
              <a:rPr lang="en-US" altLang="zh-CN"/>
              <a:t>1</a:t>
            </a:r>
            <a:r>
              <a:rPr lang="zh-CN" altLang="en-US"/>
              <a:t>－</a:t>
            </a:r>
            <a:r>
              <a:rPr lang="en-US" altLang="zh-CN"/>
              <a:t>1</a:t>
            </a:r>
            <a:r>
              <a:rPr lang="zh-CN" altLang="en-US"/>
              <a:t>） </a:t>
            </a:r>
            <a:r>
              <a:rPr lang="en-US" altLang="zh-CN"/>
              <a:t>D</a:t>
            </a:r>
            <a:r>
              <a:rPr lang="zh-CN" altLang="en-US"/>
              <a:t>：（－</a:t>
            </a:r>
            <a:r>
              <a:rPr lang="en-US" altLang="zh-CN"/>
              <a:t>1</a:t>
            </a:r>
            <a:r>
              <a:rPr lang="zh-CN" altLang="en-US"/>
              <a:t>＋</a:t>
            </a:r>
            <a:r>
              <a:rPr lang="en-US" altLang="zh-CN"/>
              <a:t>1</a:t>
            </a:r>
            <a:r>
              <a:rPr lang="zh-CN" altLang="en-US"/>
              <a:t>－</a:t>
            </a:r>
            <a:r>
              <a:rPr lang="en-US" altLang="zh-CN"/>
              <a:t>1</a:t>
            </a:r>
            <a:r>
              <a:rPr lang="zh-CN" altLang="en-US"/>
              <a:t>－</a:t>
            </a:r>
            <a:r>
              <a:rPr lang="en-US" altLang="zh-CN"/>
              <a:t>1</a:t>
            </a:r>
            <a:r>
              <a:rPr lang="zh-CN" altLang="en-US"/>
              <a:t>－</a:t>
            </a:r>
            <a:r>
              <a:rPr lang="en-US" altLang="zh-CN"/>
              <a:t>1</a:t>
            </a:r>
            <a:r>
              <a:rPr lang="zh-CN" altLang="en-US"/>
              <a:t>－</a:t>
            </a:r>
            <a:r>
              <a:rPr lang="en-US" altLang="zh-CN"/>
              <a:t>1</a:t>
            </a:r>
            <a:r>
              <a:rPr lang="zh-CN" altLang="en-US"/>
              <a:t>＋</a:t>
            </a:r>
            <a:r>
              <a:rPr lang="en-US" altLang="zh-CN"/>
              <a:t>1</a:t>
            </a:r>
            <a:r>
              <a:rPr lang="zh-CN" altLang="en-US"/>
              <a:t>－</a:t>
            </a:r>
            <a:r>
              <a:rPr lang="en-US" altLang="zh-CN"/>
              <a:t>1</a:t>
            </a:r>
            <a:r>
              <a:rPr lang="zh-CN" altLang="en-US"/>
              <a:t>）  现收到这样的码片序列</a:t>
            </a:r>
            <a:r>
              <a:rPr lang="en-US" altLang="zh-CN"/>
              <a:t>S</a:t>
            </a:r>
            <a:r>
              <a:rPr lang="zh-CN" altLang="en-US"/>
              <a:t>：（－</a:t>
            </a:r>
            <a:r>
              <a:rPr lang="en-US" altLang="zh-CN"/>
              <a:t>1</a:t>
            </a:r>
            <a:r>
              <a:rPr lang="zh-CN" altLang="en-US"/>
              <a:t>＋</a:t>
            </a:r>
            <a:r>
              <a:rPr lang="en-US" altLang="zh-CN"/>
              <a:t>1</a:t>
            </a:r>
            <a:r>
              <a:rPr lang="zh-CN" altLang="en-US"/>
              <a:t>－</a:t>
            </a:r>
            <a:r>
              <a:rPr lang="en-US" altLang="zh-CN"/>
              <a:t>3</a:t>
            </a:r>
            <a:r>
              <a:rPr lang="zh-CN" altLang="en-US"/>
              <a:t>＋</a:t>
            </a:r>
            <a:r>
              <a:rPr lang="en-US" altLang="zh-CN"/>
              <a:t>1</a:t>
            </a:r>
            <a:r>
              <a:rPr lang="zh-CN" altLang="en-US"/>
              <a:t>－</a:t>
            </a:r>
            <a:r>
              <a:rPr lang="en-US" altLang="zh-CN"/>
              <a:t>1</a:t>
            </a:r>
            <a:r>
              <a:rPr lang="zh-CN" altLang="en-US"/>
              <a:t>－</a:t>
            </a:r>
            <a:r>
              <a:rPr lang="en-US" altLang="zh-CN"/>
              <a:t>3</a:t>
            </a:r>
            <a:r>
              <a:rPr lang="zh-CN" altLang="en-US"/>
              <a:t>＋</a:t>
            </a:r>
            <a:r>
              <a:rPr lang="en-US" altLang="zh-CN"/>
              <a:t>1</a:t>
            </a:r>
            <a:r>
              <a:rPr lang="zh-CN" altLang="en-US"/>
              <a:t>＋</a:t>
            </a:r>
            <a:r>
              <a:rPr lang="en-US" altLang="zh-CN"/>
              <a:t>1</a:t>
            </a:r>
            <a:r>
              <a:rPr lang="zh-CN" altLang="en-US"/>
              <a:t>）。问哪个站发送数据了</a:t>
            </a:r>
            <a:r>
              <a:rPr lang="en-US" altLang="zh-CN"/>
              <a:t>?</a:t>
            </a:r>
            <a:r>
              <a:rPr lang="zh-CN" altLang="en-US"/>
              <a:t>发送数据的站发送的是</a:t>
            </a:r>
            <a:r>
              <a:rPr lang="en-US" altLang="zh-CN"/>
              <a:t>0</a:t>
            </a:r>
            <a:r>
              <a:rPr lang="zh-CN" altLang="en-US"/>
              <a:t>还是</a:t>
            </a:r>
            <a:r>
              <a:rPr lang="en-US" altLang="zh-CN"/>
              <a:t>1 ?</a:t>
            </a:r>
          </a:p>
          <a:p>
            <a:pPr eaLnBrk="1" hangingPunct="1">
              <a:buFont typeface="Wingdings" panose="05000000000000000000" pitchFamily="2" charset="2"/>
              <a:buNone/>
            </a:pPr>
            <a:r>
              <a:rPr lang="en-US" altLang="zh-CN"/>
              <a:t>S·A=</a:t>
            </a:r>
            <a:r>
              <a:rPr lang="zh-CN" altLang="en-US"/>
              <a:t>（＋</a:t>
            </a:r>
            <a:r>
              <a:rPr lang="en-US" altLang="zh-CN"/>
              <a:t>1</a:t>
            </a:r>
            <a:r>
              <a:rPr lang="zh-CN" altLang="en-US"/>
              <a:t>－</a:t>
            </a:r>
            <a:r>
              <a:rPr lang="en-US" altLang="zh-CN"/>
              <a:t>1</a:t>
            </a:r>
            <a:r>
              <a:rPr lang="zh-CN" altLang="en-US"/>
              <a:t>＋</a:t>
            </a:r>
            <a:r>
              <a:rPr lang="en-US" altLang="zh-CN"/>
              <a:t>3</a:t>
            </a:r>
            <a:r>
              <a:rPr lang="zh-CN" altLang="en-US"/>
              <a:t>＋</a:t>
            </a:r>
            <a:r>
              <a:rPr lang="en-US" altLang="zh-CN"/>
              <a:t>1</a:t>
            </a:r>
            <a:r>
              <a:rPr lang="zh-CN" altLang="en-US"/>
              <a:t>－</a:t>
            </a:r>
            <a:r>
              <a:rPr lang="en-US" altLang="zh-CN"/>
              <a:t>1</a:t>
            </a:r>
            <a:r>
              <a:rPr lang="zh-CN" altLang="en-US"/>
              <a:t>＋</a:t>
            </a:r>
            <a:r>
              <a:rPr lang="en-US" altLang="zh-CN"/>
              <a:t>3</a:t>
            </a:r>
            <a:r>
              <a:rPr lang="zh-CN" altLang="en-US"/>
              <a:t>＋</a:t>
            </a:r>
            <a:r>
              <a:rPr lang="en-US" altLang="zh-CN"/>
              <a:t>1</a:t>
            </a:r>
            <a:r>
              <a:rPr lang="zh-CN" altLang="en-US"/>
              <a:t>＋</a:t>
            </a:r>
            <a:r>
              <a:rPr lang="en-US" altLang="zh-CN"/>
              <a:t>1</a:t>
            </a:r>
            <a:r>
              <a:rPr lang="zh-CN" altLang="en-US"/>
              <a:t>）／</a:t>
            </a:r>
            <a:r>
              <a:rPr lang="en-US" altLang="zh-CN"/>
              <a:t>8=1,A</a:t>
            </a:r>
            <a:r>
              <a:rPr lang="zh-CN" altLang="en-US"/>
              <a:t>发送</a:t>
            </a:r>
            <a:r>
              <a:rPr lang="en-US" altLang="zh-CN"/>
              <a:t>1 </a:t>
            </a:r>
          </a:p>
          <a:p>
            <a:pPr eaLnBrk="1" hangingPunct="1">
              <a:buFont typeface="Wingdings" panose="05000000000000000000" pitchFamily="2" charset="2"/>
              <a:buNone/>
            </a:pPr>
            <a:r>
              <a:rPr lang="en-US" altLang="zh-CN"/>
              <a:t>S·B=</a:t>
            </a:r>
            <a:r>
              <a:rPr lang="zh-CN" altLang="en-US"/>
              <a:t>（＋</a:t>
            </a:r>
            <a:r>
              <a:rPr lang="en-US" altLang="zh-CN"/>
              <a:t>1</a:t>
            </a:r>
            <a:r>
              <a:rPr lang="zh-CN" altLang="en-US"/>
              <a:t>－</a:t>
            </a:r>
            <a:r>
              <a:rPr lang="en-US" altLang="zh-CN"/>
              <a:t>1</a:t>
            </a:r>
            <a:r>
              <a:rPr lang="zh-CN" altLang="en-US"/>
              <a:t>－</a:t>
            </a:r>
            <a:r>
              <a:rPr lang="en-US" altLang="zh-CN"/>
              <a:t>3</a:t>
            </a:r>
            <a:r>
              <a:rPr lang="zh-CN" altLang="en-US"/>
              <a:t>－</a:t>
            </a:r>
            <a:r>
              <a:rPr lang="en-US" altLang="zh-CN"/>
              <a:t>1</a:t>
            </a:r>
            <a:r>
              <a:rPr lang="zh-CN" altLang="en-US"/>
              <a:t>－</a:t>
            </a:r>
            <a:r>
              <a:rPr lang="en-US" altLang="zh-CN"/>
              <a:t>1</a:t>
            </a:r>
            <a:r>
              <a:rPr lang="zh-CN" altLang="en-US"/>
              <a:t>－</a:t>
            </a:r>
            <a:r>
              <a:rPr lang="en-US" altLang="zh-CN"/>
              <a:t>3</a:t>
            </a:r>
            <a:r>
              <a:rPr lang="zh-CN" altLang="en-US"/>
              <a:t>＋</a:t>
            </a:r>
            <a:r>
              <a:rPr lang="en-US" altLang="zh-CN"/>
              <a:t>1</a:t>
            </a:r>
            <a:r>
              <a:rPr lang="zh-CN" altLang="en-US"/>
              <a:t>－</a:t>
            </a:r>
            <a:r>
              <a:rPr lang="en-US" altLang="zh-CN"/>
              <a:t>1</a:t>
            </a:r>
            <a:r>
              <a:rPr lang="zh-CN" altLang="en-US"/>
              <a:t>）／</a:t>
            </a:r>
            <a:r>
              <a:rPr lang="en-US" altLang="zh-CN"/>
              <a:t>8=</a:t>
            </a:r>
            <a:r>
              <a:rPr lang="zh-CN" altLang="en-US"/>
              <a:t>－</a:t>
            </a:r>
            <a:r>
              <a:rPr lang="en-US" altLang="zh-CN"/>
              <a:t>1,B</a:t>
            </a:r>
            <a:r>
              <a:rPr lang="zh-CN" altLang="en-US"/>
              <a:t>发送</a:t>
            </a:r>
            <a:r>
              <a:rPr lang="en-US" altLang="zh-CN"/>
              <a:t>0 </a:t>
            </a:r>
          </a:p>
          <a:p>
            <a:pPr eaLnBrk="1" hangingPunct="1">
              <a:buFont typeface="Wingdings" panose="05000000000000000000" pitchFamily="2" charset="2"/>
              <a:buNone/>
            </a:pPr>
            <a:r>
              <a:rPr lang="en-US" altLang="zh-CN"/>
              <a:t>S·C=</a:t>
            </a:r>
            <a:r>
              <a:rPr lang="zh-CN" altLang="en-US"/>
              <a:t>（＋</a:t>
            </a:r>
            <a:r>
              <a:rPr lang="en-US" altLang="zh-CN"/>
              <a:t>1</a:t>
            </a:r>
            <a:r>
              <a:rPr lang="zh-CN" altLang="en-US"/>
              <a:t>＋</a:t>
            </a:r>
            <a:r>
              <a:rPr lang="en-US" altLang="zh-CN"/>
              <a:t>1</a:t>
            </a:r>
            <a:r>
              <a:rPr lang="zh-CN" altLang="en-US"/>
              <a:t>＋</a:t>
            </a:r>
            <a:r>
              <a:rPr lang="en-US" altLang="zh-CN"/>
              <a:t>3</a:t>
            </a:r>
            <a:r>
              <a:rPr lang="zh-CN" altLang="en-US"/>
              <a:t>＋</a:t>
            </a:r>
            <a:r>
              <a:rPr lang="en-US" altLang="zh-CN"/>
              <a:t>1</a:t>
            </a:r>
            <a:r>
              <a:rPr lang="zh-CN" altLang="en-US"/>
              <a:t>－</a:t>
            </a:r>
            <a:r>
              <a:rPr lang="en-US" altLang="zh-CN"/>
              <a:t>1</a:t>
            </a:r>
            <a:r>
              <a:rPr lang="zh-CN" altLang="en-US"/>
              <a:t>－</a:t>
            </a:r>
            <a:r>
              <a:rPr lang="en-US" altLang="zh-CN"/>
              <a:t>3</a:t>
            </a:r>
            <a:r>
              <a:rPr lang="zh-CN" altLang="en-US"/>
              <a:t>－</a:t>
            </a:r>
            <a:r>
              <a:rPr lang="en-US" altLang="zh-CN"/>
              <a:t>1</a:t>
            </a:r>
            <a:r>
              <a:rPr lang="zh-CN" altLang="en-US"/>
              <a:t>－</a:t>
            </a:r>
            <a:r>
              <a:rPr lang="en-US" altLang="zh-CN"/>
              <a:t>1</a:t>
            </a:r>
            <a:r>
              <a:rPr lang="zh-CN" altLang="en-US"/>
              <a:t>）／</a:t>
            </a:r>
            <a:r>
              <a:rPr lang="en-US" altLang="zh-CN"/>
              <a:t>8=0,</a:t>
            </a:r>
            <a:r>
              <a:rPr lang="zh-CN" altLang="en-US"/>
              <a:t> </a:t>
            </a:r>
            <a:r>
              <a:rPr lang="en-US" altLang="zh-CN"/>
              <a:t>C</a:t>
            </a:r>
            <a:r>
              <a:rPr lang="zh-CN" altLang="en-US"/>
              <a:t>无发送 </a:t>
            </a:r>
            <a:endParaRPr lang="en-US" altLang="zh-CN"/>
          </a:p>
          <a:p>
            <a:pPr eaLnBrk="1" hangingPunct="1">
              <a:buFont typeface="Wingdings" panose="05000000000000000000" pitchFamily="2" charset="2"/>
              <a:buNone/>
            </a:pPr>
            <a:r>
              <a:rPr lang="en-US" altLang="zh-CN"/>
              <a:t>S·D=</a:t>
            </a:r>
            <a:r>
              <a:rPr lang="zh-CN" altLang="en-US"/>
              <a:t>（＋</a:t>
            </a:r>
            <a:r>
              <a:rPr lang="en-US" altLang="zh-CN"/>
              <a:t>1</a:t>
            </a:r>
            <a:r>
              <a:rPr lang="zh-CN" altLang="en-US"/>
              <a:t>＋</a:t>
            </a:r>
            <a:r>
              <a:rPr lang="en-US" altLang="zh-CN"/>
              <a:t>1</a:t>
            </a:r>
            <a:r>
              <a:rPr lang="zh-CN" altLang="en-US"/>
              <a:t>＋</a:t>
            </a:r>
            <a:r>
              <a:rPr lang="en-US" altLang="zh-CN"/>
              <a:t>3</a:t>
            </a:r>
            <a:r>
              <a:rPr lang="zh-CN" altLang="en-US"/>
              <a:t>－</a:t>
            </a:r>
            <a:r>
              <a:rPr lang="en-US" altLang="zh-CN"/>
              <a:t>1</a:t>
            </a:r>
            <a:r>
              <a:rPr lang="zh-CN" altLang="en-US"/>
              <a:t>＋</a:t>
            </a:r>
            <a:r>
              <a:rPr lang="en-US" altLang="zh-CN"/>
              <a:t>1</a:t>
            </a:r>
            <a:r>
              <a:rPr lang="zh-CN" altLang="en-US"/>
              <a:t>＋</a:t>
            </a:r>
            <a:r>
              <a:rPr lang="en-US" altLang="zh-CN"/>
              <a:t>3</a:t>
            </a:r>
            <a:r>
              <a:rPr lang="zh-CN" altLang="en-US"/>
              <a:t>＋</a:t>
            </a:r>
            <a:r>
              <a:rPr lang="en-US" altLang="zh-CN"/>
              <a:t>1</a:t>
            </a:r>
            <a:r>
              <a:rPr lang="zh-CN" altLang="en-US"/>
              <a:t>－</a:t>
            </a:r>
            <a:r>
              <a:rPr lang="en-US" altLang="zh-CN"/>
              <a:t>1</a:t>
            </a:r>
            <a:r>
              <a:rPr lang="zh-CN" altLang="en-US"/>
              <a:t>）／</a:t>
            </a:r>
            <a:r>
              <a:rPr lang="en-US" altLang="zh-CN"/>
              <a:t>8=1, D</a:t>
            </a:r>
            <a:r>
              <a:rPr lang="zh-CN" altLang="en-US"/>
              <a:t>发送</a:t>
            </a:r>
            <a:r>
              <a:rPr lang="en-US" altLang="zh-CN"/>
              <a:t>1 </a:t>
            </a:r>
            <a:r>
              <a:rPr lang="zh-CN" altLang="en-US"/>
              <a:t>   </a:t>
            </a:r>
          </a:p>
        </p:txBody>
      </p:sp>
      <p:sp>
        <p:nvSpPr>
          <p:cNvPr id="2" name="灯片编号占位符 1">
            <a:extLst>
              <a:ext uri="{FF2B5EF4-FFF2-40B4-BE49-F238E27FC236}">
                <a16:creationId xmlns:a16="http://schemas.microsoft.com/office/drawing/2014/main" id="{91645666-FF03-10AF-B2A6-68FF1BC894B6}"/>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A33EF2A2-B908-4A53-AC6D-AEFA2057A0FF}" type="slidenum">
              <a:rPr lang="en-US" altLang="zh-CN" sz="1200">
                <a:solidFill>
                  <a:srgbClr val="898989"/>
                </a:solidFill>
              </a:rPr>
              <a:pPr eaLnBrk="1" hangingPunct="1"/>
              <a:t>60</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20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20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20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2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48BA034-AE1E-22C3-FEA1-0ED99D4FCF98}"/>
              </a:ext>
            </a:extLst>
          </p:cNvPr>
          <p:cNvSpPr>
            <a:spLocks noGrp="1" noChangeArrowheads="1"/>
          </p:cNvSpPr>
          <p:nvPr>
            <p:ph type="title"/>
          </p:nvPr>
        </p:nvSpPr>
        <p:spPr>
          <a:xfrm>
            <a:off x="900113" y="214313"/>
            <a:ext cx="8043862" cy="1462087"/>
          </a:xfrm>
        </p:spPr>
        <p:txBody>
          <a:bodyPr/>
          <a:lstStyle/>
          <a:p>
            <a:pPr algn="ctr" eaLnBrk="1" hangingPunct="1"/>
            <a:r>
              <a:rPr lang="zh-CN" altLang="en-US"/>
              <a:t>基带</a:t>
            </a:r>
            <a:r>
              <a:rPr lang="en-US" altLang="zh-CN"/>
              <a:t>(baseband)</a:t>
            </a:r>
            <a:r>
              <a:rPr lang="zh-CN" altLang="en-US"/>
              <a:t>信号和</a:t>
            </a:r>
            <a:br>
              <a:rPr lang="zh-CN" altLang="en-US"/>
            </a:br>
            <a:r>
              <a:rPr lang="zh-CN" altLang="en-US"/>
              <a:t>带通</a:t>
            </a:r>
            <a:r>
              <a:rPr lang="en-US" altLang="zh-CN"/>
              <a:t>(band pass)</a:t>
            </a:r>
            <a:r>
              <a:rPr lang="zh-CN" altLang="en-US"/>
              <a:t>信号 </a:t>
            </a:r>
          </a:p>
        </p:txBody>
      </p:sp>
      <p:sp>
        <p:nvSpPr>
          <p:cNvPr id="120835" name="Rectangle 3">
            <a:extLst>
              <a:ext uri="{FF2B5EF4-FFF2-40B4-BE49-F238E27FC236}">
                <a16:creationId xmlns:a16="http://schemas.microsoft.com/office/drawing/2014/main" id="{1A793C4D-153A-429A-5F3E-EE77C0CE92FC}"/>
              </a:ext>
            </a:extLst>
          </p:cNvPr>
          <p:cNvSpPr>
            <a:spLocks noGrp="1" noChangeArrowheads="1"/>
          </p:cNvSpPr>
          <p:nvPr>
            <p:ph idx="1"/>
          </p:nvPr>
        </p:nvSpPr>
        <p:spPr>
          <a:xfrm>
            <a:off x="684213" y="2122488"/>
            <a:ext cx="8131175" cy="4330700"/>
          </a:xfrm>
        </p:spPr>
        <p:txBody>
          <a:bodyPr/>
          <a:lstStyle/>
          <a:p>
            <a:pPr eaLnBrk="1" hangingPunct="1">
              <a:spcBef>
                <a:spcPct val="35000"/>
              </a:spcBef>
              <a:spcAft>
                <a:spcPct val="15000"/>
              </a:spcAft>
            </a:pPr>
            <a:r>
              <a:rPr lang="zh-CN" altLang="en-US" sz="2400">
                <a:solidFill>
                  <a:schemeClr val="hlink"/>
                </a:solidFill>
              </a:rPr>
              <a:t>基带信号</a:t>
            </a:r>
            <a:r>
              <a:rPr lang="zh-CN" altLang="en-US" sz="2400"/>
              <a:t>（即基本频带信号）</a:t>
            </a:r>
            <a:r>
              <a:rPr lang="en-US" altLang="zh-CN" sz="2400"/>
              <a:t>——</a:t>
            </a:r>
            <a:r>
              <a:rPr lang="zh-CN" altLang="en-US" sz="2400"/>
              <a:t>来自信源的信号。像计算机输出的代表各种文字或图像文件的数据信号都属于基带信号。</a:t>
            </a:r>
          </a:p>
          <a:p>
            <a:pPr eaLnBrk="1" hangingPunct="1">
              <a:spcBef>
                <a:spcPct val="35000"/>
              </a:spcBef>
              <a:spcAft>
                <a:spcPct val="15000"/>
              </a:spcAft>
            </a:pPr>
            <a:r>
              <a:rPr lang="zh-CN" altLang="en-US" sz="2400"/>
              <a:t>基带信号往往包含有较多的低频成分，甚至有直流成分，而许多信道并不能传输这种低频分量或直流分量。因此必须对基带信号进行</a:t>
            </a:r>
            <a:r>
              <a:rPr lang="zh-CN" altLang="en-US" sz="2400">
                <a:solidFill>
                  <a:schemeClr val="hlink"/>
                </a:solidFill>
              </a:rPr>
              <a:t>调制</a:t>
            </a:r>
            <a:r>
              <a:rPr lang="en-US" altLang="zh-CN" sz="2400"/>
              <a:t>(modulation)</a:t>
            </a:r>
            <a:r>
              <a:rPr lang="zh-CN" altLang="en-US" sz="2400"/>
              <a:t>。</a:t>
            </a:r>
            <a:endParaRPr lang="en-US" altLang="zh-CN" sz="2400"/>
          </a:p>
          <a:p>
            <a:pPr eaLnBrk="1" hangingPunct="1">
              <a:spcBef>
                <a:spcPct val="35000"/>
              </a:spcBef>
              <a:spcAft>
                <a:spcPct val="15000"/>
              </a:spcAft>
            </a:pPr>
            <a:r>
              <a:rPr lang="zh-CN" altLang="en-US" sz="2400">
                <a:solidFill>
                  <a:schemeClr val="accent1"/>
                </a:solidFill>
              </a:rPr>
              <a:t>基带调制</a:t>
            </a:r>
            <a:r>
              <a:rPr lang="en-US" altLang="zh-CN" sz="2400">
                <a:solidFill>
                  <a:schemeClr val="tx2"/>
                </a:solidFill>
              </a:rPr>
              <a:t>——</a:t>
            </a:r>
            <a:r>
              <a:rPr lang="zh-CN" altLang="en-US" sz="2400">
                <a:solidFill>
                  <a:schemeClr val="tx2"/>
                </a:solidFill>
              </a:rPr>
              <a:t>对基带信号波形进行调制，使之与信道特性相适应，适合在信道中传输，又称</a:t>
            </a:r>
            <a:r>
              <a:rPr lang="zh-CN" altLang="en-US" sz="2400">
                <a:solidFill>
                  <a:schemeClr val="accent1"/>
                </a:solidFill>
              </a:rPr>
              <a:t>编码（</a:t>
            </a:r>
            <a:r>
              <a:rPr lang="en-US" altLang="zh-CN" sz="2400">
                <a:solidFill>
                  <a:schemeClr val="accent1"/>
                </a:solidFill>
              </a:rPr>
              <a:t>coding</a:t>
            </a:r>
            <a:r>
              <a:rPr lang="zh-CN" altLang="en-US" sz="2400">
                <a:solidFill>
                  <a:schemeClr val="accent1"/>
                </a:solidFill>
              </a:rPr>
              <a:t>）</a:t>
            </a:r>
            <a:r>
              <a:rPr lang="zh-CN" altLang="en-US" sz="2400">
                <a:solidFill>
                  <a:schemeClr val="tx2"/>
                </a:solidFill>
              </a:rPr>
              <a:t>。</a:t>
            </a:r>
            <a:r>
              <a:rPr lang="zh-CN" altLang="en-US" sz="2400"/>
              <a:t> </a:t>
            </a:r>
          </a:p>
          <a:p>
            <a:pPr eaLnBrk="1" hangingPunct="1">
              <a:spcBef>
                <a:spcPct val="35000"/>
              </a:spcBef>
              <a:spcAft>
                <a:spcPct val="15000"/>
              </a:spcAft>
            </a:pPr>
            <a:r>
              <a:rPr lang="zh-CN" altLang="en-US" sz="2400">
                <a:solidFill>
                  <a:schemeClr val="hlink"/>
                </a:solidFill>
              </a:rPr>
              <a:t>带通信号</a:t>
            </a:r>
            <a:r>
              <a:rPr lang="en-US" altLang="zh-CN" sz="2400">
                <a:solidFill>
                  <a:schemeClr val="tx2"/>
                </a:solidFill>
              </a:rPr>
              <a:t>——</a:t>
            </a:r>
            <a:r>
              <a:rPr lang="zh-CN" altLang="en-US" sz="2400"/>
              <a:t>把基带信号经过载波调制后，把信号的频率范围搬移到较高的频段，转换为模拟信号，以便在模拟信道中传输。 </a:t>
            </a:r>
          </a:p>
        </p:txBody>
      </p:sp>
      <p:sp>
        <p:nvSpPr>
          <p:cNvPr id="2" name="灯片编号占位符 1">
            <a:extLst>
              <a:ext uri="{FF2B5EF4-FFF2-40B4-BE49-F238E27FC236}">
                <a16:creationId xmlns:a16="http://schemas.microsoft.com/office/drawing/2014/main" id="{5E0196E4-A31D-FF8E-8082-D137682339E4}"/>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9D7107D8-852A-4FF7-8393-9D823ED05C97}" type="slidenum">
              <a:rPr lang="en-US" altLang="zh-CN" sz="1200">
                <a:solidFill>
                  <a:srgbClr val="898989"/>
                </a:solidFill>
              </a:rPr>
              <a:pPr eaLnBrk="1" hangingPunct="1"/>
              <a:t>7</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537FDC8-D1C2-B340-12F4-DF535EE6876C}"/>
              </a:ext>
            </a:extLst>
          </p:cNvPr>
          <p:cNvSpPr>
            <a:spLocks noGrp="1" noChangeArrowheads="1"/>
          </p:cNvSpPr>
          <p:nvPr>
            <p:ph type="title"/>
          </p:nvPr>
        </p:nvSpPr>
        <p:spPr/>
        <p:txBody>
          <a:bodyPr/>
          <a:lstStyle/>
          <a:p>
            <a:pPr algn="ctr" eaLnBrk="1" hangingPunct="1"/>
            <a:r>
              <a:rPr lang="zh-CN" altLang="en-US"/>
              <a:t>几种最基本的调制方法 </a:t>
            </a:r>
          </a:p>
        </p:txBody>
      </p:sp>
      <p:sp>
        <p:nvSpPr>
          <p:cNvPr id="246787" name="Rectangle 3">
            <a:extLst>
              <a:ext uri="{FF2B5EF4-FFF2-40B4-BE49-F238E27FC236}">
                <a16:creationId xmlns:a16="http://schemas.microsoft.com/office/drawing/2014/main" id="{ACB6AFF3-9715-47BB-E988-631D041457AD}"/>
              </a:ext>
            </a:extLst>
          </p:cNvPr>
          <p:cNvSpPr>
            <a:spLocks noGrp="1" noChangeArrowheads="1"/>
          </p:cNvSpPr>
          <p:nvPr>
            <p:ph idx="1"/>
          </p:nvPr>
        </p:nvSpPr>
        <p:spPr>
          <a:xfrm>
            <a:off x="611188" y="1833563"/>
            <a:ext cx="8532812" cy="4691062"/>
          </a:xfrm>
        </p:spPr>
        <p:txBody>
          <a:bodyPr/>
          <a:lstStyle/>
          <a:p>
            <a:pPr eaLnBrk="1" hangingPunct="1"/>
            <a:r>
              <a:rPr lang="zh-CN" altLang="en-US"/>
              <a:t>基带调制（编码）</a:t>
            </a:r>
            <a:endParaRPr lang="en-US" altLang="zh-CN"/>
          </a:p>
          <a:p>
            <a:pPr lvl="1" eaLnBrk="1" hangingPunct="1"/>
            <a:r>
              <a:rPr lang="zh-CN" altLang="en-US"/>
              <a:t>不归零：正电平</a:t>
            </a:r>
            <a:r>
              <a:rPr lang="en-US" altLang="zh-CN"/>
              <a:t>1 </a:t>
            </a:r>
            <a:r>
              <a:rPr lang="zh-CN" altLang="en-US"/>
              <a:t>负电平</a:t>
            </a:r>
            <a:r>
              <a:rPr lang="en-US" altLang="zh-CN"/>
              <a:t>0</a:t>
            </a:r>
          </a:p>
          <a:p>
            <a:pPr lvl="1" eaLnBrk="1" hangingPunct="1"/>
            <a:r>
              <a:rPr lang="zh-CN" altLang="en-US"/>
              <a:t>归零：正脉冲</a:t>
            </a:r>
            <a:r>
              <a:rPr lang="en-US" altLang="zh-CN"/>
              <a:t>1 </a:t>
            </a:r>
            <a:r>
              <a:rPr lang="zh-CN" altLang="en-US"/>
              <a:t>负脉冲</a:t>
            </a:r>
            <a:r>
              <a:rPr lang="en-US" altLang="zh-CN"/>
              <a:t>0</a:t>
            </a:r>
          </a:p>
          <a:p>
            <a:pPr lvl="1" eaLnBrk="1" hangingPunct="1"/>
            <a:r>
              <a:rPr lang="zh-CN" altLang="en-US"/>
              <a:t>曼彻斯特：位周期中间向下跳变</a:t>
            </a:r>
            <a:r>
              <a:rPr lang="en-US" altLang="zh-CN"/>
              <a:t>1 </a:t>
            </a:r>
            <a:r>
              <a:rPr lang="zh-CN" altLang="en-US"/>
              <a:t>向上跳变</a:t>
            </a:r>
            <a:r>
              <a:rPr lang="en-US" altLang="zh-CN"/>
              <a:t>0</a:t>
            </a:r>
          </a:p>
          <a:p>
            <a:pPr lvl="1" eaLnBrk="1" hangingPunct="1"/>
            <a:r>
              <a:rPr lang="zh-CN" altLang="en-US"/>
              <a:t>差分曼彻斯特：位周期边界不跳变</a:t>
            </a:r>
            <a:r>
              <a:rPr lang="en-US" altLang="zh-CN"/>
              <a:t>1 </a:t>
            </a:r>
            <a:r>
              <a:rPr lang="zh-CN" altLang="en-US"/>
              <a:t>跳变</a:t>
            </a:r>
            <a:r>
              <a:rPr lang="en-US" altLang="zh-CN"/>
              <a:t>0</a:t>
            </a:r>
            <a:endParaRPr lang="zh-CN" altLang="en-US"/>
          </a:p>
          <a:p>
            <a:pPr eaLnBrk="1" hangingPunct="1"/>
            <a:r>
              <a:rPr lang="zh-CN" altLang="en-US"/>
              <a:t>最基本的二元制调制方法有以下几种：</a:t>
            </a:r>
          </a:p>
          <a:p>
            <a:pPr lvl="1" eaLnBrk="1" hangingPunct="1"/>
            <a:r>
              <a:rPr lang="zh-CN" altLang="en-US">
                <a:solidFill>
                  <a:schemeClr val="hlink"/>
                </a:solidFill>
                <a:latin typeface="Arial" panose="020B0604020202020204" pitchFamily="34" charset="0"/>
                <a:ea typeface="黑体" panose="02010609060101010101" pitchFamily="49" charset="-122"/>
              </a:rPr>
              <a:t>调幅</a:t>
            </a:r>
            <a:r>
              <a:rPr lang="en-US" altLang="zh-CN">
                <a:solidFill>
                  <a:srgbClr val="333399"/>
                </a:solidFill>
                <a:latin typeface="Arial" panose="020B0604020202020204" pitchFamily="34" charset="0"/>
                <a:ea typeface="黑体" panose="02010609060101010101" pitchFamily="49" charset="-122"/>
              </a:rPr>
              <a:t>(AM)</a:t>
            </a:r>
            <a:r>
              <a:rPr lang="zh-CN" altLang="en-US">
                <a:solidFill>
                  <a:srgbClr val="333399"/>
                </a:solidFill>
                <a:latin typeface="Arial" panose="020B0604020202020204" pitchFamily="34" charset="0"/>
                <a:ea typeface="黑体" panose="02010609060101010101" pitchFamily="49" charset="-122"/>
              </a:rPr>
              <a:t>：载波的振幅随基带数字信号而变化。 </a:t>
            </a:r>
          </a:p>
          <a:p>
            <a:pPr lvl="1" eaLnBrk="1" hangingPunct="1"/>
            <a:r>
              <a:rPr lang="zh-CN" altLang="en-US">
                <a:solidFill>
                  <a:schemeClr val="hlink"/>
                </a:solidFill>
                <a:latin typeface="Arial" panose="020B0604020202020204" pitchFamily="34" charset="0"/>
                <a:ea typeface="黑体" panose="02010609060101010101" pitchFamily="49" charset="-122"/>
              </a:rPr>
              <a:t>调频</a:t>
            </a:r>
            <a:r>
              <a:rPr lang="en-US" altLang="zh-CN">
                <a:solidFill>
                  <a:srgbClr val="333399"/>
                </a:solidFill>
                <a:latin typeface="Arial" panose="020B0604020202020204" pitchFamily="34" charset="0"/>
                <a:ea typeface="黑体" panose="02010609060101010101" pitchFamily="49" charset="-122"/>
              </a:rPr>
              <a:t>(FM)</a:t>
            </a:r>
            <a:r>
              <a:rPr lang="zh-CN" altLang="en-US">
                <a:solidFill>
                  <a:srgbClr val="333399"/>
                </a:solidFill>
                <a:latin typeface="Arial" panose="020B0604020202020204" pitchFamily="34" charset="0"/>
                <a:ea typeface="黑体" panose="02010609060101010101" pitchFamily="49" charset="-122"/>
              </a:rPr>
              <a:t>：载波的频率随基带数字信号而变化。</a:t>
            </a:r>
          </a:p>
          <a:p>
            <a:pPr lvl="1" eaLnBrk="1" hangingPunct="1"/>
            <a:r>
              <a:rPr lang="zh-CN" altLang="en-US">
                <a:solidFill>
                  <a:schemeClr val="hlink"/>
                </a:solidFill>
                <a:latin typeface="Arial" panose="020B0604020202020204" pitchFamily="34" charset="0"/>
                <a:ea typeface="黑体" panose="02010609060101010101" pitchFamily="49" charset="-122"/>
              </a:rPr>
              <a:t>调相</a:t>
            </a:r>
            <a:r>
              <a:rPr lang="en-US" altLang="zh-CN">
                <a:solidFill>
                  <a:srgbClr val="333399"/>
                </a:solidFill>
                <a:latin typeface="Arial" panose="020B0604020202020204" pitchFamily="34" charset="0"/>
                <a:ea typeface="黑体" panose="02010609060101010101" pitchFamily="49" charset="-122"/>
              </a:rPr>
              <a:t>(PM) </a:t>
            </a:r>
            <a:r>
              <a:rPr lang="zh-CN" altLang="en-US">
                <a:solidFill>
                  <a:srgbClr val="333399"/>
                </a:solidFill>
                <a:latin typeface="Arial" panose="020B0604020202020204" pitchFamily="34" charset="0"/>
                <a:ea typeface="黑体" panose="02010609060101010101" pitchFamily="49" charset="-122"/>
              </a:rPr>
              <a:t>：载波的初始相位随基带数字信号而变化。</a:t>
            </a:r>
            <a:r>
              <a:rPr lang="zh-CN" altLang="en-US"/>
              <a:t>  </a:t>
            </a:r>
          </a:p>
        </p:txBody>
      </p:sp>
      <p:sp>
        <p:nvSpPr>
          <p:cNvPr id="2" name="灯片编号占位符 1">
            <a:extLst>
              <a:ext uri="{FF2B5EF4-FFF2-40B4-BE49-F238E27FC236}">
                <a16:creationId xmlns:a16="http://schemas.microsoft.com/office/drawing/2014/main" id="{2D83DEEA-7459-232A-9C83-0E6B6AE3F71C}"/>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2AE7F051-C174-484F-8499-BC8BA22502C0}" type="slidenum">
              <a:rPr lang="en-US" altLang="zh-CN" sz="1200">
                <a:solidFill>
                  <a:srgbClr val="898989"/>
                </a:solidFill>
              </a:rPr>
              <a:pPr eaLnBrk="1" hangingPunct="1"/>
              <a:t>8</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FE42005-C82B-1541-5931-508815A6529B}"/>
              </a:ext>
            </a:extLst>
          </p:cNvPr>
          <p:cNvSpPr>
            <a:spLocks noGrp="1" noChangeArrowheads="1"/>
          </p:cNvSpPr>
          <p:nvPr>
            <p:ph type="title"/>
          </p:nvPr>
        </p:nvSpPr>
        <p:spPr>
          <a:xfrm>
            <a:off x="558800" y="214313"/>
            <a:ext cx="8116888" cy="1462087"/>
          </a:xfrm>
        </p:spPr>
        <p:txBody>
          <a:bodyPr/>
          <a:lstStyle/>
          <a:p>
            <a:pPr algn="ctr" eaLnBrk="1" hangingPunct="1"/>
            <a:r>
              <a:rPr lang="zh-CN" altLang="en-US"/>
              <a:t>对基带数字信号的几种调制方法 </a:t>
            </a:r>
          </a:p>
        </p:txBody>
      </p:sp>
      <p:sp>
        <p:nvSpPr>
          <p:cNvPr id="11267" name="Rectangle 3">
            <a:extLst>
              <a:ext uri="{FF2B5EF4-FFF2-40B4-BE49-F238E27FC236}">
                <a16:creationId xmlns:a16="http://schemas.microsoft.com/office/drawing/2014/main" id="{7E30A5B4-3C8E-B8D2-6485-760C25F05865}"/>
              </a:ext>
            </a:extLst>
          </p:cNvPr>
          <p:cNvSpPr>
            <a:spLocks noChangeArrowheads="1"/>
          </p:cNvSpPr>
          <p:nvPr/>
        </p:nvSpPr>
        <p:spPr bwMode="auto">
          <a:xfrm>
            <a:off x="1724025" y="2297113"/>
            <a:ext cx="3508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en-US" altLang="zh-CN" b="1">
                <a:solidFill>
                  <a:srgbClr val="333399"/>
                </a:solidFill>
                <a:latin typeface="Arial" panose="020B0604020202020204" pitchFamily="34" charset="0"/>
              </a:rPr>
              <a:t>0</a:t>
            </a:r>
          </a:p>
        </p:txBody>
      </p:sp>
      <p:sp>
        <p:nvSpPr>
          <p:cNvPr id="11268" name="Rectangle 4">
            <a:extLst>
              <a:ext uri="{FF2B5EF4-FFF2-40B4-BE49-F238E27FC236}">
                <a16:creationId xmlns:a16="http://schemas.microsoft.com/office/drawing/2014/main" id="{700FAFB5-E2A6-0DD9-1462-8BDDA82A1899}"/>
              </a:ext>
            </a:extLst>
          </p:cNvPr>
          <p:cNvSpPr>
            <a:spLocks noChangeArrowheads="1"/>
          </p:cNvSpPr>
          <p:nvPr/>
        </p:nvSpPr>
        <p:spPr bwMode="auto">
          <a:xfrm>
            <a:off x="2471738" y="229711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en-US" altLang="zh-CN" b="1">
                <a:solidFill>
                  <a:srgbClr val="333399"/>
                </a:solidFill>
                <a:latin typeface="Arial" panose="020B0604020202020204" pitchFamily="34" charset="0"/>
              </a:rPr>
              <a:t>1</a:t>
            </a:r>
          </a:p>
        </p:txBody>
      </p:sp>
      <p:sp>
        <p:nvSpPr>
          <p:cNvPr id="11269" name="Rectangle 5">
            <a:extLst>
              <a:ext uri="{FF2B5EF4-FFF2-40B4-BE49-F238E27FC236}">
                <a16:creationId xmlns:a16="http://schemas.microsoft.com/office/drawing/2014/main" id="{9B91895F-D6FB-7EF2-622C-3FACC24AE8B9}"/>
              </a:ext>
            </a:extLst>
          </p:cNvPr>
          <p:cNvSpPr>
            <a:spLocks noChangeArrowheads="1"/>
          </p:cNvSpPr>
          <p:nvPr/>
        </p:nvSpPr>
        <p:spPr bwMode="auto">
          <a:xfrm>
            <a:off x="3219450" y="2297113"/>
            <a:ext cx="3508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en-US" altLang="zh-CN" b="1">
                <a:solidFill>
                  <a:srgbClr val="333399"/>
                </a:solidFill>
                <a:latin typeface="Arial" panose="020B0604020202020204" pitchFamily="34" charset="0"/>
              </a:rPr>
              <a:t>0</a:t>
            </a:r>
          </a:p>
        </p:txBody>
      </p:sp>
      <p:sp>
        <p:nvSpPr>
          <p:cNvPr id="11270" name="Rectangle 6">
            <a:extLst>
              <a:ext uri="{FF2B5EF4-FFF2-40B4-BE49-F238E27FC236}">
                <a16:creationId xmlns:a16="http://schemas.microsoft.com/office/drawing/2014/main" id="{76968B2E-C8C4-3679-3794-A85A7EB0D13C}"/>
              </a:ext>
            </a:extLst>
          </p:cNvPr>
          <p:cNvSpPr>
            <a:spLocks noChangeArrowheads="1"/>
          </p:cNvSpPr>
          <p:nvPr/>
        </p:nvSpPr>
        <p:spPr bwMode="auto">
          <a:xfrm>
            <a:off x="4014788" y="229711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en-US" altLang="zh-CN" b="1">
                <a:solidFill>
                  <a:srgbClr val="333399"/>
                </a:solidFill>
                <a:latin typeface="Arial" panose="020B0604020202020204" pitchFamily="34" charset="0"/>
              </a:rPr>
              <a:t>0</a:t>
            </a:r>
          </a:p>
        </p:txBody>
      </p:sp>
      <p:sp>
        <p:nvSpPr>
          <p:cNvPr id="11271" name="Rectangle 7">
            <a:extLst>
              <a:ext uri="{FF2B5EF4-FFF2-40B4-BE49-F238E27FC236}">
                <a16:creationId xmlns:a16="http://schemas.microsoft.com/office/drawing/2014/main" id="{32C159FB-A10F-3614-F152-1B3B4ED3EDAB}"/>
              </a:ext>
            </a:extLst>
          </p:cNvPr>
          <p:cNvSpPr>
            <a:spLocks noChangeArrowheads="1"/>
          </p:cNvSpPr>
          <p:nvPr/>
        </p:nvSpPr>
        <p:spPr bwMode="auto">
          <a:xfrm>
            <a:off x="4762500" y="2297113"/>
            <a:ext cx="3508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en-US" altLang="zh-CN" b="1">
                <a:solidFill>
                  <a:srgbClr val="333399"/>
                </a:solidFill>
                <a:latin typeface="Arial" panose="020B0604020202020204" pitchFamily="34" charset="0"/>
              </a:rPr>
              <a:t>1</a:t>
            </a:r>
          </a:p>
        </p:txBody>
      </p:sp>
      <p:sp>
        <p:nvSpPr>
          <p:cNvPr id="11272" name="Rectangle 8">
            <a:extLst>
              <a:ext uri="{FF2B5EF4-FFF2-40B4-BE49-F238E27FC236}">
                <a16:creationId xmlns:a16="http://schemas.microsoft.com/office/drawing/2014/main" id="{D08D83F9-5C4A-E211-C666-FFA287A64502}"/>
              </a:ext>
            </a:extLst>
          </p:cNvPr>
          <p:cNvSpPr>
            <a:spLocks noChangeArrowheads="1"/>
          </p:cNvSpPr>
          <p:nvPr/>
        </p:nvSpPr>
        <p:spPr bwMode="auto">
          <a:xfrm>
            <a:off x="5510213" y="229711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en-US" altLang="zh-CN" b="1">
                <a:solidFill>
                  <a:srgbClr val="333399"/>
                </a:solidFill>
                <a:latin typeface="Arial" panose="020B0604020202020204" pitchFamily="34" charset="0"/>
              </a:rPr>
              <a:t>1</a:t>
            </a:r>
          </a:p>
        </p:txBody>
      </p:sp>
      <p:sp>
        <p:nvSpPr>
          <p:cNvPr id="11273" name="Rectangle 9">
            <a:extLst>
              <a:ext uri="{FF2B5EF4-FFF2-40B4-BE49-F238E27FC236}">
                <a16:creationId xmlns:a16="http://schemas.microsoft.com/office/drawing/2014/main" id="{BF86A4BE-94A5-20A2-B46F-9B42692426BC}"/>
              </a:ext>
            </a:extLst>
          </p:cNvPr>
          <p:cNvSpPr>
            <a:spLocks noChangeArrowheads="1"/>
          </p:cNvSpPr>
          <p:nvPr/>
        </p:nvSpPr>
        <p:spPr bwMode="auto">
          <a:xfrm>
            <a:off x="6257925" y="2297113"/>
            <a:ext cx="3508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en-US" altLang="zh-CN" b="1">
                <a:solidFill>
                  <a:srgbClr val="333399"/>
                </a:solidFill>
                <a:latin typeface="Arial" panose="020B0604020202020204" pitchFamily="34" charset="0"/>
              </a:rPr>
              <a:t>1</a:t>
            </a:r>
          </a:p>
        </p:txBody>
      </p:sp>
      <p:sp>
        <p:nvSpPr>
          <p:cNvPr id="11274" name="Rectangle 10">
            <a:extLst>
              <a:ext uri="{FF2B5EF4-FFF2-40B4-BE49-F238E27FC236}">
                <a16:creationId xmlns:a16="http://schemas.microsoft.com/office/drawing/2014/main" id="{08939494-A3BA-0C37-43BF-381452D119E8}"/>
              </a:ext>
            </a:extLst>
          </p:cNvPr>
          <p:cNvSpPr>
            <a:spLocks noChangeArrowheads="1"/>
          </p:cNvSpPr>
          <p:nvPr/>
        </p:nvSpPr>
        <p:spPr bwMode="auto">
          <a:xfrm>
            <a:off x="7053263" y="229711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en-US" altLang="zh-CN" b="1">
                <a:solidFill>
                  <a:srgbClr val="333399"/>
                </a:solidFill>
                <a:latin typeface="Arial" panose="020B0604020202020204" pitchFamily="34" charset="0"/>
              </a:rPr>
              <a:t>0</a:t>
            </a:r>
          </a:p>
        </p:txBody>
      </p:sp>
      <p:sp>
        <p:nvSpPr>
          <p:cNvPr id="11275" name="Rectangle 11">
            <a:extLst>
              <a:ext uri="{FF2B5EF4-FFF2-40B4-BE49-F238E27FC236}">
                <a16:creationId xmlns:a16="http://schemas.microsoft.com/office/drawing/2014/main" id="{2124B9B7-CCF0-D70F-09F4-516F818D1109}"/>
              </a:ext>
            </a:extLst>
          </p:cNvPr>
          <p:cNvSpPr>
            <a:spLocks noChangeArrowheads="1"/>
          </p:cNvSpPr>
          <p:nvPr/>
        </p:nvSpPr>
        <p:spPr bwMode="auto">
          <a:xfrm>
            <a:off x="7824788" y="229711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en-US" altLang="zh-CN" b="1">
                <a:solidFill>
                  <a:srgbClr val="333399"/>
                </a:solidFill>
                <a:latin typeface="Arial" panose="020B0604020202020204" pitchFamily="34" charset="0"/>
              </a:rPr>
              <a:t>0</a:t>
            </a:r>
          </a:p>
        </p:txBody>
      </p:sp>
      <p:sp>
        <p:nvSpPr>
          <p:cNvPr id="11276" name="Freeform 12">
            <a:extLst>
              <a:ext uri="{FF2B5EF4-FFF2-40B4-BE49-F238E27FC236}">
                <a16:creationId xmlns:a16="http://schemas.microsoft.com/office/drawing/2014/main" id="{9ED5FA22-D6F1-0BF9-50A8-774D8529C372}"/>
              </a:ext>
            </a:extLst>
          </p:cNvPr>
          <p:cNvSpPr>
            <a:spLocks/>
          </p:cNvSpPr>
          <p:nvPr/>
        </p:nvSpPr>
        <p:spPr bwMode="auto">
          <a:xfrm>
            <a:off x="1528763" y="2189163"/>
            <a:ext cx="6859587" cy="577850"/>
          </a:xfrm>
          <a:custGeom>
            <a:avLst/>
            <a:gdLst>
              <a:gd name="T0" fmla="*/ 0 w 4321"/>
              <a:gd name="T1" fmla="*/ 2147483647 h 487"/>
              <a:gd name="T2" fmla="*/ 2147483647 w 4321"/>
              <a:gd name="T3" fmla="*/ 2147483647 h 487"/>
              <a:gd name="T4" fmla="*/ 2147483647 w 4321"/>
              <a:gd name="T5" fmla="*/ 0 h 487"/>
              <a:gd name="T6" fmla="*/ 2147483647 w 4321"/>
              <a:gd name="T7" fmla="*/ 0 h 487"/>
              <a:gd name="T8" fmla="*/ 2147483647 w 4321"/>
              <a:gd name="T9" fmla="*/ 2147483647 h 487"/>
              <a:gd name="T10" fmla="*/ 2147483647 w 4321"/>
              <a:gd name="T11" fmla="*/ 2147483647 h 487"/>
              <a:gd name="T12" fmla="*/ 2147483647 w 4321"/>
              <a:gd name="T13" fmla="*/ 0 h 487"/>
              <a:gd name="T14" fmla="*/ 2147483647 w 4321"/>
              <a:gd name="T15" fmla="*/ 0 h 487"/>
              <a:gd name="T16" fmla="*/ 2147483647 w 4321"/>
              <a:gd name="T17" fmla="*/ 2147483647 h 487"/>
              <a:gd name="T18" fmla="*/ 2147483647 w 4321"/>
              <a:gd name="T19" fmla="*/ 2147483647 h 4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7" name="Freeform 13">
            <a:extLst>
              <a:ext uri="{FF2B5EF4-FFF2-40B4-BE49-F238E27FC236}">
                <a16:creationId xmlns:a16="http://schemas.microsoft.com/office/drawing/2014/main" id="{1F1AFCE4-7C7C-2A77-D1C7-2CA4F82DFB8F}"/>
              </a:ext>
            </a:extLst>
          </p:cNvPr>
          <p:cNvSpPr>
            <a:spLocks/>
          </p:cNvSpPr>
          <p:nvPr/>
        </p:nvSpPr>
        <p:spPr bwMode="auto">
          <a:xfrm>
            <a:off x="8386763" y="2765425"/>
            <a:ext cx="1587" cy="1588"/>
          </a:xfrm>
          <a:custGeom>
            <a:avLst/>
            <a:gdLst>
              <a:gd name="T0" fmla="*/ 0 w 1"/>
              <a:gd name="T1" fmla="*/ 0 h 1"/>
              <a:gd name="T2" fmla="*/ 0 w 1"/>
              <a:gd name="T3" fmla="*/ 0 h 1"/>
              <a:gd name="T4" fmla="*/ 0 60000 65536"/>
              <a:gd name="T5" fmla="*/ 0 60000 65536"/>
            </a:gdLst>
            <a:ahLst/>
            <a:cxnLst>
              <a:cxn ang="T4">
                <a:pos x="T0" y="T1"/>
              </a:cxn>
              <a:cxn ang="T5">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8" name="Freeform 14">
            <a:extLst>
              <a:ext uri="{FF2B5EF4-FFF2-40B4-BE49-F238E27FC236}">
                <a16:creationId xmlns:a16="http://schemas.microsoft.com/office/drawing/2014/main" id="{CB14D006-7918-68B0-0625-36B5673560EC}"/>
              </a:ext>
            </a:extLst>
          </p:cNvPr>
          <p:cNvSpPr>
            <a:spLocks/>
          </p:cNvSpPr>
          <p:nvPr/>
        </p:nvSpPr>
        <p:spPr bwMode="auto">
          <a:xfrm>
            <a:off x="1541463" y="3511550"/>
            <a:ext cx="754062" cy="1588"/>
          </a:xfrm>
          <a:custGeom>
            <a:avLst/>
            <a:gdLst>
              <a:gd name="T0" fmla="*/ 0 w 475"/>
              <a:gd name="T1" fmla="*/ 0 h 1"/>
              <a:gd name="T2" fmla="*/ 2147483647 w 475"/>
              <a:gd name="T3" fmla="*/ 2147483647 h 1"/>
              <a:gd name="T4" fmla="*/ 0 60000 65536"/>
              <a:gd name="T5" fmla="*/ 0 60000 65536"/>
            </a:gdLst>
            <a:ahLst/>
            <a:cxnLst>
              <a:cxn ang="T4">
                <a:pos x="T0" y="T1"/>
              </a:cxn>
              <a:cxn ang="T5">
                <a:pos x="T2" y="T3"/>
              </a:cxn>
            </a:cxnLst>
            <a:rect l="0" t="0" r="r" b="b"/>
            <a:pathLst>
              <a:path w="475" h="1">
                <a:moveTo>
                  <a:pt x="0" y="0"/>
                </a:moveTo>
                <a:lnTo>
                  <a:pt x="475" y="1"/>
                </a:lnTo>
              </a:path>
            </a:pathLst>
          </a:custGeom>
          <a:noFill/>
          <a:ln w="38100" cmpd="sng">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9" name="Freeform 15">
            <a:extLst>
              <a:ext uri="{FF2B5EF4-FFF2-40B4-BE49-F238E27FC236}">
                <a16:creationId xmlns:a16="http://schemas.microsoft.com/office/drawing/2014/main" id="{BDCFAF66-54FE-AF13-ED7D-38FE2D43F036}"/>
              </a:ext>
            </a:extLst>
          </p:cNvPr>
          <p:cNvSpPr>
            <a:spLocks/>
          </p:cNvSpPr>
          <p:nvPr/>
        </p:nvSpPr>
        <p:spPr bwMode="auto">
          <a:xfrm>
            <a:off x="3052763" y="3508375"/>
            <a:ext cx="1538287" cy="4763"/>
          </a:xfrm>
          <a:custGeom>
            <a:avLst/>
            <a:gdLst>
              <a:gd name="T0" fmla="*/ 0 w 969"/>
              <a:gd name="T1" fmla="*/ 2147483647 h 3"/>
              <a:gd name="T2" fmla="*/ 2147483647 w 969"/>
              <a:gd name="T3" fmla="*/ 0 h 3"/>
              <a:gd name="T4" fmla="*/ 0 60000 65536"/>
              <a:gd name="T5" fmla="*/ 0 60000 65536"/>
            </a:gdLst>
            <a:ahLst/>
            <a:cxnLst>
              <a:cxn ang="T4">
                <a:pos x="T0" y="T1"/>
              </a:cxn>
              <a:cxn ang="T5">
                <a:pos x="T2" y="T3"/>
              </a:cxn>
            </a:cxnLst>
            <a:rect l="0" t="0" r="r" b="b"/>
            <a:pathLst>
              <a:path w="969" h="3">
                <a:moveTo>
                  <a:pt x="0" y="3"/>
                </a:moveTo>
                <a:lnTo>
                  <a:pt x="969" y="0"/>
                </a:lnTo>
              </a:path>
            </a:pathLst>
          </a:custGeom>
          <a:noFill/>
          <a:ln w="38100" cmpd="sng">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0" name="Line 16">
            <a:extLst>
              <a:ext uri="{FF2B5EF4-FFF2-40B4-BE49-F238E27FC236}">
                <a16:creationId xmlns:a16="http://schemas.microsoft.com/office/drawing/2014/main" id="{E5DD6F8E-6CF3-6B31-D038-4B80CDD5AB82}"/>
              </a:ext>
            </a:extLst>
          </p:cNvPr>
          <p:cNvSpPr>
            <a:spLocks noChangeShapeType="1"/>
          </p:cNvSpPr>
          <p:nvPr/>
        </p:nvSpPr>
        <p:spPr bwMode="auto">
          <a:xfrm>
            <a:off x="6870700" y="3511550"/>
            <a:ext cx="1503363"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1" name="Freeform 17">
            <a:extLst>
              <a:ext uri="{FF2B5EF4-FFF2-40B4-BE49-F238E27FC236}">
                <a16:creationId xmlns:a16="http://schemas.microsoft.com/office/drawing/2014/main" id="{FC70DED4-79DD-A53F-BC49-641596CEE25A}"/>
              </a:ext>
            </a:extLst>
          </p:cNvPr>
          <p:cNvSpPr>
            <a:spLocks/>
          </p:cNvSpPr>
          <p:nvPr/>
        </p:nvSpPr>
        <p:spPr bwMode="auto">
          <a:xfrm>
            <a:off x="6108700" y="3073400"/>
            <a:ext cx="52388" cy="431800"/>
          </a:xfrm>
          <a:custGeom>
            <a:avLst/>
            <a:gdLst>
              <a:gd name="T0" fmla="*/ 0 w 33"/>
              <a:gd name="T1" fmla="*/ 2147483647 h 363"/>
              <a:gd name="T2" fmla="*/ 2147483647 w 33"/>
              <a:gd name="T3" fmla="*/ 2147483647 h 363"/>
              <a:gd name="T4" fmla="*/ 2147483647 w 33"/>
              <a:gd name="T5" fmla="*/ 2147483647 h 363"/>
              <a:gd name="T6" fmla="*/ 2147483647 w 33"/>
              <a:gd name="T7" fmla="*/ 2147483647 h 363"/>
              <a:gd name="T8" fmla="*/ 2147483647 w 33"/>
              <a:gd name="T9" fmla="*/ 2147483647 h 363"/>
              <a:gd name="T10" fmla="*/ 2147483647 w 33"/>
              <a:gd name="T11" fmla="*/ 2147483647 h 363"/>
              <a:gd name="T12" fmla="*/ 2147483647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2" name="Freeform 18">
            <a:extLst>
              <a:ext uri="{FF2B5EF4-FFF2-40B4-BE49-F238E27FC236}">
                <a16:creationId xmlns:a16="http://schemas.microsoft.com/office/drawing/2014/main" id="{384DA4E1-EF8B-FEA6-5563-2D3118A61ED3}"/>
              </a:ext>
            </a:extLst>
          </p:cNvPr>
          <p:cNvSpPr>
            <a:spLocks/>
          </p:cNvSpPr>
          <p:nvPr/>
        </p:nvSpPr>
        <p:spPr bwMode="auto">
          <a:xfrm>
            <a:off x="6161088" y="3078163"/>
            <a:ext cx="139700" cy="841375"/>
          </a:xfrm>
          <a:custGeom>
            <a:avLst/>
            <a:gdLst>
              <a:gd name="T0" fmla="*/ 0 w 88"/>
              <a:gd name="T1" fmla="*/ 0 h 530"/>
              <a:gd name="T2" fmla="*/ 2147483647 w 88"/>
              <a:gd name="T3" fmla="*/ 2147483647 h 530"/>
              <a:gd name="T4" fmla="*/ 2147483647 w 88"/>
              <a:gd name="T5" fmla="*/ 2147483647 h 530"/>
              <a:gd name="T6" fmla="*/ 2147483647 w 88"/>
              <a:gd name="T7" fmla="*/ 2147483647 h 530"/>
              <a:gd name="T8" fmla="*/ 2147483647 w 88"/>
              <a:gd name="T9" fmla="*/ 2147483647 h 530"/>
              <a:gd name="T10" fmla="*/ 2147483647 w 88"/>
              <a:gd name="T11" fmla="*/ 2147483647 h 530"/>
              <a:gd name="T12" fmla="*/ 2147483647 w 88"/>
              <a:gd name="T13" fmla="*/ 2147483647 h 530"/>
              <a:gd name="T14" fmla="*/ 2147483647 w 88"/>
              <a:gd name="T15" fmla="*/ 2147483647 h 530"/>
              <a:gd name="T16" fmla="*/ 2147483647 w 88"/>
              <a:gd name="T17" fmla="*/ 2147483647 h 530"/>
              <a:gd name="T18" fmla="*/ 2147483647 w 88"/>
              <a:gd name="T19" fmla="*/ 2147483647 h 530"/>
              <a:gd name="T20" fmla="*/ 2147483647 w 88"/>
              <a:gd name="T21" fmla="*/ 2147483647 h 530"/>
              <a:gd name="T22" fmla="*/ 2147483647 w 88"/>
              <a:gd name="T23" fmla="*/ 2147483647 h 530"/>
              <a:gd name="T24" fmla="*/ 2147483647 w 88"/>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3" name="Freeform 19">
            <a:extLst>
              <a:ext uri="{FF2B5EF4-FFF2-40B4-BE49-F238E27FC236}">
                <a16:creationId xmlns:a16="http://schemas.microsoft.com/office/drawing/2014/main" id="{0527EB2D-8A58-5DD2-E194-58BC901BA0FC}"/>
              </a:ext>
            </a:extLst>
          </p:cNvPr>
          <p:cNvSpPr>
            <a:spLocks/>
          </p:cNvSpPr>
          <p:nvPr/>
        </p:nvSpPr>
        <p:spPr bwMode="auto">
          <a:xfrm>
            <a:off x="6297613" y="3073400"/>
            <a:ext cx="50800" cy="431800"/>
          </a:xfrm>
          <a:custGeom>
            <a:avLst/>
            <a:gdLst>
              <a:gd name="T0" fmla="*/ 0 w 32"/>
              <a:gd name="T1" fmla="*/ 2147483647 h 363"/>
              <a:gd name="T2" fmla="*/ 2147483647 w 32"/>
              <a:gd name="T3" fmla="*/ 2147483647 h 363"/>
              <a:gd name="T4" fmla="*/ 2147483647 w 32"/>
              <a:gd name="T5" fmla="*/ 2147483647 h 363"/>
              <a:gd name="T6" fmla="*/ 2147483647 w 32"/>
              <a:gd name="T7" fmla="*/ 2147483647 h 363"/>
              <a:gd name="T8" fmla="*/ 2147483647 w 32"/>
              <a:gd name="T9" fmla="*/ 2147483647 h 363"/>
              <a:gd name="T10" fmla="*/ 2147483647 w 32"/>
              <a:gd name="T11" fmla="*/ 2147483647 h 363"/>
              <a:gd name="T12" fmla="*/ 2147483647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4" name="Freeform 20">
            <a:extLst>
              <a:ext uri="{FF2B5EF4-FFF2-40B4-BE49-F238E27FC236}">
                <a16:creationId xmlns:a16="http://schemas.microsoft.com/office/drawing/2014/main" id="{7A14328E-2D9C-A489-32F8-BB3768A99C3F}"/>
              </a:ext>
            </a:extLst>
          </p:cNvPr>
          <p:cNvSpPr>
            <a:spLocks/>
          </p:cNvSpPr>
          <p:nvPr/>
        </p:nvSpPr>
        <p:spPr bwMode="auto">
          <a:xfrm>
            <a:off x="6348413" y="3078163"/>
            <a:ext cx="133350" cy="841375"/>
          </a:xfrm>
          <a:custGeom>
            <a:avLst/>
            <a:gdLst>
              <a:gd name="T0" fmla="*/ 0 w 84"/>
              <a:gd name="T1" fmla="*/ 0 h 530"/>
              <a:gd name="T2" fmla="*/ 2147483647 w 84"/>
              <a:gd name="T3" fmla="*/ 2147483647 h 530"/>
              <a:gd name="T4" fmla="*/ 2147483647 w 84"/>
              <a:gd name="T5" fmla="*/ 2147483647 h 530"/>
              <a:gd name="T6" fmla="*/ 2147483647 w 84"/>
              <a:gd name="T7" fmla="*/ 2147483647 h 530"/>
              <a:gd name="T8" fmla="*/ 2147483647 w 84"/>
              <a:gd name="T9" fmla="*/ 2147483647 h 530"/>
              <a:gd name="T10" fmla="*/ 2147483647 w 84"/>
              <a:gd name="T11" fmla="*/ 2147483647 h 530"/>
              <a:gd name="T12" fmla="*/ 2147483647 w 84"/>
              <a:gd name="T13" fmla="*/ 2147483647 h 530"/>
              <a:gd name="T14" fmla="*/ 2147483647 w 84"/>
              <a:gd name="T15" fmla="*/ 2147483647 h 530"/>
              <a:gd name="T16" fmla="*/ 2147483647 w 84"/>
              <a:gd name="T17" fmla="*/ 2147483647 h 530"/>
              <a:gd name="T18" fmla="*/ 2147483647 w 84"/>
              <a:gd name="T19" fmla="*/ 2147483647 h 530"/>
              <a:gd name="T20" fmla="*/ 2147483647 w 84"/>
              <a:gd name="T21" fmla="*/ 2147483647 h 530"/>
              <a:gd name="T22" fmla="*/ 2147483647 w 84"/>
              <a:gd name="T23" fmla="*/ 2147483647 h 530"/>
              <a:gd name="T24" fmla="*/ 2147483647 w 84"/>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285" name="Group 21">
            <a:extLst>
              <a:ext uri="{FF2B5EF4-FFF2-40B4-BE49-F238E27FC236}">
                <a16:creationId xmlns:a16="http://schemas.microsoft.com/office/drawing/2014/main" id="{47CB5AA2-3D46-632B-B97E-FB4191B8208B}"/>
              </a:ext>
            </a:extLst>
          </p:cNvPr>
          <p:cNvGrpSpPr>
            <a:grpSpLocks/>
          </p:cNvGrpSpPr>
          <p:nvPr/>
        </p:nvGrpSpPr>
        <p:grpSpPr bwMode="auto">
          <a:xfrm>
            <a:off x="6483350" y="3067050"/>
            <a:ext cx="187325" cy="847725"/>
            <a:chOff x="4075" y="1309"/>
            <a:chExt cx="118" cy="713"/>
          </a:xfrm>
        </p:grpSpPr>
        <p:sp>
          <p:nvSpPr>
            <p:cNvPr id="11432" name="Freeform 22">
              <a:extLst>
                <a:ext uri="{FF2B5EF4-FFF2-40B4-BE49-F238E27FC236}">
                  <a16:creationId xmlns:a16="http://schemas.microsoft.com/office/drawing/2014/main" id="{3EA21E30-0F02-52F4-EC84-BF0A29C98C7E}"/>
                </a:ext>
              </a:extLst>
            </p:cNvPr>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33" name="Freeform 23">
              <a:extLst>
                <a:ext uri="{FF2B5EF4-FFF2-40B4-BE49-F238E27FC236}">
                  <a16:creationId xmlns:a16="http://schemas.microsoft.com/office/drawing/2014/main" id="{65DAEBD0-449A-835A-B2FC-9EE51C0DED8C}"/>
                </a:ext>
              </a:extLst>
            </p:cNvPr>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286" name="Freeform 24">
            <a:extLst>
              <a:ext uri="{FF2B5EF4-FFF2-40B4-BE49-F238E27FC236}">
                <a16:creationId xmlns:a16="http://schemas.microsoft.com/office/drawing/2014/main" id="{F550CE02-471B-BD0F-17AA-A14492CBC0DE}"/>
              </a:ext>
            </a:extLst>
          </p:cNvPr>
          <p:cNvSpPr>
            <a:spLocks/>
          </p:cNvSpPr>
          <p:nvPr/>
        </p:nvSpPr>
        <p:spPr bwMode="auto">
          <a:xfrm>
            <a:off x="6670675" y="3067050"/>
            <a:ext cx="55563" cy="431800"/>
          </a:xfrm>
          <a:custGeom>
            <a:avLst/>
            <a:gdLst>
              <a:gd name="T0" fmla="*/ 0 w 35"/>
              <a:gd name="T1" fmla="*/ 2147483647 h 363"/>
              <a:gd name="T2" fmla="*/ 2147483647 w 35"/>
              <a:gd name="T3" fmla="*/ 2147483647 h 363"/>
              <a:gd name="T4" fmla="*/ 2147483647 w 35"/>
              <a:gd name="T5" fmla="*/ 2147483647 h 363"/>
              <a:gd name="T6" fmla="*/ 2147483647 w 35"/>
              <a:gd name="T7" fmla="*/ 2147483647 h 363"/>
              <a:gd name="T8" fmla="*/ 2147483647 w 35"/>
              <a:gd name="T9" fmla="*/ 2147483647 h 363"/>
              <a:gd name="T10" fmla="*/ 2147483647 w 35"/>
              <a:gd name="T11" fmla="*/ 2147483647 h 363"/>
              <a:gd name="T12" fmla="*/ 2147483647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7" name="Freeform 25">
            <a:extLst>
              <a:ext uri="{FF2B5EF4-FFF2-40B4-BE49-F238E27FC236}">
                <a16:creationId xmlns:a16="http://schemas.microsoft.com/office/drawing/2014/main" id="{7AAB1576-42CB-5F31-A4E7-B1492D3E7C9B}"/>
              </a:ext>
            </a:extLst>
          </p:cNvPr>
          <p:cNvSpPr>
            <a:spLocks/>
          </p:cNvSpPr>
          <p:nvPr/>
        </p:nvSpPr>
        <p:spPr bwMode="auto">
          <a:xfrm>
            <a:off x="6726238" y="3071813"/>
            <a:ext cx="131762" cy="841375"/>
          </a:xfrm>
          <a:custGeom>
            <a:avLst/>
            <a:gdLst>
              <a:gd name="T0" fmla="*/ 0 w 83"/>
              <a:gd name="T1" fmla="*/ 0 h 530"/>
              <a:gd name="T2" fmla="*/ 2147483647 w 83"/>
              <a:gd name="T3" fmla="*/ 2147483647 h 530"/>
              <a:gd name="T4" fmla="*/ 2147483647 w 83"/>
              <a:gd name="T5" fmla="*/ 2147483647 h 530"/>
              <a:gd name="T6" fmla="*/ 2147483647 w 83"/>
              <a:gd name="T7" fmla="*/ 2147483647 h 530"/>
              <a:gd name="T8" fmla="*/ 2147483647 w 83"/>
              <a:gd name="T9" fmla="*/ 2147483647 h 530"/>
              <a:gd name="T10" fmla="*/ 2147483647 w 83"/>
              <a:gd name="T11" fmla="*/ 2147483647 h 530"/>
              <a:gd name="T12" fmla="*/ 2147483647 w 83"/>
              <a:gd name="T13" fmla="*/ 2147483647 h 530"/>
              <a:gd name="T14" fmla="*/ 2147483647 w 83"/>
              <a:gd name="T15" fmla="*/ 2147483647 h 530"/>
              <a:gd name="T16" fmla="*/ 2147483647 w 83"/>
              <a:gd name="T17" fmla="*/ 2147483647 h 530"/>
              <a:gd name="T18" fmla="*/ 2147483647 w 83"/>
              <a:gd name="T19" fmla="*/ 2147483647 h 530"/>
              <a:gd name="T20" fmla="*/ 2147483647 w 83"/>
              <a:gd name="T21" fmla="*/ 2147483647 h 530"/>
              <a:gd name="T22" fmla="*/ 2147483647 w 83"/>
              <a:gd name="T23" fmla="*/ 2147483647 h 530"/>
              <a:gd name="T24" fmla="*/ 2147483647 w 83"/>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8" name="Freeform 26">
            <a:extLst>
              <a:ext uri="{FF2B5EF4-FFF2-40B4-BE49-F238E27FC236}">
                <a16:creationId xmlns:a16="http://schemas.microsoft.com/office/drawing/2014/main" id="{77D489B0-8ADC-7848-581D-34E0590791F7}"/>
              </a:ext>
            </a:extLst>
          </p:cNvPr>
          <p:cNvSpPr>
            <a:spLocks/>
          </p:cNvSpPr>
          <p:nvPr/>
        </p:nvSpPr>
        <p:spPr bwMode="auto">
          <a:xfrm>
            <a:off x="5354638" y="3073400"/>
            <a:ext cx="52387" cy="431800"/>
          </a:xfrm>
          <a:custGeom>
            <a:avLst/>
            <a:gdLst>
              <a:gd name="T0" fmla="*/ 0 w 33"/>
              <a:gd name="T1" fmla="*/ 2147483647 h 363"/>
              <a:gd name="T2" fmla="*/ 2147483647 w 33"/>
              <a:gd name="T3" fmla="*/ 2147483647 h 363"/>
              <a:gd name="T4" fmla="*/ 2147483647 w 33"/>
              <a:gd name="T5" fmla="*/ 2147483647 h 363"/>
              <a:gd name="T6" fmla="*/ 2147483647 w 33"/>
              <a:gd name="T7" fmla="*/ 2147483647 h 363"/>
              <a:gd name="T8" fmla="*/ 2147483647 w 33"/>
              <a:gd name="T9" fmla="*/ 2147483647 h 363"/>
              <a:gd name="T10" fmla="*/ 2147483647 w 33"/>
              <a:gd name="T11" fmla="*/ 2147483647 h 363"/>
              <a:gd name="T12" fmla="*/ 2147483647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9" name="Freeform 27">
            <a:extLst>
              <a:ext uri="{FF2B5EF4-FFF2-40B4-BE49-F238E27FC236}">
                <a16:creationId xmlns:a16="http://schemas.microsoft.com/office/drawing/2014/main" id="{0564372E-3371-9C27-FE99-CBEA382C5D51}"/>
              </a:ext>
            </a:extLst>
          </p:cNvPr>
          <p:cNvSpPr>
            <a:spLocks/>
          </p:cNvSpPr>
          <p:nvPr/>
        </p:nvSpPr>
        <p:spPr bwMode="auto">
          <a:xfrm>
            <a:off x="5407025" y="3078163"/>
            <a:ext cx="136525" cy="841375"/>
          </a:xfrm>
          <a:custGeom>
            <a:avLst/>
            <a:gdLst>
              <a:gd name="T0" fmla="*/ 0 w 86"/>
              <a:gd name="T1" fmla="*/ 0 h 530"/>
              <a:gd name="T2" fmla="*/ 2147483647 w 86"/>
              <a:gd name="T3" fmla="*/ 2147483647 h 530"/>
              <a:gd name="T4" fmla="*/ 2147483647 w 86"/>
              <a:gd name="T5" fmla="*/ 2147483647 h 530"/>
              <a:gd name="T6" fmla="*/ 2147483647 w 86"/>
              <a:gd name="T7" fmla="*/ 2147483647 h 530"/>
              <a:gd name="T8" fmla="*/ 2147483647 w 86"/>
              <a:gd name="T9" fmla="*/ 2147483647 h 530"/>
              <a:gd name="T10" fmla="*/ 2147483647 w 86"/>
              <a:gd name="T11" fmla="*/ 2147483647 h 530"/>
              <a:gd name="T12" fmla="*/ 2147483647 w 86"/>
              <a:gd name="T13" fmla="*/ 2147483647 h 530"/>
              <a:gd name="T14" fmla="*/ 2147483647 w 86"/>
              <a:gd name="T15" fmla="*/ 2147483647 h 530"/>
              <a:gd name="T16" fmla="*/ 2147483647 w 86"/>
              <a:gd name="T17" fmla="*/ 2147483647 h 530"/>
              <a:gd name="T18" fmla="*/ 2147483647 w 86"/>
              <a:gd name="T19" fmla="*/ 2147483647 h 530"/>
              <a:gd name="T20" fmla="*/ 2147483647 w 86"/>
              <a:gd name="T21" fmla="*/ 2147483647 h 530"/>
              <a:gd name="T22" fmla="*/ 2147483647 w 86"/>
              <a:gd name="T23" fmla="*/ 2147483647 h 530"/>
              <a:gd name="T24" fmla="*/ 2147483647 w 86"/>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0" name="Freeform 28">
            <a:extLst>
              <a:ext uri="{FF2B5EF4-FFF2-40B4-BE49-F238E27FC236}">
                <a16:creationId xmlns:a16="http://schemas.microsoft.com/office/drawing/2014/main" id="{193723F2-8A5E-937D-CBEE-3B0F5CFA997B}"/>
              </a:ext>
            </a:extLst>
          </p:cNvPr>
          <p:cNvSpPr>
            <a:spLocks/>
          </p:cNvSpPr>
          <p:nvPr/>
        </p:nvSpPr>
        <p:spPr bwMode="auto">
          <a:xfrm>
            <a:off x="5543550" y="3073400"/>
            <a:ext cx="50800" cy="431800"/>
          </a:xfrm>
          <a:custGeom>
            <a:avLst/>
            <a:gdLst>
              <a:gd name="T0" fmla="*/ 0 w 32"/>
              <a:gd name="T1" fmla="*/ 2147483647 h 363"/>
              <a:gd name="T2" fmla="*/ 2147483647 w 32"/>
              <a:gd name="T3" fmla="*/ 2147483647 h 363"/>
              <a:gd name="T4" fmla="*/ 2147483647 w 32"/>
              <a:gd name="T5" fmla="*/ 2147483647 h 363"/>
              <a:gd name="T6" fmla="*/ 2147483647 w 32"/>
              <a:gd name="T7" fmla="*/ 2147483647 h 363"/>
              <a:gd name="T8" fmla="*/ 2147483647 w 32"/>
              <a:gd name="T9" fmla="*/ 2147483647 h 363"/>
              <a:gd name="T10" fmla="*/ 2147483647 w 32"/>
              <a:gd name="T11" fmla="*/ 2147483647 h 363"/>
              <a:gd name="T12" fmla="*/ 2147483647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1" name="Freeform 29">
            <a:extLst>
              <a:ext uri="{FF2B5EF4-FFF2-40B4-BE49-F238E27FC236}">
                <a16:creationId xmlns:a16="http://schemas.microsoft.com/office/drawing/2014/main" id="{701E2569-BB47-128C-2601-FB68A57C6A16}"/>
              </a:ext>
            </a:extLst>
          </p:cNvPr>
          <p:cNvSpPr>
            <a:spLocks/>
          </p:cNvSpPr>
          <p:nvPr/>
        </p:nvSpPr>
        <p:spPr bwMode="auto">
          <a:xfrm>
            <a:off x="5594350" y="3078163"/>
            <a:ext cx="134938" cy="841375"/>
          </a:xfrm>
          <a:custGeom>
            <a:avLst/>
            <a:gdLst>
              <a:gd name="T0" fmla="*/ 0 w 85"/>
              <a:gd name="T1" fmla="*/ 0 h 530"/>
              <a:gd name="T2" fmla="*/ 2147483647 w 85"/>
              <a:gd name="T3" fmla="*/ 2147483647 h 530"/>
              <a:gd name="T4" fmla="*/ 2147483647 w 85"/>
              <a:gd name="T5" fmla="*/ 2147483647 h 530"/>
              <a:gd name="T6" fmla="*/ 2147483647 w 85"/>
              <a:gd name="T7" fmla="*/ 2147483647 h 530"/>
              <a:gd name="T8" fmla="*/ 2147483647 w 85"/>
              <a:gd name="T9" fmla="*/ 2147483647 h 530"/>
              <a:gd name="T10" fmla="*/ 2147483647 w 85"/>
              <a:gd name="T11" fmla="*/ 2147483647 h 530"/>
              <a:gd name="T12" fmla="*/ 2147483647 w 85"/>
              <a:gd name="T13" fmla="*/ 2147483647 h 530"/>
              <a:gd name="T14" fmla="*/ 2147483647 w 85"/>
              <a:gd name="T15" fmla="*/ 2147483647 h 530"/>
              <a:gd name="T16" fmla="*/ 2147483647 w 85"/>
              <a:gd name="T17" fmla="*/ 2147483647 h 530"/>
              <a:gd name="T18" fmla="*/ 2147483647 w 85"/>
              <a:gd name="T19" fmla="*/ 2147483647 h 530"/>
              <a:gd name="T20" fmla="*/ 2147483647 w 85"/>
              <a:gd name="T21" fmla="*/ 2147483647 h 530"/>
              <a:gd name="T22" fmla="*/ 2147483647 w 85"/>
              <a:gd name="T23" fmla="*/ 2147483647 h 530"/>
              <a:gd name="T24" fmla="*/ 2147483647 w 85"/>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292" name="Group 30">
            <a:extLst>
              <a:ext uri="{FF2B5EF4-FFF2-40B4-BE49-F238E27FC236}">
                <a16:creationId xmlns:a16="http://schemas.microsoft.com/office/drawing/2014/main" id="{5864C283-55C5-16DA-C9A9-99F9E1E108B8}"/>
              </a:ext>
            </a:extLst>
          </p:cNvPr>
          <p:cNvGrpSpPr>
            <a:grpSpLocks/>
          </p:cNvGrpSpPr>
          <p:nvPr/>
        </p:nvGrpSpPr>
        <p:grpSpPr bwMode="auto">
          <a:xfrm>
            <a:off x="5729288" y="3067050"/>
            <a:ext cx="376237" cy="847725"/>
            <a:chOff x="3600" y="1309"/>
            <a:chExt cx="237" cy="713"/>
          </a:xfrm>
        </p:grpSpPr>
        <p:grpSp>
          <p:nvGrpSpPr>
            <p:cNvPr id="11426" name="Group 31">
              <a:extLst>
                <a:ext uri="{FF2B5EF4-FFF2-40B4-BE49-F238E27FC236}">
                  <a16:creationId xmlns:a16="http://schemas.microsoft.com/office/drawing/2014/main" id="{DB4DA31B-B1EA-7A77-DAEA-A7EB72D93C48}"/>
                </a:ext>
              </a:extLst>
            </p:cNvPr>
            <p:cNvGrpSpPr>
              <a:grpSpLocks/>
            </p:cNvGrpSpPr>
            <p:nvPr/>
          </p:nvGrpSpPr>
          <p:grpSpPr bwMode="auto">
            <a:xfrm>
              <a:off x="3600" y="1309"/>
              <a:ext cx="118" cy="713"/>
              <a:chOff x="3600" y="1309"/>
              <a:chExt cx="118" cy="713"/>
            </a:xfrm>
          </p:grpSpPr>
          <p:sp>
            <p:nvSpPr>
              <p:cNvPr id="11430" name="Freeform 32">
                <a:extLst>
                  <a:ext uri="{FF2B5EF4-FFF2-40B4-BE49-F238E27FC236}">
                    <a16:creationId xmlns:a16="http://schemas.microsoft.com/office/drawing/2014/main" id="{6F030CEE-5454-FCA5-B7A3-D0BCAD13F31E}"/>
                  </a:ext>
                </a:extLst>
              </p:cNvPr>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31" name="Freeform 33">
                <a:extLst>
                  <a:ext uri="{FF2B5EF4-FFF2-40B4-BE49-F238E27FC236}">
                    <a16:creationId xmlns:a16="http://schemas.microsoft.com/office/drawing/2014/main" id="{3DA092F9-08C9-5B29-24C7-549810686041}"/>
                  </a:ext>
                </a:extLst>
              </p:cNvPr>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427" name="Group 34">
              <a:extLst>
                <a:ext uri="{FF2B5EF4-FFF2-40B4-BE49-F238E27FC236}">
                  <a16:creationId xmlns:a16="http://schemas.microsoft.com/office/drawing/2014/main" id="{806AED28-0E97-C25F-CF1A-B0273C90781D}"/>
                </a:ext>
              </a:extLst>
            </p:cNvPr>
            <p:cNvGrpSpPr>
              <a:grpSpLocks/>
            </p:cNvGrpSpPr>
            <p:nvPr/>
          </p:nvGrpSpPr>
          <p:grpSpPr bwMode="auto">
            <a:xfrm>
              <a:off x="3718" y="1309"/>
              <a:ext cx="119" cy="713"/>
              <a:chOff x="3718" y="1309"/>
              <a:chExt cx="119" cy="713"/>
            </a:xfrm>
          </p:grpSpPr>
          <p:sp>
            <p:nvSpPr>
              <p:cNvPr id="11428" name="Freeform 35">
                <a:extLst>
                  <a:ext uri="{FF2B5EF4-FFF2-40B4-BE49-F238E27FC236}">
                    <a16:creationId xmlns:a16="http://schemas.microsoft.com/office/drawing/2014/main" id="{33E4E634-8102-E12E-106A-FDDE633C05A0}"/>
                  </a:ext>
                </a:extLst>
              </p:cNvPr>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29" name="Freeform 36">
                <a:extLst>
                  <a:ext uri="{FF2B5EF4-FFF2-40B4-BE49-F238E27FC236}">
                    <a16:creationId xmlns:a16="http://schemas.microsoft.com/office/drawing/2014/main" id="{C3768AD9-546E-1416-7E77-0A7D887F6D15}"/>
                  </a:ext>
                </a:extLst>
              </p:cNvPr>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1293" name="Freeform 37">
            <a:extLst>
              <a:ext uri="{FF2B5EF4-FFF2-40B4-BE49-F238E27FC236}">
                <a16:creationId xmlns:a16="http://schemas.microsoft.com/office/drawing/2014/main" id="{D3548102-5E55-AEFA-37C4-F90E8DC1DCE0}"/>
              </a:ext>
            </a:extLst>
          </p:cNvPr>
          <p:cNvSpPr>
            <a:spLocks/>
          </p:cNvSpPr>
          <p:nvPr/>
        </p:nvSpPr>
        <p:spPr bwMode="auto">
          <a:xfrm>
            <a:off x="4586288" y="3073400"/>
            <a:ext cx="52387" cy="431800"/>
          </a:xfrm>
          <a:custGeom>
            <a:avLst/>
            <a:gdLst>
              <a:gd name="T0" fmla="*/ 0 w 33"/>
              <a:gd name="T1" fmla="*/ 2147483647 h 363"/>
              <a:gd name="T2" fmla="*/ 2147483647 w 33"/>
              <a:gd name="T3" fmla="*/ 2147483647 h 363"/>
              <a:gd name="T4" fmla="*/ 2147483647 w 33"/>
              <a:gd name="T5" fmla="*/ 2147483647 h 363"/>
              <a:gd name="T6" fmla="*/ 2147483647 w 33"/>
              <a:gd name="T7" fmla="*/ 2147483647 h 363"/>
              <a:gd name="T8" fmla="*/ 2147483647 w 33"/>
              <a:gd name="T9" fmla="*/ 2147483647 h 363"/>
              <a:gd name="T10" fmla="*/ 2147483647 w 33"/>
              <a:gd name="T11" fmla="*/ 2147483647 h 363"/>
              <a:gd name="T12" fmla="*/ 2147483647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4" name="Freeform 38">
            <a:extLst>
              <a:ext uri="{FF2B5EF4-FFF2-40B4-BE49-F238E27FC236}">
                <a16:creationId xmlns:a16="http://schemas.microsoft.com/office/drawing/2014/main" id="{E761CE5B-40BF-92C9-5192-4764528FE5A6}"/>
              </a:ext>
            </a:extLst>
          </p:cNvPr>
          <p:cNvSpPr>
            <a:spLocks/>
          </p:cNvSpPr>
          <p:nvPr/>
        </p:nvSpPr>
        <p:spPr bwMode="auto">
          <a:xfrm>
            <a:off x="4638675" y="3078163"/>
            <a:ext cx="138113" cy="841375"/>
          </a:xfrm>
          <a:custGeom>
            <a:avLst/>
            <a:gdLst>
              <a:gd name="T0" fmla="*/ 0 w 87"/>
              <a:gd name="T1" fmla="*/ 0 h 530"/>
              <a:gd name="T2" fmla="*/ 2147483647 w 87"/>
              <a:gd name="T3" fmla="*/ 2147483647 h 530"/>
              <a:gd name="T4" fmla="*/ 2147483647 w 87"/>
              <a:gd name="T5" fmla="*/ 2147483647 h 530"/>
              <a:gd name="T6" fmla="*/ 2147483647 w 87"/>
              <a:gd name="T7" fmla="*/ 2147483647 h 530"/>
              <a:gd name="T8" fmla="*/ 2147483647 w 87"/>
              <a:gd name="T9" fmla="*/ 2147483647 h 530"/>
              <a:gd name="T10" fmla="*/ 2147483647 w 87"/>
              <a:gd name="T11" fmla="*/ 2147483647 h 530"/>
              <a:gd name="T12" fmla="*/ 2147483647 w 87"/>
              <a:gd name="T13" fmla="*/ 2147483647 h 530"/>
              <a:gd name="T14" fmla="*/ 2147483647 w 87"/>
              <a:gd name="T15" fmla="*/ 2147483647 h 530"/>
              <a:gd name="T16" fmla="*/ 2147483647 w 87"/>
              <a:gd name="T17" fmla="*/ 2147483647 h 530"/>
              <a:gd name="T18" fmla="*/ 2147483647 w 87"/>
              <a:gd name="T19" fmla="*/ 2147483647 h 530"/>
              <a:gd name="T20" fmla="*/ 2147483647 w 87"/>
              <a:gd name="T21" fmla="*/ 2147483647 h 530"/>
              <a:gd name="T22" fmla="*/ 2147483647 w 87"/>
              <a:gd name="T23" fmla="*/ 2147483647 h 530"/>
              <a:gd name="T24" fmla="*/ 2147483647 w 87"/>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5" name="Freeform 39">
            <a:extLst>
              <a:ext uri="{FF2B5EF4-FFF2-40B4-BE49-F238E27FC236}">
                <a16:creationId xmlns:a16="http://schemas.microsoft.com/office/drawing/2014/main" id="{042646FB-3353-0B79-FE05-084F461F04B0}"/>
              </a:ext>
            </a:extLst>
          </p:cNvPr>
          <p:cNvSpPr>
            <a:spLocks/>
          </p:cNvSpPr>
          <p:nvPr/>
        </p:nvSpPr>
        <p:spPr bwMode="auto">
          <a:xfrm>
            <a:off x="4775200" y="3073400"/>
            <a:ext cx="50800" cy="431800"/>
          </a:xfrm>
          <a:custGeom>
            <a:avLst/>
            <a:gdLst>
              <a:gd name="T0" fmla="*/ 0 w 32"/>
              <a:gd name="T1" fmla="*/ 2147483647 h 363"/>
              <a:gd name="T2" fmla="*/ 2147483647 w 32"/>
              <a:gd name="T3" fmla="*/ 2147483647 h 363"/>
              <a:gd name="T4" fmla="*/ 2147483647 w 32"/>
              <a:gd name="T5" fmla="*/ 2147483647 h 363"/>
              <a:gd name="T6" fmla="*/ 2147483647 w 32"/>
              <a:gd name="T7" fmla="*/ 2147483647 h 363"/>
              <a:gd name="T8" fmla="*/ 2147483647 w 32"/>
              <a:gd name="T9" fmla="*/ 2147483647 h 363"/>
              <a:gd name="T10" fmla="*/ 2147483647 w 32"/>
              <a:gd name="T11" fmla="*/ 2147483647 h 363"/>
              <a:gd name="T12" fmla="*/ 2147483647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6" name="Freeform 40">
            <a:extLst>
              <a:ext uri="{FF2B5EF4-FFF2-40B4-BE49-F238E27FC236}">
                <a16:creationId xmlns:a16="http://schemas.microsoft.com/office/drawing/2014/main" id="{0EB9EC16-52EF-59D5-4B9E-7AC8CF170378}"/>
              </a:ext>
            </a:extLst>
          </p:cNvPr>
          <p:cNvSpPr>
            <a:spLocks/>
          </p:cNvSpPr>
          <p:nvPr/>
        </p:nvSpPr>
        <p:spPr bwMode="auto">
          <a:xfrm>
            <a:off x="4826000" y="3078163"/>
            <a:ext cx="136525" cy="841375"/>
          </a:xfrm>
          <a:custGeom>
            <a:avLst/>
            <a:gdLst>
              <a:gd name="T0" fmla="*/ 0 w 86"/>
              <a:gd name="T1" fmla="*/ 0 h 530"/>
              <a:gd name="T2" fmla="*/ 2147483647 w 86"/>
              <a:gd name="T3" fmla="*/ 2147483647 h 530"/>
              <a:gd name="T4" fmla="*/ 2147483647 w 86"/>
              <a:gd name="T5" fmla="*/ 2147483647 h 530"/>
              <a:gd name="T6" fmla="*/ 2147483647 w 86"/>
              <a:gd name="T7" fmla="*/ 2147483647 h 530"/>
              <a:gd name="T8" fmla="*/ 2147483647 w 86"/>
              <a:gd name="T9" fmla="*/ 2147483647 h 530"/>
              <a:gd name="T10" fmla="*/ 2147483647 w 86"/>
              <a:gd name="T11" fmla="*/ 2147483647 h 530"/>
              <a:gd name="T12" fmla="*/ 2147483647 w 86"/>
              <a:gd name="T13" fmla="*/ 2147483647 h 530"/>
              <a:gd name="T14" fmla="*/ 2147483647 w 86"/>
              <a:gd name="T15" fmla="*/ 2147483647 h 530"/>
              <a:gd name="T16" fmla="*/ 2147483647 w 86"/>
              <a:gd name="T17" fmla="*/ 2147483647 h 530"/>
              <a:gd name="T18" fmla="*/ 2147483647 w 86"/>
              <a:gd name="T19" fmla="*/ 2147483647 h 530"/>
              <a:gd name="T20" fmla="*/ 2147483647 w 86"/>
              <a:gd name="T21" fmla="*/ 2147483647 h 530"/>
              <a:gd name="T22" fmla="*/ 2147483647 w 86"/>
              <a:gd name="T23" fmla="*/ 2147483647 h 530"/>
              <a:gd name="T24" fmla="*/ 2147483647 w 86"/>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297" name="Group 41">
            <a:extLst>
              <a:ext uri="{FF2B5EF4-FFF2-40B4-BE49-F238E27FC236}">
                <a16:creationId xmlns:a16="http://schemas.microsoft.com/office/drawing/2014/main" id="{55C89E3A-EBCA-E73C-2FAA-1654CCA802C9}"/>
              </a:ext>
            </a:extLst>
          </p:cNvPr>
          <p:cNvGrpSpPr>
            <a:grpSpLocks/>
          </p:cNvGrpSpPr>
          <p:nvPr/>
        </p:nvGrpSpPr>
        <p:grpSpPr bwMode="auto">
          <a:xfrm>
            <a:off x="4962525" y="3067050"/>
            <a:ext cx="185738" cy="847725"/>
            <a:chOff x="3117" y="1309"/>
            <a:chExt cx="117" cy="713"/>
          </a:xfrm>
        </p:grpSpPr>
        <p:sp>
          <p:nvSpPr>
            <p:cNvPr id="11424" name="Freeform 42">
              <a:extLst>
                <a:ext uri="{FF2B5EF4-FFF2-40B4-BE49-F238E27FC236}">
                  <a16:creationId xmlns:a16="http://schemas.microsoft.com/office/drawing/2014/main" id="{3D572F54-BB11-D8D1-F52D-21C46A67613E}"/>
                </a:ext>
              </a:extLst>
            </p:cNvPr>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25" name="Freeform 43">
              <a:extLst>
                <a:ext uri="{FF2B5EF4-FFF2-40B4-BE49-F238E27FC236}">
                  <a16:creationId xmlns:a16="http://schemas.microsoft.com/office/drawing/2014/main" id="{356390E4-3BD8-DAB8-941F-70F97DA42626}"/>
                </a:ext>
              </a:extLst>
            </p:cNvPr>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298" name="Freeform 44">
            <a:extLst>
              <a:ext uri="{FF2B5EF4-FFF2-40B4-BE49-F238E27FC236}">
                <a16:creationId xmlns:a16="http://schemas.microsoft.com/office/drawing/2014/main" id="{4EB9D659-1209-EF74-9DE6-88C7EF949705}"/>
              </a:ext>
            </a:extLst>
          </p:cNvPr>
          <p:cNvSpPr>
            <a:spLocks/>
          </p:cNvSpPr>
          <p:nvPr/>
        </p:nvSpPr>
        <p:spPr bwMode="auto">
          <a:xfrm>
            <a:off x="5148263" y="3067050"/>
            <a:ext cx="55562" cy="431800"/>
          </a:xfrm>
          <a:custGeom>
            <a:avLst/>
            <a:gdLst>
              <a:gd name="T0" fmla="*/ 0 w 35"/>
              <a:gd name="T1" fmla="*/ 2147483647 h 363"/>
              <a:gd name="T2" fmla="*/ 2147483647 w 35"/>
              <a:gd name="T3" fmla="*/ 2147483647 h 363"/>
              <a:gd name="T4" fmla="*/ 2147483647 w 35"/>
              <a:gd name="T5" fmla="*/ 2147483647 h 363"/>
              <a:gd name="T6" fmla="*/ 2147483647 w 35"/>
              <a:gd name="T7" fmla="*/ 2147483647 h 363"/>
              <a:gd name="T8" fmla="*/ 2147483647 w 35"/>
              <a:gd name="T9" fmla="*/ 2147483647 h 363"/>
              <a:gd name="T10" fmla="*/ 2147483647 w 35"/>
              <a:gd name="T11" fmla="*/ 2147483647 h 363"/>
              <a:gd name="T12" fmla="*/ 2147483647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9" name="Freeform 45">
            <a:extLst>
              <a:ext uri="{FF2B5EF4-FFF2-40B4-BE49-F238E27FC236}">
                <a16:creationId xmlns:a16="http://schemas.microsoft.com/office/drawing/2014/main" id="{66801709-62E9-656D-81B8-704680EAD73B}"/>
              </a:ext>
            </a:extLst>
          </p:cNvPr>
          <p:cNvSpPr>
            <a:spLocks/>
          </p:cNvSpPr>
          <p:nvPr/>
        </p:nvSpPr>
        <p:spPr bwMode="auto">
          <a:xfrm>
            <a:off x="5203825" y="3071813"/>
            <a:ext cx="144463" cy="841375"/>
          </a:xfrm>
          <a:custGeom>
            <a:avLst/>
            <a:gdLst>
              <a:gd name="T0" fmla="*/ 0 w 91"/>
              <a:gd name="T1" fmla="*/ 0 h 530"/>
              <a:gd name="T2" fmla="*/ 2147483647 w 91"/>
              <a:gd name="T3" fmla="*/ 2147483647 h 530"/>
              <a:gd name="T4" fmla="*/ 2147483647 w 91"/>
              <a:gd name="T5" fmla="*/ 2147483647 h 530"/>
              <a:gd name="T6" fmla="*/ 2147483647 w 91"/>
              <a:gd name="T7" fmla="*/ 2147483647 h 530"/>
              <a:gd name="T8" fmla="*/ 2147483647 w 91"/>
              <a:gd name="T9" fmla="*/ 2147483647 h 530"/>
              <a:gd name="T10" fmla="*/ 2147483647 w 91"/>
              <a:gd name="T11" fmla="*/ 2147483647 h 530"/>
              <a:gd name="T12" fmla="*/ 2147483647 w 91"/>
              <a:gd name="T13" fmla="*/ 2147483647 h 530"/>
              <a:gd name="T14" fmla="*/ 2147483647 w 91"/>
              <a:gd name="T15" fmla="*/ 2147483647 h 530"/>
              <a:gd name="T16" fmla="*/ 2147483647 w 91"/>
              <a:gd name="T17" fmla="*/ 2147483647 h 530"/>
              <a:gd name="T18" fmla="*/ 2147483647 w 91"/>
              <a:gd name="T19" fmla="*/ 2147483647 h 530"/>
              <a:gd name="T20" fmla="*/ 2147483647 w 91"/>
              <a:gd name="T21" fmla="*/ 2147483647 h 530"/>
              <a:gd name="T22" fmla="*/ 2147483647 w 91"/>
              <a:gd name="T23" fmla="*/ 2147483647 h 530"/>
              <a:gd name="T24" fmla="*/ 2147483647 w 91"/>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0" name="Freeform 46">
            <a:extLst>
              <a:ext uri="{FF2B5EF4-FFF2-40B4-BE49-F238E27FC236}">
                <a16:creationId xmlns:a16="http://schemas.microsoft.com/office/drawing/2014/main" id="{EA738E7A-D94F-CABF-8BAD-3B67899C52CD}"/>
              </a:ext>
            </a:extLst>
          </p:cNvPr>
          <p:cNvSpPr>
            <a:spLocks/>
          </p:cNvSpPr>
          <p:nvPr/>
        </p:nvSpPr>
        <p:spPr bwMode="auto">
          <a:xfrm>
            <a:off x="2286000" y="4210050"/>
            <a:ext cx="60325" cy="460375"/>
          </a:xfrm>
          <a:custGeom>
            <a:avLst/>
            <a:gdLst>
              <a:gd name="T0" fmla="*/ 0 w 38"/>
              <a:gd name="T1" fmla="*/ 2147483647 h 290"/>
              <a:gd name="T2" fmla="*/ 2147483647 w 38"/>
              <a:gd name="T3" fmla="*/ 2147483647 h 290"/>
              <a:gd name="T4" fmla="*/ 2147483647 w 38"/>
              <a:gd name="T5" fmla="*/ 2147483647 h 290"/>
              <a:gd name="T6" fmla="*/ 2147483647 w 38"/>
              <a:gd name="T7" fmla="*/ 2147483647 h 290"/>
              <a:gd name="T8" fmla="*/ 2147483647 w 38"/>
              <a:gd name="T9" fmla="*/ 2147483647 h 290"/>
              <a:gd name="T10" fmla="*/ 2147483647 w 38"/>
              <a:gd name="T11" fmla="*/ 2147483647 h 290"/>
              <a:gd name="T12" fmla="*/ 2147483647 w 38"/>
              <a:gd name="T13" fmla="*/ 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1" name="Freeform 47">
            <a:extLst>
              <a:ext uri="{FF2B5EF4-FFF2-40B4-BE49-F238E27FC236}">
                <a16:creationId xmlns:a16="http://schemas.microsoft.com/office/drawing/2014/main" id="{DECEC871-DCA9-9237-3C6E-38B37BEE88FB}"/>
              </a:ext>
            </a:extLst>
          </p:cNvPr>
          <p:cNvSpPr>
            <a:spLocks/>
          </p:cNvSpPr>
          <p:nvPr/>
        </p:nvSpPr>
        <p:spPr bwMode="auto">
          <a:xfrm>
            <a:off x="2347913" y="4214813"/>
            <a:ext cx="138112" cy="842962"/>
          </a:xfrm>
          <a:custGeom>
            <a:avLst/>
            <a:gdLst>
              <a:gd name="T0" fmla="*/ 0 w 87"/>
              <a:gd name="T1" fmla="*/ 0 h 709"/>
              <a:gd name="T2" fmla="*/ 2147483647 w 87"/>
              <a:gd name="T3" fmla="*/ 2147483647 h 709"/>
              <a:gd name="T4" fmla="*/ 2147483647 w 87"/>
              <a:gd name="T5" fmla="*/ 2147483647 h 709"/>
              <a:gd name="T6" fmla="*/ 2147483647 w 87"/>
              <a:gd name="T7" fmla="*/ 2147483647 h 709"/>
              <a:gd name="T8" fmla="*/ 2147483647 w 87"/>
              <a:gd name="T9" fmla="*/ 2147483647 h 709"/>
              <a:gd name="T10" fmla="*/ 2147483647 w 87"/>
              <a:gd name="T11" fmla="*/ 2147483647 h 709"/>
              <a:gd name="T12" fmla="*/ 2147483647 w 87"/>
              <a:gd name="T13" fmla="*/ 2147483647 h 709"/>
              <a:gd name="T14" fmla="*/ 2147483647 w 87"/>
              <a:gd name="T15" fmla="*/ 2147483647 h 709"/>
              <a:gd name="T16" fmla="*/ 2147483647 w 87"/>
              <a:gd name="T17" fmla="*/ 2147483647 h 709"/>
              <a:gd name="T18" fmla="*/ 2147483647 w 87"/>
              <a:gd name="T19" fmla="*/ 2147483647 h 709"/>
              <a:gd name="T20" fmla="*/ 2147483647 w 87"/>
              <a:gd name="T21" fmla="*/ 2147483647 h 709"/>
              <a:gd name="T22" fmla="*/ 2147483647 w 87"/>
              <a:gd name="T23" fmla="*/ 2147483647 h 709"/>
              <a:gd name="T24" fmla="*/ 2147483647 w 87"/>
              <a:gd name="T25" fmla="*/ 2147483647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302" name="Group 48">
            <a:extLst>
              <a:ext uri="{FF2B5EF4-FFF2-40B4-BE49-F238E27FC236}">
                <a16:creationId xmlns:a16="http://schemas.microsoft.com/office/drawing/2014/main" id="{ACF1D355-9BC7-190B-F02B-3289FB4739AF}"/>
              </a:ext>
            </a:extLst>
          </p:cNvPr>
          <p:cNvGrpSpPr>
            <a:grpSpLocks/>
          </p:cNvGrpSpPr>
          <p:nvPr/>
        </p:nvGrpSpPr>
        <p:grpSpPr bwMode="auto">
          <a:xfrm>
            <a:off x="2486025" y="4210050"/>
            <a:ext cx="188913" cy="847725"/>
            <a:chOff x="1557" y="2272"/>
            <a:chExt cx="119" cy="713"/>
          </a:xfrm>
        </p:grpSpPr>
        <p:sp>
          <p:nvSpPr>
            <p:cNvPr id="11422" name="Freeform 49">
              <a:extLst>
                <a:ext uri="{FF2B5EF4-FFF2-40B4-BE49-F238E27FC236}">
                  <a16:creationId xmlns:a16="http://schemas.microsoft.com/office/drawing/2014/main" id="{7102DE32-C55B-F844-B546-E51C1F0D96E2}"/>
                </a:ext>
              </a:extLst>
            </p:cNvPr>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23" name="Freeform 50">
              <a:extLst>
                <a:ext uri="{FF2B5EF4-FFF2-40B4-BE49-F238E27FC236}">
                  <a16:creationId xmlns:a16="http://schemas.microsoft.com/office/drawing/2014/main" id="{7D8A68BA-5C4C-9BDC-130E-194DA3FDFB06}"/>
                </a:ext>
              </a:extLst>
            </p:cNvPr>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303" name="Freeform 51">
            <a:extLst>
              <a:ext uri="{FF2B5EF4-FFF2-40B4-BE49-F238E27FC236}">
                <a16:creationId xmlns:a16="http://schemas.microsoft.com/office/drawing/2014/main" id="{BA42D925-55C6-6FD4-92FF-1AFFE3521102}"/>
              </a:ext>
            </a:extLst>
          </p:cNvPr>
          <p:cNvSpPr>
            <a:spLocks/>
          </p:cNvSpPr>
          <p:nvPr/>
        </p:nvSpPr>
        <p:spPr bwMode="auto">
          <a:xfrm>
            <a:off x="2671763" y="4203700"/>
            <a:ext cx="55562" cy="466725"/>
          </a:xfrm>
          <a:custGeom>
            <a:avLst/>
            <a:gdLst>
              <a:gd name="T0" fmla="*/ 0 w 35"/>
              <a:gd name="T1" fmla="*/ 2147483647 h 294"/>
              <a:gd name="T2" fmla="*/ 2147483647 w 35"/>
              <a:gd name="T3" fmla="*/ 2147483647 h 294"/>
              <a:gd name="T4" fmla="*/ 2147483647 w 35"/>
              <a:gd name="T5" fmla="*/ 2147483647 h 294"/>
              <a:gd name="T6" fmla="*/ 2147483647 w 35"/>
              <a:gd name="T7" fmla="*/ 2147483647 h 294"/>
              <a:gd name="T8" fmla="*/ 2147483647 w 35"/>
              <a:gd name="T9" fmla="*/ 2147483647 h 294"/>
              <a:gd name="T10" fmla="*/ 2147483647 w 35"/>
              <a:gd name="T11" fmla="*/ 2147483647 h 294"/>
              <a:gd name="T12" fmla="*/ 2147483647 w 35"/>
              <a:gd name="T13" fmla="*/ 0 h 2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4" name="Freeform 52">
            <a:extLst>
              <a:ext uri="{FF2B5EF4-FFF2-40B4-BE49-F238E27FC236}">
                <a16:creationId xmlns:a16="http://schemas.microsoft.com/office/drawing/2014/main" id="{347B5985-9D72-15D1-FF2A-31657805CF38}"/>
              </a:ext>
            </a:extLst>
          </p:cNvPr>
          <p:cNvSpPr>
            <a:spLocks/>
          </p:cNvSpPr>
          <p:nvPr/>
        </p:nvSpPr>
        <p:spPr bwMode="auto">
          <a:xfrm>
            <a:off x="2728913" y="4208463"/>
            <a:ext cx="134937" cy="842962"/>
          </a:xfrm>
          <a:custGeom>
            <a:avLst/>
            <a:gdLst>
              <a:gd name="T0" fmla="*/ 0 w 85"/>
              <a:gd name="T1" fmla="*/ 0 h 709"/>
              <a:gd name="T2" fmla="*/ 2147483647 w 85"/>
              <a:gd name="T3" fmla="*/ 2147483647 h 709"/>
              <a:gd name="T4" fmla="*/ 2147483647 w 85"/>
              <a:gd name="T5" fmla="*/ 2147483647 h 709"/>
              <a:gd name="T6" fmla="*/ 2147483647 w 85"/>
              <a:gd name="T7" fmla="*/ 2147483647 h 709"/>
              <a:gd name="T8" fmla="*/ 2147483647 w 85"/>
              <a:gd name="T9" fmla="*/ 2147483647 h 709"/>
              <a:gd name="T10" fmla="*/ 2147483647 w 85"/>
              <a:gd name="T11" fmla="*/ 2147483647 h 709"/>
              <a:gd name="T12" fmla="*/ 2147483647 w 85"/>
              <a:gd name="T13" fmla="*/ 2147483647 h 709"/>
              <a:gd name="T14" fmla="*/ 2147483647 w 85"/>
              <a:gd name="T15" fmla="*/ 2147483647 h 709"/>
              <a:gd name="T16" fmla="*/ 2147483647 w 85"/>
              <a:gd name="T17" fmla="*/ 2147483647 h 709"/>
              <a:gd name="T18" fmla="*/ 2147483647 w 85"/>
              <a:gd name="T19" fmla="*/ 2147483647 h 709"/>
              <a:gd name="T20" fmla="*/ 2147483647 w 85"/>
              <a:gd name="T21" fmla="*/ 2147483647 h 709"/>
              <a:gd name="T22" fmla="*/ 2147483647 w 85"/>
              <a:gd name="T23" fmla="*/ 2147483647 h 709"/>
              <a:gd name="T24" fmla="*/ 2147483647 w 85"/>
              <a:gd name="T25" fmla="*/ 2147483647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5" name="Freeform 53">
            <a:extLst>
              <a:ext uri="{FF2B5EF4-FFF2-40B4-BE49-F238E27FC236}">
                <a16:creationId xmlns:a16="http://schemas.microsoft.com/office/drawing/2014/main" id="{F3A21277-E0C8-1CA4-5669-6D0723FB6478}"/>
              </a:ext>
            </a:extLst>
          </p:cNvPr>
          <p:cNvSpPr>
            <a:spLocks/>
          </p:cNvSpPr>
          <p:nvPr/>
        </p:nvSpPr>
        <p:spPr bwMode="auto">
          <a:xfrm>
            <a:off x="2862263" y="4203700"/>
            <a:ext cx="55562" cy="442913"/>
          </a:xfrm>
          <a:custGeom>
            <a:avLst/>
            <a:gdLst>
              <a:gd name="T0" fmla="*/ 0 w 35"/>
              <a:gd name="T1" fmla="*/ 2147483647 h 279"/>
              <a:gd name="T2" fmla="*/ 2147483647 w 35"/>
              <a:gd name="T3" fmla="*/ 2147483647 h 279"/>
              <a:gd name="T4" fmla="*/ 2147483647 w 35"/>
              <a:gd name="T5" fmla="*/ 2147483647 h 279"/>
              <a:gd name="T6" fmla="*/ 2147483647 w 35"/>
              <a:gd name="T7" fmla="*/ 2147483647 h 279"/>
              <a:gd name="T8" fmla="*/ 2147483647 w 35"/>
              <a:gd name="T9" fmla="*/ 2147483647 h 279"/>
              <a:gd name="T10" fmla="*/ 2147483647 w 35"/>
              <a:gd name="T11" fmla="*/ 2147483647 h 279"/>
              <a:gd name="T12" fmla="*/ 2147483647 w 35"/>
              <a:gd name="T13" fmla="*/ 0 h 2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6" name="Freeform 54">
            <a:extLst>
              <a:ext uri="{FF2B5EF4-FFF2-40B4-BE49-F238E27FC236}">
                <a16:creationId xmlns:a16="http://schemas.microsoft.com/office/drawing/2014/main" id="{07F633F8-D36F-32DD-2978-7076991791C9}"/>
              </a:ext>
            </a:extLst>
          </p:cNvPr>
          <p:cNvSpPr>
            <a:spLocks/>
          </p:cNvSpPr>
          <p:nvPr/>
        </p:nvSpPr>
        <p:spPr bwMode="auto">
          <a:xfrm>
            <a:off x="2919413" y="4208463"/>
            <a:ext cx="152400" cy="841375"/>
          </a:xfrm>
          <a:custGeom>
            <a:avLst/>
            <a:gdLst>
              <a:gd name="T0" fmla="*/ 0 w 96"/>
              <a:gd name="T1" fmla="*/ 0 h 530"/>
              <a:gd name="T2" fmla="*/ 2147483647 w 96"/>
              <a:gd name="T3" fmla="*/ 2147483647 h 530"/>
              <a:gd name="T4" fmla="*/ 2147483647 w 96"/>
              <a:gd name="T5" fmla="*/ 2147483647 h 530"/>
              <a:gd name="T6" fmla="*/ 2147483647 w 96"/>
              <a:gd name="T7" fmla="*/ 2147483647 h 530"/>
              <a:gd name="T8" fmla="*/ 2147483647 w 96"/>
              <a:gd name="T9" fmla="*/ 2147483647 h 530"/>
              <a:gd name="T10" fmla="*/ 2147483647 w 96"/>
              <a:gd name="T11" fmla="*/ 2147483647 h 530"/>
              <a:gd name="T12" fmla="*/ 2147483647 w 96"/>
              <a:gd name="T13" fmla="*/ 2147483647 h 530"/>
              <a:gd name="T14" fmla="*/ 2147483647 w 96"/>
              <a:gd name="T15" fmla="*/ 2147483647 h 530"/>
              <a:gd name="T16" fmla="*/ 2147483647 w 96"/>
              <a:gd name="T17" fmla="*/ 2147483647 h 530"/>
              <a:gd name="T18" fmla="*/ 2147483647 w 96"/>
              <a:gd name="T19" fmla="*/ 2147483647 h 530"/>
              <a:gd name="T20" fmla="*/ 2147483647 w 96"/>
              <a:gd name="T21" fmla="*/ 2147483647 h 530"/>
              <a:gd name="T22" fmla="*/ 2147483647 w 96"/>
              <a:gd name="T23" fmla="*/ 2147483647 h 530"/>
              <a:gd name="T24" fmla="*/ 2147483647 w 96"/>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7" name="Freeform 55">
            <a:extLst>
              <a:ext uri="{FF2B5EF4-FFF2-40B4-BE49-F238E27FC236}">
                <a16:creationId xmlns:a16="http://schemas.microsoft.com/office/drawing/2014/main" id="{C40FE8C3-9BE8-A90A-E28C-FA1645E0ED54}"/>
              </a:ext>
            </a:extLst>
          </p:cNvPr>
          <p:cNvSpPr>
            <a:spLocks/>
          </p:cNvSpPr>
          <p:nvPr/>
        </p:nvSpPr>
        <p:spPr bwMode="auto">
          <a:xfrm>
            <a:off x="6103938" y="4213225"/>
            <a:ext cx="52387" cy="431800"/>
          </a:xfrm>
          <a:custGeom>
            <a:avLst/>
            <a:gdLst>
              <a:gd name="T0" fmla="*/ 0 w 33"/>
              <a:gd name="T1" fmla="*/ 2147483647 h 363"/>
              <a:gd name="T2" fmla="*/ 2147483647 w 33"/>
              <a:gd name="T3" fmla="*/ 2147483647 h 363"/>
              <a:gd name="T4" fmla="*/ 2147483647 w 33"/>
              <a:gd name="T5" fmla="*/ 2147483647 h 363"/>
              <a:gd name="T6" fmla="*/ 2147483647 w 33"/>
              <a:gd name="T7" fmla="*/ 2147483647 h 363"/>
              <a:gd name="T8" fmla="*/ 2147483647 w 33"/>
              <a:gd name="T9" fmla="*/ 2147483647 h 363"/>
              <a:gd name="T10" fmla="*/ 2147483647 w 33"/>
              <a:gd name="T11" fmla="*/ 2147483647 h 363"/>
              <a:gd name="T12" fmla="*/ 2147483647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8" name="Freeform 56">
            <a:extLst>
              <a:ext uri="{FF2B5EF4-FFF2-40B4-BE49-F238E27FC236}">
                <a16:creationId xmlns:a16="http://schemas.microsoft.com/office/drawing/2014/main" id="{D361B6D5-CC4F-E14E-0D11-CE21509A18DA}"/>
              </a:ext>
            </a:extLst>
          </p:cNvPr>
          <p:cNvSpPr>
            <a:spLocks/>
          </p:cNvSpPr>
          <p:nvPr/>
        </p:nvSpPr>
        <p:spPr bwMode="auto">
          <a:xfrm>
            <a:off x="6156325" y="4217988"/>
            <a:ext cx="134938" cy="841375"/>
          </a:xfrm>
          <a:custGeom>
            <a:avLst/>
            <a:gdLst>
              <a:gd name="T0" fmla="*/ 0 w 85"/>
              <a:gd name="T1" fmla="*/ 0 h 530"/>
              <a:gd name="T2" fmla="*/ 2147483647 w 85"/>
              <a:gd name="T3" fmla="*/ 2147483647 h 530"/>
              <a:gd name="T4" fmla="*/ 2147483647 w 85"/>
              <a:gd name="T5" fmla="*/ 2147483647 h 530"/>
              <a:gd name="T6" fmla="*/ 2147483647 w 85"/>
              <a:gd name="T7" fmla="*/ 2147483647 h 530"/>
              <a:gd name="T8" fmla="*/ 2147483647 w 85"/>
              <a:gd name="T9" fmla="*/ 2147483647 h 530"/>
              <a:gd name="T10" fmla="*/ 2147483647 w 85"/>
              <a:gd name="T11" fmla="*/ 2147483647 h 530"/>
              <a:gd name="T12" fmla="*/ 2147483647 w 85"/>
              <a:gd name="T13" fmla="*/ 2147483647 h 530"/>
              <a:gd name="T14" fmla="*/ 2147483647 w 85"/>
              <a:gd name="T15" fmla="*/ 2147483647 h 530"/>
              <a:gd name="T16" fmla="*/ 2147483647 w 85"/>
              <a:gd name="T17" fmla="*/ 2147483647 h 530"/>
              <a:gd name="T18" fmla="*/ 2147483647 w 85"/>
              <a:gd name="T19" fmla="*/ 2147483647 h 530"/>
              <a:gd name="T20" fmla="*/ 2147483647 w 85"/>
              <a:gd name="T21" fmla="*/ 2147483647 h 530"/>
              <a:gd name="T22" fmla="*/ 2147483647 w 85"/>
              <a:gd name="T23" fmla="*/ 2147483647 h 530"/>
              <a:gd name="T24" fmla="*/ 2147483647 w 85"/>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9" name="Freeform 57">
            <a:extLst>
              <a:ext uri="{FF2B5EF4-FFF2-40B4-BE49-F238E27FC236}">
                <a16:creationId xmlns:a16="http://schemas.microsoft.com/office/drawing/2014/main" id="{677B661C-06C5-0490-391E-4A5264FFC539}"/>
              </a:ext>
            </a:extLst>
          </p:cNvPr>
          <p:cNvSpPr>
            <a:spLocks/>
          </p:cNvSpPr>
          <p:nvPr/>
        </p:nvSpPr>
        <p:spPr bwMode="auto">
          <a:xfrm>
            <a:off x="6292850" y="4213225"/>
            <a:ext cx="50800" cy="431800"/>
          </a:xfrm>
          <a:custGeom>
            <a:avLst/>
            <a:gdLst>
              <a:gd name="T0" fmla="*/ 0 w 32"/>
              <a:gd name="T1" fmla="*/ 2147483647 h 363"/>
              <a:gd name="T2" fmla="*/ 2147483647 w 32"/>
              <a:gd name="T3" fmla="*/ 2147483647 h 363"/>
              <a:gd name="T4" fmla="*/ 2147483647 w 32"/>
              <a:gd name="T5" fmla="*/ 2147483647 h 363"/>
              <a:gd name="T6" fmla="*/ 2147483647 w 32"/>
              <a:gd name="T7" fmla="*/ 2147483647 h 363"/>
              <a:gd name="T8" fmla="*/ 2147483647 w 32"/>
              <a:gd name="T9" fmla="*/ 2147483647 h 363"/>
              <a:gd name="T10" fmla="*/ 2147483647 w 32"/>
              <a:gd name="T11" fmla="*/ 2147483647 h 363"/>
              <a:gd name="T12" fmla="*/ 2147483647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0" name="Freeform 58">
            <a:extLst>
              <a:ext uri="{FF2B5EF4-FFF2-40B4-BE49-F238E27FC236}">
                <a16:creationId xmlns:a16="http://schemas.microsoft.com/office/drawing/2014/main" id="{E7BB78CB-F87C-9CC0-CFD3-A97BF9F2EFF8}"/>
              </a:ext>
            </a:extLst>
          </p:cNvPr>
          <p:cNvSpPr>
            <a:spLocks/>
          </p:cNvSpPr>
          <p:nvPr/>
        </p:nvSpPr>
        <p:spPr bwMode="auto">
          <a:xfrm>
            <a:off x="6343650" y="4217988"/>
            <a:ext cx="138113" cy="841375"/>
          </a:xfrm>
          <a:custGeom>
            <a:avLst/>
            <a:gdLst>
              <a:gd name="T0" fmla="*/ 0 w 87"/>
              <a:gd name="T1" fmla="*/ 0 h 530"/>
              <a:gd name="T2" fmla="*/ 2147483647 w 87"/>
              <a:gd name="T3" fmla="*/ 2147483647 h 530"/>
              <a:gd name="T4" fmla="*/ 2147483647 w 87"/>
              <a:gd name="T5" fmla="*/ 2147483647 h 530"/>
              <a:gd name="T6" fmla="*/ 2147483647 w 87"/>
              <a:gd name="T7" fmla="*/ 2147483647 h 530"/>
              <a:gd name="T8" fmla="*/ 2147483647 w 87"/>
              <a:gd name="T9" fmla="*/ 2147483647 h 530"/>
              <a:gd name="T10" fmla="*/ 2147483647 w 87"/>
              <a:gd name="T11" fmla="*/ 2147483647 h 530"/>
              <a:gd name="T12" fmla="*/ 2147483647 w 87"/>
              <a:gd name="T13" fmla="*/ 2147483647 h 530"/>
              <a:gd name="T14" fmla="*/ 2147483647 w 87"/>
              <a:gd name="T15" fmla="*/ 2147483647 h 530"/>
              <a:gd name="T16" fmla="*/ 2147483647 w 87"/>
              <a:gd name="T17" fmla="*/ 2147483647 h 530"/>
              <a:gd name="T18" fmla="*/ 2147483647 w 87"/>
              <a:gd name="T19" fmla="*/ 2147483647 h 530"/>
              <a:gd name="T20" fmla="*/ 2147483647 w 87"/>
              <a:gd name="T21" fmla="*/ 2147483647 h 530"/>
              <a:gd name="T22" fmla="*/ 2147483647 w 87"/>
              <a:gd name="T23" fmla="*/ 2147483647 h 530"/>
              <a:gd name="T24" fmla="*/ 2147483647 w 87"/>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1" name="Freeform 59">
            <a:extLst>
              <a:ext uri="{FF2B5EF4-FFF2-40B4-BE49-F238E27FC236}">
                <a16:creationId xmlns:a16="http://schemas.microsoft.com/office/drawing/2014/main" id="{8416B9AA-DAEE-E120-7AA1-0B9B3F942005}"/>
              </a:ext>
            </a:extLst>
          </p:cNvPr>
          <p:cNvSpPr>
            <a:spLocks/>
          </p:cNvSpPr>
          <p:nvPr/>
        </p:nvSpPr>
        <p:spPr bwMode="auto">
          <a:xfrm>
            <a:off x="6478588" y="4206875"/>
            <a:ext cx="53975" cy="431800"/>
          </a:xfrm>
          <a:custGeom>
            <a:avLst/>
            <a:gdLst>
              <a:gd name="T0" fmla="*/ 0 w 34"/>
              <a:gd name="T1" fmla="*/ 2147483647 h 363"/>
              <a:gd name="T2" fmla="*/ 2147483647 w 34"/>
              <a:gd name="T3" fmla="*/ 2147483647 h 363"/>
              <a:gd name="T4" fmla="*/ 2147483647 w 34"/>
              <a:gd name="T5" fmla="*/ 2147483647 h 363"/>
              <a:gd name="T6" fmla="*/ 2147483647 w 34"/>
              <a:gd name="T7" fmla="*/ 2147483647 h 363"/>
              <a:gd name="T8" fmla="*/ 2147483647 w 34"/>
              <a:gd name="T9" fmla="*/ 2147483647 h 363"/>
              <a:gd name="T10" fmla="*/ 2147483647 w 34"/>
              <a:gd name="T11" fmla="*/ 2147483647 h 363"/>
              <a:gd name="T12" fmla="*/ 2147483647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2" name="Freeform 60">
            <a:extLst>
              <a:ext uri="{FF2B5EF4-FFF2-40B4-BE49-F238E27FC236}">
                <a16:creationId xmlns:a16="http://schemas.microsoft.com/office/drawing/2014/main" id="{5D056558-3319-8E24-23C4-830C8D1F6589}"/>
              </a:ext>
            </a:extLst>
          </p:cNvPr>
          <p:cNvSpPr>
            <a:spLocks/>
          </p:cNvSpPr>
          <p:nvPr/>
        </p:nvSpPr>
        <p:spPr bwMode="auto">
          <a:xfrm>
            <a:off x="6532563" y="4211638"/>
            <a:ext cx="134937" cy="841375"/>
          </a:xfrm>
          <a:custGeom>
            <a:avLst/>
            <a:gdLst>
              <a:gd name="T0" fmla="*/ 0 w 85"/>
              <a:gd name="T1" fmla="*/ 0 h 530"/>
              <a:gd name="T2" fmla="*/ 2147483647 w 85"/>
              <a:gd name="T3" fmla="*/ 2147483647 h 530"/>
              <a:gd name="T4" fmla="*/ 2147483647 w 85"/>
              <a:gd name="T5" fmla="*/ 2147483647 h 530"/>
              <a:gd name="T6" fmla="*/ 2147483647 w 85"/>
              <a:gd name="T7" fmla="*/ 2147483647 h 530"/>
              <a:gd name="T8" fmla="*/ 2147483647 w 85"/>
              <a:gd name="T9" fmla="*/ 2147483647 h 530"/>
              <a:gd name="T10" fmla="*/ 2147483647 w 85"/>
              <a:gd name="T11" fmla="*/ 2147483647 h 530"/>
              <a:gd name="T12" fmla="*/ 2147483647 w 85"/>
              <a:gd name="T13" fmla="*/ 2147483647 h 530"/>
              <a:gd name="T14" fmla="*/ 2147483647 w 85"/>
              <a:gd name="T15" fmla="*/ 2147483647 h 530"/>
              <a:gd name="T16" fmla="*/ 2147483647 w 85"/>
              <a:gd name="T17" fmla="*/ 2147483647 h 530"/>
              <a:gd name="T18" fmla="*/ 2147483647 w 85"/>
              <a:gd name="T19" fmla="*/ 2147483647 h 530"/>
              <a:gd name="T20" fmla="*/ 2147483647 w 85"/>
              <a:gd name="T21" fmla="*/ 2147483647 h 530"/>
              <a:gd name="T22" fmla="*/ 2147483647 w 85"/>
              <a:gd name="T23" fmla="*/ 2147483647 h 530"/>
              <a:gd name="T24" fmla="*/ 2147483647 w 85"/>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313" name="Group 61">
            <a:extLst>
              <a:ext uri="{FF2B5EF4-FFF2-40B4-BE49-F238E27FC236}">
                <a16:creationId xmlns:a16="http://schemas.microsoft.com/office/drawing/2014/main" id="{3278A252-5455-40EA-04B0-D592A9DBE73E}"/>
              </a:ext>
            </a:extLst>
          </p:cNvPr>
          <p:cNvGrpSpPr>
            <a:grpSpLocks/>
          </p:cNvGrpSpPr>
          <p:nvPr/>
        </p:nvGrpSpPr>
        <p:grpSpPr bwMode="auto">
          <a:xfrm>
            <a:off x="6665913" y="4206875"/>
            <a:ext cx="188912" cy="847725"/>
            <a:chOff x="4190" y="2269"/>
            <a:chExt cx="119" cy="713"/>
          </a:xfrm>
        </p:grpSpPr>
        <p:sp>
          <p:nvSpPr>
            <p:cNvPr id="11420" name="Freeform 62">
              <a:extLst>
                <a:ext uri="{FF2B5EF4-FFF2-40B4-BE49-F238E27FC236}">
                  <a16:creationId xmlns:a16="http://schemas.microsoft.com/office/drawing/2014/main" id="{1D0092FF-8014-15C1-C0F2-3E6B95059F80}"/>
                </a:ext>
              </a:extLst>
            </p:cNvPr>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21" name="Freeform 63">
              <a:extLst>
                <a:ext uri="{FF2B5EF4-FFF2-40B4-BE49-F238E27FC236}">
                  <a16:creationId xmlns:a16="http://schemas.microsoft.com/office/drawing/2014/main" id="{E5A682B2-D5EE-4D4D-3B4F-E1D0909E5195}"/>
                </a:ext>
              </a:extLst>
            </p:cNvPr>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314" name="Freeform 64">
            <a:extLst>
              <a:ext uri="{FF2B5EF4-FFF2-40B4-BE49-F238E27FC236}">
                <a16:creationId xmlns:a16="http://schemas.microsoft.com/office/drawing/2014/main" id="{529E2AFC-103A-6DE6-4758-0E7E3CCD4785}"/>
              </a:ext>
            </a:extLst>
          </p:cNvPr>
          <p:cNvSpPr>
            <a:spLocks/>
          </p:cNvSpPr>
          <p:nvPr/>
        </p:nvSpPr>
        <p:spPr bwMode="auto">
          <a:xfrm>
            <a:off x="5349875" y="4213225"/>
            <a:ext cx="52388" cy="431800"/>
          </a:xfrm>
          <a:custGeom>
            <a:avLst/>
            <a:gdLst>
              <a:gd name="T0" fmla="*/ 0 w 33"/>
              <a:gd name="T1" fmla="*/ 2147483647 h 363"/>
              <a:gd name="T2" fmla="*/ 2147483647 w 33"/>
              <a:gd name="T3" fmla="*/ 2147483647 h 363"/>
              <a:gd name="T4" fmla="*/ 2147483647 w 33"/>
              <a:gd name="T5" fmla="*/ 2147483647 h 363"/>
              <a:gd name="T6" fmla="*/ 2147483647 w 33"/>
              <a:gd name="T7" fmla="*/ 2147483647 h 363"/>
              <a:gd name="T8" fmla="*/ 2147483647 w 33"/>
              <a:gd name="T9" fmla="*/ 2147483647 h 363"/>
              <a:gd name="T10" fmla="*/ 2147483647 w 33"/>
              <a:gd name="T11" fmla="*/ 2147483647 h 363"/>
              <a:gd name="T12" fmla="*/ 2147483647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5" name="Freeform 65">
            <a:extLst>
              <a:ext uri="{FF2B5EF4-FFF2-40B4-BE49-F238E27FC236}">
                <a16:creationId xmlns:a16="http://schemas.microsoft.com/office/drawing/2014/main" id="{F840626D-C7A4-83E9-5989-9C9190A96243}"/>
              </a:ext>
            </a:extLst>
          </p:cNvPr>
          <p:cNvSpPr>
            <a:spLocks/>
          </p:cNvSpPr>
          <p:nvPr/>
        </p:nvSpPr>
        <p:spPr bwMode="auto">
          <a:xfrm>
            <a:off x="5402263" y="4217988"/>
            <a:ext cx="141287" cy="841375"/>
          </a:xfrm>
          <a:custGeom>
            <a:avLst/>
            <a:gdLst>
              <a:gd name="T0" fmla="*/ 0 w 89"/>
              <a:gd name="T1" fmla="*/ 0 h 530"/>
              <a:gd name="T2" fmla="*/ 2147483647 w 89"/>
              <a:gd name="T3" fmla="*/ 2147483647 h 530"/>
              <a:gd name="T4" fmla="*/ 2147483647 w 89"/>
              <a:gd name="T5" fmla="*/ 2147483647 h 530"/>
              <a:gd name="T6" fmla="*/ 2147483647 w 89"/>
              <a:gd name="T7" fmla="*/ 2147483647 h 530"/>
              <a:gd name="T8" fmla="*/ 2147483647 w 89"/>
              <a:gd name="T9" fmla="*/ 2147483647 h 530"/>
              <a:gd name="T10" fmla="*/ 2147483647 w 89"/>
              <a:gd name="T11" fmla="*/ 2147483647 h 530"/>
              <a:gd name="T12" fmla="*/ 2147483647 w 89"/>
              <a:gd name="T13" fmla="*/ 2147483647 h 530"/>
              <a:gd name="T14" fmla="*/ 2147483647 w 89"/>
              <a:gd name="T15" fmla="*/ 2147483647 h 530"/>
              <a:gd name="T16" fmla="*/ 2147483647 w 89"/>
              <a:gd name="T17" fmla="*/ 2147483647 h 530"/>
              <a:gd name="T18" fmla="*/ 2147483647 w 89"/>
              <a:gd name="T19" fmla="*/ 2147483647 h 530"/>
              <a:gd name="T20" fmla="*/ 2147483647 w 89"/>
              <a:gd name="T21" fmla="*/ 2147483647 h 530"/>
              <a:gd name="T22" fmla="*/ 2147483647 w 89"/>
              <a:gd name="T23" fmla="*/ 2147483647 h 530"/>
              <a:gd name="T24" fmla="*/ 2147483647 w 89"/>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6" name="Freeform 66">
            <a:extLst>
              <a:ext uri="{FF2B5EF4-FFF2-40B4-BE49-F238E27FC236}">
                <a16:creationId xmlns:a16="http://schemas.microsoft.com/office/drawing/2014/main" id="{145CBEB6-57D1-6C4D-4545-A5C37390D920}"/>
              </a:ext>
            </a:extLst>
          </p:cNvPr>
          <p:cNvSpPr>
            <a:spLocks/>
          </p:cNvSpPr>
          <p:nvPr/>
        </p:nvSpPr>
        <p:spPr bwMode="auto">
          <a:xfrm>
            <a:off x="5538788" y="4213225"/>
            <a:ext cx="50800" cy="431800"/>
          </a:xfrm>
          <a:custGeom>
            <a:avLst/>
            <a:gdLst>
              <a:gd name="T0" fmla="*/ 0 w 32"/>
              <a:gd name="T1" fmla="*/ 2147483647 h 363"/>
              <a:gd name="T2" fmla="*/ 2147483647 w 32"/>
              <a:gd name="T3" fmla="*/ 2147483647 h 363"/>
              <a:gd name="T4" fmla="*/ 2147483647 w 32"/>
              <a:gd name="T5" fmla="*/ 2147483647 h 363"/>
              <a:gd name="T6" fmla="*/ 2147483647 w 32"/>
              <a:gd name="T7" fmla="*/ 2147483647 h 363"/>
              <a:gd name="T8" fmla="*/ 2147483647 w 32"/>
              <a:gd name="T9" fmla="*/ 2147483647 h 363"/>
              <a:gd name="T10" fmla="*/ 2147483647 w 32"/>
              <a:gd name="T11" fmla="*/ 2147483647 h 363"/>
              <a:gd name="T12" fmla="*/ 2147483647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7" name="Freeform 67">
            <a:extLst>
              <a:ext uri="{FF2B5EF4-FFF2-40B4-BE49-F238E27FC236}">
                <a16:creationId xmlns:a16="http://schemas.microsoft.com/office/drawing/2014/main" id="{FE7C1D28-12E8-29F5-8B1A-E75347A015A5}"/>
              </a:ext>
            </a:extLst>
          </p:cNvPr>
          <p:cNvSpPr>
            <a:spLocks/>
          </p:cNvSpPr>
          <p:nvPr/>
        </p:nvSpPr>
        <p:spPr bwMode="auto">
          <a:xfrm>
            <a:off x="5589588" y="4217988"/>
            <a:ext cx="134937" cy="841375"/>
          </a:xfrm>
          <a:custGeom>
            <a:avLst/>
            <a:gdLst>
              <a:gd name="T0" fmla="*/ 0 w 85"/>
              <a:gd name="T1" fmla="*/ 0 h 530"/>
              <a:gd name="T2" fmla="*/ 2147483647 w 85"/>
              <a:gd name="T3" fmla="*/ 2147483647 h 530"/>
              <a:gd name="T4" fmla="*/ 2147483647 w 85"/>
              <a:gd name="T5" fmla="*/ 2147483647 h 530"/>
              <a:gd name="T6" fmla="*/ 2147483647 w 85"/>
              <a:gd name="T7" fmla="*/ 2147483647 h 530"/>
              <a:gd name="T8" fmla="*/ 2147483647 w 85"/>
              <a:gd name="T9" fmla="*/ 2147483647 h 530"/>
              <a:gd name="T10" fmla="*/ 2147483647 w 85"/>
              <a:gd name="T11" fmla="*/ 2147483647 h 530"/>
              <a:gd name="T12" fmla="*/ 2147483647 w 85"/>
              <a:gd name="T13" fmla="*/ 2147483647 h 530"/>
              <a:gd name="T14" fmla="*/ 2147483647 w 85"/>
              <a:gd name="T15" fmla="*/ 2147483647 h 530"/>
              <a:gd name="T16" fmla="*/ 2147483647 w 85"/>
              <a:gd name="T17" fmla="*/ 2147483647 h 530"/>
              <a:gd name="T18" fmla="*/ 2147483647 w 85"/>
              <a:gd name="T19" fmla="*/ 2147483647 h 530"/>
              <a:gd name="T20" fmla="*/ 2147483647 w 85"/>
              <a:gd name="T21" fmla="*/ 2147483647 h 530"/>
              <a:gd name="T22" fmla="*/ 2147483647 w 85"/>
              <a:gd name="T23" fmla="*/ 2147483647 h 530"/>
              <a:gd name="T24" fmla="*/ 2147483647 w 85"/>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8" name="Freeform 68">
            <a:extLst>
              <a:ext uri="{FF2B5EF4-FFF2-40B4-BE49-F238E27FC236}">
                <a16:creationId xmlns:a16="http://schemas.microsoft.com/office/drawing/2014/main" id="{02F22DE8-8B57-FCB9-A4BA-7576B6EC7856}"/>
              </a:ext>
            </a:extLst>
          </p:cNvPr>
          <p:cNvSpPr>
            <a:spLocks/>
          </p:cNvSpPr>
          <p:nvPr/>
        </p:nvSpPr>
        <p:spPr bwMode="auto">
          <a:xfrm>
            <a:off x="5724525" y="4206875"/>
            <a:ext cx="53975" cy="431800"/>
          </a:xfrm>
          <a:custGeom>
            <a:avLst/>
            <a:gdLst>
              <a:gd name="T0" fmla="*/ 0 w 34"/>
              <a:gd name="T1" fmla="*/ 2147483647 h 363"/>
              <a:gd name="T2" fmla="*/ 2147483647 w 34"/>
              <a:gd name="T3" fmla="*/ 2147483647 h 363"/>
              <a:gd name="T4" fmla="*/ 2147483647 w 34"/>
              <a:gd name="T5" fmla="*/ 2147483647 h 363"/>
              <a:gd name="T6" fmla="*/ 2147483647 w 34"/>
              <a:gd name="T7" fmla="*/ 2147483647 h 363"/>
              <a:gd name="T8" fmla="*/ 2147483647 w 34"/>
              <a:gd name="T9" fmla="*/ 2147483647 h 363"/>
              <a:gd name="T10" fmla="*/ 2147483647 w 34"/>
              <a:gd name="T11" fmla="*/ 2147483647 h 363"/>
              <a:gd name="T12" fmla="*/ 2147483647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9" name="Freeform 69">
            <a:extLst>
              <a:ext uri="{FF2B5EF4-FFF2-40B4-BE49-F238E27FC236}">
                <a16:creationId xmlns:a16="http://schemas.microsoft.com/office/drawing/2014/main" id="{43D121C9-3A39-FD4F-9706-6EFA25E21134}"/>
              </a:ext>
            </a:extLst>
          </p:cNvPr>
          <p:cNvSpPr>
            <a:spLocks/>
          </p:cNvSpPr>
          <p:nvPr/>
        </p:nvSpPr>
        <p:spPr bwMode="auto">
          <a:xfrm>
            <a:off x="5778500" y="4211638"/>
            <a:ext cx="136525" cy="841375"/>
          </a:xfrm>
          <a:custGeom>
            <a:avLst/>
            <a:gdLst>
              <a:gd name="T0" fmla="*/ 0 w 86"/>
              <a:gd name="T1" fmla="*/ 0 h 530"/>
              <a:gd name="T2" fmla="*/ 2147483647 w 86"/>
              <a:gd name="T3" fmla="*/ 2147483647 h 530"/>
              <a:gd name="T4" fmla="*/ 2147483647 w 86"/>
              <a:gd name="T5" fmla="*/ 2147483647 h 530"/>
              <a:gd name="T6" fmla="*/ 2147483647 w 86"/>
              <a:gd name="T7" fmla="*/ 2147483647 h 530"/>
              <a:gd name="T8" fmla="*/ 2147483647 w 86"/>
              <a:gd name="T9" fmla="*/ 2147483647 h 530"/>
              <a:gd name="T10" fmla="*/ 2147483647 w 86"/>
              <a:gd name="T11" fmla="*/ 2147483647 h 530"/>
              <a:gd name="T12" fmla="*/ 2147483647 w 86"/>
              <a:gd name="T13" fmla="*/ 2147483647 h 530"/>
              <a:gd name="T14" fmla="*/ 2147483647 w 86"/>
              <a:gd name="T15" fmla="*/ 2147483647 h 530"/>
              <a:gd name="T16" fmla="*/ 2147483647 w 86"/>
              <a:gd name="T17" fmla="*/ 2147483647 h 530"/>
              <a:gd name="T18" fmla="*/ 2147483647 w 86"/>
              <a:gd name="T19" fmla="*/ 2147483647 h 530"/>
              <a:gd name="T20" fmla="*/ 2147483647 w 86"/>
              <a:gd name="T21" fmla="*/ 2147483647 h 530"/>
              <a:gd name="T22" fmla="*/ 2147483647 w 86"/>
              <a:gd name="T23" fmla="*/ 2147483647 h 530"/>
              <a:gd name="T24" fmla="*/ 2147483647 w 86"/>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320" name="Group 70">
            <a:extLst>
              <a:ext uri="{FF2B5EF4-FFF2-40B4-BE49-F238E27FC236}">
                <a16:creationId xmlns:a16="http://schemas.microsoft.com/office/drawing/2014/main" id="{61FDEAE1-19B7-C625-89B3-A9CE5106D925}"/>
              </a:ext>
            </a:extLst>
          </p:cNvPr>
          <p:cNvGrpSpPr>
            <a:grpSpLocks/>
          </p:cNvGrpSpPr>
          <p:nvPr/>
        </p:nvGrpSpPr>
        <p:grpSpPr bwMode="auto">
          <a:xfrm>
            <a:off x="5911850" y="4206875"/>
            <a:ext cx="188913" cy="847725"/>
            <a:chOff x="3715" y="2269"/>
            <a:chExt cx="119" cy="713"/>
          </a:xfrm>
        </p:grpSpPr>
        <p:sp>
          <p:nvSpPr>
            <p:cNvPr id="11418" name="Freeform 71">
              <a:extLst>
                <a:ext uri="{FF2B5EF4-FFF2-40B4-BE49-F238E27FC236}">
                  <a16:creationId xmlns:a16="http://schemas.microsoft.com/office/drawing/2014/main" id="{DA578F9A-EAAB-BF96-8A69-4D97A6909575}"/>
                </a:ext>
              </a:extLst>
            </p:cNvPr>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19" name="Freeform 72">
              <a:extLst>
                <a:ext uri="{FF2B5EF4-FFF2-40B4-BE49-F238E27FC236}">
                  <a16:creationId xmlns:a16="http://schemas.microsoft.com/office/drawing/2014/main" id="{749858F2-FBE6-5766-0FE2-692F9F3B9E9F}"/>
                </a:ext>
              </a:extLst>
            </p:cNvPr>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321" name="Freeform 73">
            <a:extLst>
              <a:ext uri="{FF2B5EF4-FFF2-40B4-BE49-F238E27FC236}">
                <a16:creationId xmlns:a16="http://schemas.microsoft.com/office/drawing/2014/main" id="{23406CD6-A4D4-D203-1303-D89613014E49}"/>
              </a:ext>
            </a:extLst>
          </p:cNvPr>
          <p:cNvSpPr>
            <a:spLocks/>
          </p:cNvSpPr>
          <p:nvPr/>
        </p:nvSpPr>
        <p:spPr bwMode="auto">
          <a:xfrm>
            <a:off x="4581525" y="4213225"/>
            <a:ext cx="52388" cy="431800"/>
          </a:xfrm>
          <a:custGeom>
            <a:avLst/>
            <a:gdLst>
              <a:gd name="T0" fmla="*/ 0 w 33"/>
              <a:gd name="T1" fmla="*/ 2147483647 h 363"/>
              <a:gd name="T2" fmla="*/ 2147483647 w 33"/>
              <a:gd name="T3" fmla="*/ 2147483647 h 363"/>
              <a:gd name="T4" fmla="*/ 2147483647 w 33"/>
              <a:gd name="T5" fmla="*/ 2147483647 h 363"/>
              <a:gd name="T6" fmla="*/ 2147483647 w 33"/>
              <a:gd name="T7" fmla="*/ 2147483647 h 363"/>
              <a:gd name="T8" fmla="*/ 2147483647 w 33"/>
              <a:gd name="T9" fmla="*/ 2147483647 h 363"/>
              <a:gd name="T10" fmla="*/ 2147483647 w 33"/>
              <a:gd name="T11" fmla="*/ 2147483647 h 363"/>
              <a:gd name="T12" fmla="*/ 2147483647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22" name="Freeform 74">
            <a:extLst>
              <a:ext uri="{FF2B5EF4-FFF2-40B4-BE49-F238E27FC236}">
                <a16:creationId xmlns:a16="http://schemas.microsoft.com/office/drawing/2014/main" id="{E309BEB8-F4B4-1925-2BF0-15A1F2C52B6A}"/>
              </a:ext>
            </a:extLst>
          </p:cNvPr>
          <p:cNvSpPr>
            <a:spLocks/>
          </p:cNvSpPr>
          <p:nvPr/>
        </p:nvSpPr>
        <p:spPr bwMode="auto">
          <a:xfrm>
            <a:off x="4633913" y="4217988"/>
            <a:ext cx="138112" cy="841375"/>
          </a:xfrm>
          <a:custGeom>
            <a:avLst/>
            <a:gdLst>
              <a:gd name="T0" fmla="*/ 0 w 87"/>
              <a:gd name="T1" fmla="*/ 0 h 530"/>
              <a:gd name="T2" fmla="*/ 2147483647 w 87"/>
              <a:gd name="T3" fmla="*/ 2147483647 h 530"/>
              <a:gd name="T4" fmla="*/ 2147483647 w 87"/>
              <a:gd name="T5" fmla="*/ 2147483647 h 530"/>
              <a:gd name="T6" fmla="*/ 2147483647 w 87"/>
              <a:gd name="T7" fmla="*/ 2147483647 h 530"/>
              <a:gd name="T8" fmla="*/ 2147483647 w 87"/>
              <a:gd name="T9" fmla="*/ 2147483647 h 530"/>
              <a:gd name="T10" fmla="*/ 2147483647 w 87"/>
              <a:gd name="T11" fmla="*/ 2147483647 h 530"/>
              <a:gd name="T12" fmla="*/ 2147483647 w 87"/>
              <a:gd name="T13" fmla="*/ 2147483647 h 530"/>
              <a:gd name="T14" fmla="*/ 2147483647 w 87"/>
              <a:gd name="T15" fmla="*/ 2147483647 h 530"/>
              <a:gd name="T16" fmla="*/ 2147483647 w 87"/>
              <a:gd name="T17" fmla="*/ 2147483647 h 530"/>
              <a:gd name="T18" fmla="*/ 2147483647 w 87"/>
              <a:gd name="T19" fmla="*/ 2147483647 h 530"/>
              <a:gd name="T20" fmla="*/ 2147483647 w 87"/>
              <a:gd name="T21" fmla="*/ 2147483647 h 530"/>
              <a:gd name="T22" fmla="*/ 2147483647 w 87"/>
              <a:gd name="T23" fmla="*/ 2147483647 h 530"/>
              <a:gd name="T24" fmla="*/ 2147483647 w 87"/>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23" name="Freeform 75">
            <a:extLst>
              <a:ext uri="{FF2B5EF4-FFF2-40B4-BE49-F238E27FC236}">
                <a16:creationId xmlns:a16="http://schemas.microsoft.com/office/drawing/2014/main" id="{42CD871C-C9E5-1419-9FDB-D0BDF101F452}"/>
              </a:ext>
            </a:extLst>
          </p:cNvPr>
          <p:cNvSpPr>
            <a:spLocks/>
          </p:cNvSpPr>
          <p:nvPr/>
        </p:nvSpPr>
        <p:spPr bwMode="auto">
          <a:xfrm>
            <a:off x="4770438" y="4213225"/>
            <a:ext cx="50800" cy="431800"/>
          </a:xfrm>
          <a:custGeom>
            <a:avLst/>
            <a:gdLst>
              <a:gd name="T0" fmla="*/ 0 w 32"/>
              <a:gd name="T1" fmla="*/ 2147483647 h 363"/>
              <a:gd name="T2" fmla="*/ 2147483647 w 32"/>
              <a:gd name="T3" fmla="*/ 2147483647 h 363"/>
              <a:gd name="T4" fmla="*/ 2147483647 w 32"/>
              <a:gd name="T5" fmla="*/ 2147483647 h 363"/>
              <a:gd name="T6" fmla="*/ 2147483647 w 32"/>
              <a:gd name="T7" fmla="*/ 2147483647 h 363"/>
              <a:gd name="T8" fmla="*/ 2147483647 w 32"/>
              <a:gd name="T9" fmla="*/ 2147483647 h 363"/>
              <a:gd name="T10" fmla="*/ 2147483647 w 32"/>
              <a:gd name="T11" fmla="*/ 2147483647 h 363"/>
              <a:gd name="T12" fmla="*/ 2147483647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24" name="Freeform 76">
            <a:extLst>
              <a:ext uri="{FF2B5EF4-FFF2-40B4-BE49-F238E27FC236}">
                <a16:creationId xmlns:a16="http://schemas.microsoft.com/office/drawing/2014/main" id="{2B999CF4-91C3-7036-EDBF-C6D4E7A45865}"/>
              </a:ext>
            </a:extLst>
          </p:cNvPr>
          <p:cNvSpPr>
            <a:spLocks/>
          </p:cNvSpPr>
          <p:nvPr/>
        </p:nvSpPr>
        <p:spPr bwMode="auto">
          <a:xfrm>
            <a:off x="4821238" y="4217988"/>
            <a:ext cx="136525" cy="841375"/>
          </a:xfrm>
          <a:custGeom>
            <a:avLst/>
            <a:gdLst>
              <a:gd name="T0" fmla="*/ 0 w 86"/>
              <a:gd name="T1" fmla="*/ 0 h 530"/>
              <a:gd name="T2" fmla="*/ 2147483647 w 86"/>
              <a:gd name="T3" fmla="*/ 2147483647 h 530"/>
              <a:gd name="T4" fmla="*/ 2147483647 w 86"/>
              <a:gd name="T5" fmla="*/ 2147483647 h 530"/>
              <a:gd name="T6" fmla="*/ 2147483647 w 86"/>
              <a:gd name="T7" fmla="*/ 2147483647 h 530"/>
              <a:gd name="T8" fmla="*/ 2147483647 w 86"/>
              <a:gd name="T9" fmla="*/ 2147483647 h 530"/>
              <a:gd name="T10" fmla="*/ 2147483647 w 86"/>
              <a:gd name="T11" fmla="*/ 2147483647 h 530"/>
              <a:gd name="T12" fmla="*/ 2147483647 w 86"/>
              <a:gd name="T13" fmla="*/ 2147483647 h 530"/>
              <a:gd name="T14" fmla="*/ 2147483647 w 86"/>
              <a:gd name="T15" fmla="*/ 2147483647 h 530"/>
              <a:gd name="T16" fmla="*/ 2147483647 w 86"/>
              <a:gd name="T17" fmla="*/ 2147483647 h 530"/>
              <a:gd name="T18" fmla="*/ 2147483647 w 86"/>
              <a:gd name="T19" fmla="*/ 2147483647 h 530"/>
              <a:gd name="T20" fmla="*/ 2147483647 w 86"/>
              <a:gd name="T21" fmla="*/ 2147483647 h 530"/>
              <a:gd name="T22" fmla="*/ 2147483647 w 86"/>
              <a:gd name="T23" fmla="*/ 2147483647 h 530"/>
              <a:gd name="T24" fmla="*/ 2147483647 w 86"/>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25" name="Freeform 77">
            <a:extLst>
              <a:ext uri="{FF2B5EF4-FFF2-40B4-BE49-F238E27FC236}">
                <a16:creationId xmlns:a16="http://schemas.microsoft.com/office/drawing/2014/main" id="{53809862-CCF5-1D22-1810-9D8A19FB8C50}"/>
              </a:ext>
            </a:extLst>
          </p:cNvPr>
          <p:cNvSpPr>
            <a:spLocks/>
          </p:cNvSpPr>
          <p:nvPr/>
        </p:nvSpPr>
        <p:spPr bwMode="auto">
          <a:xfrm>
            <a:off x="4957763" y="4206875"/>
            <a:ext cx="52387" cy="431800"/>
          </a:xfrm>
          <a:custGeom>
            <a:avLst/>
            <a:gdLst>
              <a:gd name="T0" fmla="*/ 0 w 33"/>
              <a:gd name="T1" fmla="*/ 2147483647 h 363"/>
              <a:gd name="T2" fmla="*/ 2147483647 w 33"/>
              <a:gd name="T3" fmla="*/ 2147483647 h 363"/>
              <a:gd name="T4" fmla="*/ 2147483647 w 33"/>
              <a:gd name="T5" fmla="*/ 2147483647 h 363"/>
              <a:gd name="T6" fmla="*/ 2147483647 w 33"/>
              <a:gd name="T7" fmla="*/ 2147483647 h 363"/>
              <a:gd name="T8" fmla="*/ 2147483647 w 33"/>
              <a:gd name="T9" fmla="*/ 2147483647 h 363"/>
              <a:gd name="T10" fmla="*/ 2147483647 w 33"/>
              <a:gd name="T11" fmla="*/ 2147483647 h 363"/>
              <a:gd name="T12" fmla="*/ 2147483647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26" name="Freeform 78">
            <a:extLst>
              <a:ext uri="{FF2B5EF4-FFF2-40B4-BE49-F238E27FC236}">
                <a16:creationId xmlns:a16="http://schemas.microsoft.com/office/drawing/2014/main" id="{D466B3F6-3C71-2128-7D46-C659E1FA46AC}"/>
              </a:ext>
            </a:extLst>
          </p:cNvPr>
          <p:cNvSpPr>
            <a:spLocks/>
          </p:cNvSpPr>
          <p:nvPr/>
        </p:nvSpPr>
        <p:spPr bwMode="auto">
          <a:xfrm>
            <a:off x="5010150" y="4211638"/>
            <a:ext cx="138113" cy="841375"/>
          </a:xfrm>
          <a:custGeom>
            <a:avLst/>
            <a:gdLst>
              <a:gd name="T0" fmla="*/ 0 w 87"/>
              <a:gd name="T1" fmla="*/ 0 h 530"/>
              <a:gd name="T2" fmla="*/ 2147483647 w 87"/>
              <a:gd name="T3" fmla="*/ 2147483647 h 530"/>
              <a:gd name="T4" fmla="*/ 2147483647 w 87"/>
              <a:gd name="T5" fmla="*/ 2147483647 h 530"/>
              <a:gd name="T6" fmla="*/ 2147483647 w 87"/>
              <a:gd name="T7" fmla="*/ 2147483647 h 530"/>
              <a:gd name="T8" fmla="*/ 2147483647 w 87"/>
              <a:gd name="T9" fmla="*/ 2147483647 h 530"/>
              <a:gd name="T10" fmla="*/ 2147483647 w 87"/>
              <a:gd name="T11" fmla="*/ 2147483647 h 530"/>
              <a:gd name="T12" fmla="*/ 2147483647 w 87"/>
              <a:gd name="T13" fmla="*/ 2147483647 h 530"/>
              <a:gd name="T14" fmla="*/ 2147483647 w 87"/>
              <a:gd name="T15" fmla="*/ 2147483647 h 530"/>
              <a:gd name="T16" fmla="*/ 2147483647 w 87"/>
              <a:gd name="T17" fmla="*/ 2147483647 h 530"/>
              <a:gd name="T18" fmla="*/ 2147483647 w 87"/>
              <a:gd name="T19" fmla="*/ 2147483647 h 530"/>
              <a:gd name="T20" fmla="*/ 2147483647 w 87"/>
              <a:gd name="T21" fmla="*/ 2147483647 h 530"/>
              <a:gd name="T22" fmla="*/ 2147483647 w 87"/>
              <a:gd name="T23" fmla="*/ 2147483647 h 530"/>
              <a:gd name="T24" fmla="*/ 2147483647 w 87"/>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27" name="Freeform 79">
            <a:extLst>
              <a:ext uri="{FF2B5EF4-FFF2-40B4-BE49-F238E27FC236}">
                <a16:creationId xmlns:a16="http://schemas.microsoft.com/office/drawing/2014/main" id="{1E179099-AB0E-60DF-9B7D-D1E0E6E3374E}"/>
              </a:ext>
            </a:extLst>
          </p:cNvPr>
          <p:cNvSpPr>
            <a:spLocks/>
          </p:cNvSpPr>
          <p:nvPr/>
        </p:nvSpPr>
        <p:spPr bwMode="auto">
          <a:xfrm>
            <a:off x="5143500" y="4206875"/>
            <a:ext cx="55563" cy="431800"/>
          </a:xfrm>
          <a:custGeom>
            <a:avLst/>
            <a:gdLst>
              <a:gd name="T0" fmla="*/ 0 w 35"/>
              <a:gd name="T1" fmla="*/ 2147483647 h 363"/>
              <a:gd name="T2" fmla="*/ 2147483647 w 35"/>
              <a:gd name="T3" fmla="*/ 2147483647 h 363"/>
              <a:gd name="T4" fmla="*/ 2147483647 w 35"/>
              <a:gd name="T5" fmla="*/ 2147483647 h 363"/>
              <a:gd name="T6" fmla="*/ 2147483647 w 35"/>
              <a:gd name="T7" fmla="*/ 2147483647 h 363"/>
              <a:gd name="T8" fmla="*/ 2147483647 w 35"/>
              <a:gd name="T9" fmla="*/ 2147483647 h 363"/>
              <a:gd name="T10" fmla="*/ 2147483647 w 35"/>
              <a:gd name="T11" fmla="*/ 2147483647 h 363"/>
              <a:gd name="T12" fmla="*/ 2147483647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28" name="Freeform 80">
            <a:extLst>
              <a:ext uri="{FF2B5EF4-FFF2-40B4-BE49-F238E27FC236}">
                <a16:creationId xmlns:a16="http://schemas.microsoft.com/office/drawing/2014/main" id="{06573769-06F1-2B53-06BF-2E8092C1BB48}"/>
              </a:ext>
            </a:extLst>
          </p:cNvPr>
          <p:cNvSpPr>
            <a:spLocks/>
          </p:cNvSpPr>
          <p:nvPr/>
        </p:nvSpPr>
        <p:spPr bwMode="auto">
          <a:xfrm>
            <a:off x="5199063" y="4211638"/>
            <a:ext cx="149225" cy="841375"/>
          </a:xfrm>
          <a:custGeom>
            <a:avLst/>
            <a:gdLst>
              <a:gd name="T0" fmla="*/ 0 w 94"/>
              <a:gd name="T1" fmla="*/ 0 h 530"/>
              <a:gd name="T2" fmla="*/ 2147483647 w 94"/>
              <a:gd name="T3" fmla="*/ 2147483647 h 530"/>
              <a:gd name="T4" fmla="*/ 2147483647 w 94"/>
              <a:gd name="T5" fmla="*/ 2147483647 h 530"/>
              <a:gd name="T6" fmla="*/ 2147483647 w 94"/>
              <a:gd name="T7" fmla="*/ 2147483647 h 530"/>
              <a:gd name="T8" fmla="*/ 2147483647 w 94"/>
              <a:gd name="T9" fmla="*/ 2147483647 h 530"/>
              <a:gd name="T10" fmla="*/ 2147483647 w 94"/>
              <a:gd name="T11" fmla="*/ 2147483647 h 530"/>
              <a:gd name="T12" fmla="*/ 2147483647 w 94"/>
              <a:gd name="T13" fmla="*/ 2147483647 h 530"/>
              <a:gd name="T14" fmla="*/ 2147483647 w 94"/>
              <a:gd name="T15" fmla="*/ 2147483647 h 530"/>
              <a:gd name="T16" fmla="*/ 2147483647 w 94"/>
              <a:gd name="T17" fmla="*/ 2147483647 h 530"/>
              <a:gd name="T18" fmla="*/ 2147483647 w 94"/>
              <a:gd name="T19" fmla="*/ 2147483647 h 530"/>
              <a:gd name="T20" fmla="*/ 2147483647 w 94"/>
              <a:gd name="T21" fmla="*/ 2147483647 h 530"/>
              <a:gd name="T22" fmla="*/ 2147483647 w 94"/>
              <a:gd name="T23" fmla="*/ 2147483647 h 530"/>
              <a:gd name="T24" fmla="*/ 2147483647 w 94"/>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329" name="Group 81">
            <a:extLst>
              <a:ext uri="{FF2B5EF4-FFF2-40B4-BE49-F238E27FC236}">
                <a16:creationId xmlns:a16="http://schemas.microsoft.com/office/drawing/2014/main" id="{EE88532F-32F3-BE7A-1371-10240B711432}"/>
              </a:ext>
            </a:extLst>
          </p:cNvPr>
          <p:cNvGrpSpPr>
            <a:grpSpLocks/>
          </p:cNvGrpSpPr>
          <p:nvPr/>
        </p:nvGrpSpPr>
        <p:grpSpPr bwMode="auto">
          <a:xfrm>
            <a:off x="1531938" y="4224338"/>
            <a:ext cx="755650" cy="844550"/>
            <a:chOff x="956" y="2283"/>
            <a:chExt cx="476" cy="711"/>
          </a:xfrm>
        </p:grpSpPr>
        <p:sp>
          <p:nvSpPr>
            <p:cNvPr id="11414" name="Freeform 82">
              <a:extLst>
                <a:ext uri="{FF2B5EF4-FFF2-40B4-BE49-F238E27FC236}">
                  <a16:creationId xmlns:a16="http://schemas.microsoft.com/office/drawing/2014/main" id="{9F7929FB-4BDA-0585-FB9A-9679782C59B0}"/>
                </a:ext>
              </a:extLst>
            </p:cNvPr>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15" name="Freeform 83">
              <a:extLst>
                <a:ext uri="{FF2B5EF4-FFF2-40B4-BE49-F238E27FC236}">
                  <a16:creationId xmlns:a16="http://schemas.microsoft.com/office/drawing/2014/main" id="{66AAE479-686A-CE8E-E83D-1B9F27613EDF}"/>
                </a:ext>
              </a:extLst>
            </p:cNvPr>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16" name="Freeform 84">
              <a:extLst>
                <a:ext uri="{FF2B5EF4-FFF2-40B4-BE49-F238E27FC236}">
                  <a16:creationId xmlns:a16="http://schemas.microsoft.com/office/drawing/2014/main" id="{22D54D50-0605-353B-839A-F09D9083B6D2}"/>
                </a:ext>
              </a:extLst>
            </p:cNvPr>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17" name="Freeform 85">
              <a:extLst>
                <a:ext uri="{FF2B5EF4-FFF2-40B4-BE49-F238E27FC236}">
                  <a16:creationId xmlns:a16="http://schemas.microsoft.com/office/drawing/2014/main" id="{73901B85-B1FD-B946-36B1-DE1EA00C0B61}"/>
                </a:ext>
              </a:extLst>
            </p:cNvPr>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330" name="Group 86">
            <a:extLst>
              <a:ext uri="{FF2B5EF4-FFF2-40B4-BE49-F238E27FC236}">
                <a16:creationId xmlns:a16="http://schemas.microsoft.com/office/drawing/2014/main" id="{DB2E7817-0EF8-CA7E-562E-676FA8ED13F0}"/>
              </a:ext>
            </a:extLst>
          </p:cNvPr>
          <p:cNvGrpSpPr>
            <a:grpSpLocks/>
          </p:cNvGrpSpPr>
          <p:nvPr/>
        </p:nvGrpSpPr>
        <p:grpSpPr bwMode="auto">
          <a:xfrm>
            <a:off x="3076575" y="4210050"/>
            <a:ext cx="755650" cy="847725"/>
            <a:chOff x="1929" y="2272"/>
            <a:chExt cx="476" cy="713"/>
          </a:xfrm>
        </p:grpSpPr>
        <p:grpSp>
          <p:nvGrpSpPr>
            <p:cNvPr id="11408" name="Group 87">
              <a:extLst>
                <a:ext uri="{FF2B5EF4-FFF2-40B4-BE49-F238E27FC236}">
                  <a16:creationId xmlns:a16="http://schemas.microsoft.com/office/drawing/2014/main" id="{0105014B-5CF3-BF2D-8C2A-25B11705A30C}"/>
                </a:ext>
              </a:extLst>
            </p:cNvPr>
            <p:cNvGrpSpPr>
              <a:grpSpLocks/>
            </p:cNvGrpSpPr>
            <p:nvPr/>
          </p:nvGrpSpPr>
          <p:grpSpPr bwMode="auto">
            <a:xfrm>
              <a:off x="1929" y="2272"/>
              <a:ext cx="238" cy="713"/>
              <a:chOff x="1929" y="2272"/>
              <a:chExt cx="238" cy="713"/>
            </a:xfrm>
          </p:grpSpPr>
          <p:sp>
            <p:nvSpPr>
              <p:cNvPr id="11412" name="Freeform 88">
                <a:extLst>
                  <a:ext uri="{FF2B5EF4-FFF2-40B4-BE49-F238E27FC236}">
                    <a16:creationId xmlns:a16="http://schemas.microsoft.com/office/drawing/2014/main" id="{23FC93CE-40DA-C716-E087-4310A653D489}"/>
                  </a:ext>
                </a:extLst>
              </p:cNvPr>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13" name="Freeform 89">
                <a:extLst>
                  <a:ext uri="{FF2B5EF4-FFF2-40B4-BE49-F238E27FC236}">
                    <a16:creationId xmlns:a16="http://schemas.microsoft.com/office/drawing/2014/main" id="{794EDAE6-BD2E-4D24-23C4-F5DA34D382DF}"/>
                  </a:ext>
                </a:extLst>
              </p:cNvPr>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409" name="Group 90">
              <a:extLst>
                <a:ext uri="{FF2B5EF4-FFF2-40B4-BE49-F238E27FC236}">
                  <a16:creationId xmlns:a16="http://schemas.microsoft.com/office/drawing/2014/main" id="{608004D0-8777-7932-8BDD-571FF3019A23}"/>
                </a:ext>
              </a:extLst>
            </p:cNvPr>
            <p:cNvGrpSpPr>
              <a:grpSpLocks/>
            </p:cNvGrpSpPr>
            <p:nvPr/>
          </p:nvGrpSpPr>
          <p:grpSpPr bwMode="auto">
            <a:xfrm>
              <a:off x="2169" y="2272"/>
              <a:ext cx="236" cy="713"/>
              <a:chOff x="2169" y="2272"/>
              <a:chExt cx="236" cy="713"/>
            </a:xfrm>
          </p:grpSpPr>
          <p:sp>
            <p:nvSpPr>
              <p:cNvPr id="11410" name="Freeform 91">
                <a:extLst>
                  <a:ext uri="{FF2B5EF4-FFF2-40B4-BE49-F238E27FC236}">
                    <a16:creationId xmlns:a16="http://schemas.microsoft.com/office/drawing/2014/main" id="{A9CF8C1C-6055-FDED-314F-D516D617EC82}"/>
                  </a:ext>
                </a:extLst>
              </p:cNvPr>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11" name="Freeform 92">
                <a:extLst>
                  <a:ext uri="{FF2B5EF4-FFF2-40B4-BE49-F238E27FC236}">
                    <a16:creationId xmlns:a16="http://schemas.microsoft.com/office/drawing/2014/main" id="{294A97DC-175E-2DDE-A386-3D0F0E112ED6}"/>
                  </a:ext>
                </a:extLst>
              </p:cNvPr>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1331" name="Freeform 93">
            <a:extLst>
              <a:ext uri="{FF2B5EF4-FFF2-40B4-BE49-F238E27FC236}">
                <a16:creationId xmlns:a16="http://schemas.microsoft.com/office/drawing/2014/main" id="{5143D731-D4EE-AD41-F598-6C0CAEA33DFA}"/>
              </a:ext>
            </a:extLst>
          </p:cNvPr>
          <p:cNvSpPr>
            <a:spLocks/>
          </p:cNvSpPr>
          <p:nvPr/>
        </p:nvSpPr>
        <p:spPr bwMode="auto">
          <a:xfrm>
            <a:off x="3829050" y="4203700"/>
            <a:ext cx="107950" cy="466725"/>
          </a:xfrm>
          <a:custGeom>
            <a:avLst/>
            <a:gdLst>
              <a:gd name="T0" fmla="*/ 0 w 68"/>
              <a:gd name="T1" fmla="*/ 2147483647 h 294"/>
              <a:gd name="T2" fmla="*/ 2147483647 w 68"/>
              <a:gd name="T3" fmla="*/ 2147483647 h 294"/>
              <a:gd name="T4" fmla="*/ 2147483647 w 68"/>
              <a:gd name="T5" fmla="*/ 2147483647 h 294"/>
              <a:gd name="T6" fmla="*/ 2147483647 w 68"/>
              <a:gd name="T7" fmla="*/ 2147483647 h 294"/>
              <a:gd name="T8" fmla="*/ 2147483647 w 68"/>
              <a:gd name="T9" fmla="*/ 2147483647 h 294"/>
              <a:gd name="T10" fmla="*/ 2147483647 w 68"/>
              <a:gd name="T11" fmla="*/ 2147483647 h 294"/>
              <a:gd name="T12" fmla="*/ 2147483647 w 68"/>
              <a:gd name="T13" fmla="*/ 0 h 2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2" name="Freeform 94">
            <a:extLst>
              <a:ext uri="{FF2B5EF4-FFF2-40B4-BE49-F238E27FC236}">
                <a16:creationId xmlns:a16="http://schemas.microsoft.com/office/drawing/2014/main" id="{64FD3119-1D70-90EA-4531-E64E81374389}"/>
              </a:ext>
            </a:extLst>
          </p:cNvPr>
          <p:cNvSpPr>
            <a:spLocks/>
          </p:cNvSpPr>
          <p:nvPr/>
        </p:nvSpPr>
        <p:spPr bwMode="auto">
          <a:xfrm>
            <a:off x="3940175" y="4208463"/>
            <a:ext cx="266700" cy="842962"/>
          </a:xfrm>
          <a:custGeom>
            <a:avLst/>
            <a:gdLst>
              <a:gd name="T0" fmla="*/ 0 w 168"/>
              <a:gd name="T1" fmla="*/ 0 h 709"/>
              <a:gd name="T2" fmla="*/ 2147483647 w 168"/>
              <a:gd name="T3" fmla="*/ 2147483647 h 709"/>
              <a:gd name="T4" fmla="*/ 2147483647 w 168"/>
              <a:gd name="T5" fmla="*/ 2147483647 h 709"/>
              <a:gd name="T6" fmla="*/ 2147483647 w 168"/>
              <a:gd name="T7" fmla="*/ 2147483647 h 709"/>
              <a:gd name="T8" fmla="*/ 2147483647 w 168"/>
              <a:gd name="T9" fmla="*/ 2147483647 h 709"/>
              <a:gd name="T10" fmla="*/ 2147483647 w 168"/>
              <a:gd name="T11" fmla="*/ 2147483647 h 709"/>
              <a:gd name="T12" fmla="*/ 2147483647 w 168"/>
              <a:gd name="T13" fmla="*/ 2147483647 h 709"/>
              <a:gd name="T14" fmla="*/ 2147483647 w 168"/>
              <a:gd name="T15" fmla="*/ 2147483647 h 709"/>
              <a:gd name="T16" fmla="*/ 2147483647 w 168"/>
              <a:gd name="T17" fmla="*/ 2147483647 h 709"/>
              <a:gd name="T18" fmla="*/ 2147483647 w 168"/>
              <a:gd name="T19" fmla="*/ 2147483647 h 709"/>
              <a:gd name="T20" fmla="*/ 2147483647 w 168"/>
              <a:gd name="T21" fmla="*/ 2147483647 h 709"/>
              <a:gd name="T22" fmla="*/ 2147483647 w 168"/>
              <a:gd name="T23" fmla="*/ 2147483647 h 709"/>
              <a:gd name="T24" fmla="*/ 2147483647 w 168"/>
              <a:gd name="T25" fmla="*/ 2147483647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3" name="Freeform 95">
            <a:extLst>
              <a:ext uri="{FF2B5EF4-FFF2-40B4-BE49-F238E27FC236}">
                <a16:creationId xmlns:a16="http://schemas.microsoft.com/office/drawing/2014/main" id="{3C42CF86-7B4E-990E-D8D3-1131146DAC4E}"/>
              </a:ext>
            </a:extLst>
          </p:cNvPr>
          <p:cNvSpPr>
            <a:spLocks/>
          </p:cNvSpPr>
          <p:nvPr/>
        </p:nvSpPr>
        <p:spPr bwMode="auto">
          <a:xfrm>
            <a:off x="4205288" y="4203700"/>
            <a:ext cx="112712" cy="461963"/>
          </a:xfrm>
          <a:custGeom>
            <a:avLst/>
            <a:gdLst>
              <a:gd name="T0" fmla="*/ 0 w 71"/>
              <a:gd name="T1" fmla="*/ 2147483647 h 291"/>
              <a:gd name="T2" fmla="*/ 2147483647 w 71"/>
              <a:gd name="T3" fmla="*/ 2147483647 h 291"/>
              <a:gd name="T4" fmla="*/ 2147483647 w 71"/>
              <a:gd name="T5" fmla="*/ 2147483647 h 291"/>
              <a:gd name="T6" fmla="*/ 2147483647 w 71"/>
              <a:gd name="T7" fmla="*/ 2147483647 h 291"/>
              <a:gd name="T8" fmla="*/ 2147483647 w 71"/>
              <a:gd name="T9" fmla="*/ 2147483647 h 291"/>
              <a:gd name="T10" fmla="*/ 2147483647 w 71"/>
              <a:gd name="T11" fmla="*/ 2147483647 h 291"/>
              <a:gd name="T12" fmla="*/ 2147483647 w 71"/>
              <a:gd name="T13" fmla="*/ 0 h 2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4" name="Freeform 96">
            <a:extLst>
              <a:ext uri="{FF2B5EF4-FFF2-40B4-BE49-F238E27FC236}">
                <a16:creationId xmlns:a16="http://schemas.microsoft.com/office/drawing/2014/main" id="{36EDBAB4-6D6D-F9F3-159C-DA52DDADDD0A}"/>
              </a:ext>
            </a:extLst>
          </p:cNvPr>
          <p:cNvSpPr>
            <a:spLocks/>
          </p:cNvSpPr>
          <p:nvPr/>
        </p:nvSpPr>
        <p:spPr bwMode="auto">
          <a:xfrm>
            <a:off x="4321175" y="4208463"/>
            <a:ext cx="260350" cy="841375"/>
          </a:xfrm>
          <a:custGeom>
            <a:avLst/>
            <a:gdLst>
              <a:gd name="T0" fmla="*/ 0 w 164"/>
              <a:gd name="T1" fmla="*/ 0 h 530"/>
              <a:gd name="T2" fmla="*/ 2147483647 w 164"/>
              <a:gd name="T3" fmla="*/ 2147483647 h 530"/>
              <a:gd name="T4" fmla="*/ 2147483647 w 164"/>
              <a:gd name="T5" fmla="*/ 2147483647 h 530"/>
              <a:gd name="T6" fmla="*/ 2147483647 w 164"/>
              <a:gd name="T7" fmla="*/ 2147483647 h 530"/>
              <a:gd name="T8" fmla="*/ 2147483647 w 164"/>
              <a:gd name="T9" fmla="*/ 2147483647 h 530"/>
              <a:gd name="T10" fmla="*/ 2147483647 w 164"/>
              <a:gd name="T11" fmla="*/ 2147483647 h 530"/>
              <a:gd name="T12" fmla="*/ 2147483647 w 164"/>
              <a:gd name="T13" fmla="*/ 2147483647 h 530"/>
              <a:gd name="T14" fmla="*/ 2147483647 w 164"/>
              <a:gd name="T15" fmla="*/ 2147483647 h 530"/>
              <a:gd name="T16" fmla="*/ 2147483647 w 164"/>
              <a:gd name="T17" fmla="*/ 2147483647 h 530"/>
              <a:gd name="T18" fmla="*/ 2147483647 w 164"/>
              <a:gd name="T19" fmla="*/ 2147483647 h 530"/>
              <a:gd name="T20" fmla="*/ 2147483647 w 164"/>
              <a:gd name="T21" fmla="*/ 2147483647 h 530"/>
              <a:gd name="T22" fmla="*/ 2147483647 w 164"/>
              <a:gd name="T23" fmla="*/ 2147483647 h 530"/>
              <a:gd name="T24" fmla="*/ 2147483647 w 164"/>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5" name="Freeform 97">
            <a:extLst>
              <a:ext uri="{FF2B5EF4-FFF2-40B4-BE49-F238E27FC236}">
                <a16:creationId xmlns:a16="http://schemas.microsoft.com/office/drawing/2014/main" id="{A12DF8C0-2ECF-250A-1C91-7E4706FF69CA}"/>
              </a:ext>
            </a:extLst>
          </p:cNvPr>
          <p:cNvSpPr>
            <a:spLocks/>
          </p:cNvSpPr>
          <p:nvPr/>
        </p:nvSpPr>
        <p:spPr bwMode="auto">
          <a:xfrm>
            <a:off x="6858000" y="4213225"/>
            <a:ext cx="103188" cy="431800"/>
          </a:xfrm>
          <a:custGeom>
            <a:avLst/>
            <a:gdLst>
              <a:gd name="T0" fmla="*/ 0 w 65"/>
              <a:gd name="T1" fmla="*/ 2147483647 h 363"/>
              <a:gd name="T2" fmla="*/ 2147483647 w 65"/>
              <a:gd name="T3" fmla="*/ 2147483647 h 363"/>
              <a:gd name="T4" fmla="*/ 2147483647 w 65"/>
              <a:gd name="T5" fmla="*/ 2147483647 h 363"/>
              <a:gd name="T6" fmla="*/ 2147483647 w 65"/>
              <a:gd name="T7" fmla="*/ 2147483647 h 363"/>
              <a:gd name="T8" fmla="*/ 2147483647 w 65"/>
              <a:gd name="T9" fmla="*/ 2147483647 h 363"/>
              <a:gd name="T10" fmla="*/ 2147483647 w 65"/>
              <a:gd name="T11" fmla="*/ 2147483647 h 363"/>
              <a:gd name="T12" fmla="*/ 2147483647 w 6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6" name="Freeform 98">
            <a:extLst>
              <a:ext uri="{FF2B5EF4-FFF2-40B4-BE49-F238E27FC236}">
                <a16:creationId xmlns:a16="http://schemas.microsoft.com/office/drawing/2014/main" id="{E199BE3C-347C-621F-7BEB-72EC40413359}"/>
              </a:ext>
            </a:extLst>
          </p:cNvPr>
          <p:cNvSpPr>
            <a:spLocks/>
          </p:cNvSpPr>
          <p:nvPr/>
        </p:nvSpPr>
        <p:spPr bwMode="auto">
          <a:xfrm>
            <a:off x="6962775" y="4217988"/>
            <a:ext cx="276225" cy="841375"/>
          </a:xfrm>
          <a:custGeom>
            <a:avLst/>
            <a:gdLst>
              <a:gd name="T0" fmla="*/ 0 w 174"/>
              <a:gd name="T1" fmla="*/ 0 h 530"/>
              <a:gd name="T2" fmla="*/ 2147483647 w 174"/>
              <a:gd name="T3" fmla="*/ 2147483647 h 530"/>
              <a:gd name="T4" fmla="*/ 2147483647 w 174"/>
              <a:gd name="T5" fmla="*/ 2147483647 h 530"/>
              <a:gd name="T6" fmla="*/ 2147483647 w 174"/>
              <a:gd name="T7" fmla="*/ 2147483647 h 530"/>
              <a:gd name="T8" fmla="*/ 2147483647 w 174"/>
              <a:gd name="T9" fmla="*/ 2147483647 h 530"/>
              <a:gd name="T10" fmla="*/ 2147483647 w 174"/>
              <a:gd name="T11" fmla="*/ 2147483647 h 530"/>
              <a:gd name="T12" fmla="*/ 2147483647 w 174"/>
              <a:gd name="T13" fmla="*/ 2147483647 h 530"/>
              <a:gd name="T14" fmla="*/ 2147483647 w 174"/>
              <a:gd name="T15" fmla="*/ 2147483647 h 530"/>
              <a:gd name="T16" fmla="*/ 2147483647 w 174"/>
              <a:gd name="T17" fmla="*/ 2147483647 h 530"/>
              <a:gd name="T18" fmla="*/ 2147483647 w 174"/>
              <a:gd name="T19" fmla="*/ 2147483647 h 530"/>
              <a:gd name="T20" fmla="*/ 2147483647 w 174"/>
              <a:gd name="T21" fmla="*/ 2147483647 h 530"/>
              <a:gd name="T22" fmla="*/ 2147483647 w 174"/>
              <a:gd name="T23" fmla="*/ 2147483647 h 530"/>
              <a:gd name="T24" fmla="*/ 2147483647 w 174"/>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7" name="Freeform 99">
            <a:extLst>
              <a:ext uri="{FF2B5EF4-FFF2-40B4-BE49-F238E27FC236}">
                <a16:creationId xmlns:a16="http://schemas.microsoft.com/office/drawing/2014/main" id="{4968DD26-6A3C-AABF-DA10-D2FB6FF64872}"/>
              </a:ext>
            </a:extLst>
          </p:cNvPr>
          <p:cNvSpPr>
            <a:spLocks/>
          </p:cNvSpPr>
          <p:nvPr/>
        </p:nvSpPr>
        <p:spPr bwMode="auto">
          <a:xfrm>
            <a:off x="7239000" y="4213225"/>
            <a:ext cx="101600" cy="431800"/>
          </a:xfrm>
          <a:custGeom>
            <a:avLst/>
            <a:gdLst>
              <a:gd name="T0" fmla="*/ 0 w 64"/>
              <a:gd name="T1" fmla="*/ 2147483647 h 363"/>
              <a:gd name="T2" fmla="*/ 2147483647 w 64"/>
              <a:gd name="T3" fmla="*/ 2147483647 h 363"/>
              <a:gd name="T4" fmla="*/ 2147483647 w 64"/>
              <a:gd name="T5" fmla="*/ 2147483647 h 363"/>
              <a:gd name="T6" fmla="*/ 2147483647 w 64"/>
              <a:gd name="T7" fmla="*/ 2147483647 h 363"/>
              <a:gd name="T8" fmla="*/ 2147483647 w 64"/>
              <a:gd name="T9" fmla="*/ 2147483647 h 363"/>
              <a:gd name="T10" fmla="*/ 2147483647 w 64"/>
              <a:gd name="T11" fmla="*/ 2147483647 h 363"/>
              <a:gd name="T12" fmla="*/ 2147483647 w 6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8" name="Freeform 100">
            <a:extLst>
              <a:ext uri="{FF2B5EF4-FFF2-40B4-BE49-F238E27FC236}">
                <a16:creationId xmlns:a16="http://schemas.microsoft.com/office/drawing/2014/main" id="{B8B4EF85-D9CE-73D4-B952-E5FFB9CD481B}"/>
              </a:ext>
            </a:extLst>
          </p:cNvPr>
          <p:cNvSpPr>
            <a:spLocks/>
          </p:cNvSpPr>
          <p:nvPr/>
        </p:nvSpPr>
        <p:spPr bwMode="auto">
          <a:xfrm>
            <a:off x="7342188" y="4217988"/>
            <a:ext cx="277812" cy="841375"/>
          </a:xfrm>
          <a:custGeom>
            <a:avLst/>
            <a:gdLst>
              <a:gd name="T0" fmla="*/ 0 w 175"/>
              <a:gd name="T1" fmla="*/ 0 h 530"/>
              <a:gd name="T2" fmla="*/ 2147483647 w 175"/>
              <a:gd name="T3" fmla="*/ 2147483647 h 530"/>
              <a:gd name="T4" fmla="*/ 2147483647 w 175"/>
              <a:gd name="T5" fmla="*/ 2147483647 h 530"/>
              <a:gd name="T6" fmla="*/ 2147483647 w 175"/>
              <a:gd name="T7" fmla="*/ 2147483647 h 530"/>
              <a:gd name="T8" fmla="*/ 2147483647 w 175"/>
              <a:gd name="T9" fmla="*/ 2147483647 h 530"/>
              <a:gd name="T10" fmla="*/ 2147483647 w 175"/>
              <a:gd name="T11" fmla="*/ 2147483647 h 530"/>
              <a:gd name="T12" fmla="*/ 2147483647 w 175"/>
              <a:gd name="T13" fmla="*/ 2147483647 h 530"/>
              <a:gd name="T14" fmla="*/ 2147483647 w 175"/>
              <a:gd name="T15" fmla="*/ 2147483647 h 530"/>
              <a:gd name="T16" fmla="*/ 2147483647 w 175"/>
              <a:gd name="T17" fmla="*/ 2147483647 h 530"/>
              <a:gd name="T18" fmla="*/ 2147483647 w 175"/>
              <a:gd name="T19" fmla="*/ 2147483647 h 530"/>
              <a:gd name="T20" fmla="*/ 2147483647 w 175"/>
              <a:gd name="T21" fmla="*/ 2147483647 h 530"/>
              <a:gd name="T22" fmla="*/ 2147483647 w 175"/>
              <a:gd name="T23" fmla="*/ 2147483647 h 530"/>
              <a:gd name="T24" fmla="*/ 2147483647 w 175"/>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9" name="Freeform 101">
            <a:extLst>
              <a:ext uri="{FF2B5EF4-FFF2-40B4-BE49-F238E27FC236}">
                <a16:creationId xmlns:a16="http://schemas.microsoft.com/office/drawing/2014/main" id="{4BFC699C-7A48-6EFC-CFED-6938B78F9EEA}"/>
              </a:ext>
            </a:extLst>
          </p:cNvPr>
          <p:cNvSpPr>
            <a:spLocks/>
          </p:cNvSpPr>
          <p:nvPr/>
        </p:nvSpPr>
        <p:spPr bwMode="auto">
          <a:xfrm>
            <a:off x="7613650" y="4206875"/>
            <a:ext cx="106363" cy="431800"/>
          </a:xfrm>
          <a:custGeom>
            <a:avLst/>
            <a:gdLst>
              <a:gd name="T0" fmla="*/ 0 w 67"/>
              <a:gd name="T1" fmla="*/ 2147483647 h 363"/>
              <a:gd name="T2" fmla="*/ 2147483647 w 67"/>
              <a:gd name="T3" fmla="*/ 2147483647 h 363"/>
              <a:gd name="T4" fmla="*/ 2147483647 w 67"/>
              <a:gd name="T5" fmla="*/ 2147483647 h 363"/>
              <a:gd name="T6" fmla="*/ 2147483647 w 67"/>
              <a:gd name="T7" fmla="*/ 2147483647 h 363"/>
              <a:gd name="T8" fmla="*/ 2147483647 w 67"/>
              <a:gd name="T9" fmla="*/ 2147483647 h 363"/>
              <a:gd name="T10" fmla="*/ 2147483647 w 67"/>
              <a:gd name="T11" fmla="*/ 2147483647 h 363"/>
              <a:gd name="T12" fmla="*/ 2147483647 w 67"/>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0" name="Freeform 102">
            <a:extLst>
              <a:ext uri="{FF2B5EF4-FFF2-40B4-BE49-F238E27FC236}">
                <a16:creationId xmlns:a16="http://schemas.microsoft.com/office/drawing/2014/main" id="{F9350E53-2110-535B-F56E-5B9C3F49FA9B}"/>
              </a:ext>
            </a:extLst>
          </p:cNvPr>
          <p:cNvSpPr>
            <a:spLocks/>
          </p:cNvSpPr>
          <p:nvPr/>
        </p:nvSpPr>
        <p:spPr bwMode="auto">
          <a:xfrm>
            <a:off x="7721600" y="4211638"/>
            <a:ext cx="269875" cy="841375"/>
          </a:xfrm>
          <a:custGeom>
            <a:avLst/>
            <a:gdLst>
              <a:gd name="T0" fmla="*/ 0 w 170"/>
              <a:gd name="T1" fmla="*/ 0 h 530"/>
              <a:gd name="T2" fmla="*/ 2147483647 w 170"/>
              <a:gd name="T3" fmla="*/ 2147483647 h 530"/>
              <a:gd name="T4" fmla="*/ 2147483647 w 170"/>
              <a:gd name="T5" fmla="*/ 2147483647 h 530"/>
              <a:gd name="T6" fmla="*/ 2147483647 w 170"/>
              <a:gd name="T7" fmla="*/ 2147483647 h 530"/>
              <a:gd name="T8" fmla="*/ 2147483647 w 170"/>
              <a:gd name="T9" fmla="*/ 2147483647 h 530"/>
              <a:gd name="T10" fmla="*/ 2147483647 w 170"/>
              <a:gd name="T11" fmla="*/ 2147483647 h 530"/>
              <a:gd name="T12" fmla="*/ 2147483647 w 170"/>
              <a:gd name="T13" fmla="*/ 2147483647 h 530"/>
              <a:gd name="T14" fmla="*/ 2147483647 w 170"/>
              <a:gd name="T15" fmla="*/ 2147483647 h 530"/>
              <a:gd name="T16" fmla="*/ 2147483647 w 170"/>
              <a:gd name="T17" fmla="*/ 2147483647 h 530"/>
              <a:gd name="T18" fmla="*/ 2147483647 w 170"/>
              <a:gd name="T19" fmla="*/ 2147483647 h 530"/>
              <a:gd name="T20" fmla="*/ 2147483647 w 170"/>
              <a:gd name="T21" fmla="*/ 2147483647 h 530"/>
              <a:gd name="T22" fmla="*/ 2147483647 w 170"/>
              <a:gd name="T23" fmla="*/ 2147483647 h 530"/>
              <a:gd name="T24" fmla="*/ 2147483647 w 170"/>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341" name="Group 103">
            <a:extLst>
              <a:ext uri="{FF2B5EF4-FFF2-40B4-BE49-F238E27FC236}">
                <a16:creationId xmlns:a16="http://schemas.microsoft.com/office/drawing/2014/main" id="{DF2792A3-E61E-7BD0-1AA1-F420A6576EE6}"/>
              </a:ext>
            </a:extLst>
          </p:cNvPr>
          <p:cNvGrpSpPr>
            <a:grpSpLocks/>
          </p:cNvGrpSpPr>
          <p:nvPr/>
        </p:nvGrpSpPr>
        <p:grpSpPr bwMode="auto">
          <a:xfrm>
            <a:off x="7991475" y="4206875"/>
            <a:ext cx="377825" cy="847725"/>
            <a:chOff x="5025" y="2269"/>
            <a:chExt cx="238" cy="713"/>
          </a:xfrm>
        </p:grpSpPr>
        <p:sp>
          <p:nvSpPr>
            <p:cNvPr id="11406" name="Freeform 104">
              <a:extLst>
                <a:ext uri="{FF2B5EF4-FFF2-40B4-BE49-F238E27FC236}">
                  <a16:creationId xmlns:a16="http://schemas.microsoft.com/office/drawing/2014/main" id="{95ED820A-948F-9F3A-A0DC-2050303FADA0}"/>
                </a:ext>
              </a:extLst>
            </p:cNvPr>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07" name="Freeform 105">
              <a:extLst>
                <a:ext uri="{FF2B5EF4-FFF2-40B4-BE49-F238E27FC236}">
                  <a16:creationId xmlns:a16="http://schemas.microsoft.com/office/drawing/2014/main" id="{628CC062-CCF2-1033-6201-9F6B6BB2E748}"/>
                </a:ext>
              </a:extLst>
            </p:cNvPr>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342" name="Group 106">
            <a:extLst>
              <a:ext uri="{FF2B5EF4-FFF2-40B4-BE49-F238E27FC236}">
                <a16:creationId xmlns:a16="http://schemas.microsoft.com/office/drawing/2014/main" id="{6B0B37EE-E243-AE51-3DC2-612D1D8C3F5F}"/>
              </a:ext>
            </a:extLst>
          </p:cNvPr>
          <p:cNvGrpSpPr>
            <a:grpSpLocks/>
          </p:cNvGrpSpPr>
          <p:nvPr/>
        </p:nvGrpSpPr>
        <p:grpSpPr bwMode="auto">
          <a:xfrm>
            <a:off x="1512888" y="5372100"/>
            <a:ext cx="376237" cy="847725"/>
            <a:chOff x="944" y="3250"/>
            <a:chExt cx="237" cy="713"/>
          </a:xfrm>
        </p:grpSpPr>
        <p:sp>
          <p:nvSpPr>
            <p:cNvPr id="11404" name="Freeform 107">
              <a:extLst>
                <a:ext uri="{FF2B5EF4-FFF2-40B4-BE49-F238E27FC236}">
                  <a16:creationId xmlns:a16="http://schemas.microsoft.com/office/drawing/2014/main" id="{1DDD905D-DE95-4F32-80A3-8BDAC906840E}"/>
                </a:ext>
              </a:extLst>
            </p:cNvPr>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05" name="Freeform 108">
              <a:extLst>
                <a:ext uri="{FF2B5EF4-FFF2-40B4-BE49-F238E27FC236}">
                  <a16:creationId xmlns:a16="http://schemas.microsoft.com/office/drawing/2014/main" id="{83C39B8B-DF29-235C-F7E3-07DA67415D9D}"/>
                </a:ext>
              </a:extLst>
            </p:cNvPr>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343" name="Freeform 109">
            <a:extLst>
              <a:ext uri="{FF2B5EF4-FFF2-40B4-BE49-F238E27FC236}">
                <a16:creationId xmlns:a16="http://schemas.microsoft.com/office/drawing/2014/main" id="{BECF4BAC-4728-BF40-29E2-6E54BEB8AE89}"/>
              </a:ext>
            </a:extLst>
          </p:cNvPr>
          <p:cNvSpPr>
            <a:spLocks/>
          </p:cNvSpPr>
          <p:nvPr/>
        </p:nvSpPr>
        <p:spPr bwMode="auto">
          <a:xfrm>
            <a:off x="1890713" y="5372100"/>
            <a:ext cx="104775" cy="431800"/>
          </a:xfrm>
          <a:custGeom>
            <a:avLst/>
            <a:gdLst>
              <a:gd name="T0" fmla="*/ 0 w 66"/>
              <a:gd name="T1" fmla="*/ 2147483647 h 363"/>
              <a:gd name="T2" fmla="*/ 2147483647 w 66"/>
              <a:gd name="T3" fmla="*/ 2147483647 h 363"/>
              <a:gd name="T4" fmla="*/ 2147483647 w 66"/>
              <a:gd name="T5" fmla="*/ 2147483647 h 363"/>
              <a:gd name="T6" fmla="*/ 2147483647 w 66"/>
              <a:gd name="T7" fmla="*/ 2147483647 h 363"/>
              <a:gd name="T8" fmla="*/ 2147483647 w 66"/>
              <a:gd name="T9" fmla="*/ 2147483647 h 363"/>
              <a:gd name="T10" fmla="*/ 2147483647 w 66"/>
              <a:gd name="T11" fmla="*/ 2147483647 h 363"/>
              <a:gd name="T12" fmla="*/ 2147483647 w 66"/>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4" name="Freeform 110">
            <a:extLst>
              <a:ext uri="{FF2B5EF4-FFF2-40B4-BE49-F238E27FC236}">
                <a16:creationId xmlns:a16="http://schemas.microsoft.com/office/drawing/2014/main" id="{BC919F0C-AA9A-ACB9-4095-0C11D637D408}"/>
              </a:ext>
            </a:extLst>
          </p:cNvPr>
          <p:cNvSpPr>
            <a:spLocks/>
          </p:cNvSpPr>
          <p:nvPr/>
        </p:nvSpPr>
        <p:spPr bwMode="auto">
          <a:xfrm>
            <a:off x="1997075" y="5375275"/>
            <a:ext cx="293688" cy="842963"/>
          </a:xfrm>
          <a:custGeom>
            <a:avLst/>
            <a:gdLst>
              <a:gd name="T0" fmla="*/ 0 w 185"/>
              <a:gd name="T1" fmla="*/ 2147483647 h 531"/>
              <a:gd name="T2" fmla="*/ 2147483647 w 185"/>
              <a:gd name="T3" fmla="*/ 0 h 531"/>
              <a:gd name="T4" fmla="*/ 2147483647 w 185"/>
              <a:gd name="T5" fmla="*/ 2147483647 h 531"/>
              <a:gd name="T6" fmla="*/ 2147483647 w 185"/>
              <a:gd name="T7" fmla="*/ 2147483647 h 531"/>
              <a:gd name="T8" fmla="*/ 2147483647 w 185"/>
              <a:gd name="T9" fmla="*/ 2147483647 h 531"/>
              <a:gd name="T10" fmla="*/ 2147483647 w 185"/>
              <a:gd name="T11" fmla="*/ 2147483647 h 531"/>
              <a:gd name="T12" fmla="*/ 2147483647 w 185"/>
              <a:gd name="T13" fmla="*/ 2147483647 h 531"/>
              <a:gd name="T14" fmla="*/ 2147483647 w 185"/>
              <a:gd name="T15" fmla="*/ 2147483647 h 531"/>
              <a:gd name="T16" fmla="*/ 2147483647 w 185"/>
              <a:gd name="T17" fmla="*/ 2147483647 h 531"/>
              <a:gd name="T18" fmla="*/ 2147483647 w 185"/>
              <a:gd name="T19" fmla="*/ 2147483647 h 531"/>
              <a:gd name="T20" fmla="*/ 2147483647 w 185"/>
              <a:gd name="T21" fmla="*/ 2147483647 h 531"/>
              <a:gd name="T22" fmla="*/ 2147483647 w 185"/>
              <a:gd name="T23" fmla="*/ 2147483647 h 531"/>
              <a:gd name="T24" fmla="*/ 2147483647 w 185"/>
              <a:gd name="T25" fmla="*/ 2147483647 h 5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345" name="Group 111">
            <a:extLst>
              <a:ext uri="{FF2B5EF4-FFF2-40B4-BE49-F238E27FC236}">
                <a16:creationId xmlns:a16="http://schemas.microsoft.com/office/drawing/2014/main" id="{64F72EBB-ABB5-FDAB-0C2D-DD9C3E1E6D72}"/>
              </a:ext>
            </a:extLst>
          </p:cNvPr>
          <p:cNvGrpSpPr>
            <a:grpSpLocks/>
          </p:cNvGrpSpPr>
          <p:nvPr/>
        </p:nvGrpSpPr>
        <p:grpSpPr bwMode="auto">
          <a:xfrm>
            <a:off x="2293938" y="5372100"/>
            <a:ext cx="376237" cy="847725"/>
            <a:chOff x="1436" y="3250"/>
            <a:chExt cx="237" cy="713"/>
          </a:xfrm>
        </p:grpSpPr>
        <p:sp>
          <p:nvSpPr>
            <p:cNvPr id="11402" name="Freeform 112">
              <a:extLst>
                <a:ext uri="{FF2B5EF4-FFF2-40B4-BE49-F238E27FC236}">
                  <a16:creationId xmlns:a16="http://schemas.microsoft.com/office/drawing/2014/main" id="{64D7647D-F0C6-FD69-9797-90AD5B970E57}"/>
                </a:ext>
              </a:extLst>
            </p:cNvPr>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03" name="Freeform 113">
              <a:extLst>
                <a:ext uri="{FF2B5EF4-FFF2-40B4-BE49-F238E27FC236}">
                  <a16:creationId xmlns:a16="http://schemas.microsoft.com/office/drawing/2014/main" id="{03428DC5-9CAA-436B-CCF9-6BE6A8BCA3A6}"/>
                </a:ext>
              </a:extLst>
            </p:cNvPr>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346" name="Freeform 114">
            <a:extLst>
              <a:ext uri="{FF2B5EF4-FFF2-40B4-BE49-F238E27FC236}">
                <a16:creationId xmlns:a16="http://schemas.microsoft.com/office/drawing/2014/main" id="{10E6C3A4-A800-7DCB-96A7-2F4325DC2355}"/>
              </a:ext>
            </a:extLst>
          </p:cNvPr>
          <p:cNvSpPr>
            <a:spLocks/>
          </p:cNvSpPr>
          <p:nvPr/>
        </p:nvSpPr>
        <p:spPr bwMode="auto">
          <a:xfrm>
            <a:off x="2671763" y="5788025"/>
            <a:ext cx="104775" cy="431800"/>
          </a:xfrm>
          <a:custGeom>
            <a:avLst/>
            <a:gdLst>
              <a:gd name="T0" fmla="*/ 0 w 66"/>
              <a:gd name="T1" fmla="*/ 0 h 363"/>
              <a:gd name="T2" fmla="*/ 2147483647 w 66"/>
              <a:gd name="T3" fmla="*/ 2147483647 h 363"/>
              <a:gd name="T4" fmla="*/ 2147483647 w 66"/>
              <a:gd name="T5" fmla="*/ 2147483647 h 363"/>
              <a:gd name="T6" fmla="*/ 2147483647 w 66"/>
              <a:gd name="T7" fmla="*/ 2147483647 h 363"/>
              <a:gd name="T8" fmla="*/ 2147483647 w 66"/>
              <a:gd name="T9" fmla="*/ 2147483647 h 363"/>
              <a:gd name="T10" fmla="*/ 2147483647 w 66"/>
              <a:gd name="T11" fmla="*/ 2147483647 h 363"/>
              <a:gd name="T12" fmla="*/ 2147483647 w 66"/>
              <a:gd name="T13" fmla="*/ 2147483647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7" name="Freeform 115">
            <a:extLst>
              <a:ext uri="{FF2B5EF4-FFF2-40B4-BE49-F238E27FC236}">
                <a16:creationId xmlns:a16="http://schemas.microsoft.com/office/drawing/2014/main" id="{970D70B5-5102-4818-F848-043B225A6DEF}"/>
              </a:ext>
            </a:extLst>
          </p:cNvPr>
          <p:cNvSpPr>
            <a:spLocks/>
          </p:cNvSpPr>
          <p:nvPr/>
        </p:nvSpPr>
        <p:spPr bwMode="auto">
          <a:xfrm>
            <a:off x="2778125" y="5372100"/>
            <a:ext cx="288925" cy="841375"/>
          </a:xfrm>
          <a:custGeom>
            <a:avLst/>
            <a:gdLst>
              <a:gd name="T0" fmla="*/ 0 w 182"/>
              <a:gd name="T1" fmla="*/ 2147483647 h 530"/>
              <a:gd name="T2" fmla="*/ 2147483647 w 182"/>
              <a:gd name="T3" fmla="*/ 2147483647 h 530"/>
              <a:gd name="T4" fmla="*/ 2147483647 w 182"/>
              <a:gd name="T5" fmla="*/ 2147483647 h 530"/>
              <a:gd name="T6" fmla="*/ 2147483647 w 182"/>
              <a:gd name="T7" fmla="*/ 2147483647 h 530"/>
              <a:gd name="T8" fmla="*/ 2147483647 w 182"/>
              <a:gd name="T9" fmla="*/ 2147483647 h 530"/>
              <a:gd name="T10" fmla="*/ 2147483647 w 182"/>
              <a:gd name="T11" fmla="*/ 2147483647 h 530"/>
              <a:gd name="T12" fmla="*/ 2147483647 w 182"/>
              <a:gd name="T13" fmla="*/ 2147483647 h 530"/>
              <a:gd name="T14" fmla="*/ 2147483647 w 182"/>
              <a:gd name="T15" fmla="*/ 2147483647 h 530"/>
              <a:gd name="T16" fmla="*/ 2147483647 w 182"/>
              <a:gd name="T17" fmla="*/ 2147483647 h 530"/>
              <a:gd name="T18" fmla="*/ 2147483647 w 182"/>
              <a:gd name="T19" fmla="*/ 0 h 530"/>
              <a:gd name="T20" fmla="*/ 2147483647 w 182"/>
              <a:gd name="T21" fmla="*/ 2147483647 h 530"/>
              <a:gd name="T22" fmla="*/ 2147483647 w 182"/>
              <a:gd name="T23" fmla="*/ 2147483647 h 530"/>
              <a:gd name="T24" fmla="*/ 2147483647 w 182"/>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8" name="Freeform 116">
            <a:extLst>
              <a:ext uri="{FF2B5EF4-FFF2-40B4-BE49-F238E27FC236}">
                <a16:creationId xmlns:a16="http://schemas.microsoft.com/office/drawing/2014/main" id="{E1270CC2-CD50-7174-1524-B2D009F38FFD}"/>
              </a:ext>
            </a:extLst>
          </p:cNvPr>
          <p:cNvSpPr>
            <a:spLocks/>
          </p:cNvSpPr>
          <p:nvPr/>
        </p:nvSpPr>
        <p:spPr bwMode="auto">
          <a:xfrm>
            <a:off x="3076575" y="5375275"/>
            <a:ext cx="111125" cy="457200"/>
          </a:xfrm>
          <a:custGeom>
            <a:avLst/>
            <a:gdLst>
              <a:gd name="T0" fmla="*/ 0 w 70"/>
              <a:gd name="T1" fmla="*/ 2147483647 h 288"/>
              <a:gd name="T2" fmla="*/ 2147483647 w 70"/>
              <a:gd name="T3" fmla="*/ 2147483647 h 288"/>
              <a:gd name="T4" fmla="*/ 2147483647 w 70"/>
              <a:gd name="T5" fmla="*/ 2147483647 h 288"/>
              <a:gd name="T6" fmla="*/ 2147483647 w 70"/>
              <a:gd name="T7" fmla="*/ 2147483647 h 288"/>
              <a:gd name="T8" fmla="*/ 2147483647 w 70"/>
              <a:gd name="T9" fmla="*/ 2147483647 h 288"/>
              <a:gd name="T10" fmla="*/ 2147483647 w 70"/>
              <a:gd name="T11" fmla="*/ 2147483647 h 288"/>
              <a:gd name="T12" fmla="*/ 2147483647 w 70"/>
              <a:gd name="T13" fmla="*/ 0 h 2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9" name="Freeform 117">
            <a:extLst>
              <a:ext uri="{FF2B5EF4-FFF2-40B4-BE49-F238E27FC236}">
                <a16:creationId xmlns:a16="http://schemas.microsoft.com/office/drawing/2014/main" id="{12B13DD7-B39D-1B42-FFF2-42FB17C6E35E}"/>
              </a:ext>
            </a:extLst>
          </p:cNvPr>
          <p:cNvSpPr>
            <a:spLocks/>
          </p:cNvSpPr>
          <p:nvPr/>
        </p:nvSpPr>
        <p:spPr bwMode="auto">
          <a:xfrm>
            <a:off x="3190875" y="5376863"/>
            <a:ext cx="273050" cy="842962"/>
          </a:xfrm>
          <a:custGeom>
            <a:avLst/>
            <a:gdLst>
              <a:gd name="T0" fmla="*/ 0 w 172"/>
              <a:gd name="T1" fmla="*/ 0 h 709"/>
              <a:gd name="T2" fmla="*/ 2147483647 w 172"/>
              <a:gd name="T3" fmla="*/ 2147483647 h 709"/>
              <a:gd name="T4" fmla="*/ 2147483647 w 172"/>
              <a:gd name="T5" fmla="*/ 2147483647 h 709"/>
              <a:gd name="T6" fmla="*/ 2147483647 w 172"/>
              <a:gd name="T7" fmla="*/ 2147483647 h 709"/>
              <a:gd name="T8" fmla="*/ 2147483647 w 172"/>
              <a:gd name="T9" fmla="*/ 2147483647 h 709"/>
              <a:gd name="T10" fmla="*/ 2147483647 w 172"/>
              <a:gd name="T11" fmla="*/ 2147483647 h 709"/>
              <a:gd name="T12" fmla="*/ 2147483647 w 172"/>
              <a:gd name="T13" fmla="*/ 2147483647 h 709"/>
              <a:gd name="T14" fmla="*/ 2147483647 w 172"/>
              <a:gd name="T15" fmla="*/ 2147483647 h 709"/>
              <a:gd name="T16" fmla="*/ 2147483647 w 172"/>
              <a:gd name="T17" fmla="*/ 2147483647 h 709"/>
              <a:gd name="T18" fmla="*/ 2147483647 w 172"/>
              <a:gd name="T19" fmla="*/ 2147483647 h 709"/>
              <a:gd name="T20" fmla="*/ 2147483647 w 172"/>
              <a:gd name="T21" fmla="*/ 2147483647 h 709"/>
              <a:gd name="T22" fmla="*/ 2147483647 w 172"/>
              <a:gd name="T23" fmla="*/ 2147483647 h 709"/>
              <a:gd name="T24" fmla="*/ 2147483647 w 172"/>
              <a:gd name="T25" fmla="*/ 2147483647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50" name="Freeform 118">
            <a:extLst>
              <a:ext uri="{FF2B5EF4-FFF2-40B4-BE49-F238E27FC236}">
                <a16:creationId xmlns:a16="http://schemas.microsoft.com/office/drawing/2014/main" id="{AA1B9722-25B0-7D4D-1FA9-64D73E4B7264}"/>
              </a:ext>
            </a:extLst>
          </p:cNvPr>
          <p:cNvSpPr>
            <a:spLocks/>
          </p:cNvSpPr>
          <p:nvPr/>
        </p:nvSpPr>
        <p:spPr bwMode="auto">
          <a:xfrm>
            <a:off x="3467100" y="5386388"/>
            <a:ext cx="101600" cy="430212"/>
          </a:xfrm>
          <a:custGeom>
            <a:avLst/>
            <a:gdLst>
              <a:gd name="T0" fmla="*/ 0 w 64"/>
              <a:gd name="T1" fmla="*/ 2147483647 h 363"/>
              <a:gd name="T2" fmla="*/ 2147483647 w 64"/>
              <a:gd name="T3" fmla="*/ 2147483647 h 363"/>
              <a:gd name="T4" fmla="*/ 2147483647 w 64"/>
              <a:gd name="T5" fmla="*/ 2147483647 h 363"/>
              <a:gd name="T6" fmla="*/ 2147483647 w 64"/>
              <a:gd name="T7" fmla="*/ 2147483647 h 363"/>
              <a:gd name="T8" fmla="*/ 2147483647 w 64"/>
              <a:gd name="T9" fmla="*/ 2147483647 h 363"/>
              <a:gd name="T10" fmla="*/ 2147483647 w 64"/>
              <a:gd name="T11" fmla="*/ 2147483647 h 363"/>
              <a:gd name="T12" fmla="*/ 2147483647 w 6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51" name="Freeform 119">
            <a:extLst>
              <a:ext uri="{FF2B5EF4-FFF2-40B4-BE49-F238E27FC236}">
                <a16:creationId xmlns:a16="http://schemas.microsoft.com/office/drawing/2014/main" id="{27A51DDD-2AE4-ADA3-6091-C10281E58FDB}"/>
              </a:ext>
            </a:extLst>
          </p:cNvPr>
          <p:cNvSpPr>
            <a:spLocks/>
          </p:cNvSpPr>
          <p:nvPr/>
        </p:nvSpPr>
        <p:spPr bwMode="auto">
          <a:xfrm>
            <a:off x="3573463" y="5383213"/>
            <a:ext cx="279400" cy="841375"/>
          </a:xfrm>
          <a:custGeom>
            <a:avLst/>
            <a:gdLst>
              <a:gd name="T0" fmla="*/ 0 w 176"/>
              <a:gd name="T1" fmla="*/ 0 h 708"/>
              <a:gd name="T2" fmla="*/ 2147483647 w 176"/>
              <a:gd name="T3" fmla="*/ 2147483647 h 708"/>
              <a:gd name="T4" fmla="*/ 2147483647 w 176"/>
              <a:gd name="T5" fmla="*/ 2147483647 h 708"/>
              <a:gd name="T6" fmla="*/ 2147483647 w 176"/>
              <a:gd name="T7" fmla="*/ 2147483647 h 708"/>
              <a:gd name="T8" fmla="*/ 2147483647 w 176"/>
              <a:gd name="T9" fmla="*/ 2147483647 h 708"/>
              <a:gd name="T10" fmla="*/ 2147483647 w 176"/>
              <a:gd name="T11" fmla="*/ 2147483647 h 708"/>
              <a:gd name="T12" fmla="*/ 2147483647 w 176"/>
              <a:gd name="T13" fmla="*/ 2147483647 h 708"/>
              <a:gd name="T14" fmla="*/ 2147483647 w 176"/>
              <a:gd name="T15" fmla="*/ 2147483647 h 708"/>
              <a:gd name="T16" fmla="*/ 2147483647 w 176"/>
              <a:gd name="T17" fmla="*/ 2147483647 h 708"/>
              <a:gd name="T18" fmla="*/ 2147483647 w 176"/>
              <a:gd name="T19" fmla="*/ 2147483647 h 708"/>
              <a:gd name="T20" fmla="*/ 2147483647 w 176"/>
              <a:gd name="T21" fmla="*/ 2147483647 h 708"/>
              <a:gd name="T22" fmla="*/ 2147483647 w 176"/>
              <a:gd name="T23" fmla="*/ 2147483647 h 708"/>
              <a:gd name="T24" fmla="*/ 2147483647 w 176"/>
              <a:gd name="T25" fmla="*/ 2147483647 h 7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52" name="Freeform 120">
            <a:extLst>
              <a:ext uri="{FF2B5EF4-FFF2-40B4-BE49-F238E27FC236}">
                <a16:creationId xmlns:a16="http://schemas.microsoft.com/office/drawing/2014/main" id="{31AB478C-C5A0-FFD5-4B0A-50B0B87E873B}"/>
              </a:ext>
            </a:extLst>
          </p:cNvPr>
          <p:cNvSpPr>
            <a:spLocks/>
          </p:cNvSpPr>
          <p:nvPr/>
        </p:nvSpPr>
        <p:spPr bwMode="auto">
          <a:xfrm>
            <a:off x="3854450" y="5392738"/>
            <a:ext cx="106363" cy="431800"/>
          </a:xfrm>
          <a:custGeom>
            <a:avLst/>
            <a:gdLst>
              <a:gd name="T0" fmla="*/ 0 w 67"/>
              <a:gd name="T1" fmla="*/ 2147483647 h 363"/>
              <a:gd name="T2" fmla="*/ 2147483647 w 67"/>
              <a:gd name="T3" fmla="*/ 2147483647 h 363"/>
              <a:gd name="T4" fmla="*/ 2147483647 w 67"/>
              <a:gd name="T5" fmla="*/ 2147483647 h 363"/>
              <a:gd name="T6" fmla="*/ 2147483647 w 67"/>
              <a:gd name="T7" fmla="*/ 2147483647 h 363"/>
              <a:gd name="T8" fmla="*/ 2147483647 w 67"/>
              <a:gd name="T9" fmla="*/ 2147483647 h 363"/>
              <a:gd name="T10" fmla="*/ 2147483647 w 67"/>
              <a:gd name="T11" fmla="*/ 2147483647 h 363"/>
              <a:gd name="T12" fmla="*/ 2147483647 w 67"/>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53" name="Freeform 121">
            <a:extLst>
              <a:ext uri="{FF2B5EF4-FFF2-40B4-BE49-F238E27FC236}">
                <a16:creationId xmlns:a16="http://schemas.microsoft.com/office/drawing/2014/main" id="{BB9CC9A8-C348-D777-3CC9-F0CAB872552D}"/>
              </a:ext>
            </a:extLst>
          </p:cNvPr>
          <p:cNvSpPr>
            <a:spLocks/>
          </p:cNvSpPr>
          <p:nvPr/>
        </p:nvSpPr>
        <p:spPr bwMode="auto">
          <a:xfrm>
            <a:off x="3967163" y="5391150"/>
            <a:ext cx="266700" cy="841375"/>
          </a:xfrm>
          <a:custGeom>
            <a:avLst/>
            <a:gdLst>
              <a:gd name="T0" fmla="*/ 0 w 168"/>
              <a:gd name="T1" fmla="*/ 0 h 709"/>
              <a:gd name="T2" fmla="*/ 2147483647 w 168"/>
              <a:gd name="T3" fmla="*/ 2147483647 h 709"/>
              <a:gd name="T4" fmla="*/ 2147483647 w 168"/>
              <a:gd name="T5" fmla="*/ 2147483647 h 709"/>
              <a:gd name="T6" fmla="*/ 2147483647 w 168"/>
              <a:gd name="T7" fmla="*/ 2147483647 h 709"/>
              <a:gd name="T8" fmla="*/ 2147483647 w 168"/>
              <a:gd name="T9" fmla="*/ 2147483647 h 709"/>
              <a:gd name="T10" fmla="*/ 2147483647 w 168"/>
              <a:gd name="T11" fmla="*/ 2147483647 h 709"/>
              <a:gd name="T12" fmla="*/ 2147483647 w 168"/>
              <a:gd name="T13" fmla="*/ 2147483647 h 709"/>
              <a:gd name="T14" fmla="*/ 2147483647 w 168"/>
              <a:gd name="T15" fmla="*/ 2147483647 h 709"/>
              <a:gd name="T16" fmla="*/ 2147483647 w 168"/>
              <a:gd name="T17" fmla="*/ 2147483647 h 709"/>
              <a:gd name="T18" fmla="*/ 2147483647 w 168"/>
              <a:gd name="T19" fmla="*/ 2147483647 h 709"/>
              <a:gd name="T20" fmla="*/ 2147483647 w 168"/>
              <a:gd name="T21" fmla="*/ 2147483647 h 709"/>
              <a:gd name="T22" fmla="*/ 2147483647 w 168"/>
              <a:gd name="T23" fmla="*/ 2147483647 h 709"/>
              <a:gd name="T24" fmla="*/ 2147483647 w 168"/>
              <a:gd name="T25" fmla="*/ 2147483647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54" name="Freeform 122">
            <a:extLst>
              <a:ext uri="{FF2B5EF4-FFF2-40B4-BE49-F238E27FC236}">
                <a16:creationId xmlns:a16="http://schemas.microsoft.com/office/drawing/2014/main" id="{B2069585-F92C-4F53-3D4F-B2459CF047A9}"/>
              </a:ext>
            </a:extLst>
          </p:cNvPr>
          <p:cNvSpPr>
            <a:spLocks/>
          </p:cNvSpPr>
          <p:nvPr/>
        </p:nvSpPr>
        <p:spPr bwMode="auto">
          <a:xfrm>
            <a:off x="4235450" y="5392738"/>
            <a:ext cx="109538" cy="431800"/>
          </a:xfrm>
          <a:custGeom>
            <a:avLst/>
            <a:gdLst>
              <a:gd name="T0" fmla="*/ 0 w 69"/>
              <a:gd name="T1" fmla="*/ 2147483647 h 363"/>
              <a:gd name="T2" fmla="*/ 2147483647 w 69"/>
              <a:gd name="T3" fmla="*/ 2147483647 h 363"/>
              <a:gd name="T4" fmla="*/ 2147483647 w 69"/>
              <a:gd name="T5" fmla="*/ 2147483647 h 363"/>
              <a:gd name="T6" fmla="*/ 2147483647 w 69"/>
              <a:gd name="T7" fmla="*/ 2147483647 h 363"/>
              <a:gd name="T8" fmla="*/ 2147483647 w 69"/>
              <a:gd name="T9" fmla="*/ 2147483647 h 363"/>
              <a:gd name="T10" fmla="*/ 2147483647 w 69"/>
              <a:gd name="T11" fmla="*/ 2147483647 h 363"/>
              <a:gd name="T12" fmla="*/ 2147483647 w 69"/>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55" name="Freeform 123">
            <a:extLst>
              <a:ext uri="{FF2B5EF4-FFF2-40B4-BE49-F238E27FC236}">
                <a16:creationId xmlns:a16="http://schemas.microsoft.com/office/drawing/2014/main" id="{0894EFF6-0DA5-B1B5-423C-AA7E2D4A3ECF}"/>
              </a:ext>
            </a:extLst>
          </p:cNvPr>
          <p:cNvSpPr>
            <a:spLocks/>
          </p:cNvSpPr>
          <p:nvPr/>
        </p:nvSpPr>
        <p:spPr bwMode="auto">
          <a:xfrm>
            <a:off x="4349750" y="5387975"/>
            <a:ext cx="266700" cy="842963"/>
          </a:xfrm>
          <a:custGeom>
            <a:avLst/>
            <a:gdLst>
              <a:gd name="T0" fmla="*/ 0 w 168"/>
              <a:gd name="T1" fmla="*/ 0 h 709"/>
              <a:gd name="T2" fmla="*/ 2147483647 w 168"/>
              <a:gd name="T3" fmla="*/ 2147483647 h 709"/>
              <a:gd name="T4" fmla="*/ 2147483647 w 168"/>
              <a:gd name="T5" fmla="*/ 2147483647 h 709"/>
              <a:gd name="T6" fmla="*/ 2147483647 w 168"/>
              <a:gd name="T7" fmla="*/ 2147483647 h 709"/>
              <a:gd name="T8" fmla="*/ 2147483647 w 168"/>
              <a:gd name="T9" fmla="*/ 2147483647 h 709"/>
              <a:gd name="T10" fmla="*/ 2147483647 w 168"/>
              <a:gd name="T11" fmla="*/ 2147483647 h 709"/>
              <a:gd name="T12" fmla="*/ 2147483647 w 168"/>
              <a:gd name="T13" fmla="*/ 2147483647 h 709"/>
              <a:gd name="T14" fmla="*/ 2147483647 w 168"/>
              <a:gd name="T15" fmla="*/ 2147483647 h 709"/>
              <a:gd name="T16" fmla="*/ 2147483647 w 168"/>
              <a:gd name="T17" fmla="*/ 2147483647 h 709"/>
              <a:gd name="T18" fmla="*/ 2147483647 w 168"/>
              <a:gd name="T19" fmla="*/ 2147483647 h 709"/>
              <a:gd name="T20" fmla="*/ 2147483647 w 168"/>
              <a:gd name="T21" fmla="*/ 2147483647 h 709"/>
              <a:gd name="T22" fmla="*/ 2147483647 w 168"/>
              <a:gd name="T23" fmla="*/ 2147483647 h 709"/>
              <a:gd name="T24" fmla="*/ 2147483647 w 168"/>
              <a:gd name="T25" fmla="*/ 2147483647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356" name="Group 124">
            <a:extLst>
              <a:ext uri="{FF2B5EF4-FFF2-40B4-BE49-F238E27FC236}">
                <a16:creationId xmlns:a16="http://schemas.microsoft.com/office/drawing/2014/main" id="{04D38D23-F618-46D0-66A2-D6B6E33A30BE}"/>
              </a:ext>
            </a:extLst>
          </p:cNvPr>
          <p:cNvGrpSpPr>
            <a:grpSpLocks/>
          </p:cNvGrpSpPr>
          <p:nvPr/>
        </p:nvGrpSpPr>
        <p:grpSpPr bwMode="auto">
          <a:xfrm>
            <a:off x="4614863" y="5391150"/>
            <a:ext cx="373062" cy="846138"/>
            <a:chOff x="2898" y="3265"/>
            <a:chExt cx="235" cy="713"/>
          </a:xfrm>
        </p:grpSpPr>
        <p:sp>
          <p:nvSpPr>
            <p:cNvPr id="11400" name="Freeform 125">
              <a:extLst>
                <a:ext uri="{FF2B5EF4-FFF2-40B4-BE49-F238E27FC236}">
                  <a16:creationId xmlns:a16="http://schemas.microsoft.com/office/drawing/2014/main" id="{9D2614C5-8D01-1F5C-6226-D2FAFB9B043F}"/>
                </a:ext>
              </a:extLst>
            </p:cNvPr>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01" name="Freeform 126">
              <a:extLst>
                <a:ext uri="{FF2B5EF4-FFF2-40B4-BE49-F238E27FC236}">
                  <a16:creationId xmlns:a16="http://schemas.microsoft.com/office/drawing/2014/main" id="{98F75EC3-EC33-51E9-F950-FD0A9ED04D05}"/>
                </a:ext>
              </a:extLst>
            </p:cNvPr>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357" name="Freeform 127">
            <a:extLst>
              <a:ext uri="{FF2B5EF4-FFF2-40B4-BE49-F238E27FC236}">
                <a16:creationId xmlns:a16="http://schemas.microsoft.com/office/drawing/2014/main" id="{615ACC3F-0CA5-4817-2863-520F72B1EE7A}"/>
              </a:ext>
            </a:extLst>
          </p:cNvPr>
          <p:cNvSpPr>
            <a:spLocks/>
          </p:cNvSpPr>
          <p:nvPr/>
        </p:nvSpPr>
        <p:spPr bwMode="auto">
          <a:xfrm>
            <a:off x="4986338" y="5791200"/>
            <a:ext cx="100012" cy="431800"/>
          </a:xfrm>
          <a:custGeom>
            <a:avLst/>
            <a:gdLst>
              <a:gd name="T0" fmla="*/ 0 w 63"/>
              <a:gd name="T1" fmla="*/ 0 h 363"/>
              <a:gd name="T2" fmla="*/ 2147483647 w 63"/>
              <a:gd name="T3" fmla="*/ 2147483647 h 363"/>
              <a:gd name="T4" fmla="*/ 2147483647 w 63"/>
              <a:gd name="T5" fmla="*/ 2147483647 h 363"/>
              <a:gd name="T6" fmla="*/ 2147483647 w 63"/>
              <a:gd name="T7" fmla="*/ 2147483647 h 363"/>
              <a:gd name="T8" fmla="*/ 2147483647 w 63"/>
              <a:gd name="T9" fmla="*/ 2147483647 h 363"/>
              <a:gd name="T10" fmla="*/ 2147483647 w 63"/>
              <a:gd name="T11" fmla="*/ 2147483647 h 363"/>
              <a:gd name="T12" fmla="*/ 2147483647 w 63"/>
              <a:gd name="T13" fmla="*/ 2147483647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58" name="Freeform 128">
            <a:extLst>
              <a:ext uri="{FF2B5EF4-FFF2-40B4-BE49-F238E27FC236}">
                <a16:creationId xmlns:a16="http://schemas.microsoft.com/office/drawing/2014/main" id="{DDC2DEC3-D4C9-4991-E0C3-97FAA10966E9}"/>
              </a:ext>
            </a:extLst>
          </p:cNvPr>
          <p:cNvSpPr>
            <a:spLocks/>
          </p:cNvSpPr>
          <p:nvPr/>
        </p:nvSpPr>
        <p:spPr bwMode="auto">
          <a:xfrm>
            <a:off x="5087938" y="5391150"/>
            <a:ext cx="268287" cy="841375"/>
          </a:xfrm>
          <a:custGeom>
            <a:avLst/>
            <a:gdLst>
              <a:gd name="T0" fmla="*/ 0 w 169"/>
              <a:gd name="T1" fmla="*/ 2147483647 h 709"/>
              <a:gd name="T2" fmla="*/ 2147483647 w 169"/>
              <a:gd name="T3" fmla="*/ 2147483647 h 709"/>
              <a:gd name="T4" fmla="*/ 2147483647 w 169"/>
              <a:gd name="T5" fmla="*/ 2147483647 h 709"/>
              <a:gd name="T6" fmla="*/ 2147483647 w 169"/>
              <a:gd name="T7" fmla="*/ 2147483647 h 709"/>
              <a:gd name="T8" fmla="*/ 2147483647 w 169"/>
              <a:gd name="T9" fmla="*/ 2147483647 h 709"/>
              <a:gd name="T10" fmla="*/ 2147483647 w 169"/>
              <a:gd name="T11" fmla="*/ 2147483647 h 709"/>
              <a:gd name="T12" fmla="*/ 2147483647 w 169"/>
              <a:gd name="T13" fmla="*/ 2147483647 h 709"/>
              <a:gd name="T14" fmla="*/ 2147483647 w 169"/>
              <a:gd name="T15" fmla="*/ 2147483647 h 709"/>
              <a:gd name="T16" fmla="*/ 2147483647 w 169"/>
              <a:gd name="T17" fmla="*/ 2147483647 h 709"/>
              <a:gd name="T18" fmla="*/ 2147483647 w 169"/>
              <a:gd name="T19" fmla="*/ 0 h 709"/>
              <a:gd name="T20" fmla="*/ 2147483647 w 169"/>
              <a:gd name="T21" fmla="*/ 2147483647 h 709"/>
              <a:gd name="T22" fmla="*/ 2147483647 w 169"/>
              <a:gd name="T23" fmla="*/ 2147483647 h 709"/>
              <a:gd name="T24" fmla="*/ 2147483647 w 169"/>
              <a:gd name="T25" fmla="*/ 2147483647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359" name="Group 129">
            <a:extLst>
              <a:ext uri="{FF2B5EF4-FFF2-40B4-BE49-F238E27FC236}">
                <a16:creationId xmlns:a16="http://schemas.microsoft.com/office/drawing/2014/main" id="{D4218E09-3C17-BFD0-D8EA-14B587405160}"/>
              </a:ext>
            </a:extLst>
          </p:cNvPr>
          <p:cNvGrpSpPr>
            <a:grpSpLocks/>
          </p:cNvGrpSpPr>
          <p:nvPr/>
        </p:nvGrpSpPr>
        <p:grpSpPr bwMode="auto">
          <a:xfrm>
            <a:off x="5356225" y="5380038"/>
            <a:ext cx="746125" cy="846137"/>
            <a:chOff x="3365" y="3256"/>
            <a:chExt cx="470" cy="713"/>
          </a:xfrm>
        </p:grpSpPr>
        <p:grpSp>
          <p:nvGrpSpPr>
            <p:cNvPr id="11394" name="Group 130">
              <a:extLst>
                <a:ext uri="{FF2B5EF4-FFF2-40B4-BE49-F238E27FC236}">
                  <a16:creationId xmlns:a16="http://schemas.microsoft.com/office/drawing/2014/main" id="{AC6A84D4-DF9B-0DCD-65B0-FDD5A42479A3}"/>
                </a:ext>
              </a:extLst>
            </p:cNvPr>
            <p:cNvGrpSpPr>
              <a:grpSpLocks/>
            </p:cNvGrpSpPr>
            <p:nvPr/>
          </p:nvGrpSpPr>
          <p:grpSpPr bwMode="auto">
            <a:xfrm>
              <a:off x="3365" y="3256"/>
              <a:ext cx="233" cy="713"/>
              <a:chOff x="3365" y="3256"/>
              <a:chExt cx="233" cy="713"/>
            </a:xfrm>
          </p:grpSpPr>
          <p:sp>
            <p:nvSpPr>
              <p:cNvPr id="11398" name="Freeform 131">
                <a:extLst>
                  <a:ext uri="{FF2B5EF4-FFF2-40B4-BE49-F238E27FC236}">
                    <a16:creationId xmlns:a16="http://schemas.microsoft.com/office/drawing/2014/main" id="{0B0F7A4B-0AD8-E2F4-2714-B93EF6100C88}"/>
                  </a:ext>
                </a:extLst>
              </p:cNvPr>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99" name="Freeform 132">
                <a:extLst>
                  <a:ext uri="{FF2B5EF4-FFF2-40B4-BE49-F238E27FC236}">
                    <a16:creationId xmlns:a16="http://schemas.microsoft.com/office/drawing/2014/main" id="{489914B9-337F-2EB6-9DDD-72492139B6D2}"/>
                  </a:ext>
                </a:extLst>
              </p:cNvPr>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395" name="Group 133">
              <a:extLst>
                <a:ext uri="{FF2B5EF4-FFF2-40B4-BE49-F238E27FC236}">
                  <a16:creationId xmlns:a16="http://schemas.microsoft.com/office/drawing/2014/main" id="{E4B04D81-416D-CE45-89EB-D93A3E637810}"/>
                </a:ext>
              </a:extLst>
            </p:cNvPr>
            <p:cNvGrpSpPr>
              <a:grpSpLocks/>
            </p:cNvGrpSpPr>
            <p:nvPr/>
          </p:nvGrpSpPr>
          <p:grpSpPr bwMode="auto">
            <a:xfrm>
              <a:off x="3600" y="3256"/>
              <a:ext cx="235" cy="713"/>
              <a:chOff x="3600" y="3256"/>
              <a:chExt cx="235" cy="713"/>
            </a:xfrm>
          </p:grpSpPr>
          <p:sp>
            <p:nvSpPr>
              <p:cNvPr id="11396" name="Freeform 134">
                <a:extLst>
                  <a:ext uri="{FF2B5EF4-FFF2-40B4-BE49-F238E27FC236}">
                    <a16:creationId xmlns:a16="http://schemas.microsoft.com/office/drawing/2014/main" id="{53F082D6-505C-268B-4411-43F5681AE5C8}"/>
                  </a:ext>
                </a:extLst>
              </p:cNvPr>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97" name="Freeform 135">
                <a:extLst>
                  <a:ext uri="{FF2B5EF4-FFF2-40B4-BE49-F238E27FC236}">
                    <a16:creationId xmlns:a16="http://schemas.microsoft.com/office/drawing/2014/main" id="{14017817-EF72-6B22-98FE-81DB6E105D04}"/>
                  </a:ext>
                </a:extLst>
              </p:cNvPr>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1360" name="Group 136">
            <a:extLst>
              <a:ext uri="{FF2B5EF4-FFF2-40B4-BE49-F238E27FC236}">
                <a16:creationId xmlns:a16="http://schemas.microsoft.com/office/drawing/2014/main" id="{12DB62BF-3914-14A1-98D1-8354D5754039}"/>
              </a:ext>
            </a:extLst>
          </p:cNvPr>
          <p:cNvGrpSpPr>
            <a:grpSpLocks/>
          </p:cNvGrpSpPr>
          <p:nvPr/>
        </p:nvGrpSpPr>
        <p:grpSpPr bwMode="auto">
          <a:xfrm>
            <a:off x="6099175" y="5368925"/>
            <a:ext cx="371475" cy="847725"/>
            <a:chOff x="3833" y="3247"/>
            <a:chExt cx="234" cy="713"/>
          </a:xfrm>
        </p:grpSpPr>
        <p:sp>
          <p:nvSpPr>
            <p:cNvPr id="11392" name="Freeform 137">
              <a:extLst>
                <a:ext uri="{FF2B5EF4-FFF2-40B4-BE49-F238E27FC236}">
                  <a16:creationId xmlns:a16="http://schemas.microsoft.com/office/drawing/2014/main" id="{744E82AE-59D4-70E1-62F3-E9332E3B388D}"/>
                </a:ext>
              </a:extLst>
            </p:cNvPr>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93" name="Freeform 138">
              <a:extLst>
                <a:ext uri="{FF2B5EF4-FFF2-40B4-BE49-F238E27FC236}">
                  <a16:creationId xmlns:a16="http://schemas.microsoft.com/office/drawing/2014/main" id="{9C095227-15F6-DA7E-D5E9-CD8A28A4217F}"/>
                </a:ext>
              </a:extLst>
            </p:cNvPr>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361" name="Freeform 139">
            <a:extLst>
              <a:ext uri="{FF2B5EF4-FFF2-40B4-BE49-F238E27FC236}">
                <a16:creationId xmlns:a16="http://schemas.microsoft.com/office/drawing/2014/main" id="{78CEE7AF-60D3-570F-614B-53A8CCFB3779}"/>
              </a:ext>
            </a:extLst>
          </p:cNvPr>
          <p:cNvSpPr>
            <a:spLocks/>
          </p:cNvSpPr>
          <p:nvPr/>
        </p:nvSpPr>
        <p:spPr bwMode="auto">
          <a:xfrm>
            <a:off x="6472238" y="5784850"/>
            <a:ext cx="101600" cy="430213"/>
          </a:xfrm>
          <a:custGeom>
            <a:avLst/>
            <a:gdLst>
              <a:gd name="T0" fmla="*/ 0 w 64"/>
              <a:gd name="T1" fmla="*/ 0 h 271"/>
              <a:gd name="T2" fmla="*/ 2147483647 w 64"/>
              <a:gd name="T3" fmla="*/ 2147483647 h 271"/>
              <a:gd name="T4" fmla="*/ 2147483647 w 64"/>
              <a:gd name="T5" fmla="*/ 2147483647 h 271"/>
              <a:gd name="T6" fmla="*/ 2147483647 w 64"/>
              <a:gd name="T7" fmla="*/ 2147483647 h 271"/>
              <a:gd name="T8" fmla="*/ 2147483647 w 64"/>
              <a:gd name="T9" fmla="*/ 2147483647 h 271"/>
              <a:gd name="T10" fmla="*/ 2147483647 w 64"/>
              <a:gd name="T11" fmla="*/ 2147483647 h 2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2" name="Freeform 140">
            <a:extLst>
              <a:ext uri="{FF2B5EF4-FFF2-40B4-BE49-F238E27FC236}">
                <a16:creationId xmlns:a16="http://schemas.microsoft.com/office/drawing/2014/main" id="{969031E7-CA24-780B-649E-15E7F5457FFA}"/>
              </a:ext>
            </a:extLst>
          </p:cNvPr>
          <p:cNvSpPr>
            <a:spLocks/>
          </p:cNvSpPr>
          <p:nvPr/>
        </p:nvSpPr>
        <p:spPr bwMode="auto">
          <a:xfrm>
            <a:off x="6577013" y="5368925"/>
            <a:ext cx="280987" cy="841375"/>
          </a:xfrm>
          <a:custGeom>
            <a:avLst/>
            <a:gdLst>
              <a:gd name="T0" fmla="*/ 0 w 177"/>
              <a:gd name="T1" fmla="*/ 2147483647 h 530"/>
              <a:gd name="T2" fmla="*/ 2147483647 w 177"/>
              <a:gd name="T3" fmla="*/ 2147483647 h 530"/>
              <a:gd name="T4" fmla="*/ 2147483647 w 177"/>
              <a:gd name="T5" fmla="*/ 2147483647 h 530"/>
              <a:gd name="T6" fmla="*/ 2147483647 w 177"/>
              <a:gd name="T7" fmla="*/ 2147483647 h 530"/>
              <a:gd name="T8" fmla="*/ 2147483647 w 177"/>
              <a:gd name="T9" fmla="*/ 2147483647 h 530"/>
              <a:gd name="T10" fmla="*/ 2147483647 w 177"/>
              <a:gd name="T11" fmla="*/ 2147483647 h 530"/>
              <a:gd name="T12" fmla="*/ 2147483647 w 177"/>
              <a:gd name="T13" fmla="*/ 2147483647 h 530"/>
              <a:gd name="T14" fmla="*/ 2147483647 w 177"/>
              <a:gd name="T15" fmla="*/ 2147483647 h 530"/>
              <a:gd name="T16" fmla="*/ 2147483647 w 177"/>
              <a:gd name="T17" fmla="*/ 2147483647 h 530"/>
              <a:gd name="T18" fmla="*/ 2147483647 w 177"/>
              <a:gd name="T19" fmla="*/ 0 h 530"/>
              <a:gd name="T20" fmla="*/ 2147483647 w 177"/>
              <a:gd name="T21" fmla="*/ 2147483647 h 530"/>
              <a:gd name="T22" fmla="*/ 2147483647 w 177"/>
              <a:gd name="T23" fmla="*/ 2147483647 h 530"/>
              <a:gd name="T24" fmla="*/ 2147483647 w 177"/>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363" name="Group 141">
            <a:extLst>
              <a:ext uri="{FF2B5EF4-FFF2-40B4-BE49-F238E27FC236}">
                <a16:creationId xmlns:a16="http://schemas.microsoft.com/office/drawing/2014/main" id="{723D1F45-A699-3AC2-35D0-5E851ACACCB3}"/>
              </a:ext>
            </a:extLst>
          </p:cNvPr>
          <p:cNvGrpSpPr>
            <a:grpSpLocks/>
          </p:cNvGrpSpPr>
          <p:nvPr/>
        </p:nvGrpSpPr>
        <p:grpSpPr bwMode="auto">
          <a:xfrm>
            <a:off x="6867525" y="5372100"/>
            <a:ext cx="755650" cy="847725"/>
            <a:chOff x="4317" y="3250"/>
            <a:chExt cx="476" cy="713"/>
          </a:xfrm>
        </p:grpSpPr>
        <p:grpSp>
          <p:nvGrpSpPr>
            <p:cNvPr id="11386" name="Group 142">
              <a:extLst>
                <a:ext uri="{FF2B5EF4-FFF2-40B4-BE49-F238E27FC236}">
                  <a16:creationId xmlns:a16="http://schemas.microsoft.com/office/drawing/2014/main" id="{C98EAF9D-AE4C-A07E-BA3A-1AF202B02F5A}"/>
                </a:ext>
              </a:extLst>
            </p:cNvPr>
            <p:cNvGrpSpPr>
              <a:grpSpLocks/>
            </p:cNvGrpSpPr>
            <p:nvPr/>
          </p:nvGrpSpPr>
          <p:grpSpPr bwMode="auto">
            <a:xfrm>
              <a:off x="4317" y="3250"/>
              <a:ext cx="238" cy="713"/>
              <a:chOff x="4317" y="3250"/>
              <a:chExt cx="238" cy="713"/>
            </a:xfrm>
          </p:grpSpPr>
          <p:sp>
            <p:nvSpPr>
              <p:cNvPr id="11390" name="Freeform 143">
                <a:extLst>
                  <a:ext uri="{FF2B5EF4-FFF2-40B4-BE49-F238E27FC236}">
                    <a16:creationId xmlns:a16="http://schemas.microsoft.com/office/drawing/2014/main" id="{9156FB2D-E4B3-5D46-D941-7AC49BCC1B21}"/>
                  </a:ext>
                </a:extLst>
              </p:cNvPr>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91" name="Freeform 144">
                <a:extLst>
                  <a:ext uri="{FF2B5EF4-FFF2-40B4-BE49-F238E27FC236}">
                    <a16:creationId xmlns:a16="http://schemas.microsoft.com/office/drawing/2014/main" id="{952ED55A-A76E-87B3-B107-7CEDB8666EBE}"/>
                  </a:ext>
                </a:extLst>
              </p:cNvPr>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387" name="Group 145">
              <a:extLst>
                <a:ext uri="{FF2B5EF4-FFF2-40B4-BE49-F238E27FC236}">
                  <a16:creationId xmlns:a16="http://schemas.microsoft.com/office/drawing/2014/main" id="{34EFC168-DC9C-ACF7-7422-2D7426A4F930}"/>
                </a:ext>
              </a:extLst>
            </p:cNvPr>
            <p:cNvGrpSpPr>
              <a:grpSpLocks/>
            </p:cNvGrpSpPr>
            <p:nvPr/>
          </p:nvGrpSpPr>
          <p:grpSpPr bwMode="auto">
            <a:xfrm>
              <a:off x="4557" y="3250"/>
              <a:ext cx="236" cy="713"/>
              <a:chOff x="4557" y="3250"/>
              <a:chExt cx="236" cy="713"/>
            </a:xfrm>
          </p:grpSpPr>
          <p:sp>
            <p:nvSpPr>
              <p:cNvPr id="11388" name="Freeform 146">
                <a:extLst>
                  <a:ext uri="{FF2B5EF4-FFF2-40B4-BE49-F238E27FC236}">
                    <a16:creationId xmlns:a16="http://schemas.microsoft.com/office/drawing/2014/main" id="{B650F54E-7798-8009-4A30-A6BC132D4AF9}"/>
                  </a:ext>
                </a:extLst>
              </p:cNvPr>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89" name="Freeform 147">
                <a:extLst>
                  <a:ext uri="{FF2B5EF4-FFF2-40B4-BE49-F238E27FC236}">
                    <a16:creationId xmlns:a16="http://schemas.microsoft.com/office/drawing/2014/main" id="{2D664344-9090-C9BD-BEA5-7B2C9B5D7D55}"/>
                  </a:ext>
                </a:extLst>
              </p:cNvPr>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1364" name="Freeform 148">
            <a:extLst>
              <a:ext uri="{FF2B5EF4-FFF2-40B4-BE49-F238E27FC236}">
                <a16:creationId xmlns:a16="http://schemas.microsoft.com/office/drawing/2014/main" id="{CCB3BAB6-9D31-A7E3-4E32-855C6C4C9EEA}"/>
              </a:ext>
            </a:extLst>
          </p:cNvPr>
          <p:cNvSpPr>
            <a:spLocks/>
          </p:cNvSpPr>
          <p:nvPr/>
        </p:nvSpPr>
        <p:spPr bwMode="auto">
          <a:xfrm>
            <a:off x="7615238" y="5365750"/>
            <a:ext cx="112712" cy="490538"/>
          </a:xfrm>
          <a:custGeom>
            <a:avLst/>
            <a:gdLst>
              <a:gd name="T0" fmla="*/ 0 w 71"/>
              <a:gd name="T1" fmla="*/ 2147483647 h 309"/>
              <a:gd name="T2" fmla="*/ 2147483647 w 71"/>
              <a:gd name="T3" fmla="*/ 2147483647 h 309"/>
              <a:gd name="T4" fmla="*/ 2147483647 w 71"/>
              <a:gd name="T5" fmla="*/ 2147483647 h 309"/>
              <a:gd name="T6" fmla="*/ 2147483647 w 71"/>
              <a:gd name="T7" fmla="*/ 2147483647 h 309"/>
              <a:gd name="T8" fmla="*/ 2147483647 w 71"/>
              <a:gd name="T9" fmla="*/ 2147483647 h 309"/>
              <a:gd name="T10" fmla="*/ 2147483647 w 71"/>
              <a:gd name="T11" fmla="*/ 2147483647 h 309"/>
              <a:gd name="T12" fmla="*/ 2147483647 w 71"/>
              <a:gd name="T13" fmla="*/ 0 h 3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5" name="Freeform 149">
            <a:extLst>
              <a:ext uri="{FF2B5EF4-FFF2-40B4-BE49-F238E27FC236}">
                <a16:creationId xmlns:a16="http://schemas.microsoft.com/office/drawing/2014/main" id="{A6FD0622-BEFA-7BD0-AA61-D660A3D52F84}"/>
              </a:ext>
            </a:extLst>
          </p:cNvPr>
          <p:cNvSpPr>
            <a:spLocks/>
          </p:cNvSpPr>
          <p:nvPr/>
        </p:nvSpPr>
        <p:spPr bwMode="auto">
          <a:xfrm>
            <a:off x="7731125" y="5370513"/>
            <a:ext cx="269875" cy="841375"/>
          </a:xfrm>
          <a:custGeom>
            <a:avLst/>
            <a:gdLst>
              <a:gd name="T0" fmla="*/ 0 w 170"/>
              <a:gd name="T1" fmla="*/ 0 h 530"/>
              <a:gd name="T2" fmla="*/ 2147483647 w 170"/>
              <a:gd name="T3" fmla="*/ 2147483647 h 530"/>
              <a:gd name="T4" fmla="*/ 2147483647 w 170"/>
              <a:gd name="T5" fmla="*/ 2147483647 h 530"/>
              <a:gd name="T6" fmla="*/ 2147483647 w 170"/>
              <a:gd name="T7" fmla="*/ 2147483647 h 530"/>
              <a:gd name="T8" fmla="*/ 2147483647 w 170"/>
              <a:gd name="T9" fmla="*/ 2147483647 h 530"/>
              <a:gd name="T10" fmla="*/ 2147483647 w 170"/>
              <a:gd name="T11" fmla="*/ 2147483647 h 530"/>
              <a:gd name="T12" fmla="*/ 2147483647 w 170"/>
              <a:gd name="T13" fmla="*/ 2147483647 h 530"/>
              <a:gd name="T14" fmla="*/ 2147483647 w 170"/>
              <a:gd name="T15" fmla="*/ 2147483647 h 530"/>
              <a:gd name="T16" fmla="*/ 2147483647 w 170"/>
              <a:gd name="T17" fmla="*/ 2147483647 h 530"/>
              <a:gd name="T18" fmla="*/ 2147483647 w 170"/>
              <a:gd name="T19" fmla="*/ 2147483647 h 530"/>
              <a:gd name="T20" fmla="*/ 2147483647 w 170"/>
              <a:gd name="T21" fmla="*/ 2147483647 h 530"/>
              <a:gd name="T22" fmla="*/ 2147483647 w 170"/>
              <a:gd name="T23" fmla="*/ 2147483647 h 530"/>
              <a:gd name="T24" fmla="*/ 2147483647 w 170"/>
              <a:gd name="T25" fmla="*/ 214748364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366" name="Group 150">
            <a:extLst>
              <a:ext uri="{FF2B5EF4-FFF2-40B4-BE49-F238E27FC236}">
                <a16:creationId xmlns:a16="http://schemas.microsoft.com/office/drawing/2014/main" id="{6A3C5E81-A0F8-4A68-6B48-79D978CC1DAA}"/>
              </a:ext>
            </a:extLst>
          </p:cNvPr>
          <p:cNvGrpSpPr>
            <a:grpSpLocks/>
          </p:cNvGrpSpPr>
          <p:nvPr/>
        </p:nvGrpSpPr>
        <p:grpSpPr bwMode="auto">
          <a:xfrm>
            <a:off x="8001000" y="5365750"/>
            <a:ext cx="377825" cy="847725"/>
            <a:chOff x="5031" y="3244"/>
            <a:chExt cx="238" cy="713"/>
          </a:xfrm>
        </p:grpSpPr>
        <p:sp>
          <p:nvSpPr>
            <p:cNvPr id="11384" name="Freeform 151">
              <a:extLst>
                <a:ext uri="{FF2B5EF4-FFF2-40B4-BE49-F238E27FC236}">
                  <a16:creationId xmlns:a16="http://schemas.microsoft.com/office/drawing/2014/main" id="{084CA8F0-4990-D40D-A744-CAA972C10B19}"/>
                </a:ext>
              </a:extLst>
            </p:cNvPr>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85" name="Freeform 152">
              <a:extLst>
                <a:ext uri="{FF2B5EF4-FFF2-40B4-BE49-F238E27FC236}">
                  <a16:creationId xmlns:a16="http://schemas.microsoft.com/office/drawing/2014/main" id="{CB0E1A08-03DC-BB20-0369-EEE52507DA48}"/>
                </a:ext>
              </a:extLst>
            </p:cNvPr>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367" name="Rectangle 153">
            <a:extLst>
              <a:ext uri="{FF2B5EF4-FFF2-40B4-BE49-F238E27FC236}">
                <a16:creationId xmlns:a16="http://schemas.microsoft.com/office/drawing/2014/main" id="{D8A41FC6-6914-6C13-4513-261541A51E0D}"/>
              </a:ext>
            </a:extLst>
          </p:cNvPr>
          <p:cNvSpPr>
            <a:spLocks noChangeArrowheads="1"/>
          </p:cNvSpPr>
          <p:nvPr/>
        </p:nvSpPr>
        <p:spPr bwMode="auto">
          <a:xfrm>
            <a:off x="34925" y="2333625"/>
            <a:ext cx="1400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a:solidFill>
                  <a:srgbClr val="333399"/>
                </a:solidFill>
                <a:latin typeface="Times New Roman" panose="02020603050405020304" pitchFamily="18" charset="0"/>
                <a:ea typeface="黑体" panose="02010609060101010101" pitchFamily="49" charset="-122"/>
              </a:rPr>
              <a:t>基带信号</a:t>
            </a:r>
          </a:p>
        </p:txBody>
      </p:sp>
      <p:sp>
        <p:nvSpPr>
          <p:cNvPr id="11368" name="Rectangle 154">
            <a:extLst>
              <a:ext uri="{FF2B5EF4-FFF2-40B4-BE49-F238E27FC236}">
                <a16:creationId xmlns:a16="http://schemas.microsoft.com/office/drawing/2014/main" id="{540F8E21-76CD-A29E-7F46-27C29B7FC44F}"/>
              </a:ext>
            </a:extLst>
          </p:cNvPr>
          <p:cNvSpPr>
            <a:spLocks noChangeArrowheads="1"/>
          </p:cNvSpPr>
          <p:nvPr/>
        </p:nvSpPr>
        <p:spPr bwMode="auto">
          <a:xfrm>
            <a:off x="196850" y="3346450"/>
            <a:ext cx="790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a:solidFill>
                  <a:srgbClr val="333399"/>
                </a:solidFill>
                <a:latin typeface="Times New Roman" panose="02020603050405020304" pitchFamily="18" charset="0"/>
                <a:ea typeface="黑体" panose="02010609060101010101" pitchFamily="49" charset="-122"/>
              </a:rPr>
              <a:t>调幅</a:t>
            </a:r>
          </a:p>
        </p:txBody>
      </p:sp>
      <p:sp>
        <p:nvSpPr>
          <p:cNvPr id="11369" name="Rectangle 155">
            <a:extLst>
              <a:ext uri="{FF2B5EF4-FFF2-40B4-BE49-F238E27FC236}">
                <a16:creationId xmlns:a16="http://schemas.microsoft.com/office/drawing/2014/main" id="{B9FA50D9-6929-53F7-FAC3-A2158210451C}"/>
              </a:ext>
            </a:extLst>
          </p:cNvPr>
          <p:cNvSpPr>
            <a:spLocks noChangeArrowheads="1"/>
          </p:cNvSpPr>
          <p:nvPr/>
        </p:nvSpPr>
        <p:spPr bwMode="auto">
          <a:xfrm>
            <a:off x="196850" y="4457700"/>
            <a:ext cx="790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a:solidFill>
                  <a:srgbClr val="333399"/>
                </a:solidFill>
                <a:latin typeface="Times New Roman" panose="02020603050405020304" pitchFamily="18" charset="0"/>
                <a:ea typeface="黑体" panose="02010609060101010101" pitchFamily="49" charset="-122"/>
              </a:rPr>
              <a:t>调频</a:t>
            </a:r>
          </a:p>
        </p:txBody>
      </p:sp>
      <p:sp>
        <p:nvSpPr>
          <p:cNvPr id="11370" name="Rectangle 156">
            <a:extLst>
              <a:ext uri="{FF2B5EF4-FFF2-40B4-BE49-F238E27FC236}">
                <a16:creationId xmlns:a16="http://schemas.microsoft.com/office/drawing/2014/main" id="{F37C6AF1-1FDC-193E-F82E-D31D76539BE2}"/>
              </a:ext>
            </a:extLst>
          </p:cNvPr>
          <p:cNvSpPr>
            <a:spLocks noChangeArrowheads="1"/>
          </p:cNvSpPr>
          <p:nvPr/>
        </p:nvSpPr>
        <p:spPr bwMode="auto">
          <a:xfrm>
            <a:off x="196850" y="5640388"/>
            <a:ext cx="790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l"/>
            <a:r>
              <a:rPr kumimoji="1" lang="zh-CN" altLang="en-US">
                <a:solidFill>
                  <a:srgbClr val="333399"/>
                </a:solidFill>
                <a:latin typeface="Times New Roman" panose="02020603050405020304" pitchFamily="18" charset="0"/>
                <a:ea typeface="黑体" panose="02010609060101010101" pitchFamily="49" charset="-122"/>
              </a:rPr>
              <a:t>调相</a:t>
            </a:r>
          </a:p>
        </p:txBody>
      </p:sp>
      <p:grpSp>
        <p:nvGrpSpPr>
          <p:cNvPr id="11371" name="Group 157">
            <a:extLst>
              <a:ext uri="{FF2B5EF4-FFF2-40B4-BE49-F238E27FC236}">
                <a16:creationId xmlns:a16="http://schemas.microsoft.com/office/drawing/2014/main" id="{52170F7F-C534-AED5-F6A4-FBF6CC34B80E}"/>
              </a:ext>
            </a:extLst>
          </p:cNvPr>
          <p:cNvGrpSpPr>
            <a:grpSpLocks/>
          </p:cNvGrpSpPr>
          <p:nvPr/>
        </p:nvGrpSpPr>
        <p:grpSpPr bwMode="auto">
          <a:xfrm>
            <a:off x="2298700" y="3074988"/>
            <a:ext cx="755650" cy="844550"/>
            <a:chOff x="1439" y="1316"/>
            <a:chExt cx="476" cy="711"/>
          </a:xfrm>
        </p:grpSpPr>
        <p:grpSp>
          <p:nvGrpSpPr>
            <p:cNvPr id="11373" name="Group 158">
              <a:extLst>
                <a:ext uri="{FF2B5EF4-FFF2-40B4-BE49-F238E27FC236}">
                  <a16:creationId xmlns:a16="http://schemas.microsoft.com/office/drawing/2014/main" id="{E9C45B35-5788-7F37-53BF-F77E289E2EEC}"/>
                </a:ext>
              </a:extLst>
            </p:cNvPr>
            <p:cNvGrpSpPr>
              <a:grpSpLocks/>
            </p:cNvGrpSpPr>
            <p:nvPr/>
          </p:nvGrpSpPr>
          <p:grpSpPr bwMode="auto">
            <a:xfrm>
              <a:off x="1439" y="1316"/>
              <a:ext cx="239" cy="711"/>
              <a:chOff x="1439" y="1316"/>
              <a:chExt cx="239" cy="711"/>
            </a:xfrm>
          </p:grpSpPr>
          <p:sp>
            <p:nvSpPr>
              <p:cNvPr id="11380" name="Freeform 159">
                <a:extLst>
                  <a:ext uri="{FF2B5EF4-FFF2-40B4-BE49-F238E27FC236}">
                    <a16:creationId xmlns:a16="http://schemas.microsoft.com/office/drawing/2014/main" id="{7FA287C6-571C-20B5-E08B-46B5C14B558D}"/>
                  </a:ext>
                </a:extLst>
              </p:cNvPr>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81" name="Freeform 160">
                <a:extLst>
                  <a:ext uri="{FF2B5EF4-FFF2-40B4-BE49-F238E27FC236}">
                    <a16:creationId xmlns:a16="http://schemas.microsoft.com/office/drawing/2014/main" id="{44435C7F-F4DF-C34B-2383-7D32AAAEDE20}"/>
                  </a:ext>
                </a:extLst>
              </p:cNvPr>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82" name="Freeform 161">
                <a:extLst>
                  <a:ext uri="{FF2B5EF4-FFF2-40B4-BE49-F238E27FC236}">
                    <a16:creationId xmlns:a16="http://schemas.microsoft.com/office/drawing/2014/main" id="{4CB538DD-E00D-124F-A95C-9B8AE24DDADC}"/>
                  </a:ext>
                </a:extLst>
              </p:cNvPr>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83" name="Freeform 162">
                <a:extLst>
                  <a:ext uri="{FF2B5EF4-FFF2-40B4-BE49-F238E27FC236}">
                    <a16:creationId xmlns:a16="http://schemas.microsoft.com/office/drawing/2014/main" id="{A11051B5-4098-1C80-FADF-73BB7895463E}"/>
                  </a:ext>
                </a:extLst>
              </p:cNvPr>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374" name="Group 163">
              <a:extLst>
                <a:ext uri="{FF2B5EF4-FFF2-40B4-BE49-F238E27FC236}">
                  <a16:creationId xmlns:a16="http://schemas.microsoft.com/office/drawing/2014/main" id="{226E4726-43DF-A676-004B-A92D810291F1}"/>
                </a:ext>
              </a:extLst>
            </p:cNvPr>
            <p:cNvGrpSpPr>
              <a:grpSpLocks/>
            </p:cNvGrpSpPr>
            <p:nvPr/>
          </p:nvGrpSpPr>
          <p:grpSpPr bwMode="auto">
            <a:xfrm>
              <a:off x="1676" y="1316"/>
              <a:ext cx="239" cy="711"/>
              <a:chOff x="1676" y="1316"/>
              <a:chExt cx="239" cy="711"/>
            </a:xfrm>
          </p:grpSpPr>
          <p:sp>
            <p:nvSpPr>
              <p:cNvPr id="11376" name="Freeform 164">
                <a:extLst>
                  <a:ext uri="{FF2B5EF4-FFF2-40B4-BE49-F238E27FC236}">
                    <a16:creationId xmlns:a16="http://schemas.microsoft.com/office/drawing/2014/main" id="{9427AACD-BDC4-7BA4-B700-4728D255875C}"/>
                  </a:ext>
                </a:extLst>
              </p:cNvPr>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7" name="Freeform 165">
                <a:extLst>
                  <a:ext uri="{FF2B5EF4-FFF2-40B4-BE49-F238E27FC236}">
                    <a16:creationId xmlns:a16="http://schemas.microsoft.com/office/drawing/2014/main" id="{F237A46B-F381-DEE3-E694-1BFE5DB5F785}"/>
                  </a:ext>
                </a:extLst>
              </p:cNvPr>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8" name="Freeform 166">
                <a:extLst>
                  <a:ext uri="{FF2B5EF4-FFF2-40B4-BE49-F238E27FC236}">
                    <a16:creationId xmlns:a16="http://schemas.microsoft.com/office/drawing/2014/main" id="{028357B9-AC45-ADD5-1789-4896890AA2CD}"/>
                  </a:ext>
                </a:extLst>
              </p:cNvPr>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9" name="Freeform 167">
                <a:extLst>
                  <a:ext uri="{FF2B5EF4-FFF2-40B4-BE49-F238E27FC236}">
                    <a16:creationId xmlns:a16="http://schemas.microsoft.com/office/drawing/2014/main" id="{F4A40950-2138-6CA5-B0EF-D3C647C7608E}"/>
                  </a:ext>
                </a:extLst>
              </p:cNvPr>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375" name="Line 168">
              <a:extLst>
                <a:ext uri="{FF2B5EF4-FFF2-40B4-BE49-F238E27FC236}">
                  <a16:creationId xmlns:a16="http://schemas.microsoft.com/office/drawing/2014/main" id="{C1729A80-5AE6-519E-7889-981851ABC1D9}"/>
                </a:ext>
              </a:extLst>
            </p:cNvPr>
            <p:cNvSpPr>
              <a:spLocks noChangeShapeType="1"/>
            </p:cNvSpPr>
            <p:nvPr/>
          </p:nvSpPr>
          <p:spPr bwMode="auto">
            <a:xfrm flipV="1">
              <a:off x="1674" y="1661"/>
              <a:ext cx="3" cy="5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a:extLst>
              <a:ext uri="{FF2B5EF4-FFF2-40B4-BE49-F238E27FC236}">
                <a16:creationId xmlns:a16="http://schemas.microsoft.com/office/drawing/2014/main" id="{30FDB85E-6507-E8DA-C6C8-BCB178112C0B}"/>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fld id="{0134E149-CBEF-4E55-867F-1F9AA3BD1841}" type="slidenum">
              <a:rPr lang="en-US" altLang="zh-CN" sz="1200">
                <a:solidFill>
                  <a:srgbClr val="898989"/>
                </a:solidFill>
              </a:rPr>
              <a:pPr eaLnBrk="1" hangingPunct="1"/>
              <a:t>9</a:t>
            </a:fld>
            <a:endParaRPr lang="en-US" altLang="zh-CN" sz="1200">
              <a:solidFill>
                <a:srgbClr val="898989"/>
              </a:solidFill>
            </a:endParaRPr>
          </a:p>
        </p:txBody>
      </p:sp>
    </p:spTree>
  </p:cSld>
  <p:clrMapOvr>
    <a:masterClrMapping/>
  </p:clrMapOvr>
</p:sld>
</file>

<file path=ppt/theme/theme1.xml><?xml version="1.0" encoding="utf-8"?>
<a:theme xmlns:a="http://schemas.openxmlformats.org/drawingml/2006/main" name="扁平化蓝">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扁平化蓝</Template>
  <TotalTime>4840</TotalTime>
  <Words>4638</Words>
  <Application>Microsoft Office PowerPoint</Application>
  <PresentationFormat>全屏显示(4:3)</PresentationFormat>
  <Paragraphs>1028</Paragraphs>
  <Slides>60</Slides>
  <Notes>59</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60</vt:i4>
      </vt:variant>
    </vt:vector>
  </HeadingPairs>
  <TitlesOfParts>
    <vt:vector size="74" baseType="lpstr">
      <vt:lpstr>Tahoma</vt:lpstr>
      <vt:lpstr>宋体</vt:lpstr>
      <vt:lpstr>Arial</vt:lpstr>
      <vt:lpstr>Calibri Light</vt:lpstr>
      <vt:lpstr>Calibri</vt:lpstr>
      <vt:lpstr>微软雅黑</vt:lpstr>
      <vt:lpstr>Wingdings</vt:lpstr>
      <vt:lpstr>Arial Unicode MS</vt:lpstr>
      <vt:lpstr>Times New Roman</vt:lpstr>
      <vt:lpstr>黑体</vt:lpstr>
      <vt:lpstr>Symbol</vt:lpstr>
      <vt:lpstr>扁平化蓝</vt:lpstr>
      <vt:lpstr>3_Office 主题</vt:lpstr>
      <vt:lpstr>Microsoft 公式 3.0</vt:lpstr>
      <vt:lpstr>第2章 物理层</vt:lpstr>
      <vt:lpstr>主要内容</vt:lpstr>
      <vt:lpstr>2.1  物理层的基本概念</vt:lpstr>
      <vt:lpstr>2.2  数据通信的基础知识 2.2.1 数据通信系统的模型 </vt:lpstr>
      <vt:lpstr>几个术语</vt:lpstr>
      <vt:lpstr> 2.2.2  有关信号的几个基本概念</vt:lpstr>
      <vt:lpstr>基带(baseband)信号和 带通(band pass)信号 </vt:lpstr>
      <vt:lpstr>几种最基本的调制方法 </vt:lpstr>
      <vt:lpstr>对基带数字信号的几种调制方法 </vt:lpstr>
      <vt:lpstr>2.2.3  信道的极限容量 </vt:lpstr>
      <vt:lpstr>数字信号通过实际的信道 </vt:lpstr>
      <vt:lpstr>信道能够通过的频率范围</vt:lpstr>
      <vt:lpstr>(2) 信噪比 </vt:lpstr>
      <vt:lpstr>香农公式表明 </vt:lpstr>
      <vt:lpstr> </vt:lpstr>
      <vt:lpstr>2.3 物理层下面的传输媒体</vt:lpstr>
      <vt:lpstr>2.3.1 导引型传输媒体</vt:lpstr>
      <vt:lpstr>各种电缆</vt:lpstr>
      <vt:lpstr>光线在光纤中的折射 </vt:lpstr>
      <vt:lpstr>光纤的工作原理</vt:lpstr>
      <vt:lpstr>多模光纤与单模光纤</vt:lpstr>
      <vt:lpstr>2.3.2  非导引型传输媒体 </vt:lpstr>
      <vt:lpstr>  无线局域网使用的 ISM 频段 </vt:lpstr>
      <vt:lpstr>2.4  信道复用技术 2.4.1  频分复用、时分复用和统计时分复用 </vt:lpstr>
      <vt:lpstr>频分复用 FDM (Frequency Division Multiplexing) </vt:lpstr>
      <vt:lpstr>时分复用TDM (Time Division Multiplexing) </vt:lpstr>
      <vt:lpstr>时分复用 </vt:lpstr>
      <vt:lpstr>时分复用可能会造成 线路资源的浪费 </vt:lpstr>
      <vt:lpstr>统计时分复用 STDM (Statistic TDM)  </vt:lpstr>
      <vt:lpstr>2.4.2   波分复用 WDM (Wavelength Division Multiplexing)  </vt:lpstr>
      <vt:lpstr>2.4.3   码分复用 CDM (Code Division Multiplexing)  </vt:lpstr>
      <vt:lpstr>码片序列(chip sequence) </vt:lpstr>
      <vt:lpstr>CDMA 的重要特点</vt:lpstr>
      <vt:lpstr>码片序列的正交关系 </vt:lpstr>
      <vt:lpstr>码片序列的正交关系举例 </vt:lpstr>
      <vt:lpstr>正交关系的3个重要特性 </vt:lpstr>
      <vt:lpstr>CDMA 的工作原理 </vt:lpstr>
      <vt:lpstr>CDMA 的工作原理 </vt:lpstr>
      <vt:lpstr>CDMA 的工作原理 </vt:lpstr>
      <vt:lpstr>2.5  数字传输系统</vt:lpstr>
      <vt:lpstr>同步光纤网 SONET</vt:lpstr>
      <vt:lpstr> 同步数字系列 SDH </vt:lpstr>
      <vt:lpstr>PowerPoint 演示文稿</vt:lpstr>
      <vt:lpstr>2.6  宽带接入技术 2.6.1  ADSL技术</vt:lpstr>
      <vt:lpstr>DSL 的几种类型 </vt:lpstr>
      <vt:lpstr>ADSL 的极限传输距离</vt:lpstr>
      <vt:lpstr>ADSL 的特点</vt:lpstr>
      <vt:lpstr>DMT 技术</vt:lpstr>
      <vt:lpstr>DMT 技术的频谱分布 </vt:lpstr>
      <vt:lpstr>ADSL 的数据率</vt:lpstr>
      <vt:lpstr>ADSL 的组成 </vt:lpstr>
      <vt:lpstr>第二代 ADSL   ADSL2（G.992.3 和 G.992.4） ADSL2+（G.992.5）</vt:lpstr>
      <vt:lpstr>2.6.2  光纤同轴混合网 HFC (Hybrid Fiber Coax)</vt:lpstr>
      <vt:lpstr>HFC 的主要特点 </vt:lpstr>
      <vt:lpstr>(2) HFC 网采用结点体系结构 </vt:lpstr>
      <vt:lpstr>(3) HFC 网具有比 CATV 网更宽的频谱，且具有双向传输功能 </vt:lpstr>
      <vt:lpstr>(4) 每个家庭要安装一个用户接口盒 </vt:lpstr>
      <vt:lpstr>电缆调制解调器(cable modem) </vt:lpstr>
      <vt:lpstr>2.6.3  FTTx 技术 </vt:lpstr>
      <vt:lpstr>练习题</vt:lpstr>
    </vt:vector>
  </TitlesOfParts>
  <Company>NICE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歌 高</cp:lastModifiedBy>
  <cp:revision>324</cp:revision>
  <dcterms:created xsi:type="dcterms:W3CDTF">2004-03-02T12:35:10Z</dcterms:created>
  <dcterms:modified xsi:type="dcterms:W3CDTF">2022-08-31T00:41:25Z</dcterms:modified>
</cp:coreProperties>
</file>