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72"/>
  </p:notesMasterIdLst>
  <p:sldIdLst>
    <p:sldId id="482" r:id="rId2"/>
    <p:sldId id="287" r:id="rId3"/>
    <p:sldId id="396" r:id="rId4"/>
    <p:sldId id="437" r:id="rId5"/>
    <p:sldId id="433" r:id="rId6"/>
    <p:sldId id="434" r:id="rId7"/>
    <p:sldId id="435" r:id="rId8"/>
    <p:sldId id="436" r:id="rId9"/>
    <p:sldId id="438" r:id="rId10"/>
    <p:sldId id="439" r:id="rId11"/>
    <p:sldId id="440" r:id="rId12"/>
    <p:sldId id="483" r:id="rId13"/>
    <p:sldId id="403" r:id="rId14"/>
    <p:sldId id="405" r:id="rId15"/>
    <p:sldId id="443" r:id="rId16"/>
    <p:sldId id="444" r:id="rId17"/>
    <p:sldId id="445" r:id="rId18"/>
    <p:sldId id="404" r:id="rId19"/>
    <p:sldId id="441" r:id="rId20"/>
    <p:sldId id="406" r:id="rId21"/>
    <p:sldId id="442" r:id="rId22"/>
    <p:sldId id="407" r:id="rId23"/>
    <p:sldId id="409" r:id="rId24"/>
    <p:sldId id="410" r:id="rId25"/>
    <p:sldId id="411" r:id="rId26"/>
    <p:sldId id="412" r:id="rId27"/>
    <p:sldId id="446" r:id="rId28"/>
    <p:sldId id="447" r:id="rId29"/>
    <p:sldId id="417" r:id="rId30"/>
    <p:sldId id="416" r:id="rId31"/>
    <p:sldId id="420" r:id="rId32"/>
    <p:sldId id="422" r:id="rId33"/>
    <p:sldId id="421" r:id="rId34"/>
    <p:sldId id="423" r:id="rId35"/>
    <p:sldId id="424" r:id="rId36"/>
    <p:sldId id="426" r:id="rId37"/>
    <p:sldId id="425" r:id="rId38"/>
    <p:sldId id="427" r:id="rId39"/>
    <p:sldId id="448" r:id="rId40"/>
    <p:sldId id="449" r:id="rId41"/>
    <p:sldId id="428" r:id="rId42"/>
    <p:sldId id="430"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 id="467" r:id="rId61"/>
    <p:sldId id="468" r:id="rId62"/>
    <p:sldId id="469" r:id="rId63"/>
    <p:sldId id="472" r:id="rId64"/>
    <p:sldId id="473" r:id="rId65"/>
    <p:sldId id="474" r:id="rId66"/>
    <p:sldId id="475" r:id="rId67"/>
    <p:sldId id="476" r:id="rId68"/>
    <p:sldId id="477" r:id="rId69"/>
    <p:sldId id="480" r:id="rId70"/>
    <p:sldId id="470" r:id="rId71"/>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9900"/>
    <a:srgbClr val="CC9900"/>
    <a:srgbClr val="66FF33"/>
    <a:srgbClr val="CC66FF"/>
    <a:srgbClr val="CC99FF"/>
    <a:srgbClr val="CCCC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8" autoAdjust="0"/>
    <p:restoredTop sz="94563" autoAdjust="0"/>
  </p:normalViewPr>
  <p:slideViewPr>
    <p:cSldViewPr>
      <p:cViewPr varScale="1">
        <p:scale>
          <a:sx n="85" d="100"/>
          <a:sy n="85" d="100"/>
        </p:scale>
        <p:origin x="112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CC6FE33-1F72-9BDA-B2F6-28B822CC334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13E12A11-56AA-B6B1-928F-66EAB017D4D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5FBD1CE2-3501-41B9-AC8D-CE39D1A50808}" type="datetimeFigureOut">
              <a:rPr lang="zh-CN" altLang="en-US"/>
              <a:pPr>
                <a:defRPr/>
              </a:pPr>
              <a:t>2022/8/31</a:t>
            </a:fld>
            <a:endParaRPr lang="zh-CN" altLang="en-US"/>
          </a:p>
        </p:txBody>
      </p:sp>
      <p:sp>
        <p:nvSpPr>
          <p:cNvPr id="4" name="幻灯片图像占位符 3">
            <a:extLst>
              <a:ext uri="{FF2B5EF4-FFF2-40B4-BE49-F238E27FC236}">
                <a16:creationId xmlns:a16="http://schemas.microsoft.com/office/drawing/2014/main" id="{DED7A473-7222-C048-FE90-1910DF37EFB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223611D-DEEC-177A-6B2E-063D9F9805E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51C63DF-19E1-B242-3AF5-BEFC34E7CEC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80BB7B4D-42F6-7039-7C12-69B44CB56B5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BB12D20-2DCC-4D41-B5D0-7BB51DED9748}"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D8A4BD1-8D60-28B8-0233-771B6018C6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699BAF53-00CC-4639-8B58-1C5A9F948271}" type="slidenum">
              <a:rPr lang="en-US" altLang="zh-CN" sz="1200">
                <a:solidFill>
                  <a:srgbClr val="000000"/>
                </a:solidFill>
                <a:latin typeface="Arial" panose="020B0604020202020204" pitchFamily="34" charset="0"/>
              </a:rPr>
              <a:pPr eaLnBrk="1" hangingPunct="1"/>
              <a:t>1</a:t>
            </a:fld>
            <a:endParaRPr lang="en-US" altLang="zh-CN" sz="1200">
              <a:solidFill>
                <a:srgbClr val="000000"/>
              </a:solidFill>
              <a:latin typeface="Arial" panose="020B0604020202020204" pitchFamily="34" charset="0"/>
            </a:endParaRPr>
          </a:p>
        </p:txBody>
      </p:sp>
      <p:sp>
        <p:nvSpPr>
          <p:cNvPr id="76803" name="Rectangle 2">
            <a:extLst>
              <a:ext uri="{FF2B5EF4-FFF2-40B4-BE49-F238E27FC236}">
                <a16:creationId xmlns:a16="http://schemas.microsoft.com/office/drawing/2014/main" id="{77AEFFD0-4191-C36C-4250-F87507B4BD76}"/>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EDFB5A0B-3718-57E7-4979-1E107110EAD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5008665D-655A-C980-2EBE-898C509ED63F}"/>
              </a:ext>
            </a:extLst>
          </p:cNvPr>
          <p:cNvSpPr>
            <a:spLocks noGrp="1"/>
          </p:cNvSpPr>
          <p:nvPr>
            <p:ph type="dt" sz="half" idx="10"/>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D3902D5C-8C95-51A4-9195-6D3EBA2F69B8}"/>
              </a:ext>
            </a:extLst>
          </p:cNvPr>
          <p:cNvSpPr>
            <a:spLocks noGrp="1"/>
          </p:cNvSpPr>
          <p:nvPr>
            <p:ph type="sldNum" sz="quarter" idx="11"/>
          </p:nvPr>
        </p:nvSpPr>
        <p:spPr/>
        <p:txBody>
          <a:bodyPr/>
          <a:lstStyle>
            <a:lvl1pPr>
              <a:defRPr/>
            </a:lvl1pPr>
          </a:lstStyle>
          <a:p>
            <a:fld id="{0441CCF7-0133-4108-B0D5-9D8598EA2849}" type="slidenum">
              <a:rPr lang="en-US" altLang="zh-CN"/>
              <a:pPr/>
              <a:t>‹#›</a:t>
            </a:fld>
            <a:endParaRPr lang="en-US" altLang="zh-CN"/>
          </a:p>
        </p:txBody>
      </p:sp>
    </p:spTree>
    <p:extLst>
      <p:ext uri="{BB962C8B-B14F-4D97-AF65-F5344CB8AC3E}">
        <p14:creationId xmlns:p14="http://schemas.microsoft.com/office/powerpoint/2010/main" val="13919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127B5232-7CC1-E5CF-A81C-47F7EBF608F0}"/>
              </a:ext>
            </a:extLst>
          </p:cNvPr>
          <p:cNvSpPr>
            <a:spLocks noGrp="1"/>
          </p:cNvSpPr>
          <p:nvPr>
            <p:ph type="dt" sz="half" idx="10"/>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D20B3E3D-9930-67A3-6750-8921A38CA004}"/>
              </a:ext>
            </a:extLst>
          </p:cNvPr>
          <p:cNvSpPr>
            <a:spLocks noGrp="1"/>
          </p:cNvSpPr>
          <p:nvPr>
            <p:ph type="sldNum" sz="quarter" idx="11"/>
          </p:nvPr>
        </p:nvSpPr>
        <p:spPr/>
        <p:txBody>
          <a:bodyPr/>
          <a:lstStyle>
            <a:lvl1pPr>
              <a:defRPr/>
            </a:lvl1pPr>
          </a:lstStyle>
          <a:p>
            <a:fld id="{4F26D409-D005-4119-B282-12433E34C231}" type="slidenum">
              <a:rPr lang="en-US" altLang="zh-CN"/>
              <a:pPr/>
              <a:t>‹#›</a:t>
            </a:fld>
            <a:endParaRPr lang="en-US" altLang="zh-CN"/>
          </a:p>
        </p:txBody>
      </p:sp>
    </p:spTree>
    <p:extLst>
      <p:ext uri="{BB962C8B-B14F-4D97-AF65-F5344CB8AC3E}">
        <p14:creationId xmlns:p14="http://schemas.microsoft.com/office/powerpoint/2010/main" val="16716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7DA008AA-D175-4EB2-6AF6-A2E883E2783C}"/>
              </a:ext>
            </a:extLst>
          </p:cNvPr>
          <p:cNvSpPr>
            <a:spLocks noGrp="1"/>
          </p:cNvSpPr>
          <p:nvPr>
            <p:ph type="dt" sz="half" idx="10"/>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E5685697-3B9B-6767-6F6F-F8FA1F9C6FBE}"/>
              </a:ext>
            </a:extLst>
          </p:cNvPr>
          <p:cNvSpPr>
            <a:spLocks noGrp="1"/>
          </p:cNvSpPr>
          <p:nvPr>
            <p:ph type="sldNum" sz="quarter" idx="11"/>
          </p:nvPr>
        </p:nvSpPr>
        <p:spPr/>
        <p:txBody>
          <a:bodyPr/>
          <a:lstStyle>
            <a:lvl1pPr>
              <a:defRPr/>
            </a:lvl1pPr>
          </a:lstStyle>
          <a:p>
            <a:fld id="{6B028AC8-154F-4406-BD69-5728D0C850D6}" type="slidenum">
              <a:rPr lang="en-US" altLang="zh-CN"/>
              <a:pPr/>
              <a:t>‹#›</a:t>
            </a:fld>
            <a:endParaRPr lang="en-US" altLang="zh-CN"/>
          </a:p>
        </p:txBody>
      </p:sp>
    </p:spTree>
    <p:extLst>
      <p:ext uri="{BB962C8B-B14F-4D97-AF65-F5344CB8AC3E}">
        <p14:creationId xmlns:p14="http://schemas.microsoft.com/office/powerpoint/2010/main" val="1163800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5388"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9E22362-8166-88F4-0F06-14C576036C1F}"/>
              </a:ext>
            </a:extLst>
          </p:cNvPr>
          <p:cNvSpPr>
            <a:spLocks noGrp="1"/>
          </p:cNvSpPr>
          <p:nvPr>
            <p:ph type="dt" sz="half" idx="10"/>
          </p:nvPr>
        </p:nvSpPr>
        <p:spPr>
          <a:xfrm>
            <a:off x="1162050" y="6243638"/>
            <a:ext cx="1905000" cy="457200"/>
          </a:xfrm>
        </p:spPr>
        <p:txBody>
          <a:bodyPr/>
          <a:lstStyle>
            <a:lvl1pPr>
              <a:defRPr>
                <a:solidFill>
                  <a:schemeClr val="tx1">
                    <a:tint val="75000"/>
                  </a:schemeClr>
                </a:solidFill>
              </a:defRPr>
            </a:lvl1pPr>
          </a:lstStyle>
          <a:p>
            <a:pPr>
              <a:defRPr/>
            </a:pPr>
            <a:endParaRPr lang="en-US" altLang="zh-CN"/>
          </a:p>
        </p:txBody>
      </p:sp>
      <p:sp>
        <p:nvSpPr>
          <p:cNvPr id="6" name="页脚占位符 5">
            <a:extLst>
              <a:ext uri="{FF2B5EF4-FFF2-40B4-BE49-F238E27FC236}">
                <a16:creationId xmlns:a16="http://schemas.microsoft.com/office/drawing/2014/main" id="{8D2E4848-5B87-0B18-BCFF-58F680D013CC}"/>
              </a:ext>
            </a:extLst>
          </p:cNvPr>
          <p:cNvSpPr>
            <a:spLocks noGrp="1"/>
          </p:cNvSpPr>
          <p:nvPr>
            <p:ph type="ftr" sz="quarter" idx="11"/>
          </p:nvPr>
        </p:nvSpPr>
        <p:spPr>
          <a:xfrm>
            <a:off x="6248400" y="6237288"/>
            <a:ext cx="2895600" cy="457200"/>
          </a:xfrm>
          <a:prstGeom prst="rect">
            <a:avLst/>
          </a:prstGeom>
        </p:spPr>
        <p:txBody>
          <a:bodyPr/>
          <a:lstStyle>
            <a:lvl1pPr>
              <a:defRPr>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2C81B6E0-AF6F-11BA-B490-2DE9F063FC5F}"/>
              </a:ext>
            </a:extLst>
          </p:cNvPr>
          <p:cNvSpPr>
            <a:spLocks noGrp="1"/>
          </p:cNvSpPr>
          <p:nvPr>
            <p:ph type="sldNum" sz="quarter" idx="12"/>
          </p:nvPr>
        </p:nvSpPr>
        <p:spPr>
          <a:xfrm>
            <a:off x="7042150" y="6243638"/>
            <a:ext cx="1905000" cy="457200"/>
          </a:xfrm>
        </p:spPr>
        <p:txBody>
          <a:bodyPr/>
          <a:lstStyle>
            <a:lvl1pPr>
              <a:defRPr/>
            </a:lvl1pPr>
          </a:lstStyle>
          <a:p>
            <a:fld id="{3F2F1A3C-3E0B-44A6-8F96-EAB584E076FC}" type="slidenum">
              <a:rPr lang="en-US" altLang="zh-CN"/>
              <a:pPr/>
              <a:t>‹#›</a:t>
            </a:fld>
            <a:endParaRPr lang="en-US" altLang="zh-CN"/>
          </a:p>
        </p:txBody>
      </p:sp>
    </p:spTree>
    <p:extLst>
      <p:ext uri="{BB962C8B-B14F-4D97-AF65-F5344CB8AC3E}">
        <p14:creationId xmlns:p14="http://schemas.microsoft.com/office/powerpoint/2010/main" val="1795744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042988" y="1773238"/>
            <a:ext cx="7772400" cy="4114800"/>
          </a:xfrm>
        </p:spPr>
        <p:txBody>
          <a:bodyPr/>
          <a:lstStyle/>
          <a:p>
            <a:pPr lvl="0"/>
            <a:endParaRPr lang="zh-CN" altLang="en-US" noProof="0"/>
          </a:p>
        </p:txBody>
      </p:sp>
      <p:sp>
        <p:nvSpPr>
          <p:cNvPr id="4" name="日期占位符 3">
            <a:extLst>
              <a:ext uri="{FF2B5EF4-FFF2-40B4-BE49-F238E27FC236}">
                <a16:creationId xmlns:a16="http://schemas.microsoft.com/office/drawing/2014/main" id="{4A66AE03-4BEE-3566-403C-0D9BAF5F7A5C}"/>
              </a:ext>
            </a:extLst>
          </p:cNvPr>
          <p:cNvSpPr>
            <a:spLocks noGrp="1"/>
          </p:cNvSpPr>
          <p:nvPr>
            <p:ph type="dt" sz="half" idx="10"/>
          </p:nvPr>
        </p:nvSpPr>
        <p:spPr>
          <a:xfrm>
            <a:off x="1162050" y="6243638"/>
            <a:ext cx="1905000" cy="457200"/>
          </a:xfrm>
        </p:spPr>
        <p:txBody>
          <a:bodyPr/>
          <a:lstStyle>
            <a:lvl1pPr>
              <a:defRPr>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AF2ED215-44DC-1A44-DBA0-DF87D4DEEAA9}"/>
              </a:ext>
            </a:extLst>
          </p:cNvPr>
          <p:cNvSpPr>
            <a:spLocks noGrp="1"/>
          </p:cNvSpPr>
          <p:nvPr>
            <p:ph type="ftr" sz="quarter" idx="11"/>
          </p:nvPr>
        </p:nvSpPr>
        <p:spPr>
          <a:xfrm>
            <a:off x="6248400" y="6237288"/>
            <a:ext cx="2895600" cy="457200"/>
          </a:xfrm>
          <a:prstGeom prst="rect">
            <a:avLst/>
          </a:prstGeom>
        </p:spPr>
        <p:txBody>
          <a:bodyPr/>
          <a:lstStyle>
            <a:lvl1pPr>
              <a:defRPr>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243D1258-F7E1-6E64-68F8-4C66A23E927E}"/>
              </a:ext>
            </a:extLst>
          </p:cNvPr>
          <p:cNvSpPr>
            <a:spLocks noGrp="1"/>
          </p:cNvSpPr>
          <p:nvPr>
            <p:ph type="sldNum" sz="quarter" idx="12"/>
          </p:nvPr>
        </p:nvSpPr>
        <p:spPr>
          <a:xfrm>
            <a:off x="7042150" y="6243638"/>
            <a:ext cx="1905000" cy="457200"/>
          </a:xfrm>
        </p:spPr>
        <p:txBody>
          <a:bodyPr/>
          <a:lstStyle>
            <a:lvl1pPr>
              <a:defRPr/>
            </a:lvl1pPr>
          </a:lstStyle>
          <a:p>
            <a:fld id="{BE5A82C8-7A19-47C3-958E-7C916E381C99}" type="slidenum">
              <a:rPr lang="en-US" altLang="zh-CN"/>
              <a:pPr/>
              <a:t>‹#›</a:t>
            </a:fld>
            <a:endParaRPr lang="en-US" altLang="zh-CN"/>
          </a:p>
        </p:txBody>
      </p:sp>
    </p:spTree>
    <p:extLst>
      <p:ext uri="{BB962C8B-B14F-4D97-AF65-F5344CB8AC3E}">
        <p14:creationId xmlns:p14="http://schemas.microsoft.com/office/powerpoint/2010/main" val="196561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D388BC78-39A6-AD17-0BD1-BE08A625975A}"/>
              </a:ext>
            </a:extLst>
          </p:cNvPr>
          <p:cNvSpPr>
            <a:spLocks noGrp="1"/>
          </p:cNvSpPr>
          <p:nvPr>
            <p:ph type="dt" sz="half" idx="10"/>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797F6009-81F2-123C-148C-55570A9ED5B3}"/>
              </a:ext>
            </a:extLst>
          </p:cNvPr>
          <p:cNvSpPr>
            <a:spLocks noGrp="1"/>
          </p:cNvSpPr>
          <p:nvPr>
            <p:ph type="sldNum" sz="quarter" idx="11"/>
          </p:nvPr>
        </p:nvSpPr>
        <p:spPr/>
        <p:txBody>
          <a:bodyPr/>
          <a:lstStyle>
            <a:lvl1pPr>
              <a:defRPr/>
            </a:lvl1pPr>
          </a:lstStyle>
          <a:p>
            <a:fld id="{D8584A17-F97D-430F-8F02-2F8C7D0F1364}" type="slidenum">
              <a:rPr lang="en-US" altLang="zh-CN"/>
              <a:pPr/>
              <a:t>‹#›</a:t>
            </a:fld>
            <a:endParaRPr lang="en-US" altLang="zh-CN"/>
          </a:p>
        </p:txBody>
      </p:sp>
    </p:spTree>
    <p:extLst>
      <p:ext uri="{BB962C8B-B14F-4D97-AF65-F5344CB8AC3E}">
        <p14:creationId xmlns:p14="http://schemas.microsoft.com/office/powerpoint/2010/main" val="114018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A9B98A7B-42EA-3993-AF02-DFE48F12F94C}"/>
              </a:ext>
            </a:extLst>
          </p:cNvPr>
          <p:cNvSpPr>
            <a:spLocks noGrp="1"/>
          </p:cNvSpPr>
          <p:nvPr>
            <p:ph type="dt" sz="half" idx="10"/>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1DDD3909-4E36-505A-4A9C-3BA9B303321E}"/>
              </a:ext>
            </a:extLst>
          </p:cNvPr>
          <p:cNvSpPr>
            <a:spLocks noGrp="1"/>
          </p:cNvSpPr>
          <p:nvPr>
            <p:ph type="sldNum" sz="quarter" idx="11"/>
          </p:nvPr>
        </p:nvSpPr>
        <p:spPr/>
        <p:txBody>
          <a:bodyPr/>
          <a:lstStyle>
            <a:lvl1pPr>
              <a:defRPr/>
            </a:lvl1pPr>
          </a:lstStyle>
          <a:p>
            <a:fld id="{3B02953E-7F4C-46A2-BF08-0618DB537A13}" type="slidenum">
              <a:rPr lang="en-US" altLang="zh-CN"/>
              <a:pPr/>
              <a:t>‹#›</a:t>
            </a:fld>
            <a:endParaRPr lang="en-US" altLang="zh-CN"/>
          </a:p>
        </p:txBody>
      </p:sp>
    </p:spTree>
    <p:extLst>
      <p:ext uri="{BB962C8B-B14F-4D97-AF65-F5344CB8AC3E}">
        <p14:creationId xmlns:p14="http://schemas.microsoft.com/office/powerpoint/2010/main" val="264972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5DE83458-A00C-2185-7168-33D829074760}"/>
              </a:ext>
            </a:extLst>
          </p:cNvPr>
          <p:cNvSpPr>
            <a:spLocks noGrp="1"/>
          </p:cNvSpPr>
          <p:nvPr>
            <p:ph type="dt" sz="half" idx="10"/>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2300B01-E693-CCBF-889F-D77654C8F9C1}"/>
              </a:ext>
            </a:extLst>
          </p:cNvPr>
          <p:cNvSpPr>
            <a:spLocks noGrp="1"/>
          </p:cNvSpPr>
          <p:nvPr>
            <p:ph type="sldNum" sz="quarter" idx="11"/>
          </p:nvPr>
        </p:nvSpPr>
        <p:spPr/>
        <p:txBody>
          <a:bodyPr/>
          <a:lstStyle>
            <a:lvl1pPr>
              <a:defRPr/>
            </a:lvl1pPr>
          </a:lstStyle>
          <a:p>
            <a:fld id="{07CB7E15-272B-41AB-ADAA-FC7C4DCFCD5B}" type="slidenum">
              <a:rPr lang="en-US" altLang="zh-CN"/>
              <a:pPr/>
              <a:t>‹#›</a:t>
            </a:fld>
            <a:endParaRPr lang="en-US" altLang="zh-CN"/>
          </a:p>
        </p:txBody>
      </p:sp>
    </p:spTree>
    <p:extLst>
      <p:ext uri="{BB962C8B-B14F-4D97-AF65-F5344CB8AC3E}">
        <p14:creationId xmlns:p14="http://schemas.microsoft.com/office/powerpoint/2010/main" val="12238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240DD516-E384-178F-924D-D029FD1B6CAB}"/>
              </a:ext>
            </a:extLst>
          </p:cNvPr>
          <p:cNvSpPr>
            <a:spLocks noGrp="1"/>
          </p:cNvSpPr>
          <p:nvPr>
            <p:ph type="dt" sz="half" idx="10"/>
          </p:nvPr>
        </p:nvSpPr>
        <p:spPr/>
        <p:txBody>
          <a:bodyPr/>
          <a:lstStyle>
            <a:lvl1pPr>
              <a:defRPr/>
            </a:lvl1pPr>
          </a:lstStyle>
          <a:p>
            <a:pPr>
              <a:defRPr/>
            </a:pPr>
            <a:endParaRPr lang="en-US" altLang="zh-CN"/>
          </a:p>
        </p:txBody>
      </p:sp>
      <p:sp>
        <p:nvSpPr>
          <p:cNvPr id="8" name="Slide Number Placeholder 5">
            <a:extLst>
              <a:ext uri="{FF2B5EF4-FFF2-40B4-BE49-F238E27FC236}">
                <a16:creationId xmlns:a16="http://schemas.microsoft.com/office/drawing/2014/main" id="{359FEB83-31EB-C082-EA36-DBA8706D82B0}"/>
              </a:ext>
            </a:extLst>
          </p:cNvPr>
          <p:cNvSpPr>
            <a:spLocks noGrp="1"/>
          </p:cNvSpPr>
          <p:nvPr>
            <p:ph type="sldNum" sz="quarter" idx="11"/>
          </p:nvPr>
        </p:nvSpPr>
        <p:spPr/>
        <p:txBody>
          <a:bodyPr/>
          <a:lstStyle>
            <a:lvl1pPr>
              <a:defRPr/>
            </a:lvl1pPr>
          </a:lstStyle>
          <a:p>
            <a:fld id="{4F41202D-46D9-4BCA-95AB-845FB9C748E2}" type="slidenum">
              <a:rPr lang="en-US" altLang="zh-CN"/>
              <a:pPr/>
              <a:t>‹#›</a:t>
            </a:fld>
            <a:endParaRPr lang="en-US" altLang="zh-CN"/>
          </a:p>
        </p:txBody>
      </p:sp>
    </p:spTree>
    <p:extLst>
      <p:ext uri="{BB962C8B-B14F-4D97-AF65-F5344CB8AC3E}">
        <p14:creationId xmlns:p14="http://schemas.microsoft.com/office/powerpoint/2010/main" val="211629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0890D8D2-3788-5C2C-665B-D4EE1A21F791}"/>
              </a:ext>
            </a:extLst>
          </p:cNvPr>
          <p:cNvSpPr>
            <a:spLocks noGrp="1"/>
          </p:cNvSpPr>
          <p:nvPr>
            <p:ph type="dt" sz="half" idx="10"/>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41D779E7-F04D-8BDA-9CB3-53AFCB663CA6}"/>
              </a:ext>
            </a:extLst>
          </p:cNvPr>
          <p:cNvSpPr>
            <a:spLocks noGrp="1"/>
          </p:cNvSpPr>
          <p:nvPr>
            <p:ph type="sldNum" sz="quarter" idx="11"/>
          </p:nvPr>
        </p:nvSpPr>
        <p:spPr/>
        <p:txBody>
          <a:bodyPr/>
          <a:lstStyle>
            <a:lvl1pPr>
              <a:defRPr/>
            </a:lvl1pPr>
          </a:lstStyle>
          <a:p>
            <a:fld id="{EE821125-FB7F-48B2-BC0C-34C132050D3E}" type="slidenum">
              <a:rPr lang="en-US" altLang="zh-CN"/>
              <a:pPr/>
              <a:t>‹#›</a:t>
            </a:fld>
            <a:endParaRPr lang="en-US" altLang="zh-CN"/>
          </a:p>
        </p:txBody>
      </p:sp>
    </p:spTree>
    <p:extLst>
      <p:ext uri="{BB962C8B-B14F-4D97-AF65-F5344CB8AC3E}">
        <p14:creationId xmlns:p14="http://schemas.microsoft.com/office/powerpoint/2010/main" val="45822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ECD150E-FFB1-50A4-6DC6-88B2CE7E2979}"/>
              </a:ext>
            </a:extLst>
          </p:cNvPr>
          <p:cNvSpPr>
            <a:spLocks noGrp="1"/>
          </p:cNvSpPr>
          <p:nvPr>
            <p:ph type="dt" sz="half" idx="10"/>
          </p:nvPr>
        </p:nvSpPr>
        <p:spPr/>
        <p:txBody>
          <a:bodyPr/>
          <a:lstStyle>
            <a:lvl1pPr>
              <a:defRPr/>
            </a:lvl1pPr>
          </a:lstStyle>
          <a:p>
            <a:pPr>
              <a:defRPr/>
            </a:pPr>
            <a:endParaRPr lang="en-US" altLang="zh-CN"/>
          </a:p>
        </p:txBody>
      </p:sp>
      <p:sp>
        <p:nvSpPr>
          <p:cNvPr id="3" name="Slide Number Placeholder 5">
            <a:extLst>
              <a:ext uri="{FF2B5EF4-FFF2-40B4-BE49-F238E27FC236}">
                <a16:creationId xmlns:a16="http://schemas.microsoft.com/office/drawing/2014/main" id="{28072CFF-36C3-D41F-6939-6B3617D329E2}"/>
              </a:ext>
            </a:extLst>
          </p:cNvPr>
          <p:cNvSpPr>
            <a:spLocks noGrp="1"/>
          </p:cNvSpPr>
          <p:nvPr>
            <p:ph type="sldNum" sz="quarter" idx="11"/>
          </p:nvPr>
        </p:nvSpPr>
        <p:spPr/>
        <p:txBody>
          <a:bodyPr/>
          <a:lstStyle>
            <a:lvl1pPr>
              <a:defRPr/>
            </a:lvl1pPr>
          </a:lstStyle>
          <a:p>
            <a:fld id="{ACE712D3-2CD3-493B-8E67-3D82F85027A4}" type="slidenum">
              <a:rPr lang="en-US" altLang="zh-CN"/>
              <a:pPr/>
              <a:t>‹#›</a:t>
            </a:fld>
            <a:endParaRPr lang="en-US" altLang="zh-CN"/>
          </a:p>
        </p:txBody>
      </p:sp>
    </p:spTree>
    <p:extLst>
      <p:ext uri="{BB962C8B-B14F-4D97-AF65-F5344CB8AC3E}">
        <p14:creationId xmlns:p14="http://schemas.microsoft.com/office/powerpoint/2010/main" val="389298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9880CB4E-9A1C-B89A-F2F4-8A55CB2F6D62}"/>
              </a:ext>
            </a:extLst>
          </p:cNvPr>
          <p:cNvSpPr>
            <a:spLocks noGrp="1"/>
          </p:cNvSpPr>
          <p:nvPr>
            <p:ph type="dt" sz="half" idx="10"/>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5D9BBCE-7343-1433-8364-85996F4D2592}"/>
              </a:ext>
            </a:extLst>
          </p:cNvPr>
          <p:cNvSpPr>
            <a:spLocks noGrp="1"/>
          </p:cNvSpPr>
          <p:nvPr>
            <p:ph type="sldNum" sz="quarter" idx="11"/>
          </p:nvPr>
        </p:nvSpPr>
        <p:spPr/>
        <p:txBody>
          <a:bodyPr/>
          <a:lstStyle>
            <a:lvl1pPr>
              <a:defRPr/>
            </a:lvl1pPr>
          </a:lstStyle>
          <a:p>
            <a:fld id="{431E5C10-AB1C-4B51-9903-B69286B0D451}" type="slidenum">
              <a:rPr lang="en-US" altLang="zh-CN"/>
              <a:pPr/>
              <a:t>‹#›</a:t>
            </a:fld>
            <a:endParaRPr lang="en-US" altLang="zh-CN"/>
          </a:p>
        </p:txBody>
      </p:sp>
    </p:spTree>
    <p:extLst>
      <p:ext uri="{BB962C8B-B14F-4D97-AF65-F5344CB8AC3E}">
        <p14:creationId xmlns:p14="http://schemas.microsoft.com/office/powerpoint/2010/main" val="120951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6925ED42-0D1B-AC97-9C5B-385C24EF63A4}"/>
              </a:ext>
            </a:extLst>
          </p:cNvPr>
          <p:cNvSpPr>
            <a:spLocks noGrp="1"/>
          </p:cNvSpPr>
          <p:nvPr>
            <p:ph type="dt" sz="half" idx="10"/>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D919DAF0-0FB3-B1B7-586D-EAC68854A072}"/>
              </a:ext>
            </a:extLst>
          </p:cNvPr>
          <p:cNvSpPr>
            <a:spLocks noGrp="1"/>
          </p:cNvSpPr>
          <p:nvPr>
            <p:ph type="sldNum" sz="quarter" idx="11"/>
          </p:nvPr>
        </p:nvSpPr>
        <p:spPr/>
        <p:txBody>
          <a:bodyPr/>
          <a:lstStyle>
            <a:lvl1pPr>
              <a:defRPr/>
            </a:lvl1pPr>
          </a:lstStyle>
          <a:p>
            <a:fld id="{6903BD52-82EF-4F52-AE99-4D29145E82B8}" type="slidenum">
              <a:rPr lang="en-US" altLang="zh-CN"/>
              <a:pPr/>
              <a:t>‹#›</a:t>
            </a:fld>
            <a:endParaRPr lang="en-US" altLang="zh-CN"/>
          </a:p>
        </p:txBody>
      </p:sp>
    </p:spTree>
    <p:extLst>
      <p:ext uri="{BB962C8B-B14F-4D97-AF65-F5344CB8AC3E}">
        <p14:creationId xmlns:p14="http://schemas.microsoft.com/office/powerpoint/2010/main" val="97170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6F9B841-4B38-2D06-99AB-D25F6EEC8A39}"/>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E71C3385-594E-4557-C6BC-5E4CE66B6C44}"/>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1572D1B8-8498-942C-CBEB-752253F1849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prstClr val="black">
                    <a:tint val="75000"/>
                  </a:prstClr>
                </a:solidFill>
                <a:ea typeface="宋体" pitchFamily="2"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191150D2-BD37-DFC4-DA75-21F881E870D3}"/>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6493D06-CA1C-4140-9E96-6C7D6D54F0F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image" Target="../media/image14.wmf"/><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3.wmf"/><Relationship Id="rId2" Type="http://schemas.openxmlformats.org/officeDocument/2006/relationships/image" Target="../media/image19.jpeg"/><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20.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912B9A-505C-E823-8AA0-7C2E891091FF}"/>
              </a:ext>
            </a:extLst>
          </p:cNvPr>
          <p:cNvSpPr/>
          <p:nvPr/>
        </p:nvSpPr>
        <p:spPr>
          <a:xfrm>
            <a:off x="0" y="2259013"/>
            <a:ext cx="9144000" cy="1893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600">
              <a:solidFill>
                <a:prstClr val="white"/>
              </a:solidFill>
            </a:endParaRPr>
          </a:p>
        </p:txBody>
      </p:sp>
      <p:sp>
        <p:nvSpPr>
          <p:cNvPr id="4099" name="Rectangle 7">
            <a:extLst>
              <a:ext uri="{FF2B5EF4-FFF2-40B4-BE49-F238E27FC236}">
                <a16:creationId xmlns:a16="http://schemas.microsoft.com/office/drawing/2014/main" id="{85347962-37C3-C4A5-50EB-2B9DB0C37721}"/>
              </a:ext>
            </a:extLst>
          </p:cNvPr>
          <p:cNvSpPr>
            <a:spLocks noGrp="1" noChangeArrowheads="1"/>
          </p:cNvSpPr>
          <p:nvPr>
            <p:ph type="ctrTitle"/>
          </p:nvPr>
        </p:nvSpPr>
        <p:spPr>
          <a:xfrm>
            <a:off x="990600" y="2614613"/>
            <a:ext cx="7253288" cy="1462087"/>
          </a:xfrm>
        </p:spPr>
        <p:txBody>
          <a:bodyPr/>
          <a:lstStyle/>
          <a:p>
            <a:pPr eaLnBrk="1" hangingPunct="1"/>
            <a:r>
              <a:rPr lang="zh-CN" altLang="en-US" sz="5400">
                <a:latin typeface="微软雅黑" panose="020B0503020204020204" pitchFamily="34" charset="-122"/>
                <a:ea typeface="微软雅黑" panose="020B0503020204020204" pitchFamily="34" charset="-122"/>
              </a:rPr>
              <a:t>第</a:t>
            </a:r>
            <a:r>
              <a:rPr lang="en-US" altLang="zh-CN" sz="5400">
                <a:latin typeface="微软雅黑" panose="020B0503020204020204" pitchFamily="34" charset="-122"/>
                <a:ea typeface="微软雅黑" panose="020B0503020204020204" pitchFamily="34" charset="-122"/>
              </a:rPr>
              <a:t>9</a:t>
            </a:r>
            <a:r>
              <a:rPr lang="zh-CN" altLang="en-US" sz="5400">
                <a:latin typeface="微软雅黑" panose="020B0503020204020204" pitchFamily="34" charset="-122"/>
                <a:ea typeface="微软雅黑" panose="020B0503020204020204" pitchFamily="34" charset="-122"/>
              </a:rPr>
              <a:t>章 无线网络和移动网络</a:t>
            </a:r>
          </a:p>
        </p:txBody>
      </p:sp>
      <p:sp>
        <p:nvSpPr>
          <p:cNvPr id="4100" name="副标题 1">
            <a:extLst>
              <a:ext uri="{FF2B5EF4-FFF2-40B4-BE49-F238E27FC236}">
                <a16:creationId xmlns:a16="http://schemas.microsoft.com/office/drawing/2014/main" id="{516B3355-0B2F-19BD-9FF3-B25B8E9EB679}"/>
              </a:ext>
            </a:extLst>
          </p:cNvPr>
          <p:cNvSpPr>
            <a:spLocks noGrp="1"/>
          </p:cNvSpPr>
          <p:nvPr>
            <p:ph type="subTitle" idx="1"/>
          </p:nvPr>
        </p:nvSpPr>
        <p:spPr>
          <a:xfrm>
            <a:off x="1143000" y="4510088"/>
            <a:ext cx="6858000" cy="1655762"/>
          </a:xfrm>
        </p:spPr>
        <p:txBody>
          <a:bodyPr/>
          <a:lstStyle/>
          <a:p>
            <a:pPr eaLnBrk="1" hangingPunct="1"/>
            <a:r>
              <a:rPr lang="en-US" altLang="zh-CN" b="1"/>
              <a:t>《</a:t>
            </a:r>
            <a:r>
              <a:rPr lang="zh-CN" altLang="en-US" b="1"/>
              <a:t>计算机网络</a:t>
            </a:r>
            <a:r>
              <a:rPr lang="en-US" altLang="zh-CN" b="1"/>
              <a:t>》</a:t>
            </a:r>
          </a:p>
          <a:p>
            <a:pPr eaLnBrk="1" hangingPunct="1"/>
            <a:endParaRPr lang="en-US" altLang="zh-CN" b="1"/>
          </a:p>
          <a:p>
            <a:pPr eaLnBrk="1" hangingPunct="1"/>
            <a:r>
              <a:rPr lang="zh-CN" altLang="en-US" b="1"/>
              <a:t>周经亚</a:t>
            </a:r>
          </a:p>
        </p:txBody>
      </p:sp>
      <p:sp>
        <p:nvSpPr>
          <p:cNvPr id="8" name="文本框 20">
            <a:extLst>
              <a:ext uri="{FF2B5EF4-FFF2-40B4-BE49-F238E27FC236}">
                <a16:creationId xmlns:a16="http://schemas.microsoft.com/office/drawing/2014/main" id="{888F5377-CC6B-137C-3657-F810A06DB8BE}"/>
              </a:ext>
            </a:extLst>
          </p:cNvPr>
          <p:cNvSpPr txBox="1"/>
          <p:nvPr/>
        </p:nvSpPr>
        <p:spPr>
          <a:xfrm>
            <a:off x="5899150" y="549275"/>
            <a:ext cx="3244850" cy="368300"/>
          </a:xfrm>
          <a:prstGeom prst="rect">
            <a:avLst/>
          </a:prstGeom>
          <a:noFill/>
        </p:spPr>
        <p:txBody>
          <a:bodyPr>
            <a:spAutoFit/>
          </a:bodyPr>
          <a:lstStyle/>
          <a:p>
            <a:pPr>
              <a:defRPr/>
            </a:pPr>
            <a:r>
              <a:rPr lang="en-US" altLang="zh-HK" sz="1800" b="1" spc="300" dirty="0">
                <a:solidFill>
                  <a:srgbClr val="0174AB"/>
                </a:solidFill>
                <a:latin typeface="微软雅黑" panose="020B0503020204020204" pitchFamily="34" charset="-122"/>
                <a:ea typeface="微软雅黑" panose="020B0503020204020204" pitchFamily="34" charset="-122"/>
              </a:rPr>
              <a:t>Soochow University</a:t>
            </a:r>
            <a:endParaRPr lang="zh-HK" altLang="en-US" sz="1800" b="1" spc="300" dirty="0">
              <a:solidFill>
                <a:srgbClr val="0174AB"/>
              </a:solidFill>
              <a:latin typeface="微软雅黑" panose="020B0503020204020204" pitchFamily="34" charset="-122"/>
              <a:ea typeface="微软雅黑" panose="020B0503020204020204" pitchFamily="34" charset="-122"/>
            </a:endParaRPr>
          </a:p>
        </p:txBody>
      </p:sp>
      <p:sp>
        <p:nvSpPr>
          <p:cNvPr id="9" name="文本框 25">
            <a:extLst>
              <a:ext uri="{FF2B5EF4-FFF2-40B4-BE49-F238E27FC236}">
                <a16:creationId xmlns:a16="http://schemas.microsoft.com/office/drawing/2014/main" id="{1F665C20-63B7-E1BC-AF8D-07231A09C233}"/>
              </a:ext>
            </a:extLst>
          </p:cNvPr>
          <p:cNvSpPr txBox="1"/>
          <p:nvPr/>
        </p:nvSpPr>
        <p:spPr>
          <a:xfrm>
            <a:off x="5899150" y="917575"/>
            <a:ext cx="3043238" cy="368300"/>
          </a:xfrm>
          <a:prstGeom prst="rect">
            <a:avLst/>
          </a:prstGeom>
          <a:noFill/>
        </p:spPr>
        <p:txBody>
          <a:bodyPr>
            <a:spAutoFit/>
          </a:bodyPr>
          <a:lstStyle/>
          <a:p>
            <a:pPr>
              <a:defRPr/>
            </a:pPr>
            <a:r>
              <a:rPr lang="zh-CN" altLang="en-US" sz="1800" b="1" spc="300" dirty="0">
                <a:solidFill>
                  <a:srgbClr val="0174AB"/>
                </a:solidFill>
                <a:latin typeface="微软雅黑" panose="020B0503020204020204" pitchFamily="34" charset="-122"/>
                <a:ea typeface="微软雅黑" panose="020B0503020204020204" pitchFamily="34" charset="-122"/>
              </a:rPr>
              <a:t>计算机科学与技术学院</a:t>
            </a:r>
            <a:endParaRPr lang="zh-HK" altLang="en-US" sz="1800" b="1" spc="300" dirty="0">
              <a:solidFill>
                <a:srgbClr val="0174AB"/>
              </a:solidFill>
              <a:latin typeface="微软雅黑" panose="020B0503020204020204" pitchFamily="34" charset="-122"/>
              <a:ea typeface="微软雅黑" panose="020B0503020204020204" pitchFamily="34" charset="-122"/>
            </a:endParaRPr>
          </a:p>
        </p:txBody>
      </p:sp>
      <p:pic>
        <p:nvPicPr>
          <p:cNvPr id="4103" name="图片 1">
            <a:extLst>
              <a:ext uri="{FF2B5EF4-FFF2-40B4-BE49-F238E27FC236}">
                <a16:creationId xmlns:a16="http://schemas.microsoft.com/office/drawing/2014/main" id="{CB576E3C-53AE-856B-AC70-68CED6A073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428625"/>
            <a:ext cx="10477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2BE4517-2424-BEDC-32AD-F649ACC359C7}"/>
              </a:ext>
            </a:extLst>
          </p:cNvPr>
          <p:cNvSpPr>
            <a:spLocks noGrp="1" noChangeArrowheads="1"/>
          </p:cNvSpPr>
          <p:nvPr>
            <p:ph type="title"/>
          </p:nvPr>
        </p:nvSpPr>
        <p:spPr/>
        <p:txBody>
          <a:bodyPr/>
          <a:lstStyle/>
          <a:p>
            <a:pPr algn="ctr"/>
            <a:r>
              <a:rPr lang="zh-CN" altLang="en-US" sz="4000"/>
              <a:t>移动站与 </a:t>
            </a:r>
            <a:r>
              <a:rPr lang="en-US" altLang="zh-CN" sz="4000"/>
              <a:t>AP </a:t>
            </a:r>
            <a:r>
              <a:rPr lang="zh-CN" altLang="en-US" sz="4000"/>
              <a:t>建立关联的方法</a:t>
            </a:r>
          </a:p>
        </p:txBody>
      </p:sp>
      <p:sp>
        <p:nvSpPr>
          <p:cNvPr id="13315" name="Rectangle 3">
            <a:extLst>
              <a:ext uri="{FF2B5EF4-FFF2-40B4-BE49-F238E27FC236}">
                <a16:creationId xmlns:a16="http://schemas.microsoft.com/office/drawing/2014/main" id="{1B45DDA5-34C9-8D9F-92E7-1494DD0DE3FE}"/>
              </a:ext>
            </a:extLst>
          </p:cNvPr>
          <p:cNvSpPr>
            <a:spLocks noGrp="1" noChangeArrowheads="1"/>
          </p:cNvSpPr>
          <p:nvPr>
            <p:ph idx="1"/>
          </p:nvPr>
        </p:nvSpPr>
        <p:spPr/>
        <p:txBody>
          <a:bodyPr/>
          <a:lstStyle/>
          <a:p>
            <a:r>
              <a:rPr lang="zh-CN" altLang="en-US">
                <a:solidFill>
                  <a:schemeClr val="hlink"/>
                </a:solidFill>
              </a:rPr>
              <a:t>被动扫描</a:t>
            </a:r>
            <a:r>
              <a:rPr lang="zh-CN" altLang="en-US"/>
              <a:t>，即移动站等待接收接入站周期性发出的</a:t>
            </a:r>
            <a:r>
              <a:rPr lang="zh-CN" altLang="en-US">
                <a:solidFill>
                  <a:schemeClr val="hlink"/>
                </a:solidFill>
              </a:rPr>
              <a:t>信标帧</a:t>
            </a:r>
            <a:r>
              <a:rPr lang="en-US" altLang="zh-CN"/>
              <a:t>(beacon frame)</a:t>
            </a:r>
            <a:r>
              <a:rPr lang="zh-CN" altLang="en-US"/>
              <a:t>。</a:t>
            </a:r>
          </a:p>
          <a:p>
            <a:r>
              <a:rPr lang="zh-CN" altLang="en-US"/>
              <a:t>信标帧中包含有若干系统参数（如服务集标识符 </a:t>
            </a:r>
            <a:r>
              <a:rPr lang="en-US" altLang="zh-CN"/>
              <a:t>SSID </a:t>
            </a:r>
            <a:r>
              <a:rPr lang="zh-CN" altLang="en-US"/>
              <a:t>以及支持的速率等）。</a:t>
            </a:r>
          </a:p>
          <a:p>
            <a:r>
              <a:rPr lang="zh-CN" altLang="en-US">
                <a:solidFill>
                  <a:schemeClr val="hlink"/>
                </a:solidFill>
              </a:rPr>
              <a:t>主动扫描</a:t>
            </a:r>
            <a:r>
              <a:rPr lang="zh-CN" altLang="en-US"/>
              <a:t>，即移动站主动发出</a:t>
            </a:r>
            <a:r>
              <a:rPr lang="zh-CN" altLang="en-US">
                <a:solidFill>
                  <a:schemeClr val="hlink"/>
                </a:solidFill>
              </a:rPr>
              <a:t>探测请求帧</a:t>
            </a:r>
            <a:r>
              <a:rPr lang="en-US" altLang="zh-CN"/>
              <a:t>(probe request frame)</a:t>
            </a:r>
            <a:r>
              <a:rPr lang="zh-CN" altLang="en-US"/>
              <a:t>，然后等待从 </a:t>
            </a:r>
            <a:r>
              <a:rPr lang="en-US" altLang="zh-CN"/>
              <a:t>AP </a:t>
            </a:r>
            <a:r>
              <a:rPr lang="zh-CN" altLang="en-US"/>
              <a:t>发回的</a:t>
            </a:r>
            <a:r>
              <a:rPr lang="zh-CN" altLang="en-US">
                <a:solidFill>
                  <a:schemeClr val="hlink"/>
                </a:solidFill>
              </a:rPr>
              <a:t>探测响应帧</a:t>
            </a:r>
            <a:r>
              <a:rPr lang="en-US" altLang="zh-CN"/>
              <a:t>(probe response frame)</a:t>
            </a:r>
            <a:r>
              <a:rPr lang="zh-CN" altLang="en-US"/>
              <a:t>。</a:t>
            </a:r>
          </a:p>
        </p:txBody>
      </p:sp>
      <p:sp>
        <p:nvSpPr>
          <p:cNvPr id="13316" name="灯片编号占位符 1">
            <a:extLst>
              <a:ext uri="{FF2B5EF4-FFF2-40B4-BE49-F238E27FC236}">
                <a16:creationId xmlns:a16="http://schemas.microsoft.com/office/drawing/2014/main" id="{3D48AA91-0A0C-1225-77BF-B8BBC997ABB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4BFD8F07-9FA4-4306-AC64-14B1BF8DB885}" type="slidenum">
              <a:rPr lang="en-US" altLang="zh-CN" sz="1200">
                <a:solidFill>
                  <a:srgbClr val="898989"/>
                </a:solidFill>
              </a:rPr>
              <a:pPr eaLnBrk="1" hangingPunct="1"/>
              <a:t>10</a:t>
            </a:fld>
            <a:endParaRPr lang="en-US" altLang="zh-CN"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7CF31B5-311C-1DA5-E3A5-F42CE0C7958F}"/>
              </a:ext>
            </a:extLst>
          </p:cNvPr>
          <p:cNvSpPr>
            <a:spLocks noGrp="1" noChangeArrowheads="1"/>
          </p:cNvSpPr>
          <p:nvPr>
            <p:ph type="title"/>
          </p:nvPr>
        </p:nvSpPr>
        <p:spPr/>
        <p:txBody>
          <a:bodyPr/>
          <a:lstStyle/>
          <a:p>
            <a:pPr algn="ctr"/>
            <a:r>
              <a:rPr lang="zh-CN" altLang="en-US" sz="4000"/>
              <a:t>热点</a:t>
            </a:r>
            <a:r>
              <a:rPr lang="en-US" altLang="zh-CN" sz="4000"/>
              <a:t>(hot spot)</a:t>
            </a:r>
          </a:p>
        </p:txBody>
      </p:sp>
      <p:sp>
        <p:nvSpPr>
          <p:cNvPr id="14339" name="Rectangle 3">
            <a:extLst>
              <a:ext uri="{FF2B5EF4-FFF2-40B4-BE49-F238E27FC236}">
                <a16:creationId xmlns:a16="http://schemas.microsoft.com/office/drawing/2014/main" id="{F62FCB74-F79B-94BC-13B5-9E2F3ABE7BA9}"/>
              </a:ext>
            </a:extLst>
          </p:cNvPr>
          <p:cNvSpPr>
            <a:spLocks noGrp="1" noChangeArrowheads="1"/>
          </p:cNvSpPr>
          <p:nvPr>
            <p:ph idx="1"/>
          </p:nvPr>
        </p:nvSpPr>
        <p:spPr>
          <a:xfrm>
            <a:off x="1042988" y="1773238"/>
            <a:ext cx="7772400" cy="4319587"/>
          </a:xfrm>
        </p:spPr>
        <p:txBody>
          <a:bodyPr/>
          <a:lstStyle/>
          <a:p>
            <a:r>
              <a:rPr lang="zh-CN" altLang="en-US"/>
              <a:t>现在许多地方，如办公室、机场、快餐店、旅馆、购物中心等都能够向公众提供有偿或无偿接入 </a:t>
            </a:r>
            <a:r>
              <a:rPr lang="en-US" altLang="zh-CN"/>
              <a:t>Wi-Fi </a:t>
            </a:r>
            <a:r>
              <a:rPr lang="zh-CN" altLang="en-US"/>
              <a:t>（</a:t>
            </a:r>
            <a:r>
              <a:rPr lang="en-US" altLang="zh-CN"/>
              <a:t>wireless fidelity</a:t>
            </a:r>
            <a:r>
              <a:rPr lang="zh-CN" altLang="en-US"/>
              <a:t>）的服务。这样的地点就叫做</a:t>
            </a:r>
            <a:r>
              <a:rPr lang="zh-CN" altLang="en-US">
                <a:solidFill>
                  <a:schemeClr val="hlink"/>
                </a:solidFill>
              </a:rPr>
              <a:t>热点</a:t>
            </a:r>
            <a:r>
              <a:rPr lang="zh-CN" altLang="en-US"/>
              <a:t>。</a:t>
            </a:r>
          </a:p>
          <a:p>
            <a:r>
              <a:rPr lang="zh-CN" altLang="en-US"/>
              <a:t>由许多热点和 </a:t>
            </a:r>
            <a:r>
              <a:rPr lang="en-US" altLang="zh-CN"/>
              <a:t>AP </a:t>
            </a:r>
            <a:r>
              <a:rPr lang="zh-CN" altLang="en-US"/>
              <a:t>连接起来的区域叫做</a:t>
            </a:r>
            <a:r>
              <a:rPr lang="zh-CN" altLang="en-US">
                <a:solidFill>
                  <a:schemeClr val="hlink"/>
                </a:solidFill>
              </a:rPr>
              <a:t>热区</a:t>
            </a:r>
            <a:r>
              <a:rPr lang="en-US" altLang="zh-CN"/>
              <a:t>(hot zone)</a:t>
            </a:r>
            <a:r>
              <a:rPr lang="zh-CN" altLang="en-US"/>
              <a:t>。热点也就是公众无线入网点。</a:t>
            </a:r>
          </a:p>
          <a:p>
            <a:r>
              <a:rPr lang="zh-CN" altLang="en-US"/>
              <a:t>现在也出现了</a:t>
            </a:r>
            <a:r>
              <a:rPr lang="zh-CN" altLang="en-US">
                <a:solidFill>
                  <a:schemeClr val="hlink"/>
                </a:solidFill>
              </a:rPr>
              <a:t>无线因特网服务提供者</a:t>
            </a:r>
            <a:r>
              <a:rPr lang="zh-CN" altLang="en-US"/>
              <a:t> </a:t>
            </a:r>
            <a:r>
              <a:rPr lang="en-US" altLang="zh-CN"/>
              <a:t>WISP (Wireless Internet Service Provider)</a:t>
            </a:r>
            <a:r>
              <a:rPr lang="zh-CN" altLang="en-US"/>
              <a:t>这一名词。用户可以通过无线信道接入到 </a:t>
            </a:r>
            <a:r>
              <a:rPr lang="en-US" altLang="zh-CN"/>
              <a:t>WISP</a:t>
            </a:r>
            <a:r>
              <a:rPr lang="zh-CN" altLang="en-US"/>
              <a:t>，然后再经过无线信道接入到因特网。</a:t>
            </a:r>
          </a:p>
        </p:txBody>
      </p:sp>
      <p:sp>
        <p:nvSpPr>
          <p:cNvPr id="14340" name="灯片编号占位符 1">
            <a:extLst>
              <a:ext uri="{FF2B5EF4-FFF2-40B4-BE49-F238E27FC236}">
                <a16:creationId xmlns:a16="http://schemas.microsoft.com/office/drawing/2014/main" id="{99959B08-90CE-9CC6-25EA-2F094693EF0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35E8CAB5-AEDA-45E8-8939-1136F92C6368}" type="slidenum">
              <a:rPr lang="en-US" altLang="zh-CN" sz="1200">
                <a:solidFill>
                  <a:srgbClr val="898989"/>
                </a:solidFill>
              </a:rPr>
              <a:pPr eaLnBrk="1" hangingPunct="1"/>
              <a:t>11</a:t>
            </a:fld>
            <a:endParaRPr lang="en-US" altLang="zh-CN"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00E892-B44F-8C74-BDCD-74F80EA93A6B}"/>
              </a:ext>
            </a:extLst>
          </p:cNvPr>
          <p:cNvSpPr>
            <a:spLocks noGrp="1" noChangeArrowheads="1"/>
          </p:cNvSpPr>
          <p:nvPr>
            <p:ph type="title"/>
          </p:nvPr>
        </p:nvSpPr>
        <p:spPr/>
        <p:txBody>
          <a:bodyPr/>
          <a:lstStyle/>
          <a:p>
            <a:pPr algn="ctr"/>
            <a:r>
              <a:rPr lang="zh-CN" altLang="en-US" sz="4000"/>
              <a:t>热点</a:t>
            </a:r>
            <a:r>
              <a:rPr lang="en-US" altLang="zh-CN" sz="4000"/>
              <a:t>(hot spot)</a:t>
            </a:r>
          </a:p>
        </p:txBody>
      </p:sp>
      <p:sp>
        <p:nvSpPr>
          <p:cNvPr id="15363" name="灯片编号占位符 1">
            <a:extLst>
              <a:ext uri="{FF2B5EF4-FFF2-40B4-BE49-F238E27FC236}">
                <a16:creationId xmlns:a16="http://schemas.microsoft.com/office/drawing/2014/main" id="{470D6776-3EA9-1849-ACBF-4F373D78A4E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62C8111F-0BCE-478B-8BDA-AFE6085D83B6}" type="slidenum">
              <a:rPr lang="en-US" altLang="zh-CN" sz="1200">
                <a:solidFill>
                  <a:srgbClr val="898989"/>
                </a:solidFill>
              </a:rPr>
              <a:pPr eaLnBrk="1" hangingPunct="1"/>
              <a:t>12</a:t>
            </a:fld>
            <a:endParaRPr lang="en-US" altLang="zh-CN" sz="1200">
              <a:solidFill>
                <a:srgbClr val="898989"/>
              </a:solidFill>
            </a:endParaRPr>
          </a:p>
        </p:txBody>
      </p:sp>
      <p:sp>
        <p:nvSpPr>
          <p:cNvPr id="15364" name="内容占位符 1">
            <a:extLst>
              <a:ext uri="{FF2B5EF4-FFF2-40B4-BE49-F238E27FC236}">
                <a16:creationId xmlns:a16="http://schemas.microsoft.com/office/drawing/2014/main" id="{8FDCB4F2-0699-3091-EF38-D8D69768EDF7}"/>
              </a:ext>
            </a:extLst>
          </p:cNvPr>
          <p:cNvSpPr>
            <a:spLocks noGrp="1"/>
          </p:cNvSpPr>
          <p:nvPr>
            <p:ph idx="1"/>
          </p:nvPr>
        </p:nvSpPr>
        <p:spPr/>
        <p:txBody>
          <a:bodyPr/>
          <a:lstStyle/>
          <a:p>
            <a:endParaRPr lang="zh-CN" altLang="en-US"/>
          </a:p>
        </p:txBody>
      </p:sp>
      <p:pic>
        <p:nvPicPr>
          <p:cNvPr id="15365" name="Picture 2" descr="http://img.blog.csdn.net/20150121125320210">
            <a:extLst>
              <a:ext uri="{FF2B5EF4-FFF2-40B4-BE49-F238E27FC236}">
                <a16:creationId xmlns:a16="http://schemas.microsoft.com/office/drawing/2014/main" id="{AC78301A-806D-CEFC-A9A5-BF71B735D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22388"/>
            <a:ext cx="3013075"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descr="http://img.blog.csdn.net/20150121125252832">
            <a:extLst>
              <a:ext uri="{FF2B5EF4-FFF2-40B4-BE49-F238E27FC236}">
                <a16:creationId xmlns:a16="http://schemas.microsoft.com/office/drawing/2014/main" id="{48387433-667F-2D5B-048D-4651B701A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1844675"/>
            <a:ext cx="546735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468E4239-14EE-0491-3D86-BB442D4F66A6}"/>
              </a:ext>
            </a:extLst>
          </p:cNvPr>
          <p:cNvSpPr>
            <a:spLocks noGrp="1" noChangeArrowheads="1"/>
          </p:cNvSpPr>
          <p:nvPr>
            <p:ph type="title"/>
          </p:nvPr>
        </p:nvSpPr>
        <p:spPr>
          <a:xfrm>
            <a:off x="919163" y="214313"/>
            <a:ext cx="8116887" cy="1462087"/>
          </a:xfrm>
        </p:spPr>
        <p:txBody>
          <a:bodyPr/>
          <a:lstStyle/>
          <a:p>
            <a:pPr algn="ctr"/>
            <a:r>
              <a:rPr lang="en-US" altLang="zh-CN"/>
              <a:t>2. </a:t>
            </a:r>
            <a:r>
              <a:rPr lang="zh-CN" altLang="en-US"/>
              <a:t>移动自组网络</a:t>
            </a:r>
            <a:br>
              <a:rPr lang="zh-CN" altLang="en-US"/>
            </a:br>
            <a:r>
              <a:rPr lang="zh-CN" altLang="en-US" sz="3600"/>
              <a:t>又称</a:t>
            </a:r>
            <a:r>
              <a:rPr lang="zh-CN" altLang="en-US" sz="3600">
                <a:solidFill>
                  <a:schemeClr val="hlink"/>
                </a:solidFill>
              </a:rPr>
              <a:t>自组网络</a:t>
            </a:r>
            <a:r>
              <a:rPr lang="en-US" altLang="zh-CN" sz="3600"/>
              <a:t>(ad hoc network)</a:t>
            </a:r>
            <a:r>
              <a:rPr lang="en-US" altLang="zh-CN"/>
              <a:t> </a:t>
            </a:r>
          </a:p>
        </p:txBody>
      </p:sp>
      <p:sp>
        <p:nvSpPr>
          <p:cNvPr id="16387" name="Rectangle 153">
            <a:extLst>
              <a:ext uri="{FF2B5EF4-FFF2-40B4-BE49-F238E27FC236}">
                <a16:creationId xmlns:a16="http://schemas.microsoft.com/office/drawing/2014/main" id="{866AB516-D9F8-D1B1-7CDE-4DA03AEAED0C}"/>
              </a:ext>
            </a:extLst>
          </p:cNvPr>
          <p:cNvSpPr>
            <a:spLocks noGrp="1" noChangeArrowheads="1"/>
          </p:cNvSpPr>
          <p:nvPr>
            <p:ph idx="1"/>
          </p:nvPr>
        </p:nvSpPr>
        <p:spPr>
          <a:xfrm>
            <a:off x="1042988" y="1773238"/>
            <a:ext cx="7772400" cy="1295400"/>
          </a:xfrm>
        </p:spPr>
        <p:txBody>
          <a:bodyPr/>
          <a:lstStyle/>
          <a:p>
            <a:r>
              <a:rPr lang="zh-CN" altLang="en-US" sz="2400"/>
              <a:t>自组网络是没有固定基础设施（即没有 </a:t>
            </a:r>
            <a:r>
              <a:rPr lang="en-US" altLang="zh-CN" sz="2400"/>
              <a:t>AP</a:t>
            </a:r>
            <a:r>
              <a:rPr lang="zh-CN" altLang="en-US" sz="2400"/>
              <a:t>）的无线局域网。这种网络由一些处于平等状态的移动站之间相互通信组成的临时网络。</a:t>
            </a:r>
          </a:p>
        </p:txBody>
      </p:sp>
      <p:sp>
        <p:nvSpPr>
          <p:cNvPr id="16388" name="Text Box 104">
            <a:extLst>
              <a:ext uri="{FF2B5EF4-FFF2-40B4-BE49-F238E27FC236}">
                <a16:creationId xmlns:a16="http://schemas.microsoft.com/office/drawing/2014/main" id="{02454FA6-EEB9-C94B-9C35-5F92BB639D8E}"/>
              </a:ext>
            </a:extLst>
          </p:cNvPr>
          <p:cNvSpPr txBox="1">
            <a:spLocks noChangeArrowheads="1"/>
          </p:cNvSpPr>
          <p:nvPr/>
        </p:nvSpPr>
        <p:spPr bwMode="auto">
          <a:xfrm>
            <a:off x="7956550" y="170021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16389" name="Oval 106">
            <a:extLst>
              <a:ext uri="{FF2B5EF4-FFF2-40B4-BE49-F238E27FC236}">
                <a16:creationId xmlns:a16="http://schemas.microsoft.com/office/drawing/2014/main" id="{8BAAFA39-483F-CE7B-1982-62F83B3D183B}"/>
              </a:ext>
            </a:extLst>
          </p:cNvPr>
          <p:cNvSpPr>
            <a:spLocks noChangeArrowheads="1"/>
          </p:cNvSpPr>
          <p:nvPr/>
        </p:nvSpPr>
        <p:spPr bwMode="auto">
          <a:xfrm>
            <a:off x="1674813" y="3789363"/>
            <a:ext cx="6007100" cy="2506662"/>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390" name="Text Box 107">
            <a:extLst>
              <a:ext uri="{FF2B5EF4-FFF2-40B4-BE49-F238E27FC236}">
                <a16:creationId xmlns:a16="http://schemas.microsoft.com/office/drawing/2014/main" id="{B6EB285E-252C-EF8C-0A35-189220C01CD2}"/>
              </a:ext>
            </a:extLst>
          </p:cNvPr>
          <p:cNvSpPr txBox="1">
            <a:spLocks noChangeArrowheads="1"/>
          </p:cNvSpPr>
          <p:nvPr/>
        </p:nvSpPr>
        <p:spPr bwMode="auto">
          <a:xfrm>
            <a:off x="4305300" y="4689475"/>
            <a:ext cx="12001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自组网络</a:t>
            </a:r>
          </a:p>
        </p:txBody>
      </p:sp>
      <p:sp>
        <p:nvSpPr>
          <p:cNvPr id="16391" name="Freeform 108">
            <a:extLst>
              <a:ext uri="{FF2B5EF4-FFF2-40B4-BE49-F238E27FC236}">
                <a16:creationId xmlns:a16="http://schemas.microsoft.com/office/drawing/2014/main" id="{520CFD18-EC4A-93A5-6BAE-5CB8F8F1892B}"/>
              </a:ext>
            </a:extLst>
          </p:cNvPr>
          <p:cNvSpPr>
            <a:spLocks/>
          </p:cNvSpPr>
          <p:nvPr/>
        </p:nvSpPr>
        <p:spPr bwMode="auto">
          <a:xfrm rot="-2939644">
            <a:off x="4124325" y="3733801"/>
            <a:ext cx="352425"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Freeform 109">
            <a:extLst>
              <a:ext uri="{FF2B5EF4-FFF2-40B4-BE49-F238E27FC236}">
                <a16:creationId xmlns:a16="http://schemas.microsoft.com/office/drawing/2014/main" id="{818DD6CB-1802-FB7B-876D-4E011BBAC103}"/>
              </a:ext>
            </a:extLst>
          </p:cNvPr>
          <p:cNvSpPr>
            <a:spLocks/>
          </p:cNvSpPr>
          <p:nvPr/>
        </p:nvSpPr>
        <p:spPr bwMode="auto">
          <a:xfrm rot="-2939644">
            <a:off x="5226844" y="5595144"/>
            <a:ext cx="350838"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Freeform 110">
            <a:extLst>
              <a:ext uri="{FF2B5EF4-FFF2-40B4-BE49-F238E27FC236}">
                <a16:creationId xmlns:a16="http://schemas.microsoft.com/office/drawing/2014/main" id="{CF1F9562-9C68-1ED6-6189-0DFE5CF99F3C}"/>
              </a:ext>
            </a:extLst>
          </p:cNvPr>
          <p:cNvSpPr>
            <a:spLocks/>
          </p:cNvSpPr>
          <p:nvPr/>
        </p:nvSpPr>
        <p:spPr bwMode="auto">
          <a:xfrm rot="-2939644">
            <a:off x="2378869" y="4136232"/>
            <a:ext cx="350837"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Freeform 111">
            <a:extLst>
              <a:ext uri="{FF2B5EF4-FFF2-40B4-BE49-F238E27FC236}">
                <a16:creationId xmlns:a16="http://schemas.microsoft.com/office/drawing/2014/main" id="{E7B79BD2-1669-1A98-5423-D987324534C0}"/>
              </a:ext>
            </a:extLst>
          </p:cNvPr>
          <p:cNvSpPr>
            <a:spLocks/>
          </p:cNvSpPr>
          <p:nvPr/>
        </p:nvSpPr>
        <p:spPr bwMode="auto">
          <a:xfrm rot="-2939644">
            <a:off x="2973388" y="5365750"/>
            <a:ext cx="350838" cy="58737"/>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Freeform 112">
            <a:extLst>
              <a:ext uri="{FF2B5EF4-FFF2-40B4-BE49-F238E27FC236}">
                <a16:creationId xmlns:a16="http://schemas.microsoft.com/office/drawing/2014/main" id="{A80F821D-2CB4-2C9B-3942-666444F59A40}"/>
              </a:ext>
            </a:extLst>
          </p:cNvPr>
          <p:cNvSpPr>
            <a:spLocks/>
          </p:cNvSpPr>
          <p:nvPr/>
        </p:nvSpPr>
        <p:spPr bwMode="auto">
          <a:xfrm rot="2939644" flipH="1">
            <a:off x="2009775" y="4135438"/>
            <a:ext cx="350837" cy="58738"/>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Freeform 113">
            <a:extLst>
              <a:ext uri="{FF2B5EF4-FFF2-40B4-BE49-F238E27FC236}">
                <a16:creationId xmlns:a16="http://schemas.microsoft.com/office/drawing/2014/main" id="{71116453-3144-D560-61F2-486861C55471}"/>
              </a:ext>
            </a:extLst>
          </p:cNvPr>
          <p:cNvSpPr>
            <a:spLocks/>
          </p:cNvSpPr>
          <p:nvPr/>
        </p:nvSpPr>
        <p:spPr bwMode="auto">
          <a:xfrm rot="2939644" flipH="1">
            <a:off x="3749675" y="3759201"/>
            <a:ext cx="350837" cy="55562"/>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7" name="Freeform 114">
            <a:extLst>
              <a:ext uri="{FF2B5EF4-FFF2-40B4-BE49-F238E27FC236}">
                <a16:creationId xmlns:a16="http://schemas.microsoft.com/office/drawing/2014/main" id="{B42DE656-B739-C502-F1F6-72A1BD9BC6E3}"/>
              </a:ext>
            </a:extLst>
          </p:cNvPr>
          <p:cNvSpPr>
            <a:spLocks/>
          </p:cNvSpPr>
          <p:nvPr/>
        </p:nvSpPr>
        <p:spPr bwMode="auto">
          <a:xfrm rot="2939644" flipH="1">
            <a:off x="2673350" y="5354638"/>
            <a:ext cx="350838" cy="55562"/>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Freeform 115">
            <a:extLst>
              <a:ext uri="{FF2B5EF4-FFF2-40B4-BE49-F238E27FC236}">
                <a16:creationId xmlns:a16="http://schemas.microsoft.com/office/drawing/2014/main" id="{A7027A18-A7AF-BEC4-45CE-A705929529C1}"/>
              </a:ext>
            </a:extLst>
          </p:cNvPr>
          <p:cNvSpPr>
            <a:spLocks/>
          </p:cNvSpPr>
          <p:nvPr/>
        </p:nvSpPr>
        <p:spPr bwMode="auto">
          <a:xfrm rot="2939644" flipH="1">
            <a:off x="4841081" y="5582444"/>
            <a:ext cx="350838"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399" name="Group 116">
            <a:extLst>
              <a:ext uri="{FF2B5EF4-FFF2-40B4-BE49-F238E27FC236}">
                <a16:creationId xmlns:a16="http://schemas.microsoft.com/office/drawing/2014/main" id="{1D8201AB-F572-BE69-EB32-53A009DB7CD3}"/>
              </a:ext>
            </a:extLst>
          </p:cNvPr>
          <p:cNvGrpSpPr>
            <a:grpSpLocks/>
          </p:cNvGrpSpPr>
          <p:nvPr/>
        </p:nvGrpSpPr>
        <p:grpSpPr bwMode="auto">
          <a:xfrm>
            <a:off x="4845050" y="5614988"/>
            <a:ext cx="449263" cy="579437"/>
            <a:chOff x="2352" y="2061"/>
            <a:chExt cx="246" cy="237"/>
          </a:xfrm>
        </p:grpSpPr>
        <p:pic>
          <p:nvPicPr>
            <p:cNvPr id="16435" name="Picture 117" descr="notebook">
              <a:extLst>
                <a:ext uri="{FF2B5EF4-FFF2-40B4-BE49-F238E27FC236}">
                  <a16:creationId xmlns:a16="http://schemas.microsoft.com/office/drawing/2014/main" id="{E0CEE3AF-F9A3-3804-0331-6FB82D30D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6" name="Line 118">
              <a:extLst>
                <a:ext uri="{FF2B5EF4-FFF2-40B4-BE49-F238E27FC236}">
                  <a16:creationId xmlns:a16="http://schemas.microsoft.com/office/drawing/2014/main" id="{858E8294-2A2E-A80C-DB4D-7D8064CF5314}"/>
                </a:ext>
              </a:extLst>
            </p:cNvPr>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00" name="Group 119">
            <a:extLst>
              <a:ext uri="{FF2B5EF4-FFF2-40B4-BE49-F238E27FC236}">
                <a16:creationId xmlns:a16="http://schemas.microsoft.com/office/drawing/2014/main" id="{10F59573-94F1-736E-433D-9E1534EDFA46}"/>
              </a:ext>
            </a:extLst>
          </p:cNvPr>
          <p:cNvGrpSpPr>
            <a:grpSpLocks/>
          </p:cNvGrpSpPr>
          <p:nvPr/>
        </p:nvGrpSpPr>
        <p:grpSpPr bwMode="auto">
          <a:xfrm>
            <a:off x="2638425" y="5414963"/>
            <a:ext cx="450850" cy="579437"/>
            <a:chOff x="2352" y="2061"/>
            <a:chExt cx="246" cy="237"/>
          </a:xfrm>
        </p:grpSpPr>
        <p:pic>
          <p:nvPicPr>
            <p:cNvPr id="16433" name="Picture 120" descr="notebook">
              <a:extLst>
                <a:ext uri="{FF2B5EF4-FFF2-40B4-BE49-F238E27FC236}">
                  <a16:creationId xmlns:a16="http://schemas.microsoft.com/office/drawing/2014/main" id="{5A29C993-5F40-5230-9832-F28504498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4" name="Line 121">
              <a:extLst>
                <a:ext uri="{FF2B5EF4-FFF2-40B4-BE49-F238E27FC236}">
                  <a16:creationId xmlns:a16="http://schemas.microsoft.com/office/drawing/2014/main" id="{1910CF5F-E791-88FA-A1F1-FFBA6A834293}"/>
                </a:ext>
              </a:extLst>
            </p:cNvPr>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01" name="Group 122">
            <a:extLst>
              <a:ext uri="{FF2B5EF4-FFF2-40B4-BE49-F238E27FC236}">
                <a16:creationId xmlns:a16="http://schemas.microsoft.com/office/drawing/2014/main" id="{2806F106-C44B-FDE8-B9AB-7E9BBD59A2FA}"/>
              </a:ext>
            </a:extLst>
          </p:cNvPr>
          <p:cNvGrpSpPr>
            <a:grpSpLocks/>
          </p:cNvGrpSpPr>
          <p:nvPr/>
        </p:nvGrpSpPr>
        <p:grpSpPr bwMode="auto">
          <a:xfrm>
            <a:off x="2125663" y="4268788"/>
            <a:ext cx="449262" cy="577850"/>
            <a:chOff x="2352" y="2061"/>
            <a:chExt cx="246" cy="237"/>
          </a:xfrm>
        </p:grpSpPr>
        <p:pic>
          <p:nvPicPr>
            <p:cNvPr id="16431" name="Picture 123" descr="notebook">
              <a:extLst>
                <a:ext uri="{FF2B5EF4-FFF2-40B4-BE49-F238E27FC236}">
                  <a16:creationId xmlns:a16="http://schemas.microsoft.com/office/drawing/2014/main" id="{73428C0D-3006-AC86-9C40-17B3A7BD4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2" name="Line 124">
              <a:extLst>
                <a:ext uri="{FF2B5EF4-FFF2-40B4-BE49-F238E27FC236}">
                  <a16:creationId xmlns:a16="http://schemas.microsoft.com/office/drawing/2014/main" id="{85BD9220-93AA-E637-70F3-D8E55A3F000D}"/>
                </a:ext>
              </a:extLst>
            </p:cNvPr>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02" name="Group 125">
            <a:extLst>
              <a:ext uri="{FF2B5EF4-FFF2-40B4-BE49-F238E27FC236}">
                <a16:creationId xmlns:a16="http://schemas.microsoft.com/office/drawing/2014/main" id="{120EF3C9-E60A-DFDC-B8D2-8E3B0A529908}"/>
              </a:ext>
            </a:extLst>
          </p:cNvPr>
          <p:cNvGrpSpPr>
            <a:grpSpLocks/>
          </p:cNvGrpSpPr>
          <p:nvPr/>
        </p:nvGrpSpPr>
        <p:grpSpPr bwMode="auto">
          <a:xfrm>
            <a:off x="3778250" y="3830638"/>
            <a:ext cx="450850" cy="579437"/>
            <a:chOff x="2352" y="2061"/>
            <a:chExt cx="246" cy="237"/>
          </a:xfrm>
        </p:grpSpPr>
        <p:pic>
          <p:nvPicPr>
            <p:cNvPr id="16429" name="Picture 126" descr="notebook">
              <a:extLst>
                <a:ext uri="{FF2B5EF4-FFF2-40B4-BE49-F238E27FC236}">
                  <a16:creationId xmlns:a16="http://schemas.microsoft.com/office/drawing/2014/main" id="{9B007D7D-DB90-1BBB-A3F2-E4C30D810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0" name="Line 127">
              <a:extLst>
                <a:ext uri="{FF2B5EF4-FFF2-40B4-BE49-F238E27FC236}">
                  <a16:creationId xmlns:a16="http://schemas.microsoft.com/office/drawing/2014/main" id="{171A5156-A48D-9F7C-1054-7B178EF907AA}"/>
                </a:ext>
              </a:extLst>
            </p:cNvPr>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403" name="Freeform 128">
            <a:extLst>
              <a:ext uri="{FF2B5EF4-FFF2-40B4-BE49-F238E27FC236}">
                <a16:creationId xmlns:a16="http://schemas.microsoft.com/office/drawing/2014/main" id="{7F5A5914-A30B-0ADF-1ACE-07E8322998D4}"/>
              </a:ext>
            </a:extLst>
          </p:cNvPr>
          <p:cNvSpPr>
            <a:spLocks/>
          </p:cNvSpPr>
          <p:nvPr/>
        </p:nvSpPr>
        <p:spPr bwMode="auto">
          <a:xfrm rot="-2939644">
            <a:off x="5934075" y="3835401"/>
            <a:ext cx="350837" cy="55562"/>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4" name="Freeform 129">
            <a:extLst>
              <a:ext uri="{FF2B5EF4-FFF2-40B4-BE49-F238E27FC236}">
                <a16:creationId xmlns:a16="http://schemas.microsoft.com/office/drawing/2014/main" id="{B52D0774-85B0-3BAD-3BEA-31ECF00BFED2}"/>
              </a:ext>
            </a:extLst>
          </p:cNvPr>
          <p:cNvSpPr>
            <a:spLocks/>
          </p:cNvSpPr>
          <p:nvPr/>
        </p:nvSpPr>
        <p:spPr bwMode="auto">
          <a:xfrm rot="2939644" flipH="1">
            <a:off x="5558631" y="3860007"/>
            <a:ext cx="350837"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405" name="Group 130">
            <a:extLst>
              <a:ext uri="{FF2B5EF4-FFF2-40B4-BE49-F238E27FC236}">
                <a16:creationId xmlns:a16="http://schemas.microsoft.com/office/drawing/2014/main" id="{728D49AF-D9BB-1A67-6F4A-E20B0F1C802C}"/>
              </a:ext>
            </a:extLst>
          </p:cNvPr>
          <p:cNvGrpSpPr>
            <a:grpSpLocks/>
          </p:cNvGrpSpPr>
          <p:nvPr/>
        </p:nvGrpSpPr>
        <p:grpSpPr bwMode="auto">
          <a:xfrm>
            <a:off x="5586413" y="3929063"/>
            <a:ext cx="449262" cy="579437"/>
            <a:chOff x="2352" y="2061"/>
            <a:chExt cx="246" cy="237"/>
          </a:xfrm>
        </p:grpSpPr>
        <p:pic>
          <p:nvPicPr>
            <p:cNvPr id="16427" name="Picture 131" descr="notebook">
              <a:extLst>
                <a:ext uri="{FF2B5EF4-FFF2-40B4-BE49-F238E27FC236}">
                  <a16:creationId xmlns:a16="http://schemas.microsoft.com/office/drawing/2014/main" id="{993754BB-7361-3A6C-6A1C-6F0275A5D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8" name="Line 132">
              <a:extLst>
                <a:ext uri="{FF2B5EF4-FFF2-40B4-BE49-F238E27FC236}">
                  <a16:creationId xmlns:a16="http://schemas.microsoft.com/office/drawing/2014/main" id="{6C8B8EFF-6AA6-6FAD-6BE0-A46DEBEBA4C0}"/>
                </a:ext>
              </a:extLst>
            </p:cNvPr>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406" name="Freeform 133">
            <a:extLst>
              <a:ext uri="{FF2B5EF4-FFF2-40B4-BE49-F238E27FC236}">
                <a16:creationId xmlns:a16="http://schemas.microsoft.com/office/drawing/2014/main" id="{A5373CBD-2F05-76CF-A70E-FEE0E234DDE4}"/>
              </a:ext>
            </a:extLst>
          </p:cNvPr>
          <p:cNvSpPr>
            <a:spLocks/>
          </p:cNvSpPr>
          <p:nvPr/>
        </p:nvSpPr>
        <p:spPr bwMode="auto">
          <a:xfrm rot="-2939644">
            <a:off x="7478713" y="4437062"/>
            <a:ext cx="350838" cy="55563"/>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Freeform 134">
            <a:extLst>
              <a:ext uri="{FF2B5EF4-FFF2-40B4-BE49-F238E27FC236}">
                <a16:creationId xmlns:a16="http://schemas.microsoft.com/office/drawing/2014/main" id="{14DA48A2-1118-895B-C0C0-33C4A9AC2D74}"/>
              </a:ext>
            </a:extLst>
          </p:cNvPr>
          <p:cNvSpPr>
            <a:spLocks/>
          </p:cNvSpPr>
          <p:nvPr/>
        </p:nvSpPr>
        <p:spPr bwMode="auto">
          <a:xfrm rot="2939644" flipH="1">
            <a:off x="7103269" y="4436269"/>
            <a:ext cx="350838" cy="57150"/>
          </a:xfrm>
          <a:custGeom>
            <a:avLst/>
            <a:gdLst>
              <a:gd name="T0" fmla="*/ 0 w 168"/>
              <a:gd name="T1" fmla="*/ 0 h 36"/>
              <a:gd name="T2" fmla="*/ 2147483647 w 168"/>
              <a:gd name="T3" fmla="*/ 0 h 36"/>
              <a:gd name="T4" fmla="*/ 2147483647 w 168"/>
              <a:gd name="T5" fmla="*/ 2147483647 h 36"/>
              <a:gd name="T6" fmla="*/ 2147483647 w 168"/>
              <a:gd name="T7" fmla="*/ 2147483647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408" name="Group 135">
            <a:extLst>
              <a:ext uri="{FF2B5EF4-FFF2-40B4-BE49-F238E27FC236}">
                <a16:creationId xmlns:a16="http://schemas.microsoft.com/office/drawing/2014/main" id="{DD27C865-FC8A-EEC8-B005-7C56DFC71A15}"/>
              </a:ext>
            </a:extLst>
          </p:cNvPr>
          <p:cNvGrpSpPr>
            <a:grpSpLocks/>
          </p:cNvGrpSpPr>
          <p:nvPr/>
        </p:nvGrpSpPr>
        <p:grpSpPr bwMode="auto">
          <a:xfrm>
            <a:off x="7081838" y="4540250"/>
            <a:ext cx="452437" cy="577850"/>
            <a:chOff x="2352" y="2061"/>
            <a:chExt cx="246" cy="237"/>
          </a:xfrm>
        </p:grpSpPr>
        <p:pic>
          <p:nvPicPr>
            <p:cNvPr id="16425" name="Picture 136" descr="notebook">
              <a:extLst>
                <a:ext uri="{FF2B5EF4-FFF2-40B4-BE49-F238E27FC236}">
                  <a16:creationId xmlns:a16="http://schemas.microsoft.com/office/drawing/2014/main" id="{B80D231F-C00E-2A7E-90FB-60F628DDC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6" name="Line 137">
              <a:extLst>
                <a:ext uri="{FF2B5EF4-FFF2-40B4-BE49-F238E27FC236}">
                  <a16:creationId xmlns:a16="http://schemas.microsoft.com/office/drawing/2014/main" id="{5C1DC399-F65F-78D8-5DD8-26747CDF75EE}"/>
                </a:ext>
              </a:extLst>
            </p:cNvPr>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409" name="Text Box 138">
            <a:extLst>
              <a:ext uri="{FF2B5EF4-FFF2-40B4-BE49-F238E27FC236}">
                <a16:creationId xmlns:a16="http://schemas.microsoft.com/office/drawing/2014/main" id="{37AB06B2-9F8D-C767-0857-65998DC63411}"/>
              </a:ext>
            </a:extLst>
          </p:cNvPr>
          <p:cNvSpPr txBox="1">
            <a:spLocks noChangeArrowheads="1"/>
          </p:cNvSpPr>
          <p:nvPr/>
        </p:nvSpPr>
        <p:spPr bwMode="auto">
          <a:xfrm>
            <a:off x="2347913" y="5480050"/>
            <a:ext cx="35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A</a:t>
            </a:r>
          </a:p>
        </p:txBody>
      </p:sp>
      <p:sp>
        <p:nvSpPr>
          <p:cNvPr id="16410" name="Text Box 139">
            <a:extLst>
              <a:ext uri="{FF2B5EF4-FFF2-40B4-BE49-F238E27FC236}">
                <a16:creationId xmlns:a16="http://schemas.microsoft.com/office/drawing/2014/main" id="{5A5396E8-C227-52B0-FA90-590D36CFA608}"/>
              </a:ext>
            </a:extLst>
          </p:cNvPr>
          <p:cNvSpPr txBox="1">
            <a:spLocks noChangeArrowheads="1"/>
          </p:cNvSpPr>
          <p:nvPr/>
        </p:nvSpPr>
        <p:spPr bwMode="auto">
          <a:xfrm>
            <a:off x="7158038" y="5068888"/>
            <a:ext cx="35401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E</a:t>
            </a:r>
          </a:p>
        </p:txBody>
      </p:sp>
      <p:sp>
        <p:nvSpPr>
          <p:cNvPr id="16411" name="Text Box 140">
            <a:extLst>
              <a:ext uri="{FF2B5EF4-FFF2-40B4-BE49-F238E27FC236}">
                <a16:creationId xmlns:a16="http://schemas.microsoft.com/office/drawing/2014/main" id="{E97BEF8F-4D5B-C659-C233-FC4E1C1454B8}"/>
              </a:ext>
            </a:extLst>
          </p:cNvPr>
          <p:cNvSpPr txBox="1">
            <a:spLocks noChangeArrowheads="1"/>
          </p:cNvSpPr>
          <p:nvPr/>
        </p:nvSpPr>
        <p:spPr bwMode="auto">
          <a:xfrm>
            <a:off x="5611813" y="447198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D</a:t>
            </a:r>
          </a:p>
        </p:txBody>
      </p:sp>
      <p:sp>
        <p:nvSpPr>
          <p:cNvPr id="16412" name="Text Box 141">
            <a:extLst>
              <a:ext uri="{FF2B5EF4-FFF2-40B4-BE49-F238E27FC236}">
                <a16:creationId xmlns:a16="http://schemas.microsoft.com/office/drawing/2014/main" id="{006C2F5B-5154-351D-C52B-1CE42BA9B75B}"/>
              </a:ext>
            </a:extLst>
          </p:cNvPr>
          <p:cNvSpPr txBox="1">
            <a:spLocks noChangeArrowheads="1"/>
          </p:cNvSpPr>
          <p:nvPr/>
        </p:nvSpPr>
        <p:spPr bwMode="auto">
          <a:xfrm>
            <a:off x="3778250" y="44005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C</a:t>
            </a:r>
          </a:p>
        </p:txBody>
      </p:sp>
      <p:sp>
        <p:nvSpPr>
          <p:cNvPr id="16413" name="Text Box 142">
            <a:extLst>
              <a:ext uri="{FF2B5EF4-FFF2-40B4-BE49-F238E27FC236}">
                <a16:creationId xmlns:a16="http://schemas.microsoft.com/office/drawing/2014/main" id="{89C8048A-8B59-B6F1-AF39-AF2EEC907F80}"/>
              </a:ext>
            </a:extLst>
          </p:cNvPr>
          <p:cNvSpPr txBox="1">
            <a:spLocks noChangeArrowheads="1"/>
          </p:cNvSpPr>
          <p:nvPr/>
        </p:nvSpPr>
        <p:spPr bwMode="auto">
          <a:xfrm>
            <a:off x="1835150" y="4398963"/>
            <a:ext cx="354013"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B</a:t>
            </a:r>
          </a:p>
        </p:txBody>
      </p:sp>
      <p:sp>
        <p:nvSpPr>
          <p:cNvPr id="16414" name="Text Box 143">
            <a:extLst>
              <a:ext uri="{FF2B5EF4-FFF2-40B4-BE49-F238E27FC236}">
                <a16:creationId xmlns:a16="http://schemas.microsoft.com/office/drawing/2014/main" id="{BA941767-23D7-1FCA-6C93-8BD392E2D83A}"/>
              </a:ext>
            </a:extLst>
          </p:cNvPr>
          <p:cNvSpPr txBox="1">
            <a:spLocks noChangeArrowheads="1"/>
          </p:cNvSpPr>
          <p:nvPr/>
        </p:nvSpPr>
        <p:spPr bwMode="auto">
          <a:xfrm>
            <a:off x="4541838" y="5654675"/>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F</a:t>
            </a:r>
          </a:p>
        </p:txBody>
      </p:sp>
      <p:sp>
        <p:nvSpPr>
          <p:cNvPr id="303248" name="AutoShape 144">
            <a:extLst>
              <a:ext uri="{FF2B5EF4-FFF2-40B4-BE49-F238E27FC236}">
                <a16:creationId xmlns:a16="http://schemas.microsoft.com/office/drawing/2014/main" id="{F4714D87-AFE8-D358-1F6D-0EFB6E256C1C}"/>
              </a:ext>
            </a:extLst>
          </p:cNvPr>
          <p:cNvSpPr>
            <a:spLocks noChangeArrowheads="1"/>
          </p:cNvSpPr>
          <p:nvPr/>
        </p:nvSpPr>
        <p:spPr bwMode="auto">
          <a:xfrm rot="114164">
            <a:off x="4211638" y="4076700"/>
            <a:ext cx="1362075" cy="207963"/>
          </a:xfrm>
          <a:prstGeom prst="rightArrow">
            <a:avLst>
              <a:gd name="adj1" fmla="val 50000"/>
              <a:gd name="adj2" fmla="val 13396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3249" name="AutoShape 145">
            <a:extLst>
              <a:ext uri="{FF2B5EF4-FFF2-40B4-BE49-F238E27FC236}">
                <a16:creationId xmlns:a16="http://schemas.microsoft.com/office/drawing/2014/main" id="{3B7C1064-05AD-7DC1-A005-6A56B58B17DF}"/>
              </a:ext>
            </a:extLst>
          </p:cNvPr>
          <p:cNvSpPr>
            <a:spLocks noChangeArrowheads="1"/>
          </p:cNvSpPr>
          <p:nvPr/>
        </p:nvSpPr>
        <p:spPr bwMode="auto">
          <a:xfrm rot="1262345">
            <a:off x="6069013" y="4424363"/>
            <a:ext cx="1047750" cy="247650"/>
          </a:xfrm>
          <a:prstGeom prst="rightArrow">
            <a:avLst>
              <a:gd name="adj1" fmla="val 50000"/>
              <a:gd name="adj2" fmla="val 86535"/>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3250" name="AutoShape 146">
            <a:extLst>
              <a:ext uri="{FF2B5EF4-FFF2-40B4-BE49-F238E27FC236}">
                <a16:creationId xmlns:a16="http://schemas.microsoft.com/office/drawing/2014/main" id="{D895DBE0-C4EB-A7C0-5E36-F87FEE9F7C0D}"/>
              </a:ext>
            </a:extLst>
          </p:cNvPr>
          <p:cNvSpPr>
            <a:spLocks noChangeArrowheads="1"/>
          </p:cNvSpPr>
          <p:nvPr/>
        </p:nvSpPr>
        <p:spPr bwMode="auto">
          <a:xfrm rot="-692809">
            <a:off x="2605088" y="4214813"/>
            <a:ext cx="1155700" cy="241300"/>
          </a:xfrm>
          <a:prstGeom prst="rightArrow">
            <a:avLst>
              <a:gd name="adj1" fmla="val 50000"/>
              <a:gd name="adj2" fmla="val 97962"/>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3251" name="AutoShape 147">
            <a:extLst>
              <a:ext uri="{FF2B5EF4-FFF2-40B4-BE49-F238E27FC236}">
                <a16:creationId xmlns:a16="http://schemas.microsoft.com/office/drawing/2014/main" id="{0695A06C-6E40-37CE-1DC3-326020450072}"/>
              </a:ext>
            </a:extLst>
          </p:cNvPr>
          <p:cNvSpPr>
            <a:spLocks noChangeArrowheads="1"/>
          </p:cNvSpPr>
          <p:nvPr/>
        </p:nvSpPr>
        <p:spPr bwMode="auto">
          <a:xfrm rot="-7231871">
            <a:off x="2165350" y="5060950"/>
            <a:ext cx="803275" cy="282575"/>
          </a:xfrm>
          <a:prstGeom prst="rightArrow">
            <a:avLst>
              <a:gd name="adj1" fmla="val 50000"/>
              <a:gd name="adj2" fmla="val 5814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3252" name="Text Box 148">
            <a:extLst>
              <a:ext uri="{FF2B5EF4-FFF2-40B4-BE49-F238E27FC236}">
                <a16:creationId xmlns:a16="http://schemas.microsoft.com/office/drawing/2014/main" id="{040DB3DA-F39C-864F-07B2-10B58B132636}"/>
              </a:ext>
            </a:extLst>
          </p:cNvPr>
          <p:cNvSpPr txBox="1">
            <a:spLocks noChangeArrowheads="1"/>
          </p:cNvSpPr>
          <p:nvPr/>
        </p:nvSpPr>
        <p:spPr bwMode="auto">
          <a:xfrm>
            <a:off x="2351088" y="6056313"/>
            <a:ext cx="947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源结点</a:t>
            </a:r>
          </a:p>
        </p:txBody>
      </p:sp>
      <p:sp>
        <p:nvSpPr>
          <p:cNvPr id="303253" name="Text Box 149">
            <a:extLst>
              <a:ext uri="{FF2B5EF4-FFF2-40B4-BE49-F238E27FC236}">
                <a16:creationId xmlns:a16="http://schemas.microsoft.com/office/drawing/2014/main" id="{1716DD18-24F8-622F-240D-F723D89F9318}"/>
              </a:ext>
            </a:extLst>
          </p:cNvPr>
          <p:cNvSpPr txBox="1">
            <a:spLocks noChangeArrowheads="1"/>
          </p:cNvSpPr>
          <p:nvPr/>
        </p:nvSpPr>
        <p:spPr bwMode="auto">
          <a:xfrm>
            <a:off x="7623175" y="4691063"/>
            <a:ext cx="12001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目的结点</a:t>
            </a:r>
          </a:p>
        </p:txBody>
      </p:sp>
      <p:sp>
        <p:nvSpPr>
          <p:cNvPr id="16421" name="Text Box 150">
            <a:extLst>
              <a:ext uri="{FF2B5EF4-FFF2-40B4-BE49-F238E27FC236}">
                <a16:creationId xmlns:a16="http://schemas.microsoft.com/office/drawing/2014/main" id="{98498E20-3928-2AD7-2284-8B363757BF35}"/>
              </a:ext>
            </a:extLst>
          </p:cNvPr>
          <p:cNvSpPr txBox="1">
            <a:spLocks noChangeArrowheads="1"/>
          </p:cNvSpPr>
          <p:nvPr/>
        </p:nvSpPr>
        <p:spPr bwMode="auto">
          <a:xfrm>
            <a:off x="838200" y="4173538"/>
            <a:ext cx="12001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转发结点</a:t>
            </a:r>
          </a:p>
        </p:txBody>
      </p:sp>
      <p:sp>
        <p:nvSpPr>
          <p:cNvPr id="16422" name="Text Box 151">
            <a:extLst>
              <a:ext uri="{FF2B5EF4-FFF2-40B4-BE49-F238E27FC236}">
                <a16:creationId xmlns:a16="http://schemas.microsoft.com/office/drawing/2014/main" id="{BFF2EF61-44D3-5C5D-68CC-ECBBEAFFACB4}"/>
              </a:ext>
            </a:extLst>
          </p:cNvPr>
          <p:cNvSpPr txBox="1">
            <a:spLocks noChangeArrowheads="1"/>
          </p:cNvSpPr>
          <p:nvPr/>
        </p:nvSpPr>
        <p:spPr bwMode="auto">
          <a:xfrm>
            <a:off x="3492500" y="3178175"/>
            <a:ext cx="12001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转发结点</a:t>
            </a:r>
          </a:p>
        </p:txBody>
      </p:sp>
      <p:sp>
        <p:nvSpPr>
          <p:cNvPr id="16423" name="Text Box 152">
            <a:extLst>
              <a:ext uri="{FF2B5EF4-FFF2-40B4-BE49-F238E27FC236}">
                <a16:creationId xmlns:a16="http://schemas.microsoft.com/office/drawing/2014/main" id="{B3201E4B-54F2-726A-9A24-2A5C7DA125E2}"/>
              </a:ext>
            </a:extLst>
          </p:cNvPr>
          <p:cNvSpPr txBox="1">
            <a:spLocks noChangeArrowheads="1"/>
          </p:cNvSpPr>
          <p:nvPr/>
        </p:nvSpPr>
        <p:spPr bwMode="auto">
          <a:xfrm>
            <a:off x="5302250" y="32385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a:solidFill>
                  <a:srgbClr val="333399"/>
                </a:solidFill>
                <a:latin typeface="Arial" panose="020B0604020202020204" pitchFamily="34" charset="0"/>
                <a:ea typeface="黑体" panose="02010609060101010101" pitchFamily="49" charset="-122"/>
              </a:rPr>
              <a:t>转发结点</a:t>
            </a:r>
          </a:p>
        </p:txBody>
      </p:sp>
      <p:sp>
        <p:nvSpPr>
          <p:cNvPr id="16424" name="灯片编号占位符 1">
            <a:extLst>
              <a:ext uri="{FF2B5EF4-FFF2-40B4-BE49-F238E27FC236}">
                <a16:creationId xmlns:a16="http://schemas.microsoft.com/office/drawing/2014/main" id="{9FC8E167-3895-A81E-DB1D-972C10FAA47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17BA69CF-8035-48C6-B0C5-0A031EA72FAA}" type="slidenum">
              <a:rPr lang="en-US" altLang="zh-CN" sz="1200">
                <a:solidFill>
                  <a:srgbClr val="898989"/>
                </a:solidFill>
              </a:rPr>
              <a:pPr eaLnBrk="1" hangingPunct="1"/>
              <a:t>13</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0325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30325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3251"/>
                                        </p:tgtEl>
                                        <p:attrNameLst>
                                          <p:attrName>style.visibility</p:attrName>
                                        </p:attrNameLst>
                                      </p:cBhvr>
                                      <p:to>
                                        <p:strVal val="visible"/>
                                      </p:to>
                                    </p:set>
                                    <p:animEffect transition="in" filter="wipe(down)">
                                      <p:cBhvr>
                                        <p:cTn id="15" dur="500"/>
                                        <p:tgtEl>
                                          <p:spTgt spid="303251"/>
                                        </p:tgtEl>
                                      </p:cBhvr>
                                    </p:animEffect>
                                  </p:childTnLst>
                                </p:cTn>
                              </p:par>
                            </p:childTnLst>
                          </p:cTn>
                        </p:par>
                        <p:par>
                          <p:cTn id="16" fill="hold" nodeType="afterGroup">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303250"/>
                                        </p:tgtEl>
                                        <p:attrNameLst>
                                          <p:attrName>style.visibility</p:attrName>
                                        </p:attrNameLst>
                                      </p:cBhvr>
                                      <p:to>
                                        <p:strVal val="visible"/>
                                      </p:to>
                                    </p:set>
                                    <p:animEffect transition="in" filter="wipe(left)">
                                      <p:cBhvr>
                                        <p:cTn id="19" dur="500"/>
                                        <p:tgtEl>
                                          <p:spTgt spid="303250"/>
                                        </p:tgtEl>
                                      </p:cBhvr>
                                    </p:animEffect>
                                  </p:childTnLst>
                                </p:cTn>
                              </p:par>
                            </p:childTnLst>
                          </p:cTn>
                        </p:par>
                        <p:par>
                          <p:cTn id="20" fill="hold" nodeType="afterGroup">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303248"/>
                                        </p:tgtEl>
                                        <p:attrNameLst>
                                          <p:attrName>style.visibility</p:attrName>
                                        </p:attrNameLst>
                                      </p:cBhvr>
                                      <p:to>
                                        <p:strVal val="visible"/>
                                      </p:to>
                                    </p:set>
                                    <p:animEffect transition="in" filter="wipe(left)">
                                      <p:cBhvr>
                                        <p:cTn id="23" dur="500"/>
                                        <p:tgtEl>
                                          <p:spTgt spid="303248"/>
                                        </p:tgtEl>
                                      </p:cBhvr>
                                    </p:animEffect>
                                  </p:childTnLst>
                                </p:cTn>
                              </p:par>
                            </p:childTnLst>
                          </p:cTn>
                        </p:par>
                        <p:par>
                          <p:cTn id="24" fill="hold" nodeType="afterGroup">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303249"/>
                                        </p:tgtEl>
                                        <p:attrNameLst>
                                          <p:attrName>style.visibility</p:attrName>
                                        </p:attrNameLst>
                                      </p:cBhvr>
                                      <p:to>
                                        <p:strVal val="visible"/>
                                      </p:to>
                                    </p:set>
                                    <p:animEffect transition="in" filter="wipe(left)">
                                      <p:cBhvr>
                                        <p:cTn id="27" dur="500"/>
                                        <p:tgtEl>
                                          <p:spTgt spid="3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8" grpId="0" animBg="1"/>
      <p:bldP spid="303249" grpId="0" animBg="1"/>
      <p:bldP spid="303250" grpId="0" animBg="1"/>
      <p:bldP spid="303251" grpId="0" animBg="1"/>
      <p:bldP spid="303252" grpId="0"/>
      <p:bldP spid="3032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0784C177-A152-2EFF-797F-C93C94D0A7D9}"/>
              </a:ext>
            </a:extLst>
          </p:cNvPr>
          <p:cNvSpPr>
            <a:spLocks noGrp="1" noChangeArrowheads="1"/>
          </p:cNvSpPr>
          <p:nvPr>
            <p:ph type="title"/>
          </p:nvPr>
        </p:nvSpPr>
        <p:spPr>
          <a:xfrm>
            <a:off x="539750" y="260350"/>
            <a:ext cx="8116888" cy="1462088"/>
          </a:xfrm>
        </p:spPr>
        <p:txBody>
          <a:bodyPr/>
          <a:lstStyle/>
          <a:p>
            <a:pPr algn="ctr"/>
            <a:r>
              <a:rPr lang="zh-CN" altLang="en-US"/>
              <a:t>移动自组网络的应用前景 </a:t>
            </a:r>
          </a:p>
        </p:txBody>
      </p:sp>
      <p:sp>
        <p:nvSpPr>
          <p:cNvPr id="305161" name="Rectangle 9">
            <a:extLst>
              <a:ext uri="{FF2B5EF4-FFF2-40B4-BE49-F238E27FC236}">
                <a16:creationId xmlns:a16="http://schemas.microsoft.com/office/drawing/2014/main" id="{42A969DE-31C2-4459-02E2-344BD4D870A4}"/>
              </a:ext>
            </a:extLst>
          </p:cNvPr>
          <p:cNvSpPr>
            <a:spLocks noGrp="1" noChangeArrowheads="1"/>
          </p:cNvSpPr>
          <p:nvPr>
            <p:ph idx="1"/>
          </p:nvPr>
        </p:nvSpPr>
        <p:spPr>
          <a:xfrm>
            <a:off x="900113" y="1989138"/>
            <a:ext cx="7416800" cy="4114800"/>
          </a:xfrm>
        </p:spPr>
        <p:txBody>
          <a:bodyPr/>
          <a:lstStyle/>
          <a:p>
            <a:r>
              <a:rPr lang="zh-CN" altLang="en-US"/>
              <a:t>在军事领域中，携带了移动站的战士可利用临时建立的移动自组网络进行通信。</a:t>
            </a:r>
          </a:p>
          <a:p>
            <a:r>
              <a:rPr lang="zh-CN" altLang="en-US"/>
              <a:t>这种组网方式也能够应用到作战的地面车辆群和坦克群，以及海上的舰艇群、空中的机群。 </a:t>
            </a:r>
          </a:p>
          <a:p>
            <a:r>
              <a:rPr lang="zh-CN" altLang="en-US"/>
              <a:t>当出现自然灾害时，在抢险救灾时利用移动自组网络进行及时的通信往往很有效的，  </a:t>
            </a:r>
          </a:p>
        </p:txBody>
      </p:sp>
      <p:sp>
        <p:nvSpPr>
          <p:cNvPr id="17412" name="灯片编号占位符 1">
            <a:extLst>
              <a:ext uri="{FF2B5EF4-FFF2-40B4-BE49-F238E27FC236}">
                <a16:creationId xmlns:a16="http://schemas.microsoft.com/office/drawing/2014/main" id="{39630406-97BD-372D-34D5-D7589A16D61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C07E51FE-AFAC-4F71-88C7-4BE7D5821009}" type="slidenum">
              <a:rPr lang="en-US" altLang="zh-CN" sz="1200">
                <a:solidFill>
                  <a:srgbClr val="898989"/>
                </a:solidFill>
              </a:rPr>
              <a:pPr eaLnBrk="1" hangingPunct="1"/>
              <a:t>14</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E1C1286-6D19-2B69-69F2-99C59016D9DB}"/>
              </a:ext>
            </a:extLst>
          </p:cNvPr>
          <p:cNvSpPr>
            <a:spLocks noGrp="1" noChangeArrowheads="1"/>
          </p:cNvSpPr>
          <p:nvPr>
            <p:ph type="title"/>
          </p:nvPr>
        </p:nvSpPr>
        <p:spPr/>
        <p:txBody>
          <a:bodyPr/>
          <a:lstStyle/>
          <a:p>
            <a:pPr algn="ctr"/>
            <a:r>
              <a:rPr lang="zh-CN" altLang="en-US"/>
              <a:t>无线传感器网络 </a:t>
            </a:r>
            <a:r>
              <a:rPr lang="en-US" altLang="zh-CN"/>
              <a:t>WSN </a:t>
            </a:r>
            <a:r>
              <a:rPr lang="en-US" altLang="zh-CN" sz="4000"/>
              <a:t>(Wireless Sensor Network)</a:t>
            </a:r>
            <a:r>
              <a:rPr lang="en-US" altLang="zh-CN"/>
              <a:t> </a:t>
            </a:r>
          </a:p>
        </p:txBody>
      </p:sp>
      <p:sp>
        <p:nvSpPr>
          <p:cNvPr id="18435" name="Rectangle 3">
            <a:extLst>
              <a:ext uri="{FF2B5EF4-FFF2-40B4-BE49-F238E27FC236}">
                <a16:creationId xmlns:a16="http://schemas.microsoft.com/office/drawing/2014/main" id="{B348CFCA-1CC9-0367-5BD7-8DF6C00A800B}"/>
              </a:ext>
            </a:extLst>
          </p:cNvPr>
          <p:cNvSpPr>
            <a:spLocks noGrp="1" noChangeArrowheads="1"/>
          </p:cNvSpPr>
          <p:nvPr>
            <p:ph idx="1"/>
          </p:nvPr>
        </p:nvSpPr>
        <p:spPr>
          <a:xfrm>
            <a:off x="684213" y="1773238"/>
            <a:ext cx="7772400" cy="4679950"/>
          </a:xfrm>
        </p:spPr>
        <p:txBody>
          <a:bodyPr/>
          <a:lstStyle/>
          <a:p>
            <a:r>
              <a:rPr lang="zh-CN" altLang="en-US"/>
              <a:t>由大量</a:t>
            </a:r>
            <a:r>
              <a:rPr lang="zh-CN" altLang="en-US">
                <a:solidFill>
                  <a:schemeClr val="hlink"/>
                </a:solidFill>
              </a:rPr>
              <a:t>传感器</a:t>
            </a:r>
            <a:r>
              <a:rPr lang="zh-CN" altLang="en-US"/>
              <a:t>结点通过无线通信技术构成的自组网络。</a:t>
            </a:r>
          </a:p>
          <a:p>
            <a:r>
              <a:rPr lang="zh-CN" altLang="en-US"/>
              <a:t>无线传感器网络的应用是进行各种数据的采集、处理和传输，一般</a:t>
            </a:r>
            <a:r>
              <a:rPr lang="zh-CN" altLang="en-US">
                <a:solidFill>
                  <a:schemeClr val="accent1"/>
                </a:solidFill>
              </a:rPr>
              <a:t>并不需要很高的带宽</a:t>
            </a:r>
            <a:r>
              <a:rPr lang="zh-CN" altLang="en-US"/>
              <a:t>，但是在大部分时间必须保持</a:t>
            </a:r>
            <a:r>
              <a:rPr lang="zh-CN" altLang="en-US">
                <a:solidFill>
                  <a:schemeClr val="accent1"/>
                </a:solidFill>
              </a:rPr>
              <a:t>低功耗</a:t>
            </a:r>
            <a:r>
              <a:rPr lang="zh-CN" altLang="en-US"/>
              <a:t>，以节省电池的消耗。</a:t>
            </a:r>
          </a:p>
          <a:p>
            <a:r>
              <a:rPr lang="zh-CN" altLang="en-US"/>
              <a:t>由于无线传感结点的存储容量受限，因此对协议栈的大小有严格的限制。</a:t>
            </a:r>
          </a:p>
          <a:p>
            <a:r>
              <a:rPr lang="zh-CN" altLang="en-US"/>
              <a:t>无线传感器网络还对网络安全性、结点自动配置、网络动态重组等方面有一定的要求。 </a:t>
            </a:r>
          </a:p>
        </p:txBody>
      </p:sp>
      <p:sp>
        <p:nvSpPr>
          <p:cNvPr id="18436" name="灯片编号占位符 1">
            <a:extLst>
              <a:ext uri="{FF2B5EF4-FFF2-40B4-BE49-F238E27FC236}">
                <a16:creationId xmlns:a16="http://schemas.microsoft.com/office/drawing/2014/main" id="{CD4BE5B5-E909-868F-FA02-9D8A69CA43F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2A9B3361-0A2C-406D-A05F-AC57F1F7DF24}" type="slidenum">
              <a:rPr lang="en-US" altLang="zh-CN" sz="1200">
                <a:solidFill>
                  <a:srgbClr val="898989"/>
                </a:solidFill>
              </a:rPr>
              <a:pPr eaLnBrk="1" hangingPunct="1"/>
              <a:t>15</a:t>
            </a:fld>
            <a:endParaRPr lang="en-US" altLang="zh-CN"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B93F3339-1AE6-30FE-8462-2B2188D1480E}"/>
              </a:ext>
            </a:extLst>
          </p:cNvPr>
          <p:cNvSpPr>
            <a:spLocks noGrp="1" noChangeArrowheads="1"/>
          </p:cNvSpPr>
          <p:nvPr>
            <p:ph type="title"/>
          </p:nvPr>
        </p:nvSpPr>
        <p:spPr/>
        <p:txBody>
          <a:bodyPr/>
          <a:lstStyle/>
          <a:p>
            <a:r>
              <a:rPr lang="zh-CN" altLang="en-US"/>
              <a:t>传感器结点的形状</a:t>
            </a:r>
            <a:r>
              <a:rPr lang="en-US" altLang="zh-CN"/>
              <a:t>(a)</a:t>
            </a:r>
            <a:r>
              <a:rPr lang="zh-CN" altLang="en-US"/>
              <a:t>和组成</a:t>
            </a:r>
            <a:r>
              <a:rPr lang="en-US" altLang="zh-CN"/>
              <a:t>(b) </a:t>
            </a:r>
          </a:p>
        </p:txBody>
      </p:sp>
      <p:sp>
        <p:nvSpPr>
          <p:cNvPr id="19459" name="Rectangle 6">
            <a:extLst>
              <a:ext uri="{FF2B5EF4-FFF2-40B4-BE49-F238E27FC236}">
                <a16:creationId xmlns:a16="http://schemas.microsoft.com/office/drawing/2014/main" id="{4E37BA6F-E723-C2DD-FF53-46D6762BCE10}"/>
              </a:ext>
            </a:extLst>
          </p:cNvPr>
          <p:cNvSpPr>
            <a:spLocks noChangeArrowheads="1"/>
          </p:cNvSpPr>
          <p:nvPr/>
        </p:nvSpPr>
        <p:spPr bwMode="auto">
          <a:xfrm>
            <a:off x="5003800" y="2781300"/>
            <a:ext cx="3603625" cy="2433638"/>
          </a:xfrm>
          <a:prstGeom prst="rect">
            <a:avLst/>
          </a:prstGeom>
          <a:solidFill>
            <a:srgbClr val="CCECFF"/>
          </a:solidFill>
          <a:ln w="12700" cap="sq">
            <a:solidFill>
              <a:srgbClr val="333399"/>
            </a:solidFill>
            <a:miter lim="800000"/>
            <a:headEnd type="none" w="sm" len="sm"/>
            <a:tailEnd type="none" w="sm" len="sm"/>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a:endParaRPr lang="zh-CN" altLang="zh-CN">
              <a:solidFill>
                <a:srgbClr val="333399"/>
              </a:solidFill>
              <a:latin typeface="Arial" panose="020B0604020202020204" pitchFamily="34" charset="0"/>
              <a:ea typeface="黑体" panose="02010609060101010101" pitchFamily="49" charset="-122"/>
            </a:endParaRPr>
          </a:p>
        </p:txBody>
      </p:sp>
      <p:sp>
        <p:nvSpPr>
          <p:cNvPr id="19460" name="AutoShape 7">
            <a:extLst>
              <a:ext uri="{FF2B5EF4-FFF2-40B4-BE49-F238E27FC236}">
                <a16:creationId xmlns:a16="http://schemas.microsoft.com/office/drawing/2014/main" id="{7C97D4E3-463C-1621-1F5A-022D65AA917C}"/>
              </a:ext>
            </a:extLst>
          </p:cNvPr>
          <p:cNvSpPr>
            <a:spLocks noChangeArrowheads="1"/>
          </p:cNvSpPr>
          <p:nvPr/>
        </p:nvSpPr>
        <p:spPr bwMode="auto">
          <a:xfrm>
            <a:off x="5194300" y="3951288"/>
            <a:ext cx="833438" cy="1125537"/>
          </a:xfrm>
          <a:prstGeom prst="roundRect">
            <a:avLst>
              <a:gd name="adj" fmla="val 16667"/>
            </a:avLst>
          </a:prstGeom>
          <a:solidFill>
            <a:srgbClr val="99FF99">
              <a:alpha val="50195"/>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a:r>
              <a:rPr lang="zh-CN" altLang="en-US">
                <a:solidFill>
                  <a:srgbClr val="333399"/>
                </a:solidFill>
                <a:latin typeface="Arial" panose="020B0604020202020204" pitchFamily="34" charset="0"/>
                <a:ea typeface="黑体" panose="02010609060101010101" pitchFamily="49" charset="-122"/>
              </a:rPr>
              <a:t>存储器</a:t>
            </a:r>
          </a:p>
        </p:txBody>
      </p:sp>
      <p:sp>
        <p:nvSpPr>
          <p:cNvPr id="19461" name="AutoShape 8">
            <a:extLst>
              <a:ext uri="{FF2B5EF4-FFF2-40B4-BE49-F238E27FC236}">
                <a16:creationId xmlns:a16="http://schemas.microsoft.com/office/drawing/2014/main" id="{40B565C6-62CC-0E4A-717B-04946046C50F}"/>
              </a:ext>
            </a:extLst>
          </p:cNvPr>
          <p:cNvSpPr>
            <a:spLocks noChangeArrowheads="1"/>
          </p:cNvSpPr>
          <p:nvPr/>
        </p:nvSpPr>
        <p:spPr bwMode="auto">
          <a:xfrm>
            <a:off x="6143625" y="2976563"/>
            <a:ext cx="946150" cy="720725"/>
          </a:xfrm>
          <a:prstGeom prst="roundRect">
            <a:avLst>
              <a:gd name="adj" fmla="val 16667"/>
            </a:avLst>
          </a:prstGeom>
          <a:solidFill>
            <a:srgbClr val="FFCC00">
              <a:alpha val="50195"/>
            </a:srgbClr>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a:r>
              <a:rPr lang="en-US" altLang="zh-CN">
                <a:solidFill>
                  <a:srgbClr val="333399"/>
                </a:solidFill>
                <a:latin typeface="Arial" panose="020B0604020202020204" pitchFamily="34" charset="0"/>
                <a:ea typeface="黑体" panose="02010609060101010101" pitchFamily="49" charset="-122"/>
              </a:rPr>
              <a:t>CPU</a:t>
            </a:r>
          </a:p>
        </p:txBody>
      </p:sp>
      <p:grpSp>
        <p:nvGrpSpPr>
          <p:cNvPr id="19462" name="Group 9">
            <a:extLst>
              <a:ext uri="{FF2B5EF4-FFF2-40B4-BE49-F238E27FC236}">
                <a16:creationId xmlns:a16="http://schemas.microsoft.com/office/drawing/2014/main" id="{E8A6CF8A-2867-0A65-49B5-BD35743233D8}"/>
              </a:ext>
            </a:extLst>
          </p:cNvPr>
          <p:cNvGrpSpPr>
            <a:grpSpLocks/>
          </p:cNvGrpSpPr>
          <p:nvPr/>
        </p:nvGrpSpPr>
        <p:grpSpPr bwMode="auto">
          <a:xfrm>
            <a:off x="6330950" y="3951288"/>
            <a:ext cx="1042988" cy="1119187"/>
            <a:chOff x="1296" y="2064"/>
            <a:chExt cx="768" cy="1344"/>
          </a:xfrm>
        </p:grpSpPr>
        <p:sp>
          <p:nvSpPr>
            <p:cNvPr id="19471" name="AutoShape 10">
              <a:extLst>
                <a:ext uri="{FF2B5EF4-FFF2-40B4-BE49-F238E27FC236}">
                  <a16:creationId xmlns:a16="http://schemas.microsoft.com/office/drawing/2014/main" id="{D4BBCF53-7B85-FBFF-5178-421B9B2A9C4C}"/>
                </a:ext>
              </a:extLst>
            </p:cNvPr>
            <p:cNvSpPr>
              <a:spLocks noChangeArrowheads="1"/>
            </p:cNvSpPr>
            <p:nvPr/>
          </p:nvSpPr>
          <p:spPr bwMode="auto">
            <a:xfrm>
              <a:off x="1296" y="2064"/>
              <a:ext cx="192" cy="1344"/>
            </a:xfrm>
            <a:prstGeom prst="roundRect">
              <a:avLst>
                <a:gd name="adj" fmla="val 16667"/>
              </a:avLst>
            </a:prstGeom>
            <a:solidFill>
              <a:srgbClr val="CC3399">
                <a:alpha val="50195"/>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472" name="AutoShape 11">
              <a:extLst>
                <a:ext uri="{FF2B5EF4-FFF2-40B4-BE49-F238E27FC236}">
                  <a16:creationId xmlns:a16="http://schemas.microsoft.com/office/drawing/2014/main" id="{E50E87A4-3B8F-6230-722B-FD74E17B60C4}"/>
                </a:ext>
              </a:extLst>
            </p:cNvPr>
            <p:cNvSpPr>
              <a:spLocks noChangeArrowheads="1"/>
            </p:cNvSpPr>
            <p:nvPr/>
          </p:nvSpPr>
          <p:spPr bwMode="auto">
            <a:xfrm>
              <a:off x="1872" y="2064"/>
              <a:ext cx="192" cy="1344"/>
            </a:xfrm>
            <a:prstGeom prst="roundRect">
              <a:avLst>
                <a:gd name="adj" fmla="val 16667"/>
              </a:avLst>
            </a:prstGeom>
            <a:solidFill>
              <a:srgbClr val="CC3399">
                <a:alpha val="50195"/>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473" name="AutoShape 12">
              <a:extLst>
                <a:ext uri="{FF2B5EF4-FFF2-40B4-BE49-F238E27FC236}">
                  <a16:creationId xmlns:a16="http://schemas.microsoft.com/office/drawing/2014/main" id="{DE8EDEA2-BF8B-57CC-A908-1F16795F268D}"/>
                </a:ext>
              </a:extLst>
            </p:cNvPr>
            <p:cNvSpPr>
              <a:spLocks noChangeArrowheads="1"/>
            </p:cNvSpPr>
            <p:nvPr/>
          </p:nvSpPr>
          <p:spPr bwMode="auto">
            <a:xfrm>
              <a:off x="1584" y="2064"/>
              <a:ext cx="192" cy="1344"/>
            </a:xfrm>
            <a:prstGeom prst="roundRect">
              <a:avLst>
                <a:gd name="adj" fmla="val 16667"/>
              </a:avLst>
            </a:prstGeom>
            <a:solidFill>
              <a:srgbClr val="CC3399">
                <a:alpha val="50195"/>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19463" name="AutoShape 13">
            <a:extLst>
              <a:ext uri="{FF2B5EF4-FFF2-40B4-BE49-F238E27FC236}">
                <a16:creationId xmlns:a16="http://schemas.microsoft.com/office/drawing/2014/main" id="{E0886E41-DE28-2A58-532B-96877E6D90DD}"/>
              </a:ext>
            </a:extLst>
          </p:cNvPr>
          <p:cNvSpPr>
            <a:spLocks noChangeArrowheads="1"/>
          </p:cNvSpPr>
          <p:nvPr/>
        </p:nvSpPr>
        <p:spPr bwMode="auto">
          <a:xfrm rot="5400000">
            <a:off x="7169945" y="3180556"/>
            <a:ext cx="665162" cy="257175"/>
          </a:xfrm>
          <a:custGeom>
            <a:avLst/>
            <a:gdLst>
              <a:gd name="T0" fmla="*/ 551928763 w 21600"/>
              <a:gd name="T1" fmla="*/ 18228481 h 21600"/>
              <a:gd name="T2" fmla="*/ 315387732 w 21600"/>
              <a:gd name="T3" fmla="*/ 36456818 h 21600"/>
              <a:gd name="T4" fmla="*/ 78846702 w 21600"/>
              <a:gd name="T5" fmla="*/ 18228481 h 21600"/>
              <a:gd name="T6" fmla="*/ 31538773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99CC00"/>
          </a:solidFill>
          <a:ln w="12700" cap="sq">
            <a:solidFill>
              <a:srgbClr val="33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en-US"/>
          </a:p>
        </p:txBody>
      </p:sp>
      <p:sp>
        <p:nvSpPr>
          <p:cNvPr id="19464" name="Rectangle 14">
            <a:extLst>
              <a:ext uri="{FF2B5EF4-FFF2-40B4-BE49-F238E27FC236}">
                <a16:creationId xmlns:a16="http://schemas.microsoft.com/office/drawing/2014/main" id="{D6C2AD96-6FB7-8AE8-DE20-62FBFF1CFF25}"/>
              </a:ext>
            </a:extLst>
          </p:cNvPr>
          <p:cNvSpPr>
            <a:spLocks noChangeArrowheads="1"/>
          </p:cNvSpPr>
          <p:nvPr/>
        </p:nvSpPr>
        <p:spPr bwMode="auto">
          <a:xfrm>
            <a:off x="7331075" y="4092575"/>
            <a:ext cx="9461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a:r>
              <a:rPr lang="zh-CN" altLang="en-US">
                <a:solidFill>
                  <a:srgbClr val="333399"/>
                </a:solidFill>
                <a:latin typeface="Arial" panose="020B0604020202020204" pitchFamily="34" charset="0"/>
                <a:ea typeface="黑体" panose="02010609060101010101" pitchFamily="49" charset="-122"/>
              </a:rPr>
              <a:t>传感器</a:t>
            </a:r>
          </a:p>
          <a:p>
            <a:pPr algn="ctr">
              <a:lnSpc>
                <a:spcPct val="85000"/>
              </a:lnSpc>
            </a:pPr>
            <a:r>
              <a:rPr lang="zh-CN" altLang="en-US">
                <a:solidFill>
                  <a:srgbClr val="333399"/>
                </a:solidFill>
                <a:latin typeface="Arial" panose="020B0604020202020204" pitchFamily="34" charset="0"/>
                <a:ea typeface="黑体" panose="02010609060101010101" pitchFamily="49" charset="-122"/>
              </a:rPr>
              <a:t>硬件</a:t>
            </a:r>
          </a:p>
        </p:txBody>
      </p:sp>
      <p:sp>
        <p:nvSpPr>
          <p:cNvPr id="19465" name="Oval 15">
            <a:extLst>
              <a:ext uri="{FF2B5EF4-FFF2-40B4-BE49-F238E27FC236}">
                <a16:creationId xmlns:a16="http://schemas.microsoft.com/office/drawing/2014/main" id="{6429CFBD-2F92-53C3-CC0B-305FEF3B04A9}"/>
              </a:ext>
            </a:extLst>
          </p:cNvPr>
          <p:cNvSpPr>
            <a:spLocks noChangeArrowheads="1"/>
          </p:cNvSpPr>
          <p:nvPr/>
        </p:nvSpPr>
        <p:spPr bwMode="auto">
          <a:xfrm>
            <a:off x="5287963" y="2974975"/>
            <a:ext cx="665162" cy="682625"/>
          </a:xfrm>
          <a:prstGeom prst="ellipse">
            <a:avLst/>
          </a:prstGeom>
          <a:solidFill>
            <a:srgbClr val="FFCCFF"/>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solidFill>
                  <a:srgbClr val="333399"/>
                </a:solidFill>
                <a:latin typeface="Arial" panose="020B0604020202020204" pitchFamily="34" charset="0"/>
                <a:ea typeface="黑体" panose="02010609060101010101" pitchFamily="49" charset="-122"/>
              </a:rPr>
              <a:t>电池</a:t>
            </a:r>
          </a:p>
        </p:txBody>
      </p:sp>
      <p:sp>
        <p:nvSpPr>
          <p:cNvPr id="19466" name="Rectangle 16">
            <a:extLst>
              <a:ext uri="{FF2B5EF4-FFF2-40B4-BE49-F238E27FC236}">
                <a16:creationId xmlns:a16="http://schemas.microsoft.com/office/drawing/2014/main" id="{62BCA5D8-78B0-997F-F7F5-748AC016B5D3}"/>
              </a:ext>
            </a:extLst>
          </p:cNvPr>
          <p:cNvSpPr>
            <a:spLocks noChangeArrowheads="1"/>
          </p:cNvSpPr>
          <p:nvPr/>
        </p:nvSpPr>
        <p:spPr bwMode="auto">
          <a:xfrm>
            <a:off x="7615238" y="2932113"/>
            <a:ext cx="946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a:lnSpc>
                <a:spcPct val="85000"/>
              </a:lnSpc>
            </a:pPr>
            <a:r>
              <a:rPr lang="zh-CN" altLang="en-US">
                <a:solidFill>
                  <a:srgbClr val="333399"/>
                </a:solidFill>
                <a:latin typeface="Arial" panose="020B0604020202020204" pitchFamily="34" charset="0"/>
                <a:ea typeface="黑体" panose="02010609060101010101" pitchFamily="49" charset="-122"/>
              </a:rPr>
              <a:t>无线</a:t>
            </a:r>
          </a:p>
          <a:p>
            <a:pPr algn="ctr">
              <a:lnSpc>
                <a:spcPct val="85000"/>
              </a:lnSpc>
            </a:pPr>
            <a:r>
              <a:rPr lang="zh-CN" altLang="en-US">
                <a:solidFill>
                  <a:srgbClr val="333399"/>
                </a:solidFill>
                <a:latin typeface="Arial" panose="020B0604020202020204" pitchFamily="34" charset="0"/>
                <a:ea typeface="黑体" panose="02010609060101010101" pitchFamily="49" charset="-122"/>
              </a:rPr>
              <a:t>收发器</a:t>
            </a:r>
          </a:p>
        </p:txBody>
      </p:sp>
      <p:pic>
        <p:nvPicPr>
          <p:cNvPr id="19467" name="Picture 17" descr="UCB-sensor-dots">
            <a:extLst>
              <a:ext uri="{FF2B5EF4-FFF2-40B4-BE49-F238E27FC236}">
                <a16:creationId xmlns:a16="http://schemas.microsoft.com/office/drawing/2014/main" id="{242D6EAE-A0F2-78D2-EE34-133A2B2DA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50" t="11598" r="7932" b="12183"/>
          <a:stretch>
            <a:fillRect/>
          </a:stretch>
        </p:blipFill>
        <p:spPr bwMode="auto">
          <a:xfrm>
            <a:off x="827088" y="2781300"/>
            <a:ext cx="36957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21">
            <a:extLst>
              <a:ext uri="{FF2B5EF4-FFF2-40B4-BE49-F238E27FC236}">
                <a16:creationId xmlns:a16="http://schemas.microsoft.com/office/drawing/2014/main" id="{BD7BC12C-2A98-57D6-1164-01664AFC3DE8}"/>
              </a:ext>
            </a:extLst>
          </p:cNvPr>
          <p:cNvSpPr txBox="1">
            <a:spLocks noChangeArrowheads="1"/>
          </p:cNvSpPr>
          <p:nvPr/>
        </p:nvSpPr>
        <p:spPr bwMode="auto">
          <a:xfrm>
            <a:off x="2463800" y="5292725"/>
            <a:ext cx="679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333399"/>
                </a:solidFill>
                <a:latin typeface="Arial" panose="020B0604020202020204" pitchFamily="34" charset="0"/>
              </a:rPr>
              <a:t>(a)</a:t>
            </a:r>
          </a:p>
        </p:txBody>
      </p:sp>
      <p:sp>
        <p:nvSpPr>
          <p:cNvPr id="19469" name="Text Box 22">
            <a:extLst>
              <a:ext uri="{FF2B5EF4-FFF2-40B4-BE49-F238E27FC236}">
                <a16:creationId xmlns:a16="http://schemas.microsoft.com/office/drawing/2014/main" id="{99B43F9C-A6F3-5577-13CF-60F6E33EDB88}"/>
              </a:ext>
            </a:extLst>
          </p:cNvPr>
          <p:cNvSpPr txBox="1">
            <a:spLocks noChangeArrowheads="1"/>
          </p:cNvSpPr>
          <p:nvPr/>
        </p:nvSpPr>
        <p:spPr bwMode="auto">
          <a:xfrm>
            <a:off x="6556375" y="5300663"/>
            <a:ext cx="679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3200">
                <a:solidFill>
                  <a:srgbClr val="333399"/>
                </a:solidFill>
                <a:latin typeface="Arial" panose="020B0604020202020204" pitchFamily="34" charset="0"/>
              </a:rPr>
              <a:t>(b)</a:t>
            </a:r>
          </a:p>
        </p:txBody>
      </p:sp>
      <p:sp>
        <p:nvSpPr>
          <p:cNvPr id="19470" name="灯片编号占位符 1">
            <a:extLst>
              <a:ext uri="{FF2B5EF4-FFF2-40B4-BE49-F238E27FC236}">
                <a16:creationId xmlns:a16="http://schemas.microsoft.com/office/drawing/2014/main" id="{95680D21-350A-4AD1-616A-50D501A90CE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61209F08-16FF-4601-A2A6-3EEBA01B3F0C}" type="slidenum">
              <a:rPr lang="en-US" altLang="zh-CN" sz="1200">
                <a:solidFill>
                  <a:srgbClr val="898989"/>
                </a:solidFill>
              </a:rPr>
              <a:pPr eaLnBrk="1" hangingPunct="1"/>
              <a:t>16</a:t>
            </a:fld>
            <a:endParaRPr lang="en-US" altLang="zh-CN"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06D3A29-2E67-A2A1-61C8-5B258B1B3948}"/>
              </a:ext>
            </a:extLst>
          </p:cNvPr>
          <p:cNvSpPr>
            <a:spLocks noGrp="1" noChangeArrowheads="1"/>
          </p:cNvSpPr>
          <p:nvPr>
            <p:ph type="title"/>
          </p:nvPr>
        </p:nvSpPr>
        <p:spPr>
          <a:xfrm>
            <a:off x="900113" y="333375"/>
            <a:ext cx="7886700" cy="1325563"/>
          </a:xfrm>
        </p:spPr>
        <p:txBody>
          <a:bodyPr/>
          <a:lstStyle/>
          <a:p>
            <a:r>
              <a:rPr lang="zh-CN" altLang="en-US" sz="4000"/>
              <a:t>无线传感器网络主要的应用领域 </a:t>
            </a:r>
          </a:p>
        </p:txBody>
      </p:sp>
      <p:sp>
        <p:nvSpPr>
          <p:cNvPr id="20483" name="Rectangle 3">
            <a:extLst>
              <a:ext uri="{FF2B5EF4-FFF2-40B4-BE49-F238E27FC236}">
                <a16:creationId xmlns:a16="http://schemas.microsoft.com/office/drawing/2014/main" id="{5BA3A897-AAEE-CEA4-2C7D-AC2689B157B9}"/>
              </a:ext>
            </a:extLst>
          </p:cNvPr>
          <p:cNvSpPr>
            <a:spLocks noGrp="1" noChangeArrowheads="1"/>
          </p:cNvSpPr>
          <p:nvPr>
            <p:ph idx="1"/>
          </p:nvPr>
        </p:nvSpPr>
        <p:spPr>
          <a:xfrm>
            <a:off x="827088" y="1844675"/>
            <a:ext cx="7772400" cy="4618038"/>
          </a:xfrm>
        </p:spPr>
        <p:txBody>
          <a:bodyPr/>
          <a:lstStyle/>
          <a:p>
            <a:r>
              <a:rPr lang="zh-CN" altLang="en-US"/>
              <a:t>环境监测与保护（如洪水预报、动物栖息的监控）；</a:t>
            </a:r>
          </a:p>
          <a:p>
            <a:r>
              <a:rPr lang="zh-CN" altLang="en-US"/>
              <a:t>战争中对敌情的侦查和对兵力、装备、物资等的监控；</a:t>
            </a:r>
          </a:p>
          <a:p>
            <a:r>
              <a:rPr lang="zh-CN" altLang="en-US"/>
              <a:t>医疗中对病房的监测和对患者的护理；</a:t>
            </a:r>
          </a:p>
          <a:p>
            <a:r>
              <a:rPr lang="zh-CN" altLang="en-US"/>
              <a:t>在危险的工业环境（如矿井、核电站等）中的安全监测；</a:t>
            </a:r>
          </a:p>
          <a:p>
            <a:r>
              <a:rPr lang="zh-CN" altLang="en-US"/>
              <a:t>城市交通管理、建筑内的温度</a:t>
            </a:r>
            <a:r>
              <a:rPr lang="en-US" altLang="zh-CN"/>
              <a:t>/</a:t>
            </a:r>
            <a:r>
              <a:rPr lang="zh-CN" altLang="en-US"/>
              <a:t>照明</a:t>
            </a:r>
            <a:r>
              <a:rPr lang="en-US" altLang="zh-CN"/>
              <a:t>/</a:t>
            </a:r>
            <a:r>
              <a:rPr lang="zh-CN" altLang="en-US"/>
              <a:t>安全控制等。 </a:t>
            </a:r>
          </a:p>
        </p:txBody>
      </p:sp>
      <p:sp>
        <p:nvSpPr>
          <p:cNvPr id="20484" name="灯片编号占位符 1">
            <a:extLst>
              <a:ext uri="{FF2B5EF4-FFF2-40B4-BE49-F238E27FC236}">
                <a16:creationId xmlns:a16="http://schemas.microsoft.com/office/drawing/2014/main" id="{CAA7A188-67F0-7E72-AC4B-A328A440BD5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3F4A5158-EC60-41EA-908D-7724F99E6089}" type="slidenum">
              <a:rPr lang="en-US" altLang="zh-CN" sz="1200">
                <a:solidFill>
                  <a:srgbClr val="898989"/>
                </a:solidFill>
              </a:rPr>
              <a:pPr eaLnBrk="1" hangingPunct="1"/>
              <a:t>17</a:t>
            </a:fld>
            <a:endParaRPr lang="en-US" altLang="zh-CN"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4AE30341-6004-E080-9FD1-B0618A8EB9D3}"/>
              </a:ext>
            </a:extLst>
          </p:cNvPr>
          <p:cNvSpPr>
            <a:spLocks noGrp="1" noChangeArrowheads="1"/>
          </p:cNvSpPr>
          <p:nvPr>
            <p:ph type="title"/>
          </p:nvPr>
        </p:nvSpPr>
        <p:spPr>
          <a:xfrm>
            <a:off x="539750" y="404813"/>
            <a:ext cx="8116888" cy="1462087"/>
          </a:xfrm>
        </p:spPr>
        <p:txBody>
          <a:bodyPr/>
          <a:lstStyle/>
          <a:p>
            <a:pPr algn="ctr"/>
            <a:r>
              <a:rPr lang="zh-CN" altLang="en-US"/>
              <a:t>移动自组网络</a:t>
            </a:r>
            <a:br>
              <a:rPr lang="zh-CN" altLang="en-US"/>
            </a:br>
            <a:r>
              <a:rPr lang="zh-CN" altLang="en-US"/>
              <a:t>和移动 </a:t>
            </a:r>
            <a:r>
              <a:rPr lang="en-US" altLang="zh-CN"/>
              <a:t>IP </a:t>
            </a:r>
            <a:r>
              <a:rPr lang="zh-CN" altLang="en-US"/>
              <a:t>并不相同 </a:t>
            </a:r>
          </a:p>
        </p:txBody>
      </p:sp>
      <p:sp>
        <p:nvSpPr>
          <p:cNvPr id="304137" name="Rectangle 9">
            <a:extLst>
              <a:ext uri="{FF2B5EF4-FFF2-40B4-BE49-F238E27FC236}">
                <a16:creationId xmlns:a16="http://schemas.microsoft.com/office/drawing/2014/main" id="{B735B9A3-D404-DB1A-91D6-8725B2D0912D}"/>
              </a:ext>
            </a:extLst>
          </p:cNvPr>
          <p:cNvSpPr>
            <a:spLocks noGrp="1" noChangeArrowheads="1"/>
          </p:cNvSpPr>
          <p:nvPr>
            <p:ph idx="1"/>
          </p:nvPr>
        </p:nvSpPr>
        <p:spPr>
          <a:xfrm>
            <a:off x="971550" y="1989138"/>
            <a:ext cx="7416800" cy="4114800"/>
          </a:xfrm>
        </p:spPr>
        <p:txBody>
          <a:bodyPr/>
          <a:lstStyle/>
          <a:p>
            <a:r>
              <a:rPr lang="zh-CN" altLang="en-US"/>
              <a:t>移动 </a:t>
            </a:r>
            <a:r>
              <a:rPr lang="en-US" altLang="zh-CN"/>
              <a:t>IP </a:t>
            </a:r>
            <a:r>
              <a:rPr lang="zh-CN" altLang="en-US"/>
              <a:t>技术使漫游的主机可以用多种方式连接到因特网。</a:t>
            </a:r>
          </a:p>
          <a:p>
            <a:r>
              <a:rPr lang="zh-CN" altLang="en-US"/>
              <a:t>移动 </a:t>
            </a:r>
            <a:r>
              <a:rPr lang="en-US" altLang="zh-CN"/>
              <a:t>IP </a:t>
            </a:r>
            <a:r>
              <a:rPr lang="zh-CN" altLang="en-US"/>
              <a:t>的核心网络功能仍然是基于在固定互联网中一直在使用的各种路由选择协议。</a:t>
            </a:r>
          </a:p>
          <a:p>
            <a:r>
              <a:rPr lang="zh-CN" altLang="en-US"/>
              <a:t>移动自组网络是将移动性扩展到无线领域中的自治系统，它具有自己</a:t>
            </a:r>
            <a:r>
              <a:rPr lang="zh-CN" altLang="en-US">
                <a:solidFill>
                  <a:schemeClr val="accent1"/>
                </a:solidFill>
              </a:rPr>
              <a:t>特定的路由选择协议</a:t>
            </a:r>
            <a:r>
              <a:rPr lang="zh-CN" altLang="en-US"/>
              <a:t>，并且可以不和因特网相连。  </a:t>
            </a:r>
          </a:p>
        </p:txBody>
      </p:sp>
      <p:sp>
        <p:nvSpPr>
          <p:cNvPr id="21508" name="灯片编号占位符 1">
            <a:extLst>
              <a:ext uri="{FF2B5EF4-FFF2-40B4-BE49-F238E27FC236}">
                <a16:creationId xmlns:a16="http://schemas.microsoft.com/office/drawing/2014/main" id="{F4D8ECE0-0B4A-4DE3-F840-AF076C6DE10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967E96A9-6F43-4BDF-AB2D-8641CEFFDB55}" type="slidenum">
              <a:rPr lang="en-US" altLang="zh-CN" sz="1200">
                <a:solidFill>
                  <a:srgbClr val="898989"/>
                </a:solidFill>
              </a:rPr>
              <a:pPr eaLnBrk="1" hangingPunct="1"/>
              <a:t>18</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835AA30-4F00-F285-766D-ED8046F540CC}"/>
              </a:ext>
            </a:extLst>
          </p:cNvPr>
          <p:cNvSpPr>
            <a:spLocks noGrp="1" noChangeArrowheads="1"/>
          </p:cNvSpPr>
          <p:nvPr>
            <p:ph type="title"/>
          </p:nvPr>
        </p:nvSpPr>
        <p:spPr/>
        <p:txBody>
          <a:bodyPr/>
          <a:lstStyle/>
          <a:p>
            <a:pPr algn="ctr"/>
            <a:r>
              <a:rPr lang="zh-CN" altLang="en-US" sz="4000"/>
              <a:t>几种不同的接入</a:t>
            </a:r>
          </a:p>
        </p:txBody>
      </p:sp>
      <p:sp>
        <p:nvSpPr>
          <p:cNvPr id="22531" name="Rectangle 3">
            <a:extLst>
              <a:ext uri="{FF2B5EF4-FFF2-40B4-BE49-F238E27FC236}">
                <a16:creationId xmlns:a16="http://schemas.microsoft.com/office/drawing/2014/main" id="{176A6888-4DA6-F971-F10F-71655986A7EE}"/>
              </a:ext>
            </a:extLst>
          </p:cNvPr>
          <p:cNvSpPr>
            <a:spLocks noGrp="1" noChangeArrowheads="1"/>
          </p:cNvSpPr>
          <p:nvPr>
            <p:ph idx="1"/>
          </p:nvPr>
        </p:nvSpPr>
        <p:spPr>
          <a:xfrm>
            <a:off x="827088" y="1844675"/>
            <a:ext cx="7772400" cy="4751388"/>
          </a:xfrm>
        </p:spPr>
        <p:txBody>
          <a:bodyPr/>
          <a:lstStyle/>
          <a:p>
            <a:pPr>
              <a:lnSpc>
                <a:spcPct val="80000"/>
              </a:lnSpc>
            </a:pPr>
            <a:r>
              <a:rPr lang="zh-CN" altLang="en-US">
                <a:solidFill>
                  <a:schemeClr val="hlink"/>
                </a:solidFill>
              </a:rPr>
              <a:t>固定接入</a:t>
            </a:r>
            <a:r>
              <a:rPr lang="en-US" altLang="zh-CN"/>
              <a:t>(fixed access)——</a:t>
            </a:r>
            <a:r>
              <a:rPr lang="zh-CN" altLang="en-US"/>
              <a:t>在作为网络用户期间，用户设置的地理位置保持不变。</a:t>
            </a:r>
          </a:p>
          <a:p>
            <a:pPr>
              <a:lnSpc>
                <a:spcPct val="80000"/>
              </a:lnSpc>
            </a:pPr>
            <a:r>
              <a:rPr lang="zh-CN" altLang="en-US">
                <a:solidFill>
                  <a:schemeClr val="hlink"/>
                </a:solidFill>
              </a:rPr>
              <a:t>移动接入</a:t>
            </a:r>
            <a:r>
              <a:rPr lang="en-US" altLang="zh-CN"/>
              <a:t>(mobility access)——</a:t>
            </a:r>
            <a:r>
              <a:rPr lang="zh-CN" altLang="en-US"/>
              <a:t>用户设置能够以车辆速度移动时进行网络通信。当发生切换时，通信仍然是连续的。</a:t>
            </a:r>
          </a:p>
          <a:p>
            <a:pPr>
              <a:lnSpc>
                <a:spcPct val="80000"/>
              </a:lnSpc>
            </a:pPr>
            <a:r>
              <a:rPr lang="zh-CN" altLang="en-US">
                <a:solidFill>
                  <a:schemeClr val="hlink"/>
                </a:solidFill>
              </a:rPr>
              <a:t>便携接入</a:t>
            </a:r>
            <a:r>
              <a:rPr lang="en-US" altLang="zh-CN"/>
              <a:t>(portable access)——</a:t>
            </a:r>
            <a:r>
              <a:rPr lang="zh-CN" altLang="en-US"/>
              <a:t>在受限的网络覆盖面积中，用户设备能够在以步行速度移动时进行网络通信，提供有限的切换能力。</a:t>
            </a:r>
          </a:p>
          <a:p>
            <a:pPr>
              <a:lnSpc>
                <a:spcPct val="80000"/>
              </a:lnSpc>
            </a:pPr>
            <a:r>
              <a:rPr lang="zh-CN" altLang="en-US">
                <a:solidFill>
                  <a:schemeClr val="hlink"/>
                </a:solidFill>
              </a:rPr>
              <a:t>游牧接入</a:t>
            </a:r>
            <a:r>
              <a:rPr lang="en-US" altLang="zh-CN"/>
              <a:t>(nomadic access)——</a:t>
            </a:r>
            <a:r>
              <a:rPr lang="zh-CN" altLang="en-US"/>
              <a:t>用户设备的地理位置至少在进行网络通信时保持不变。如用户设备移动了位置，则再次进行通信时可能还要寻找最佳的基站 </a:t>
            </a:r>
          </a:p>
        </p:txBody>
      </p:sp>
      <p:sp>
        <p:nvSpPr>
          <p:cNvPr id="22532" name="灯片编号占位符 1">
            <a:extLst>
              <a:ext uri="{FF2B5EF4-FFF2-40B4-BE49-F238E27FC236}">
                <a16:creationId xmlns:a16="http://schemas.microsoft.com/office/drawing/2014/main" id="{C4D899A0-AB52-5193-C931-AA93BC088A7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800F11A1-60F9-43AA-AAAC-13224571A9ED}" type="slidenum">
              <a:rPr lang="en-US" altLang="zh-CN" sz="1200">
                <a:solidFill>
                  <a:srgbClr val="898989"/>
                </a:solidFill>
              </a:rPr>
              <a:pPr eaLnBrk="1" hangingPunct="1"/>
              <a:t>19</a:t>
            </a:fld>
            <a:endParaRPr lang="en-US" altLang="zh-CN"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A5CD035-27D9-11CB-B969-1883223F56F0}"/>
              </a:ext>
            </a:extLst>
          </p:cNvPr>
          <p:cNvSpPr>
            <a:spLocks noGrp="1" noChangeArrowheads="1"/>
          </p:cNvSpPr>
          <p:nvPr>
            <p:ph type="title"/>
          </p:nvPr>
        </p:nvSpPr>
        <p:spPr>
          <a:xfrm>
            <a:off x="1171575" y="620713"/>
            <a:ext cx="6856413" cy="768350"/>
          </a:xfrm>
        </p:spPr>
        <p:txBody>
          <a:bodyPr/>
          <a:lstStyle/>
          <a:p>
            <a:pPr algn="ctr"/>
            <a:r>
              <a:rPr lang="zh-CN" altLang="en-US" sz="4000"/>
              <a:t>主要内容</a:t>
            </a:r>
          </a:p>
        </p:txBody>
      </p:sp>
      <p:sp>
        <p:nvSpPr>
          <p:cNvPr id="5123" name="Rectangle 3">
            <a:extLst>
              <a:ext uri="{FF2B5EF4-FFF2-40B4-BE49-F238E27FC236}">
                <a16:creationId xmlns:a16="http://schemas.microsoft.com/office/drawing/2014/main" id="{DC8F3BCF-3C80-6D57-1856-13DDE84CAE15}"/>
              </a:ext>
            </a:extLst>
          </p:cNvPr>
          <p:cNvSpPr>
            <a:spLocks noGrp="1" noChangeArrowheads="1"/>
          </p:cNvSpPr>
          <p:nvPr>
            <p:ph idx="1"/>
          </p:nvPr>
        </p:nvSpPr>
        <p:spPr>
          <a:xfrm>
            <a:off x="1187450" y="1844675"/>
            <a:ext cx="7556500" cy="4392613"/>
          </a:xfrm>
        </p:spPr>
        <p:txBody>
          <a:bodyPr/>
          <a:lstStyle/>
          <a:p>
            <a:pPr>
              <a:buFont typeface="Wingdings" panose="05000000000000000000" pitchFamily="2" charset="2"/>
              <a:buNone/>
            </a:pPr>
            <a:r>
              <a:rPr lang="en-US" altLang="zh-CN"/>
              <a:t>9.1  </a:t>
            </a:r>
            <a:r>
              <a:rPr lang="zh-CN" altLang="en-US"/>
              <a:t>无线局域网 </a:t>
            </a:r>
            <a:r>
              <a:rPr lang="en-US" altLang="zh-CN"/>
              <a:t>WLAN</a:t>
            </a:r>
            <a:endParaRPr lang="zh-CN" altLang="en-US"/>
          </a:p>
          <a:p>
            <a:pPr>
              <a:buFont typeface="Wingdings" panose="05000000000000000000" pitchFamily="2" charset="2"/>
              <a:buNone/>
            </a:pPr>
            <a:r>
              <a:rPr lang="en-US" altLang="zh-CN"/>
              <a:t>9.2  </a:t>
            </a:r>
            <a:r>
              <a:rPr lang="zh-CN" altLang="en-US"/>
              <a:t>无线个人区域网 </a:t>
            </a:r>
            <a:r>
              <a:rPr lang="en-US" altLang="zh-CN"/>
              <a:t>WPAN</a:t>
            </a:r>
          </a:p>
          <a:p>
            <a:pPr>
              <a:buFont typeface="Wingdings" panose="05000000000000000000" pitchFamily="2" charset="2"/>
              <a:buNone/>
            </a:pPr>
            <a:r>
              <a:rPr lang="en-US" altLang="zh-CN"/>
              <a:t>9.3 </a:t>
            </a:r>
            <a:r>
              <a:rPr lang="zh-CN" altLang="en-US"/>
              <a:t>无线城域网 </a:t>
            </a:r>
            <a:r>
              <a:rPr lang="en-US" altLang="zh-CN"/>
              <a:t>WMAN </a:t>
            </a:r>
          </a:p>
          <a:p>
            <a:pPr>
              <a:buFont typeface="Arial" panose="020B0604020202020204" pitchFamily="34" charset="0"/>
              <a:buNone/>
            </a:pPr>
            <a:r>
              <a:rPr lang="en-US" altLang="zh-CN"/>
              <a:t>9.4  </a:t>
            </a:r>
            <a:r>
              <a:rPr lang="zh-CN" altLang="en-US"/>
              <a:t>蜂窝移动通信网</a:t>
            </a:r>
          </a:p>
          <a:p>
            <a:pPr>
              <a:buFont typeface="Wingdings" panose="05000000000000000000" pitchFamily="2" charset="2"/>
              <a:buNone/>
            </a:pPr>
            <a:endParaRPr lang="en-US" altLang="zh-CN"/>
          </a:p>
        </p:txBody>
      </p:sp>
      <p:sp>
        <p:nvSpPr>
          <p:cNvPr id="5124" name="灯片编号占位符 1">
            <a:extLst>
              <a:ext uri="{FF2B5EF4-FFF2-40B4-BE49-F238E27FC236}">
                <a16:creationId xmlns:a16="http://schemas.microsoft.com/office/drawing/2014/main" id="{3875543B-4F1C-DB48-8315-A75A81BEFB6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1EE16518-73FB-4443-9B9D-CAE65CBD87F0}" type="slidenum">
              <a:rPr lang="en-US" altLang="zh-CN" sz="1200">
                <a:solidFill>
                  <a:srgbClr val="898989"/>
                </a:solidFill>
              </a:rPr>
              <a:pPr eaLnBrk="1" hangingPunct="1"/>
              <a:t>2</a:t>
            </a:fld>
            <a:endParaRPr lang="en-US" altLang="zh-CN"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29581CD5-24FA-3C12-6646-5E66CFCA9470}"/>
              </a:ext>
            </a:extLst>
          </p:cNvPr>
          <p:cNvSpPr>
            <a:spLocks noGrp="1" noChangeArrowheads="1"/>
          </p:cNvSpPr>
          <p:nvPr>
            <p:ph type="title"/>
          </p:nvPr>
        </p:nvSpPr>
        <p:spPr>
          <a:xfrm>
            <a:off x="919163" y="214313"/>
            <a:ext cx="8116887" cy="1462087"/>
          </a:xfrm>
        </p:spPr>
        <p:txBody>
          <a:bodyPr/>
          <a:lstStyle/>
          <a:p>
            <a:pPr algn="ctr"/>
            <a:r>
              <a:rPr lang="en-US" altLang="zh-CN"/>
              <a:t>9.1.2   802.11 </a:t>
            </a:r>
            <a:r>
              <a:rPr lang="zh-CN" altLang="en-US"/>
              <a:t>局域网的物理层</a:t>
            </a:r>
          </a:p>
        </p:txBody>
      </p:sp>
      <p:sp>
        <p:nvSpPr>
          <p:cNvPr id="23555" name="Rectangle 9">
            <a:extLst>
              <a:ext uri="{FF2B5EF4-FFF2-40B4-BE49-F238E27FC236}">
                <a16:creationId xmlns:a16="http://schemas.microsoft.com/office/drawing/2014/main" id="{2B0C4429-892B-245A-6FCA-643CE37251CD}"/>
              </a:ext>
            </a:extLst>
          </p:cNvPr>
          <p:cNvSpPr>
            <a:spLocks noGrp="1" noChangeArrowheads="1"/>
          </p:cNvSpPr>
          <p:nvPr>
            <p:ph idx="1"/>
          </p:nvPr>
        </p:nvSpPr>
        <p:spPr>
          <a:xfrm>
            <a:off x="1042988" y="1978025"/>
            <a:ext cx="7416800" cy="3538538"/>
          </a:xfrm>
        </p:spPr>
        <p:txBody>
          <a:bodyPr/>
          <a:lstStyle/>
          <a:p>
            <a:r>
              <a:rPr lang="en-US" altLang="zh-CN"/>
              <a:t>802.11 </a:t>
            </a:r>
            <a:r>
              <a:rPr lang="zh-CN" altLang="en-US"/>
              <a:t>无线局域网可再细分为不同的类型。</a:t>
            </a:r>
          </a:p>
          <a:p>
            <a:r>
              <a:rPr lang="zh-CN" altLang="en-US"/>
              <a:t>现在最流行的无线局域网是 </a:t>
            </a:r>
            <a:r>
              <a:rPr lang="en-US" altLang="zh-CN"/>
              <a:t>802.11b/g/n</a:t>
            </a:r>
            <a:r>
              <a:rPr lang="zh-CN" altLang="en-US"/>
              <a:t>。 </a:t>
            </a:r>
          </a:p>
          <a:p>
            <a:r>
              <a:rPr lang="en-US" altLang="zh-CN"/>
              <a:t>802.11 </a:t>
            </a:r>
            <a:r>
              <a:rPr lang="zh-CN" altLang="en-US"/>
              <a:t>的物理层有以下几种实现方法：</a:t>
            </a:r>
          </a:p>
          <a:p>
            <a:pPr lvl="1"/>
            <a:r>
              <a:rPr lang="zh-CN" altLang="en-US">
                <a:solidFill>
                  <a:srgbClr val="333399"/>
                </a:solidFill>
                <a:latin typeface="Arial" panose="020B0604020202020204" pitchFamily="34" charset="0"/>
                <a:ea typeface="黑体" panose="02010609060101010101" pitchFamily="49" charset="-122"/>
              </a:rPr>
              <a:t>直接序列扩频 </a:t>
            </a:r>
            <a:r>
              <a:rPr lang="en-US" altLang="zh-CN">
                <a:solidFill>
                  <a:srgbClr val="333399"/>
                </a:solidFill>
                <a:latin typeface="Arial" panose="020B0604020202020204" pitchFamily="34" charset="0"/>
                <a:ea typeface="黑体" panose="02010609060101010101" pitchFamily="49" charset="-122"/>
              </a:rPr>
              <a:t>DSSS</a:t>
            </a:r>
          </a:p>
          <a:p>
            <a:pPr lvl="1"/>
            <a:r>
              <a:rPr lang="zh-CN" altLang="en-US">
                <a:solidFill>
                  <a:srgbClr val="333399"/>
                </a:solidFill>
                <a:ea typeface="黑体" panose="02010609060101010101" pitchFamily="49" charset="-122"/>
              </a:rPr>
              <a:t>正交频分复用 </a:t>
            </a:r>
            <a:r>
              <a:rPr lang="en-US" altLang="zh-CN">
                <a:solidFill>
                  <a:srgbClr val="333399"/>
                </a:solidFill>
                <a:latin typeface="Arial" panose="020B0604020202020204" pitchFamily="34" charset="0"/>
                <a:ea typeface="黑体" panose="02010609060101010101" pitchFamily="49" charset="-122"/>
              </a:rPr>
              <a:t>OFDM</a:t>
            </a:r>
            <a:r>
              <a:rPr lang="en-US" altLang="zh-CN"/>
              <a:t> </a:t>
            </a:r>
            <a:endParaRPr lang="en-US" altLang="zh-CN">
              <a:solidFill>
                <a:srgbClr val="333399"/>
              </a:solidFill>
              <a:latin typeface="Arial" panose="020B0604020202020204" pitchFamily="34" charset="0"/>
              <a:ea typeface="黑体" panose="02010609060101010101" pitchFamily="49" charset="-122"/>
            </a:endParaRPr>
          </a:p>
          <a:p>
            <a:pPr lvl="1"/>
            <a:r>
              <a:rPr lang="zh-CN" altLang="en-US">
                <a:solidFill>
                  <a:srgbClr val="333399"/>
                </a:solidFill>
                <a:latin typeface="Arial" panose="020B0604020202020204" pitchFamily="34" charset="0"/>
                <a:ea typeface="黑体" panose="02010609060101010101" pitchFamily="49" charset="-122"/>
              </a:rPr>
              <a:t>跳频扩频 </a:t>
            </a:r>
            <a:r>
              <a:rPr lang="en-US" altLang="zh-CN">
                <a:solidFill>
                  <a:srgbClr val="333399"/>
                </a:solidFill>
                <a:latin typeface="Arial" panose="020B0604020202020204" pitchFamily="34" charset="0"/>
                <a:ea typeface="黑体" panose="02010609060101010101" pitchFamily="49" charset="-122"/>
              </a:rPr>
              <a:t>FHSS </a:t>
            </a:r>
            <a:r>
              <a:rPr lang="zh-CN" altLang="en-US">
                <a:solidFill>
                  <a:srgbClr val="333399"/>
                </a:solidFill>
                <a:latin typeface="Arial" panose="020B0604020202020204" pitchFamily="34" charset="0"/>
                <a:ea typeface="黑体" panose="02010609060101010101" pitchFamily="49" charset="-122"/>
              </a:rPr>
              <a:t>（已很少用）</a:t>
            </a:r>
          </a:p>
          <a:p>
            <a:pPr lvl="1"/>
            <a:r>
              <a:rPr lang="zh-CN" altLang="en-US">
                <a:solidFill>
                  <a:srgbClr val="333399"/>
                </a:solidFill>
                <a:latin typeface="Arial" panose="020B0604020202020204" pitchFamily="34" charset="0"/>
                <a:ea typeface="黑体" panose="02010609060101010101" pitchFamily="49" charset="-122"/>
              </a:rPr>
              <a:t>红外线</a:t>
            </a:r>
            <a:r>
              <a:rPr lang="zh-CN" altLang="en-US" b="1">
                <a:solidFill>
                  <a:srgbClr val="333399"/>
                </a:solidFill>
                <a:latin typeface="Arial" panose="020B0604020202020204" pitchFamily="34" charset="0"/>
                <a:ea typeface="黑体" panose="02010609060101010101" pitchFamily="49" charset="-122"/>
              </a:rPr>
              <a:t> </a:t>
            </a:r>
            <a:r>
              <a:rPr lang="en-US" altLang="zh-CN">
                <a:solidFill>
                  <a:srgbClr val="333399"/>
                </a:solidFill>
                <a:latin typeface="Arial" panose="020B0604020202020204" pitchFamily="34" charset="0"/>
                <a:ea typeface="黑体" panose="02010609060101010101" pitchFamily="49" charset="-122"/>
              </a:rPr>
              <a:t>IR </a:t>
            </a:r>
            <a:r>
              <a:rPr lang="zh-CN" altLang="en-US">
                <a:solidFill>
                  <a:srgbClr val="333399"/>
                </a:solidFill>
                <a:latin typeface="Arial" panose="020B0604020202020204" pitchFamily="34" charset="0"/>
                <a:ea typeface="黑体" panose="02010609060101010101" pitchFamily="49" charset="-122"/>
              </a:rPr>
              <a:t>（已很少用）</a:t>
            </a:r>
            <a:r>
              <a:rPr lang="zh-CN" altLang="en-US"/>
              <a:t> </a:t>
            </a:r>
          </a:p>
        </p:txBody>
      </p:sp>
      <p:sp>
        <p:nvSpPr>
          <p:cNvPr id="23556" name="灯片编号占位符 1">
            <a:extLst>
              <a:ext uri="{FF2B5EF4-FFF2-40B4-BE49-F238E27FC236}">
                <a16:creationId xmlns:a16="http://schemas.microsoft.com/office/drawing/2014/main" id="{1D7684F6-A5EA-AB58-494B-7AB322A9919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A51A924F-8EE8-4D48-BAAF-9D23D2F3BE64}" type="slidenum">
              <a:rPr lang="en-US" altLang="zh-CN" sz="1200">
                <a:solidFill>
                  <a:srgbClr val="898989"/>
                </a:solidFill>
              </a:rPr>
              <a:pPr eaLnBrk="1" hangingPunct="1"/>
              <a:t>20</a:t>
            </a:fld>
            <a:endParaRPr lang="en-US" altLang="zh-CN" sz="120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133">
            <a:extLst>
              <a:ext uri="{FF2B5EF4-FFF2-40B4-BE49-F238E27FC236}">
                <a16:creationId xmlns:a16="http://schemas.microsoft.com/office/drawing/2014/main" id="{6F24CD4A-2524-46C3-CB63-2CC1979AB03E}"/>
              </a:ext>
            </a:extLst>
          </p:cNvPr>
          <p:cNvSpPr>
            <a:spLocks noGrp="1" noChangeArrowheads="1"/>
          </p:cNvSpPr>
          <p:nvPr>
            <p:ph type="title"/>
          </p:nvPr>
        </p:nvSpPr>
        <p:spPr/>
        <p:txBody>
          <a:bodyPr/>
          <a:lstStyle/>
          <a:p>
            <a:r>
              <a:rPr lang="zh-CN" altLang="en-US" sz="4000"/>
              <a:t>几种常用的 </a:t>
            </a:r>
            <a:r>
              <a:rPr lang="en-US" altLang="zh-CN" sz="4000"/>
              <a:t>802.11 </a:t>
            </a:r>
            <a:r>
              <a:rPr lang="zh-CN" altLang="en-US" sz="4000"/>
              <a:t>无线局域网 </a:t>
            </a:r>
          </a:p>
        </p:txBody>
      </p:sp>
      <p:sp>
        <p:nvSpPr>
          <p:cNvPr id="24579" name="Text Box 291">
            <a:extLst>
              <a:ext uri="{FF2B5EF4-FFF2-40B4-BE49-F238E27FC236}">
                <a16:creationId xmlns:a16="http://schemas.microsoft.com/office/drawing/2014/main" id="{E4817981-0455-C0A2-A19D-474F3998E9E2}"/>
              </a:ext>
            </a:extLst>
          </p:cNvPr>
          <p:cNvSpPr txBox="1">
            <a:spLocks noChangeArrowheads="1"/>
          </p:cNvSpPr>
          <p:nvPr/>
        </p:nvSpPr>
        <p:spPr bwMode="auto">
          <a:xfrm>
            <a:off x="250825" y="1808163"/>
            <a:ext cx="6456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rgbClr val="0033CC"/>
                </a:solidFill>
                <a:ea typeface="黑体" panose="02010609060101010101" pitchFamily="49" charset="-122"/>
              </a:rPr>
              <a:t>   </a:t>
            </a:r>
            <a:r>
              <a:rPr lang="zh-CN" altLang="en-US" sz="1800">
                <a:solidFill>
                  <a:srgbClr val="0033CC"/>
                </a:solidFill>
                <a:ea typeface="黑体" panose="02010609060101010101" pitchFamily="49" charset="-122"/>
              </a:rPr>
              <a:t>标准      频段        数据速率    物理层                      优缺点</a:t>
            </a:r>
          </a:p>
        </p:txBody>
      </p:sp>
      <p:sp>
        <p:nvSpPr>
          <p:cNvPr id="24580" name="Text Box 292">
            <a:extLst>
              <a:ext uri="{FF2B5EF4-FFF2-40B4-BE49-F238E27FC236}">
                <a16:creationId xmlns:a16="http://schemas.microsoft.com/office/drawing/2014/main" id="{672E68EF-6F98-D841-7C3B-4E9A31CC35F8}"/>
              </a:ext>
            </a:extLst>
          </p:cNvPr>
          <p:cNvSpPr txBox="1">
            <a:spLocks noChangeArrowheads="1"/>
          </p:cNvSpPr>
          <p:nvPr/>
        </p:nvSpPr>
        <p:spPr bwMode="auto">
          <a:xfrm>
            <a:off x="231775" y="2224088"/>
            <a:ext cx="793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rgbClr val="0033CC"/>
                </a:solidFill>
                <a:latin typeface="Arial" panose="020B0604020202020204" pitchFamily="34" charset="0"/>
                <a:ea typeface="黑体" panose="02010609060101010101" pitchFamily="49" charset="-122"/>
              </a:rPr>
              <a:t>802.11b  2.4 GHz  </a:t>
            </a:r>
            <a:r>
              <a:rPr lang="zh-CN" altLang="en-US" sz="1800">
                <a:solidFill>
                  <a:srgbClr val="0033CC"/>
                </a:solidFill>
                <a:latin typeface="Arial" panose="020B0604020202020204" pitchFamily="34" charset="0"/>
                <a:ea typeface="黑体" panose="02010609060101010101" pitchFamily="49" charset="-122"/>
              </a:rPr>
              <a:t>最高</a:t>
            </a:r>
            <a:r>
              <a:rPr lang="en-US" altLang="zh-CN" sz="1800">
                <a:solidFill>
                  <a:srgbClr val="0033CC"/>
                </a:solidFill>
                <a:latin typeface="Arial" panose="020B0604020202020204" pitchFamily="34" charset="0"/>
                <a:ea typeface="黑体" panose="02010609060101010101" pitchFamily="49" charset="-122"/>
              </a:rPr>
              <a:t>11 Mb/s   </a:t>
            </a:r>
            <a:r>
              <a:rPr lang="zh-CN" altLang="en-US" sz="1800">
                <a:solidFill>
                  <a:srgbClr val="0033CC"/>
                </a:solidFill>
                <a:latin typeface="Arial" panose="020B0604020202020204" pitchFamily="34" charset="0"/>
                <a:ea typeface="黑体" panose="02010609060101010101" pitchFamily="49" charset="-122"/>
              </a:rPr>
              <a:t>扩频      最高数据率较低，价格最低，</a:t>
            </a:r>
          </a:p>
          <a:p>
            <a:pPr eaLnBrk="1" hangingPunct="1"/>
            <a:r>
              <a:rPr lang="zh-CN" altLang="en-US" sz="1800">
                <a:solidFill>
                  <a:srgbClr val="0033CC"/>
                </a:solidFill>
                <a:latin typeface="Arial" panose="020B0604020202020204" pitchFamily="34" charset="0"/>
                <a:ea typeface="黑体" panose="02010609060101010101" pitchFamily="49" charset="-122"/>
              </a:rPr>
              <a:t>                                                                   信号传播距离最远，且不易受阻碍 </a:t>
            </a:r>
          </a:p>
        </p:txBody>
      </p:sp>
      <p:sp>
        <p:nvSpPr>
          <p:cNvPr id="24581" name="Text Box 293">
            <a:extLst>
              <a:ext uri="{FF2B5EF4-FFF2-40B4-BE49-F238E27FC236}">
                <a16:creationId xmlns:a16="http://schemas.microsoft.com/office/drawing/2014/main" id="{03E22D6A-9507-52EF-8C4D-633771A8118E}"/>
              </a:ext>
            </a:extLst>
          </p:cNvPr>
          <p:cNvSpPr txBox="1">
            <a:spLocks noChangeArrowheads="1"/>
          </p:cNvSpPr>
          <p:nvPr/>
        </p:nvSpPr>
        <p:spPr bwMode="auto">
          <a:xfrm>
            <a:off x="231775" y="2924175"/>
            <a:ext cx="871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rgbClr val="0033CC"/>
                </a:solidFill>
                <a:latin typeface="Arial" panose="020B0604020202020204" pitchFamily="34" charset="0"/>
                <a:ea typeface="黑体" panose="02010609060101010101" pitchFamily="49" charset="-122"/>
              </a:rPr>
              <a:t>802.11a   5 GHz    </a:t>
            </a:r>
            <a:r>
              <a:rPr lang="zh-CN" altLang="en-US" sz="1800">
                <a:solidFill>
                  <a:srgbClr val="0033CC"/>
                </a:solidFill>
                <a:latin typeface="Arial" panose="020B0604020202020204" pitchFamily="34" charset="0"/>
                <a:ea typeface="黑体" panose="02010609060101010101" pitchFamily="49" charset="-122"/>
              </a:rPr>
              <a:t>最高</a:t>
            </a:r>
            <a:r>
              <a:rPr lang="en-US" altLang="zh-CN" sz="1800">
                <a:solidFill>
                  <a:srgbClr val="0033CC"/>
                </a:solidFill>
                <a:latin typeface="Arial" panose="020B0604020202020204" pitchFamily="34" charset="0"/>
                <a:ea typeface="黑体" panose="02010609060101010101" pitchFamily="49" charset="-122"/>
              </a:rPr>
              <a:t>54 Mb/s  OFDM   </a:t>
            </a:r>
            <a:r>
              <a:rPr lang="zh-CN" altLang="en-US" sz="1800">
                <a:solidFill>
                  <a:srgbClr val="0033CC"/>
                </a:solidFill>
                <a:latin typeface="Arial" panose="020B0604020202020204" pitchFamily="34" charset="0"/>
                <a:ea typeface="黑体" panose="02010609060101010101" pitchFamily="49" charset="-122"/>
              </a:rPr>
              <a:t>最高数据率较高，支持更多用户同时上网，</a:t>
            </a:r>
          </a:p>
          <a:p>
            <a:pPr eaLnBrk="1" hangingPunct="1"/>
            <a:r>
              <a:rPr lang="zh-CN" altLang="en-US" sz="1800">
                <a:solidFill>
                  <a:srgbClr val="0033CC"/>
                </a:solidFill>
                <a:latin typeface="Arial" panose="020B0604020202020204" pitchFamily="34" charset="0"/>
                <a:ea typeface="黑体" panose="02010609060101010101" pitchFamily="49" charset="-122"/>
              </a:rPr>
              <a:t>                                                                  价格最高，信号传播距离较短，且易受阻碍</a:t>
            </a:r>
          </a:p>
        </p:txBody>
      </p:sp>
      <p:sp>
        <p:nvSpPr>
          <p:cNvPr id="24582" name="Text Box 294">
            <a:extLst>
              <a:ext uri="{FF2B5EF4-FFF2-40B4-BE49-F238E27FC236}">
                <a16:creationId xmlns:a16="http://schemas.microsoft.com/office/drawing/2014/main" id="{C391A895-16C5-531C-8B8C-F0BEDB74821B}"/>
              </a:ext>
            </a:extLst>
          </p:cNvPr>
          <p:cNvSpPr txBox="1">
            <a:spLocks noChangeArrowheads="1"/>
          </p:cNvSpPr>
          <p:nvPr/>
        </p:nvSpPr>
        <p:spPr bwMode="auto">
          <a:xfrm>
            <a:off x="231775" y="3644900"/>
            <a:ext cx="87058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rgbClr val="0033CC"/>
                </a:solidFill>
                <a:latin typeface="Arial" panose="020B0604020202020204" pitchFamily="34" charset="0"/>
                <a:ea typeface="黑体" panose="02010609060101010101" pitchFamily="49" charset="-122"/>
              </a:rPr>
              <a:t>802.11g  2.4 GHz  </a:t>
            </a:r>
            <a:r>
              <a:rPr lang="zh-CN" altLang="en-US" sz="1800">
                <a:solidFill>
                  <a:srgbClr val="0033CC"/>
                </a:solidFill>
                <a:latin typeface="Arial" panose="020B0604020202020204" pitchFamily="34" charset="0"/>
                <a:ea typeface="黑体" panose="02010609060101010101" pitchFamily="49" charset="-122"/>
              </a:rPr>
              <a:t>最高</a:t>
            </a:r>
            <a:r>
              <a:rPr lang="en-US" altLang="zh-CN" sz="1800">
                <a:solidFill>
                  <a:srgbClr val="0033CC"/>
                </a:solidFill>
                <a:latin typeface="Arial" panose="020B0604020202020204" pitchFamily="34" charset="0"/>
                <a:ea typeface="黑体" panose="02010609060101010101" pitchFamily="49" charset="-122"/>
              </a:rPr>
              <a:t>54 Mb/s  OFDM   </a:t>
            </a:r>
            <a:r>
              <a:rPr lang="zh-CN" altLang="en-US" sz="1800">
                <a:solidFill>
                  <a:srgbClr val="0033CC"/>
                </a:solidFill>
                <a:latin typeface="Arial" panose="020B0604020202020204" pitchFamily="34" charset="0"/>
                <a:ea typeface="黑体" panose="02010609060101010101" pitchFamily="49" charset="-122"/>
              </a:rPr>
              <a:t>最高数据率较高，支持更多用户同时上网，</a:t>
            </a:r>
          </a:p>
          <a:p>
            <a:pPr eaLnBrk="1" hangingPunct="1"/>
            <a:r>
              <a:rPr lang="zh-CN" altLang="en-US" sz="1800">
                <a:solidFill>
                  <a:srgbClr val="0033CC"/>
                </a:solidFill>
                <a:latin typeface="Arial" panose="020B0604020202020204" pitchFamily="34" charset="0"/>
                <a:ea typeface="黑体" panose="02010609060101010101" pitchFamily="49" charset="-122"/>
              </a:rPr>
              <a:t>                                                                  信号传播距离最远，且不易受阻碍，</a:t>
            </a:r>
          </a:p>
          <a:p>
            <a:pPr eaLnBrk="1" hangingPunct="1"/>
            <a:r>
              <a:rPr lang="zh-CN" altLang="en-US" sz="1800">
                <a:solidFill>
                  <a:srgbClr val="0033CC"/>
                </a:solidFill>
                <a:latin typeface="Arial" panose="020B0604020202020204" pitchFamily="34" charset="0"/>
                <a:ea typeface="黑体" panose="02010609060101010101" pitchFamily="49" charset="-122"/>
              </a:rPr>
              <a:t>                                                                  价格比</a:t>
            </a:r>
            <a:r>
              <a:rPr lang="en-US" altLang="zh-CN" sz="1800">
                <a:solidFill>
                  <a:srgbClr val="0033CC"/>
                </a:solidFill>
                <a:latin typeface="Arial" panose="020B0604020202020204" pitchFamily="34" charset="0"/>
                <a:ea typeface="黑体" panose="02010609060101010101" pitchFamily="49" charset="-122"/>
              </a:rPr>
              <a:t>802.11b</a:t>
            </a:r>
            <a:r>
              <a:rPr lang="zh-CN" altLang="en-US" sz="1800">
                <a:solidFill>
                  <a:srgbClr val="0033CC"/>
                </a:solidFill>
                <a:latin typeface="Arial" panose="020B0604020202020204" pitchFamily="34" charset="0"/>
                <a:ea typeface="黑体" panose="02010609060101010101" pitchFamily="49" charset="-122"/>
              </a:rPr>
              <a:t>贵</a:t>
            </a:r>
          </a:p>
        </p:txBody>
      </p:sp>
      <p:sp>
        <p:nvSpPr>
          <p:cNvPr id="24583" name="Text Box 295">
            <a:extLst>
              <a:ext uri="{FF2B5EF4-FFF2-40B4-BE49-F238E27FC236}">
                <a16:creationId xmlns:a16="http://schemas.microsoft.com/office/drawing/2014/main" id="{019365E6-11A4-F8AB-8627-7FAA668101D6}"/>
              </a:ext>
            </a:extLst>
          </p:cNvPr>
          <p:cNvSpPr txBox="1">
            <a:spLocks noChangeArrowheads="1"/>
          </p:cNvSpPr>
          <p:nvPr/>
        </p:nvSpPr>
        <p:spPr bwMode="auto">
          <a:xfrm>
            <a:off x="231775" y="4816475"/>
            <a:ext cx="873125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rgbClr val="0033CC"/>
                </a:solidFill>
                <a:latin typeface="Arial" panose="020B0604020202020204" pitchFamily="34" charset="0"/>
                <a:ea typeface="黑体" panose="02010609060101010101" pitchFamily="49" charset="-122"/>
              </a:rPr>
              <a:t>802.11n  2.4 GHz  </a:t>
            </a:r>
            <a:r>
              <a:rPr lang="zh-CN" altLang="en-US" sz="1800">
                <a:solidFill>
                  <a:srgbClr val="0033CC"/>
                </a:solidFill>
                <a:latin typeface="Arial" panose="020B0604020202020204" pitchFamily="34" charset="0"/>
                <a:ea typeface="黑体" panose="02010609060101010101" pitchFamily="49" charset="-122"/>
              </a:rPr>
              <a:t>最高</a:t>
            </a:r>
            <a:r>
              <a:rPr lang="en-US" altLang="zh-CN" sz="1800">
                <a:solidFill>
                  <a:srgbClr val="0033CC"/>
                </a:solidFill>
                <a:latin typeface="Arial" panose="020B0604020202020204" pitchFamily="34" charset="0"/>
                <a:ea typeface="黑体" panose="02010609060101010101" pitchFamily="49" charset="-122"/>
              </a:rPr>
              <a:t>600 Mb/s MIMO   </a:t>
            </a:r>
            <a:r>
              <a:rPr lang="zh-CN" altLang="en-US" sz="1800">
                <a:solidFill>
                  <a:srgbClr val="0033CC"/>
                </a:solidFill>
                <a:latin typeface="Arial" panose="020B0604020202020204" pitchFamily="34" charset="0"/>
                <a:ea typeface="黑体" panose="02010609060101010101" pitchFamily="49" charset="-122"/>
              </a:rPr>
              <a:t>使用多个发射和接收天线以允许更高的数据</a:t>
            </a:r>
          </a:p>
          <a:p>
            <a:pPr eaLnBrk="1" hangingPunct="1"/>
            <a:r>
              <a:rPr lang="zh-CN" altLang="en-US" sz="1800">
                <a:solidFill>
                  <a:srgbClr val="0033CC"/>
                </a:solidFill>
                <a:latin typeface="Arial" panose="020B0604020202020204" pitchFamily="34" charset="0"/>
              </a:rPr>
              <a:t>                 </a:t>
            </a:r>
            <a:r>
              <a:rPr lang="en-US" altLang="zh-CN" sz="1800">
                <a:solidFill>
                  <a:srgbClr val="0033CC"/>
                </a:solidFill>
                <a:latin typeface="Arial" panose="020B0604020202020204" pitchFamily="34" charset="0"/>
              </a:rPr>
              <a:t>5 GHz                          OFDM  </a:t>
            </a:r>
            <a:r>
              <a:rPr lang="zh-CN" altLang="en-US" sz="1800">
                <a:solidFill>
                  <a:srgbClr val="0033CC"/>
                </a:solidFill>
                <a:latin typeface="Arial" panose="020B0604020202020204" pitchFamily="34" charset="0"/>
                <a:ea typeface="黑体" panose="02010609060101010101" pitchFamily="49" charset="-122"/>
              </a:rPr>
              <a:t>传输率，当使用双倍带宽</a:t>
            </a:r>
            <a:r>
              <a:rPr lang="en-US" altLang="zh-CN" sz="1800">
                <a:solidFill>
                  <a:srgbClr val="0033CC"/>
                </a:solidFill>
                <a:latin typeface="Arial" panose="020B0604020202020204" pitchFamily="34" charset="0"/>
                <a:ea typeface="黑体" panose="02010609060101010101" pitchFamily="49" charset="-122"/>
              </a:rPr>
              <a:t>(40 MHz)</a:t>
            </a:r>
            <a:r>
              <a:rPr lang="zh-CN" altLang="en-US" sz="1800">
                <a:solidFill>
                  <a:srgbClr val="0033CC"/>
                </a:solidFill>
                <a:latin typeface="Arial" panose="020B0604020202020204" pitchFamily="34" charset="0"/>
                <a:ea typeface="黑体" panose="02010609060101010101" pitchFamily="49" charset="-122"/>
              </a:rPr>
              <a:t>时速率可</a:t>
            </a:r>
          </a:p>
          <a:p>
            <a:pPr eaLnBrk="1" hangingPunct="1"/>
            <a:r>
              <a:rPr lang="zh-CN" altLang="en-US" sz="1800">
                <a:solidFill>
                  <a:srgbClr val="0033CC"/>
                </a:solidFill>
                <a:latin typeface="Arial" panose="020B0604020202020204" pitchFamily="34" charset="0"/>
                <a:ea typeface="黑体" panose="02010609060101010101" pitchFamily="49" charset="-122"/>
              </a:rPr>
              <a:t>                                                                  达</a:t>
            </a:r>
            <a:r>
              <a:rPr lang="en-US" altLang="zh-CN" sz="1800">
                <a:solidFill>
                  <a:srgbClr val="0033CC"/>
                </a:solidFill>
                <a:latin typeface="Arial" panose="020B0604020202020204" pitchFamily="34" charset="0"/>
                <a:ea typeface="黑体" panose="02010609060101010101" pitchFamily="49" charset="-122"/>
              </a:rPr>
              <a:t>600 Mb/s</a:t>
            </a:r>
            <a:endParaRPr lang="en-US" altLang="zh-CN" sz="1600">
              <a:solidFill>
                <a:srgbClr val="0033CC"/>
              </a:solidFill>
              <a:latin typeface="Arial" panose="020B0604020202020204" pitchFamily="34" charset="0"/>
              <a:ea typeface="黑体" panose="02010609060101010101" pitchFamily="49" charset="-122"/>
            </a:endParaRPr>
          </a:p>
          <a:p>
            <a:pPr eaLnBrk="1" hangingPunct="1"/>
            <a:endParaRPr lang="en-US" altLang="zh-CN" sz="1600">
              <a:solidFill>
                <a:srgbClr val="0033CC"/>
              </a:solidFill>
              <a:latin typeface="Arial" panose="020B0604020202020204" pitchFamily="34" charset="0"/>
              <a:ea typeface="黑体" panose="02010609060101010101" pitchFamily="49" charset="-122"/>
            </a:endParaRPr>
          </a:p>
        </p:txBody>
      </p:sp>
      <p:sp>
        <p:nvSpPr>
          <p:cNvPr id="24584" name="Line 297">
            <a:extLst>
              <a:ext uri="{FF2B5EF4-FFF2-40B4-BE49-F238E27FC236}">
                <a16:creationId xmlns:a16="http://schemas.microsoft.com/office/drawing/2014/main" id="{0ABA1912-094B-C155-B461-015BC9526DE4}"/>
              </a:ext>
            </a:extLst>
          </p:cNvPr>
          <p:cNvSpPr>
            <a:spLocks noChangeShapeType="1"/>
          </p:cNvSpPr>
          <p:nvPr/>
        </p:nvSpPr>
        <p:spPr bwMode="auto">
          <a:xfrm>
            <a:off x="179388" y="2205038"/>
            <a:ext cx="8496300" cy="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5" name="Line 298">
            <a:extLst>
              <a:ext uri="{FF2B5EF4-FFF2-40B4-BE49-F238E27FC236}">
                <a16:creationId xmlns:a16="http://schemas.microsoft.com/office/drawing/2014/main" id="{EA47E60F-E356-4FEE-ABCB-537B6DF749C5}"/>
              </a:ext>
            </a:extLst>
          </p:cNvPr>
          <p:cNvSpPr>
            <a:spLocks noChangeShapeType="1"/>
          </p:cNvSpPr>
          <p:nvPr/>
        </p:nvSpPr>
        <p:spPr bwMode="auto">
          <a:xfrm>
            <a:off x="179388" y="2852738"/>
            <a:ext cx="84963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6" name="Line 299">
            <a:extLst>
              <a:ext uri="{FF2B5EF4-FFF2-40B4-BE49-F238E27FC236}">
                <a16:creationId xmlns:a16="http://schemas.microsoft.com/office/drawing/2014/main" id="{1CCF62E9-3E72-E3A2-FE64-D37CB211BB06}"/>
              </a:ext>
            </a:extLst>
          </p:cNvPr>
          <p:cNvSpPr>
            <a:spLocks noChangeShapeType="1"/>
          </p:cNvSpPr>
          <p:nvPr/>
        </p:nvSpPr>
        <p:spPr bwMode="auto">
          <a:xfrm rot="5400000">
            <a:off x="-714375" y="3789363"/>
            <a:ext cx="38893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7" name="Line 300">
            <a:extLst>
              <a:ext uri="{FF2B5EF4-FFF2-40B4-BE49-F238E27FC236}">
                <a16:creationId xmlns:a16="http://schemas.microsoft.com/office/drawing/2014/main" id="{CBC9A4F4-A8F5-3A27-3152-0EA64F1A768D}"/>
              </a:ext>
            </a:extLst>
          </p:cNvPr>
          <p:cNvSpPr>
            <a:spLocks noChangeShapeType="1"/>
          </p:cNvSpPr>
          <p:nvPr/>
        </p:nvSpPr>
        <p:spPr bwMode="auto">
          <a:xfrm>
            <a:off x="179388" y="4652963"/>
            <a:ext cx="84963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8" name="Line 301">
            <a:extLst>
              <a:ext uri="{FF2B5EF4-FFF2-40B4-BE49-F238E27FC236}">
                <a16:creationId xmlns:a16="http://schemas.microsoft.com/office/drawing/2014/main" id="{62090227-154D-B378-DF19-7EADE64FB901}"/>
              </a:ext>
            </a:extLst>
          </p:cNvPr>
          <p:cNvSpPr>
            <a:spLocks noChangeShapeType="1"/>
          </p:cNvSpPr>
          <p:nvPr/>
        </p:nvSpPr>
        <p:spPr bwMode="auto">
          <a:xfrm>
            <a:off x="179388" y="5734050"/>
            <a:ext cx="84963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Line 302">
            <a:extLst>
              <a:ext uri="{FF2B5EF4-FFF2-40B4-BE49-F238E27FC236}">
                <a16:creationId xmlns:a16="http://schemas.microsoft.com/office/drawing/2014/main" id="{9A0307B3-54FD-5037-923D-95F8F7B08EDF}"/>
              </a:ext>
            </a:extLst>
          </p:cNvPr>
          <p:cNvSpPr>
            <a:spLocks noChangeShapeType="1"/>
          </p:cNvSpPr>
          <p:nvPr/>
        </p:nvSpPr>
        <p:spPr bwMode="auto">
          <a:xfrm rot="5400000">
            <a:off x="250825" y="3789363"/>
            <a:ext cx="38893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0" name="Line 303">
            <a:extLst>
              <a:ext uri="{FF2B5EF4-FFF2-40B4-BE49-F238E27FC236}">
                <a16:creationId xmlns:a16="http://schemas.microsoft.com/office/drawing/2014/main" id="{4BDC8880-1948-5828-AF83-0B012DACD7F6}"/>
              </a:ext>
            </a:extLst>
          </p:cNvPr>
          <p:cNvSpPr>
            <a:spLocks noChangeShapeType="1"/>
          </p:cNvSpPr>
          <p:nvPr/>
        </p:nvSpPr>
        <p:spPr bwMode="auto">
          <a:xfrm rot="5400000">
            <a:off x="1690687" y="3789363"/>
            <a:ext cx="38893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1" name="Line 304">
            <a:extLst>
              <a:ext uri="{FF2B5EF4-FFF2-40B4-BE49-F238E27FC236}">
                <a16:creationId xmlns:a16="http://schemas.microsoft.com/office/drawing/2014/main" id="{4D35B4D8-BE83-228E-EB85-26BDF22FEE03}"/>
              </a:ext>
            </a:extLst>
          </p:cNvPr>
          <p:cNvSpPr>
            <a:spLocks noChangeShapeType="1"/>
          </p:cNvSpPr>
          <p:nvPr/>
        </p:nvSpPr>
        <p:spPr bwMode="auto">
          <a:xfrm rot="5400000">
            <a:off x="2482850" y="3789363"/>
            <a:ext cx="38893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D4C34F50-BA65-BC2F-268A-304EB0F140CA}"/>
              </a:ext>
            </a:extLst>
          </p:cNvPr>
          <p:cNvSpPr>
            <a:spLocks noGrp="1"/>
          </p:cNvSpPr>
          <p:nvPr>
            <p:ph type="sldNum" sz="quarter" idx="12"/>
          </p:nvPr>
        </p:nvSpPr>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B3650E8E-0A1E-4F37-85FC-FA3F8C3F9AF2}" type="slidenum">
              <a:rPr lang="en-US" altLang="zh-CN" sz="1200">
                <a:solidFill>
                  <a:srgbClr val="898989"/>
                </a:solidFill>
              </a:rPr>
              <a:pPr eaLnBrk="1" hangingPunct="1"/>
              <a:t>21</a:t>
            </a:fld>
            <a:endParaRPr lang="en-US" altLang="zh-CN"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44CFFE5E-1830-6E15-852E-4B9AAE1A006F}"/>
              </a:ext>
            </a:extLst>
          </p:cNvPr>
          <p:cNvSpPr>
            <a:spLocks noGrp="1" noChangeArrowheads="1"/>
          </p:cNvSpPr>
          <p:nvPr>
            <p:ph type="title"/>
          </p:nvPr>
        </p:nvSpPr>
        <p:spPr>
          <a:xfrm>
            <a:off x="468313" y="214313"/>
            <a:ext cx="8567737" cy="1462087"/>
          </a:xfrm>
        </p:spPr>
        <p:txBody>
          <a:bodyPr/>
          <a:lstStyle/>
          <a:p>
            <a:pPr algn="ctr"/>
            <a:r>
              <a:rPr lang="en-US" altLang="zh-CN" sz="4000"/>
              <a:t>9.1.3  802.11 </a:t>
            </a:r>
            <a:r>
              <a:rPr lang="zh-CN" altLang="en-US" sz="4000"/>
              <a:t>局域网的 </a:t>
            </a:r>
            <a:r>
              <a:rPr lang="en-US" altLang="zh-CN" sz="4000"/>
              <a:t>MAC </a:t>
            </a:r>
            <a:r>
              <a:rPr lang="zh-CN" altLang="en-US" sz="4000"/>
              <a:t>层协议</a:t>
            </a:r>
            <a:br>
              <a:rPr lang="zh-CN" altLang="en-US" sz="4000"/>
            </a:br>
            <a:r>
              <a:rPr lang="en-US" altLang="zh-CN" sz="3200"/>
              <a:t>1. CSMA/CA </a:t>
            </a:r>
            <a:r>
              <a:rPr lang="zh-CN" altLang="en-US" sz="3200"/>
              <a:t>协议</a:t>
            </a:r>
            <a:r>
              <a:rPr lang="zh-CN" altLang="en-US" sz="4000"/>
              <a:t> </a:t>
            </a:r>
          </a:p>
        </p:txBody>
      </p:sp>
      <p:sp>
        <p:nvSpPr>
          <p:cNvPr id="307209" name="Rectangle 9">
            <a:extLst>
              <a:ext uri="{FF2B5EF4-FFF2-40B4-BE49-F238E27FC236}">
                <a16:creationId xmlns:a16="http://schemas.microsoft.com/office/drawing/2014/main" id="{335E9747-43FF-E457-3DA2-5BBB785C36F5}"/>
              </a:ext>
            </a:extLst>
          </p:cNvPr>
          <p:cNvSpPr>
            <a:spLocks noGrp="1" noChangeArrowheads="1"/>
          </p:cNvSpPr>
          <p:nvPr>
            <p:ph idx="1"/>
          </p:nvPr>
        </p:nvSpPr>
        <p:spPr>
          <a:xfrm>
            <a:off x="755650" y="1989138"/>
            <a:ext cx="7705725" cy="4619625"/>
          </a:xfrm>
        </p:spPr>
        <p:txBody>
          <a:bodyPr/>
          <a:lstStyle/>
          <a:p>
            <a:pPr>
              <a:lnSpc>
                <a:spcPct val="105000"/>
              </a:lnSpc>
              <a:buFont typeface="Wingdings" panose="05000000000000000000" pitchFamily="2" charset="2"/>
              <a:buNone/>
            </a:pPr>
            <a:r>
              <a:rPr lang="zh-CN" altLang="en-US"/>
              <a:t>无线局域网却不能简单地搬用 </a:t>
            </a:r>
            <a:r>
              <a:rPr lang="en-US" altLang="zh-CN"/>
              <a:t>CSMA/CD </a:t>
            </a:r>
            <a:r>
              <a:rPr lang="zh-CN" altLang="en-US"/>
              <a:t>协</a:t>
            </a:r>
          </a:p>
          <a:p>
            <a:pPr>
              <a:lnSpc>
                <a:spcPct val="105000"/>
              </a:lnSpc>
              <a:buFont typeface="Wingdings" panose="05000000000000000000" pitchFamily="2" charset="2"/>
              <a:buNone/>
            </a:pPr>
            <a:r>
              <a:rPr lang="zh-CN" altLang="en-US"/>
              <a:t>议。这里主要有两个原因。</a:t>
            </a:r>
          </a:p>
          <a:p>
            <a:pPr>
              <a:lnSpc>
                <a:spcPct val="105000"/>
              </a:lnSpc>
            </a:pPr>
            <a:r>
              <a:rPr lang="en-US" altLang="zh-CN"/>
              <a:t>CSMA/CD </a:t>
            </a:r>
            <a:r>
              <a:rPr lang="zh-CN" altLang="en-US"/>
              <a:t>协议要求一个站点在发送本站数据的同时，还必须不间断地检测信道，但在无线局域网的设备中要实现这种功能就花费过大。</a:t>
            </a:r>
          </a:p>
          <a:p>
            <a:pPr>
              <a:lnSpc>
                <a:spcPct val="105000"/>
              </a:lnSpc>
            </a:pPr>
            <a:r>
              <a:rPr lang="zh-CN" altLang="en-US"/>
              <a:t>即使我们能够实现碰撞检测的功能，并且当我们在发送数据时检测到信道是空闲的，在接收端仍然有可能发生碰撞。  </a:t>
            </a:r>
          </a:p>
        </p:txBody>
      </p:sp>
      <p:sp>
        <p:nvSpPr>
          <p:cNvPr id="25604" name="灯片编号占位符 1">
            <a:extLst>
              <a:ext uri="{FF2B5EF4-FFF2-40B4-BE49-F238E27FC236}">
                <a16:creationId xmlns:a16="http://schemas.microsoft.com/office/drawing/2014/main" id="{D5753D64-DB80-99CE-AB59-FCD152887C1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784DB4CB-4AA7-4BF1-A5F9-361213AE3618}" type="slidenum">
              <a:rPr lang="en-US" altLang="zh-CN" sz="1200">
                <a:solidFill>
                  <a:srgbClr val="898989"/>
                </a:solidFill>
              </a:rPr>
              <a:pPr eaLnBrk="1" hangingPunct="1"/>
              <a:t>22</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0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835885D1-CDAB-AA6C-B547-CB2517F19044}"/>
              </a:ext>
            </a:extLst>
          </p:cNvPr>
          <p:cNvSpPr>
            <a:spLocks noGrp="1" noChangeArrowheads="1"/>
          </p:cNvSpPr>
          <p:nvPr>
            <p:ph type="title"/>
          </p:nvPr>
        </p:nvSpPr>
        <p:spPr>
          <a:xfrm>
            <a:off x="919163" y="214313"/>
            <a:ext cx="8116887" cy="1462087"/>
          </a:xfrm>
        </p:spPr>
        <p:txBody>
          <a:bodyPr/>
          <a:lstStyle/>
          <a:p>
            <a:pPr algn="ctr"/>
            <a:r>
              <a:rPr lang="zh-CN" altLang="en-US"/>
              <a:t>无线局域网的特殊问题 </a:t>
            </a:r>
          </a:p>
        </p:txBody>
      </p:sp>
      <p:sp>
        <p:nvSpPr>
          <p:cNvPr id="309327" name="Text Box 79">
            <a:extLst>
              <a:ext uri="{FF2B5EF4-FFF2-40B4-BE49-F238E27FC236}">
                <a16:creationId xmlns:a16="http://schemas.microsoft.com/office/drawing/2014/main" id="{F0ABCD4D-6AE5-D8DC-7907-060D9391A291}"/>
              </a:ext>
            </a:extLst>
          </p:cNvPr>
          <p:cNvSpPr txBox="1">
            <a:spLocks noChangeArrowheads="1"/>
          </p:cNvSpPr>
          <p:nvPr/>
        </p:nvSpPr>
        <p:spPr bwMode="auto">
          <a:xfrm>
            <a:off x="296863" y="5718175"/>
            <a:ext cx="8626475" cy="955675"/>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当 </a:t>
            </a:r>
            <a:r>
              <a:rPr kumimoji="1" lang="en-US" altLang="zh-CN" sz="2800">
                <a:solidFill>
                  <a:srgbClr val="333399"/>
                </a:solidFill>
                <a:latin typeface="Arial" panose="020B0604020202020204" pitchFamily="34" charset="0"/>
                <a:ea typeface="黑体" panose="02010609060101010101" pitchFamily="49" charset="-122"/>
              </a:rPr>
              <a:t>A </a:t>
            </a:r>
            <a:r>
              <a:rPr kumimoji="1" lang="zh-CN" altLang="en-US" sz="2800">
                <a:solidFill>
                  <a:srgbClr val="333399"/>
                </a:solidFill>
                <a:latin typeface="Arial" panose="020B0604020202020204" pitchFamily="34" charset="0"/>
                <a:ea typeface="黑体" panose="02010609060101010101" pitchFamily="49" charset="-122"/>
              </a:rPr>
              <a:t>和 </a:t>
            </a:r>
            <a:r>
              <a:rPr kumimoji="1" lang="en-US" altLang="zh-CN" sz="2800">
                <a:solidFill>
                  <a:srgbClr val="333399"/>
                </a:solidFill>
                <a:latin typeface="Arial" panose="020B0604020202020204" pitchFamily="34" charset="0"/>
                <a:ea typeface="黑体" panose="02010609060101010101" pitchFamily="49" charset="-122"/>
              </a:rPr>
              <a:t>C </a:t>
            </a:r>
            <a:r>
              <a:rPr kumimoji="1" lang="zh-CN" altLang="en-US" sz="2800">
                <a:solidFill>
                  <a:srgbClr val="333399"/>
                </a:solidFill>
                <a:latin typeface="Arial" panose="020B0604020202020204" pitchFamily="34" charset="0"/>
                <a:ea typeface="黑体" panose="02010609060101010101" pitchFamily="49" charset="-122"/>
              </a:rPr>
              <a:t>检测不到无线信号时，都以为 </a:t>
            </a:r>
            <a:r>
              <a:rPr kumimoji="1" lang="en-US" altLang="zh-CN" sz="2800">
                <a:solidFill>
                  <a:srgbClr val="333399"/>
                </a:solidFill>
                <a:latin typeface="Arial" panose="020B0604020202020204" pitchFamily="34" charset="0"/>
                <a:ea typeface="黑体" panose="02010609060101010101" pitchFamily="49" charset="-122"/>
              </a:rPr>
              <a:t>B </a:t>
            </a:r>
            <a:r>
              <a:rPr kumimoji="1" lang="zh-CN" altLang="en-US" sz="2800">
                <a:solidFill>
                  <a:srgbClr val="333399"/>
                </a:solidFill>
                <a:latin typeface="Arial" panose="020B0604020202020204" pitchFamily="34" charset="0"/>
                <a:ea typeface="黑体" panose="02010609060101010101" pitchFamily="49" charset="-122"/>
              </a:rPr>
              <a:t>是空闲的，</a:t>
            </a:r>
          </a:p>
          <a:p>
            <a:pPr algn="ctr" eaLnBrk="1" hangingPunct="1"/>
            <a:r>
              <a:rPr kumimoji="1" lang="zh-CN" altLang="en-US" sz="2800">
                <a:solidFill>
                  <a:srgbClr val="333399"/>
                </a:solidFill>
                <a:latin typeface="Arial" panose="020B0604020202020204" pitchFamily="34" charset="0"/>
                <a:ea typeface="黑体" panose="02010609060101010101" pitchFamily="49" charset="-122"/>
              </a:rPr>
              <a:t>因而都向 </a:t>
            </a:r>
            <a:r>
              <a:rPr kumimoji="1" lang="en-US" altLang="zh-CN" sz="2800">
                <a:solidFill>
                  <a:srgbClr val="333399"/>
                </a:solidFill>
                <a:latin typeface="Arial" panose="020B0604020202020204" pitchFamily="34" charset="0"/>
                <a:ea typeface="黑体" panose="02010609060101010101" pitchFamily="49" charset="-122"/>
              </a:rPr>
              <a:t>B </a:t>
            </a:r>
            <a:r>
              <a:rPr kumimoji="1" lang="zh-CN" altLang="en-US" sz="2800">
                <a:solidFill>
                  <a:srgbClr val="333399"/>
                </a:solidFill>
                <a:latin typeface="Arial" panose="020B0604020202020204" pitchFamily="34" charset="0"/>
                <a:ea typeface="黑体" panose="02010609060101010101" pitchFamily="49" charset="-122"/>
              </a:rPr>
              <a:t>发送数据，结果发生碰撞。</a:t>
            </a:r>
          </a:p>
        </p:txBody>
      </p:sp>
      <p:sp>
        <p:nvSpPr>
          <p:cNvPr id="309333" name="Text Box 85">
            <a:extLst>
              <a:ext uri="{FF2B5EF4-FFF2-40B4-BE49-F238E27FC236}">
                <a16:creationId xmlns:a16="http://schemas.microsoft.com/office/drawing/2014/main" id="{E16EB20C-A7C4-600E-A7E0-A98100C5B855}"/>
              </a:ext>
            </a:extLst>
          </p:cNvPr>
          <p:cNvSpPr txBox="1">
            <a:spLocks noChangeArrowheads="1"/>
          </p:cNvSpPr>
          <p:nvPr/>
        </p:nvSpPr>
        <p:spPr bwMode="auto">
          <a:xfrm>
            <a:off x="750888" y="476250"/>
            <a:ext cx="7915275" cy="107632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a:solidFill>
                  <a:srgbClr val="333399"/>
                </a:solidFill>
                <a:latin typeface="Arial" panose="020B0604020202020204" pitchFamily="34" charset="0"/>
                <a:ea typeface="黑体" panose="02010609060101010101" pitchFamily="49" charset="-122"/>
              </a:rPr>
              <a:t>这种未能检测出媒体上已存在的信号的问题</a:t>
            </a:r>
          </a:p>
          <a:p>
            <a:pPr algn="ctr" eaLnBrk="1" hangingPunct="1"/>
            <a:r>
              <a:rPr lang="zh-CN" altLang="en-US" sz="3200">
                <a:solidFill>
                  <a:srgbClr val="333399"/>
                </a:solidFill>
                <a:latin typeface="Arial" panose="020B0604020202020204" pitchFamily="34" charset="0"/>
                <a:ea typeface="黑体" panose="02010609060101010101" pitchFamily="49" charset="-122"/>
              </a:rPr>
              <a:t>叫做</a:t>
            </a:r>
            <a:r>
              <a:rPr lang="zh-CN" altLang="en-US" sz="3200">
                <a:solidFill>
                  <a:srgbClr val="FF0000"/>
                </a:solidFill>
                <a:latin typeface="Arial" panose="020B0604020202020204" pitchFamily="34" charset="0"/>
                <a:ea typeface="黑体" panose="02010609060101010101" pitchFamily="49" charset="-122"/>
              </a:rPr>
              <a:t>隐蔽站问题</a:t>
            </a:r>
            <a:r>
              <a:rPr lang="en-US" altLang="zh-CN" sz="3200">
                <a:solidFill>
                  <a:srgbClr val="333399"/>
                </a:solidFill>
                <a:latin typeface="Arial" panose="020B0604020202020204" pitchFamily="34" charset="0"/>
                <a:ea typeface="黑体" panose="02010609060101010101" pitchFamily="49" charset="-122"/>
              </a:rPr>
              <a:t>(hidden station problem) </a:t>
            </a:r>
          </a:p>
        </p:txBody>
      </p:sp>
      <p:sp>
        <p:nvSpPr>
          <p:cNvPr id="26629" name="Oval 86">
            <a:extLst>
              <a:ext uri="{FF2B5EF4-FFF2-40B4-BE49-F238E27FC236}">
                <a16:creationId xmlns:a16="http://schemas.microsoft.com/office/drawing/2014/main" id="{BD9B9FA2-6B42-57F3-C2C1-BF56A091AB1F}"/>
              </a:ext>
            </a:extLst>
          </p:cNvPr>
          <p:cNvSpPr>
            <a:spLocks noChangeArrowheads="1"/>
          </p:cNvSpPr>
          <p:nvPr/>
        </p:nvSpPr>
        <p:spPr bwMode="auto">
          <a:xfrm>
            <a:off x="4319588" y="2573338"/>
            <a:ext cx="3190875" cy="3014662"/>
          </a:xfrm>
          <a:prstGeom prst="ellipse">
            <a:avLst/>
          </a:prstGeom>
          <a:solidFill>
            <a:srgbClr val="FFFF99"/>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30" name="Text Box 87">
            <a:extLst>
              <a:ext uri="{FF2B5EF4-FFF2-40B4-BE49-F238E27FC236}">
                <a16:creationId xmlns:a16="http://schemas.microsoft.com/office/drawing/2014/main" id="{DC4E1E34-21D3-4BA1-4DD3-4EB7566875D2}"/>
              </a:ext>
            </a:extLst>
          </p:cNvPr>
          <p:cNvSpPr txBox="1">
            <a:spLocks noChangeArrowheads="1"/>
          </p:cNvSpPr>
          <p:nvPr/>
        </p:nvSpPr>
        <p:spPr bwMode="auto">
          <a:xfrm>
            <a:off x="1220788" y="1963738"/>
            <a:ext cx="199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solidFill>
                  <a:srgbClr val="333399"/>
                </a:solidFill>
                <a:latin typeface="Arial" panose="020B0604020202020204" pitchFamily="34" charset="0"/>
                <a:ea typeface="黑体" panose="02010609060101010101" pitchFamily="49" charset="-122"/>
              </a:rPr>
              <a:t>A </a:t>
            </a:r>
            <a:r>
              <a:rPr kumimoji="1" lang="zh-CN" altLang="en-US" sz="2400">
                <a:solidFill>
                  <a:srgbClr val="333399"/>
                </a:solidFill>
                <a:latin typeface="Arial" panose="020B0604020202020204" pitchFamily="34" charset="0"/>
                <a:ea typeface="黑体" panose="02010609060101010101" pitchFamily="49" charset="-122"/>
              </a:rPr>
              <a:t>的作用范围</a:t>
            </a:r>
          </a:p>
        </p:txBody>
      </p:sp>
      <p:sp>
        <p:nvSpPr>
          <p:cNvPr id="26631" name="Oval 88">
            <a:extLst>
              <a:ext uri="{FF2B5EF4-FFF2-40B4-BE49-F238E27FC236}">
                <a16:creationId xmlns:a16="http://schemas.microsoft.com/office/drawing/2014/main" id="{F8EAF75E-7F67-98FA-04FB-73483FAE5A6C}"/>
              </a:ext>
            </a:extLst>
          </p:cNvPr>
          <p:cNvSpPr>
            <a:spLocks noChangeArrowheads="1"/>
          </p:cNvSpPr>
          <p:nvPr/>
        </p:nvSpPr>
        <p:spPr bwMode="auto">
          <a:xfrm>
            <a:off x="1627188" y="2573338"/>
            <a:ext cx="3190875" cy="3014662"/>
          </a:xfrm>
          <a:prstGeom prst="ellipse">
            <a:avLst/>
          </a:prstGeom>
          <a:solidFill>
            <a:srgbClr val="CCECFF">
              <a:alpha val="23921"/>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rgbClr val="293240"/>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32" name="Text Box 89">
            <a:extLst>
              <a:ext uri="{FF2B5EF4-FFF2-40B4-BE49-F238E27FC236}">
                <a16:creationId xmlns:a16="http://schemas.microsoft.com/office/drawing/2014/main" id="{9B3A8C3B-53AC-1BBA-37C3-19434500BF5F}"/>
              </a:ext>
            </a:extLst>
          </p:cNvPr>
          <p:cNvSpPr txBox="1">
            <a:spLocks noChangeArrowheads="1"/>
          </p:cNvSpPr>
          <p:nvPr/>
        </p:nvSpPr>
        <p:spPr bwMode="auto">
          <a:xfrm>
            <a:off x="4137025" y="1963738"/>
            <a:ext cx="201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solidFill>
                  <a:srgbClr val="333399"/>
                </a:solidFill>
                <a:latin typeface="Arial" panose="020B0604020202020204" pitchFamily="34" charset="0"/>
                <a:ea typeface="黑体" panose="02010609060101010101" pitchFamily="49" charset="-122"/>
              </a:rPr>
              <a:t>C </a:t>
            </a:r>
            <a:r>
              <a:rPr kumimoji="1" lang="zh-CN" altLang="en-US" sz="2400">
                <a:solidFill>
                  <a:srgbClr val="333399"/>
                </a:solidFill>
                <a:latin typeface="Arial" panose="020B0604020202020204" pitchFamily="34" charset="0"/>
                <a:ea typeface="黑体" panose="02010609060101010101" pitchFamily="49" charset="-122"/>
              </a:rPr>
              <a:t>的作用范围</a:t>
            </a:r>
          </a:p>
        </p:txBody>
      </p:sp>
      <p:sp>
        <p:nvSpPr>
          <p:cNvPr id="26633" name="Text Box 90">
            <a:extLst>
              <a:ext uri="{FF2B5EF4-FFF2-40B4-BE49-F238E27FC236}">
                <a16:creationId xmlns:a16="http://schemas.microsoft.com/office/drawing/2014/main" id="{48068192-DB46-F958-F0DB-F7BA95044CD3}"/>
              </a:ext>
            </a:extLst>
          </p:cNvPr>
          <p:cNvSpPr txBox="1">
            <a:spLocks noChangeArrowheads="1"/>
          </p:cNvSpPr>
          <p:nvPr/>
        </p:nvSpPr>
        <p:spPr bwMode="auto">
          <a:xfrm>
            <a:off x="3033713" y="4338638"/>
            <a:ext cx="3873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a:solidFill>
                  <a:srgbClr val="333399"/>
                </a:solidFill>
                <a:latin typeface="Arial" panose="020B0604020202020204" pitchFamily="34" charset="0"/>
                <a:ea typeface="黑体" panose="02010609060101010101" pitchFamily="49" charset="-122"/>
              </a:rPr>
              <a:t>A</a:t>
            </a:r>
          </a:p>
        </p:txBody>
      </p:sp>
      <p:sp>
        <p:nvSpPr>
          <p:cNvPr id="26634" name="Text Box 91">
            <a:extLst>
              <a:ext uri="{FF2B5EF4-FFF2-40B4-BE49-F238E27FC236}">
                <a16:creationId xmlns:a16="http://schemas.microsoft.com/office/drawing/2014/main" id="{ACC7F0D6-D88B-CD8F-2F4A-D63C5DAEDC87}"/>
              </a:ext>
            </a:extLst>
          </p:cNvPr>
          <p:cNvSpPr txBox="1">
            <a:spLocks noChangeArrowheads="1"/>
          </p:cNvSpPr>
          <p:nvPr/>
        </p:nvSpPr>
        <p:spPr bwMode="auto">
          <a:xfrm>
            <a:off x="4354513" y="43402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333399"/>
                </a:solidFill>
                <a:latin typeface="Arial" panose="020B0604020202020204" pitchFamily="34" charset="0"/>
                <a:ea typeface="黑体" panose="02010609060101010101" pitchFamily="49" charset="-122"/>
              </a:rPr>
              <a:t>B</a:t>
            </a:r>
          </a:p>
        </p:txBody>
      </p:sp>
      <p:sp>
        <p:nvSpPr>
          <p:cNvPr id="26635" name="Text Box 92">
            <a:extLst>
              <a:ext uri="{FF2B5EF4-FFF2-40B4-BE49-F238E27FC236}">
                <a16:creationId xmlns:a16="http://schemas.microsoft.com/office/drawing/2014/main" id="{029E7008-9F54-4EFB-1DD0-693B8F40578E}"/>
              </a:ext>
            </a:extLst>
          </p:cNvPr>
          <p:cNvSpPr txBox="1">
            <a:spLocks noChangeArrowheads="1"/>
          </p:cNvSpPr>
          <p:nvPr/>
        </p:nvSpPr>
        <p:spPr bwMode="auto">
          <a:xfrm>
            <a:off x="5713413" y="4340225"/>
            <a:ext cx="40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333399"/>
                </a:solidFill>
                <a:latin typeface="Arial" panose="020B0604020202020204" pitchFamily="34" charset="0"/>
                <a:ea typeface="黑体" panose="02010609060101010101" pitchFamily="49" charset="-122"/>
              </a:rPr>
              <a:t>C</a:t>
            </a:r>
          </a:p>
        </p:txBody>
      </p:sp>
      <p:sp>
        <p:nvSpPr>
          <p:cNvPr id="26636" name="Text Box 93">
            <a:extLst>
              <a:ext uri="{FF2B5EF4-FFF2-40B4-BE49-F238E27FC236}">
                <a16:creationId xmlns:a16="http://schemas.microsoft.com/office/drawing/2014/main" id="{5816B64E-E6B7-EAF3-3E3A-918349C19B51}"/>
              </a:ext>
            </a:extLst>
          </p:cNvPr>
          <p:cNvSpPr txBox="1">
            <a:spLocks noChangeArrowheads="1"/>
          </p:cNvSpPr>
          <p:nvPr/>
        </p:nvSpPr>
        <p:spPr bwMode="auto">
          <a:xfrm>
            <a:off x="7119938" y="43402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333399"/>
                </a:solidFill>
                <a:latin typeface="Arial" panose="020B0604020202020204" pitchFamily="34" charset="0"/>
                <a:ea typeface="黑体" panose="02010609060101010101" pitchFamily="49" charset="-122"/>
              </a:rPr>
              <a:t>D</a:t>
            </a:r>
          </a:p>
        </p:txBody>
      </p:sp>
      <p:grpSp>
        <p:nvGrpSpPr>
          <p:cNvPr id="26637" name="Group 94">
            <a:extLst>
              <a:ext uri="{FF2B5EF4-FFF2-40B4-BE49-F238E27FC236}">
                <a16:creationId xmlns:a16="http://schemas.microsoft.com/office/drawing/2014/main" id="{6B1FE1EC-D242-0771-5A5C-10BF16F8DEE9}"/>
              </a:ext>
            </a:extLst>
          </p:cNvPr>
          <p:cNvGrpSpPr>
            <a:grpSpLocks/>
          </p:cNvGrpSpPr>
          <p:nvPr/>
        </p:nvGrpSpPr>
        <p:grpSpPr bwMode="auto">
          <a:xfrm>
            <a:off x="4087813" y="3798888"/>
            <a:ext cx="809625" cy="547687"/>
            <a:chOff x="762" y="2391"/>
            <a:chExt cx="423" cy="312"/>
          </a:xfrm>
        </p:grpSpPr>
        <p:grpSp>
          <p:nvGrpSpPr>
            <p:cNvPr id="26674" name="Group 95">
              <a:extLst>
                <a:ext uri="{FF2B5EF4-FFF2-40B4-BE49-F238E27FC236}">
                  <a16:creationId xmlns:a16="http://schemas.microsoft.com/office/drawing/2014/main" id="{515E13DC-B528-3EA1-B31B-D387A1C37688}"/>
                </a:ext>
              </a:extLst>
            </p:cNvPr>
            <p:cNvGrpSpPr>
              <a:grpSpLocks/>
            </p:cNvGrpSpPr>
            <p:nvPr/>
          </p:nvGrpSpPr>
          <p:grpSpPr bwMode="auto">
            <a:xfrm>
              <a:off x="867" y="2432"/>
              <a:ext cx="318" cy="271"/>
              <a:chOff x="657" y="1570"/>
              <a:chExt cx="318" cy="311"/>
            </a:xfrm>
          </p:grpSpPr>
          <p:sp>
            <p:nvSpPr>
              <p:cNvPr id="26682" name="Line 96">
                <a:extLst>
                  <a:ext uri="{FF2B5EF4-FFF2-40B4-BE49-F238E27FC236}">
                    <a16:creationId xmlns:a16="http://schemas.microsoft.com/office/drawing/2014/main" id="{1419E326-934C-6239-E9C7-1C7B3AFE7547}"/>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6683" name="Picture 97" descr="laptop copy">
                <a:extLst>
                  <a:ext uri="{FF2B5EF4-FFF2-40B4-BE49-F238E27FC236}">
                    <a16:creationId xmlns:a16="http://schemas.microsoft.com/office/drawing/2014/main" id="{7C5DB183-F041-3E0D-C757-D4B63DD4B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75" name="Group 98">
              <a:extLst>
                <a:ext uri="{FF2B5EF4-FFF2-40B4-BE49-F238E27FC236}">
                  <a16:creationId xmlns:a16="http://schemas.microsoft.com/office/drawing/2014/main" id="{D91A8217-02F5-EA1F-8172-7AF2BDAE0498}"/>
                </a:ext>
              </a:extLst>
            </p:cNvPr>
            <p:cNvGrpSpPr>
              <a:grpSpLocks/>
            </p:cNvGrpSpPr>
            <p:nvPr/>
          </p:nvGrpSpPr>
          <p:grpSpPr bwMode="auto">
            <a:xfrm>
              <a:off x="762" y="2391"/>
              <a:ext cx="306" cy="90"/>
              <a:chOff x="748" y="2251"/>
              <a:chExt cx="306" cy="90"/>
            </a:xfrm>
          </p:grpSpPr>
          <p:sp>
            <p:nvSpPr>
              <p:cNvPr id="26676" name="AutoShape 99">
                <a:extLst>
                  <a:ext uri="{FF2B5EF4-FFF2-40B4-BE49-F238E27FC236}">
                    <a16:creationId xmlns:a16="http://schemas.microsoft.com/office/drawing/2014/main" id="{E1FB56D1-2532-814D-0CC6-E4A859762B31}"/>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7" name="AutoShape 100">
                <a:extLst>
                  <a:ext uri="{FF2B5EF4-FFF2-40B4-BE49-F238E27FC236}">
                    <a16:creationId xmlns:a16="http://schemas.microsoft.com/office/drawing/2014/main" id="{5505C760-02B6-0BFB-E750-4D58ACECB87C}"/>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8" name="AutoShape 101">
                <a:extLst>
                  <a:ext uri="{FF2B5EF4-FFF2-40B4-BE49-F238E27FC236}">
                    <a16:creationId xmlns:a16="http://schemas.microsoft.com/office/drawing/2014/main" id="{AE94A2C5-4031-E5F9-55D7-C73DEB236713}"/>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9" name="AutoShape 102">
                <a:extLst>
                  <a:ext uri="{FF2B5EF4-FFF2-40B4-BE49-F238E27FC236}">
                    <a16:creationId xmlns:a16="http://schemas.microsoft.com/office/drawing/2014/main" id="{EBC5824B-2E55-7EE1-3415-AEFF61D0F105}"/>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80" name="AutoShape 103">
                <a:extLst>
                  <a:ext uri="{FF2B5EF4-FFF2-40B4-BE49-F238E27FC236}">
                    <a16:creationId xmlns:a16="http://schemas.microsoft.com/office/drawing/2014/main" id="{66206927-0C7A-A905-6DC5-9DDD2804C1E0}"/>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81" name="AutoShape 104">
                <a:extLst>
                  <a:ext uri="{FF2B5EF4-FFF2-40B4-BE49-F238E27FC236}">
                    <a16:creationId xmlns:a16="http://schemas.microsoft.com/office/drawing/2014/main" id="{EE340E6B-36D1-E79A-046B-98C524A039CF}"/>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26638" name="Group 105">
            <a:extLst>
              <a:ext uri="{FF2B5EF4-FFF2-40B4-BE49-F238E27FC236}">
                <a16:creationId xmlns:a16="http://schemas.microsoft.com/office/drawing/2014/main" id="{EF51BFF4-30BF-591B-934E-AC1E74739704}"/>
              </a:ext>
            </a:extLst>
          </p:cNvPr>
          <p:cNvGrpSpPr>
            <a:grpSpLocks/>
          </p:cNvGrpSpPr>
          <p:nvPr/>
        </p:nvGrpSpPr>
        <p:grpSpPr bwMode="auto">
          <a:xfrm>
            <a:off x="2817813" y="3798888"/>
            <a:ext cx="809625" cy="547687"/>
            <a:chOff x="762" y="2391"/>
            <a:chExt cx="423" cy="312"/>
          </a:xfrm>
        </p:grpSpPr>
        <p:grpSp>
          <p:nvGrpSpPr>
            <p:cNvPr id="26664" name="Group 106">
              <a:extLst>
                <a:ext uri="{FF2B5EF4-FFF2-40B4-BE49-F238E27FC236}">
                  <a16:creationId xmlns:a16="http://schemas.microsoft.com/office/drawing/2014/main" id="{87B5BB93-34CC-11D8-2F22-4DB9E53C8A34}"/>
                </a:ext>
              </a:extLst>
            </p:cNvPr>
            <p:cNvGrpSpPr>
              <a:grpSpLocks/>
            </p:cNvGrpSpPr>
            <p:nvPr/>
          </p:nvGrpSpPr>
          <p:grpSpPr bwMode="auto">
            <a:xfrm>
              <a:off x="867" y="2432"/>
              <a:ext cx="318" cy="271"/>
              <a:chOff x="657" y="1570"/>
              <a:chExt cx="318" cy="311"/>
            </a:xfrm>
          </p:grpSpPr>
          <p:sp>
            <p:nvSpPr>
              <p:cNvPr id="26672" name="Line 107">
                <a:extLst>
                  <a:ext uri="{FF2B5EF4-FFF2-40B4-BE49-F238E27FC236}">
                    <a16:creationId xmlns:a16="http://schemas.microsoft.com/office/drawing/2014/main" id="{D2C3DEB2-0A9F-8C0D-8D9A-CD971E29ECD9}"/>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6673" name="Picture 108" descr="laptop copy">
                <a:extLst>
                  <a:ext uri="{FF2B5EF4-FFF2-40B4-BE49-F238E27FC236}">
                    <a16:creationId xmlns:a16="http://schemas.microsoft.com/office/drawing/2014/main" id="{F96F2BBF-4BCC-FF6D-E2B1-E42D8D9CB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65" name="Group 109">
              <a:extLst>
                <a:ext uri="{FF2B5EF4-FFF2-40B4-BE49-F238E27FC236}">
                  <a16:creationId xmlns:a16="http://schemas.microsoft.com/office/drawing/2014/main" id="{541CF2DB-FF26-12DA-B607-D9F4547C93B9}"/>
                </a:ext>
              </a:extLst>
            </p:cNvPr>
            <p:cNvGrpSpPr>
              <a:grpSpLocks/>
            </p:cNvGrpSpPr>
            <p:nvPr/>
          </p:nvGrpSpPr>
          <p:grpSpPr bwMode="auto">
            <a:xfrm>
              <a:off x="762" y="2391"/>
              <a:ext cx="306" cy="90"/>
              <a:chOff x="748" y="2251"/>
              <a:chExt cx="306" cy="90"/>
            </a:xfrm>
          </p:grpSpPr>
          <p:sp>
            <p:nvSpPr>
              <p:cNvPr id="26666" name="AutoShape 110">
                <a:extLst>
                  <a:ext uri="{FF2B5EF4-FFF2-40B4-BE49-F238E27FC236}">
                    <a16:creationId xmlns:a16="http://schemas.microsoft.com/office/drawing/2014/main" id="{0D568F3E-9454-63DE-D9E8-42028C21EEA3}"/>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67" name="AutoShape 111">
                <a:extLst>
                  <a:ext uri="{FF2B5EF4-FFF2-40B4-BE49-F238E27FC236}">
                    <a16:creationId xmlns:a16="http://schemas.microsoft.com/office/drawing/2014/main" id="{A4CA40DF-A19A-26FC-529D-A10AC11E0FE9}"/>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68" name="AutoShape 112">
                <a:extLst>
                  <a:ext uri="{FF2B5EF4-FFF2-40B4-BE49-F238E27FC236}">
                    <a16:creationId xmlns:a16="http://schemas.microsoft.com/office/drawing/2014/main" id="{37B45C01-EA82-5DBF-2677-860253D96333}"/>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69" name="AutoShape 113">
                <a:extLst>
                  <a:ext uri="{FF2B5EF4-FFF2-40B4-BE49-F238E27FC236}">
                    <a16:creationId xmlns:a16="http://schemas.microsoft.com/office/drawing/2014/main" id="{04DD0341-5859-36EB-8C5F-F00D2A6945C2}"/>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0" name="AutoShape 114">
                <a:extLst>
                  <a:ext uri="{FF2B5EF4-FFF2-40B4-BE49-F238E27FC236}">
                    <a16:creationId xmlns:a16="http://schemas.microsoft.com/office/drawing/2014/main" id="{ABD92FF6-F5CE-F5DA-94C4-3E028345884F}"/>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71" name="AutoShape 115">
                <a:extLst>
                  <a:ext uri="{FF2B5EF4-FFF2-40B4-BE49-F238E27FC236}">
                    <a16:creationId xmlns:a16="http://schemas.microsoft.com/office/drawing/2014/main" id="{DDE6CDA3-2CE5-0F42-8A71-3A8B4C010E47}"/>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26639" name="Group 116">
            <a:extLst>
              <a:ext uri="{FF2B5EF4-FFF2-40B4-BE49-F238E27FC236}">
                <a16:creationId xmlns:a16="http://schemas.microsoft.com/office/drawing/2014/main" id="{1711DF76-BAC8-CE48-A10F-FDA94560C0A8}"/>
              </a:ext>
            </a:extLst>
          </p:cNvPr>
          <p:cNvGrpSpPr>
            <a:grpSpLocks/>
          </p:cNvGrpSpPr>
          <p:nvPr/>
        </p:nvGrpSpPr>
        <p:grpSpPr bwMode="auto">
          <a:xfrm>
            <a:off x="6858000" y="3798888"/>
            <a:ext cx="809625" cy="547687"/>
            <a:chOff x="762" y="2391"/>
            <a:chExt cx="423" cy="312"/>
          </a:xfrm>
        </p:grpSpPr>
        <p:grpSp>
          <p:nvGrpSpPr>
            <p:cNvPr id="26654" name="Group 117">
              <a:extLst>
                <a:ext uri="{FF2B5EF4-FFF2-40B4-BE49-F238E27FC236}">
                  <a16:creationId xmlns:a16="http://schemas.microsoft.com/office/drawing/2014/main" id="{1EF9C360-E92C-ED60-EB03-21E3F4C2BF08}"/>
                </a:ext>
              </a:extLst>
            </p:cNvPr>
            <p:cNvGrpSpPr>
              <a:grpSpLocks/>
            </p:cNvGrpSpPr>
            <p:nvPr/>
          </p:nvGrpSpPr>
          <p:grpSpPr bwMode="auto">
            <a:xfrm>
              <a:off x="867" y="2432"/>
              <a:ext cx="318" cy="271"/>
              <a:chOff x="657" y="1570"/>
              <a:chExt cx="318" cy="311"/>
            </a:xfrm>
          </p:grpSpPr>
          <p:sp>
            <p:nvSpPr>
              <p:cNvPr id="26662" name="Line 118">
                <a:extLst>
                  <a:ext uri="{FF2B5EF4-FFF2-40B4-BE49-F238E27FC236}">
                    <a16:creationId xmlns:a16="http://schemas.microsoft.com/office/drawing/2014/main" id="{E8C1B5B3-EA89-5C2A-C0EB-49E7F20F9673}"/>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6663" name="Picture 119" descr="laptop copy">
                <a:extLst>
                  <a:ext uri="{FF2B5EF4-FFF2-40B4-BE49-F238E27FC236}">
                    <a16:creationId xmlns:a16="http://schemas.microsoft.com/office/drawing/2014/main" id="{C13D08AC-D1CF-2447-9C55-1618A6C18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55" name="Group 120">
              <a:extLst>
                <a:ext uri="{FF2B5EF4-FFF2-40B4-BE49-F238E27FC236}">
                  <a16:creationId xmlns:a16="http://schemas.microsoft.com/office/drawing/2014/main" id="{3E12DC43-A2F4-5858-010A-9E9CB5BAB4F2}"/>
                </a:ext>
              </a:extLst>
            </p:cNvPr>
            <p:cNvGrpSpPr>
              <a:grpSpLocks/>
            </p:cNvGrpSpPr>
            <p:nvPr/>
          </p:nvGrpSpPr>
          <p:grpSpPr bwMode="auto">
            <a:xfrm>
              <a:off x="762" y="2391"/>
              <a:ext cx="306" cy="90"/>
              <a:chOff x="748" y="2251"/>
              <a:chExt cx="306" cy="90"/>
            </a:xfrm>
          </p:grpSpPr>
          <p:sp>
            <p:nvSpPr>
              <p:cNvPr id="26656" name="AutoShape 121">
                <a:extLst>
                  <a:ext uri="{FF2B5EF4-FFF2-40B4-BE49-F238E27FC236}">
                    <a16:creationId xmlns:a16="http://schemas.microsoft.com/office/drawing/2014/main" id="{3F9D253D-98A4-44E9-DE2F-A795EF11AFB3}"/>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57" name="AutoShape 122">
                <a:extLst>
                  <a:ext uri="{FF2B5EF4-FFF2-40B4-BE49-F238E27FC236}">
                    <a16:creationId xmlns:a16="http://schemas.microsoft.com/office/drawing/2014/main" id="{594CB5A1-090D-75A7-1F27-013782277E60}"/>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58" name="AutoShape 123">
                <a:extLst>
                  <a:ext uri="{FF2B5EF4-FFF2-40B4-BE49-F238E27FC236}">
                    <a16:creationId xmlns:a16="http://schemas.microsoft.com/office/drawing/2014/main" id="{51696E8A-7FFF-B33C-55BE-1C4CA0A0A09F}"/>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59" name="AutoShape 124">
                <a:extLst>
                  <a:ext uri="{FF2B5EF4-FFF2-40B4-BE49-F238E27FC236}">
                    <a16:creationId xmlns:a16="http://schemas.microsoft.com/office/drawing/2014/main" id="{07F86E53-4191-F5E4-547C-8B4B215C5B1E}"/>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60" name="AutoShape 125">
                <a:extLst>
                  <a:ext uri="{FF2B5EF4-FFF2-40B4-BE49-F238E27FC236}">
                    <a16:creationId xmlns:a16="http://schemas.microsoft.com/office/drawing/2014/main" id="{E002685A-79EE-F428-30EE-FCAFF7A5B7E7}"/>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61" name="AutoShape 126">
                <a:extLst>
                  <a:ext uri="{FF2B5EF4-FFF2-40B4-BE49-F238E27FC236}">
                    <a16:creationId xmlns:a16="http://schemas.microsoft.com/office/drawing/2014/main" id="{BF83F6F5-A8A1-8873-FF57-9CCD726EA011}"/>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26640" name="Group 127">
            <a:extLst>
              <a:ext uri="{FF2B5EF4-FFF2-40B4-BE49-F238E27FC236}">
                <a16:creationId xmlns:a16="http://schemas.microsoft.com/office/drawing/2014/main" id="{C384D60A-7F83-F5B2-7AB5-B1BA3B8741DE}"/>
              </a:ext>
            </a:extLst>
          </p:cNvPr>
          <p:cNvGrpSpPr>
            <a:grpSpLocks/>
          </p:cNvGrpSpPr>
          <p:nvPr/>
        </p:nvGrpSpPr>
        <p:grpSpPr bwMode="auto">
          <a:xfrm>
            <a:off x="5472113" y="3798888"/>
            <a:ext cx="809625" cy="547687"/>
            <a:chOff x="762" y="2391"/>
            <a:chExt cx="423" cy="312"/>
          </a:xfrm>
        </p:grpSpPr>
        <p:grpSp>
          <p:nvGrpSpPr>
            <p:cNvPr id="26644" name="Group 128">
              <a:extLst>
                <a:ext uri="{FF2B5EF4-FFF2-40B4-BE49-F238E27FC236}">
                  <a16:creationId xmlns:a16="http://schemas.microsoft.com/office/drawing/2014/main" id="{919953F7-6D43-59C6-4BE0-42E1C099121E}"/>
                </a:ext>
              </a:extLst>
            </p:cNvPr>
            <p:cNvGrpSpPr>
              <a:grpSpLocks/>
            </p:cNvGrpSpPr>
            <p:nvPr/>
          </p:nvGrpSpPr>
          <p:grpSpPr bwMode="auto">
            <a:xfrm>
              <a:off x="867" y="2432"/>
              <a:ext cx="318" cy="271"/>
              <a:chOff x="657" y="1570"/>
              <a:chExt cx="318" cy="311"/>
            </a:xfrm>
          </p:grpSpPr>
          <p:sp>
            <p:nvSpPr>
              <p:cNvPr id="26652" name="Line 129">
                <a:extLst>
                  <a:ext uri="{FF2B5EF4-FFF2-40B4-BE49-F238E27FC236}">
                    <a16:creationId xmlns:a16="http://schemas.microsoft.com/office/drawing/2014/main" id="{9E33BD06-AD3A-F78C-253F-01C6416679A2}"/>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6653" name="Picture 130" descr="laptop copy">
                <a:extLst>
                  <a:ext uri="{FF2B5EF4-FFF2-40B4-BE49-F238E27FC236}">
                    <a16:creationId xmlns:a16="http://schemas.microsoft.com/office/drawing/2014/main" id="{1E82180A-10A7-C2A8-9882-5F2736E64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5" name="Group 131">
              <a:extLst>
                <a:ext uri="{FF2B5EF4-FFF2-40B4-BE49-F238E27FC236}">
                  <a16:creationId xmlns:a16="http://schemas.microsoft.com/office/drawing/2014/main" id="{1ACF5E48-7300-F363-116F-AB1196F248AE}"/>
                </a:ext>
              </a:extLst>
            </p:cNvPr>
            <p:cNvGrpSpPr>
              <a:grpSpLocks/>
            </p:cNvGrpSpPr>
            <p:nvPr/>
          </p:nvGrpSpPr>
          <p:grpSpPr bwMode="auto">
            <a:xfrm>
              <a:off x="762" y="2391"/>
              <a:ext cx="306" cy="90"/>
              <a:chOff x="748" y="2251"/>
              <a:chExt cx="306" cy="90"/>
            </a:xfrm>
          </p:grpSpPr>
          <p:sp>
            <p:nvSpPr>
              <p:cNvPr id="26646" name="AutoShape 132">
                <a:extLst>
                  <a:ext uri="{FF2B5EF4-FFF2-40B4-BE49-F238E27FC236}">
                    <a16:creationId xmlns:a16="http://schemas.microsoft.com/office/drawing/2014/main" id="{D6D589C8-D6F1-7004-BAD0-5B6BA2CC39CE}"/>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47" name="AutoShape 133">
                <a:extLst>
                  <a:ext uri="{FF2B5EF4-FFF2-40B4-BE49-F238E27FC236}">
                    <a16:creationId xmlns:a16="http://schemas.microsoft.com/office/drawing/2014/main" id="{35E9BDD9-5398-CD70-141D-D42129994205}"/>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48" name="AutoShape 134">
                <a:extLst>
                  <a:ext uri="{FF2B5EF4-FFF2-40B4-BE49-F238E27FC236}">
                    <a16:creationId xmlns:a16="http://schemas.microsoft.com/office/drawing/2014/main" id="{B8867AE6-975F-1969-17A6-A7B70148FD3A}"/>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49" name="AutoShape 135">
                <a:extLst>
                  <a:ext uri="{FF2B5EF4-FFF2-40B4-BE49-F238E27FC236}">
                    <a16:creationId xmlns:a16="http://schemas.microsoft.com/office/drawing/2014/main" id="{BEA419FD-86BE-7C78-4D61-00DA88FCFFD2}"/>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50" name="AutoShape 136">
                <a:extLst>
                  <a:ext uri="{FF2B5EF4-FFF2-40B4-BE49-F238E27FC236}">
                    <a16:creationId xmlns:a16="http://schemas.microsoft.com/office/drawing/2014/main" id="{342A2C9D-4B7B-146C-E6B3-22E549BC11B5}"/>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651" name="AutoShape 137">
                <a:extLst>
                  <a:ext uri="{FF2B5EF4-FFF2-40B4-BE49-F238E27FC236}">
                    <a16:creationId xmlns:a16="http://schemas.microsoft.com/office/drawing/2014/main" id="{93F5D680-1A38-118F-D910-D6797F079232}"/>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26641" name="Line 138">
            <a:extLst>
              <a:ext uri="{FF2B5EF4-FFF2-40B4-BE49-F238E27FC236}">
                <a16:creationId xmlns:a16="http://schemas.microsoft.com/office/drawing/2014/main" id="{0EB5A2B8-5BD1-6957-CCBB-EFDB47ACF18A}"/>
              </a:ext>
            </a:extLst>
          </p:cNvPr>
          <p:cNvSpPr>
            <a:spLocks noChangeShapeType="1"/>
          </p:cNvSpPr>
          <p:nvPr/>
        </p:nvSpPr>
        <p:spPr bwMode="auto">
          <a:xfrm>
            <a:off x="1954213" y="2376488"/>
            <a:ext cx="460375" cy="436562"/>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2" name="Line 139">
            <a:extLst>
              <a:ext uri="{FF2B5EF4-FFF2-40B4-BE49-F238E27FC236}">
                <a16:creationId xmlns:a16="http://schemas.microsoft.com/office/drawing/2014/main" id="{EEEC87CD-78D5-12F8-934C-66B214D8BE3B}"/>
              </a:ext>
            </a:extLst>
          </p:cNvPr>
          <p:cNvSpPr>
            <a:spLocks noChangeShapeType="1"/>
          </p:cNvSpPr>
          <p:nvPr/>
        </p:nvSpPr>
        <p:spPr bwMode="auto">
          <a:xfrm>
            <a:off x="4751388" y="2362200"/>
            <a:ext cx="392112" cy="390525"/>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3" name="灯片编号占位符 1">
            <a:extLst>
              <a:ext uri="{FF2B5EF4-FFF2-40B4-BE49-F238E27FC236}">
                <a16:creationId xmlns:a16="http://schemas.microsoft.com/office/drawing/2014/main" id="{08E5ADBF-4368-205A-8DA0-A9E6BBABE7A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5377B529-540F-4480-9B62-10B6B9E60EAC}" type="slidenum">
              <a:rPr lang="en-US" altLang="zh-CN" sz="1200">
                <a:solidFill>
                  <a:srgbClr val="898989"/>
                </a:solidFill>
              </a:rPr>
              <a:pPr eaLnBrk="1" hangingPunct="1"/>
              <a:t>23</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0932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grpId="0" nodeType="afterEffect">
                                  <p:stCondLst>
                                    <p:cond delay="500"/>
                                  </p:stCondLst>
                                  <p:childTnLst>
                                    <p:anim calcmode="discrete" valueType="str">
                                      <p:cBhvr>
                                        <p:cTn id="9" dur="1000" fill="hold"/>
                                        <p:tgtEl>
                                          <p:spTgt spid="309327"/>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27" grpId="0" animBg="1"/>
      <p:bldP spid="309327" grpId="1" animBg="1"/>
      <p:bldP spid="3093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F855DAD4-A73B-60FB-A24C-8C5CBE990300}"/>
              </a:ext>
            </a:extLst>
          </p:cNvPr>
          <p:cNvSpPr>
            <a:spLocks noGrp="1" noChangeArrowheads="1"/>
          </p:cNvSpPr>
          <p:nvPr>
            <p:ph type="title"/>
          </p:nvPr>
        </p:nvSpPr>
        <p:spPr>
          <a:xfrm>
            <a:off x="919163" y="214313"/>
            <a:ext cx="8116887" cy="1462087"/>
          </a:xfrm>
        </p:spPr>
        <p:txBody>
          <a:bodyPr/>
          <a:lstStyle/>
          <a:p>
            <a:pPr algn="ctr"/>
            <a:r>
              <a:rPr lang="zh-CN" altLang="en-US"/>
              <a:t>无线局域网的特殊问题 </a:t>
            </a:r>
          </a:p>
        </p:txBody>
      </p:sp>
      <p:sp>
        <p:nvSpPr>
          <p:cNvPr id="27651" name="Rectangle 2">
            <a:extLst>
              <a:ext uri="{FF2B5EF4-FFF2-40B4-BE49-F238E27FC236}">
                <a16:creationId xmlns:a16="http://schemas.microsoft.com/office/drawing/2014/main" id="{30687AE6-F93D-1D3F-341A-5F48365CD611}"/>
              </a:ext>
            </a:extLst>
          </p:cNvPr>
          <p:cNvSpPr>
            <a:spLocks noChangeArrowheads="1"/>
          </p:cNvSpPr>
          <p:nvPr/>
        </p:nvSpPr>
        <p:spPr bwMode="auto">
          <a:xfrm>
            <a:off x="-468313" y="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2" name="Rectangle 4">
            <a:extLst>
              <a:ext uri="{FF2B5EF4-FFF2-40B4-BE49-F238E27FC236}">
                <a16:creationId xmlns:a16="http://schemas.microsoft.com/office/drawing/2014/main" id="{592546A2-DFF4-90B2-1758-ABA8F7153DE2}"/>
              </a:ext>
            </a:extLst>
          </p:cNvPr>
          <p:cNvSpPr>
            <a:spLocks noChangeArrowheads="1"/>
          </p:cNvSpPr>
          <p:nvPr/>
        </p:nvSpPr>
        <p:spPr bwMode="auto">
          <a:xfrm>
            <a:off x="-468313" y="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3" name="Rectangle 8">
            <a:extLst>
              <a:ext uri="{FF2B5EF4-FFF2-40B4-BE49-F238E27FC236}">
                <a16:creationId xmlns:a16="http://schemas.microsoft.com/office/drawing/2014/main" id="{A43A849E-13E1-6EDA-F025-A9D04337239B}"/>
              </a:ext>
            </a:extLst>
          </p:cNvPr>
          <p:cNvSpPr>
            <a:spLocks noChangeArrowheads="1"/>
          </p:cNvSpPr>
          <p:nvPr/>
        </p:nvSpPr>
        <p:spPr bwMode="auto">
          <a:xfrm>
            <a:off x="-468313" y="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0353" name="Text Box 81">
            <a:extLst>
              <a:ext uri="{FF2B5EF4-FFF2-40B4-BE49-F238E27FC236}">
                <a16:creationId xmlns:a16="http://schemas.microsoft.com/office/drawing/2014/main" id="{08B246F6-5793-7E02-DDAE-45E2018B4A15}"/>
              </a:ext>
            </a:extLst>
          </p:cNvPr>
          <p:cNvSpPr txBox="1">
            <a:spLocks noChangeArrowheads="1"/>
          </p:cNvSpPr>
          <p:nvPr/>
        </p:nvSpPr>
        <p:spPr bwMode="auto">
          <a:xfrm>
            <a:off x="255588" y="5516563"/>
            <a:ext cx="8569325" cy="95567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a:solidFill>
                  <a:srgbClr val="333399"/>
                </a:solidFill>
                <a:latin typeface="Arial" panose="020B0604020202020204" pitchFamily="34" charset="0"/>
                <a:ea typeface="黑体" panose="02010609060101010101" pitchFamily="49" charset="-122"/>
              </a:rPr>
              <a:t>B </a:t>
            </a:r>
            <a:r>
              <a:rPr lang="zh-CN" altLang="en-US" sz="2800">
                <a:solidFill>
                  <a:srgbClr val="333399"/>
                </a:solidFill>
                <a:latin typeface="Arial" panose="020B0604020202020204" pitchFamily="34" charset="0"/>
                <a:ea typeface="黑体" panose="02010609060101010101" pitchFamily="49" charset="-122"/>
              </a:rPr>
              <a:t>向 </a:t>
            </a:r>
            <a:r>
              <a:rPr lang="en-US" altLang="zh-CN" sz="2800">
                <a:solidFill>
                  <a:srgbClr val="333399"/>
                </a:solidFill>
                <a:latin typeface="Arial" panose="020B0604020202020204" pitchFamily="34" charset="0"/>
                <a:ea typeface="黑体" panose="02010609060101010101" pitchFamily="49" charset="-122"/>
              </a:rPr>
              <a:t>A </a:t>
            </a:r>
            <a:r>
              <a:rPr lang="zh-CN" altLang="en-US" sz="2800">
                <a:solidFill>
                  <a:srgbClr val="333399"/>
                </a:solidFill>
                <a:latin typeface="Arial" panose="020B0604020202020204" pitchFamily="34" charset="0"/>
                <a:ea typeface="黑体" panose="02010609060101010101" pitchFamily="49" charset="-122"/>
              </a:rPr>
              <a:t>发送数据，而 </a:t>
            </a:r>
            <a:r>
              <a:rPr lang="en-US" altLang="zh-CN" sz="2800">
                <a:solidFill>
                  <a:srgbClr val="333399"/>
                </a:solidFill>
                <a:latin typeface="Arial" panose="020B0604020202020204" pitchFamily="34" charset="0"/>
                <a:ea typeface="黑体" panose="02010609060101010101" pitchFamily="49" charset="-122"/>
              </a:rPr>
              <a:t>C </a:t>
            </a:r>
            <a:r>
              <a:rPr lang="zh-CN" altLang="en-US" sz="2800">
                <a:solidFill>
                  <a:srgbClr val="333399"/>
                </a:solidFill>
                <a:latin typeface="Arial" panose="020B0604020202020204" pitchFamily="34" charset="0"/>
                <a:ea typeface="黑体" panose="02010609060101010101" pitchFamily="49" charset="-122"/>
              </a:rPr>
              <a:t>又想和 </a:t>
            </a:r>
            <a:r>
              <a:rPr lang="en-US" altLang="zh-CN" sz="2800">
                <a:solidFill>
                  <a:srgbClr val="333399"/>
                </a:solidFill>
                <a:latin typeface="Arial" panose="020B0604020202020204" pitchFamily="34" charset="0"/>
                <a:ea typeface="黑体" panose="02010609060101010101" pitchFamily="49" charset="-122"/>
              </a:rPr>
              <a:t>D </a:t>
            </a:r>
            <a:r>
              <a:rPr lang="zh-CN" altLang="en-US" sz="2800">
                <a:solidFill>
                  <a:srgbClr val="333399"/>
                </a:solidFill>
                <a:latin typeface="Arial" panose="020B0604020202020204" pitchFamily="34" charset="0"/>
                <a:ea typeface="黑体" panose="02010609060101010101" pitchFamily="49" charset="-122"/>
              </a:rPr>
              <a:t>通信。</a:t>
            </a:r>
          </a:p>
          <a:p>
            <a:pPr algn="ctr" eaLnBrk="1" hangingPunct="1"/>
            <a:r>
              <a:rPr lang="en-US" altLang="zh-CN" sz="2800">
                <a:solidFill>
                  <a:srgbClr val="333399"/>
                </a:solidFill>
                <a:latin typeface="Arial" panose="020B0604020202020204" pitchFamily="34" charset="0"/>
                <a:ea typeface="黑体" panose="02010609060101010101" pitchFamily="49" charset="-122"/>
              </a:rPr>
              <a:t>C </a:t>
            </a:r>
            <a:r>
              <a:rPr lang="zh-CN" altLang="en-US" sz="2800">
                <a:solidFill>
                  <a:srgbClr val="333399"/>
                </a:solidFill>
                <a:latin typeface="Arial" panose="020B0604020202020204" pitchFamily="34" charset="0"/>
                <a:ea typeface="黑体" panose="02010609060101010101" pitchFamily="49" charset="-122"/>
              </a:rPr>
              <a:t>检测到媒体上有信号，于是就不敢向 </a:t>
            </a:r>
            <a:r>
              <a:rPr lang="en-US" altLang="zh-CN" sz="2800">
                <a:solidFill>
                  <a:srgbClr val="333399"/>
                </a:solidFill>
                <a:latin typeface="Arial" panose="020B0604020202020204" pitchFamily="34" charset="0"/>
                <a:ea typeface="黑体" panose="02010609060101010101" pitchFamily="49" charset="-122"/>
              </a:rPr>
              <a:t>D </a:t>
            </a:r>
            <a:r>
              <a:rPr lang="zh-CN" altLang="en-US" sz="2800">
                <a:solidFill>
                  <a:srgbClr val="333399"/>
                </a:solidFill>
                <a:latin typeface="Arial" panose="020B0604020202020204" pitchFamily="34" charset="0"/>
                <a:ea typeface="黑体" panose="02010609060101010101" pitchFamily="49" charset="-122"/>
              </a:rPr>
              <a:t>发送数据。 </a:t>
            </a:r>
          </a:p>
        </p:txBody>
      </p:sp>
      <p:sp>
        <p:nvSpPr>
          <p:cNvPr id="310354" name="Text Box 82">
            <a:extLst>
              <a:ext uri="{FF2B5EF4-FFF2-40B4-BE49-F238E27FC236}">
                <a16:creationId xmlns:a16="http://schemas.microsoft.com/office/drawing/2014/main" id="{30ED4AA4-AAC0-5D11-0EA4-17EF43756379}"/>
              </a:ext>
            </a:extLst>
          </p:cNvPr>
          <p:cNvSpPr txBox="1">
            <a:spLocks noChangeArrowheads="1"/>
          </p:cNvSpPr>
          <p:nvPr/>
        </p:nvSpPr>
        <p:spPr bwMode="auto">
          <a:xfrm>
            <a:off x="250825" y="500063"/>
            <a:ext cx="8728075" cy="107632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a:solidFill>
                  <a:srgbClr val="333399"/>
                </a:solidFill>
                <a:latin typeface="Arial" panose="020B0604020202020204" pitchFamily="34" charset="0"/>
                <a:ea typeface="黑体" panose="02010609060101010101" pitchFamily="49" charset="-122"/>
              </a:rPr>
              <a:t>其实 </a:t>
            </a:r>
            <a:r>
              <a:rPr lang="en-US" altLang="zh-CN" sz="3200">
                <a:solidFill>
                  <a:srgbClr val="333399"/>
                </a:solidFill>
                <a:latin typeface="Arial" panose="020B0604020202020204" pitchFamily="34" charset="0"/>
                <a:ea typeface="黑体" panose="02010609060101010101" pitchFamily="49" charset="-122"/>
              </a:rPr>
              <a:t>B </a:t>
            </a:r>
            <a:r>
              <a:rPr lang="zh-CN" altLang="en-US" sz="3200">
                <a:solidFill>
                  <a:srgbClr val="333399"/>
                </a:solidFill>
                <a:latin typeface="Arial" panose="020B0604020202020204" pitchFamily="34" charset="0"/>
                <a:ea typeface="黑体" panose="02010609060101010101" pitchFamily="49" charset="-122"/>
              </a:rPr>
              <a:t>向 </a:t>
            </a:r>
            <a:r>
              <a:rPr lang="en-US" altLang="zh-CN" sz="3200">
                <a:solidFill>
                  <a:srgbClr val="333399"/>
                </a:solidFill>
                <a:latin typeface="Arial" panose="020B0604020202020204" pitchFamily="34" charset="0"/>
                <a:ea typeface="黑体" panose="02010609060101010101" pitchFamily="49" charset="-122"/>
              </a:rPr>
              <a:t>A </a:t>
            </a:r>
            <a:r>
              <a:rPr lang="zh-CN" altLang="en-US" sz="3200">
                <a:solidFill>
                  <a:srgbClr val="333399"/>
                </a:solidFill>
                <a:latin typeface="Arial" panose="020B0604020202020204" pitchFamily="34" charset="0"/>
                <a:ea typeface="黑体" panose="02010609060101010101" pitchFamily="49" charset="-122"/>
              </a:rPr>
              <a:t>发送数据并不影响 </a:t>
            </a:r>
            <a:r>
              <a:rPr lang="en-US" altLang="zh-CN" sz="3200">
                <a:solidFill>
                  <a:srgbClr val="333399"/>
                </a:solidFill>
                <a:latin typeface="Arial" panose="020B0604020202020204" pitchFamily="34" charset="0"/>
                <a:ea typeface="黑体" panose="02010609060101010101" pitchFamily="49" charset="-122"/>
              </a:rPr>
              <a:t>C </a:t>
            </a:r>
            <a:r>
              <a:rPr lang="zh-CN" altLang="en-US" sz="3200">
                <a:solidFill>
                  <a:srgbClr val="333399"/>
                </a:solidFill>
                <a:latin typeface="Arial" panose="020B0604020202020204" pitchFamily="34" charset="0"/>
                <a:ea typeface="黑体" panose="02010609060101010101" pitchFamily="49" charset="-122"/>
              </a:rPr>
              <a:t>向 </a:t>
            </a:r>
            <a:r>
              <a:rPr lang="en-US" altLang="zh-CN" sz="3200">
                <a:solidFill>
                  <a:srgbClr val="333399"/>
                </a:solidFill>
                <a:latin typeface="Arial" panose="020B0604020202020204" pitchFamily="34" charset="0"/>
                <a:ea typeface="黑体" panose="02010609060101010101" pitchFamily="49" charset="-122"/>
              </a:rPr>
              <a:t>D </a:t>
            </a:r>
            <a:r>
              <a:rPr lang="zh-CN" altLang="en-US" sz="3200">
                <a:solidFill>
                  <a:srgbClr val="333399"/>
                </a:solidFill>
                <a:latin typeface="Arial" panose="020B0604020202020204" pitchFamily="34" charset="0"/>
                <a:ea typeface="黑体" panose="02010609060101010101" pitchFamily="49" charset="-122"/>
              </a:rPr>
              <a:t>发送数据</a:t>
            </a:r>
          </a:p>
          <a:p>
            <a:pPr algn="ctr" eaLnBrk="1" hangingPunct="1"/>
            <a:r>
              <a:rPr lang="zh-CN" altLang="en-US" sz="3200">
                <a:solidFill>
                  <a:srgbClr val="333399"/>
                </a:solidFill>
                <a:latin typeface="Arial" panose="020B0604020202020204" pitchFamily="34" charset="0"/>
                <a:ea typeface="黑体" panose="02010609060101010101" pitchFamily="49" charset="-122"/>
              </a:rPr>
              <a:t>这就是</a:t>
            </a:r>
            <a:r>
              <a:rPr lang="zh-CN" altLang="en-US" sz="3200">
                <a:solidFill>
                  <a:schemeClr val="hlink"/>
                </a:solidFill>
                <a:latin typeface="Arial" panose="020B0604020202020204" pitchFamily="34" charset="0"/>
                <a:ea typeface="黑体" panose="02010609060101010101" pitchFamily="49" charset="-122"/>
              </a:rPr>
              <a:t>暴露站问题</a:t>
            </a:r>
            <a:r>
              <a:rPr lang="en-US" altLang="zh-CN" sz="3200">
                <a:solidFill>
                  <a:srgbClr val="333399"/>
                </a:solidFill>
                <a:latin typeface="Arial" panose="020B0604020202020204" pitchFamily="34" charset="0"/>
                <a:ea typeface="黑体" panose="02010609060101010101" pitchFamily="49" charset="-122"/>
              </a:rPr>
              <a:t>(exposed station problem) </a:t>
            </a:r>
          </a:p>
        </p:txBody>
      </p:sp>
      <p:sp>
        <p:nvSpPr>
          <p:cNvPr id="27656" name="Oval 85">
            <a:extLst>
              <a:ext uri="{FF2B5EF4-FFF2-40B4-BE49-F238E27FC236}">
                <a16:creationId xmlns:a16="http://schemas.microsoft.com/office/drawing/2014/main" id="{48478F88-C885-30B1-BCDC-32DB0382F98D}"/>
              </a:ext>
            </a:extLst>
          </p:cNvPr>
          <p:cNvSpPr>
            <a:spLocks noChangeArrowheads="1"/>
          </p:cNvSpPr>
          <p:nvPr/>
        </p:nvSpPr>
        <p:spPr bwMode="auto">
          <a:xfrm>
            <a:off x="3738563" y="2149475"/>
            <a:ext cx="3336925" cy="3224213"/>
          </a:xfrm>
          <a:prstGeom prst="ellipse">
            <a:avLst/>
          </a:prstGeom>
          <a:solidFill>
            <a:srgbClr val="FFFF99"/>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7" name="Oval 86">
            <a:extLst>
              <a:ext uri="{FF2B5EF4-FFF2-40B4-BE49-F238E27FC236}">
                <a16:creationId xmlns:a16="http://schemas.microsoft.com/office/drawing/2014/main" id="{617CAEC6-4071-38D8-C9EB-CEED39866987}"/>
              </a:ext>
            </a:extLst>
          </p:cNvPr>
          <p:cNvSpPr>
            <a:spLocks noChangeArrowheads="1"/>
          </p:cNvSpPr>
          <p:nvPr/>
        </p:nvSpPr>
        <p:spPr bwMode="auto">
          <a:xfrm>
            <a:off x="2338388" y="2149475"/>
            <a:ext cx="3340100" cy="3224213"/>
          </a:xfrm>
          <a:prstGeom prst="ellipse">
            <a:avLst/>
          </a:prstGeom>
          <a:solidFill>
            <a:srgbClr val="CCECFF">
              <a:alpha val="30196"/>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58" name="Line 87">
            <a:extLst>
              <a:ext uri="{FF2B5EF4-FFF2-40B4-BE49-F238E27FC236}">
                <a16:creationId xmlns:a16="http://schemas.microsoft.com/office/drawing/2014/main" id="{3C658093-AD36-6F76-6174-030204A92D3C}"/>
              </a:ext>
            </a:extLst>
          </p:cNvPr>
          <p:cNvSpPr>
            <a:spLocks noChangeShapeType="1"/>
          </p:cNvSpPr>
          <p:nvPr/>
        </p:nvSpPr>
        <p:spPr bwMode="auto">
          <a:xfrm flipV="1">
            <a:off x="5678488" y="3789363"/>
            <a:ext cx="981075" cy="23812"/>
          </a:xfrm>
          <a:prstGeom prst="line">
            <a:avLst/>
          </a:prstGeom>
          <a:noFill/>
          <a:ln w="5715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9" name="Text Box 88">
            <a:extLst>
              <a:ext uri="{FF2B5EF4-FFF2-40B4-BE49-F238E27FC236}">
                <a16:creationId xmlns:a16="http://schemas.microsoft.com/office/drawing/2014/main" id="{90C8C9FB-46A3-DC78-5A84-DF4A9D953388}"/>
              </a:ext>
            </a:extLst>
          </p:cNvPr>
          <p:cNvSpPr txBox="1">
            <a:spLocks noChangeArrowheads="1"/>
          </p:cNvSpPr>
          <p:nvPr/>
        </p:nvSpPr>
        <p:spPr bwMode="auto">
          <a:xfrm>
            <a:off x="2443163" y="397986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a:solidFill>
                  <a:srgbClr val="333399"/>
                </a:solidFill>
                <a:latin typeface="Arial" panose="020B0604020202020204" pitchFamily="34" charset="0"/>
                <a:ea typeface="黑体" panose="02010609060101010101" pitchFamily="49" charset="-122"/>
              </a:rPr>
              <a:t>A</a:t>
            </a:r>
          </a:p>
        </p:txBody>
      </p:sp>
      <p:sp>
        <p:nvSpPr>
          <p:cNvPr id="27660" name="Text Box 89">
            <a:extLst>
              <a:ext uri="{FF2B5EF4-FFF2-40B4-BE49-F238E27FC236}">
                <a16:creationId xmlns:a16="http://schemas.microsoft.com/office/drawing/2014/main" id="{9B73E555-DC03-A21F-4D0D-AAA17FBDF29D}"/>
              </a:ext>
            </a:extLst>
          </p:cNvPr>
          <p:cNvSpPr txBox="1">
            <a:spLocks noChangeArrowheads="1"/>
          </p:cNvSpPr>
          <p:nvPr/>
        </p:nvSpPr>
        <p:spPr bwMode="auto">
          <a:xfrm>
            <a:off x="6688138" y="397986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333399"/>
                </a:solidFill>
                <a:latin typeface="Arial" panose="020B0604020202020204" pitchFamily="34" charset="0"/>
                <a:ea typeface="黑体" panose="02010609060101010101" pitchFamily="49" charset="-122"/>
              </a:rPr>
              <a:t>D</a:t>
            </a:r>
          </a:p>
        </p:txBody>
      </p:sp>
      <p:sp>
        <p:nvSpPr>
          <p:cNvPr id="27661" name="Text Box 90">
            <a:extLst>
              <a:ext uri="{FF2B5EF4-FFF2-40B4-BE49-F238E27FC236}">
                <a16:creationId xmlns:a16="http://schemas.microsoft.com/office/drawing/2014/main" id="{EA2E9519-7C70-ED96-27A6-3B51EE63A919}"/>
              </a:ext>
            </a:extLst>
          </p:cNvPr>
          <p:cNvSpPr txBox="1">
            <a:spLocks noChangeArrowheads="1"/>
          </p:cNvSpPr>
          <p:nvPr/>
        </p:nvSpPr>
        <p:spPr bwMode="auto">
          <a:xfrm>
            <a:off x="5286375" y="397986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333399"/>
                </a:solidFill>
                <a:latin typeface="Arial" panose="020B0604020202020204" pitchFamily="34" charset="0"/>
                <a:ea typeface="黑体" panose="02010609060101010101" pitchFamily="49" charset="-122"/>
              </a:rPr>
              <a:t>C</a:t>
            </a:r>
          </a:p>
        </p:txBody>
      </p:sp>
      <p:sp>
        <p:nvSpPr>
          <p:cNvPr id="27662" name="Text Box 91">
            <a:extLst>
              <a:ext uri="{FF2B5EF4-FFF2-40B4-BE49-F238E27FC236}">
                <a16:creationId xmlns:a16="http://schemas.microsoft.com/office/drawing/2014/main" id="{C943454C-ADDC-826D-1D8E-07A546441C2A}"/>
              </a:ext>
            </a:extLst>
          </p:cNvPr>
          <p:cNvSpPr txBox="1">
            <a:spLocks noChangeArrowheads="1"/>
          </p:cNvSpPr>
          <p:nvPr/>
        </p:nvSpPr>
        <p:spPr bwMode="auto">
          <a:xfrm>
            <a:off x="3798888" y="397986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333399"/>
                </a:solidFill>
                <a:latin typeface="Arial" panose="020B0604020202020204" pitchFamily="34" charset="0"/>
                <a:ea typeface="黑体" panose="02010609060101010101" pitchFamily="49" charset="-122"/>
              </a:rPr>
              <a:t>B</a:t>
            </a:r>
          </a:p>
        </p:txBody>
      </p:sp>
      <p:sp>
        <p:nvSpPr>
          <p:cNvPr id="27663" name="Text Box 92">
            <a:extLst>
              <a:ext uri="{FF2B5EF4-FFF2-40B4-BE49-F238E27FC236}">
                <a16:creationId xmlns:a16="http://schemas.microsoft.com/office/drawing/2014/main" id="{37E3E675-1FDC-5783-19C9-D8D34E42D43A}"/>
              </a:ext>
            </a:extLst>
          </p:cNvPr>
          <p:cNvSpPr txBox="1">
            <a:spLocks noChangeArrowheads="1"/>
          </p:cNvSpPr>
          <p:nvPr/>
        </p:nvSpPr>
        <p:spPr bwMode="auto">
          <a:xfrm>
            <a:off x="5794375" y="3035300"/>
            <a:ext cx="7937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4800">
                <a:solidFill>
                  <a:srgbClr val="333399"/>
                </a:solidFill>
                <a:latin typeface="Arial" panose="020B0604020202020204" pitchFamily="34" charset="0"/>
                <a:ea typeface="黑体" panose="02010609060101010101" pitchFamily="49" charset="-122"/>
              </a:rPr>
              <a:t>？</a:t>
            </a:r>
          </a:p>
        </p:txBody>
      </p:sp>
      <p:grpSp>
        <p:nvGrpSpPr>
          <p:cNvPr id="27664" name="Group 93">
            <a:extLst>
              <a:ext uri="{FF2B5EF4-FFF2-40B4-BE49-F238E27FC236}">
                <a16:creationId xmlns:a16="http://schemas.microsoft.com/office/drawing/2014/main" id="{9FA1A58A-700F-C9C6-19FC-0D48095D41E3}"/>
              </a:ext>
            </a:extLst>
          </p:cNvPr>
          <p:cNvGrpSpPr>
            <a:grpSpLocks/>
          </p:cNvGrpSpPr>
          <p:nvPr/>
        </p:nvGrpSpPr>
        <p:grpSpPr bwMode="auto">
          <a:xfrm>
            <a:off x="6388100" y="3417888"/>
            <a:ext cx="847725" cy="585787"/>
            <a:chOff x="762" y="2391"/>
            <a:chExt cx="423" cy="312"/>
          </a:xfrm>
        </p:grpSpPr>
        <p:grpSp>
          <p:nvGrpSpPr>
            <p:cNvPr id="27703" name="Group 94">
              <a:extLst>
                <a:ext uri="{FF2B5EF4-FFF2-40B4-BE49-F238E27FC236}">
                  <a16:creationId xmlns:a16="http://schemas.microsoft.com/office/drawing/2014/main" id="{292E9BC9-89D4-E999-CACE-E95D9763837D}"/>
                </a:ext>
              </a:extLst>
            </p:cNvPr>
            <p:cNvGrpSpPr>
              <a:grpSpLocks/>
            </p:cNvGrpSpPr>
            <p:nvPr/>
          </p:nvGrpSpPr>
          <p:grpSpPr bwMode="auto">
            <a:xfrm>
              <a:off x="867" y="2432"/>
              <a:ext cx="318" cy="271"/>
              <a:chOff x="657" y="1570"/>
              <a:chExt cx="318" cy="311"/>
            </a:xfrm>
          </p:grpSpPr>
          <p:sp>
            <p:nvSpPr>
              <p:cNvPr id="27711" name="Line 95">
                <a:extLst>
                  <a:ext uri="{FF2B5EF4-FFF2-40B4-BE49-F238E27FC236}">
                    <a16:creationId xmlns:a16="http://schemas.microsoft.com/office/drawing/2014/main" id="{96108CD6-0DCE-6681-C842-A722AA1692EE}"/>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712" name="Picture 96" descr="laptop copy">
                <a:extLst>
                  <a:ext uri="{FF2B5EF4-FFF2-40B4-BE49-F238E27FC236}">
                    <a16:creationId xmlns:a16="http://schemas.microsoft.com/office/drawing/2014/main" id="{A8252864-1132-0366-1C14-0794A0983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04" name="Group 97">
              <a:extLst>
                <a:ext uri="{FF2B5EF4-FFF2-40B4-BE49-F238E27FC236}">
                  <a16:creationId xmlns:a16="http://schemas.microsoft.com/office/drawing/2014/main" id="{B75D6860-8A7F-E26B-BBC1-300026481404}"/>
                </a:ext>
              </a:extLst>
            </p:cNvPr>
            <p:cNvGrpSpPr>
              <a:grpSpLocks/>
            </p:cNvGrpSpPr>
            <p:nvPr/>
          </p:nvGrpSpPr>
          <p:grpSpPr bwMode="auto">
            <a:xfrm>
              <a:off x="762" y="2391"/>
              <a:ext cx="306" cy="90"/>
              <a:chOff x="748" y="2251"/>
              <a:chExt cx="306" cy="90"/>
            </a:xfrm>
          </p:grpSpPr>
          <p:sp>
            <p:nvSpPr>
              <p:cNvPr id="27705" name="AutoShape 98">
                <a:extLst>
                  <a:ext uri="{FF2B5EF4-FFF2-40B4-BE49-F238E27FC236}">
                    <a16:creationId xmlns:a16="http://schemas.microsoft.com/office/drawing/2014/main" id="{61A4528C-C7BA-AEF0-F855-65482D9CB79C}"/>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706" name="AutoShape 99">
                <a:extLst>
                  <a:ext uri="{FF2B5EF4-FFF2-40B4-BE49-F238E27FC236}">
                    <a16:creationId xmlns:a16="http://schemas.microsoft.com/office/drawing/2014/main" id="{80C1EC7F-A326-5FF4-F869-C39C1338FF1C}"/>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707" name="AutoShape 100">
                <a:extLst>
                  <a:ext uri="{FF2B5EF4-FFF2-40B4-BE49-F238E27FC236}">
                    <a16:creationId xmlns:a16="http://schemas.microsoft.com/office/drawing/2014/main" id="{00955930-0BA2-805B-9534-97D6DCB7BC76}"/>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708" name="AutoShape 101">
                <a:extLst>
                  <a:ext uri="{FF2B5EF4-FFF2-40B4-BE49-F238E27FC236}">
                    <a16:creationId xmlns:a16="http://schemas.microsoft.com/office/drawing/2014/main" id="{5DABA6D1-499E-078E-6666-FEBF79246B07}"/>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709" name="AutoShape 102">
                <a:extLst>
                  <a:ext uri="{FF2B5EF4-FFF2-40B4-BE49-F238E27FC236}">
                    <a16:creationId xmlns:a16="http://schemas.microsoft.com/office/drawing/2014/main" id="{6D852457-2F7F-F5AE-EF95-C2E11673D2DE}"/>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710" name="AutoShape 103">
                <a:extLst>
                  <a:ext uri="{FF2B5EF4-FFF2-40B4-BE49-F238E27FC236}">
                    <a16:creationId xmlns:a16="http://schemas.microsoft.com/office/drawing/2014/main" id="{D828C7E0-B668-70F1-1C29-0E99FA9705A0}"/>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27665" name="Group 104">
            <a:extLst>
              <a:ext uri="{FF2B5EF4-FFF2-40B4-BE49-F238E27FC236}">
                <a16:creationId xmlns:a16="http://schemas.microsoft.com/office/drawing/2014/main" id="{2D8B9AE9-8FCA-83FC-4A3D-2E84D2256688}"/>
              </a:ext>
            </a:extLst>
          </p:cNvPr>
          <p:cNvGrpSpPr>
            <a:grpSpLocks/>
          </p:cNvGrpSpPr>
          <p:nvPr/>
        </p:nvGrpSpPr>
        <p:grpSpPr bwMode="auto">
          <a:xfrm>
            <a:off x="2039938" y="3421063"/>
            <a:ext cx="846137" cy="585787"/>
            <a:chOff x="762" y="2391"/>
            <a:chExt cx="423" cy="312"/>
          </a:xfrm>
        </p:grpSpPr>
        <p:grpSp>
          <p:nvGrpSpPr>
            <p:cNvPr id="27693" name="Group 105">
              <a:extLst>
                <a:ext uri="{FF2B5EF4-FFF2-40B4-BE49-F238E27FC236}">
                  <a16:creationId xmlns:a16="http://schemas.microsoft.com/office/drawing/2014/main" id="{6A92ED4D-AFA2-6EC9-C590-215381D8D5FD}"/>
                </a:ext>
              </a:extLst>
            </p:cNvPr>
            <p:cNvGrpSpPr>
              <a:grpSpLocks/>
            </p:cNvGrpSpPr>
            <p:nvPr/>
          </p:nvGrpSpPr>
          <p:grpSpPr bwMode="auto">
            <a:xfrm>
              <a:off x="867" y="2432"/>
              <a:ext cx="318" cy="271"/>
              <a:chOff x="657" y="1570"/>
              <a:chExt cx="318" cy="311"/>
            </a:xfrm>
          </p:grpSpPr>
          <p:sp>
            <p:nvSpPr>
              <p:cNvPr id="27701" name="Line 106">
                <a:extLst>
                  <a:ext uri="{FF2B5EF4-FFF2-40B4-BE49-F238E27FC236}">
                    <a16:creationId xmlns:a16="http://schemas.microsoft.com/office/drawing/2014/main" id="{CCF08332-8CDE-68C2-133F-5496E2DABC9F}"/>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702" name="Picture 107" descr="laptop copy">
                <a:extLst>
                  <a:ext uri="{FF2B5EF4-FFF2-40B4-BE49-F238E27FC236}">
                    <a16:creationId xmlns:a16="http://schemas.microsoft.com/office/drawing/2014/main" id="{14BB333D-F0B8-CC9F-E141-430B95676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94" name="Group 108">
              <a:extLst>
                <a:ext uri="{FF2B5EF4-FFF2-40B4-BE49-F238E27FC236}">
                  <a16:creationId xmlns:a16="http://schemas.microsoft.com/office/drawing/2014/main" id="{06ED60B1-1D31-73E8-9533-76BDA1CAD6BC}"/>
                </a:ext>
              </a:extLst>
            </p:cNvPr>
            <p:cNvGrpSpPr>
              <a:grpSpLocks/>
            </p:cNvGrpSpPr>
            <p:nvPr/>
          </p:nvGrpSpPr>
          <p:grpSpPr bwMode="auto">
            <a:xfrm>
              <a:off x="762" y="2391"/>
              <a:ext cx="306" cy="90"/>
              <a:chOff x="748" y="2251"/>
              <a:chExt cx="306" cy="90"/>
            </a:xfrm>
          </p:grpSpPr>
          <p:sp>
            <p:nvSpPr>
              <p:cNvPr id="27695" name="AutoShape 109">
                <a:extLst>
                  <a:ext uri="{FF2B5EF4-FFF2-40B4-BE49-F238E27FC236}">
                    <a16:creationId xmlns:a16="http://schemas.microsoft.com/office/drawing/2014/main" id="{72DF2899-41C1-6DA4-F0B6-0342777C31E8}"/>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96" name="AutoShape 110">
                <a:extLst>
                  <a:ext uri="{FF2B5EF4-FFF2-40B4-BE49-F238E27FC236}">
                    <a16:creationId xmlns:a16="http://schemas.microsoft.com/office/drawing/2014/main" id="{0878A48A-0086-54CB-131D-29B1CB18B175}"/>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97" name="AutoShape 111">
                <a:extLst>
                  <a:ext uri="{FF2B5EF4-FFF2-40B4-BE49-F238E27FC236}">
                    <a16:creationId xmlns:a16="http://schemas.microsoft.com/office/drawing/2014/main" id="{65339F8D-1030-3CDB-D09A-6ADEB470A61A}"/>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98" name="AutoShape 112">
                <a:extLst>
                  <a:ext uri="{FF2B5EF4-FFF2-40B4-BE49-F238E27FC236}">
                    <a16:creationId xmlns:a16="http://schemas.microsoft.com/office/drawing/2014/main" id="{DE4FDCD5-0453-CA96-8C44-5D328EA508BA}"/>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99" name="AutoShape 113">
                <a:extLst>
                  <a:ext uri="{FF2B5EF4-FFF2-40B4-BE49-F238E27FC236}">
                    <a16:creationId xmlns:a16="http://schemas.microsoft.com/office/drawing/2014/main" id="{416DFCFB-665A-A058-C981-0FDC0A26D591}"/>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700" name="AutoShape 114">
                <a:extLst>
                  <a:ext uri="{FF2B5EF4-FFF2-40B4-BE49-F238E27FC236}">
                    <a16:creationId xmlns:a16="http://schemas.microsoft.com/office/drawing/2014/main" id="{4234DC4D-24A8-27F7-8E60-50AE30BE26DE}"/>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27666" name="Group 115">
            <a:extLst>
              <a:ext uri="{FF2B5EF4-FFF2-40B4-BE49-F238E27FC236}">
                <a16:creationId xmlns:a16="http://schemas.microsoft.com/office/drawing/2014/main" id="{3ECCE837-F95F-6CE7-4C34-F6549C2700DC}"/>
              </a:ext>
            </a:extLst>
          </p:cNvPr>
          <p:cNvGrpSpPr>
            <a:grpSpLocks/>
          </p:cNvGrpSpPr>
          <p:nvPr/>
        </p:nvGrpSpPr>
        <p:grpSpPr bwMode="auto">
          <a:xfrm>
            <a:off x="4937125" y="3421063"/>
            <a:ext cx="847725" cy="585787"/>
            <a:chOff x="762" y="2391"/>
            <a:chExt cx="423" cy="312"/>
          </a:xfrm>
        </p:grpSpPr>
        <p:grpSp>
          <p:nvGrpSpPr>
            <p:cNvPr id="27683" name="Group 116">
              <a:extLst>
                <a:ext uri="{FF2B5EF4-FFF2-40B4-BE49-F238E27FC236}">
                  <a16:creationId xmlns:a16="http://schemas.microsoft.com/office/drawing/2014/main" id="{298BE281-76B3-4279-9C1D-5859E5144181}"/>
                </a:ext>
              </a:extLst>
            </p:cNvPr>
            <p:cNvGrpSpPr>
              <a:grpSpLocks/>
            </p:cNvGrpSpPr>
            <p:nvPr/>
          </p:nvGrpSpPr>
          <p:grpSpPr bwMode="auto">
            <a:xfrm>
              <a:off x="867" y="2432"/>
              <a:ext cx="318" cy="271"/>
              <a:chOff x="657" y="1570"/>
              <a:chExt cx="318" cy="311"/>
            </a:xfrm>
          </p:grpSpPr>
          <p:sp>
            <p:nvSpPr>
              <p:cNvPr id="27691" name="Line 117">
                <a:extLst>
                  <a:ext uri="{FF2B5EF4-FFF2-40B4-BE49-F238E27FC236}">
                    <a16:creationId xmlns:a16="http://schemas.microsoft.com/office/drawing/2014/main" id="{D16E620D-DDBB-EFB6-5CAC-CF237BAB8EEA}"/>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692" name="Picture 118" descr="laptop copy">
                <a:extLst>
                  <a:ext uri="{FF2B5EF4-FFF2-40B4-BE49-F238E27FC236}">
                    <a16:creationId xmlns:a16="http://schemas.microsoft.com/office/drawing/2014/main" id="{9E32DD49-CBEB-CA34-D005-D857FB287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84" name="Group 119">
              <a:extLst>
                <a:ext uri="{FF2B5EF4-FFF2-40B4-BE49-F238E27FC236}">
                  <a16:creationId xmlns:a16="http://schemas.microsoft.com/office/drawing/2014/main" id="{BC7D8D29-6765-FDF1-48EF-52CEA97178C8}"/>
                </a:ext>
              </a:extLst>
            </p:cNvPr>
            <p:cNvGrpSpPr>
              <a:grpSpLocks/>
            </p:cNvGrpSpPr>
            <p:nvPr/>
          </p:nvGrpSpPr>
          <p:grpSpPr bwMode="auto">
            <a:xfrm>
              <a:off x="762" y="2391"/>
              <a:ext cx="306" cy="90"/>
              <a:chOff x="748" y="2251"/>
              <a:chExt cx="306" cy="90"/>
            </a:xfrm>
          </p:grpSpPr>
          <p:sp>
            <p:nvSpPr>
              <p:cNvPr id="27685" name="AutoShape 120">
                <a:extLst>
                  <a:ext uri="{FF2B5EF4-FFF2-40B4-BE49-F238E27FC236}">
                    <a16:creationId xmlns:a16="http://schemas.microsoft.com/office/drawing/2014/main" id="{01772C64-0968-10CB-5EDF-1A3C84E71099}"/>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86" name="AutoShape 121">
                <a:extLst>
                  <a:ext uri="{FF2B5EF4-FFF2-40B4-BE49-F238E27FC236}">
                    <a16:creationId xmlns:a16="http://schemas.microsoft.com/office/drawing/2014/main" id="{0C7D30B5-F34B-6C12-1EE3-86699C1E0830}"/>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87" name="AutoShape 122">
                <a:extLst>
                  <a:ext uri="{FF2B5EF4-FFF2-40B4-BE49-F238E27FC236}">
                    <a16:creationId xmlns:a16="http://schemas.microsoft.com/office/drawing/2014/main" id="{0A7B62A6-9AF4-F6D6-1915-720F5EACC7AC}"/>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88" name="AutoShape 123">
                <a:extLst>
                  <a:ext uri="{FF2B5EF4-FFF2-40B4-BE49-F238E27FC236}">
                    <a16:creationId xmlns:a16="http://schemas.microsoft.com/office/drawing/2014/main" id="{3D62EB26-6EEC-6C04-4D48-4B327075AA17}"/>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89" name="AutoShape 124">
                <a:extLst>
                  <a:ext uri="{FF2B5EF4-FFF2-40B4-BE49-F238E27FC236}">
                    <a16:creationId xmlns:a16="http://schemas.microsoft.com/office/drawing/2014/main" id="{9C93D552-9642-6255-BE47-912FD8722828}"/>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90" name="AutoShape 125">
                <a:extLst>
                  <a:ext uri="{FF2B5EF4-FFF2-40B4-BE49-F238E27FC236}">
                    <a16:creationId xmlns:a16="http://schemas.microsoft.com/office/drawing/2014/main" id="{45503F0A-A8F8-3956-1EA8-98CE178F542A}"/>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27667" name="Group 126">
            <a:extLst>
              <a:ext uri="{FF2B5EF4-FFF2-40B4-BE49-F238E27FC236}">
                <a16:creationId xmlns:a16="http://schemas.microsoft.com/office/drawing/2014/main" id="{D6D53B40-2A90-743B-E00B-6BB0F4782C82}"/>
              </a:ext>
            </a:extLst>
          </p:cNvPr>
          <p:cNvGrpSpPr>
            <a:grpSpLocks/>
          </p:cNvGrpSpPr>
          <p:nvPr/>
        </p:nvGrpSpPr>
        <p:grpSpPr bwMode="auto">
          <a:xfrm>
            <a:off x="3487738" y="3421063"/>
            <a:ext cx="847725" cy="585787"/>
            <a:chOff x="762" y="2391"/>
            <a:chExt cx="423" cy="312"/>
          </a:xfrm>
        </p:grpSpPr>
        <p:grpSp>
          <p:nvGrpSpPr>
            <p:cNvPr id="27673" name="Group 127">
              <a:extLst>
                <a:ext uri="{FF2B5EF4-FFF2-40B4-BE49-F238E27FC236}">
                  <a16:creationId xmlns:a16="http://schemas.microsoft.com/office/drawing/2014/main" id="{4DE5256E-34F0-809D-17E0-7E58B1515B3C}"/>
                </a:ext>
              </a:extLst>
            </p:cNvPr>
            <p:cNvGrpSpPr>
              <a:grpSpLocks/>
            </p:cNvGrpSpPr>
            <p:nvPr/>
          </p:nvGrpSpPr>
          <p:grpSpPr bwMode="auto">
            <a:xfrm>
              <a:off x="867" y="2432"/>
              <a:ext cx="318" cy="271"/>
              <a:chOff x="657" y="1570"/>
              <a:chExt cx="318" cy="311"/>
            </a:xfrm>
          </p:grpSpPr>
          <p:sp>
            <p:nvSpPr>
              <p:cNvPr id="27681" name="Line 128">
                <a:extLst>
                  <a:ext uri="{FF2B5EF4-FFF2-40B4-BE49-F238E27FC236}">
                    <a16:creationId xmlns:a16="http://schemas.microsoft.com/office/drawing/2014/main" id="{EFA67E3C-4DBF-3548-FF47-93C5A9C7978A}"/>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7682" name="Picture 129" descr="laptop copy">
                <a:extLst>
                  <a:ext uri="{FF2B5EF4-FFF2-40B4-BE49-F238E27FC236}">
                    <a16:creationId xmlns:a16="http://schemas.microsoft.com/office/drawing/2014/main" id="{0C79EE3A-10AC-00F9-8CE5-8581BE9AE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4" name="Group 130">
              <a:extLst>
                <a:ext uri="{FF2B5EF4-FFF2-40B4-BE49-F238E27FC236}">
                  <a16:creationId xmlns:a16="http://schemas.microsoft.com/office/drawing/2014/main" id="{06801C75-F94B-399F-16D3-E37CB8777CD9}"/>
                </a:ext>
              </a:extLst>
            </p:cNvPr>
            <p:cNvGrpSpPr>
              <a:grpSpLocks/>
            </p:cNvGrpSpPr>
            <p:nvPr/>
          </p:nvGrpSpPr>
          <p:grpSpPr bwMode="auto">
            <a:xfrm>
              <a:off x="762" y="2391"/>
              <a:ext cx="306" cy="90"/>
              <a:chOff x="748" y="2251"/>
              <a:chExt cx="306" cy="90"/>
            </a:xfrm>
          </p:grpSpPr>
          <p:sp>
            <p:nvSpPr>
              <p:cNvPr id="27675" name="AutoShape 131">
                <a:extLst>
                  <a:ext uri="{FF2B5EF4-FFF2-40B4-BE49-F238E27FC236}">
                    <a16:creationId xmlns:a16="http://schemas.microsoft.com/office/drawing/2014/main" id="{4C192CC2-3FD1-B075-8E17-A62425CD83F6}"/>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6" name="AutoShape 132">
                <a:extLst>
                  <a:ext uri="{FF2B5EF4-FFF2-40B4-BE49-F238E27FC236}">
                    <a16:creationId xmlns:a16="http://schemas.microsoft.com/office/drawing/2014/main" id="{A7D4F39C-1419-F4AE-C3A3-4C4320F6C8A7}"/>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7" name="AutoShape 133">
                <a:extLst>
                  <a:ext uri="{FF2B5EF4-FFF2-40B4-BE49-F238E27FC236}">
                    <a16:creationId xmlns:a16="http://schemas.microsoft.com/office/drawing/2014/main" id="{A248758F-B680-477D-AA2E-8714759B93DC}"/>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8" name="AutoShape 134">
                <a:extLst>
                  <a:ext uri="{FF2B5EF4-FFF2-40B4-BE49-F238E27FC236}">
                    <a16:creationId xmlns:a16="http://schemas.microsoft.com/office/drawing/2014/main" id="{10468077-0420-A65A-B7AE-99284617FB31}"/>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79" name="AutoShape 135">
                <a:extLst>
                  <a:ext uri="{FF2B5EF4-FFF2-40B4-BE49-F238E27FC236}">
                    <a16:creationId xmlns:a16="http://schemas.microsoft.com/office/drawing/2014/main" id="{BFFFFD62-CE1D-FC8B-1C31-E0F58C6DD2A4}"/>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7680" name="AutoShape 136">
                <a:extLst>
                  <a:ext uri="{FF2B5EF4-FFF2-40B4-BE49-F238E27FC236}">
                    <a16:creationId xmlns:a16="http://schemas.microsoft.com/office/drawing/2014/main" id="{00FB6479-CE09-BE96-604B-472C37222C44}"/>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27668" name="Text Box 137">
            <a:extLst>
              <a:ext uri="{FF2B5EF4-FFF2-40B4-BE49-F238E27FC236}">
                <a16:creationId xmlns:a16="http://schemas.microsoft.com/office/drawing/2014/main" id="{2173BA2D-9ED5-7479-1D7B-970ED9853FEA}"/>
              </a:ext>
            </a:extLst>
          </p:cNvPr>
          <p:cNvSpPr txBox="1">
            <a:spLocks noChangeArrowheads="1"/>
          </p:cNvSpPr>
          <p:nvPr/>
        </p:nvSpPr>
        <p:spPr bwMode="auto">
          <a:xfrm>
            <a:off x="323850" y="2036763"/>
            <a:ext cx="199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solidFill>
                  <a:srgbClr val="333399"/>
                </a:solidFill>
                <a:latin typeface="Arial" panose="020B0604020202020204" pitchFamily="34" charset="0"/>
                <a:ea typeface="黑体" panose="02010609060101010101" pitchFamily="49" charset="-122"/>
              </a:rPr>
              <a:t>B </a:t>
            </a:r>
            <a:r>
              <a:rPr kumimoji="1" lang="zh-CN" altLang="en-US" sz="2400">
                <a:solidFill>
                  <a:srgbClr val="333399"/>
                </a:solidFill>
                <a:latin typeface="Arial" panose="020B0604020202020204" pitchFamily="34" charset="0"/>
                <a:ea typeface="黑体" panose="02010609060101010101" pitchFamily="49" charset="-122"/>
              </a:rPr>
              <a:t>的作用范围</a:t>
            </a:r>
          </a:p>
        </p:txBody>
      </p:sp>
      <p:sp>
        <p:nvSpPr>
          <p:cNvPr id="27669" name="Text Box 138">
            <a:extLst>
              <a:ext uri="{FF2B5EF4-FFF2-40B4-BE49-F238E27FC236}">
                <a16:creationId xmlns:a16="http://schemas.microsoft.com/office/drawing/2014/main" id="{8C169E0E-8BAB-8A00-700C-5E7651664960}"/>
              </a:ext>
            </a:extLst>
          </p:cNvPr>
          <p:cNvSpPr txBox="1">
            <a:spLocks noChangeArrowheads="1"/>
          </p:cNvSpPr>
          <p:nvPr/>
        </p:nvSpPr>
        <p:spPr bwMode="auto">
          <a:xfrm>
            <a:off x="6735763" y="1819275"/>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400">
                <a:solidFill>
                  <a:srgbClr val="333399"/>
                </a:solidFill>
                <a:latin typeface="Arial" panose="020B0604020202020204" pitchFamily="34" charset="0"/>
                <a:ea typeface="黑体" panose="02010609060101010101" pitchFamily="49" charset="-122"/>
              </a:rPr>
              <a:t>C </a:t>
            </a:r>
            <a:r>
              <a:rPr kumimoji="1" lang="zh-CN" altLang="en-US" sz="2400">
                <a:solidFill>
                  <a:srgbClr val="333399"/>
                </a:solidFill>
                <a:latin typeface="Arial" panose="020B0604020202020204" pitchFamily="34" charset="0"/>
                <a:ea typeface="黑体" panose="02010609060101010101" pitchFamily="49" charset="-122"/>
              </a:rPr>
              <a:t>的作用范围</a:t>
            </a:r>
          </a:p>
        </p:txBody>
      </p:sp>
      <p:sp>
        <p:nvSpPr>
          <p:cNvPr id="27670" name="Line 139">
            <a:extLst>
              <a:ext uri="{FF2B5EF4-FFF2-40B4-BE49-F238E27FC236}">
                <a16:creationId xmlns:a16="http://schemas.microsoft.com/office/drawing/2014/main" id="{33AE364A-4BA0-2165-543B-97F1ACC05143}"/>
              </a:ext>
            </a:extLst>
          </p:cNvPr>
          <p:cNvSpPr>
            <a:spLocks noChangeShapeType="1"/>
          </p:cNvSpPr>
          <p:nvPr/>
        </p:nvSpPr>
        <p:spPr bwMode="auto">
          <a:xfrm>
            <a:off x="2339975" y="2276475"/>
            <a:ext cx="647700" cy="21590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1" name="Line 140">
            <a:extLst>
              <a:ext uri="{FF2B5EF4-FFF2-40B4-BE49-F238E27FC236}">
                <a16:creationId xmlns:a16="http://schemas.microsoft.com/office/drawing/2014/main" id="{738F65D1-9702-F4F0-849A-32D6F7ECFDC9}"/>
              </a:ext>
            </a:extLst>
          </p:cNvPr>
          <p:cNvSpPr>
            <a:spLocks noChangeShapeType="1"/>
          </p:cNvSpPr>
          <p:nvPr/>
        </p:nvSpPr>
        <p:spPr bwMode="auto">
          <a:xfrm flipH="1">
            <a:off x="6300788" y="2060575"/>
            <a:ext cx="431800" cy="288925"/>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2" name="灯片编号占位符 1">
            <a:extLst>
              <a:ext uri="{FF2B5EF4-FFF2-40B4-BE49-F238E27FC236}">
                <a16:creationId xmlns:a16="http://schemas.microsoft.com/office/drawing/2014/main" id="{B9DE4C14-AC7F-3EBF-212E-D0DBF11EE8E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7E46CEC6-BBE8-434D-80CC-CFE7DD5C9E80}" type="slidenum">
              <a:rPr lang="en-US" altLang="zh-CN" sz="1200">
                <a:solidFill>
                  <a:srgbClr val="898989"/>
                </a:solidFill>
              </a:rPr>
              <a:pPr eaLnBrk="1" hangingPunct="1"/>
              <a:t>24</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3" grpId="0" animBg="1"/>
      <p:bldP spid="3103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D9642A67-159D-82ED-C42A-C6F70EC930C6}"/>
              </a:ext>
            </a:extLst>
          </p:cNvPr>
          <p:cNvSpPr>
            <a:spLocks noGrp="1" noChangeArrowheads="1"/>
          </p:cNvSpPr>
          <p:nvPr>
            <p:ph type="title"/>
          </p:nvPr>
        </p:nvSpPr>
        <p:spPr>
          <a:xfrm>
            <a:off x="919163" y="214313"/>
            <a:ext cx="8116887" cy="1462087"/>
          </a:xfrm>
        </p:spPr>
        <p:txBody>
          <a:bodyPr/>
          <a:lstStyle/>
          <a:p>
            <a:pPr algn="ctr"/>
            <a:r>
              <a:rPr lang="en-US" altLang="zh-CN"/>
              <a:t>CSMA/CA </a:t>
            </a:r>
            <a:r>
              <a:rPr lang="zh-CN" altLang="en-US"/>
              <a:t>协议 </a:t>
            </a:r>
          </a:p>
        </p:txBody>
      </p:sp>
      <p:sp>
        <p:nvSpPr>
          <p:cNvPr id="312329" name="Rectangle 9">
            <a:extLst>
              <a:ext uri="{FF2B5EF4-FFF2-40B4-BE49-F238E27FC236}">
                <a16:creationId xmlns:a16="http://schemas.microsoft.com/office/drawing/2014/main" id="{45616876-2BA7-D8DF-DEFC-41FE14AC3B7B}"/>
              </a:ext>
            </a:extLst>
          </p:cNvPr>
          <p:cNvSpPr>
            <a:spLocks noGrp="1" noChangeArrowheads="1"/>
          </p:cNvSpPr>
          <p:nvPr>
            <p:ph idx="1"/>
          </p:nvPr>
        </p:nvSpPr>
        <p:spPr>
          <a:xfrm>
            <a:off x="1042988" y="1978025"/>
            <a:ext cx="7416800" cy="4114800"/>
          </a:xfrm>
        </p:spPr>
        <p:txBody>
          <a:bodyPr/>
          <a:lstStyle/>
          <a:p>
            <a:r>
              <a:rPr lang="zh-CN" altLang="en-US" sz="3600"/>
              <a:t>无线局域网不能使用 </a:t>
            </a:r>
            <a:r>
              <a:rPr lang="en-US" altLang="zh-CN" sz="3600"/>
              <a:t>CSMA/CD</a:t>
            </a:r>
            <a:r>
              <a:rPr lang="zh-CN" altLang="en-US" sz="3600"/>
              <a:t>，而只能使用改进的 </a:t>
            </a:r>
            <a:r>
              <a:rPr lang="en-US" altLang="zh-CN" sz="3600"/>
              <a:t>CSMA </a:t>
            </a:r>
            <a:r>
              <a:rPr lang="zh-CN" altLang="en-US" sz="3600"/>
              <a:t>协议。</a:t>
            </a:r>
          </a:p>
          <a:p>
            <a:r>
              <a:rPr lang="zh-CN" altLang="en-US"/>
              <a:t>改进的办法是把 </a:t>
            </a:r>
            <a:r>
              <a:rPr lang="en-US" altLang="zh-CN"/>
              <a:t>CSMA </a:t>
            </a:r>
            <a:r>
              <a:rPr lang="zh-CN" altLang="en-US"/>
              <a:t>增加一个</a:t>
            </a:r>
            <a:r>
              <a:rPr lang="zh-CN" altLang="en-US">
                <a:solidFill>
                  <a:schemeClr val="hlink"/>
                </a:solidFill>
              </a:rPr>
              <a:t>碰撞避免</a:t>
            </a:r>
            <a:r>
              <a:rPr lang="en-US" altLang="zh-CN"/>
              <a:t>(Collision Avoidance)</a:t>
            </a:r>
            <a:r>
              <a:rPr lang="zh-CN" altLang="en-US"/>
              <a:t>功能。</a:t>
            </a:r>
          </a:p>
          <a:p>
            <a:r>
              <a:rPr lang="en-US" altLang="zh-CN"/>
              <a:t>802.11 </a:t>
            </a:r>
            <a:r>
              <a:rPr lang="zh-CN" altLang="en-US"/>
              <a:t>就使用 </a:t>
            </a:r>
            <a:r>
              <a:rPr lang="en-US" altLang="zh-CN"/>
              <a:t>CSMA/CA </a:t>
            </a:r>
            <a:r>
              <a:rPr lang="zh-CN" altLang="en-US"/>
              <a:t>协议。而在使用 </a:t>
            </a:r>
            <a:r>
              <a:rPr lang="en-US" altLang="zh-CN"/>
              <a:t>CSMA/CA </a:t>
            </a:r>
            <a:r>
              <a:rPr lang="zh-CN" altLang="en-US"/>
              <a:t>的同时，还增加使用</a:t>
            </a:r>
            <a:r>
              <a:rPr lang="zh-CN" altLang="en-US">
                <a:solidFill>
                  <a:schemeClr val="hlink"/>
                </a:solidFill>
              </a:rPr>
              <a:t>停止等待协议</a:t>
            </a:r>
            <a:r>
              <a:rPr lang="zh-CN" altLang="en-US"/>
              <a:t>。</a:t>
            </a:r>
          </a:p>
          <a:p>
            <a:r>
              <a:rPr lang="zh-CN" altLang="en-US"/>
              <a:t>下面先介绍 </a:t>
            </a:r>
            <a:r>
              <a:rPr lang="en-US" altLang="zh-CN"/>
              <a:t>802.11 </a:t>
            </a:r>
            <a:r>
              <a:rPr lang="zh-CN" altLang="en-US"/>
              <a:t>的 </a:t>
            </a:r>
            <a:r>
              <a:rPr lang="en-US" altLang="zh-CN"/>
              <a:t>MAC </a:t>
            </a:r>
            <a:r>
              <a:rPr lang="zh-CN" altLang="en-US"/>
              <a:t>层。   </a:t>
            </a:r>
            <a:r>
              <a:rPr lang="zh-CN" altLang="en-US" sz="3600"/>
              <a:t> </a:t>
            </a:r>
          </a:p>
        </p:txBody>
      </p:sp>
      <p:sp>
        <p:nvSpPr>
          <p:cNvPr id="28676" name="灯片编号占位符 1">
            <a:extLst>
              <a:ext uri="{FF2B5EF4-FFF2-40B4-BE49-F238E27FC236}">
                <a16:creationId xmlns:a16="http://schemas.microsoft.com/office/drawing/2014/main" id="{56B07EFC-F618-63C4-E769-06DE550560C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10065E21-487D-4114-8E09-5404BFE8F25A}" type="slidenum">
              <a:rPr lang="en-US" altLang="zh-CN" sz="1200">
                <a:solidFill>
                  <a:srgbClr val="898989"/>
                </a:solidFill>
              </a:rPr>
              <a:pPr eaLnBrk="1" hangingPunct="1"/>
              <a:t>25</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23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3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B6B06B5B-D5F6-9645-DCF1-6B8854022FCA}"/>
              </a:ext>
            </a:extLst>
          </p:cNvPr>
          <p:cNvSpPr>
            <a:spLocks noGrp="1" noChangeArrowheads="1"/>
          </p:cNvSpPr>
          <p:nvPr>
            <p:ph type="title"/>
          </p:nvPr>
        </p:nvSpPr>
        <p:spPr>
          <a:xfrm>
            <a:off x="919163" y="44450"/>
            <a:ext cx="8116887" cy="695325"/>
          </a:xfrm>
        </p:spPr>
        <p:txBody>
          <a:bodyPr/>
          <a:lstStyle/>
          <a:p>
            <a:pPr algn="ctr"/>
            <a:r>
              <a:rPr lang="en-US" altLang="zh-CN" sz="4000"/>
              <a:t>802.11 </a:t>
            </a:r>
            <a:r>
              <a:rPr lang="zh-CN" altLang="en-US" sz="4000"/>
              <a:t>的 </a:t>
            </a:r>
            <a:r>
              <a:rPr lang="en-US" altLang="zh-CN" sz="4000"/>
              <a:t>MAC </a:t>
            </a:r>
            <a:r>
              <a:rPr lang="zh-CN" altLang="en-US" sz="4000"/>
              <a:t>层 </a:t>
            </a:r>
          </a:p>
        </p:txBody>
      </p:sp>
      <p:sp>
        <p:nvSpPr>
          <p:cNvPr id="29699" name="Line 13">
            <a:extLst>
              <a:ext uri="{FF2B5EF4-FFF2-40B4-BE49-F238E27FC236}">
                <a16:creationId xmlns:a16="http://schemas.microsoft.com/office/drawing/2014/main" id="{957F8724-6EC5-92D1-64E2-F917E0551C81}"/>
              </a:ext>
            </a:extLst>
          </p:cNvPr>
          <p:cNvSpPr>
            <a:spLocks noChangeShapeType="1"/>
          </p:cNvSpPr>
          <p:nvPr/>
        </p:nvSpPr>
        <p:spPr bwMode="auto">
          <a:xfrm>
            <a:off x="531813" y="2781300"/>
            <a:ext cx="6350" cy="3097213"/>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0" name="Text Box 14">
            <a:extLst>
              <a:ext uri="{FF2B5EF4-FFF2-40B4-BE49-F238E27FC236}">
                <a16:creationId xmlns:a16="http://schemas.microsoft.com/office/drawing/2014/main" id="{2283CE5C-1A6B-94B5-1448-BDC6B53580F0}"/>
              </a:ext>
            </a:extLst>
          </p:cNvPr>
          <p:cNvSpPr txBox="1">
            <a:spLocks noChangeArrowheads="1"/>
          </p:cNvSpPr>
          <p:nvPr/>
        </p:nvSpPr>
        <p:spPr bwMode="auto">
          <a:xfrm>
            <a:off x="34925" y="4005263"/>
            <a:ext cx="1073150"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MAC </a:t>
            </a:r>
            <a:r>
              <a:rPr kumimoji="1" lang="zh-CN" altLang="en-US">
                <a:solidFill>
                  <a:srgbClr val="333399"/>
                </a:solidFill>
                <a:latin typeface="Arial" panose="020B0604020202020204" pitchFamily="34" charset="0"/>
                <a:ea typeface="黑体" panose="02010609060101010101" pitchFamily="49" charset="-122"/>
              </a:rPr>
              <a:t>层</a:t>
            </a:r>
          </a:p>
        </p:txBody>
      </p:sp>
      <p:sp>
        <p:nvSpPr>
          <p:cNvPr id="29701" name="Text Box 15">
            <a:extLst>
              <a:ext uri="{FF2B5EF4-FFF2-40B4-BE49-F238E27FC236}">
                <a16:creationId xmlns:a16="http://schemas.microsoft.com/office/drawing/2014/main" id="{A2E33EB6-E1B1-DEED-9ED6-E53B50125929}"/>
              </a:ext>
            </a:extLst>
          </p:cNvPr>
          <p:cNvSpPr txBox="1">
            <a:spLocks noChangeArrowheads="1"/>
          </p:cNvSpPr>
          <p:nvPr/>
        </p:nvSpPr>
        <p:spPr bwMode="auto">
          <a:xfrm>
            <a:off x="1979613" y="1916113"/>
            <a:ext cx="360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rgbClr val="333399"/>
                </a:solidFill>
                <a:latin typeface="Arial" panose="020B0604020202020204" pitchFamily="34" charset="0"/>
                <a:ea typeface="黑体" panose="02010609060101010101" pitchFamily="49" charset="-122"/>
              </a:rPr>
              <a:t>无争用服务（选用）</a:t>
            </a:r>
          </a:p>
        </p:txBody>
      </p:sp>
      <p:sp>
        <p:nvSpPr>
          <p:cNvPr id="29702" name="Rectangle 16">
            <a:extLst>
              <a:ext uri="{FF2B5EF4-FFF2-40B4-BE49-F238E27FC236}">
                <a16:creationId xmlns:a16="http://schemas.microsoft.com/office/drawing/2014/main" id="{ACE0CACB-EB85-2C56-001F-F8B14E7BB6E4}"/>
              </a:ext>
            </a:extLst>
          </p:cNvPr>
          <p:cNvSpPr>
            <a:spLocks noChangeArrowheads="1"/>
          </p:cNvSpPr>
          <p:nvPr/>
        </p:nvSpPr>
        <p:spPr bwMode="auto">
          <a:xfrm>
            <a:off x="1116013" y="4160838"/>
            <a:ext cx="7704137" cy="243681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3" name="Rectangle 18">
            <a:extLst>
              <a:ext uri="{FF2B5EF4-FFF2-40B4-BE49-F238E27FC236}">
                <a16:creationId xmlns:a16="http://schemas.microsoft.com/office/drawing/2014/main" id="{F872893A-32BE-7E61-9366-D22A3C8B9CCB}"/>
              </a:ext>
            </a:extLst>
          </p:cNvPr>
          <p:cNvSpPr>
            <a:spLocks noChangeArrowheads="1"/>
          </p:cNvSpPr>
          <p:nvPr/>
        </p:nvSpPr>
        <p:spPr bwMode="auto">
          <a:xfrm>
            <a:off x="1150938" y="4181475"/>
            <a:ext cx="7669212" cy="169703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4" name="Rectangle 19">
            <a:extLst>
              <a:ext uri="{FF2B5EF4-FFF2-40B4-BE49-F238E27FC236}">
                <a16:creationId xmlns:a16="http://schemas.microsoft.com/office/drawing/2014/main" id="{5A130831-DC07-0B77-67FF-684167998D30}"/>
              </a:ext>
            </a:extLst>
          </p:cNvPr>
          <p:cNvSpPr>
            <a:spLocks noChangeArrowheads="1"/>
          </p:cNvSpPr>
          <p:nvPr/>
        </p:nvSpPr>
        <p:spPr bwMode="auto">
          <a:xfrm>
            <a:off x="1139825" y="2782888"/>
            <a:ext cx="4714875" cy="13557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5" name="Text Box 20">
            <a:extLst>
              <a:ext uri="{FF2B5EF4-FFF2-40B4-BE49-F238E27FC236}">
                <a16:creationId xmlns:a16="http://schemas.microsoft.com/office/drawing/2014/main" id="{ADEE3028-7483-C538-E733-2974C3449305}"/>
              </a:ext>
            </a:extLst>
          </p:cNvPr>
          <p:cNvSpPr txBox="1">
            <a:spLocks noChangeArrowheads="1"/>
          </p:cNvSpPr>
          <p:nvPr/>
        </p:nvSpPr>
        <p:spPr bwMode="auto">
          <a:xfrm>
            <a:off x="6142038" y="2420938"/>
            <a:ext cx="2317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争用服务</a:t>
            </a:r>
          </a:p>
          <a:p>
            <a:pPr algn="ctr" eaLnBrk="1" hangingPunct="1"/>
            <a:r>
              <a:rPr kumimoji="1" lang="zh-CN" altLang="en-US" sz="2800">
                <a:solidFill>
                  <a:srgbClr val="333399"/>
                </a:solidFill>
                <a:latin typeface="Arial" panose="020B0604020202020204" pitchFamily="34" charset="0"/>
                <a:ea typeface="黑体" panose="02010609060101010101" pitchFamily="49" charset="-122"/>
              </a:rPr>
              <a:t>（必须实现）</a:t>
            </a:r>
          </a:p>
        </p:txBody>
      </p:sp>
      <p:sp>
        <p:nvSpPr>
          <p:cNvPr id="29706" name="Text Box 23">
            <a:extLst>
              <a:ext uri="{FF2B5EF4-FFF2-40B4-BE49-F238E27FC236}">
                <a16:creationId xmlns:a16="http://schemas.microsoft.com/office/drawing/2014/main" id="{4D3F1915-2849-EA87-F31C-E9833FF235D1}"/>
              </a:ext>
            </a:extLst>
          </p:cNvPr>
          <p:cNvSpPr txBox="1">
            <a:spLocks noChangeArrowheads="1"/>
          </p:cNvSpPr>
          <p:nvPr/>
        </p:nvSpPr>
        <p:spPr bwMode="auto">
          <a:xfrm>
            <a:off x="2173288" y="4360863"/>
            <a:ext cx="57118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分布协调功能 </a:t>
            </a:r>
            <a:r>
              <a:rPr kumimoji="1" lang="en-US" altLang="zh-CN" sz="2800">
                <a:solidFill>
                  <a:srgbClr val="333399"/>
                </a:solidFill>
                <a:latin typeface="Arial" panose="020B0604020202020204" pitchFamily="34" charset="0"/>
                <a:ea typeface="黑体" panose="02010609060101010101" pitchFamily="49" charset="-122"/>
              </a:rPr>
              <a:t>DCF</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(Distributed Coordination Function)</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(CSMA/CA)</a:t>
            </a:r>
          </a:p>
        </p:txBody>
      </p:sp>
      <p:sp>
        <p:nvSpPr>
          <p:cNvPr id="29707" name="Text Box 24">
            <a:extLst>
              <a:ext uri="{FF2B5EF4-FFF2-40B4-BE49-F238E27FC236}">
                <a16:creationId xmlns:a16="http://schemas.microsoft.com/office/drawing/2014/main" id="{3EB84DF5-FAB9-12AB-76AB-39B3F4EDC5BB}"/>
              </a:ext>
            </a:extLst>
          </p:cNvPr>
          <p:cNvSpPr txBox="1">
            <a:spLocks noChangeArrowheads="1"/>
          </p:cNvSpPr>
          <p:nvPr/>
        </p:nvSpPr>
        <p:spPr bwMode="auto">
          <a:xfrm>
            <a:off x="1036638" y="2997200"/>
            <a:ext cx="4819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点协调功能 </a:t>
            </a:r>
            <a:r>
              <a:rPr kumimoji="1" lang="en-US" altLang="zh-CN" sz="2800">
                <a:solidFill>
                  <a:srgbClr val="333399"/>
                </a:solidFill>
                <a:latin typeface="Arial" panose="020B0604020202020204" pitchFamily="34" charset="0"/>
                <a:ea typeface="黑体" panose="02010609060101010101" pitchFamily="49" charset="-122"/>
              </a:rPr>
              <a:t>PCF</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(Point Coordination Function)</a:t>
            </a:r>
          </a:p>
        </p:txBody>
      </p:sp>
      <p:sp>
        <p:nvSpPr>
          <p:cNvPr id="29708" name="Rectangle 25">
            <a:extLst>
              <a:ext uri="{FF2B5EF4-FFF2-40B4-BE49-F238E27FC236}">
                <a16:creationId xmlns:a16="http://schemas.microsoft.com/office/drawing/2014/main" id="{716454FB-3061-670A-6BFA-636BEF126706}"/>
              </a:ext>
            </a:extLst>
          </p:cNvPr>
          <p:cNvSpPr>
            <a:spLocks noChangeArrowheads="1"/>
          </p:cNvSpPr>
          <p:nvPr/>
        </p:nvSpPr>
        <p:spPr bwMode="auto">
          <a:xfrm>
            <a:off x="1116013" y="2781300"/>
            <a:ext cx="4745037" cy="13795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9" name="Line 37">
            <a:extLst>
              <a:ext uri="{FF2B5EF4-FFF2-40B4-BE49-F238E27FC236}">
                <a16:creationId xmlns:a16="http://schemas.microsoft.com/office/drawing/2014/main" id="{48ED8A05-5C55-20DD-991A-D52AFC5B9A80}"/>
              </a:ext>
            </a:extLst>
          </p:cNvPr>
          <p:cNvSpPr>
            <a:spLocks noChangeShapeType="1"/>
          </p:cNvSpPr>
          <p:nvPr/>
        </p:nvSpPr>
        <p:spPr bwMode="auto">
          <a:xfrm>
            <a:off x="152400" y="2781300"/>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Text Box 12">
            <a:extLst>
              <a:ext uri="{FF2B5EF4-FFF2-40B4-BE49-F238E27FC236}">
                <a16:creationId xmlns:a16="http://schemas.microsoft.com/office/drawing/2014/main" id="{242BC322-6E59-8B54-FDE1-031DB993244B}"/>
              </a:ext>
            </a:extLst>
          </p:cNvPr>
          <p:cNvSpPr txBox="1">
            <a:spLocks noChangeArrowheads="1"/>
          </p:cNvSpPr>
          <p:nvPr/>
        </p:nvSpPr>
        <p:spPr bwMode="auto">
          <a:xfrm>
            <a:off x="4500563" y="6005513"/>
            <a:ext cx="125095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rgbClr val="333399"/>
                </a:solidFill>
                <a:latin typeface="Arial" panose="020B0604020202020204" pitchFamily="34" charset="0"/>
                <a:ea typeface="黑体" panose="02010609060101010101" pitchFamily="49" charset="-122"/>
              </a:rPr>
              <a:t>物理层</a:t>
            </a:r>
          </a:p>
        </p:txBody>
      </p:sp>
      <p:sp>
        <p:nvSpPr>
          <p:cNvPr id="29711" name="Line 36">
            <a:extLst>
              <a:ext uri="{FF2B5EF4-FFF2-40B4-BE49-F238E27FC236}">
                <a16:creationId xmlns:a16="http://schemas.microsoft.com/office/drawing/2014/main" id="{E983DD68-173E-3B2B-3A84-CA59CF8E01A7}"/>
              </a:ext>
            </a:extLst>
          </p:cNvPr>
          <p:cNvSpPr>
            <a:spLocks noChangeShapeType="1"/>
          </p:cNvSpPr>
          <p:nvPr/>
        </p:nvSpPr>
        <p:spPr bwMode="auto">
          <a:xfrm>
            <a:off x="152400" y="5878513"/>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3390" name="Text Box 46">
            <a:extLst>
              <a:ext uri="{FF2B5EF4-FFF2-40B4-BE49-F238E27FC236}">
                <a16:creationId xmlns:a16="http://schemas.microsoft.com/office/drawing/2014/main" id="{E6697B76-FB80-E336-2B03-656375A0E0DC}"/>
              </a:ext>
            </a:extLst>
          </p:cNvPr>
          <p:cNvSpPr txBox="1">
            <a:spLocks noChangeArrowheads="1"/>
          </p:cNvSpPr>
          <p:nvPr/>
        </p:nvSpPr>
        <p:spPr bwMode="auto">
          <a:xfrm>
            <a:off x="611188" y="785813"/>
            <a:ext cx="8034337" cy="95567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a:solidFill>
                  <a:srgbClr val="333399"/>
                </a:solidFill>
                <a:latin typeface="Arial" panose="020B0604020202020204" pitchFamily="34" charset="0"/>
                <a:ea typeface="黑体" panose="02010609060101010101" pitchFamily="49" charset="-122"/>
              </a:rPr>
              <a:t>MAC </a:t>
            </a:r>
            <a:r>
              <a:rPr lang="zh-CN" altLang="en-US" sz="2800">
                <a:solidFill>
                  <a:srgbClr val="333399"/>
                </a:solidFill>
                <a:latin typeface="Arial" panose="020B0604020202020204" pitchFamily="34" charset="0"/>
                <a:ea typeface="黑体" panose="02010609060101010101" pitchFamily="49" charset="-122"/>
              </a:rPr>
              <a:t>层通过协调功能来确定在基本服务集 </a:t>
            </a:r>
            <a:r>
              <a:rPr lang="en-US" altLang="zh-CN" sz="2800">
                <a:solidFill>
                  <a:srgbClr val="333399"/>
                </a:solidFill>
                <a:latin typeface="Arial" panose="020B0604020202020204" pitchFamily="34" charset="0"/>
                <a:ea typeface="黑体" panose="02010609060101010101" pitchFamily="49" charset="-122"/>
              </a:rPr>
              <a:t>BSS </a:t>
            </a:r>
            <a:r>
              <a:rPr lang="zh-CN" altLang="en-US" sz="2800">
                <a:solidFill>
                  <a:srgbClr val="333399"/>
                </a:solidFill>
                <a:latin typeface="Arial" panose="020B0604020202020204" pitchFamily="34" charset="0"/>
                <a:ea typeface="黑体" panose="02010609060101010101" pitchFamily="49" charset="-122"/>
              </a:rPr>
              <a:t>中</a:t>
            </a:r>
          </a:p>
          <a:p>
            <a:pPr algn="ctr" eaLnBrk="1" hangingPunct="1"/>
            <a:r>
              <a:rPr lang="zh-CN" altLang="en-US" sz="2800">
                <a:solidFill>
                  <a:srgbClr val="333399"/>
                </a:solidFill>
                <a:latin typeface="Arial" panose="020B0604020202020204" pitchFamily="34" charset="0"/>
                <a:ea typeface="黑体" panose="02010609060101010101" pitchFamily="49" charset="-122"/>
              </a:rPr>
              <a:t>的移动站在什么时间能发送数据或接收数据。 </a:t>
            </a:r>
          </a:p>
        </p:txBody>
      </p:sp>
      <p:sp>
        <p:nvSpPr>
          <p:cNvPr id="29713" name="Line 49">
            <a:extLst>
              <a:ext uri="{FF2B5EF4-FFF2-40B4-BE49-F238E27FC236}">
                <a16:creationId xmlns:a16="http://schemas.microsoft.com/office/drawing/2014/main" id="{F27CA04E-C711-DC4C-F4E1-81D29DF83551}"/>
              </a:ext>
            </a:extLst>
          </p:cNvPr>
          <p:cNvSpPr>
            <a:spLocks noChangeShapeType="1"/>
          </p:cNvSpPr>
          <p:nvPr/>
        </p:nvSpPr>
        <p:spPr bwMode="auto">
          <a:xfrm flipV="1">
            <a:off x="1108075" y="5876925"/>
            <a:ext cx="7712075"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4" name="AutoShape 50">
            <a:extLst>
              <a:ext uri="{FF2B5EF4-FFF2-40B4-BE49-F238E27FC236}">
                <a16:creationId xmlns:a16="http://schemas.microsoft.com/office/drawing/2014/main" id="{9D3DD0E1-C29C-51F0-CC93-2D47F108B94C}"/>
              </a:ext>
            </a:extLst>
          </p:cNvPr>
          <p:cNvSpPr>
            <a:spLocks noChangeArrowheads="1"/>
          </p:cNvSpPr>
          <p:nvPr/>
        </p:nvSpPr>
        <p:spPr bwMode="auto">
          <a:xfrm>
            <a:off x="7092950" y="3357563"/>
            <a:ext cx="576263" cy="935037"/>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15" name="AutoShape 51">
            <a:extLst>
              <a:ext uri="{FF2B5EF4-FFF2-40B4-BE49-F238E27FC236}">
                <a16:creationId xmlns:a16="http://schemas.microsoft.com/office/drawing/2014/main" id="{D81FE3FB-C17A-38E2-4ADD-A0DF029817FA}"/>
              </a:ext>
            </a:extLst>
          </p:cNvPr>
          <p:cNvSpPr>
            <a:spLocks noChangeArrowheads="1"/>
          </p:cNvSpPr>
          <p:nvPr/>
        </p:nvSpPr>
        <p:spPr bwMode="auto">
          <a:xfrm>
            <a:off x="3203575" y="2492375"/>
            <a:ext cx="576263"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16" name="灯片编号占位符 1">
            <a:extLst>
              <a:ext uri="{FF2B5EF4-FFF2-40B4-BE49-F238E27FC236}">
                <a16:creationId xmlns:a16="http://schemas.microsoft.com/office/drawing/2014/main" id="{B10D932A-E030-6FA4-2A5D-67096AC8DB4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1503A70E-8C7A-46A7-81F8-57A8CA2D9D44}" type="slidenum">
              <a:rPr lang="en-US" altLang="zh-CN" sz="1200">
                <a:solidFill>
                  <a:srgbClr val="898989"/>
                </a:solidFill>
              </a:rPr>
              <a:pPr eaLnBrk="1" hangingPunct="1"/>
              <a:t>26</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Line 3">
            <a:extLst>
              <a:ext uri="{FF2B5EF4-FFF2-40B4-BE49-F238E27FC236}">
                <a16:creationId xmlns:a16="http://schemas.microsoft.com/office/drawing/2014/main" id="{8BBC94CA-DA29-51FB-0DEF-43C09790EE48}"/>
              </a:ext>
            </a:extLst>
          </p:cNvPr>
          <p:cNvSpPr>
            <a:spLocks noChangeShapeType="1"/>
          </p:cNvSpPr>
          <p:nvPr/>
        </p:nvSpPr>
        <p:spPr bwMode="auto">
          <a:xfrm>
            <a:off x="531813" y="2781300"/>
            <a:ext cx="6350" cy="3097213"/>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Text Box 4">
            <a:extLst>
              <a:ext uri="{FF2B5EF4-FFF2-40B4-BE49-F238E27FC236}">
                <a16:creationId xmlns:a16="http://schemas.microsoft.com/office/drawing/2014/main" id="{414094EF-39CF-7AE8-3B75-CC1086E6CA60}"/>
              </a:ext>
            </a:extLst>
          </p:cNvPr>
          <p:cNvSpPr txBox="1">
            <a:spLocks noChangeArrowheads="1"/>
          </p:cNvSpPr>
          <p:nvPr/>
        </p:nvSpPr>
        <p:spPr bwMode="auto">
          <a:xfrm>
            <a:off x="34925" y="4005263"/>
            <a:ext cx="1073150"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MAC </a:t>
            </a:r>
            <a:r>
              <a:rPr kumimoji="1" lang="zh-CN" altLang="en-US">
                <a:solidFill>
                  <a:srgbClr val="333399"/>
                </a:solidFill>
                <a:latin typeface="Arial" panose="020B0604020202020204" pitchFamily="34" charset="0"/>
                <a:ea typeface="黑体" panose="02010609060101010101" pitchFamily="49" charset="-122"/>
              </a:rPr>
              <a:t>层</a:t>
            </a:r>
          </a:p>
        </p:txBody>
      </p:sp>
      <p:sp>
        <p:nvSpPr>
          <p:cNvPr id="30724" name="Text Box 5">
            <a:extLst>
              <a:ext uri="{FF2B5EF4-FFF2-40B4-BE49-F238E27FC236}">
                <a16:creationId xmlns:a16="http://schemas.microsoft.com/office/drawing/2014/main" id="{D39AD60B-DFCD-B25D-78F1-C1A346650B77}"/>
              </a:ext>
            </a:extLst>
          </p:cNvPr>
          <p:cNvSpPr txBox="1">
            <a:spLocks noChangeArrowheads="1"/>
          </p:cNvSpPr>
          <p:nvPr/>
        </p:nvSpPr>
        <p:spPr bwMode="auto">
          <a:xfrm>
            <a:off x="2411413" y="1916113"/>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rgbClr val="333399"/>
                </a:solidFill>
                <a:latin typeface="Arial" panose="020B0604020202020204" pitchFamily="34" charset="0"/>
                <a:ea typeface="黑体" panose="02010609060101010101" pitchFamily="49" charset="-122"/>
              </a:rPr>
              <a:t>无争用服务</a:t>
            </a:r>
          </a:p>
        </p:txBody>
      </p:sp>
      <p:sp>
        <p:nvSpPr>
          <p:cNvPr id="30725" name="Rectangle 6">
            <a:extLst>
              <a:ext uri="{FF2B5EF4-FFF2-40B4-BE49-F238E27FC236}">
                <a16:creationId xmlns:a16="http://schemas.microsoft.com/office/drawing/2014/main" id="{14214431-FC1B-FA76-C609-F36DD8A9F054}"/>
              </a:ext>
            </a:extLst>
          </p:cNvPr>
          <p:cNvSpPr>
            <a:spLocks noChangeArrowheads="1"/>
          </p:cNvSpPr>
          <p:nvPr/>
        </p:nvSpPr>
        <p:spPr bwMode="auto">
          <a:xfrm>
            <a:off x="1116013" y="4160838"/>
            <a:ext cx="7704137" cy="243681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6" name="Rectangle 7">
            <a:extLst>
              <a:ext uri="{FF2B5EF4-FFF2-40B4-BE49-F238E27FC236}">
                <a16:creationId xmlns:a16="http://schemas.microsoft.com/office/drawing/2014/main" id="{6E876A31-BB64-9508-CBDF-E2FE9F3611E4}"/>
              </a:ext>
            </a:extLst>
          </p:cNvPr>
          <p:cNvSpPr>
            <a:spLocks noChangeArrowheads="1"/>
          </p:cNvSpPr>
          <p:nvPr/>
        </p:nvSpPr>
        <p:spPr bwMode="auto">
          <a:xfrm>
            <a:off x="1150938" y="4181475"/>
            <a:ext cx="7669212" cy="169703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7" name="Rectangle 8">
            <a:extLst>
              <a:ext uri="{FF2B5EF4-FFF2-40B4-BE49-F238E27FC236}">
                <a16:creationId xmlns:a16="http://schemas.microsoft.com/office/drawing/2014/main" id="{C85A996C-199A-5C6D-127E-6E2028AC4C96}"/>
              </a:ext>
            </a:extLst>
          </p:cNvPr>
          <p:cNvSpPr>
            <a:spLocks noChangeArrowheads="1"/>
          </p:cNvSpPr>
          <p:nvPr/>
        </p:nvSpPr>
        <p:spPr bwMode="auto">
          <a:xfrm>
            <a:off x="1139825" y="2782888"/>
            <a:ext cx="4714875" cy="13557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28" name="Text Box 9">
            <a:extLst>
              <a:ext uri="{FF2B5EF4-FFF2-40B4-BE49-F238E27FC236}">
                <a16:creationId xmlns:a16="http://schemas.microsoft.com/office/drawing/2014/main" id="{719B93DE-EB88-DA8F-E134-7BDEC02DDD53}"/>
              </a:ext>
            </a:extLst>
          </p:cNvPr>
          <p:cNvSpPr txBox="1">
            <a:spLocks noChangeArrowheads="1"/>
          </p:cNvSpPr>
          <p:nvPr/>
        </p:nvSpPr>
        <p:spPr bwMode="auto">
          <a:xfrm>
            <a:off x="6565900" y="2765425"/>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争用服务</a:t>
            </a:r>
          </a:p>
        </p:txBody>
      </p:sp>
      <p:sp>
        <p:nvSpPr>
          <p:cNvPr id="30729" name="Text Box 10">
            <a:extLst>
              <a:ext uri="{FF2B5EF4-FFF2-40B4-BE49-F238E27FC236}">
                <a16:creationId xmlns:a16="http://schemas.microsoft.com/office/drawing/2014/main" id="{50437175-EBE5-948B-4E51-440FD676CB36}"/>
              </a:ext>
            </a:extLst>
          </p:cNvPr>
          <p:cNvSpPr txBox="1">
            <a:spLocks noChangeArrowheads="1"/>
          </p:cNvSpPr>
          <p:nvPr/>
        </p:nvSpPr>
        <p:spPr bwMode="auto">
          <a:xfrm>
            <a:off x="2173288" y="4360863"/>
            <a:ext cx="57118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分布协调功能 </a:t>
            </a:r>
            <a:r>
              <a:rPr kumimoji="1" lang="en-US" altLang="zh-CN" sz="2800">
                <a:solidFill>
                  <a:srgbClr val="333399"/>
                </a:solidFill>
                <a:latin typeface="Arial" panose="020B0604020202020204" pitchFamily="34" charset="0"/>
                <a:ea typeface="黑体" panose="02010609060101010101" pitchFamily="49" charset="-122"/>
              </a:rPr>
              <a:t>DCF</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(Distributed Coordination Function)</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(CSMA/CA)</a:t>
            </a:r>
          </a:p>
        </p:txBody>
      </p:sp>
      <p:sp>
        <p:nvSpPr>
          <p:cNvPr id="30730" name="Text Box 11">
            <a:extLst>
              <a:ext uri="{FF2B5EF4-FFF2-40B4-BE49-F238E27FC236}">
                <a16:creationId xmlns:a16="http://schemas.microsoft.com/office/drawing/2014/main" id="{C7A7BBB2-4A1C-C246-C71C-5EE81A2910DB}"/>
              </a:ext>
            </a:extLst>
          </p:cNvPr>
          <p:cNvSpPr txBox="1">
            <a:spLocks noChangeArrowheads="1"/>
          </p:cNvSpPr>
          <p:nvPr/>
        </p:nvSpPr>
        <p:spPr bwMode="auto">
          <a:xfrm>
            <a:off x="1036638" y="2997200"/>
            <a:ext cx="4819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点协调功能 </a:t>
            </a:r>
            <a:r>
              <a:rPr kumimoji="1" lang="en-US" altLang="zh-CN" sz="2800">
                <a:solidFill>
                  <a:srgbClr val="333399"/>
                </a:solidFill>
                <a:latin typeface="Arial" panose="020B0604020202020204" pitchFamily="34" charset="0"/>
                <a:ea typeface="黑体" panose="02010609060101010101" pitchFamily="49" charset="-122"/>
              </a:rPr>
              <a:t>PCF</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(Point Coordination Function)</a:t>
            </a:r>
          </a:p>
        </p:txBody>
      </p:sp>
      <p:sp>
        <p:nvSpPr>
          <p:cNvPr id="30731" name="Rectangle 12">
            <a:extLst>
              <a:ext uri="{FF2B5EF4-FFF2-40B4-BE49-F238E27FC236}">
                <a16:creationId xmlns:a16="http://schemas.microsoft.com/office/drawing/2014/main" id="{7267EA2C-3495-4AF8-964A-FEE0F610A061}"/>
              </a:ext>
            </a:extLst>
          </p:cNvPr>
          <p:cNvSpPr>
            <a:spLocks noChangeArrowheads="1"/>
          </p:cNvSpPr>
          <p:nvPr/>
        </p:nvSpPr>
        <p:spPr bwMode="auto">
          <a:xfrm>
            <a:off x="1116013" y="2781300"/>
            <a:ext cx="4745037" cy="13795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32" name="Line 13">
            <a:extLst>
              <a:ext uri="{FF2B5EF4-FFF2-40B4-BE49-F238E27FC236}">
                <a16:creationId xmlns:a16="http://schemas.microsoft.com/office/drawing/2014/main" id="{BC301105-1D93-FF93-4B09-0F2835F3AEC7}"/>
              </a:ext>
            </a:extLst>
          </p:cNvPr>
          <p:cNvSpPr>
            <a:spLocks noChangeShapeType="1"/>
          </p:cNvSpPr>
          <p:nvPr/>
        </p:nvSpPr>
        <p:spPr bwMode="auto">
          <a:xfrm>
            <a:off x="152400" y="2781300"/>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Text Box 14">
            <a:extLst>
              <a:ext uri="{FF2B5EF4-FFF2-40B4-BE49-F238E27FC236}">
                <a16:creationId xmlns:a16="http://schemas.microsoft.com/office/drawing/2014/main" id="{D92A95A2-9A92-E9A5-8CE2-3BD6D06FBBC2}"/>
              </a:ext>
            </a:extLst>
          </p:cNvPr>
          <p:cNvSpPr txBox="1">
            <a:spLocks noChangeArrowheads="1"/>
          </p:cNvSpPr>
          <p:nvPr/>
        </p:nvSpPr>
        <p:spPr bwMode="auto">
          <a:xfrm>
            <a:off x="4500563" y="6005513"/>
            <a:ext cx="125095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rgbClr val="333399"/>
                </a:solidFill>
                <a:latin typeface="Arial" panose="020B0604020202020204" pitchFamily="34" charset="0"/>
                <a:ea typeface="黑体" panose="02010609060101010101" pitchFamily="49" charset="-122"/>
              </a:rPr>
              <a:t>物理层</a:t>
            </a:r>
          </a:p>
        </p:txBody>
      </p:sp>
      <p:sp>
        <p:nvSpPr>
          <p:cNvPr id="30734" name="Line 15">
            <a:extLst>
              <a:ext uri="{FF2B5EF4-FFF2-40B4-BE49-F238E27FC236}">
                <a16:creationId xmlns:a16="http://schemas.microsoft.com/office/drawing/2014/main" id="{E56C5765-D6EE-D5E0-D196-E7CBD925E946}"/>
              </a:ext>
            </a:extLst>
          </p:cNvPr>
          <p:cNvSpPr>
            <a:spLocks noChangeShapeType="1"/>
          </p:cNvSpPr>
          <p:nvPr/>
        </p:nvSpPr>
        <p:spPr bwMode="auto">
          <a:xfrm>
            <a:off x="152400" y="5878513"/>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5" name="Line 17">
            <a:extLst>
              <a:ext uri="{FF2B5EF4-FFF2-40B4-BE49-F238E27FC236}">
                <a16:creationId xmlns:a16="http://schemas.microsoft.com/office/drawing/2014/main" id="{E01EC13E-44FE-0587-E30D-5E663A7C44FE}"/>
              </a:ext>
            </a:extLst>
          </p:cNvPr>
          <p:cNvSpPr>
            <a:spLocks noChangeShapeType="1"/>
          </p:cNvSpPr>
          <p:nvPr/>
        </p:nvSpPr>
        <p:spPr bwMode="auto">
          <a:xfrm flipV="1">
            <a:off x="1108075" y="5876925"/>
            <a:ext cx="7712075"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6" name="AutoShape 18">
            <a:extLst>
              <a:ext uri="{FF2B5EF4-FFF2-40B4-BE49-F238E27FC236}">
                <a16:creationId xmlns:a16="http://schemas.microsoft.com/office/drawing/2014/main" id="{2807BDA5-6792-AF28-F22E-F2372C71F701}"/>
              </a:ext>
            </a:extLst>
          </p:cNvPr>
          <p:cNvSpPr>
            <a:spLocks noChangeArrowheads="1"/>
          </p:cNvSpPr>
          <p:nvPr/>
        </p:nvSpPr>
        <p:spPr bwMode="auto">
          <a:xfrm>
            <a:off x="7092950" y="3357563"/>
            <a:ext cx="576263" cy="935037"/>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37" name="AutoShape 19">
            <a:extLst>
              <a:ext uri="{FF2B5EF4-FFF2-40B4-BE49-F238E27FC236}">
                <a16:creationId xmlns:a16="http://schemas.microsoft.com/office/drawing/2014/main" id="{497C3436-3DBC-5704-7597-A7E0148EEDB2}"/>
              </a:ext>
            </a:extLst>
          </p:cNvPr>
          <p:cNvSpPr>
            <a:spLocks noChangeArrowheads="1"/>
          </p:cNvSpPr>
          <p:nvPr/>
        </p:nvSpPr>
        <p:spPr bwMode="auto">
          <a:xfrm>
            <a:off x="3203575" y="2492375"/>
            <a:ext cx="576263"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0470" name="Line 22">
            <a:extLst>
              <a:ext uri="{FF2B5EF4-FFF2-40B4-BE49-F238E27FC236}">
                <a16:creationId xmlns:a16="http://schemas.microsoft.com/office/drawing/2014/main" id="{49475278-D33C-6366-4B2B-C1066426C6F2}"/>
              </a:ext>
            </a:extLst>
          </p:cNvPr>
          <p:cNvSpPr>
            <a:spLocks noChangeShapeType="1"/>
          </p:cNvSpPr>
          <p:nvPr/>
        </p:nvSpPr>
        <p:spPr bwMode="auto">
          <a:xfrm>
            <a:off x="6370638" y="1725613"/>
            <a:ext cx="1587" cy="2566987"/>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0469" name="Rectangle 21">
            <a:extLst>
              <a:ext uri="{FF2B5EF4-FFF2-40B4-BE49-F238E27FC236}">
                <a16:creationId xmlns:a16="http://schemas.microsoft.com/office/drawing/2014/main" id="{5FC49F5D-F075-1C7A-6A07-038ACCE43EB4}"/>
              </a:ext>
            </a:extLst>
          </p:cNvPr>
          <p:cNvSpPr>
            <a:spLocks noGrp="1" noChangeArrowheads="1"/>
          </p:cNvSpPr>
          <p:nvPr>
            <p:ph type="title"/>
          </p:nvPr>
        </p:nvSpPr>
        <p:spPr>
          <a:xfrm>
            <a:off x="684213" y="187325"/>
            <a:ext cx="8208962" cy="1585913"/>
          </a:xfrm>
          <a:solidFill>
            <a:srgbClr val="FFFF99"/>
          </a:solidFill>
          <a:ln>
            <a:solidFill>
              <a:srgbClr val="333399"/>
            </a:solidFill>
            <a:miter lim="800000"/>
            <a:headEnd/>
            <a:tailEnd/>
          </a:ln>
        </p:spPr>
        <p:txBody>
          <a:bodyPr/>
          <a:lstStyle/>
          <a:p>
            <a:pPr algn="ctr"/>
            <a:r>
              <a:rPr lang="en-US" altLang="zh-CN" sz="3200"/>
              <a:t>DCF </a:t>
            </a:r>
            <a:r>
              <a:rPr lang="zh-CN" altLang="en-US" sz="3200"/>
              <a:t>子层在每一个结点使用 </a:t>
            </a:r>
            <a:r>
              <a:rPr lang="en-US" altLang="zh-CN" sz="3200"/>
              <a:t>CSMA </a:t>
            </a:r>
            <a:r>
              <a:rPr lang="zh-CN" altLang="en-US" sz="3200"/>
              <a:t>机制的分布式接入算法，让各个站通过争用信道来获取发送权。因此 </a:t>
            </a:r>
            <a:r>
              <a:rPr lang="en-US" altLang="zh-CN" sz="3200"/>
              <a:t>DCF </a:t>
            </a:r>
            <a:r>
              <a:rPr lang="zh-CN" altLang="en-US" sz="3200"/>
              <a:t>向上提供争用服务。 </a:t>
            </a:r>
          </a:p>
        </p:txBody>
      </p:sp>
      <p:sp>
        <p:nvSpPr>
          <p:cNvPr id="30740" name="灯片编号占位符 1">
            <a:extLst>
              <a:ext uri="{FF2B5EF4-FFF2-40B4-BE49-F238E27FC236}">
                <a16:creationId xmlns:a16="http://schemas.microsoft.com/office/drawing/2014/main" id="{A0CC21D1-2D4D-B86F-852A-BA29C797031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7BAA7F98-4208-4C9D-9A86-042CFEBFF2B7}" type="slidenum">
              <a:rPr lang="en-US" altLang="zh-CN" sz="1200">
                <a:solidFill>
                  <a:srgbClr val="898989"/>
                </a:solidFill>
              </a:rPr>
              <a:pPr eaLnBrk="1" hangingPunct="1"/>
              <a:t>27</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6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Line 3">
            <a:extLst>
              <a:ext uri="{FF2B5EF4-FFF2-40B4-BE49-F238E27FC236}">
                <a16:creationId xmlns:a16="http://schemas.microsoft.com/office/drawing/2014/main" id="{773E7362-34E9-B670-F382-159F85F34CB6}"/>
              </a:ext>
            </a:extLst>
          </p:cNvPr>
          <p:cNvSpPr>
            <a:spLocks noChangeShapeType="1"/>
          </p:cNvSpPr>
          <p:nvPr/>
        </p:nvSpPr>
        <p:spPr bwMode="auto">
          <a:xfrm>
            <a:off x="531813" y="2781300"/>
            <a:ext cx="6350" cy="3097213"/>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7" name="Text Box 4">
            <a:extLst>
              <a:ext uri="{FF2B5EF4-FFF2-40B4-BE49-F238E27FC236}">
                <a16:creationId xmlns:a16="http://schemas.microsoft.com/office/drawing/2014/main" id="{3CADEEC4-FE07-4AD9-4609-90D13FA5BB88}"/>
              </a:ext>
            </a:extLst>
          </p:cNvPr>
          <p:cNvSpPr txBox="1">
            <a:spLocks noChangeArrowheads="1"/>
          </p:cNvSpPr>
          <p:nvPr/>
        </p:nvSpPr>
        <p:spPr bwMode="auto">
          <a:xfrm>
            <a:off x="34925" y="4005263"/>
            <a:ext cx="1073150"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333399"/>
                </a:solidFill>
                <a:latin typeface="Arial" panose="020B0604020202020204" pitchFamily="34" charset="0"/>
                <a:ea typeface="黑体" panose="02010609060101010101" pitchFamily="49" charset="-122"/>
              </a:rPr>
              <a:t>MAC </a:t>
            </a:r>
            <a:r>
              <a:rPr kumimoji="1" lang="zh-CN" altLang="en-US">
                <a:solidFill>
                  <a:srgbClr val="333399"/>
                </a:solidFill>
                <a:latin typeface="Arial" panose="020B0604020202020204" pitchFamily="34" charset="0"/>
                <a:ea typeface="黑体" panose="02010609060101010101" pitchFamily="49" charset="-122"/>
              </a:rPr>
              <a:t>层</a:t>
            </a:r>
          </a:p>
        </p:txBody>
      </p:sp>
      <p:sp>
        <p:nvSpPr>
          <p:cNvPr id="31748" name="Text Box 5">
            <a:extLst>
              <a:ext uri="{FF2B5EF4-FFF2-40B4-BE49-F238E27FC236}">
                <a16:creationId xmlns:a16="http://schemas.microsoft.com/office/drawing/2014/main" id="{BF84BB3B-F9B5-280C-2362-A93B035A2A59}"/>
              </a:ext>
            </a:extLst>
          </p:cNvPr>
          <p:cNvSpPr txBox="1">
            <a:spLocks noChangeArrowheads="1"/>
          </p:cNvSpPr>
          <p:nvPr/>
        </p:nvSpPr>
        <p:spPr bwMode="auto">
          <a:xfrm>
            <a:off x="2484438" y="1916113"/>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rgbClr val="333399"/>
                </a:solidFill>
                <a:latin typeface="Arial" panose="020B0604020202020204" pitchFamily="34" charset="0"/>
                <a:ea typeface="黑体" panose="02010609060101010101" pitchFamily="49" charset="-122"/>
              </a:rPr>
              <a:t>无争用服务</a:t>
            </a:r>
          </a:p>
        </p:txBody>
      </p:sp>
      <p:sp>
        <p:nvSpPr>
          <p:cNvPr id="31749" name="Rectangle 6">
            <a:extLst>
              <a:ext uri="{FF2B5EF4-FFF2-40B4-BE49-F238E27FC236}">
                <a16:creationId xmlns:a16="http://schemas.microsoft.com/office/drawing/2014/main" id="{A2DF79F8-32B6-03A6-043A-C442CB7B3C02}"/>
              </a:ext>
            </a:extLst>
          </p:cNvPr>
          <p:cNvSpPr>
            <a:spLocks noChangeArrowheads="1"/>
          </p:cNvSpPr>
          <p:nvPr/>
        </p:nvSpPr>
        <p:spPr bwMode="auto">
          <a:xfrm>
            <a:off x="1116013" y="4160838"/>
            <a:ext cx="7704137" cy="243681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50" name="Rectangle 7">
            <a:extLst>
              <a:ext uri="{FF2B5EF4-FFF2-40B4-BE49-F238E27FC236}">
                <a16:creationId xmlns:a16="http://schemas.microsoft.com/office/drawing/2014/main" id="{9AC06961-74A1-A6BB-7AEB-6C68103DFCFE}"/>
              </a:ext>
            </a:extLst>
          </p:cNvPr>
          <p:cNvSpPr>
            <a:spLocks noChangeArrowheads="1"/>
          </p:cNvSpPr>
          <p:nvPr/>
        </p:nvSpPr>
        <p:spPr bwMode="auto">
          <a:xfrm>
            <a:off x="1150938" y="4181475"/>
            <a:ext cx="7669212" cy="169703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51" name="Rectangle 8">
            <a:extLst>
              <a:ext uri="{FF2B5EF4-FFF2-40B4-BE49-F238E27FC236}">
                <a16:creationId xmlns:a16="http://schemas.microsoft.com/office/drawing/2014/main" id="{07916F69-742E-D5F5-55EE-0D1A86251C7C}"/>
              </a:ext>
            </a:extLst>
          </p:cNvPr>
          <p:cNvSpPr>
            <a:spLocks noChangeArrowheads="1"/>
          </p:cNvSpPr>
          <p:nvPr/>
        </p:nvSpPr>
        <p:spPr bwMode="auto">
          <a:xfrm>
            <a:off x="1139825" y="2782888"/>
            <a:ext cx="4714875" cy="135572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52" name="Text Box 9">
            <a:extLst>
              <a:ext uri="{FF2B5EF4-FFF2-40B4-BE49-F238E27FC236}">
                <a16:creationId xmlns:a16="http://schemas.microsoft.com/office/drawing/2014/main" id="{B73640F8-468A-85FE-C19A-7274BBA83CA2}"/>
              </a:ext>
            </a:extLst>
          </p:cNvPr>
          <p:cNvSpPr txBox="1">
            <a:spLocks noChangeArrowheads="1"/>
          </p:cNvSpPr>
          <p:nvPr/>
        </p:nvSpPr>
        <p:spPr bwMode="auto">
          <a:xfrm>
            <a:off x="6565900" y="283845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争用服务</a:t>
            </a:r>
          </a:p>
        </p:txBody>
      </p:sp>
      <p:sp>
        <p:nvSpPr>
          <p:cNvPr id="31753" name="Text Box 10">
            <a:extLst>
              <a:ext uri="{FF2B5EF4-FFF2-40B4-BE49-F238E27FC236}">
                <a16:creationId xmlns:a16="http://schemas.microsoft.com/office/drawing/2014/main" id="{66532136-7473-6420-3F54-9B34EAEB110C}"/>
              </a:ext>
            </a:extLst>
          </p:cNvPr>
          <p:cNvSpPr txBox="1">
            <a:spLocks noChangeArrowheads="1"/>
          </p:cNvSpPr>
          <p:nvPr/>
        </p:nvSpPr>
        <p:spPr bwMode="auto">
          <a:xfrm>
            <a:off x="2173288" y="4360863"/>
            <a:ext cx="57118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分布协调功能 </a:t>
            </a:r>
            <a:r>
              <a:rPr kumimoji="1" lang="en-US" altLang="zh-CN" sz="2800">
                <a:solidFill>
                  <a:srgbClr val="333399"/>
                </a:solidFill>
                <a:latin typeface="Arial" panose="020B0604020202020204" pitchFamily="34" charset="0"/>
                <a:ea typeface="黑体" panose="02010609060101010101" pitchFamily="49" charset="-122"/>
              </a:rPr>
              <a:t>DCF</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(Distributed Coordination Function)</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(CSMA/CA)</a:t>
            </a:r>
          </a:p>
        </p:txBody>
      </p:sp>
      <p:sp>
        <p:nvSpPr>
          <p:cNvPr id="31754" name="Text Box 11">
            <a:extLst>
              <a:ext uri="{FF2B5EF4-FFF2-40B4-BE49-F238E27FC236}">
                <a16:creationId xmlns:a16="http://schemas.microsoft.com/office/drawing/2014/main" id="{E950CBCF-DF89-1BAD-829B-BE4FDF0FC6C0}"/>
              </a:ext>
            </a:extLst>
          </p:cNvPr>
          <p:cNvSpPr txBox="1">
            <a:spLocks noChangeArrowheads="1"/>
          </p:cNvSpPr>
          <p:nvPr/>
        </p:nvSpPr>
        <p:spPr bwMode="auto">
          <a:xfrm>
            <a:off x="1036638" y="2997200"/>
            <a:ext cx="4819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800">
                <a:solidFill>
                  <a:srgbClr val="333399"/>
                </a:solidFill>
                <a:latin typeface="Arial" panose="020B0604020202020204" pitchFamily="34" charset="0"/>
                <a:ea typeface="黑体" panose="02010609060101010101" pitchFamily="49" charset="-122"/>
              </a:rPr>
              <a:t>点协调功能 </a:t>
            </a:r>
            <a:r>
              <a:rPr kumimoji="1" lang="en-US" altLang="zh-CN" sz="2800">
                <a:solidFill>
                  <a:srgbClr val="333399"/>
                </a:solidFill>
                <a:latin typeface="Arial" panose="020B0604020202020204" pitchFamily="34" charset="0"/>
                <a:ea typeface="黑体" panose="02010609060101010101" pitchFamily="49" charset="-122"/>
              </a:rPr>
              <a:t>PCF</a:t>
            </a:r>
          </a:p>
          <a:p>
            <a:pPr algn="ctr" eaLnBrk="1" hangingPunct="1"/>
            <a:r>
              <a:rPr kumimoji="1" lang="en-US" altLang="zh-CN" sz="2800">
                <a:solidFill>
                  <a:srgbClr val="333399"/>
                </a:solidFill>
                <a:latin typeface="Arial" panose="020B0604020202020204" pitchFamily="34" charset="0"/>
                <a:ea typeface="黑体" panose="02010609060101010101" pitchFamily="49" charset="-122"/>
              </a:rPr>
              <a:t>(Point Coordination Function)</a:t>
            </a:r>
          </a:p>
        </p:txBody>
      </p:sp>
      <p:sp>
        <p:nvSpPr>
          <p:cNvPr id="31755" name="Rectangle 12">
            <a:extLst>
              <a:ext uri="{FF2B5EF4-FFF2-40B4-BE49-F238E27FC236}">
                <a16:creationId xmlns:a16="http://schemas.microsoft.com/office/drawing/2014/main" id="{A1DA5465-586E-3941-A8F1-57C8435B89C9}"/>
              </a:ext>
            </a:extLst>
          </p:cNvPr>
          <p:cNvSpPr>
            <a:spLocks noChangeArrowheads="1"/>
          </p:cNvSpPr>
          <p:nvPr/>
        </p:nvSpPr>
        <p:spPr bwMode="auto">
          <a:xfrm>
            <a:off x="1116013" y="2781300"/>
            <a:ext cx="4745037" cy="137953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56" name="Line 13">
            <a:extLst>
              <a:ext uri="{FF2B5EF4-FFF2-40B4-BE49-F238E27FC236}">
                <a16:creationId xmlns:a16="http://schemas.microsoft.com/office/drawing/2014/main" id="{9626D93B-D0B1-896A-C125-321DA19E5CD2}"/>
              </a:ext>
            </a:extLst>
          </p:cNvPr>
          <p:cNvSpPr>
            <a:spLocks noChangeShapeType="1"/>
          </p:cNvSpPr>
          <p:nvPr/>
        </p:nvSpPr>
        <p:spPr bwMode="auto">
          <a:xfrm>
            <a:off x="152400" y="2781300"/>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Text Box 14">
            <a:extLst>
              <a:ext uri="{FF2B5EF4-FFF2-40B4-BE49-F238E27FC236}">
                <a16:creationId xmlns:a16="http://schemas.microsoft.com/office/drawing/2014/main" id="{861F52A8-05CB-F688-24B8-C1A7663DD741}"/>
              </a:ext>
            </a:extLst>
          </p:cNvPr>
          <p:cNvSpPr txBox="1">
            <a:spLocks noChangeArrowheads="1"/>
          </p:cNvSpPr>
          <p:nvPr/>
        </p:nvSpPr>
        <p:spPr bwMode="auto">
          <a:xfrm>
            <a:off x="4500563" y="6005513"/>
            <a:ext cx="125095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rgbClr val="333399"/>
                </a:solidFill>
                <a:latin typeface="Arial" panose="020B0604020202020204" pitchFamily="34" charset="0"/>
                <a:ea typeface="黑体" panose="02010609060101010101" pitchFamily="49" charset="-122"/>
              </a:rPr>
              <a:t>物理层</a:t>
            </a:r>
          </a:p>
        </p:txBody>
      </p:sp>
      <p:sp>
        <p:nvSpPr>
          <p:cNvPr id="31758" name="Line 15">
            <a:extLst>
              <a:ext uri="{FF2B5EF4-FFF2-40B4-BE49-F238E27FC236}">
                <a16:creationId xmlns:a16="http://schemas.microsoft.com/office/drawing/2014/main" id="{BD0EFC6D-57F3-1E2E-3180-93146119C637}"/>
              </a:ext>
            </a:extLst>
          </p:cNvPr>
          <p:cNvSpPr>
            <a:spLocks noChangeShapeType="1"/>
          </p:cNvSpPr>
          <p:nvPr/>
        </p:nvSpPr>
        <p:spPr bwMode="auto">
          <a:xfrm>
            <a:off x="152400" y="5878513"/>
            <a:ext cx="812800"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9" name="Line 17">
            <a:extLst>
              <a:ext uri="{FF2B5EF4-FFF2-40B4-BE49-F238E27FC236}">
                <a16:creationId xmlns:a16="http://schemas.microsoft.com/office/drawing/2014/main" id="{634FA0D2-DE50-6B71-B198-62073ACC61E7}"/>
              </a:ext>
            </a:extLst>
          </p:cNvPr>
          <p:cNvSpPr>
            <a:spLocks noChangeShapeType="1"/>
          </p:cNvSpPr>
          <p:nvPr/>
        </p:nvSpPr>
        <p:spPr bwMode="auto">
          <a:xfrm flipV="1">
            <a:off x="1108075" y="5876925"/>
            <a:ext cx="7712075"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0" name="AutoShape 18">
            <a:extLst>
              <a:ext uri="{FF2B5EF4-FFF2-40B4-BE49-F238E27FC236}">
                <a16:creationId xmlns:a16="http://schemas.microsoft.com/office/drawing/2014/main" id="{CCAF9CFD-E6F3-371E-4CFC-C71231F302EA}"/>
              </a:ext>
            </a:extLst>
          </p:cNvPr>
          <p:cNvSpPr>
            <a:spLocks noChangeArrowheads="1"/>
          </p:cNvSpPr>
          <p:nvPr/>
        </p:nvSpPr>
        <p:spPr bwMode="auto">
          <a:xfrm>
            <a:off x="7092950" y="3357563"/>
            <a:ext cx="576263" cy="935037"/>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761" name="AutoShape 19">
            <a:extLst>
              <a:ext uri="{FF2B5EF4-FFF2-40B4-BE49-F238E27FC236}">
                <a16:creationId xmlns:a16="http://schemas.microsoft.com/office/drawing/2014/main" id="{16E43987-734C-F55E-6CC6-7219B5B5456A}"/>
              </a:ext>
            </a:extLst>
          </p:cNvPr>
          <p:cNvSpPr>
            <a:spLocks noChangeArrowheads="1"/>
          </p:cNvSpPr>
          <p:nvPr/>
        </p:nvSpPr>
        <p:spPr bwMode="auto">
          <a:xfrm>
            <a:off x="3203575" y="2492375"/>
            <a:ext cx="576263"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61493" name="Rectangle 21">
            <a:extLst>
              <a:ext uri="{FF2B5EF4-FFF2-40B4-BE49-F238E27FC236}">
                <a16:creationId xmlns:a16="http://schemas.microsoft.com/office/drawing/2014/main" id="{C09A6BBF-439E-1543-9AB3-55CB6AE53757}"/>
              </a:ext>
            </a:extLst>
          </p:cNvPr>
          <p:cNvSpPr>
            <a:spLocks noGrp="1" noChangeArrowheads="1"/>
          </p:cNvSpPr>
          <p:nvPr>
            <p:ph type="title"/>
          </p:nvPr>
        </p:nvSpPr>
        <p:spPr>
          <a:xfrm>
            <a:off x="71438" y="188913"/>
            <a:ext cx="8893175" cy="1223962"/>
          </a:xfrm>
          <a:solidFill>
            <a:srgbClr val="FFFF99"/>
          </a:solidFill>
          <a:ln>
            <a:solidFill>
              <a:srgbClr val="333399"/>
            </a:solidFill>
            <a:miter lim="800000"/>
            <a:headEnd/>
            <a:tailEnd/>
          </a:ln>
        </p:spPr>
        <p:txBody>
          <a:bodyPr/>
          <a:lstStyle/>
          <a:p>
            <a:pPr algn="ctr"/>
            <a:r>
              <a:rPr lang="en-US" altLang="zh-CN" sz="3200"/>
              <a:t>PCF </a:t>
            </a:r>
            <a:r>
              <a:rPr lang="zh-CN" altLang="en-US" sz="3200"/>
              <a:t>子层使用集中控制的接入算法把发送数据权</a:t>
            </a:r>
            <a:br>
              <a:rPr lang="zh-CN" altLang="en-US" sz="3200"/>
            </a:br>
            <a:r>
              <a:rPr lang="zh-CN" altLang="en-US" sz="3200"/>
              <a:t>轮流交给各个站从而避免了碰撞的产生 </a:t>
            </a:r>
          </a:p>
        </p:txBody>
      </p:sp>
      <p:sp>
        <p:nvSpPr>
          <p:cNvPr id="361494" name="Line 22">
            <a:extLst>
              <a:ext uri="{FF2B5EF4-FFF2-40B4-BE49-F238E27FC236}">
                <a16:creationId xmlns:a16="http://schemas.microsoft.com/office/drawing/2014/main" id="{315D8926-355D-BA65-999A-BFE274B7892F}"/>
              </a:ext>
            </a:extLst>
          </p:cNvPr>
          <p:cNvSpPr>
            <a:spLocks noChangeShapeType="1"/>
          </p:cNvSpPr>
          <p:nvPr/>
        </p:nvSpPr>
        <p:spPr bwMode="auto">
          <a:xfrm>
            <a:off x="4716463" y="1412875"/>
            <a:ext cx="0" cy="1584325"/>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4" name="灯片编号占位符 1">
            <a:extLst>
              <a:ext uri="{FF2B5EF4-FFF2-40B4-BE49-F238E27FC236}">
                <a16:creationId xmlns:a16="http://schemas.microsoft.com/office/drawing/2014/main" id="{17E1D330-253B-1457-B8BD-55461902F69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A7437997-EA6A-47F2-97A2-C18006A2158E}" type="slidenum">
              <a:rPr lang="en-US" altLang="zh-CN" sz="1200">
                <a:solidFill>
                  <a:srgbClr val="898989"/>
                </a:solidFill>
              </a:rPr>
              <a:pPr eaLnBrk="1" hangingPunct="1"/>
              <a:t>28</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1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2783CA6F-3BE9-879C-7EC8-CD06C6327E61}"/>
              </a:ext>
            </a:extLst>
          </p:cNvPr>
          <p:cNvSpPr>
            <a:spLocks noGrp="1" noChangeArrowheads="1"/>
          </p:cNvSpPr>
          <p:nvPr>
            <p:ph type="title"/>
          </p:nvPr>
        </p:nvSpPr>
        <p:spPr>
          <a:xfrm>
            <a:off x="919163" y="214313"/>
            <a:ext cx="8116887" cy="1462087"/>
          </a:xfrm>
        </p:spPr>
        <p:txBody>
          <a:bodyPr/>
          <a:lstStyle/>
          <a:p>
            <a:pPr algn="ctr"/>
            <a:r>
              <a:rPr lang="zh-CN" altLang="en-US"/>
              <a:t>帧间间隔 </a:t>
            </a:r>
            <a:r>
              <a:rPr lang="en-US" altLang="zh-CN"/>
              <a:t>IFS </a:t>
            </a:r>
          </a:p>
        </p:txBody>
      </p:sp>
      <p:sp>
        <p:nvSpPr>
          <p:cNvPr id="318473" name="Rectangle 9">
            <a:extLst>
              <a:ext uri="{FF2B5EF4-FFF2-40B4-BE49-F238E27FC236}">
                <a16:creationId xmlns:a16="http://schemas.microsoft.com/office/drawing/2014/main" id="{56038023-AF52-5312-5689-A4E4043440C3}"/>
              </a:ext>
            </a:extLst>
          </p:cNvPr>
          <p:cNvSpPr>
            <a:spLocks noGrp="1" noChangeArrowheads="1"/>
          </p:cNvSpPr>
          <p:nvPr>
            <p:ph idx="1"/>
          </p:nvPr>
        </p:nvSpPr>
        <p:spPr>
          <a:xfrm>
            <a:off x="684213" y="1700213"/>
            <a:ext cx="7993062" cy="4546600"/>
          </a:xfrm>
        </p:spPr>
        <p:txBody>
          <a:bodyPr/>
          <a:lstStyle/>
          <a:p>
            <a:r>
              <a:rPr lang="zh-CN" altLang="en-US"/>
              <a:t>所有的站在完成发送后，必须再等待一段很短的时间（继续监听）才能发送下一帧。这段时间的通称是</a:t>
            </a:r>
            <a:r>
              <a:rPr lang="zh-CN" altLang="en-US">
                <a:solidFill>
                  <a:schemeClr val="hlink"/>
                </a:solidFill>
              </a:rPr>
              <a:t>帧间间隔</a:t>
            </a:r>
            <a:r>
              <a:rPr lang="zh-CN" altLang="en-US"/>
              <a:t> </a:t>
            </a:r>
            <a:r>
              <a:rPr lang="en-US" altLang="zh-CN"/>
              <a:t>IFS (InterFrame Space)</a:t>
            </a:r>
            <a:r>
              <a:rPr lang="zh-CN" altLang="en-US"/>
              <a:t>。</a:t>
            </a:r>
          </a:p>
          <a:p>
            <a:r>
              <a:rPr lang="zh-CN" altLang="en-US"/>
              <a:t>帧间间隔长度取决于该站欲发送的帧的类型。高优先级帧需要等待的时间较短，因此可优先获得发送权。</a:t>
            </a:r>
          </a:p>
          <a:p>
            <a:r>
              <a:rPr lang="zh-CN" altLang="en-US"/>
              <a:t>若低优先级帧还没来得及发送而其他站的高优先级帧已发送到媒体，则媒体变为忙态因而低优先级帧就只能再推迟发送了。这样就减少了发生碰撞的机会。   </a:t>
            </a:r>
          </a:p>
        </p:txBody>
      </p:sp>
      <p:sp>
        <p:nvSpPr>
          <p:cNvPr id="32772" name="灯片编号占位符 1">
            <a:extLst>
              <a:ext uri="{FF2B5EF4-FFF2-40B4-BE49-F238E27FC236}">
                <a16:creationId xmlns:a16="http://schemas.microsoft.com/office/drawing/2014/main" id="{0D058B3C-B5B0-6000-AA22-B2BE50C9D84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FC2AC34C-3DF4-44A7-BD02-1C2327DE89D0}" type="slidenum">
              <a:rPr lang="en-US" altLang="zh-CN" sz="1200">
                <a:solidFill>
                  <a:srgbClr val="898989"/>
                </a:solidFill>
              </a:rPr>
              <a:pPr eaLnBrk="1" hangingPunct="1"/>
              <a:t>29</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a:extLst>
              <a:ext uri="{FF2B5EF4-FFF2-40B4-BE49-F238E27FC236}">
                <a16:creationId xmlns:a16="http://schemas.microsoft.com/office/drawing/2014/main" id="{02B0375A-056F-9780-1BC5-0E8DB831E6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78075"/>
            <a:ext cx="9144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6">
            <a:extLst>
              <a:ext uri="{FF2B5EF4-FFF2-40B4-BE49-F238E27FC236}">
                <a16:creationId xmlns:a16="http://schemas.microsoft.com/office/drawing/2014/main" id="{8FAD771D-4ED3-17DC-3D35-0A1213BEA15A}"/>
              </a:ext>
            </a:extLst>
          </p:cNvPr>
          <p:cNvSpPr>
            <a:spLocks noGrp="1" noChangeArrowheads="1"/>
          </p:cNvSpPr>
          <p:nvPr>
            <p:ph type="title"/>
          </p:nvPr>
        </p:nvSpPr>
        <p:spPr>
          <a:xfrm>
            <a:off x="611188" y="214313"/>
            <a:ext cx="7793037" cy="1462087"/>
          </a:xfrm>
        </p:spPr>
        <p:txBody>
          <a:bodyPr/>
          <a:lstStyle/>
          <a:p>
            <a:pPr algn="ctr"/>
            <a:r>
              <a:rPr lang="en-US" altLang="zh-CN"/>
              <a:t>9.1  </a:t>
            </a:r>
            <a:r>
              <a:rPr lang="zh-CN" altLang="en-US"/>
              <a:t>无线局域网</a:t>
            </a:r>
            <a:endParaRPr lang="zh-CN" altLang="en-US" sz="3600"/>
          </a:p>
        </p:txBody>
      </p:sp>
      <p:sp>
        <p:nvSpPr>
          <p:cNvPr id="6148" name="Text Box 104">
            <a:extLst>
              <a:ext uri="{FF2B5EF4-FFF2-40B4-BE49-F238E27FC236}">
                <a16:creationId xmlns:a16="http://schemas.microsoft.com/office/drawing/2014/main" id="{0A4B9059-D425-E941-051E-BEEDF121BCC1}"/>
              </a:ext>
            </a:extLst>
          </p:cNvPr>
          <p:cNvSpPr txBox="1">
            <a:spLocks noChangeArrowheads="1"/>
          </p:cNvSpPr>
          <p:nvPr/>
        </p:nvSpPr>
        <p:spPr bwMode="auto">
          <a:xfrm>
            <a:off x="7956550" y="170021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6149" name="Rectangle 350">
            <a:extLst>
              <a:ext uri="{FF2B5EF4-FFF2-40B4-BE49-F238E27FC236}">
                <a16:creationId xmlns:a16="http://schemas.microsoft.com/office/drawing/2014/main" id="{A818ACB9-3B82-9400-FCDD-F9ECFD7EFF47}"/>
              </a:ext>
            </a:extLst>
          </p:cNvPr>
          <p:cNvSpPr>
            <a:spLocks noChangeArrowheads="1"/>
          </p:cNvSpPr>
          <p:nvPr/>
        </p:nvSpPr>
        <p:spPr bwMode="auto">
          <a:xfrm>
            <a:off x="1258888" y="1773238"/>
            <a:ext cx="7416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sz="2400">
                <a:solidFill>
                  <a:srgbClr val="333399"/>
                </a:solidFill>
                <a:latin typeface="Arial" panose="020B0604020202020204" pitchFamily="34" charset="0"/>
                <a:ea typeface="黑体" panose="02010609060101010101" pitchFamily="49" charset="-122"/>
              </a:rPr>
              <a:t>有固定基础设施的无线局域网</a:t>
            </a:r>
          </a:p>
        </p:txBody>
      </p:sp>
      <p:sp>
        <p:nvSpPr>
          <p:cNvPr id="6150" name="Text Box 444">
            <a:extLst>
              <a:ext uri="{FF2B5EF4-FFF2-40B4-BE49-F238E27FC236}">
                <a16:creationId xmlns:a16="http://schemas.microsoft.com/office/drawing/2014/main" id="{703884B5-2021-D316-59FD-DA35232E8B60}"/>
              </a:ext>
            </a:extLst>
          </p:cNvPr>
          <p:cNvSpPr txBox="1">
            <a:spLocks noChangeArrowheads="1"/>
          </p:cNvSpPr>
          <p:nvPr/>
        </p:nvSpPr>
        <p:spPr bwMode="auto">
          <a:xfrm>
            <a:off x="8172450" y="1916113"/>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6151" name="Freeform 447">
            <a:extLst>
              <a:ext uri="{FF2B5EF4-FFF2-40B4-BE49-F238E27FC236}">
                <a16:creationId xmlns:a16="http://schemas.microsoft.com/office/drawing/2014/main" id="{6CB0F049-94F9-F0F0-91EB-B38F3B86F53F}"/>
              </a:ext>
            </a:extLst>
          </p:cNvPr>
          <p:cNvSpPr>
            <a:spLocks/>
          </p:cNvSpPr>
          <p:nvPr/>
        </p:nvSpPr>
        <p:spPr bwMode="auto">
          <a:xfrm>
            <a:off x="2454275" y="3284538"/>
            <a:ext cx="222250"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6152" name="Freeform 448">
            <a:extLst>
              <a:ext uri="{FF2B5EF4-FFF2-40B4-BE49-F238E27FC236}">
                <a16:creationId xmlns:a16="http://schemas.microsoft.com/office/drawing/2014/main" id="{7A326CC0-6D43-5BD1-B61C-45CC5E5603D4}"/>
              </a:ext>
            </a:extLst>
          </p:cNvPr>
          <p:cNvSpPr>
            <a:spLocks/>
          </p:cNvSpPr>
          <p:nvPr/>
        </p:nvSpPr>
        <p:spPr bwMode="auto">
          <a:xfrm>
            <a:off x="3244850" y="3644900"/>
            <a:ext cx="223838"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6153" name="Freeform 449">
            <a:extLst>
              <a:ext uri="{FF2B5EF4-FFF2-40B4-BE49-F238E27FC236}">
                <a16:creationId xmlns:a16="http://schemas.microsoft.com/office/drawing/2014/main" id="{496ADEC9-D7B5-4170-A80B-BB8B1BBE7E11}"/>
              </a:ext>
            </a:extLst>
          </p:cNvPr>
          <p:cNvSpPr>
            <a:spLocks/>
          </p:cNvSpPr>
          <p:nvPr/>
        </p:nvSpPr>
        <p:spPr bwMode="auto">
          <a:xfrm>
            <a:off x="2454275" y="3789363"/>
            <a:ext cx="222250" cy="376237"/>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6154" name="Freeform 450">
            <a:extLst>
              <a:ext uri="{FF2B5EF4-FFF2-40B4-BE49-F238E27FC236}">
                <a16:creationId xmlns:a16="http://schemas.microsoft.com/office/drawing/2014/main" id="{E55F46C8-762A-1B43-ADE3-495F14AF9D54}"/>
              </a:ext>
            </a:extLst>
          </p:cNvPr>
          <p:cNvSpPr>
            <a:spLocks/>
          </p:cNvSpPr>
          <p:nvPr/>
        </p:nvSpPr>
        <p:spPr bwMode="auto">
          <a:xfrm>
            <a:off x="3244850" y="3141663"/>
            <a:ext cx="223838"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6155" name="Freeform 451">
            <a:extLst>
              <a:ext uri="{FF2B5EF4-FFF2-40B4-BE49-F238E27FC236}">
                <a16:creationId xmlns:a16="http://schemas.microsoft.com/office/drawing/2014/main" id="{EEF5EDA8-807D-D9E1-23D7-7F9BF7231EF3}"/>
              </a:ext>
            </a:extLst>
          </p:cNvPr>
          <p:cNvSpPr>
            <a:spLocks/>
          </p:cNvSpPr>
          <p:nvPr/>
        </p:nvSpPr>
        <p:spPr bwMode="auto">
          <a:xfrm>
            <a:off x="5859463" y="3213100"/>
            <a:ext cx="223837"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6156" name="Freeform 452">
            <a:extLst>
              <a:ext uri="{FF2B5EF4-FFF2-40B4-BE49-F238E27FC236}">
                <a16:creationId xmlns:a16="http://schemas.microsoft.com/office/drawing/2014/main" id="{2E90BD08-62BD-4743-228E-6680D372754A}"/>
              </a:ext>
            </a:extLst>
          </p:cNvPr>
          <p:cNvSpPr>
            <a:spLocks/>
          </p:cNvSpPr>
          <p:nvPr/>
        </p:nvSpPr>
        <p:spPr bwMode="auto">
          <a:xfrm>
            <a:off x="6653213" y="3644900"/>
            <a:ext cx="223837"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6157" name="Freeform 453">
            <a:extLst>
              <a:ext uri="{FF2B5EF4-FFF2-40B4-BE49-F238E27FC236}">
                <a16:creationId xmlns:a16="http://schemas.microsoft.com/office/drawing/2014/main" id="{C4D352C6-9B3B-1378-7DE8-5D409F03BC07}"/>
              </a:ext>
            </a:extLst>
          </p:cNvPr>
          <p:cNvSpPr>
            <a:spLocks/>
          </p:cNvSpPr>
          <p:nvPr/>
        </p:nvSpPr>
        <p:spPr bwMode="auto">
          <a:xfrm>
            <a:off x="5859463" y="3716338"/>
            <a:ext cx="223837" cy="374650"/>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6158" name="Freeform 454">
            <a:extLst>
              <a:ext uri="{FF2B5EF4-FFF2-40B4-BE49-F238E27FC236}">
                <a16:creationId xmlns:a16="http://schemas.microsoft.com/office/drawing/2014/main" id="{69A71DEE-0AD3-8B36-AF40-4928054CF27D}"/>
              </a:ext>
            </a:extLst>
          </p:cNvPr>
          <p:cNvSpPr>
            <a:spLocks/>
          </p:cNvSpPr>
          <p:nvPr/>
        </p:nvSpPr>
        <p:spPr bwMode="auto">
          <a:xfrm>
            <a:off x="6586538" y="3141663"/>
            <a:ext cx="223837"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6159" name="Text Box 455">
            <a:extLst>
              <a:ext uri="{FF2B5EF4-FFF2-40B4-BE49-F238E27FC236}">
                <a16:creationId xmlns:a16="http://schemas.microsoft.com/office/drawing/2014/main" id="{18C915DC-2968-2757-7ADE-C9ED6D7B76B1}"/>
              </a:ext>
            </a:extLst>
          </p:cNvPr>
          <p:cNvSpPr txBox="1">
            <a:spLocks noChangeArrowheads="1"/>
          </p:cNvSpPr>
          <p:nvPr/>
        </p:nvSpPr>
        <p:spPr bwMode="auto">
          <a:xfrm>
            <a:off x="3348038"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1</a:t>
            </a:r>
          </a:p>
        </p:txBody>
      </p:sp>
      <p:sp>
        <p:nvSpPr>
          <p:cNvPr id="6160" name="Text Box 456">
            <a:extLst>
              <a:ext uri="{FF2B5EF4-FFF2-40B4-BE49-F238E27FC236}">
                <a16:creationId xmlns:a16="http://schemas.microsoft.com/office/drawing/2014/main" id="{F6FBB5E7-1CEB-A5BA-4080-5DF69B4831C1}"/>
              </a:ext>
            </a:extLst>
          </p:cNvPr>
          <p:cNvSpPr txBox="1">
            <a:spLocks noChangeArrowheads="1"/>
          </p:cNvSpPr>
          <p:nvPr/>
        </p:nvSpPr>
        <p:spPr bwMode="auto">
          <a:xfrm>
            <a:off x="6804025"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2</a:t>
            </a:r>
          </a:p>
        </p:txBody>
      </p:sp>
      <p:sp>
        <p:nvSpPr>
          <p:cNvPr id="3" name="灯片编号占位符 2">
            <a:extLst>
              <a:ext uri="{FF2B5EF4-FFF2-40B4-BE49-F238E27FC236}">
                <a16:creationId xmlns:a16="http://schemas.microsoft.com/office/drawing/2014/main" id="{313A7720-5D74-6147-8A1E-AD5CB82964FA}"/>
              </a:ext>
            </a:extLst>
          </p:cNvPr>
          <p:cNvSpPr>
            <a:spLocks noGrp="1"/>
          </p:cNvSpPr>
          <p:nvPr>
            <p:ph type="sldNum" sz="quarter" idx="12"/>
          </p:nvPr>
        </p:nvSpPr>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DBFDFFD3-F020-4831-A90D-F26DC0444CAA}" type="slidenum">
              <a:rPr lang="en-US" altLang="zh-CN" sz="1200">
                <a:solidFill>
                  <a:srgbClr val="898989"/>
                </a:solidFill>
              </a:rPr>
              <a:pPr eaLnBrk="1" hangingPunct="1"/>
              <a:t>3</a:t>
            </a:fld>
            <a:endParaRPr lang="en-US" altLang="zh-CN"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530" name="Text Box 90">
            <a:extLst>
              <a:ext uri="{FF2B5EF4-FFF2-40B4-BE49-F238E27FC236}">
                <a16:creationId xmlns:a16="http://schemas.microsoft.com/office/drawing/2014/main" id="{AB1EA319-0679-E8B0-F644-43CE29B5C8A3}"/>
              </a:ext>
            </a:extLst>
          </p:cNvPr>
          <p:cNvSpPr txBox="1">
            <a:spLocks noChangeArrowheads="1"/>
          </p:cNvSpPr>
          <p:nvPr/>
        </p:nvSpPr>
        <p:spPr bwMode="auto">
          <a:xfrm rot="-4974934">
            <a:off x="4183857" y="3788568"/>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solidFill>
                  <a:srgbClr val="333399"/>
                </a:solidFill>
                <a:latin typeface="Arial" panose="020B0604020202020204" pitchFamily="34" charset="0"/>
                <a:ea typeface="黑体" panose="02010609060101010101" pitchFamily="49" charset="-122"/>
              </a:rPr>
              <a:t>ACK</a:t>
            </a:r>
          </a:p>
        </p:txBody>
      </p:sp>
      <p:sp>
        <p:nvSpPr>
          <p:cNvPr id="33795" name="Rectangle 6">
            <a:extLst>
              <a:ext uri="{FF2B5EF4-FFF2-40B4-BE49-F238E27FC236}">
                <a16:creationId xmlns:a16="http://schemas.microsoft.com/office/drawing/2014/main" id="{CE63E258-749C-E6B6-4C65-1E1DF2069F17}"/>
              </a:ext>
            </a:extLst>
          </p:cNvPr>
          <p:cNvSpPr>
            <a:spLocks noGrp="1" noChangeArrowheads="1"/>
          </p:cNvSpPr>
          <p:nvPr>
            <p:ph type="title"/>
          </p:nvPr>
        </p:nvSpPr>
        <p:spPr>
          <a:xfrm>
            <a:off x="611188" y="404813"/>
            <a:ext cx="8116887" cy="839787"/>
          </a:xfrm>
        </p:spPr>
        <p:txBody>
          <a:bodyPr/>
          <a:lstStyle/>
          <a:p>
            <a:pPr algn="ctr"/>
            <a:r>
              <a:rPr lang="zh-CN" altLang="en-US"/>
              <a:t>三种帧间间隔 </a:t>
            </a:r>
          </a:p>
        </p:txBody>
      </p:sp>
      <p:sp>
        <p:nvSpPr>
          <p:cNvPr id="33796" name="Text Box 12">
            <a:extLst>
              <a:ext uri="{FF2B5EF4-FFF2-40B4-BE49-F238E27FC236}">
                <a16:creationId xmlns:a16="http://schemas.microsoft.com/office/drawing/2014/main" id="{11C7E72F-0E12-A943-371B-48AEA2CF3669}"/>
              </a:ext>
            </a:extLst>
          </p:cNvPr>
          <p:cNvSpPr txBox="1">
            <a:spLocks noChangeArrowheads="1"/>
          </p:cNvSpPr>
          <p:nvPr/>
        </p:nvSpPr>
        <p:spPr bwMode="auto">
          <a:xfrm>
            <a:off x="8388350" y="3095625"/>
            <a:ext cx="6429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时间</a:t>
            </a:r>
          </a:p>
        </p:txBody>
      </p:sp>
      <p:sp>
        <p:nvSpPr>
          <p:cNvPr id="33797" name="Text Box 15">
            <a:extLst>
              <a:ext uri="{FF2B5EF4-FFF2-40B4-BE49-F238E27FC236}">
                <a16:creationId xmlns:a16="http://schemas.microsoft.com/office/drawing/2014/main" id="{4DC886BD-BC2E-267D-C81D-D81151C7F3EA}"/>
              </a:ext>
            </a:extLst>
          </p:cNvPr>
          <p:cNvSpPr txBox="1">
            <a:spLocks noChangeArrowheads="1"/>
          </p:cNvSpPr>
          <p:nvPr/>
        </p:nvSpPr>
        <p:spPr bwMode="auto">
          <a:xfrm>
            <a:off x="1566863" y="2989263"/>
            <a:ext cx="704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solidFill>
                  <a:srgbClr val="333399"/>
                </a:solidFill>
                <a:latin typeface="Arial" panose="020B0604020202020204" pitchFamily="34" charset="0"/>
                <a:ea typeface="黑体" panose="02010609060101010101" pitchFamily="49" charset="-122"/>
              </a:rPr>
              <a:t>DIFS</a:t>
            </a:r>
          </a:p>
        </p:txBody>
      </p:sp>
      <p:sp>
        <p:nvSpPr>
          <p:cNvPr id="33798" name="Line 18">
            <a:extLst>
              <a:ext uri="{FF2B5EF4-FFF2-40B4-BE49-F238E27FC236}">
                <a16:creationId xmlns:a16="http://schemas.microsoft.com/office/drawing/2014/main" id="{CF8285EE-F35D-1C08-76CA-3A8279D89CC6}"/>
              </a:ext>
            </a:extLst>
          </p:cNvPr>
          <p:cNvSpPr>
            <a:spLocks noChangeShapeType="1"/>
          </p:cNvSpPr>
          <p:nvPr/>
        </p:nvSpPr>
        <p:spPr bwMode="auto">
          <a:xfrm>
            <a:off x="1566863" y="3330575"/>
            <a:ext cx="7096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9" name="Freeform 19">
            <a:extLst>
              <a:ext uri="{FF2B5EF4-FFF2-40B4-BE49-F238E27FC236}">
                <a16:creationId xmlns:a16="http://schemas.microsoft.com/office/drawing/2014/main" id="{26EB9536-9D04-83CE-73F1-2639F57E306C}"/>
              </a:ext>
            </a:extLst>
          </p:cNvPr>
          <p:cNvSpPr>
            <a:spLocks/>
          </p:cNvSpPr>
          <p:nvPr/>
        </p:nvSpPr>
        <p:spPr bwMode="auto">
          <a:xfrm>
            <a:off x="544513" y="3121025"/>
            <a:ext cx="1022350" cy="374650"/>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0" name="Text Box 20">
            <a:extLst>
              <a:ext uri="{FF2B5EF4-FFF2-40B4-BE49-F238E27FC236}">
                <a16:creationId xmlns:a16="http://schemas.microsoft.com/office/drawing/2014/main" id="{D073641A-6B5C-75F1-FCD1-799543809D81}"/>
              </a:ext>
            </a:extLst>
          </p:cNvPr>
          <p:cNvSpPr txBox="1">
            <a:spLocks noChangeArrowheads="1"/>
          </p:cNvSpPr>
          <p:nvPr/>
        </p:nvSpPr>
        <p:spPr bwMode="auto">
          <a:xfrm>
            <a:off x="500063" y="3117850"/>
            <a:ext cx="1158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媒体空闲                                    </a:t>
            </a:r>
          </a:p>
        </p:txBody>
      </p:sp>
      <p:sp>
        <p:nvSpPr>
          <p:cNvPr id="33801" name="Line 22">
            <a:extLst>
              <a:ext uri="{FF2B5EF4-FFF2-40B4-BE49-F238E27FC236}">
                <a16:creationId xmlns:a16="http://schemas.microsoft.com/office/drawing/2014/main" id="{FFB1F8C5-DFBE-EC0C-9DB8-C48B0856A5BB}"/>
              </a:ext>
            </a:extLst>
          </p:cNvPr>
          <p:cNvSpPr>
            <a:spLocks noChangeShapeType="1"/>
          </p:cNvSpPr>
          <p:nvPr/>
        </p:nvSpPr>
        <p:spPr bwMode="auto">
          <a:xfrm>
            <a:off x="1566863" y="3081338"/>
            <a:ext cx="0"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2" name="Line 23">
            <a:extLst>
              <a:ext uri="{FF2B5EF4-FFF2-40B4-BE49-F238E27FC236}">
                <a16:creationId xmlns:a16="http://schemas.microsoft.com/office/drawing/2014/main" id="{DDD49A88-339B-0E69-EE78-30809B5C8C1D}"/>
              </a:ext>
            </a:extLst>
          </p:cNvPr>
          <p:cNvSpPr>
            <a:spLocks noChangeShapeType="1"/>
          </p:cNvSpPr>
          <p:nvPr/>
        </p:nvSpPr>
        <p:spPr bwMode="auto">
          <a:xfrm flipV="1">
            <a:off x="2268538" y="3081338"/>
            <a:ext cx="7937"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67" name="Text Box 27">
            <a:extLst>
              <a:ext uri="{FF2B5EF4-FFF2-40B4-BE49-F238E27FC236}">
                <a16:creationId xmlns:a16="http://schemas.microsoft.com/office/drawing/2014/main" id="{7B3ED39F-3CE8-7F5A-D0D2-CAC2AFB699C7}"/>
              </a:ext>
            </a:extLst>
          </p:cNvPr>
          <p:cNvSpPr txBox="1">
            <a:spLocks noChangeArrowheads="1"/>
          </p:cNvSpPr>
          <p:nvPr/>
        </p:nvSpPr>
        <p:spPr bwMode="auto">
          <a:xfrm>
            <a:off x="3949700" y="4691063"/>
            <a:ext cx="6937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solidFill>
                  <a:srgbClr val="333399"/>
                </a:solidFill>
                <a:latin typeface="Arial" panose="020B0604020202020204" pitchFamily="34" charset="0"/>
                <a:ea typeface="黑体" panose="02010609060101010101" pitchFamily="49" charset="-122"/>
              </a:rPr>
              <a:t>SIFS</a:t>
            </a:r>
          </a:p>
        </p:txBody>
      </p:sp>
      <p:sp>
        <p:nvSpPr>
          <p:cNvPr id="33804" name="Line 30">
            <a:extLst>
              <a:ext uri="{FF2B5EF4-FFF2-40B4-BE49-F238E27FC236}">
                <a16:creationId xmlns:a16="http://schemas.microsoft.com/office/drawing/2014/main" id="{7D89AD8F-73DF-7CF7-3F06-5C4343B64BCD}"/>
              </a:ext>
            </a:extLst>
          </p:cNvPr>
          <p:cNvSpPr>
            <a:spLocks noChangeShapeType="1"/>
          </p:cNvSpPr>
          <p:nvPr/>
        </p:nvSpPr>
        <p:spPr bwMode="auto">
          <a:xfrm flipH="1" flipV="1">
            <a:off x="3995738" y="4703763"/>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5" name="Line 32">
            <a:extLst>
              <a:ext uri="{FF2B5EF4-FFF2-40B4-BE49-F238E27FC236}">
                <a16:creationId xmlns:a16="http://schemas.microsoft.com/office/drawing/2014/main" id="{79FF4A62-12B9-62D0-B3E0-22034EA837CA}"/>
              </a:ext>
            </a:extLst>
          </p:cNvPr>
          <p:cNvSpPr>
            <a:spLocks noChangeShapeType="1"/>
          </p:cNvSpPr>
          <p:nvPr/>
        </p:nvSpPr>
        <p:spPr bwMode="auto">
          <a:xfrm>
            <a:off x="385763" y="5984875"/>
            <a:ext cx="84963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Text Box 33">
            <a:extLst>
              <a:ext uri="{FF2B5EF4-FFF2-40B4-BE49-F238E27FC236}">
                <a16:creationId xmlns:a16="http://schemas.microsoft.com/office/drawing/2014/main" id="{4DC71627-E4EB-3BE2-62B4-C611BF5334AC}"/>
              </a:ext>
            </a:extLst>
          </p:cNvPr>
          <p:cNvSpPr txBox="1">
            <a:spLocks noChangeArrowheads="1"/>
          </p:cNvSpPr>
          <p:nvPr/>
        </p:nvSpPr>
        <p:spPr bwMode="auto">
          <a:xfrm>
            <a:off x="8388350" y="5589588"/>
            <a:ext cx="642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时间</a:t>
            </a:r>
          </a:p>
        </p:txBody>
      </p:sp>
      <p:sp>
        <p:nvSpPr>
          <p:cNvPr id="33807" name="Freeform 34">
            <a:extLst>
              <a:ext uri="{FF2B5EF4-FFF2-40B4-BE49-F238E27FC236}">
                <a16:creationId xmlns:a16="http://schemas.microsoft.com/office/drawing/2014/main" id="{89CCDA54-07C0-830A-318B-66997EA8A524}"/>
              </a:ext>
            </a:extLst>
          </p:cNvPr>
          <p:cNvSpPr>
            <a:spLocks/>
          </p:cNvSpPr>
          <p:nvPr/>
        </p:nvSpPr>
        <p:spPr bwMode="auto">
          <a:xfrm>
            <a:off x="2265363" y="5608638"/>
            <a:ext cx="2597150" cy="376237"/>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8" name="Text Box 35">
            <a:extLst>
              <a:ext uri="{FF2B5EF4-FFF2-40B4-BE49-F238E27FC236}">
                <a16:creationId xmlns:a16="http://schemas.microsoft.com/office/drawing/2014/main" id="{C7EDE6DA-D691-765A-2DDF-457F741AE5A8}"/>
              </a:ext>
            </a:extLst>
          </p:cNvPr>
          <p:cNvSpPr txBox="1">
            <a:spLocks noChangeArrowheads="1"/>
          </p:cNvSpPr>
          <p:nvPr/>
        </p:nvSpPr>
        <p:spPr bwMode="auto">
          <a:xfrm>
            <a:off x="2722563" y="5595938"/>
            <a:ext cx="179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solidFill>
                  <a:srgbClr val="333399"/>
                </a:solidFill>
                <a:latin typeface="Arial" panose="020B0604020202020204" pitchFamily="34" charset="0"/>
                <a:ea typeface="黑体" panose="02010609060101010101" pitchFamily="49" charset="-122"/>
              </a:rPr>
              <a:t>NAV</a:t>
            </a:r>
            <a:r>
              <a:rPr kumimoji="1" lang="zh-CN" altLang="en-US" sz="1800">
                <a:solidFill>
                  <a:srgbClr val="333399"/>
                </a:solidFill>
                <a:latin typeface="Arial" panose="020B0604020202020204" pitchFamily="34" charset="0"/>
                <a:ea typeface="黑体" panose="02010609060101010101" pitchFamily="49" charset="-122"/>
              </a:rPr>
              <a:t>（媒体忙）</a:t>
            </a:r>
          </a:p>
        </p:txBody>
      </p:sp>
      <p:sp>
        <p:nvSpPr>
          <p:cNvPr id="33809" name="Text Box 36">
            <a:extLst>
              <a:ext uri="{FF2B5EF4-FFF2-40B4-BE49-F238E27FC236}">
                <a16:creationId xmlns:a16="http://schemas.microsoft.com/office/drawing/2014/main" id="{6920E144-4938-12BB-580E-5C2354862E70}"/>
              </a:ext>
            </a:extLst>
          </p:cNvPr>
          <p:cNvSpPr txBox="1">
            <a:spLocks noChangeArrowheads="1"/>
          </p:cNvSpPr>
          <p:nvPr/>
        </p:nvSpPr>
        <p:spPr bwMode="auto">
          <a:xfrm>
            <a:off x="4833938" y="500697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solidFill>
                  <a:srgbClr val="333399"/>
                </a:solidFill>
                <a:latin typeface="Arial" panose="020B0604020202020204" pitchFamily="34" charset="0"/>
                <a:ea typeface="黑体" panose="02010609060101010101" pitchFamily="49" charset="-122"/>
              </a:rPr>
              <a:t>DIFS</a:t>
            </a:r>
          </a:p>
        </p:txBody>
      </p:sp>
      <p:sp>
        <p:nvSpPr>
          <p:cNvPr id="33810" name="Line 37">
            <a:extLst>
              <a:ext uri="{FF2B5EF4-FFF2-40B4-BE49-F238E27FC236}">
                <a16:creationId xmlns:a16="http://schemas.microsoft.com/office/drawing/2014/main" id="{37A21373-107F-64FD-EBB3-378DC029269B}"/>
              </a:ext>
            </a:extLst>
          </p:cNvPr>
          <p:cNvSpPr>
            <a:spLocks noChangeShapeType="1"/>
          </p:cNvSpPr>
          <p:nvPr/>
        </p:nvSpPr>
        <p:spPr bwMode="auto">
          <a:xfrm flipV="1">
            <a:off x="4876800" y="5322888"/>
            <a:ext cx="6715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1" name="Line 38">
            <a:extLst>
              <a:ext uri="{FF2B5EF4-FFF2-40B4-BE49-F238E27FC236}">
                <a16:creationId xmlns:a16="http://schemas.microsoft.com/office/drawing/2014/main" id="{27B25FFF-FEEF-17D1-8FB6-8A2C2879E1F6}"/>
              </a:ext>
            </a:extLst>
          </p:cNvPr>
          <p:cNvSpPr>
            <a:spLocks noChangeShapeType="1"/>
          </p:cNvSpPr>
          <p:nvPr/>
        </p:nvSpPr>
        <p:spPr bwMode="auto">
          <a:xfrm flipH="1" flipV="1">
            <a:off x="4862513" y="4692650"/>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2" name="Line 39">
            <a:extLst>
              <a:ext uri="{FF2B5EF4-FFF2-40B4-BE49-F238E27FC236}">
                <a16:creationId xmlns:a16="http://schemas.microsoft.com/office/drawing/2014/main" id="{0633022D-897F-9B60-AA1E-FD498F9939AF}"/>
              </a:ext>
            </a:extLst>
          </p:cNvPr>
          <p:cNvSpPr>
            <a:spLocks noChangeShapeType="1"/>
          </p:cNvSpPr>
          <p:nvPr/>
        </p:nvSpPr>
        <p:spPr bwMode="auto">
          <a:xfrm>
            <a:off x="5548313" y="4692650"/>
            <a:ext cx="0" cy="858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3" name="Freeform 40">
            <a:extLst>
              <a:ext uri="{FF2B5EF4-FFF2-40B4-BE49-F238E27FC236}">
                <a16:creationId xmlns:a16="http://schemas.microsoft.com/office/drawing/2014/main" id="{AF27612C-B161-2CFA-9D2C-7C7A1916C5DA}"/>
              </a:ext>
            </a:extLst>
          </p:cNvPr>
          <p:cNvSpPr>
            <a:spLocks/>
          </p:cNvSpPr>
          <p:nvPr/>
        </p:nvSpPr>
        <p:spPr bwMode="auto">
          <a:xfrm>
            <a:off x="6823075" y="5608638"/>
            <a:ext cx="1382713" cy="376237"/>
          </a:xfrm>
          <a:custGeom>
            <a:avLst/>
            <a:gdLst>
              <a:gd name="T0" fmla="*/ 0 w 624"/>
              <a:gd name="T1" fmla="*/ 2147483647 h 240"/>
              <a:gd name="T2" fmla="*/ 0 w 624"/>
              <a:gd name="T3" fmla="*/ 0 h 240"/>
              <a:gd name="T4" fmla="*/ 2147483647 w 624"/>
              <a:gd name="T5" fmla="*/ 0 h 240"/>
              <a:gd name="T6" fmla="*/ 2147483647 w 624"/>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4" name="Freeform 41">
            <a:extLst>
              <a:ext uri="{FF2B5EF4-FFF2-40B4-BE49-F238E27FC236}">
                <a16:creationId xmlns:a16="http://schemas.microsoft.com/office/drawing/2014/main" id="{A159917E-611E-6205-79C7-A66987314EF9}"/>
              </a:ext>
            </a:extLst>
          </p:cNvPr>
          <p:cNvSpPr>
            <a:spLocks/>
          </p:cNvSpPr>
          <p:nvPr/>
        </p:nvSpPr>
        <p:spPr bwMode="auto">
          <a:xfrm>
            <a:off x="5541963" y="5608638"/>
            <a:ext cx="1281112" cy="376237"/>
          </a:xfrm>
          <a:custGeom>
            <a:avLst/>
            <a:gdLst>
              <a:gd name="T0" fmla="*/ 0 w 780"/>
              <a:gd name="T1" fmla="*/ 2147483647 h 240"/>
              <a:gd name="T2" fmla="*/ 0 w 780"/>
              <a:gd name="T3" fmla="*/ 0 h 240"/>
              <a:gd name="T4" fmla="*/ 2147483647 w 780"/>
              <a:gd name="T5" fmla="*/ 0 h 240"/>
              <a:gd name="T6" fmla="*/ 0 60000 65536"/>
              <a:gd name="T7" fmla="*/ 0 60000 65536"/>
              <a:gd name="T8" fmla="*/ 0 60000 65536"/>
            </a:gdLst>
            <a:ahLst/>
            <a:cxnLst>
              <a:cxn ang="T6">
                <a:pos x="T0" y="T1"/>
              </a:cxn>
              <a:cxn ang="T7">
                <a:pos x="T2" y="T3"/>
              </a:cxn>
              <a:cxn ang="T8">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5" name="Line 42">
            <a:extLst>
              <a:ext uri="{FF2B5EF4-FFF2-40B4-BE49-F238E27FC236}">
                <a16:creationId xmlns:a16="http://schemas.microsoft.com/office/drawing/2014/main" id="{175231AA-D8A6-E21D-ACA5-74B92D732D7D}"/>
              </a:ext>
            </a:extLst>
          </p:cNvPr>
          <p:cNvSpPr>
            <a:spLocks noChangeShapeType="1"/>
          </p:cNvSpPr>
          <p:nvPr/>
        </p:nvSpPr>
        <p:spPr bwMode="auto">
          <a:xfrm>
            <a:off x="5699125" y="5603875"/>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6" name="Line 43">
            <a:extLst>
              <a:ext uri="{FF2B5EF4-FFF2-40B4-BE49-F238E27FC236}">
                <a16:creationId xmlns:a16="http://schemas.microsoft.com/office/drawing/2014/main" id="{8D25A196-1602-C093-FEE2-B3D429668945}"/>
              </a:ext>
            </a:extLst>
          </p:cNvPr>
          <p:cNvSpPr>
            <a:spLocks noChangeShapeType="1"/>
          </p:cNvSpPr>
          <p:nvPr/>
        </p:nvSpPr>
        <p:spPr bwMode="auto">
          <a:xfrm>
            <a:off x="5856288" y="5603875"/>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7" name="Line 44">
            <a:extLst>
              <a:ext uri="{FF2B5EF4-FFF2-40B4-BE49-F238E27FC236}">
                <a16:creationId xmlns:a16="http://schemas.microsoft.com/office/drawing/2014/main" id="{7B43F4C5-0AC3-E76B-F1F3-39ACEE7D6218}"/>
              </a:ext>
            </a:extLst>
          </p:cNvPr>
          <p:cNvSpPr>
            <a:spLocks noChangeShapeType="1"/>
          </p:cNvSpPr>
          <p:nvPr/>
        </p:nvSpPr>
        <p:spPr bwMode="auto">
          <a:xfrm>
            <a:off x="6013450" y="5603875"/>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8" name="Line 45">
            <a:extLst>
              <a:ext uri="{FF2B5EF4-FFF2-40B4-BE49-F238E27FC236}">
                <a16:creationId xmlns:a16="http://schemas.microsoft.com/office/drawing/2014/main" id="{52CEF4CE-3B1B-CACF-3509-EBF7A5274F89}"/>
              </a:ext>
            </a:extLst>
          </p:cNvPr>
          <p:cNvSpPr>
            <a:spLocks noChangeShapeType="1"/>
          </p:cNvSpPr>
          <p:nvPr/>
        </p:nvSpPr>
        <p:spPr bwMode="auto">
          <a:xfrm>
            <a:off x="6172200" y="5603875"/>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9" name="Line 46">
            <a:extLst>
              <a:ext uri="{FF2B5EF4-FFF2-40B4-BE49-F238E27FC236}">
                <a16:creationId xmlns:a16="http://schemas.microsoft.com/office/drawing/2014/main" id="{6A263368-8CBC-DEBA-036A-9C54A37119EA}"/>
              </a:ext>
            </a:extLst>
          </p:cNvPr>
          <p:cNvSpPr>
            <a:spLocks noChangeShapeType="1"/>
          </p:cNvSpPr>
          <p:nvPr/>
        </p:nvSpPr>
        <p:spPr bwMode="auto">
          <a:xfrm>
            <a:off x="6329363" y="5603875"/>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0" name="Line 47">
            <a:extLst>
              <a:ext uri="{FF2B5EF4-FFF2-40B4-BE49-F238E27FC236}">
                <a16:creationId xmlns:a16="http://schemas.microsoft.com/office/drawing/2014/main" id="{752AFABC-16A9-97C9-A186-F1E1B6B6ADA2}"/>
              </a:ext>
            </a:extLst>
          </p:cNvPr>
          <p:cNvSpPr>
            <a:spLocks noChangeShapeType="1"/>
          </p:cNvSpPr>
          <p:nvPr/>
        </p:nvSpPr>
        <p:spPr bwMode="auto">
          <a:xfrm>
            <a:off x="6486525" y="5613400"/>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1" name="Line 48">
            <a:extLst>
              <a:ext uri="{FF2B5EF4-FFF2-40B4-BE49-F238E27FC236}">
                <a16:creationId xmlns:a16="http://schemas.microsoft.com/office/drawing/2014/main" id="{7D1BE64E-32F5-1D67-8313-2E09DB245DC5}"/>
              </a:ext>
            </a:extLst>
          </p:cNvPr>
          <p:cNvSpPr>
            <a:spLocks noChangeShapeType="1"/>
          </p:cNvSpPr>
          <p:nvPr/>
        </p:nvSpPr>
        <p:spPr bwMode="auto">
          <a:xfrm>
            <a:off x="6654800" y="5613400"/>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2" name="Line 49">
            <a:extLst>
              <a:ext uri="{FF2B5EF4-FFF2-40B4-BE49-F238E27FC236}">
                <a16:creationId xmlns:a16="http://schemas.microsoft.com/office/drawing/2014/main" id="{6F2EE2AC-CF68-4110-3B08-89451A0B7A06}"/>
              </a:ext>
            </a:extLst>
          </p:cNvPr>
          <p:cNvSpPr>
            <a:spLocks noChangeShapeType="1"/>
          </p:cNvSpPr>
          <p:nvPr/>
        </p:nvSpPr>
        <p:spPr bwMode="auto">
          <a:xfrm>
            <a:off x="5575300" y="5330825"/>
            <a:ext cx="127793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3" name="Text Box 50">
            <a:extLst>
              <a:ext uri="{FF2B5EF4-FFF2-40B4-BE49-F238E27FC236}">
                <a16:creationId xmlns:a16="http://schemas.microsoft.com/office/drawing/2014/main" id="{6EFDE0FF-0447-1558-DE06-0378A7B5DEB2}"/>
              </a:ext>
            </a:extLst>
          </p:cNvPr>
          <p:cNvSpPr txBox="1">
            <a:spLocks noChangeArrowheads="1"/>
          </p:cNvSpPr>
          <p:nvPr/>
        </p:nvSpPr>
        <p:spPr bwMode="auto">
          <a:xfrm>
            <a:off x="5643563" y="4937125"/>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争用窗口</a:t>
            </a:r>
          </a:p>
        </p:txBody>
      </p:sp>
      <p:sp>
        <p:nvSpPr>
          <p:cNvPr id="33824" name="Text Box 51">
            <a:extLst>
              <a:ext uri="{FF2B5EF4-FFF2-40B4-BE49-F238E27FC236}">
                <a16:creationId xmlns:a16="http://schemas.microsoft.com/office/drawing/2014/main" id="{11D47D43-C036-624E-3556-604EF93C6C5A}"/>
              </a:ext>
            </a:extLst>
          </p:cNvPr>
          <p:cNvSpPr txBox="1">
            <a:spLocks noChangeArrowheads="1"/>
          </p:cNvSpPr>
          <p:nvPr/>
        </p:nvSpPr>
        <p:spPr bwMode="auto">
          <a:xfrm>
            <a:off x="6789738" y="5562600"/>
            <a:ext cx="1390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发送下一 帧</a:t>
            </a:r>
          </a:p>
        </p:txBody>
      </p:sp>
      <p:sp>
        <p:nvSpPr>
          <p:cNvPr id="33825" name="AutoShape 52">
            <a:extLst>
              <a:ext uri="{FF2B5EF4-FFF2-40B4-BE49-F238E27FC236}">
                <a16:creationId xmlns:a16="http://schemas.microsoft.com/office/drawing/2014/main" id="{F39228AB-7A6E-5307-1013-5B0629ED5EDD}"/>
              </a:ext>
            </a:extLst>
          </p:cNvPr>
          <p:cNvSpPr>
            <a:spLocks/>
          </p:cNvSpPr>
          <p:nvPr/>
        </p:nvSpPr>
        <p:spPr bwMode="auto">
          <a:xfrm rot="-5400000">
            <a:off x="3505201" y="4814887"/>
            <a:ext cx="144462" cy="2570163"/>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826" name="AutoShape 53">
            <a:extLst>
              <a:ext uri="{FF2B5EF4-FFF2-40B4-BE49-F238E27FC236}">
                <a16:creationId xmlns:a16="http://schemas.microsoft.com/office/drawing/2014/main" id="{BD9EBAE9-0B6E-5BB6-59F0-E0696D8D684D}"/>
              </a:ext>
            </a:extLst>
          </p:cNvPr>
          <p:cNvSpPr>
            <a:spLocks/>
          </p:cNvSpPr>
          <p:nvPr/>
        </p:nvSpPr>
        <p:spPr bwMode="auto">
          <a:xfrm rot="-5400000">
            <a:off x="6126163" y="5449888"/>
            <a:ext cx="112712" cy="1249362"/>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827" name="Text Box 54">
            <a:extLst>
              <a:ext uri="{FF2B5EF4-FFF2-40B4-BE49-F238E27FC236}">
                <a16:creationId xmlns:a16="http://schemas.microsoft.com/office/drawing/2014/main" id="{FE5D2A9D-24D3-0A3E-EAB6-3B30DEFB2902}"/>
              </a:ext>
            </a:extLst>
          </p:cNvPr>
          <p:cNvSpPr txBox="1">
            <a:spLocks noChangeArrowheads="1"/>
          </p:cNvSpPr>
          <p:nvPr/>
        </p:nvSpPr>
        <p:spPr bwMode="auto">
          <a:xfrm>
            <a:off x="3046413" y="6096000"/>
            <a:ext cx="11001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推迟接入</a:t>
            </a:r>
          </a:p>
        </p:txBody>
      </p:sp>
      <p:sp>
        <p:nvSpPr>
          <p:cNvPr id="33828" name="Text Box 55">
            <a:extLst>
              <a:ext uri="{FF2B5EF4-FFF2-40B4-BE49-F238E27FC236}">
                <a16:creationId xmlns:a16="http://schemas.microsoft.com/office/drawing/2014/main" id="{F00870AA-93F9-F7C9-D726-74D64081AF1F}"/>
              </a:ext>
            </a:extLst>
          </p:cNvPr>
          <p:cNvSpPr txBox="1">
            <a:spLocks noChangeArrowheads="1"/>
          </p:cNvSpPr>
          <p:nvPr/>
        </p:nvSpPr>
        <p:spPr bwMode="auto">
          <a:xfrm>
            <a:off x="5424488" y="6048375"/>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等待重试时间</a:t>
            </a:r>
          </a:p>
        </p:txBody>
      </p:sp>
      <p:sp>
        <p:nvSpPr>
          <p:cNvPr id="33829" name="Line 56">
            <a:extLst>
              <a:ext uri="{FF2B5EF4-FFF2-40B4-BE49-F238E27FC236}">
                <a16:creationId xmlns:a16="http://schemas.microsoft.com/office/drawing/2014/main" id="{5A504FF0-6DE4-CE37-B75F-52A04057A830}"/>
              </a:ext>
            </a:extLst>
          </p:cNvPr>
          <p:cNvSpPr>
            <a:spLocks noChangeShapeType="1"/>
          </p:cNvSpPr>
          <p:nvPr/>
        </p:nvSpPr>
        <p:spPr bwMode="auto">
          <a:xfrm flipV="1">
            <a:off x="1554163" y="3521075"/>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0" name="Text Box 57">
            <a:extLst>
              <a:ext uri="{FF2B5EF4-FFF2-40B4-BE49-F238E27FC236}">
                <a16:creationId xmlns:a16="http://schemas.microsoft.com/office/drawing/2014/main" id="{1EF9B9E2-7CE2-97DE-788E-594AC7E9CE68}"/>
              </a:ext>
            </a:extLst>
          </p:cNvPr>
          <p:cNvSpPr txBox="1">
            <a:spLocks noChangeArrowheads="1"/>
          </p:cNvSpPr>
          <p:nvPr/>
        </p:nvSpPr>
        <p:spPr bwMode="auto">
          <a:xfrm>
            <a:off x="938213" y="3721100"/>
            <a:ext cx="1327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a:solidFill>
                  <a:srgbClr val="333399"/>
                </a:solidFill>
                <a:latin typeface="Arial" panose="020B0604020202020204" pitchFamily="34" charset="0"/>
                <a:ea typeface="黑体" panose="02010609060101010101" pitchFamily="49" charset="-122"/>
              </a:rPr>
              <a:t>有帧要发送</a:t>
            </a:r>
          </a:p>
        </p:txBody>
      </p:sp>
      <p:sp>
        <p:nvSpPr>
          <p:cNvPr id="33831" name="Line 58">
            <a:extLst>
              <a:ext uri="{FF2B5EF4-FFF2-40B4-BE49-F238E27FC236}">
                <a16:creationId xmlns:a16="http://schemas.microsoft.com/office/drawing/2014/main" id="{7D889AC4-9F92-A669-2F58-8509A27763F2}"/>
              </a:ext>
            </a:extLst>
          </p:cNvPr>
          <p:cNvSpPr>
            <a:spLocks noChangeShapeType="1"/>
          </p:cNvSpPr>
          <p:nvPr/>
        </p:nvSpPr>
        <p:spPr bwMode="auto">
          <a:xfrm>
            <a:off x="6851650" y="5170488"/>
            <a:ext cx="0"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2" name="Text Box 59">
            <a:extLst>
              <a:ext uri="{FF2B5EF4-FFF2-40B4-BE49-F238E27FC236}">
                <a16:creationId xmlns:a16="http://schemas.microsoft.com/office/drawing/2014/main" id="{0C51E5D2-9C70-E829-54CD-6632D3FD9540}"/>
              </a:ext>
            </a:extLst>
          </p:cNvPr>
          <p:cNvSpPr txBox="1">
            <a:spLocks noChangeArrowheads="1"/>
          </p:cNvSpPr>
          <p:nvPr/>
        </p:nvSpPr>
        <p:spPr bwMode="auto">
          <a:xfrm>
            <a:off x="90488" y="3481388"/>
            <a:ext cx="6413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a:solidFill>
                  <a:srgbClr val="333399"/>
                </a:solidFill>
                <a:latin typeface="Arial" panose="020B0604020202020204" pitchFamily="34" charset="0"/>
                <a:ea typeface="黑体" panose="02010609060101010101" pitchFamily="49" charset="-122"/>
              </a:rPr>
              <a:t>源站</a:t>
            </a:r>
          </a:p>
        </p:txBody>
      </p:sp>
      <p:sp>
        <p:nvSpPr>
          <p:cNvPr id="33833" name="Text Box 61">
            <a:extLst>
              <a:ext uri="{FF2B5EF4-FFF2-40B4-BE49-F238E27FC236}">
                <a16:creationId xmlns:a16="http://schemas.microsoft.com/office/drawing/2014/main" id="{A7D28736-0FED-3E00-BABD-E2ECBA29B845}"/>
              </a:ext>
            </a:extLst>
          </p:cNvPr>
          <p:cNvSpPr txBox="1">
            <a:spLocks noChangeArrowheads="1"/>
          </p:cNvSpPr>
          <p:nvPr/>
        </p:nvSpPr>
        <p:spPr bwMode="auto">
          <a:xfrm>
            <a:off x="8388350" y="4270375"/>
            <a:ext cx="642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时间</a:t>
            </a:r>
          </a:p>
        </p:txBody>
      </p:sp>
      <p:sp>
        <p:nvSpPr>
          <p:cNvPr id="33834" name="Text Box 62">
            <a:extLst>
              <a:ext uri="{FF2B5EF4-FFF2-40B4-BE49-F238E27FC236}">
                <a16:creationId xmlns:a16="http://schemas.microsoft.com/office/drawing/2014/main" id="{1A577E54-E641-E55E-AAD3-260871AAFF3C}"/>
              </a:ext>
            </a:extLst>
          </p:cNvPr>
          <p:cNvSpPr txBox="1">
            <a:spLocks noChangeArrowheads="1"/>
          </p:cNvSpPr>
          <p:nvPr/>
        </p:nvSpPr>
        <p:spPr bwMode="auto">
          <a:xfrm>
            <a:off x="65088" y="4614863"/>
            <a:ext cx="8699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a:solidFill>
                  <a:srgbClr val="333399"/>
                </a:solidFill>
                <a:latin typeface="Arial" panose="020B0604020202020204" pitchFamily="34" charset="0"/>
                <a:ea typeface="黑体" panose="02010609060101010101" pitchFamily="49" charset="-122"/>
              </a:rPr>
              <a:t>目的站</a:t>
            </a:r>
          </a:p>
        </p:txBody>
      </p:sp>
      <p:sp>
        <p:nvSpPr>
          <p:cNvPr id="33835" name="Line 64">
            <a:extLst>
              <a:ext uri="{FF2B5EF4-FFF2-40B4-BE49-F238E27FC236}">
                <a16:creationId xmlns:a16="http://schemas.microsoft.com/office/drawing/2014/main" id="{49130809-EE61-897F-34C0-52F4A5287F12}"/>
              </a:ext>
            </a:extLst>
          </p:cNvPr>
          <p:cNvSpPr>
            <a:spLocks noChangeShapeType="1"/>
          </p:cNvSpPr>
          <p:nvPr/>
        </p:nvSpPr>
        <p:spPr bwMode="auto">
          <a:xfrm flipH="1">
            <a:off x="4570413" y="4695825"/>
            <a:ext cx="1587" cy="428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6" name="Text Box 65">
            <a:extLst>
              <a:ext uri="{FF2B5EF4-FFF2-40B4-BE49-F238E27FC236}">
                <a16:creationId xmlns:a16="http://schemas.microsoft.com/office/drawing/2014/main" id="{A95DE9B6-53B6-538B-40F6-B82E29AFEE4A}"/>
              </a:ext>
            </a:extLst>
          </p:cNvPr>
          <p:cNvSpPr txBox="1">
            <a:spLocks noChangeArrowheads="1"/>
          </p:cNvSpPr>
          <p:nvPr/>
        </p:nvSpPr>
        <p:spPr bwMode="auto">
          <a:xfrm>
            <a:off x="5364163" y="3933825"/>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800">
                <a:solidFill>
                  <a:srgbClr val="333399"/>
                </a:solidFill>
                <a:latin typeface="Arial" panose="020B0604020202020204" pitchFamily="34" charset="0"/>
                <a:ea typeface="黑体" panose="02010609060101010101" pitchFamily="49" charset="-122"/>
              </a:rPr>
              <a:t>ACK</a:t>
            </a:r>
          </a:p>
        </p:txBody>
      </p:sp>
      <p:sp>
        <p:nvSpPr>
          <p:cNvPr id="33837" name="Line 66">
            <a:extLst>
              <a:ext uri="{FF2B5EF4-FFF2-40B4-BE49-F238E27FC236}">
                <a16:creationId xmlns:a16="http://schemas.microsoft.com/office/drawing/2014/main" id="{A8C2F7BF-056D-35F6-18F4-D91436988B0C}"/>
              </a:ext>
            </a:extLst>
          </p:cNvPr>
          <p:cNvSpPr>
            <a:spLocks noChangeShapeType="1"/>
          </p:cNvSpPr>
          <p:nvPr/>
        </p:nvSpPr>
        <p:spPr bwMode="auto">
          <a:xfrm>
            <a:off x="4859338" y="3500438"/>
            <a:ext cx="3175"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07" name="Text Box 67">
            <a:extLst>
              <a:ext uri="{FF2B5EF4-FFF2-40B4-BE49-F238E27FC236}">
                <a16:creationId xmlns:a16="http://schemas.microsoft.com/office/drawing/2014/main" id="{30DEE001-61BA-E8D5-E4FD-FA778C71928E}"/>
              </a:ext>
            </a:extLst>
          </p:cNvPr>
          <p:cNvSpPr txBox="1">
            <a:spLocks noChangeArrowheads="1"/>
          </p:cNvSpPr>
          <p:nvPr/>
        </p:nvSpPr>
        <p:spPr bwMode="auto">
          <a:xfrm>
            <a:off x="4802188" y="53736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solidFill>
                  <a:srgbClr val="333399"/>
                </a:solidFill>
                <a:latin typeface="Arial" panose="020B0604020202020204" pitchFamily="34" charset="0"/>
                <a:ea typeface="黑体" panose="02010609060101010101" pitchFamily="49" charset="-122"/>
              </a:rPr>
              <a:t>SIFS</a:t>
            </a:r>
          </a:p>
        </p:txBody>
      </p:sp>
      <p:sp>
        <p:nvSpPr>
          <p:cNvPr id="33839" name="Line 68">
            <a:extLst>
              <a:ext uri="{FF2B5EF4-FFF2-40B4-BE49-F238E27FC236}">
                <a16:creationId xmlns:a16="http://schemas.microsoft.com/office/drawing/2014/main" id="{A3AFA1F3-7371-12BA-9369-6FBFE969CCAD}"/>
              </a:ext>
            </a:extLst>
          </p:cNvPr>
          <p:cNvSpPr>
            <a:spLocks noChangeShapeType="1"/>
          </p:cNvSpPr>
          <p:nvPr/>
        </p:nvSpPr>
        <p:spPr bwMode="auto">
          <a:xfrm>
            <a:off x="5414963" y="5632450"/>
            <a:ext cx="0" cy="15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0" name="Line 69">
            <a:extLst>
              <a:ext uri="{FF2B5EF4-FFF2-40B4-BE49-F238E27FC236}">
                <a16:creationId xmlns:a16="http://schemas.microsoft.com/office/drawing/2014/main" id="{5E59CE8A-AB7F-4511-521D-07A7401AC17C}"/>
              </a:ext>
            </a:extLst>
          </p:cNvPr>
          <p:cNvSpPr>
            <a:spLocks noChangeShapeType="1"/>
          </p:cNvSpPr>
          <p:nvPr/>
        </p:nvSpPr>
        <p:spPr bwMode="auto">
          <a:xfrm>
            <a:off x="2263775" y="3521075"/>
            <a:ext cx="0" cy="20367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1" name="Text Box 70">
            <a:extLst>
              <a:ext uri="{FF2B5EF4-FFF2-40B4-BE49-F238E27FC236}">
                <a16:creationId xmlns:a16="http://schemas.microsoft.com/office/drawing/2014/main" id="{7EA6011E-872F-4B81-01FE-D572C380EE2B}"/>
              </a:ext>
            </a:extLst>
          </p:cNvPr>
          <p:cNvSpPr txBox="1">
            <a:spLocks noChangeArrowheads="1"/>
          </p:cNvSpPr>
          <p:nvPr/>
        </p:nvSpPr>
        <p:spPr bwMode="auto">
          <a:xfrm>
            <a:off x="31750" y="5949950"/>
            <a:ext cx="931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800">
                <a:solidFill>
                  <a:srgbClr val="333399"/>
                </a:solidFill>
                <a:latin typeface="Arial" panose="020B0604020202020204" pitchFamily="34" charset="0"/>
                <a:ea typeface="黑体" panose="02010609060101010101" pitchFamily="49" charset="-122"/>
              </a:rPr>
              <a:t> </a:t>
            </a:r>
            <a:r>
              <a:rPr kumimoji="1" lang="zh-CN" altLang="en-US" sz="1800">
                <a:solidFill>
                  <a:srgbClr val="333399"/>
                </a:solidFill>
                <a:latin typeface="Arial" panose="020B0604020202020204" pitchFamily="34" charset="0"/>
                <a:ea typeface="黑体" panose="02010609060101010101" pitchFamily="49" charset="-122"/>
              </a:rPr>
              <a:t>其他站</a:t>
            </a:r>
          </a:p>
        </p:txBody>
      </p:sp>
      <p:sp>
        <p:nvSpPr>
          <p:cNvPr id="33842" name="Line 71">
            <a:extLst>
              <a:ext uri="{FF2B5EF4-FFF2-40B4-BE49-F238E27FC236}">
                <a16:creationId xmlns:a16="http://schemas.microsoft.com/office/drawing/2014/main" id="{97E52E45-B31F-CBFC-E78F-3DB1FA97182F}"/>
              </a:ext>
            </a:extLst>
          </p:cNvPr>
          <p:cNvSpPr>
            <a:spLocks noChangeShapeType="1"/>
          </p:cNvSpPr>
          <p:nvPr/>
        </p:nvSpPr>
        <p:spPr bwMode="auto">
          <a:xfrm flipV="1">
            <a:off x="2263775" y="6010275"/>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3" name="Text Box 72">
            <a:extLst>
              <a:ext uri="{FF2B5EF4-FFF2-40B4-BE49-F238E27FC236}">
                <a16:creationId xmlns:a16="http://schemas.microsoft.com/office/drawing/2014/main" id="{74D7BCBC-F848-705B-DBBB-EA0A1A8ADCDE}"/>
              </a:ext>
            </a:extLst>
          </p:cNvPr>
          <p:cNvSpPr txBox="1">
            <a:spLocks noChangeArrowheads="1"/>
          </p:cNvSpPr>
          <p:nvPr/>
        </p:nvSpPr>
        <p:spPr bwMode="auto">
          <a:xfrm>
            <a:off x="1622425" y="6229350"/>
            <a:ext cx="1328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a:solidFill>
                  <a:srgbClr val="333399"/>
                </a:solidFill>
                <a:latin typeface="Arial" panose="020B0604020202020204" pitchFamily="34" charset="0"/>
                <a:ea typeface="黑体" panose="02010609060101010101" pitchFamily="49" charset="-122"/>
              </a:rPr>
              <a:t>有帧要发送</a:t>
            </a:r>
          </a:p>
        </p:txBody>
      </p:sp>
      <p:sp>
        <p:nvSpPr>
          <p:cNvPr id="33844" name="Line 73">
            <a:extLst>
              <a:ext uri="{FF2B5EF4-FFF2-40B4-BE49-F238E27FC236}">
                <a16:creationId xmlns:a16="http://schemas.microsoft.com/office/drawing/2014/main" id="{83D1AEC0-FE8A-9156-4E69-D2BE4FDF04CD}"/>
              </a:ext>
            </a:extLst>
          </p:cNvPr>
          <p:cNvSpPr>
            <a:spLocks noChangeShapeType="1"/>
          </p:cNvSpPr>
          <p:nvPr/>
        </p:nvSpPr>
        <p:spPr bwMode="auto">
          <a:xfrm>
            <a:off x="4037013" y="5064125"/>
            <a:ext cx="534987" cy="476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5" name="Line 74">
            <a:extLst>
              <a:ext uri="{FF2B5EF4-FFF2-40B4-BE49-F238E27FC236}">
                <a16:creationId xmlns:a16="http://schemas.microsoft.com/office/drawing/2014/main" id="{E0BA1E9C-D343-6509-BB37-8FB6DAD8ED2D}"/>
              </a:ext>
            </a:extLst>
          </p:cNvPr>
          <p:cNvSpPr>
            <a:spLocks noChangeShapeType="1"/>
          </p:cNvSpPr>
          <p:nvPr/>
        </p:nvSpPr>
        <p:spPr bwMode="auto">
          <a:xfrm flipV="1">
            <a:off x="4867275" y="5705475"/>
            <a:ext cx="531813" cy="1588"/>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6" name="Text Box 76">
            <a:extLst>
              <a:ext uri="{FF2B5EF4-FFF2-40B4-BE49-F238E27FC236}">
                <a16:creationId xmlns:a16="http://schemas.microsoft.com/office/drawing/2014/main" id="{676E2DAD-02D9-7FFD-F70E-48D112ADD133}"/>
              </a:ext>
            </a:extLst>
          </p:cNvPr>
          <p:cNvSpPr txBox="1">
            <a:spLocks noChangeArrowheads="1"/>
          </p:cNvSpPr>
          <p:nvPr/>
        </p:nvSpPr>
        <p:spPr bwMode="auto">
          <a:xfrm>
            <a:off x="303213" y="2413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317517" name="Text Box 77">
            <a:extLst>
              <a:ext uri="{FF2B5EF4-FFF2-40B4-BE49-F238E27FC236}">
                <a16:creationId xmlns:a16="http://schemas.microsoft.com/office/drawing/2014/main" id="{A8850986-A6EE-5778-0FF2-54A889A9936F}"/>
              </a:ext>
            </a:extLst>
          </p:cNvPr>
          <p:cNvSpPr txBox="1">
            <a:spLocks noChangeArrowheads="1"/>
          </p:cNvSpPr>
          <p:nvPr/>
        </p:nvSpPr>
        <p:spPr bwMode="auto">
          <a:xfrm>
            <a:off x="144463" y="188913"/>
            <a:ext cx="8820150" cy="119697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333399"/>
                </a:solidFill>
                <a:latin typeface="Arial" panose="020B0604020202020204" pitchFamily="34" charset="0"/>
                <a:ea typeface="黑体" panose="02010609060101010101" pitchFamily="49" charset="-122"/>
              </a:rPr>
              <a:t>SIFS</a:t>
            </a:r>
            <a:r>
              <a:rPr lang="zh-CN" altLang="en-US" sz="2400">
                <a:solidFill>
                  <a:srgbClr val="333399"/>
                </a:solidFill>
                <a:latin typeface="Arial" panose="020B0604020202020204" pitchFamily="34" charset="0"/>
                <a:ea typeface="黑体" panose="02010609060101010101" pitchFamily="49" charset="-122"/>
              </a:rPr>
              <a:t>，即短</a:t>
            </a:r>
            <a:r>
              <a:rPr lang="en-US" altLang="zh-CN" sz="2400">
                <a:solidFill>
                  <a:srgbClr val="333399"/>
                </a:solidFill>
                <a:latin typeface="Arial" panose="020B0604020202020204" pitchFamily="34" charset="0"/>
                <a:ea typeface="黑体" panose="02010609060101010101" pitchFamily="49" charset="-122"/>
              </a:rPr>
              <a:t>(Short)</a:t>
            </a:r>
            <a:r>
              <a:rPr lang="zh-CN" altLang="en-US" sz="2400">
                <a:solidFill>
                  <a:srgbClr val="333399"/>
                </a:solidFill>
                <a:latin typeface="Arial" panose="020B0604020202020204" pitchFamily="34" charset="0"/>
                <a:ea typeface="黑体" panose="02010609060101010101" pitchFamily="49" charset="-122"/>
              </a:rPr>
              <a:t>帧间间隔，是最短的帧间间隔，用来分隔开属于一次对话的各帧。一个站应当能够在这段时间内从发送方式切换到接收方式。</a:t>
            </a:r>
          </a:p>
        </p:txBody>
      </p:sp>
      <p:sp>
        <p:nvSpPr>
          <p:cNvPr id="317518" name="Text Box 78">
            <a:extLst>
              <a:ext uri="{FF2B5EF4-FFF2-40B4-BE49-F238E27FC236}">
                <a16:creationId xmlns:a16="http://schemas.microsoft.com/office/drawing/2014/main" id="{FEA3FDCC-F499-1127-73CD-96F658484A14}"/>
              </a:ext>
            </a:extLst>
          </p:cNvPr>
          <p:cNvSpPr txBox="1">
            <a:spLocks noChangeArrowheads="1"/>
          </p:cNvSpPr>
          <p:nvPr/>
        </p:nvSpPr>
        <p:spPr bwMode="auto">
          <a:xfrm>
            <a:off x="2700338" y="1484313"/>
            <a:ext cx="6246812" cy="1562100"/>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333399"/>
                </a:solidFill>
                <a:latin typeface="Arial" panose="020B0604020202020204" pitchFamily="34" charset="0"/>
                <a:ea typeface="黑体" panose="02010609060101010101" pitchFamily="49" charset="-122"/>
              </a:rPr>
              <a:t>使用 </a:t>
            </a:r>
            <a:r>
              <a:rPr lang="en-US" altLang="zh-CN" sz="2400">
                <a:solidFill>
                  <a:srgbClr val="333399"/>
                </a:solidFill>
                <a:latin typeface="Arial" panose="020B0604020202020204" pitchFamily="34" charset="0"/>
                <a:ea typeface="黑体" panose="02010609060101010101" pitchFamily="49" charset="-122"/>
              </a:rPr>
              <a:t>SIFS </a:t>
            </a:r>
            <a:r>
              <a:rPr lang="zh-CN" altLang="en-US" sz="2400">
                <a:solidFill>
                  <a:srgbClr val="333399"/>
                </a:solidFill>
                <a:latin typeface="Arial" panose="020B0604020202020204" pitchFamily="34" charset="0"/>
                <a:ea typeface="黑体" panose="02010609060101010101" pitchFamily="49" charset="-122"/>
              </a:rPr>
              <a:t>的帧类型有：</a:t>
            </a:r>
            <a:r>
              <a:rPr lang="en-US" altLang="zh-CN" sz="2400">
                <a:solidFill>
                  <a:srgbClr val="333399"/>
                </a:solidFill>
                <a:latin typeface="Arial" panose="020B0604020202020204" pitchFamily="34" charset="0"/>
                <a:ea typeface="黑体" panose="02010609060101010101" pitchFamily="49" charset="-122"/>
              </a:rPr>
              <a:t>ACK </a:t>
            </a:r>
            <a:r>
              <a:rPr lang="zh-CN" altLang="en-US" sz="2400">
                <a:solidFill>
                  <a:srgbClr val="333399"/>
                </a:solidFill>
                <a:latin typeface="Arial" panose="020B0604020202020204" pitchFamily="34" charset="0"/>
                <a:ea typeface="黑体" panose="02010609060101010101" pitchFamily="49" charset="-122"/>
              </a:rPr>
              <a:t>帧、</a:t>
            </a:r>
            <a:r>
              <a:rPr lang="en-US" altLang="zh-CN" sz="2400">
                <a:solidFill>
                  <a:srgbClr val="333399"/>
                </a:solidFill>
                <a:latin typeface="Arial" panose="020B0604020202020204" pitchFamily="34" charset="0"/>
                <a:ea typeface="黑体" panose="02010609060101010101" pitchFamily="49" charset="-122"/>
              </a:rPr>
              <a:t>CTS </a:t>
            </a:r>
            <a:r>
              <a:rPr lang="zh-CN" altLang="en-US" sz="2400">
                <a:solidFill>
                  <a:srgbClr val="333399"/>
                </a:solidFill>
                <a:latin typeface="Arial" panose="020B0604020202020204" pitchFamily="34" charset="0"/>
                <a:ea typeface="黑体" panose="02010609060101010101" pitchFamily="49" charset="-122"/>
              </a:rPr>
              <a:t>帧、由过长的 </a:t>
            </a:r>
            <a:r>
              <a:rPr lang="en-US" altLang="zh-CN" sz="2400">
                <a:solidFill>
                  <a:srgbClr val="333399"/>
                </a:solidFill>
                <a:latin typeface="Arial" panose="020B0604020202020204" pitchFamily="34" charset="0"/>
                <a:ea typeface="黑体" panose="02010609060101010101" pitchFamily="49" charset="-122"/>
              </a:rPr>
              <a:t>MAC </a:t>
            </a:r>
            <a:r>
              <a:rPr lang="zh-CN" altLang="en-US" sz="2400">
                <a:solidFill>
                  <a:srgbClr val="333399"/>
                </a:solidFill>
                <a:latin typeface="Arial" panose="020B0604020202020204" pitchFamily="34" charset="0"/>
                <a:ea typeface="黑体" panose="02010609060101010101" pitchFamily="49" charset="-122"/>
              </a:rPr>
              <a:t>帧分片后的数据帧，以及所有回答 </a:t>
            </a:r>
            <a:r>
              <a:rPr lang="en-US" altLang="zh-CN" sz="2400">
                <a:solidFill>
                  <a:srgbClr val="333399"/>
                </a:solidFill>
                <a:latin typeface="Arial" panose="020B0604020202020204" pitchFamily="34" charset="0"/>
                <a:ea typeface="黑体" panose="02010609060101010101" pitchFamily="49" charset="-122"/>
              </a:rPr>
              <a:t>AP </a:t>
            </a:r>
            <a:r>
              <a:rPr lang="zh-CN" altLang="en-US" sz="2400">
                <a:solidFill>
                  <a:srgbClr val="333399"/>
                </a:solidFill>
                <a:latin typeface="Arial" panose="020B0604020202020204" pitchFamily="34" charset="0"/>
                <a:ea typeface="黑体" panose="02010609060101010101" pitchFamily="49" charset="-122"/>
              </a:rPr>
              <a:t>探询的帧和在 </a:t>
            </a:r>
            <a:r>
              <a:rPr lang="en-US" altLang="zh-CN" sz="2400">
                <a:solidFill>
                  <a:srgbClr val="333399"/>
                </a:solidFill>
                <a:latin typeface="Arial" panose="020B0604020202020204" pitchFamily="34" charset="0"/>
                <a:ea typeface="黑体" panose="02010609060101010101" pitchFamily="49" charset="-122"/>
              </a:rPr>
              <a:t>PCF </a:t>
            </a:r>
            <a:r>
              <a:rPr lang="zh-CN" altLang="en-US" sz="2400">
                <a:solidFill>
                  <a:srgbClr val="333399"/>
                </a:solidFill>
                <a:latin typeface="Arial" panose="020B0604020202020204" pitchFamily="34" charset="0"/>
                <a:ea typeface="黑体" panose="02010609060101010101" pitchFamily="49" charset="-122"/>
              </a:rPr>
              <a:t>方式中接入点 </a:t>
            </a:r>
            <a:r>
              <a:rPr lang="en-US" altLang="zh-CN" sz="2400">
                <a:solidFill>
                  <a:srgbClr val="333399"/>
                </a:solidFill>
                <a:latin typeface="Arial" panose="020B0604020202020204" pitchFamily="34" charset="0"/>
                <a:ea typeface="黑体" panose="02010609060101010101" pitchFamily="49" charset="-122"/>
              </a:rPr>
              <a:t>AP </a:t>
            </a:r>
            <a:r>
              <a:rPr lang="zh-CN" altLang="en-US" sz="2400">
                <a:solidFill>
                  <a:srgbClr val="333399"/>
                </a:solidFill>
                <a:latin typeface="Arial" panose="020B0604020202020204" pitchFamily="34" charset="0"/>
                <a:ea typeface="黑体" panose="02010609060101010101" pitchFamily="49" charset="-122"/>
              </a:rPr>
              <a:t>发送出的任何帧。</a:t>
            </a:r>
            <a:endParaRPr lang="zh-CN" altLang="en-US" sz="2400">
              <a:latin typeface="Arial" panose="020B0604020202020204" pitchFamily="34" charset="0"/>
              <a:ea typeface="黑体" panose="02010609060101010101" pitchFamily="49" charset="-122"/>
            </a:endParaRPr>
          </a:p>
        </p:txBody>
      </p:sp>
      <p:sp>
        <p:nvSpPr>
          <p:cNvPr id="33849" name="Line 80">
            <a:extLst>
              <a:ext uri="{FF2B5EF4-FFF2-40B4-BE49-F238E27FC236}">
                <a16:creationId xmlns:a16="http://schemas.microsoft.com/office/drawing/2014/main" id="{AAFE8E94-E1A7-4171-9100-5A42CABB1DDC}"/>
              </a:ext>
            </a:extLst>
          </p:cNvPr>
          <p:cNvSpPr>
            <a:spLocks noChangeShapeType="1"/>
          </p:cNvSpPr>
          <p:nvPr/>
        </p:nvSpPr>
        <p:spPr bwMode="auto">
          <a:xfrm>
            <a:off x="2268538" y="3500438"/>
            <a:ext cx="142875"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0" name="Line 81">
            <a:extLst>
              <a:ext uri="{FF2B5EF4-FFF2-40B4-BE49-F238E27FC236}">
                <a16:creationId xmlns:a16="http://schemas.microsoft.com/office/drawing/2014/main" id="{B94205C0-9A3A-C40E-152B-80D2AD11EBAE}"/>
              </a:ext>
            </a:extLst>
          </p:cNvPr>
          <p:cNvSpPr>
            <a:spLocks noChangeShapeType="1"/>
          </p:cNvSpPr>
          <p:nvPr/>
        </p:nvSpPr>
        <p:spPr bwMode="auto">
          <a:xfrm>
            <a:off x="3852863" y="3500438"/>
            <a:ext cx="142875"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1" name="Line 82">
            <a:extLst>
              <a:ext uri="{FF2B5EF4-FFF2-40B4-BE49-F238E27FC236}">
                <a16:creationId xmlns:a16="http://schemas.microsoft.com/office/drawing/2014/main" id="{4198E08F-B772-8854-9B3C-DC4580C57575}"/>
              </a:ext>
            </a:extLst>
          </p:cNvPr>
          <p:cNvSpPr>
            <a:spLocks noChangeShapeType="1"/>
          </p:cNvSpPr>
          <p:nvPr/>
        </p:nvSpPr>
        <p:spPr bwMode="auto">
          <a:xfrm flipH="1">
            <a:off x="4716463" y="3500438"/>
            <a:ext cx="142875"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2" name="Line 83">
            <a:extLst>
              <a:ext uri="{FF2B5EF4-FFF2-40B4-BE49-F238E27FC236}">
                <a16:creationId xmlns:a16="http://schemas.microsoft.com/office/drawing/2014/main" id="{64BEF26B-3A13-2998-28E5-E120FA14BF36}"/>
              </a:ext>
            </a:extLst>
          </p:cNvPr>
          <p:cNvSpPr>
            <a:spLocks noChangeShapeType="1"/>
          </p:cNvSpPr>
          <p:nvPr/>
        </p:nvSpPr>
        <p:spPr bwMode="auto">
          <a:xfrm flipH="1">
            <a:off x="4573588" y="3500438"/>
            <a:ext cx="142875"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3" name="Freeform 86">
            <a:extLst>
              <a:ext uri="{FF2B5EF4-FFF2-40B4-BE49-F238E27FC236}">
                <a16:creationId xmlns:a16="http://schemas.microsoft.com/office/drawing/2014/main" id="{D5C44E6C-CA7B-EC32-2DDA-4C1546C43BC9}"/>
              </a:ext>
            </a:extLst>
          </p:cNvPr>
          <p:cNvSpPr>
            <a:spLocks/>
          </p:cNvSpPr>
          <p:nvPr/>
        </p:nvSpPr>
        <p:spPr bwMode="auto">
          <a:xfrm>
            <a:off x="2268538" y="3500438"/>
            <a:ext cx="1727200" cy="1152525"/>
          </a:xfrm>
          <a:custGeom>
            <a:avLst/>
            <a:gdLst>
              <a:gd name="T0" fmla="*/ 0 w 1088"/>
              <a:gd name="T1" fmla="*/ 0 h 726"/>
              <a:gd name="T2" fmla="*/ 2147483647 w 1088"/>
              <a:gd name="T3" fmla="*/ 2147483647 h 726"/>
              <a:gd name="T4" fmla="*/ 2147483647 w 1088"/>
              <a:gd name="T5" fmla="*/ 2147483647 h 726"/>
              <a:gd name="T6" fmla="*/ 2147483647 w 1088"/>
              <a:gd name="T7" fmla="*/ 0 h 726"/>
              <a:gd name="T8" fmla="*/ 0 w 1088"/>
              <a:gd name="T9" fmla="*/ 0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4" name="AutoShape 84">
            <a:extLst>
              <a:ext uri="{FF2B5EF4-FFF2-40B4-BE49-F238E27FC236}">
                <a16:creationId xmlns:a16="http://schemas.microsoft.com/office/drawing/2014/main" id="{3B81873B-89F9-8268-7CBA-40ACBBCBFA68}"/>
              </a:ext>
            </a:extLst>
          </p:cNvPr>
          <p:cNvSpPr>
            <a:spLocks noChangeArrowheads="1"/>
          </p:cNvSpPr>
          <p:nvPr/>
        </p:nvSpPr>
        <p:spPr bwMode="auto">
          <a:xfrm rot="-561028">
            <a:off x="3059113" y="3860800"/>
            <a:ext cx="215900"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3855" name="Text Box 26">
            <a:extLst>
              <a:ext uri="{FF2B5EF4-FFF2-40B4-BE49-F238E27FC236}">
                <a16:creationId xmlns:a16="http://schemas.microsoft.com/office/drawing/2014/main" id="{9141A6CD-1021-B42B-5654-086709B7EC99}"/>
              </a:ext>
            </a:extLst>
          </p:cNvPr>
          <p:cNvSpPr txBox="1">
            <a:spLocks noChangeArrowheads="1"/>
          </p:cNvSpPr>
          <p:nvPr/>
        </p:nvSpPr>
        <p:spPr bwMode="auto">
          <a:xfrm>
            <a:off x="2411413" y="3500438"/>
            <a:ext cx="1354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solidFill>
                  <a:srgbClr val="333399"/>
                </a:solidFill>
                <a:latin typeface="Arial" panose="020B0604020202020204" pitchFamily="34" charset="0"/>
                <a:ea typeface="黑体" panose="02010609060101010101" pitchFamily="49" charset="-122"/>
              </a:rPr>
              <a:t>发送第 </a:t>
            </a:r>
            <a:r>
              <a:rPr kumimoji="1" lang="en-US" altLang="zh-CN" sz="1800">
                <a:solidFill>
                  <a:srgbClr val="333399"/>
                </a:solidFill>
                <a:latin typeface="Arial" panose="020B0604020202020204" pitchFamily="34" charset="0"/>
                <a:ea typeface="黑体" panose="02010609060101010101" pitchFamily="49" charset="-122"/>
              </a:rPr>
              <a:t>1 </a:t>
            </a:r>
            <a:r>
              <a:rPr kumimoji="1" lang="zh-CN" altLang="en-US" sz="1800">
                <a:solidFill>
                  <a:srgbClr val="333399"/>
                </a:solidFill>
                <a:latin typeface="Arial" panose="020B0604020202020204" pitchFamily="34" charset="0"/>
                <a:ea typeface="黑体" panose="02010609060101010101" pitchFamily="49" charset="-122"/>
              </a:rPr>
              <a:t>帧</a:t>
            </a:r>
          </a:p>
        </p:txBody>
      </p:sp>
      <p:sp>
        <p:nvSpPr>
          <p:cNvPr id="33856" name="Freeform 88">
            <a:extLst>
              <a:ext uri="{FF2B5EF4-FFF2-40B4-BE49-F238E27FC236}">
                <a16:creationId xmlns:a16="http://schemas.microsoft.com/office/drawing/2014/main" id="{EDD31C41-17E6-B756-1BE2-CBB4F2EACC9A}"/>
              </a:ext>
            </a:extLst>
          </p:cNvPr>
          <p:cNvSpPr>
            <a:spLocks/>
          </p:cNvSpPr>
          <p:nvPr/>
        </p:nvSpPr>
        <p:spPr bwMode="auto">
          <a:xfrm>
            <a:off x="4572000" y="3500438"/>
            <a:ext cx="287338" cy="1152525"/>
          </a:xfrm>
          <a:custGeom>
            <a:avLst/>
            <a:gdLst>
              <a:gd name="T0" fmla="*/ 2147483647 w 181"/>
              <a:gd name="T1" fmla="*/ 0 h 726"/>
              <a:gd name="T2" fmla="*/ 0 w 181"/>
              <a:gd name="T3" fmla="*/ 2147483647 h 726"/>
              <a:gd name="T4" fmla="*/ 2147483647 w 181"/>
              <a:gd name="T5" fmla="*/ 2147483647 h 726"/>
              <a:gd name="T6" fmla="*/ 2147483647 w 181"/>
              <a:gd name="T7" fmla="*/ 0 h 726"/>
              <a:gd name="T8" fmla="*/ 2147483647 w 181"/>
              <a:gd name="T9" fmla="*/ 0 h 7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7" name="Line 60">
            <a:extLst>
              <a:ext uri="{FF2B5EF4-FFF2-40B4-BE49-F238E27FC236}">
                <a16:creationId xmlns:a16="http://schemas.microsoft.com/office/drawing/2014/main" id="{3A6D3E9C-6357-53C1-00F1-F1A26737B146}"/>
              </a:ext>
            </a:extLst>
          </p:cNvPr>
          <p:cNvSpPr>
            <a:spLocks noChangeShapeType="1"/>
          </p:cNvSpPr>
          <p:nvPr/>
        </p:nvSpPr>
        <p:spPr bwMode="auto">
          <a:xfrm>
            <a:off x="384175" y="4651375"/>
            <a:ext cx="849471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8" name="Line 11">
            <a:extLst>
              <a:ext uri="{FF2B5EF4-FFF2-40B4-BE49-F238E27FC236}">
                <a16:creationId xmlns:a16="http://schemas.microsoft.com/office/drawing/2014/main" id="{A61C8663-5350-B191-654F-9176061C140F}"/>
              </a:ext>
            </a:extLst>
          </p:cNvPr>
          <p:cNvSpPr>
            <a:spLocks noChangeShapeType="1"/>
          </p:cNvSpPr>
          <p:nvPr/>
        </p:nvSpPr>
        <p:spPr bwMode="auto">
          <a:xfrm>
            <a:off x="385763" y="3495675"/>
            <a:ext cx="849630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9" name="Line 89">
            <a:extLst>
              <a:ext uri="{FF2B5EF4-FFF2-40B4-BE49-F238E27FC236}">
                <a16:creationId xmlns:a16="http://schemas.microsoft.com/office/drawing/2014/main" id="{54EF817E-1365-7B12-586E-6C62F2494B5E}"/>
              </a:ext>
            </a:extLst>
          </p:cNvPr>
          <p:cNvSpPr>
            <a:spLocks noChangeShapeType="1"/>
          </p:cNvSpPr>
          <p:nvPr/>
        </p:nvSpPr>
        <p:spPr bwMode="auto">
          <a:xfrm flipV="1">
            <a:off x="4695825" y="3819525"/>
            <a:ext cx="57150" cy="4794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0" name="灯片编号占位符 1">
            <a:extLst>
              <a:ext uri="{FF2B5EF4-FFF2-40B4-BE49-F238E27FC236}">
                <a16:creationId xmlns:a16="http://schemas.microsoft.com/office/drawing/2014/main" id="{35E0483B-F156-016E-0703-B3C316C610C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ECCEDC24-7EC3-4B24-B3D8-10804E175E37}" type="slidenum">
              <a:rPr lang="en-US" altLang="zh-CN" sz="1200">
                <a:solidFill>
                  <a:srgbClr val="898989"/>
                </a:solidFill>
              </a:rPr>
              <a:pPr eaLnBrk="1" hangingPunct="1"/>
              <a:t>30</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500" fill="hold"/>
                                        <p:tgtEl>
                                          <p:spTgt spid="317467"/>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500" fill="hold"/>
                                        <p:tgtEl>
                                          <p:spTgt spid="317507"/>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8"/>
                                        </p:tgtEl>
                                        <p:attrNameLst>
                                          <p:attrName>style.visibility</p:attrName>
                                        </p:attrNameLst>
                                      </p:cBhvr>
                                      <p:to>
                                        <p:strVal val="visible"/>
                                      </p:to>
                                    </p:set>
                                  </p:childTnLst>
                                </p:cTn>
                              </p:par>
                              <p:par>
                                <p:cTn id="15" presetID="35" presetClass="emph" presetSubtype="0" repeatCount="4000" fill="hold" grpId="0" nodeType="withEffect">
                                  <p:stCondLst>
                                    <p:cond delay="0"/>
                                  </p:stCondLst>
                                  <p:childTnLst>
                                    <p:anim calcmode="discrete" valueType="str">
                                      <p:cBhvr>
                                        <p:cTn id="16" dur="500" fill="hold"/>
                                        <p:tgtEl>
                                          <p:spTgt spid="3175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0" grpId="0"/>
      <p:bldP spid="317467" grpId="0"/>
      <p:bldP spid="317507" grpId="0"/>
      <p:bldP spid="317517" grpId="0" animBg="1"/>
      <p:bldP spid="3175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42365033-0C37-0A05-2711-077FFE05B5E8}"/>
              </a:ext>
            </a:extLst>
          </p:cNvPr>
          <p:cNvSpPr>
            <a:spLocks noGrp="1" noChangeArrowheads="1"/>
          </p:cNvSpPr>
          <p:nvPr>
            <p:ph type="title"/>
          </p:nvPr>
        </p:nvSpPr>
        <p:spPr>
          <a:xfrm>
            <a:off x="919163" y="214313"/>
            <a:ext cx="8116887" cy="1462087"/>
          </a:xfrm>
        </p:spPr>
        <p:txBody>
          <a:bodyPr/>
          <a:lstStyle/>
          <a:p>
            <a:pPr algn="ctr"/>
            <a:r>
              <a:rPr lang="en-US" altLang="zh-CN"/>
              <a:t>CSMA/CA </a:t>
            </a:r>
            <a:r>
              <a:rPr lang="zh-CN" altLang="en-US"/>
              <a:t>协议的原理 </a:t>
            </a:r>
          </a:p>
        </p:txBody>
      </p:sp>
      <p:sp>
        <p:nvSpPr>
          <p:cNvPr id="324617" name="Rectangle 9">
            <a:extLst>
              <a:ext uri="{FF2B5EF4-FFF2-40B4-BE49-F238E27FC236}">
                <a16:creationId xmlns:a16="http://schemas.microsoft.com/office/drawing/2014/main" id="{38EBD463-7EC0-3EF9-EAAB-AC211B7658B9}"/>
              </a:ext>
            </a:extLst>
          </p:cNvPr>
          <p:cNvSpPr>
            <a:spLocks noGrp="1" noChangeArrowheads="1"/>
          </p:cNvSpPr>
          <p:nvPr>
            <p:ph idx="1"/>
          </p:nvPr>
        </p:nvSpPr>
        <p:spPr>
          <a:xfrm>
            <a:off x="755650" y="1978025"/>
            <a:ext cx="7993063" cy="4546600"/>
          </a:xfrm>
        </p:spPr>
        <p:txBody>
          <a:bodyPr/>
          <a:lstStyle/>
          <a:p>
            <a:r>
              <a:rPr lang="zh-CN" altLang="en-US"/>
              <a:t>欲发送数据的站</a:t>
            </a:r>
            <a:r>
              <a:rPr lang="zh-CN" altLang="en-US" u="sng"/>
              <a:t>先检测信道</a:t>
            </a:r>
            <a:r>
              <a:rPr lang="zh-CN" altLang="en-US"/>
              <a:t>。在 </a:t>
            </a:r>
            <a:r>
              <a:rPr lang="en-US" altLang="zh-CN"/>
              <a:t>802.11 </a:t>
            </a:r>
            <a:r>
              <a:rPr lang="zh-CN" altLang="en-US"/>
              <a:t>标准中规定了在物理层的空中接口进行物理层的载波监听。</a:t>
            </a:r>
          </a:p>
          <a:p>
            <a:r>
              <a:rPr lang="zh-CN" altLang="en-US"/>
              <a:t>通过收到的相对</a:t>
            </a:r>
            <a:r>
              <a:rPr lang="zh-CN" altLang="en-US" u="sng"/>
              <a:t>信号强度</a:t>
            </a:r>
            <a:r>
              <a:rPr lang="zh-CN" altLang="en-US"/>
              <a:t>是否超过一定的门限数值就可判定是否有其他的移动站在信道上发送数据。</a:t>
            </a:r>
          </a:p>
          <a:p>
            <a:r>
              <a:rPr lang="zh-CN" altLang="en-US"/>
              <a:t>当源站发送它的第一个 </a:t>
            </a:r>
            <a:r>
              <a:rPr lang="en-US" altLang="zh-CN"/>
              <a:t>MAC </a:t>
            </a:r>
            <a:r>
              <a:rPr lang="zh-CN" altLang="en-US"/>
              <a:t>帧时，若检测到信道空闲，则在</a:t>
            </a:r>
            <a:r>
              <a:rPr lang="zh-CN" altLang="en-US" u="sng"/>
              <a:t>等待一段时间 </a:t>
            </a:r>
            <a:r>
              <a:rPr lang="en-US" altLang="zh-CN" u="sng"/>
              <a:t>DIFS </a:t>
            </a:r>
            <a:r>
              <a:rPr lang="zh-CN" altLang="en-US"/>
              <a:t>后就可发送。  </a:t>
            </a:r>
          </a:p>
        </p:txBody>
      </p:sp>
      <p:sp>
        <p:nvSpPr>
          <p:cNvPr id="34820" name="灯片编号占位符 1">
            <a:extLst>
              <a:ext uri="{FF2B5EF4-FFF2-40B4-BE49-F238E27FC236}">
                <a16:creationId xmlns:a16="http://schemas.microsoft.com/office/drawing/2014/main" id="{1EF4D0A2-958E-149D-BEFA-7C77510DA45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825EF7FA-B38C-433F-96C3-A88595352B3B}" type="slidenum">
              <a:rPr lang="en-US" altLang="zh-CN" sz="1200">
                <a:solidFill>
                  <a:srgbClr val="898989"/>
                </a:solidFill>
              </a:rPr>
              <a:pPr eaLnBrk="1" hangingPunct="1"/>
              <a:t>31</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AD16D053-BD58-8BA8-0FFA-5598ED6EAD9C}"/>
              </a:ext>
            </a:extLst>
          </p:cNvPr>
          <p:cNvSpPr>
            <a:spLocks noGrp="1" noChangeArrowheads="1"/>
          </p:cNvSpPr>
          <p:nvPr>
            <p:ph type="title"/>
          </p:nvPr>
        </p:nvSpPr>
        <p:spPr>
          <a:xfrm>
            <a:off x="539750" y="214313"/>
            <a:ext cx="8116888" cy="1462087"/>
          </a:xfrm>
        </p:spPr>
        <p:txBody>
          <a:bodyPr/>
          <a:lstStyle/>
          <a:p>
            <a:pPr algn="ctr"/>
            <a:r>
              <a:rPr lang="zh-CN" altLang="en-US"/>
              <a:t>为什么信道空闲还要再等待 </a:t>
            </a:r>
          </a:p>
        </p:txBody>
      </p:sp>
      <p:sp>
        <p:nvSpPr>
          <p:cNvPr id="326665" name="Rectangle 9">
            <a:extLst>
              <a:ext uri="{FF2B5EF4-FFF2-40B4-BE49-F238E27FC236}">
                <a16:creationId xmlns:a16="http://schemas.microsoft.com/office/drawing/2014/main" id="{978FAE3D-5D45-6F36-C14C-468385774840}"/>
              </a:ext>
            </a:extLst>
          </p:cNvPr>
          <p:cNvSpPr>
            <a:spLocks noGrp="1" noChangeArrowheads="1"/>
          </p:cNvSpPr>
          <p:nvPr>
            <p:ph idx="1"/>
          </p:nvPr>
        </p:nvSpPr>
        <p:spPr>
          <a:xfrm>
            <a:off x="755650" y="1978025"/>
            <a:ext cx="7993063" cy="4546600"/>
          </a:xfrm>
        </p:spPr>
        <p:txBody>
          <a:bodyPr/>
          <a:lstStyle/>
          <a:p>
            <a:r>
              <a:rPr lang="zh-CN" altLang="en-US"/>
              <a:t>这是考虑到可能有其他的站有高优先级的帧要发送。</a:t>
            </a:r>
          </a:p>
          <a:p>
            <a:r>
              <a:rPr lang="zh-CN" altLang="en-US"/>
              <a:t>如有，就要让高优先级帧先发送。 </a:t>
            </a:r>
          </a:p>
        </p:txBody>
      </p:sp>
      <p:sp>
        <p:nvSpPr>
          <p:cNvPr id="35844" name="灯片编号占位符 1">
            <a:extLst>
              <a:ext uri="{FF2B5EF4-FFF2-40B4-BE49-F238E27FC236}">
                <a16:creationId xmlns:a16="http://schemas.microsoft.com/office/drawing/2014/main" id="{CA3C22D6-76E1-4270-B0E6-B57CDD89D3C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811FE9E0-D30F-48D2-8607-E20FD4AFB870}" type="slidenum">
              <a:rPr lang="en-US" altLang="zh-CN" sz="1200">
                <a:solidFill>
                  <a:srgbClr val="898989"/>
                </a:solidFill>
              </a:rPr>
              <a:pPr eaLnBrk="1" hangingPunct="1"/>
              <a:t>32</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20D18DBD-F372-46AF-4F68-FB1A80EED8D8}"/>
              </a:ext>
            </a:extLst>
          </p:cNvPr>
          <p:cNvSpPr>
            <a:spLocks noGrp="1" noChangeArrowheads="1"/>
          </p:cNvSpPr>
          <p:nvPr>
            <p:ph type="title"/>
          </p:nvPr>
        </p:nvSpPr>
        <p:spPr>
          <a:xfrm>
            <a:off x="468313" y="214313"/>
            <a:ext cx="8116887" cy="1462087"/>
          </a:xfrm>
        </p:spPr>
        <p:txBody>
          <a:bodyPr/>
          <a:lstStyle/>
          <a:p>
            <a:pPr algn="ctr"/>
            <a:r>
              <a:rPr lang="zh-CN" altLang="en-US"/>
              <a:t>假定没有高优先级帧要发送 </a:t>
            </a:r>
          </a:p>
        </p:txBody>
      </p:sp>
      <p:sp>
        <p:nvSpPr>
          <p:cNvPr id="325641" name="Rectangle 9">
            <a:extLst>
              <a:ext uri="{FF2B5EF4-FFF2-40B4-BE49-F238E27FC236}">
                <a16:creationId xmlns:a16="http://schemas.microsoft.com/office/drawing/2014/main" id="{B633DCA6-F089-5C3C-4737-50930E209C74}"/>
              </a:ext>
            </a:extLst>
          </p:cNvPr>
          <p:cNvSpPr>
            <a:spLocks noGrp="1" noChangeArrowheads="1"/>
          </p:cNvSpPr>
          <p:nvPr>
            <p:ph idx="1"/>
          </p:nvPr>
        </p:nvSpPr>
        <p:spPr>
          <a:xfrm>
            <a:off x="755650" y="1978025"/>
            <a:ext cx="7993063" cy="4546600"/>
          </a:xfrm>
        </p:spPr>
        <p:txBody>
          <a:bodyPr/>
          <a:lstStyle/>
          <a:p>
            <a:r>
              <a:rPr lang="zh-CN" altLang="en-US"/>
              <a:t>源站发送了自己的数据帧。</a:t>
            </a:r>
          </a:p>
          <a:p>
            <a:r>
              <a:rPr lang="zh-CN" altLang="en-US"/>
              <a:t>目的站若正确收到此帧，则经过时间间隔 </a:t>
            </a:r>
            <a:r>
              <a:rPr lang="en-US" altLang="zh-CN"/>
              <a:t>SIFS </a:t>
            </a:r>
            <a:r>
              <a:rPr lang="zh-CN" altLang="en-US"/>
              <a:t>后，向源站发送确认帧 </a:t>
            </a:r>
            <a:r>
              <a:rPr lang="en-US" altLang="zh-CN"/>
              <a:t>ACK</a:t>
            </a:r>
            <a:r>
              <a:rPr lang="zh-CN" altLang="en-US"/>
              <a:t>。</a:t>
            </a:r>
          </a:p>
          <a:p>
            <a:r>
              <a:rPr lang="zh-CN" altLang="en-US"/>
              <a:t>若源站在规定时间内没有收到确认帧 </a:t>
            </a:r>
            <a:r>
              <a:rPr lang="en-US" altLang="zh-CN"/>
              <a:t>ACK</a:t>
            </a:r>
            <a:r>
              <a:rPr lang="zh-CN" altLang="en-US"/>
              <a:t>（由重传计时器控制这段时间），就必须重传此帧，直到收到确认为止，或者经过若干次的重传失败后放弃发送。 </a:t>
            </a:r>
          </a:p>
        </p:txBody>
      </p:sp>
      <p:sp>
        <p:nvSpPr>
          <p:cNvPr id="36868" name="灯片编号占位符 1">
            <a:extLst>
              <a:ext uri="{FF2B5EF4-FFF2-40B4-BE49-F238E27FC236}">
                <a16:creationId xmlns:a16="http://schemas.microsoft.com/office/drawing/2014/main" id="{60DFDD29-AD01-C80D-8201-C126A4EA370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D1E056C4-3B54-4D6D-97F0-27DF81A6B83D}" type="slidenum">
              <a:rPr lang="en-US" altLang="zh-CN" sz="1200">
                <a:solidFill>
                  <a:srgbClr val="898989"/>
                </a:solidFill>
              </a:rPr>
              <a:pPr eaLnBrk="1" hangingPunct="1"/>
              <a:t>33</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4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a:extLst>
              <a:ext uri="{FF2B5EF4-FFF2-40B4-BE49-F238E27FC236}">
                <a16:creationId xmlns:a16="http://schemas.microsoft.com/office/drawing/2014/main" id="{2B9BA3FC-5EF9-03D6-5C62-35CD845F58C6}"/>
              </a:ext>
            </a:extLst>
          </p:cNvPr>
          <p:cNvSpPr>
            <a:spLocks noGrp="1" noChangeArrowheads="1"/>
          </p:cNvSpPr>
          <p:nvPr>
            <p:ph type="title"/>
          </p:nvPr>
        </p:nvSpPr>
        <p:spPr>
          <a:xfrm>
            <a:off x="539750" y="214313"/>
            <a:ext cx="8116888" cy="1462087"/>
          </a:xfrm>
        </p:spPr>
        <p:txBody>
          <a:bodyPr/>
          <a:lstStyle/>
          <a:p>
            <a:pPr algn="ctr"/>
            <a:r>
              <a:rPr lang="zh-CN" altLang="en-US"/>
              <a:t>虚拟载波监听 </a:t>
            </a:r>
          </a:p>
        </p:txBody>
      </p:sp>
      <p:sp>
        <p:nvSpPr>
          <p:cNvPr id="327689" name="Rectangle 9">
            <a:extLst>
              <a:ext uri="{FF2B5EF4-FFF2-40B4-BE49-F238E27FC236}">
                <a16:creationId xmlns:a16="http://schemas.microsoft.com/office/drawing/2014/main" id="{57D3EF51-4654-F4D2-D281-C4E98F09BC88}"/>
              </a:ext>
            </a:extLst>
          </p:cNvPr>
          <p:cNvSpPr>
            <a:spLocks noGrp="1" noChangeArrowheads="1"/>
          </p:cNvSpPr>
          <p:nvPr>
            <p:ph idx="1"/>
          </p:nvPr>
        </p:nvSpPr>
        <p:spPr>
          <a:xfrm>
            <a:off x="755650" y="1978025"/>
            <a:ext cx="7993063" cy="4546600"/>
          </a:xfrm>
        </p:spPr>
        <p:txBody>
          <a:bodyPr/>
          <a:lstStyle/>
          <a:p>
            <a:r>
              <a:rPr lang="zh-CN" altLang="en-US">
                <a:solidFill>
                  <a:schemeClr val="hlink"/>
                </a:solidFill>
              </a:rPr>
              <a:t>虚拟载波监听</a:t>
            </a:r>
            <a:r>
              <a:rPr lang="en-US" altLang="zh-CN"/>
              <a:t>(Virtual Carrier Sense)</a:t>
            </a:r>
            <a:r>
              <a:rPr lang="zh-CN" altLang="en-US"/>
              <a:t>的机制是让源站将它要</a:t>
            </a:r>
            <a:r>
              <a:rPr lang="zh-CN" altLang="en-US">
                <a:solidFill>
                  <a:schemeClr val="accent1"/>
                </a:solidFill>
              </a:rPr>
              <a:t>占用信道的时间</a:t>
            </a:r>
            <a:r>
              <a:rPr lang="zh-CN" altLang="en-US"/>
              <a:t>（包括目的站发回确认帧所需的时间）</a:t>
            </a:r>
            <a:r>
              <a:rPr lang="zh-CN" altLang="en-US">
                <a:solidFill>
                  <a:schemeClr val="accent1"/>
                </a:solidFill>
              </a:rPr>
              <a:t>通知给所有其他站</a:t>
            </a:r>
            <a:r>
              <a:rPr lang="zh-CN" altLang="en-US"/>
              <a:t>，以便使其他所有站在这一段时间都停止发送数据。</a:t>
            </a:r>
          </a:p>
          <a:p>
            <a:r>
              <a:rPr lang="zh-CN" altLang="en-US"/>
              <a:t>这样就大大减少了碰撞的机会。 </a:t>
            </a:r>
          </a:p>
          <a:p>
            <a:r>
              <a:rPr lang="zh-CN" altLang="en-US"/>
              <a:t>“虚拟载波监听”是表示其他站并没有监听信道，而是由于其他站收到了“源站的通知”才不发送数据。</a:t>
            </a:r>
          </a:p>
        </p:txBody>
      </p:sp>
      <p:sp>
        <p:nvSpPr>
          <p:cNvPr id="37892" name="灯片编号占位符 1">
            <a:extLst>
              <a:ext uri="{FF2B5EF4-FFF2-40B4-BE49-F238E27FC236}">
                <a16:creationId xmlns:a16="http://schemas.microsoft.com/office/drawing/2014/main" id="{C57C4C96-66E1-5B57-0FBF-FDD4D0B9420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17E1DFFE-B985-4150-97B5-3A84FD9950A7}" type="slidenum">
              <a:rPr lang="en-US" altLang="zh-CN" sz="1200">
                <a:solidFill>
                  <a:srgbClr val="898989"/>
                </a:solidFill>
              </a:rPr>
              <a:pPr eaLnBrk="1" hangingPunct="1"/>
              <a:t>34</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EA9846B7-70A1-FE38-8E26-11FF06849490}"/>
              </a:ext>
            </a:extLst>
          </p:cNvPr>
          <p:cNvSpPr>
            <a:spLocks noGrp="1" noChangeArrowheads="1"/>
          </p:cNvSpPr>
          <p:nvPr>
            <p:ph type="title"/>
          </p:nvPr>
        </p:nvSpPr>
        <p:spPr>
          <a:xfrm>
            <a:off x="539750" y="214313"/>
            <a:ext cx="8116888" cy="1462087"/>
          </a:xfrm>
        </p:spPr>
        <p:txBody>
          <a:bodyPr/>
          <a:lstStyle/>
          <a:p>
            <a:pPr algn="ctr"/>
            <a:r>
              <a:rPr lang="zh-CN" altLang="en-US"/>
              <a:t>虚拟载波监听的效果 </a:t>
            </a:r>
          </a:p>
        </p:txBody>
      </p:sp>
      <p:sp>
        <p:nvSpPr>
          <p:cNvPr id="328713" name="Rectangle 9">
            <a:extLst>
              <a:ext uri="{FF2B5EF4-FFF2-40B4-BE49-F238E27FC236}">
                <a16:creationId xmlns:a16="http://schemas.microsoft.com/office/drawing/2014/main" id="{F8D6B893-7C04-1B52-1ED2-8C3508763E5C}"/>
              </a:ext>
            </a:extLst>
          </p:cNvPr>
          <p:cNvSpPr>
            <a:spLocks noGrp="1" noChangeArrowheads="1"/>
          </p:cNvSpPr>
          <p:nvPr>
            <p:ph idx="1"/>
          </p:nvPr>
        </p:nvSpPr>
        <p:spPr>
          <a:xfrm>
            <a:off x="755650" y="1978025"/>
            <a:ext cx="7993063" cy="4546600"/>
          </a:xfrm>
        </p:spPr>
        <p:txBody>
          <a:bodyPr/>
          <a:lstStyle/>
          <a:p>
            <a:r>
              <a:rPr lang="zh-CN" altLang="en-US"/>
              <a:t>这种效果</a:t>
            </a:r>
            <a:r>
              <a:rPr lang="zh-CN" altLang="en-US">
                <a:solidFill>
                  <a:schemeClr val="hlink"/>
                </a:solidFill>
              </a:rPr>
              <a:t>好像</a:t>
            </a:r>
            <a:r>
              <a:rPr lang="zh-CN" altLang="en-US"/>
              <a:t>是其他站都监听了信道。</a:t>
            </a:r>
          </a:p>
          <a:p>
            <a:r>
              <a:rPr lang="zh-CN" altLang="en-US"/>
              <a:t>所谓“源站的通知”就是源站在其 </a:t>
            </a:r>
            <a:r>
              <a:rPr lang="en-US" altLang="zh-CN"/>
              <a:t>MAC </a:t>
            </a:r>
            <a:r>
              <a:rPr lang="zh-CN" altLang="en-US"/>
              <a:t>帧首部中的第二个字段“</a:t>
            </a:r>
            <a:r>
              <a:rPr lang="zh-CN" altLang="en-US">
                <a:solidFill>
                  <a:schemeClr val="accent1"/>
                </a:solidFill>
              </a:rPr>
              <a:t>持续时间</a:t>
            </a:r>
            <a:r>
              <a:rPr lang="zh-CN" altLang="en-US"/>
              <a:t>”中填入了在本帧结束后还要占用信道多少时间（以微秒为单位），包括目的站发送确认帧所需的时间。 </a:t>
            </a:r>
          </a:p>
        </p:txBody>
      </p:sp>
      <p:sp>
        <p:nvSpPr>
          <p:cNvPr id="38916" name="灯片编号占位符 1">
            <a:extLst>
              <a:ext uri="{FF2B5EF4-FFF2-40B4-BE49-F238E27FC236}">
                <a16:creationId xmlns:a16="http://schemas.microsoft.com/office/drawing/2014/main" id="{ED782D96-661D-0789-0212-51ED22D5114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C4951AFD-2301-4490-97FE-24C9E2A39639}" type="slidenum">
              <a:rPr lang="en-US" altLang="zh-CN" sz="1200">
                <a:solidFill>
                  <a:srgbClr val="898989"/>
                </a:solidFill>
              </a:rPr>
              <a:pPr eaLnBrk="1" hangingPunct="1"/>
              <a:t>35</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a:extLst>
              <a:ext uri="{FF2B5EF4-FFF2-40B4-BE49-F238E27FC236}">
                <a16:creationId xmlns:a16="http://schemas.microsoft.com/office/drawing/2014/main" id="{5FE7569F-D9FC-DB1C-C846-07D6C77C4985}"/>
              </a:ext>
            </a:extLst>
          </p:cNvPr>
          <p:cNvSpPr>
            <a:spLocks noGrp="1" noChangeArrowheads="1"/>
          </p:cNvSpPr>
          <p:nvPr>
            <p:ph type="title"/>
          </p:nvPr>
        </p:nvSpPr>
        <p:spPr>
          <a:xfrm>
            <a:off x="539750" y="214313"/>
            <a:ext cx="8116888" cy="1462087"/>
          </a:xfrm>
        </p:spPr>
        <p:txBody>
          <a:bodyPr/>
          <a:lstStyle/>
          <a:p>
            <a:pPr algn="ctr"/>
            <a:r>
              <a:rPr lang="zh-CN" altLang="en-US"/>
              <a:t>网络分配向量 </a:t>
            </a:r>
          </a:p>
        </p:txBody>
      </p:sp>
      <p:sp>
        <p:nvSpPr>
          <p:cNvPr id="330761" name="Rectangle 9">
            <a:extLst>
              <a:ext uri="{FF2B5EF4-FFF2-40B4-BE49-F238E27FC236}">
                <a16:creationId xmlns:a16="http://schemas.microsoft.com/office/drawing/2014/main" id="{8C82EF46-D540-0345-9A03-3B4E5CF08C8B}"/>
              </a:ext>
            </a:extLst>
          </p:cNvPr>
          <p:cNvSpPr>
            <a:spLocks noGrp="1" noChangeArrowheads="1"/>
          </p:cNvSpPr>
          <p:nvPr>
            <p:ph idx="1"/>
          </p:nvPr>
        </p:nvSpPr>
        <p:spPr>
          <a:xfrm>
            <a:off x="611188" y="1978025"/>
            <a:ext cx="7993062" cy="4546600"/>
          </a:xfrm>
        </p:spPr>
        <p:txBody>
          <a:bodyPr/>
          <a:lstStyle/>
          <a:p>
            <a:r>
              <a:rPr lang="zh-CN" altLang="en-US"/>
              <a:t>当一个站检测到正在信道中传送的 </a:t>
            </a:r>
            <a:r>
              <a:rPr lang="en-US" altLang="zh-CN"/>
              <a:t>MAC </a:t>
            </a:r>
            <a:r>
              <a:rPr lang="zh-CN" altLang="en-US"/>
              <a:t>帧首部的“持续时间”字段时，就调整自己的</a:t>
            </a:r>
            <a:r>
              <a:rPr lang="zh-CN" altLang="en-US">
                <a:solidFill>
                  <a:schemeClr val="hlink"/>
                </a:solidFill>
              </a:rPr>
              <a:t>网络分配向量</a:t>
            </a:r>
            <a:r>
              <a:rPr lang="zh-CN" altLang="en-US"/>
              <a:t> </a:t>
            </a:r>
            <a:r>
              <a:rPr lang="en-US" altLang="zh-CN"/>
              <a:t>NAV (Network Allocation Vector)</a:t>
            </a:r>
            <a:r>
              <a:rPr lang="zh-CN" altLang="en-US"/>
              <a:t>。</a:t>
            </a:r>
          </a:p>
          <a:p>
            <a:r>
              <a:rPr lang="en-US" altLang="zh-CN"/>
              <a:t>NAV </a:t>
            </a:r>
            <a:r>
              <a:rPr lang="zh-CN" altLang="en-US"/>
              <a:t>指出了必须</a:t>
            </a:r>
            <a:r>
              <a:rPr lang="zh-CN" altLang="en-US" u="sng"/>
              <a:t>经过多少时间</a:t>
            </a:r>
            <a:r>
              <a:rPr lang="zh-CN" altLang="en-US"/>
              <a:t>才能完成数据帧的这次传输，才能使信道</a:t>
            </a:r>
            <a:r>
              <a:rPr lang="zh-CN" altLang="en-US" u="sng"/>
              <a:t>转入到空闲状态</a:t>
            </a:r>
            <a:r>
              <a:rPr lang="zh-CN" altLang="en-US"/>
              <a:t>。  </a:t>
            </a:r>
          </a:p>
        </p:txBody>
      </p:sp>
      <p:sp>
        <p:nvSpPr>
          <p:cNvPr id="39940" name="灯片编号占位符 1">
            <a:extLst>
              <a:ext uri="{FF2B5EF4-FFF2-40B4-BE49-F238E27FC236}">
                <a16:creationId xmlns:a16="http://schemas.microsoft.com/office/drawing/2014/main" id="{830C3B68-AB2A-6448-311B-C5760D8F699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466FA670-C200-475C-92F8-40116FA65EF8}" type="slidenum">
              <a:rPr lang="en-US" altLang="zh-CN" sz="1200">
                <a:solidFill>
                  <a:srgbClr val="898989"/>
                </a:solidFill>
              </a:rPr>
              <a:pPr eaLnBrk="1" hangingPunct="1"/>
              <a:t>36</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21472906-6278-AE6C-3485-816BDEFD827D}"/>
              </a:ext>
            </a:extLst>
          </p:cNvPr>
          <p:cNvSpPr>
            <a:spLocks noGrp="1" noChangeArrowheads="1"/>
          </p:cNvSpPr>
          <p:nvPr>
            <p:ph type="title"/>
          </p:nvPr>
        </p:nvSpPr>
        <p:spPr>
          <a:xfrm>
            <a:off x="919163" y="214313"/>
            <a:ext cx="8116887" cy="1462087"/>
          </a:xfrm>
        </p:spPr>
        <p:txBody>
          <a:bodyPr/>
          <a:lstStyle/>
          <a:p>
            <a:pPr algn="ctr"/>
            <a:r>
              <a:rPr lang="zh-CN" altLang="en-US"/>
              <a:t>争用窗口 </a:t>
            </a:r>
          </a:p>
        </p:txBody>
      </p:sp>
      <p:sp>
        <p:nvSpPr>
          <p:cNvPr id="329737" name="Rectangle 9">
            <a:extLst>
              <a:ext uri="{FF2B5EF4-FFF2-40B4-BE49-F238E27FC236}">
                <a16:creationId xmlns:a16="http://schemas.microsoft.com/office/drawing/2014/main" id="{D53EFAF0-0745-20C5-8011-EEDBB60BFD72}"/>
              </a:ext>
            </a:extLst>
          </p:cNvPr>
          <p:cNvSpPr>
            <a:spLocks noGrp="1" noChangeArrowheads="1"/>
          </p:cNvSpPr>
          <p:nvPr>
            <p:ph idx="1"/>
          </p:nvPr>
        </p:nvSpPr>
        <p:spPr>
          <a:xfrm>
            <a:off x="755650" y="1978025"/>
            <a:ext cx="7993063" cy="4546600"/>
          </a:xfrm>
        </p:spPr>
        <p:txBody>
          <a:bodyPr/>
          <a:lstStyle/>
          <a:p>
            <a:r>
              <a:rPr lang="zh-CN" altLang="en-US"/>
              <a:t>信道从忙态变为空闲时，任何一个站要发送数据帧时，不仅都</a:t>
            </a:r>
            <a:r>
              <a:rPr lang="zh-CN" altLang="en-US">
                <a:solidFill>
                  <a:schemeClr val="accent1"/>
                </a:solidFill>
              </a:rPr>
              <a:t>必须等待一个 </a:t>
            </a:r>
            <a:r>
              <a:rPr lang="en-US" altLang="zh-CN">
                <a:solidFill>
                  <a:schemeClr val="accent1"/>
                </a:solidFill>
              </a:rPr>
              <a:t>DIFS </a:t>
            </a:r>
            <a:r>
              <a:rPr lang="zh-CN" altLang="en-US">
                <a:solidFill>
                  <a:schemeClr val="accent1"/>
                </a:solidFill>
              </a:rPr>
              <a:t>的间隔</a:t>
            </a:r>
            <a:r>
              <a:rPr lang="zh-CN" altLang="en-US"/>
              <a:t>，而且还要进入</a:t>
            </a:r>
            <a:r>
              <a:rPr lang="zh-CN" altLang="en-US">
                <a:solidFill>
                  <a:schemeClr val="accent1"/>
                </a:solidFill>
              </a:rPr>
              <a:t>争用窗口</a:t>
            </a:r>
            <a:r>
              <a:rPr lang="zh-CN" altLang="en-US"/>
              <a:t>，并计算随机退避时间以便再次重新试图接入到信道。</a:t>
            </a:r>
          </a:p>
          <a:p>
            <a:r>
              <a:rPr lang="zh-CN" altLang="en-US"/>
              <a:t>在信道从忙态转为空闲时，各站就要执行退避算法。这样做就减少了发生碰撞的概率。</a:t>
            </a:r>
          </a:p>
          <a:p>
            <a:r>
              <a:rPr lang="en-US" altLang="zh-CN"/>
              <a:t>802.11 </a:t>
            </a:r>
            <a:r>
              <a:rPr lang="zh-CN" altLang="en-US"/>
              <a:t>使用</a:t>
            </a:r>
            <a:r>
              <a:rPr lang="zh-CN" altLang="en-US" u="sng"/>
              <a:t>二进制指数退避</a:t>
            </a:r>
            <a:r>
              <a:rPr lang="zh-CN" altLang="en-US"/>
              <a:t>算法。   </a:t>
            </a:r>
          </a:p>
        </p:txBody>
      </p:sp>
      <p:sp>
        <p:nvSpPr>
          <p:cNvPr id="40964" name="灯片编号占位符 1">
            <a:extLst>
              <a:ext uri="{FF2B5EF4-FFF2-40B4-BE49-F238E27FC236}">
                <a16:creationId xmlns:a16="http://schemas.microsoft.com/office/drawing/2014/main" id="{C9F224CC-4649-4EBD-F5CC-EBC74940700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A495B585-413C-4C85-8A64-AD488C9CDC05}" type="slidenum">
              <a:rPr lang="en-US" altLang="zh-CN" sz="1200">
                <a:solidFill>
                  <a:srgbClr val="898989"/>
                </a:solidFill>
              </a:rPr>
              <a:pPr eaLnBrk="1" hangingPunct="1"/>
              <a:t>37</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a:extLst>
              <a:ext uri="{FF2B5EF4-FFF2-40B4-BE49-F238E27FC236}">
                <a16:creationId xmlns:a16="http://schemas.microsoft.com/office/drawing/2014/main" id="{10954EB4-726F-A484-15B0-F58B7123688B}"/>
              </a:ext>
            </a:extLst>
          </p:cNvPr>
          <p:cNvSpPr>
            <a:spLocks noGrp="1" noChangeArrowheads="1"/>
          </p:cNvSpPr>
          <p:nvPr>
            <p:ph type="title"/>
          </p:nvPr>
        </p:nvSpPr>
        <p:spPr>
          <a:xfrm>
            <a:off x="611188" y="188913"/>
            <a:ext cx="8116887" cy="1462087"/>
          </a:xfrm>
        </p:spPr>
        <p:txBody>
          <a:bodyPr/>
          <a:lstStyle/>
          <a:p>
            <a:pPr algn="ctr"/>
            <a:r>
              <a:rPr lang="zh-CN" altLang="en-US"/>
              <a:t>二进制指数退避算法 </a:t>
            </a:r>
          </a:p>
        </p:txBody>
      </p:sp>
      <p:sp>
        <p:nvSpPr>
          <p:cNvPr id="331785" name="Rectangle 9">
            <a:extLst>
              <a:ext uri="{FF2B5EF4-FFF2-40B4-BE49-F238E27FC236}">
                <a16:creationId xmlns:a16="http://schemas.microsoft.com/office/drawing/2014/main" id="{A788DB4C-95B7-3E32-A9A6-464990F64C62}"/>
              </a:ext>
            </a:extLst>
          </p:cNvPr>
          <p:cNvSpPr>
            <a:spLocks noGrp="1" noChangeArrowheads="1"/>
          </p:cNvSpPr>
          <p:nvPr>
            <p:ph idx="1"/>
          </p:nvPr>
        </p:nvSpPr>
        <p:spPr>
          <a:xfrm>
            <a:off x="539750" y="1978025"/>
            <a:ext cx="8208963" cy="4546600"/>
          </a:xfrm>
        </p:spPr>
        <p:txBody>
          <a:bodyPr/>
          <a:lstStyle/>
          <a:p>
            <a:r>
              <a:rPr lang="zh-CN" altLang="en-US"/>
              <a:t>第 </a:t>
            </a:r>
            <a:r>
              <a:rPr lang="en-US" altLang="zh-CN" b="1" i="1">
                <a:latin typeface="Times New Roman" panose="02020603050405020304" pitchFamily="18" charset="0"/>
              </a:rPr>
              <a:t>i</a:t>
            </a:r>
            <a:r>
              <a:rPr lang="en-US" altLang="zh-CN" i="1"/>
              <a:t> </a:t>
            </a:r>
            <a:r>
              <a:rPr lang="zh-CN" altLang="en-US"/>
              <a:t>次退避就在 </a:t>
            </a:r>
            <a:r>
              <a:rPr lang="en-US" altLang="zh-CN">
                <a:latin typeface="Times New Roman" panose="02020603050405020304" pitchFamily="18" charset="0"/>
              </a:rPr>
              <a:t>2</a:t>
            </a:r>
            <a:r>
              <a:rPr lang="en-US" altLang="zh-CN" baseline="30000">
                <a:latin typeface="Times New Roman" panose="02020603050405020304" pitchFamily="18" charset="0"/>
              </a:rPr>
              <a:t>2 + </a:t>
            </a:r>
            <a:r>
              <a:rPr lang="en-US" altLang="zh-CN" b="1" i="1" baseline="30000">
                <a:latin typeface="Times New Roman" panose="02020603050405020304" pitchFamily="18" charset="0"/>
              </a:rPr>
              <a:t>i</a:t>
            </a:r>
            <a:r>
              <a:rPr lang="en-US" altLang="zh-CN" i="1"/>
              <a:t> </a:t>
            </a:r>
            <a:r>
              <a:rPr lang="zh-CN" altLang="en-US"/>
              <a:t>个时隙中随机地选择一个，即：</a:t>
            </a:r>
          </a:p>
          <a:p>
            <a:pPr>
              <a:buFont typeface="Wingdings" panose="05000000000000000000" pitchFamily="2" charset="2"/>
              <a:buNone/>
            </a:pPr>
            <a:r>
              <a:rPr lang="zh-CN" altLang="en-US"/>
              <a:t>   第 </a:t>
            </a:r>
            <a:r>
              <a:rPr lang="en-US" altLang="zh-CN" i="1"/>
              <a:t>i </a:t>
            </a:r>
            <a:r>
              <a:rPr lang="zh-CN" altLang="en-US"/>
              <a:t>次退避是在时隙 </a:t>
            </a:r>
            <a:r>
              <a:rPr lang="en-US" altLang="zh-CN"/>
              <a:t>{0, 1, …, 2</a:t>
            </a:r>
            <a:r>
              <a:rPr lang="en-US" altLang="zh-CN" baseline="30000"/>
              <a:t>2 + </a:t>
            </a:r>
            <a:r>
              <a:rPr lang="en-US" altLang="zh-CN" i="1" baseline="30000"/>
              <a:t>i</a:t>
            </a:r>
            <a:r>
              <a:rPr lang="en-US" altLang="zh-CN" baseline="30000"/>
              <a:t> </a:t>
            </a:r>
            <a:r>
              <a:rPr lang="en-US" altLang="zh-CN"/>
              <a:t>– 1} </a:t>
            </a:r>
            <a:r>
              <a:rPr lang="zh-CN" altLang="en-US"/>
              <a:t>中随机地选择一个。 。</a:t>
            </a:r>
          </a:p>
          <a:p>
            <a:r>
              <a:rPr lang="zh-CN" altLang="en-US"/>
              <a:t>第 </a:t>
            </a:r>
            <a:r>
              <a:rPr lang="en-US" altLang="zh-CN"/>
              <a:t>1 </a:t>
            </a:r>
            <a:r>
              <a:rPr lang="zh-CN" altLang="en-US"/>
              <a:t>次退避是在 </a:t>
            </a:r>
            <a:r>
              <a:rPr lang="en-US" altLang="zh-CN"/>
              <a:t>8 </a:t>
            </a:r>
            <a:r>
              <a:rPr lang="zh-CN" altLang="en-US"/>
              <a:t>个时隙（而不是 </a:t>
            </a:r>
            <a:r>
              <a:rPr lang="en-US" altLang="zh-CN"/>
              <a:t>2 </a:t>
            </a:r>
            <a:r>
              <a:rPr lang="zh-CN" altLang="en-US"/>
              <a:t>个）中随机选择一个。</a:t>
            </a:r>
          </a:p>
          <a:p>
            <a:r>
              <a:rPr lang="zh-CN" altLang="en-US"/>
              <a:t>第 </a:t>
            </a:r>
            <a:r>
              <a:rPr lang="en-US" altLang="zh-CN"/>
              <a:t>2 </a:t>
            </a:r>
            <a:r>
              <a:rPr lang="zh-CN" altLang="en-US"/>
              <a:t>次退避是在 </a:t>
            </a:r>
            <a:r>
              <a:rPr lang="en-US" altLang="zh-CN"/>
              <a:t>16 </a:t>
            </a:r>
            <a:r>
              <a:rPr lang="zh-CN" altLang="en-US"/>
              <a:t>个时隙（而不是 </a:t>
            </a:r>
            <a:r>
              <a:rPr lang="en-US" altLang="zh-CN"/>
              <a:t>4 </a:t>
            </a:r>
            <a:r>
              <a:rPr lang="zh-CN" altLang="en-US"/>
              <a:t>个）中随机选择一个。 </a:t>
            </a:r>
          </a:p>
        </p:txBody>
      </p:sp>
      <p:sp>
        <p:nvSpPr>
          <p:cNvPr id="41988" name="灯片编号占位符 1">
            <a:extLst>
              <a:ext uri="{FF2B5EF4-FFF2-40B4-BE49-F238E27FC236}">
                <a16:creationId xmlns:a16="http://schemas.microsoft.com/office/drawing/2014/main" id="{65204FB7-D0BB-781A-8DDF-0416C0B546C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14A520A5-C45B-44F8-9CC6-77BEB7BAC0EB}" type="slidenum">
              <a:rPr lang="en-US" altLang="zh-CN" sz="1200">
                <a:solidFill>
                  <a:srgbClr val="898989"/>
                </a:solidFill>
              </a:rPr>
              <a:pPr eaLnBrk="1" hangingPunct="1"/>
              <a:t>38</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8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94">
            <a:extLst>
              <a:ext uri="{FF2B5EF4-FFF2-40B4-BE49-F238E27FC236}">
                <a16:creationId xmlns:a16="http://schemas.microsoft.com/office/drawing/2014/main" id="{F120456D-8D08-3D5F-743F-2A8846EDAB0E}"/>
              </a:ext>
            </a:extLst>
          </p:cNvPr>
          <p:cNvSpPr txBox="1">
            <a:spLocks noChangeArrowheads="1"/>
          </p:cNvSpPr>
          <p:nvPr/>
        </p:nvSpPr>
        <p:spPr bwMode="auto">
          <a:xfrm>
            <a:off x="158750" y="5942013"/>
            <a:ext cx="44132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图例                           冻结剩余的退避时间</a:t>
            </a:r>
          </a:p>
        </p:txBody>
      </p:sp>
      <p:sp>
        <p:nvSpPr>
          <p:cNvPr id="43011" name="Rectangle 4">
            <a:extLst>
              <a:ext uri="{FF2B5EF4-FFF2-40B4-BE49-F238E27FC236}">
                <a16:creationId xmlns:a16="http://schemas.microsoft.com/office/drawing/2014/main" id="{8620E563-1A99-34A9-C679-DA2DD375BC95}"/>
              </a:ext>
            </a:extLst>
          </p:cNvPr>
          <p:cNvSpPr>
            <a:spLocks noChangeArrowheads="1"/>
          </p:cNvSpPr>
          <p:nvPr/>
        </p:nvSpPr>
        <p:spPr bwMode="auto">
          <a:xfrm>
            <a:off x="7613650" y="2508250"/>
            <a:ext cx="885825" cy="387350"/>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12" name="Line 7">
            <a:extLst>
              <a:ext uri="{FF2B5EF4-FFF2-40B4-BE49-F238E27FC236}">
                <a16:creationId xmlns:a16="http://schemas.microsoft.com/office/drawing/2014/main" id="{B358EF13-9F41-1EAE-6E5A-9C68045AC835}"/>
              </a:ext>
            </a:extLst>
          </p:cNvPr>
          <p:cNvSpPr>
            <a:spLocks noChangeShapeType="1"/>
          </p:cNvSpPr>
          <p:nvPr/>
        </p:nvSpPr>
        <p:spPr bwMode="auto">
          <a:xfrm>
            <a:off x="1835150"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3" name="Rectangle 8">
            <a:extLst>
              <a:ext uri="{FF2B5EF4-FFF2-40B4-BE49-F238E27FC236}">
                <a16:creationId xmlns:a16="http://schemas.microsoft.com/office/drawing/2014/main" id="{EFE0E02E-9A9A-7E66-127A-9357EB8779B4}"/>
              </a:ext>
            </a:extLst>
          </p:cNvPr>
          <p:cNvSpPr>
            <a:spLocks noChangeArrowheads="1"/>
          </p:cNvSpPr>
          <p:nvPr/>
        </p:nvSpPr>
        <p:spPr bwMode="auto">
          <a:xfrm>
            <a:off x="2211388" y="3281363"/>
            <a:ext cx="1425575" cy="387350"/>
          </a:xfrm>
          <a:prstGeom prst="rect">
            <a:avLst/>
          </a:prstGeom>
          <a:solidFill>
            <a:srgbClr val="FF99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14" name="Line 9">
            <a:extLst>
              <a:ext uri="{FF2B5EF4-FFF2-40B4-BE49-F238E27FC236}">
                <a16:creationId xmlns:a16="http://schemas.microsoft.com/office/drawing/2014/main" id="{D902032A-5A19-9921-BACD-319C6C8D2BDB}"/>
              </a:ext>
            </a:extLst>
          </p:cNvPr>
          <p:cNvSpPr>
            <a:spLocks noChangeShapeType="1"/>
          </p:cNvSpPr>
          <p:nvPr/>
        </p:nvSpPr>
        <p:spPr bwMode="auto">
          <a:xfrm>
            <a:off x="3638550"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5" name="Line 10">
            <a:extLst>
              <a:ext uri="{FF2B5EF4-FFF2-40B4-BE49-F238E27FC236}">
                <a16:creationId xmlns:a16="http://schemas.microsoft.com/office/drawing/2014/main" id="{D6C18CE4-6B78-EC8E-13E0-E4129832FA2D}"/>
              </a:ext>
            </a:extLst>
          </p:cNvPr>
          <p:cNvSpPr>
            <a:spLocks noChangeShapeType="1"/>
          </p:cNvSpPr>
          <p:nvPr/>
        </p:nvSpPr>
        <p:spPr bwMode="auto">
          <a:xfrm>
            <a:off x="3787775"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6" name="Rectangle 11">
            <a:extLst>
              <a:ext uri="{FF2B5EF4-FFF2-40B4-BE49-F238E27FC236}">
                <a16:creationId xmlns:a16="http://schemas.microsoft.com/office/drawing/2014/main" id="{2BEE8684-5955-385A-A03F-F2A6DAEFE40C}"/>
              </a:ext>
            </a:extLst>
          </p:cNvPr>
          <p:cNvSpPr>
            <a:spLocks noChangeArrowheads="1"/>
          </p:cNvSpPr>
          <p:nvPr/>
        </p:nvSpPr>
        <p:spPr bwMode="auto">
          <a:xfrm>
            <a:off x="4086225" y="4054475"/>
            <a:ext cx="1276350" cy="387350"/>
          </a:xfrm>
          <a:prstGeom prst="rect">
            <a:avLst/>
          </a:prstGeom>
          <a:solidFill>
            <a:srgbClr val="CC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17" name="Rectangle 12">
            <a:extLst>
              <a:ext uri="{FF2B5EF4-FFF2-40B4-BE49-F238E27FC236}">
                <a16:creationId xmlns:a16="http://schemas.microsoft.com/office/drawing/2014/main" id="{D38876BE-468B-350B-CB54-0334E1CB0192}"/>
              </a:ext>
            </a:extLst>
          </p:cNvPr>
          <p:cNvSpPr>
            <a:spLocks noChangeArrowheads="1"/>
          </p:cNvSpPr>
          <p:nvPr/>
        </p:nvSpPr>
        <p:spPr bwMode="auto">
          <a:xfrm>
            <a:off x="5811838" y="4827588"/>
            <a:ext cx="1427162" cy="385762"/>
          </a:xfrm>
          <a:prstGeom prst="rect">
            <a:avLst/>
          </a:prstGeom>
          <a:solidFill>
            <a:srgbClr val="FF9933"/>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18" name="Line 13">
            <a:extLst>
              <a:ext uri="{FF2B5EF4-FFF2-40B4-BE49-F238E27FC236}">
                <a16:creationId xmlns:a16="http://schemas.microsoft.com/office/drawing/2014/main" id="{AC354FDF-7DD7-401F-4A79-3806D54BF13E}"/>
              </a:ext>
            </a:extLst>
          </p:cNvPr>
          <p:cNvSpPr>
            <a:spLocks noChangeShapeType="1"/>
          </p:cNvSpPr>
          <p:nvPr/>
        </p:nvSpPr>
        <p:spPr bwMode="auto">
          <a:xfrm>
            <a:off x="5364163"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9" name="Line 14">
            <a:extLst>
              <a:ext uri="{FF2B5EF4-FFF2-40B4-BE49-F238E27FC236}">
                <a16:creationId xmlns:a16="http://schemas.microsoft.com/office/drawing/2014/main" id="{CC435548-4D26-7878-18E3-AADF05FC3727}"/>
              </a:ext>
            </a:extLst>
          </p:cNvPr>
          <p:cNvSpPr>
            <a:spLocks noChangeShapeType="1"/>
          </p:cNvSpPr>
          <p:nvPr/>
        </p:nvSpPr>
        <p:spPr bwMode="auto">
          <a:xfrm>
            <a:off x="5513388"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0" name="Line 15">
            <a:extLst>
              <a:ext uri="{FF2B5EF4-FFF2-40B4-BE49-F238E27FC236}">
                <a16:creationId xmlns:a16="http://schemas.microsoft.com/office/drawing/2014/main" id="{8C5CFA3D-B5C9-DC29-EECB-C0E60FBFD075}"/>
              </a:ext>
            </a:extLst>
          </p:cNvPr>
          <p:cNvSpPr>
            <a:spLocks noChangeShapeType="1"/>
          </p:cNvSpPr>
          <p:nvPr/>
        </p:nvSpPr>
        <p:spPr bwMode="auto">
          <a:xfrm>
            <a:off x="7240588"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1" name="Line 16">
            <a:extLst>
              <a:ext uri="{FF2B5EF4-FFF2-40B4-BE49-F238E27FC236}">
                <a16:creationId xmlns:a16="http://schemas.microsoft.com/office/drawing/2014/main" id="{7CE9C2B9-05B3-78AB-42A4-41E5AC7223EF}"/>
              </a:ext>
            </a:extLst>
          </p:cNvPr>
          <p:cNvSpPr>
            <a:spLocks noChangeShapeType="1"/>
          </p:cNvSpPr>
          <p:nvPr/>
        </p:nvSpPr>
        <p:spPr bwMode="auto">
          <a:xfrm>
            <a:off x="7388225"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2" name="Rectangle 17">
            <a:extLst>
              <a:ext uri="{FF2B5EF4-FFF2-40B4-BE49-F238E27FC236}">
                <a16:creationId xmlns:a16="http://schemas.microsoft.com/office/drawing/2014/main" id="{ED62630C-688E-081E-06E9-4BE2C6BFC95E}"/>
              </a:ext>
            </a:extLst>
          </p:cNvPr>
          <p:cNvSpPr>
            <a:spLocks noChangeArrowheads="1"/>
          </p:cNvSpPr>
          <p:nvPr/>
        </p:nvSpPr>
        <p:spPr bwMode="auto">
          <a:xfrm>
            <a:off x="574675" y="1738313"/>
            <a:ext cx="1101725" cy="385762"/>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23" name="Line 18">
            <a:extLst>
              <a:ext uri="{FF2B5EF4-FFF2-40B4-BE49-F238E27FC236}">
                <a16:creationId xmlns:a16="http://schemas.microsoft.com/office/drawing/2014/main" id="{C89D1572-295C-8B4C-B397-BD488C8E13FE}"/>
              </a:ext>
            </a:extLst>
          </p:cNvPr>
          <p:cNvSpPr>
            <a:spLocks noChangeShapeType="1"/>
          </p:cNvSpPr>
          <p:nvPr/>
        </p:nvSpPr>
        <p:spPr bwMode="auto">
          <a:xfrm>
            <a:off x="560388" y="1738313"/>
            <a:ext cx="1125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4" name="Freeform 19">
            <a:extLst>
              <a:ext uri="{FF2B5EF4-FFF2-40B4-BE49-F238E27FC236}">
                <a16:creationId xmlns:a16="http://schemas.microsoft.com/office/drawing/2014/main" id="{1D55D257-39B9-599D-DB64-215BEFF2E1D1}"/>
              </a:ext>
            </a:extLst>
          </p:cNvPr>
          <p:cNvSpPr>
            <a:spLocks/>
          </p:cNvSpPr>
          <p:nvPr/>
        </p:nvSpPr>
        <p:spPr bwMode="auto">
          <a:xfrm>
            <a:off x="7613650" y="2501900"/>
            <a:ext cx="898525" cy="393700"/>
          </a:xfrm>
          <a:custGeom>
            <a:avLst/>
            <a:gdLst>
              <a:gd name="T0" fmla="*/ 0 w 543"/>
              <a:gd name="T1" fmla="*/ 2147483647 h 231"/>
              <a:gd name="T2" fmla="*/ 0 w 543"/>
              <a:gd name="T3" fmla="*/ 0 h 231"/>
              <a:gd name="T4" fmla="*/ 2147483647 w 543"/>
              <a:gd name="T5" fmla="*/ 0 h 231"/>
              <a:gd name="T6" fmla="*/ 0 60000 65536"/>
              <a:gd name="T7" fmla="*/ 0 60000 65536"/>
              <a:gd name="T8" fmla="*/ 0 60000 65536"/>
            </a:gdLst>
            <a:ahLst/>
            <a:cxnLst>
              <a:cxn ang="T6">
                <a:pos x="T0" y="T1"/>
              </a:cxn>
              <a:cxn ang="T7">
                <a:pos x="T2" y="T3"/>
              </a:cxn>
              <a:cxn ang="T8">
                <a:pos x="T4" y="T5"/>
              </a:cxn>
            </a:cxnLst>
            <a:rect l="0" t="0" r="r" b="b"/>
            <a:pathLst>
              <a:path w="543" h="231">
                <a:moveTo>
                  <a:pt x="0" y="231"/>
                </a:moveTo>
                <a:lnTo>
                  <a:pt x="0" y="0"/>
                </a:lnTo>
                <a:lnTo>
                  <a:pt x="543"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5" name="Text Box 20">
            <a:extLst>
              <a:ext uri="{FF2B5EF4-FFF2-40B4-BE49-F238E27FC236}">
                <a16:creationId xmlns:a16="http://schemas.microsoft.com/office/drawing/2014/main" id="{89926182-82D0-F355-17A2-A9114EFB9C5B}"/>
              </a:ext>
            </a:extLst>
          </p:cNvPr>
          <p:cNvSpPr txBox="1">
            <a:spLocks noChangeArrowheads="1"/>
          </p:cNvSpPr>
          <p:nvPr/>
        </p:nvSpPr>
        <p:spPr bwMode="auto">
          <a:xfrm>
            <a:off x="906463" y="17113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帧</a:t>
            </a:r>
          </a:p>
        </p:txBody>
      </p:sp>
      <p:sp>
        <p:nvSpPr>
          <p:cNvPr id="43026" name="Text Box 21">
            <a:extLst>
              <a:ext uri="{FF2B5EF4-FFF2-40B4-BE49-F238E27FC236}">
                <a16:creationId xmlns:a16="http://schemas.microsoft.com/office/drawing/2014/main" id="{48A4C295-AC19-EE8B-CDAD-ACA6AAD9E7B5}"/>
              </a:ext>
            </a:extLst>
          </p:cNvPr>
          <p:cNvSpPr txBox="1">
            <a:spLocks noChangeArrowheads="1"/>
          </p:cNvSpPr>
          <p:nvPr/>
        </p:nvSpPr>
        <p:spPr bwMode="auto">
          <a:xfrm>
            <a:off x="6276975" y="47847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帧</a:t>
            </a:r>
          </a:p>
        </p:txBody>
      </p:sp>
      <p:sp>
        <p:nvSpPr>
          <p:cNvPr id="43027" name="Text Box 22">
            <a:extLst>
              <a:ext uri="{FF2B5EF4-FFF2-40B4-BE49-F238E27FC236}">
                <a16:creationId xmlns:a16="http://schemas.microsoft.com/office/drawing/2014/main" id="{3658DB51-04B2-7933-5CB4-DB365B629296}"/>
              </a:ext>
            </a:extLst>
          </p:cNvPr>
          <p:cNvSpPr txBox="1">
            <a:spLocks noChangeArrowheads="1"/>
          </p:cNvSpPr>
          <p:nvPr/>
        </p:nvSpPr>
        <p:spPr bwMode="auto">
          <a:xfrm>
            <a:off x="4481513" y="4030663"/>
            <a:ext cx="414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帧</a:t>
            </a:r>
          </a:p>
        </p:txBody>
      </p:sp>
      <p:sp>
        <p:nvSpPr>
          <p:cNvPr id="43028" name="Text Box 23">
            <a:extLst>
              <a:ext uri="{FF2B5EF4-FFF2-40B4-BE49-F238E27FC236}">
                <a16:creationId xmlns:a16="http://schemas.microsoft.com/office/drawing/2014/main" id="{7A4E25A1-FE8A-4357-8DDC-928248136004}"/>
              </a:ext>
            </a:extLst>
          </p:cNvPr>
          <p:cNvSpPr txBox="1">
            <a:spLocks noChangeArrowheads="1"/>
          </p:cNvSpPr>
          <p:nvPr/>
        </p:nvSpPr>
        <p:spPr bwMode="auto">
          <a:xfrm>
            <a:off x="7856538" y="249237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帧</a:t>
            </a:r>
          </a:p>
        </p:txBody>
      </p:sp>
      <p:sp>
        <p:nvSpPr>
          <p:cNvPr id="43029" name="Text Box 24">
            <a:extLst>
              <a:ext uri="{FF2B5EF4-FFF2-40B4-BE49-F238E27FC236}">
                <a16:creationId xmlns:a16="http://schemas.microsoft.com/office/drawing/2014/main" id="{59E45428-462A-4524-6059-945D35181BA1}"/>
              </a:ext>
            </a:extLst>
          </p:cNvPr>
          <p:cNvSpPr txBox="1">
            <a:spLocks noChangeArrowheads="1"/>
          </p:cNvSpPr>
          <p:nvPr/>
        </p:nvSpPr>
        <p:spPr bwMode="auto">
          <a:xfrm>
            <a:off x="2686050" y="325437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帧</a:t>
            </a:r>
          </a:p>
        </p:txBody>
      </p:sp>
      <p:sp>
        <p:nvSpPr>
          <p:cNvPr id="43030" name="Text Box 25">
            <a:extLst>
              <a:ext uri="{FF2B5EF4-FFF2-40B4-BE49-F238E27FC236}">
                <a16:creationId xmlns:a16="http://schemas.microsoft.com/office/drawing/2014/main" id="{2B92FAE5-3818-449B-3368-F6FA0D45EBA8}"/>
              </a:ext>
            </a:extLst>
          </p:cNvPr>
          <p:cNvSpPr txBox="1">
            <a:spLocks noChangeArrowheads="1"/>
          </p:cNvSpPr>
          <p:nvPr/>
        </p:nvSpPr>
        <p:spPr bwMode="auto">
          <a:xfrm>
            <a:off x="1462088" y="1184275"/>
            <a:ext cx="703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DIFS</a:t>
            </a:r>
          </a:p>
        </p:txBody>
      </p:sp>
      <p:sp>
        <p:nvSpPr>
          <p:cNvPr id="43031" name="Text Box 26">
            <a:extLst>
              <a:ext uri="{FF2B5EF4-FFF2-40B4-BE49-F238E27FC236}">
                <a16:creationId xmlns:a16="http://schemas.microsoft.com/office/drawing/2014/main" id="{57078E46-4BBC-EE5E-A203-7978B119C296}"/>
              </a:ext>
            </a:extLst>
          </p:cNvPr>
          <p:cNvSpPr txBox="1">
            <a:spLocks noChangeArrowheads="1"/>
          </p:cNvSpPr>
          <p:nvPr/>
        </p:nvSpPr>
        <p:spPr bwMode="auto">
          <a:xfrm>
            <a:off x="3411538" y="118427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DIFS</a:t>
            </a:r>
          </a:p>
        </p:txBody>
      </p:sp>
      <p:sp>
        <p:nvSpPr>
          <p:cNvPr id="43032" name="Text Box 27">
            <a:extLst>
              <a:ext uri="{FF2B5EF4-FFF2-40B4-BE49-F238E27FC236}">
                <a16:creationId xmlns:a16="http://schemas.microsoft.com/office/drawing/2014/main" id="{D911F510-995A-2666-0507-076C33FAF4E9}"/>
              </a:ext>
            </a:extLst>
          </p:cNvPr>
          <p:cNvSpPr txBox="1">
            <a:spLocks noChangeArrowheads="1"/>
          </p:cNvSpPr>
          <p:nvPr/>
        </p:nvSpPr>
        <p:spPr bwMode="auto">
          <a:xfrm>
            <a:off x="5162550" y="118427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DIFS</a:t>
            </a:r>
          </a:p>
        </p:txBody>
      </p:sp>
      <p:sp>
        <p:nvSpPr>
          <p:cNvPr id="43033" name="Text Box 28">
            <a:extLst>
              <a:ext uri="{FF2B5EF4-FFF2-40B4-BE49-F238E27FC236}">
                <a16:creationId xmlns:a16="http://schemas.microsoft.com/office/drawing/2014/main" id="{DDB13BAA-A047-5755-1D55-239488CBF1DF}"/>
              </a:ext>
            </a:extLst>
          </p:cNvPr>
          <p:cNvSpPr txBox="1">
            <a:spLocks noChangeArrowheads="1"/>
          </p:cNvSpPr>
          <p:nvPr/>
        </p:nvSpPr>
        <p:spPr bwMode="auto">
          <a:xfrm>
            <a:off x="7037388" y="118427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DIFS</a:t>
            </a:r>
          </a:p>
        </p:txBody>
      </p:sp>
      <p:sp>
        <p:nvSpPr>
          <p:cNvPr id="43034" name="Line 29">
            <a:extLst>
              <a:ext uri="{FF2B5EF4-FFF2-40B4-BE49-F238E27FC236}">
                <a16:creationId xmlns:a16="http://schemas.microsoft.com/office/drawing/2014/main" id="{89AC9297-9E1E-744C-E85B-02E7CAFC76D5}"/>
              </a:ext>
            </a:extLst>
          </p:cNvPr>
          <p:cNvSpPr>
            <a:spLocks noChangeShapeType="1"/>
          </p:cNvSpPr>
          <p:nvPr/>
        </p:nvSpPr>
        <p:spPr bwMode="auto">
          <a:xfrm flipV="1">
            <a:off x="784225" y="2587625"/>
            <a:ext cx="0" cy="307975"/>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5" name="Line 30">
            <a:extLst>
              <a:ext uri="{FF2B5EF4-FFF2-40B4-BE49-F238E27FC236}">
                <a16:creationId xmlns:a16="http://schemas.microsoft.com/office/drawing/2014/main" id="{DF931332-ACBF-93A5-BF24-025E2C61A7B5}"/>
              </a:ext>
            </a:extLst>
          </p:cNvPr>
          <p:cNvSpPr>
            <a:spLocks noChangeShapeType="1"/>
          </p:cNvSpPr>
          <p:nvPr/>
        </p:nvSpPr>
        <p:spPr bwMode="auto">
          <a:xfrm flipV="1">
            <a:off x="1236663" y="3360738"/>
            <a:ext cx="0" cy="307975"/>
          </a:xfrm>
          <a:prstGeom prst="line">
            <a:avLst/>
          </a:prstGeom>
          <a:noFill/>
          <a:ln w="3810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6" name="Line 31">
            <a:extLst>
              <a:ext uri="{FF2B5EF4-FFF2-40B4-BE49-F238E27FC236}">
                <a16:creationId xmlns:a16="http://schemas.microsoft.com/office/drawing/2014/main" id="{ACE520B2-BF02-3945-9A77-07D1BE51A3EA}"/>
              </a:ext>
            </a:extLst>
          </p:cNvPr>
          <p:cNvSpPr>
            <a:spLocks noChangeShapeType="1"/>
          </p:cNvSpPr>
          <p:nvPr/>
        </p:nvSpPr>
        <p:spPr bwMode="auto">
          <a:xfrm flipV="1">
            <a:off x="1009650" y="4132263"/>
            <a:ext cx="0" cy="309562"/>
          </a:xfrm>
          <a:prstGeom prst="line">
            <a:avLst/>
          </a:prstGeom>
          <a:noFill/>
          <a:ln w="3810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7" name="Line 32">
            <a:extLst>
              <a:ext uri="{FF2B5EF4-FFF2-40B4-BE49-F238E27FC236}">
                <a16:creationId xmlns:a16="http://schemas.microsoft.com/office/drawing/2014/main" id="{992C2547-6A7C-AF2F-FD21-22C0916108AB}"/>
              </a:ext>
            </a:extLst>
          </p:cNvPr>
          <p:cNvSpPr>
            <a:spLocks noChangeShapeType="1"/>
          </p:cNvSpPr>
          <p:nvPr/>
        </p:nvSpPr>
        <p:spPr bwMode="auto">
          <a:xfrm flipV="1">
            <a:off x="3036888" y="4905375"/>
            <a:ext cx="0" cy="3079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8" name="Line 33">
            <a:extLst>
              <a:ext uri="{FF2B5EF4-FFF2-40B4-BE49-F238E27FC236}">
                <a16:creationId xmlns:a16="http://schemas.microsoft.com/office/drawing/2014/main" id="{29DFF359-11F0-8E82-AD72-EFEA19EAC5CF}"/>
              </a:ext>
            </a:extLst>
          </p:cNvPr>
          <p:cNvSpPr>
            <a:spLocks noChangeShapeType="1"/>
          </p:cNvSpPr>
          <p:nvPr/>
        </p:nvSpPr>
        <p:spPr bwMode="auto">
          <a:xfrm>
            <a:off x="1835150" y="1968500"/>
            <a:ext cx="13509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39" name="Text Box 34">
            <a:extLst>
              <a:ext uri="{FF2B5EF4-FFF2-40B4-BE49-F238E27FC236}">
                <a16:creationId xmlns:a16="http://schemas.microsoft.com/office/drawing/2014/main" id="{471572F3-BFA0-581F-0E74-36AD8C9D02F7}"/>
              </a:ext>
            </a:extLst>
          </p:cNvPr>
          <p:cNvSpPr txBox="1">
            <a:spLocks noChangeArrowheads="1"/>
          </p:cNvSpPr>
          <p:nvPr/>
        </p:nvSpPr>
        <p:spPr bwMode="auto">
          <a:xfrm>
            <a:off x="1985963" y="155575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争用窗口</a:t>
            </a:r>
          </a:p>
        </p:txBody>
      </p:sp>
      <p:sp>
        <p:nvSpPr>
          <p:cNvPr id="43040" name="Line 35">
            <a:extLst>
              <a:ext uri="{FF2B5EF4-FFF2-40B4-BE49-F238E27FC236}">
                <a16:creationId xmlns:a16="http://schemas.microsoft.com/office/drawing/2014/main" id="{35839D6A-DF13-503A-7A09-E2F4E2FDCF35}"/>
              </a:ext>
            </a:extLst>
          </p:cNvPr>
          <p:cNvSpPr>
            <a:spLocks noChangeShapeType="1"/>
          </p:cNvSpPr>
          <p:nvPr/>
        </p:nvSpPr>
        <p:spPr bwMode="auto">
          <a:xfrm>
            <a:off x="3186113" y="1814513"/>
            <a:ext cx="0" cy="309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1" name="Line 36">
            <a:extLst>
              <a:ext uri="{FF2B5EF4-FFF2-40B4-BE49-F238E27FC236}">
                <a16:creationId xmlns:a16="http://schemas.microsoft.com/office/drawing/2014/main" id="{C611F063-7183-6725-EC86-0197B29F8405}"/>
              </a:ext>
            </a:extLst>
          </p:cNvPr>
          <p:cNvSpPr>
            <a:spLocks noChangeShapeType="1"/>
          </p:cNvSpPr>
          <p:nvPr/>
        </p:nvSpPr>
        <p:spPr bwMode="auto">
          <a:xfrm>
            <a:off x="3786188" y="3513138"/>
            <a:ext cx="1350962"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2" name="Line 37">
            <a:extLst>
              <a:ext uri="{FF2B5EF4-FFF2-40B4-BE49-F238E27FC236}">
                <a16:creationId xmlns:a16="http://schemas.microsoft.com/office/drawing/2014/main" id="{BF08B0BF-9A3E-66FA-A799-0D52712A2918}"/>
              </a:ext>
            </a:extLst>
          </p:cNvPr>
          <p:cNvSpPr>
            <a:spLocks noChangeShapeType="1"/>
          </p:cNvSpPr>
          <p:nvPr/>
        </p:nvSpPr>
        <p:spPr bwMode="auto">
          <a:xfrm>
            <a:off x="5137150" y="3359150"/>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3" name="Line 38">
            <a:extLst>
              <a:ext uri="{FF2B5EF4-FFF2-40B4-BE49-F238E27FC236}">
                <a16:creationId xmlns:a16="http://schemas.microsoft.com/office/drawing/2014/main" id="{C3BD8A1C-4322-DF11-F723-1353BD263199}"/>
              </a:ext>
            </a:extLst>
          </p:cNvPr>
          <p:cNvSpPr>
            <a:spLocks noChangeShapeType="1"/>
          </p:cNvSpPr>
          <p:nvPr/>
        </p:nvSpPr>
        <p:spPr bwMode="auto">
          <a:xfrm>
            <a:off x="7386638" y="5057775"/>
            <a:ext cx="1352550"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4" name="Line 39">
            <a:extLst>
              <a:ext uri="{FF2B5EF4-FFF2-40B4-BE49-F238E27FC236}">
                <a16:creationId xmlns:a16="http://schemas.microsoft.com/office/drawing/2014/main" id="{3735EF5F-24F4-B23B-918B-D113CCA8BD9D}"/>
              </a:ext>
            </a:extLst>
          </p:cNvPr>
          <p:cNvSpPr>
            <a:spLocks noChangeShapeType="1"/>
          </p:cNvSpPr>
          <p:nvPr/>
        </p:nvSpPr>
        <p:spPr bwMode="auto">
          <a:xfrm>
            <a:off x="8739188" y="4902200"/>
            <a:ext cx="0" cy="309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5" name="Line 40">
            <a:extLst>
              <a:ext uri="{FF2B5EF4-FFF2-40B4-BE49-F238E27FC236}">
                <a16:creationId xmlns:a16="http://schemas.microsoft.com/office/drawing/2014/main" id="{059B63F0-2966-B2EC-9987-17E00DC900EE}"/>
              </a:ext>
            </a:extLst>
          </p:cNvPr>
          <p:cNvSpPr>
            <a:spLocks noChangeShapeType="1"/>
          </p:cNvSpPr>
          <p:nvPr/>
        </p:nvSpPr>
        <p:spPr bwMode="auto">
          <a:xfrm>
            <a:off x="5511800" y="4286250"/>
            <a:ext cx="13509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6" name="Line 41">
            <a:extLst>
              <a:ext uri="{FF2B5EF4-FFF2-40B4-BE49-F238E27FC236}">
                <a16:creationId xmlns:a16="http://schemas.microsoft.com/office/drawing/2014/main" id="{120A2BB6-F317-4008-33BF-B49ED85BE270}"/>
              </a:ext>
            </a:extLst>
          </p:cNvPr>
          <p:cNvSpPr>
            <a:spLocks noChangeShapeType="1"/>
          </p:cNvSpPr>
          <p:nvPr/>
        </p:nvSpPr>
        <p:spPr bwMode="auto">
          <a:xfrm>
            <a:off x="6862763" y="41306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7" name="Text Box 42">
            <a:extLst>
              <a:ext uri="{FF2B5EF4-FFF2-40B4-BE49-F238E27FC236}">
                <a16:creationId xmlns:a16="http://schemas.microsoft.com/office/drawing/2014/main" id="{A184B8FA-04E8-9A7B-B930-F3E866991952}"/>
              </a:ext>
            </a:extLst>
          </p:cNvPr>
          <p:cNvSpPr txBox="1">
            <a:spLocks noChangeArrowheads="1"/>
          </p:cNvSpPr>
          <p:nvPr/>
        </p:nvSpPr>
        <p:spPr bwMode="auto">
          <a:xfrm>
            <a:off x="3948113" y="31257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争用窗口</a:t>
            </a:r>
          </a:p>
        </p:txBody>
      </p:sp>
      <p:sp>
        <p:nvSpPr>
          <p:cNvPr id="43048" name="Text Box 43">
            <a:extLst>
              <a:ext uri="{FF2B5EF4-FFF2-40B4-BE49-F238E27FC236}">
                <a16:creationId xmlns:a16="http://schemas.microsoft.com/office/drawing/2014/main" id="{7A0D66AE-9CC7-CD32-E928-ED08A40E322C}"/>
              </a:ext>
            </a:extLst>
          </p:cNvPr>
          <p:cNvSpPr txBox="1">
            <a:spLocks noChangeArrowheads="1"/>
          </p:cNvSpPr>
          <p:nvPr/>
        </p:nvSpPr>
        <p:spPr bwMode="auto">
          <a:xfrm>
            <a:off x="5661025" y="38735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争用窗口</a:t>
            </a:r>
          </a:p>
        </p:txBody>
      </p:sp>
      <p:sp>
        <p:nvSpPr>
          <p:cNvPr id="43049" name="Text Box 44">
            <a:extLst>
              <a:ext uri="{FF2B5EF4-FFF2-40B4-BE49-F238E27FC236}">
                <a16:creationId xmlns:a16="http://schemas.microsoft.com/office/drawing/2014/main" id="{2F78D922-D783-C113-A3F7-EC474D45F617}"/>
              </a:ext>
            </a:extLst>
          </p:cNvPr>
          <p:cNvSpPr txBox="1">
            <a:spLocks noChangeArrowheads="1"/>
          </p:cNvSpPr>
          <p:nvPr/>
        </p:nvSpPr>
        <p:spPr bwMode="auto">
          <a:xfrm>
            <a:off x="7524750" y="466883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争用窗口</a:t>
            </a:r>
          </a:p>
        </p:txBody>
      </p:sp>
      <p:sp>
        <p:nvSpPr>
          <p:cNvPr id="43050" name="Line 45">
            <a:extLst>
              <a:ext uri="{FF2B5EF4-FFF2-40B4-BE49-F238E27FC236}">
                <a16:creationId xmlns:a16="http://schemas.microsoft.com/office/drawing/2014/main" id="{35E0069B-5CF3-7F00-BD44-D9BDA976D4DA}"/>
              </a:ext>
            </a:extLst>
          </p:cNvPr>
          <p:cNvSpPr>
            <a:spLocks noChangeShapeType="1"/>
          </p:cNvSpPr>
          <p:nvPr/>
        </p:nvSpPr>
        <p:spPr bwMode="auto">
          <a:xfrm>
            <a:off x="1235075" y="3848100"/>
            <a:ext cx="976313"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51" name="Rectangle 46">
            <a:extLst>
              <a:ext uri="{FF2B5EF4-FFF2-40B4-BE49-F238E27FC236}">
                <a16:creationId xmlns:a16="http://schemas.microsoft.com/office/drawing/2014/main" id="{5A611AF5-CA51-76FA-C13F-BC11F2F9BD44}"/>
              </a:ext>
            </a:extLst>
          </p:cNvPr>
          <p:cNvSpPr>
            <a:spLocks noChangeArrowheads="1"/>
          </p:cNvSpPr>
          <p:nvPr/>
        </p:nvSpPr>
        <p:spPr bwMode="auto">
          <a:xfrm>
            <a:off x="3786188" y="4208463"/>
            <a:ext cx="300037" cy="233362"/>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52" name="Rectangle 47">
            <a:extLst>
              <a:ext uri="{FF2B5EF4-FFF2-40B4-BE49-F238E27FC236}">
                <a16:creationId xmlns:a16="http://schemas.microsoft.com/office/drawing/2014/main" id="{F29AA587-B8BA-5FA9-87BF-40141B5E8969}"/>
              </a:ext>
            </a:extLst>
          </p:cNvPr>
          <p:cNvSpPr>
            <a:spLocks noChangeArrowheads="1"/>
          </p:cNvSpPr>
          <p:nvPr/>
        </p:nvSpPr>
        <p:spPr bwMode="auto">
          <a:xfrm>
            <a:off x="2211388" y="4208463"/>
            <a:ext cx="300037" cy="233362"/>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53" name="Line 48">
            <a:extLst>
              <a:ext uri="{FF2B5EF4-FFF2-40B4-BE49-F238E27FC236}">
                <a16:creationId xmlns:a16="http://schemas.microsoft.com/office/drawing/2014/main" id="{37C750E0-B39A-CE60-EE94-6689C28E9025}"/>
              </a:ext>
            </a:extLst>
          </p:cNvPr>
          <p:cNvSpPr>
            <a:spLocks noChangeShapeType="1"/>
          </p:cNvSpPr>
          <p:nvPr/>
        </p:nvSpPr>
        <p:spPr bwMode="auto">
          <a:xfrm>
            <a:off x="1009650" y="4594225"/>
            <a:ext cx="1500188"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54" name="Rectangle 49">
            <a:extLst>
              <a:ext uri="{FF2B5EF4-FFF2-40B4-BE49-F238E27FC236}">
                <a16:creationId xmlns:a16="http://schemas.microsoft.com/office/drawing/2014/main" id="{39B5B5D8-48B3-BD3B-198E-71E0C9FF38DC}"/>
              </a:ext>
            </a:extLst>
          </p:cNvPr>
          <p:cNvSpPr>
            <a:spLocks noChangeArrowheads="1"/>
          </p:cNvSpPr>
          <p:nvPr/>
        </p:nvSpPr>
        <p:spPr bwMode="auto">
          <a:xfrm>
            <a:off x="7388225" y="2663825"/>
            <a:ext cx="225425" cy="231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55" name="Line 50">
            <a:extLst>
              <a:ext uri="{FF2B5EF4-FFF2-40B4-BE49-F238E27FC236}">
                <a16:creationId xmlns:a16="http://schemas.microsoft.com/office/drawing/2014/main" id="{9D352E16-4EEF-DE78-C405-FC3790BA1B0B}"/>
              </a:ext>
            </a:extLst>
          </p:cNvPr>
          <p:cNvSpPr>
            <a:spLocks noChangeShapeType="1"/>
          </p:cNvSpPr>
          <p:nvPr/>
        </p:nvSpPr>
        <p:spPr bwMode="auto">
          <a:xfrm>
            <a:off x="5811838" y="2895600"/>
            <a:ext cx="0" cy="19304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56" name="Rectangle 51">
            <a:extLst>
              <a:ext uri="{FF2B5EF4-FFF2-40B4-BE49-F238E27FC236}">
                <a16:creationId xmlns:a16="http://schemas.microsoft.com/office/drawing/2014/main" id="{BB307F6F-94CD-C7F4-DF8F-01883C422497}"/>
              </a:ext>
            </a:extLst>
          </p:cNvPr>
          <p:cNvSpPr>
            <a:spLocks noChangeArrowheads="1"/>
          </p:cNvSpPr>
          <p:nvPr/>
        </p:nvSpPr>
        <p:spPr bwMode="auto">
          <a:xfrm>
            <a:off x="5811838" y="2663825"/>
            <a:ext cx="225425"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57" name="Rectangle 52">
            <a:extLst>
              <a:ext uri="{FF2B5EF4-FFF2-40B4-BE49-F238E27FC236}">
                <a16:creationId xmlns:a16="http://schemas.microsoft.com/office/drawing/2014/main" id="{11E43026-7B3A-A7DA-2F4B-5FD0E973F834}"/>
              </a:ext>
            </a:extLst>
          </p:cNvPr>
          <p:cNvSpPr>
            <a:spLocks noChangeArrowheads="1"/>
          </p:cNvSpPr>
          <p:nvPr/>
        </p:nvSpPr>
        <p:spPr bwMode="auto">
          <a:xfrm>
            <a:off x="5513388" y="2663825"/>
            <a:ext cx="298450"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58" name="Line 53">
            <a:extLst>
              <a:ext uri="{FF2B5EF4-FFF2-40B4-BE49-F238E27FC236}">
                <a16:creationId xmlns:a16="http://schemas.microsoft.com/office/drawing/2014/main" id="{D5CCEB6D-88D1-C7B3-6A80-15288F3F43CD}"/>
              </a:ext>
            </a:extLst>
          </p:cNvPr>
          <p:cNvSpPr>
            <a:spLocks noChangeShapeType="1"/>
          </p:cNvSpPr>
          <p:nvPr/>
        </p:nvSpPr>
        <p:spPr bwMode="auto">
          <a:xfrm>
            <a:off x="4086225" y="2895600"/>
            <a:ext cx="0" cy="2085975"/>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59" name="Line 54">
            <a:extLst>
              <a:ext uri="{FF2B5EF4-FFF2-40B4-BE49-F238E27FC236}">
                <a16:creationId xmlns:a16="http://schemas.microsoft.com/office/drawing/2014/main" id="{58BD8AEC-C48A-1AED-F2E3-2820E80A0EDC}"/>
              </a:ext>
            </a:extLst>
          </p:cNvPr>
          <p:cNvSpPr>
            <a:spLocks noChangeShapeType="1"/>
          </p:cNvSpPr>
          <p:nvPr/>
        </p:nvSpPr>
        <p:spPr bwMode="auto">
          <a:xfrm>
            <a:off x="2211388" y="2432050"/>
            <a:ext cx="0" cy="849313"/>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0" name="Rectangle 55">
            <a:extLst>
              <a:ext uri="{FF2B5EF4-FFF2-40B4-BE49-F238E27FC236}">
                <a16:creationId xmlns:a16="http://schemas.microsoft.com/office/drawing/2014/main" id="{95A34EE2-FC50-4CBD-A3C4-89E428D4FF19}"/>
              </a:ext>
            </a:extLst>
          </p:cNvPr>
          <p:cNvSpPr>
            <a:spLocks noChangeArrowheads="1"/>
          </p:cNvSpPr>
          <p:nvPr/>
        </p:nvSpPr>
        <p:spPr bwMode="auto">
          <a:xfrm>
            <a:off x="3787775" y="2663825"/>
            <a:ext cx="298450"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61" name="Rectangle 56">
            <a:extLst>
              <a:ext uri="{FF2B5EF4-FFF2-40B4-BE49-F238E27FC236}">
                <a16:creationId xmlns:a16="http://schemas.microsoft.com/office/drawing/2014/main" id="{B5E4916C-6B74-3A68-5B3B-8D6A1EC0E03A}"/>
              </a:ext>
            </a:extLst>
          </p:cNvPr>
          <p:cNvSpPr>
            <a:spLocks noChangeArrowheads="1"/>
          </p:cNvSpPr>
          <p:nvPr/>
        </p:nvSpPr>
        <p:spPr bwMode="auto">
          <a:xfrm>
            <a:off x="4086225" y="2663825"/>
            <a:ext cx="525463"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62" name="Rectangle 57">
            <a:extLst>
              <a:ext uri="{FF2B5EF4-FFF2-40B4-BE49-F238E27FC236}">
                <a16:creationId xmlns:a16="http://schemas.microsoft.com/office/drawing/2014/main" id="{AE7E05D5-77DA-66AF-9C40-01EAA5348AD2}"/>
              </a:ext>
            </a:extLst>
          </p:cNvPr>
          <p:cNvSpPr>
            <a:spLocks noChangeArrowheads="1"/>
          </p:cNvSpPr>
          <p:nvPr/>
        </p:nvSpPr>
        <p:spPr bwMode="auto">
          <a:xfrm>
            <a:off x="2211388" y="2663825"/>
            <a:ext cx="823912"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63" name="Rectangle 58">
            <a:extLst>
              <a:ext uri="{FF2B5EF4-FFF2-40B4-BE49-F238E27FC236}">
                <a16:creationId xmlns:a16="http://schemas.microsoft.com/office/drawing/2014/main" id="{115A0C75-709C-64F2-A510-A4A15F31FA71}"/>
              </a:ext>
            </a:extLst>
          </p:cNvPr>
          <p:cNvSpPr>
            <a:spLocks noChangeArrowheads="1"/>
          </p:cNvSpPr>
          <p:nvPr/>
        </p:nvSpPr>
        <p:spPr bwMode="auto">
          <a:xfrm>
            <a:off x="4086225" y="4981575"/>
            <a:ext cx="300038" cy="230188"/>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64" name="Rectangle 59">
            <a:extLst>
              <a:ext uri="{FF2B5EF4-FFF2-40B4-BE49-F238E27FC236}">
                <a16:creationId xmlns:a16="http://schemas.microsoft.com/office/drawing/2014/main" id="{D9EA64AD-3970-80D0-51B9-A502A2A54CDF}"/>
              </a:ext>
            </a:extLst>
          </p:cNvPr>
          <p:cNvSpPr>
            <a:spLocks noChangeArrowheads="1"/>
          </p:cNvSpPr>
          <p:nvPr/>
        </p:nvSpPr>
        <p:spPr bwMode="auto">
          <a:xfrm>
            <a:off x="5513388" y="4981575"/>
            <a:ext cx="298450" cy="23018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65" name="Line 60">
            <a:extLst>
              <a:ext uri="{FF2B5EF4-FFF2-40B4-BE49-F238E27FC236}">
                <a16:creationId xmlns:a16="http://schemas.microsoft.com/office/drawing/2014/main" id="{DBB02364-665E-5DAD-1824-14A230FC446B}"/>
              </a:ext>
            </a:extLst>
          </p:cNvPr>
          <p:cNvSpPr>
            <a:spLocks noChangeShapeType="1"/>
          </p:cNvSpPr>
          <p:nvPr/>
        </p:nvSpPr>
        <p:spPr bwMode="auto">
          <a:xfrm>
            <a:off x="784225" y="3049588"/>
            <a:ext cx="2252663"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6" name="Line 61">
            <a:extLst>
              <a:ext uri="{FF2B5EF4-FFF2-40B4-BE49-F238E27FC236}">
                <a16:creationId xmlns:a16="http://schemas.microsoft.com/office/drawing/2014/main" id="{0045892E-C957-AF0C-F60D-09BE63FBD476}"/>
              </a:ext>
            </a:extLst>
          </p:cNvPr>
          <p:cNvSpPr>
            <a:spLocks noChangeShapeType="1"/>
          </p:cNvSpPr>
          <p:nvPr/>
        </p:nvSpPr>
        <p:spPr bwMode="auto">
          <a:xfrm>
            <a:off x="3036888" y="5367338"/>
            <a:ext cx="1349375"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7" name="Text Box 62">
            <a:extLst>
              <a:ext uri="{FF2B5EF4-FFF2-40B4-BE49-F238E27FC236}">
                <a16:creationId xmlns:a16="http://schemas.microsoft.com/office/drawing/2014/main" id="{FA2611C4-97C8-10FF-B5F1-31CE903371C1}"/>
              </a:ext>
            </a:extLst>
          </p:cNvPr>
          <p:cNvSpPr txBox="1">
            <a:spLocks noChangeArrowheads="1"/>
          </p:cNvSpPr>
          <p:nvPr/>
        </p:nvSpPr>
        <p:spPr bwMode="auto">
          <a:xfrm>
            <a:off x="1471613" y="2840038"/>
            <a:ext cx="641350" cy="368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退避</a:t>
            </a:r>
          </a:p>
        </p:txBody>
      </p:sp>
      <p:sp>
        <p:nvSpPr>
          <p:cNvPr id="43068" name="Text Box 63">
            <a:extLst>
              <a:ext uri="{FF2B5EF4-FFF2-40B4-BE49-F238E27FC236}">
                <a16:creationId xmlns:a16="http://schemas.microsoft.com/office/drawing/2014/main" id="{139F6987-89DF-8AE6-8651-A64FCFEE7825}"/>
              </a:ext>
            </a:extLst>
          </p:cNvPr>
          <p:cNvSpPr txBox="1">
            <a:spLocks noChangeArrowheads="1"/>
          </p:cNvSpPr>
          <p:nvPr/>
        </p:nvSpPr>
        <p:spPr bwMode="auto">
          <a:xfrm>
            <a:off x="1385888" y="3641725"/>
            <a:ext cx="6413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退避</a:t>
            </a:r>
          </a:p>
        </p:txBody>
      </p:sp>
      <p:sp>
        <p:nvSpPr>
          <p:cNvPr id="43069" name="Text Box 64">
            <a:extLst>
              <a:ext uri="{FF2B5EF4-FFF2-40B4-BE49-F238E27FC236}">
                <a16:creationId xmlns:a16="http://schemas.microsoft.com/office/drawing/2014/main" id="{D9D8ECDC-18B6-473E-CDD7-9F9A8E2B7210}"/>
              </a:ext>
            </a:extLst>
          </p:cNvPr>
          <p:cNvSpPr txBox="1">
            <a:spLocks noChangeArrowheads="1"/>
          </p:cNvSpPr>
          <p:nvPr/>
        </p:nvSpPr>
        <p:spPr bwMode="auto">
          <a:xfrm>
            <a:off x="1370013" y="4416425"/>
            <a:ext cx="641350" cy="365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退避</a:t>
            </a:r>
          </a:p>
        </p:txBody>
      </p:sp>
      <p:sp>
        <p:nvSpPr>
          <p:cNvPr id="43070" name="Text Box 65">
            <a:extLst>
              <a:ext uri="{FF2B5EF4-FFF2-40B4-BE49-F238E27FC236}">
                <a16:creationId xmlns:a16="http://schemas.microsoft.com/office/drawing/2014/main" id="{4E64D24D-2DA2-0106-B39A-67B7633E18E4}"/>
              </a:ext>
            </a:extLst>
          </p:cNvPr>
          <p:cNvSpPr txBox="1">
            <a:spLocks noChangeArrowheads="1"/>
          </p:cNvSpPr>
          <p:nvPr/>
        </p:nvSpPr>
        <p:spPr bwMode="auto">
          <a:xfrm>
            <a:off x="3398838" y="5197475"/>
            <a:ext cx="6413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退避</a:t>
            </a:r>
          </a:p>
        </p:txBody>
      </p:sp>
      <p:sp>
        <p:nvSpPr>
          <p:cNvPr id="43071" name="Line 69">
            <a:extLst>
              <a:ext uri="{FF2B5EF4-FFF2-40B4-BE49-F238E27FC236}">
                <a16:creationId xmlns:a16="http://schemas.microsoft.com/office/drawing/2014/main" id="{56CEE3D2-B850-AFFC-D598-B5F1EBAFCA2E}"/>
              </a:ext>
            </a:extLst>
          </p:cNvPr>
          <p:cNvSpPr>
            <a:spLocks noChangeShapeType="1"/>
          </p:cNvSpPr>
          <p:nvPr/>
        </p:nvSpPr>
        <p:spPr bwMode="auto">
          <a:xfrm>
            <a:off x="784225" y="2895600"/>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2" name="Line 70">
            <a:extLst>
              <a:ext uri="{FF2B5EF4-FFF2-40B4-BE49-F238E27FC236}">
                <a16:creationId xmlns:a16="http://schemas.microsoft.com/office/drawing/2014/main" id="{BA9CBFC4-5295-E627-F29F-3B47F3C3DAF8}"/>
              </a:ext>
            </a:extLst>
          </p:cNvPr>
          <p:cNvSpPr>
            <a:spLocks noChangeShapeType="1"/>
          </p:cNvSpPr>
          <p:nvPr/>
        </p:nvSpPr>
        <p:spPr bwMode="auto">
          <a:xfrm>
            <a:off x="3036888" y="2895600"/>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3" name="Line 71">
            <a:extLst>
              <a:ext uri="{FF2B5EF4-FFF2-40B4-BE49-F238E27FC236}">
                <a16:creationId xmlns:a16="http://schemas.microsoft.com/office/drawing/2014/main" id="{18FEC09C-451C-5F43-C22E-C9D035C5FA23}"/>
              </a:ext>
            </a:extLst>
          </p:cNvPr>
          <p:cNvSpPr>
            <a:spLocks noChangeShapeType="1"/>
          </p:cNvSpPr>
          <p:nvPr/>
        </p:nvSpPr>
        <p:spPr bwMode="auto">
          <a:xfrm>
            <a:off x="3036888" y="5211763"/>
            <a:ext cx="0" cy="311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4" name="Line 72">
            <a:extLst>
              <a:ext uri="{FF2B5EF4-FFF2-40B4-BE49-F238E27FC236}">
                <a16:creationId xmlns:a16="http://schemas.microsoft.com/office/drawing/2014/main" id="{B2325038-F66F-73DD-D2D7-4D8DB4CBE330}"/>
              </a:ext>
            </a:extLst>
          </p:cNvPr>
          <p:cNvSpPr>
            <a:spLocks noChangeShapeType="1"/>
          </p:cNvSpPr>
          <p:nvPr/>
        </p:nvSpPr>
        <p:spPr bwMode="auto">
          <a:xfrm>
            <a:off x="1235075" y="3668713"/>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5" name="Line 73">
            <a:extLst>
              <a:ext uri="{FF2B5EF4-FFF2-40B4-BE49-F238E27FC236}">
                <a16:creationId xmlns:a16="http://schemas.microsoft.com/office/drawing/2014/main" id="{08A39BFF-13A3-8F7E-7B72-B68717794F3E}"/>
              </a:ext>
            </a:extLst>
          </p:cNvPr>
          <p:cNvSpPr>
            <a:spLocks noChangeShapeType="1"/>
          </p:cNvSpPr>
          <p:nvPr/>
        </p:nvSpPr>
        <p:spPr bwMode="auto">
          <a:xfrm>
            <a:off x="1009650" y="4440238"/>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6" name="Line 74">
            <a:extLst>
              <a:ext uri="{FF2B5EF4-FFF2-40B4-BE49-F238E27FC236}">
                <a16:creationId xmlns:a16="http://schemas.microsoft.com/office/drawing/2014/main" id="{A73A47C2-8C2F-2BC6-BDA9-1BAD35FF0085}"/>
              </a:ext>
            </a:extLst>
          </p:cNvPr>
          <p:cNvSpPr>
            <a:spLocks noChangeShapeType="1"/>
          </p:cNvSpPr>
          <p:nvPr/>
        </p:nvSpPr>
        <p:spPr bwMode="auto">
          <a:xfrm>
            <a:off x="4386263" y="52101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7" name="Line 75">
            <a:extLst>
              <a:ext uri="{FF2B5EF4-FFF2-40B4-BE49-F238E27FC236}">
                <a16:creationId xmlns:a16="http://schemas.microsoft.com/office/drawing/2014/main" id="{4C096EDC-FC01-FB39-A885-26F295496950}"/>
              </a:ext>
            </a:extLst>
          </p:cNvPr>
          <p:cNvSpPr>
            <a:spLocks noChangeShapeType="1"/>
          </p:cNvSpPr>
          <p:nvPr/>
        </p:nvSpPr>
        <p:spPr bwMode="auto">
          <a:xfrm>
            <a:off x="2211388" y="3668713"/>
            <a:ext cx="0" cy="307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8" name="Line 76">
            <a:extLst>
              <a:ext uri="{FF2B5EF4-FFF2-40B4-BE49-F238E27FC236}">
                <a16:creationId xmlns:a16="http://schemas.microsoft.com/office/drawing/2014/main" id="{B1467D8B-1656-F4D1-0638-A02272B287D0}"/>
              </a:ext>
            </a:extLst>
          </p:cNvPr>
          <p:cNvSpPr>
            <a:spLocks noChangeShapeType="1"/>
          </p:cNvSpPr>
          <p:nvPr/>
        </p:nvSpPr>
        <p:spPr bwMode="auto">
          <a:xfrm>
            <a:off x="2509838" y="4441825"/>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9" name="Line 77">
            <a:extLst>
              <a:ext uri="{FF2B5EF4-FFF2-40B4-BE49-F238E27FC236}">
                <a16:creationId xmlns:a16="http://schemas.microsoft.com/office/drawing/2014/main" id="{52731935-3CD4-6B56-9CED-9F4503C4AFDA}"/>
              </a:ext>
            </a:extLst>
          </p:cNvPr>
          <p:cNvSpPr>
            <a:spLocks noChangeShapeType="1"/>
          </p:cNvSpPr>
          <p:nvPr/>
        </p:nvSpPr>
        <p:spPr bwMode="auto">
          <a:xfrm>
            <a:off x="4386263" y="5095875"/>
            <a:ext cx="127476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0" name="Line 78">
            <a:extLst>
              <a:ext uri="{FF2B5EF4-FFF2-40B4-BE49-F238E27FC236}">
                <a16:creationId xmlns:a16="http://schemas.microsoft.com/office/drawing/2014/main" id="{A3823B78-3778-9A08-1B6F-1F94C4B9DD98}"/>
              </a:ext>
            </a:extLst>
          </p:cNvPr>
          <p:cNvSpPr>
            <a:spLocks noChangeShapeType="1"/>
          </p:cNvSpPr>
          <p:nvPr/>
        </p:nvSpPr>
        <p:spPr bwMode="auto">
          <a:xfrm>
            <a:off x="2484438" y="4325938"/>
            <a:ext cx="1484312" cy="4762"/>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1" name="Line 79">
            <a:extLst>
              <a:ext uri="{FF2B5EF4-FFF2-40B4-BE49-F238E27FC236}">
                <a16:creationId xmlns:a16="http://schemas.microsoft.com/office/drawing/2014/main" id="{F0226FBC-7D60-D7C1-826C-5E7C190A48AA}"/>
              </a:ext>
            </a:extLst>
          </p:cNvPr>
          <p:cNvSpPr>
            <a:spLocks noChangeShapeType="1"/>
          </p:cNvSpPr>
          <p:nvPr/>
        </p:nvSpPr>
        <p:spPr bwMode="auto">
          <a:xfrm>
            <a:off x="3036888" y="2778125"/>
            <a:ext cx="90011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2" name="Line 80">
            <a:extLst>
              <a:ext uri="{FF2B5EF4-FFF2-40B4-BE49-F238E27FC236}">
                <a16:creationId xmlns:a16="http://schemas.microsoft.com/office/drawing/2014/main" id="{C90A0FF3-8738-FF1C-540B-66B8BF0F1EC3}"/>
              </a:ext>
            </a:extLst>
          </p:cNvPr>
          <p:cNvSpPr>
            <a:spLocks noChangeShapeType="1"/>
          </p:cNvSpPr>
          <p:nvPr/>
        </p:nvSpPr>
        <p:spPr bwMode="auto">
          <a:xfrm>
            <a:off x="4611688" y="2778125"/>
            <a:ext cx="1049337"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3" name="Line 81">
            <a:extLst>
              <a:ext uri="{FF2B5EF4-FFF2-40B4-BE49-F238E27FC236}">
                <a16:creationId xmlns:a16="http://schemas.microsoft.com/office/drawing/2014/main" id="{5769651B-9A76-1A1F-3AB3-9FD0BE601A4F}"/>
              </a:ext>
            </a:extLst>
          </p:cNvPr>
          <p:cNvSpPr>
            <a:spLocks noChangeShapeType="1"/>
          </p:cNvSpPr>
          <p:nvPr/>
        </p:nvSpPr>
        <p:spPr bwMode="auto">
          <a:xfrm>
            <a:off x="6037263" y="2778125"/>
            <a:ext cx="1500187"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4" name="Text Box 82">
            <a:extLst>
              <a:ext uri="{FF2B5EF4-FFF2-40B4-BE49-F238E27FC236}">
                <a16:creationId xmlns:a16="http://schemas.microsoft.com/office/drawing/2014/main" id="{81BC9D0D-BF81-8FCA-0D0C-F5FFEDF35CDC}"/>
              </a:ext>
            </a:extLst>
          </p:cNvPr>
          <p:cNvSpPr txBox="1">
            <a:spLocks noChangeArrowheads="1"/>
          </p:cNvSpPr>
          <p:nvPr/>
        </p:nvSpPr>
        <p:spPr bwMode="auto">
          <a:xfrm>
            <a:off x="65088" y="17256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A</a:t>
            </a:r>
          </a:p>
        </p:txBody>
      </p:sp>
      <p:sp>
        <p:nvSpPr>
          <p:cNvPr id="43085" name="Text Box 83">
            <a:extLst>
              <a:ext uri="{FF2B5EF4-FFF2-40B4-BE49-F238E27FC236}">
                <a16:creationId xmlns:a16="http://schemas.microsoft.com/office/drawing/2014/main" id="{3D4B515E-37A5-4980-5FA7-0D9AA52FEDDD}"/>
              </a:ext>
            </a:extLst>
          </p:cNvPr>
          <p:cNvSpPr txBox="1">
            <a:spLocks noChangeArrowheads="1"/>
          </p:cNvSpPr>
          <p:nvPr/>
        </p:nvSpPr>
        <p:spPr bwMode="auto">
          <a:xfrm>
            <a:off x="65088" y="25082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B</a:t>
            </a:r>
          </a:p>
        </p:txBody>
      </p:sp>
      <p:sp>
        <p:nvSpPr>
          <p:cNvPr id="43086" name="Text Box 84">
            <a:extLst>
              <a:ext uri="{FF2B5EF4-FFF2-40B4-BE49-F238E27FC236}">
                <a16:creationId xmlns:a16="http://schemas.microsoft.com/office/drawing/2014/main" id="{005D80D4-B491-9D65-EF5E-892B58764542}"/>
              </a:ext>
            </a:extLst>
          </p:cNvPr>
          <p:cNvSpPr txBox="1">
            <a:spLocks noChangeArrowheads="1"/>
          </p:cNvSpPr>
          <p:nvPr/>
        </p:nvSpPr>
        <p:spPr bwMode="auto">
          <a:xfrm>
            <a:off x="65088" y="329247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C</a:t>
            </a:r>
          </a:p>
        </p:txBody>
      </p:sp>
      <p:sp>
        <p:nvSpPr>
          <p:cNvPr id="43087" name="Text Box 85">
            <a:extLst>
              <a:ext uri="{FF2B5EF4-FFF2-40B4-BE49-F238E27FC236}">
                <a16:creationId xmlns:a16="http://schemas.microsoft.com/office/drawing/2014/main" id="{D9A0E699-3D6F-C6D5-6C42-5846DCEE56D6}"/>
              </a:ext>
            </a:extLst>
          </p:cNvPr>
          <p:cNvSpPr txBox="1">
            <a:spLocks noChangeArrowheads="1"/>
          </p:cNvSpPr>
          <p:nvPr/>
        </p:nvSpPr>
        <p:spPr bwMode="auto">
          <a:xfrm>
            <a:off x="65088" y="40751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D</a:t>
            </a:r>
          </a:p>
        </p:txBody>
      </p:sp>
      <p:sp>
        <p:nvSpPr>
          <p:cNvPr id="43088" name="Text Box 86">
            <a:extLst>
              <a:ext uri="{FF2B5EF4-FFF2-40B4-BE49-F238E27FC236}">
                <a16:creationId xmlns:a16="http://schemas.microsoft.com/office/drawing/2014/main" id="{09406B8F-E03C-A65F-B0C1-8263F7E9265C}"/>
              </a:ext>
            </a:extLst>
          </p:cNvPr>
          <p:cNvSpPr txBox="1">
            <a:spLocks noChangeArrowheads="1"/>
          </p:cNvSpPr>
          <p:nvPr/>
        </p:nvSpPr>
        <p:spPr bwMode="auto">
          <a:xfrm>
            <a:off x="65088" y="48577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tx2"/>
                </a:solidFill>
                <a:latin typeface="Arial" panose="020B0604020202020204" pitchFamily="34" charset="0"/>
                <a:ea typeface="黑体" panose="02010609060101010101" pitchFamily="49" charset="-122"/>
              </a:rPr>
              <a:t>E</a:t>
            </a:r>
          </a:p>
        </p:txBody>
      </p:sp>
      <p:sp>
        <p:nvSpPr>
          <p:cNvPr id="43089" name="Text Box 87">
            <a:extLst>
              <a:ext uri="{FF2B5EF4-FFF2-40B4-BE49-F238E27FC236}">
                <a16:creationId xmlns:a16="http://schemas.microsoft.com/office/drawing/2014/main" id="{68CEA23D-DE7C-E53C-B733-A888C08F6752}"/>
              </a:ext>
            </a:extLst>
          </p:cNvPr>
          <p:cNvSpPr txBox="1">
            <a:spLocks noChangeArrowheads="1"/>
          </p:cNvSpPr>
          <p:nvPr/>
        </p:nvSpPr>
        <p:spPr bwMode="auto">
          <a:xfrm>
            <a:off x="8786813" y="1738313"/>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i="1">
                <a:solidFill>
                  <a:schemeClr val="tx2"/>
                </a:solidFill>
                <a:latin typeface="Arial" panose="020B0604020202020204" pitchFamily="34" charset="0"/>
                <a:ea typeface="黑体" panose="02010609060101010101" pitchFamily="49" charset="-122"/>
              </a:rPr>
              <a:t>t</a:t>
            </a:r>
          </a:p>
        </p:txBody>
      </p:sp>
      <p:sp>
        <p:nvSpPr>
          <p:cNvPr id="43090" name="Text Box 88">
            <a:extLst>
              <a:ext uri="{FF2B5EF4-FFF2-40B4-BE49-F238E27FC236}">
                <a16:creationId xmlns:a16="http://schemas.microsoft.com/office/drawing/2014/main" id="{9C775E94-BDFC-1782-FF1C-A7EFCC2FD2F6}"/>
              </a:ext>
            </a:extLst>
          </p:cNvPr>
          <p:cNvSpPr txBox="1">
            <a:spLocks noChangeArrowheads="1"/>
          </p:cNvSpPr>
          <p:nvPr/>
        </p:nvSpPr>
        <p:spPr bwMode="auto">
          <a:xfrm>
            <a:off x="8813800" y="250825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i="1">
                <a:solidFill>
                  <a:schemeClr val="tx2"/>
                </a:solidFill>
                <a:latin typeface="Arial" panose="020B0604020202020204" pitchFamily="34" charset="0"/>
                <a:ea typeface="黑体" panose="02010609060101010101" pitchFamily="49" charset="-122"/>
              </a:rPr>
              <a:t>t</a:t>
            </a:r>
          </a:p>
        </p:txBody>
      </p:sp>
      <p:sp>
        <p:nvSpPr>
          <p:cNvPr id="43091" name="Text Box 89">
            <a:extLst>
              <a:ext uri="{FF2B5EF4-FFF2-40B4-BE49-F238E27FC236}">
                <a16:creationId xmlns:a16="http://schemas.microsoft.com/office/drawing/2014/main" id="{6724C063-0024-50D4-56DF-358D58D9640D}"/>
              </a:ext>
            </a:extLst>
          </p:cNvPr>
          <p:cNvSpPr txBox="1">
            <a:spLocks noChangeArrowheads="1"/>
          </p:cNvSpPr>
          <p:nvPr/>
        </p:nvSpPr>
        <p:spPr bwMode="auto">
          <a:xfrm>
            <a:off x="8839200" y="3279775"/>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i="1">
                <a:solidFill>
                  <a:schemeClr val="tx2"/>
                </a:solidFill>
                <a:latin typeface="Arial" panose="020B0604020202020204" pitchFamily="34" charset="0"/>
                <a:ea typeface="黑体" panose="02010609060101010101" pitchFamily="49" charset="-122"/>
              </a:rPr>
              <a:t>t</a:t>
            </a:r>
          </a:p>
        </p:txBody>
      </p:sp>
      <p:sp>
        <p:nvSpPr>
          <p:cNvPr id="43092" name="Text Box 90">
            <a:extLst>
              <a:ext uri="{FF2B5EF4-FFF2-40B4-BE49-F238E27FC236}">
                <a16:creationId xmlns:a16="http://schemas.microsoft.com/office/drawing/2014/main" id="{7B2EEB1F-8AB3-3AE7-EF51-B94F5A4CF0F4}"/>
              </a:ext>
            </a:extLst>
          </p:cNvPr>
          <p:cNvSpPr txBox="1">
            <a:spLocks noChangeArrowheads="1"/>
          </p:cNvSpPr>
          <p:nvPr/>
        </p:nvSpPr>
        <p:spPr bwMode="auto">
          <a:xfrm>
            <a:off x="8866188" y="40513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i="1">
                <a:solidFill>
                  <a:schemeClr val="tx2"/>
                </a:solidFill>
                <a:latin typeface="Arial" panose="020B0604020202020204" pitchFamily="34" charset="0"/>
                <a:ea typeface="黑体" panose="02010609060101010101" pitchFamily="49" charset="-122"/>
              </a:rPr>
              <a:t>t</a:t>
            </a:r>
          </a:p>
        </p:txBody>
      </p:sp>
      <p:sp>
        <p:nvSpPr>
          <p:cNvPr id="43093" name="Text Box 91">
            <a:extLst>
              <a:ext uri="{FF2B5EF4-FFF2-40B4-BE49-F238E27FC236}">
                <a16:creationId xmlns:a16="http://schemas.microsoft.com/office/drawing/2014/main" id="{70708915-7EB4-437A-B726-96AD6DB63199}"/>
              </a:ext>
            </a:extLst>
          </p:cNvPr>
          <p:cNvSpPr txBox="1">
            <a:spLocks noChangeArrowheads="1"/>
          </p:cNvSpPr>
          <p:nvPr/>
        </p:nvSpPr>
        <p:spPr bwMode="auto">
          <a:xfrm>
            <a:off x="8893175" y="4822825"/>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i="1">
                <a:solidFill>
                  <a:schemeClr val="tx2"/>
                </a:solidFill>
                <a:latin typeface="Arial" panose="020B0604020202020204" pitchFamily="34" charset="0"/>
                <a:ea typeface="黑体" panose="02010609060101010101" pitchFamily="49" charset="-122"/>
              </a:rPr>
              <a:t>t</a:t>
            </a:r>
          </a:p>
        </p:txBody>
      </p:sp>
      <p:sp>
        <p:nvSpPr>
          <p:cNvPr id="43094" name="Line 92">
            <a:extLst>
              <a:ext uri="{FF2B5EF4-FFF2-40B4-BE49-F238E27FC236}">
                <a16:creationId xmlns:a16="http://schemas.microsoft.com/office/drawing/2014/main" id="{433FBD2E-1D50-6DB6-3AB3-F5963628A30C}"/>
              </a:ext>
            </a:extLst>
          </p:cNvPr>
          <p:cNvSpPr>
            <a:spLocks noChangeShapeType="1"/>
          </p:cNvSpPr>
          <p:nvPr/>
        </p:nvSpPr>
        <p:spPr bwMode="auto">
          <a:xfrm>
            <a:off x="1685925" y="1506538"/>
            <a:ext cx="0" cy="3937000"/>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95" name="Rectangle 93">
            <a:extLst>
              <a:ext uri="{FF2B5EF4-FFF2-40B4-BE49-F238E27FC236}">
                <a16:creationId xmlns:a16="http://schemas.microsoft.com/office/drawing/2014/main" id="{0ADBAD0A-73D8-6DC7-204F-DA3BD206D434}"/>
              </a:ext>
            </a:extLst>
          </p:cNvPr>
          <p:cNvSpPr>
            <a:spLocks noChangeArrowheads="1"/>
          </p:cNvSpPr>
          <p:nvPr/>
        </p:nvSpPr>
        <p:spPr bwMode="auto">
          <a:xfrm>
            <a:off x="827088" y="6021388"/>
            <a:ext cx="823912" cy="231775"/>
          </a:xfrm>
          <a:prstGeom prst="rect">
            <a:avLst/>
          </a:prstGeom>
          <a:solidFill>
            <a:srgbClr val="00CC00"/>
          </a:solidFill>
          <a:ln w="190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96" name="Line 95">
            <a:extLst>
              <a:ext uri="{FF2B5EF4-FFF2-40B4-BE49-F238E27FC236}">
                <a16:creationId xmlns:a16="http://schemas.microsoft.com/office/drawing/2014/main" id="{F997045C-427E-855A-E919-C9B1DC1FDFEF}"/>
              </a:ext>
            </a:extLst>
          </p:cNvPr>
          <p:cNvSpPr>
            <a:spLocks noChangeShapeType="1"/>
          </p:cNvSpPr>
          <p:nvPr/>
        </p:nvSpPr>
        <p:spPr bwMode="auto">
          <a:xfrm>
            <a:off x="1719263" y="6130925"/>
            <a:ext cx="601662"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97" name="Rectangle 96">
            <a:extLst>
              <a:ext uri="{FF2B5EF4-FFF2-40B4-BE49-F238E27FC236}">
                <a16:creationId xmlns:a16="http://schemas.microsoft.com/office/drawing/2014/main" id="{2D76D20D-97E7-743F-BB58-B7E9BAAB36D8}"/>
              </a:ext>
            </a:extLst>
          </p:cNvPr>
          <p:cNvSpPr>
            <a:spLocks noChangeArrowheads="1"/>
          </p:cNvSpPr>
          <p:nvPr/>
        </p:nvSpPr>
        <p:spPr bwMode="auto">
          <a:xfrm>
            <a:off x="155575" y="5815013"/>
            <a:ext cx="4381500" cy="566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098" name="Text Box 97">
            <a:extLst>
              <a:ext uri="{FF2B5EF4-FFF2-40B4-BE49-F238E27FC236}">
                <a16:creationId xmlns:a16="http://schemas.microsoft.com/office/drawing/2014/main" id="{4B917105-C69A-0D64-0B6B-99BC5F5EC25D}"/>
              </a:ext>
            </a:extLst>
          </p:cNvPr>
          <p:cNvSpPr txBox="1">
            <a:spLocks noChangeArrowheads="1"/>
          </p:cNvSpPr>
          <p:nvPr/>
        </p:nvSpPr>
        <p:spPr bwMode="auto">
          <a:xfrm>
            <a:off x="2344738" y="2278063"/>
            <a:ext cx="6413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冻结</a:t>
            </a:r>
          </a:p>
        </p:txBody>
      </p:sp>
      <p:sp>
        <p:nvSpPr>
          <p:cNvPr id="43099" name="Text Box 98">
            <a:extLst>
              <a:ext uri="{FF2B5EF4-FFF2-40B4-BE49-F238E27FC236}">
                <a16:creationId xmlns:a16="http://schemas.microsoft.com/office/drawing/2014/main" id="{6B09E068-A209-B903-3C1F-B7D2ECD58AE8}"/>
              </a:ext>
            </a:extLst>
          </p:cNvPr>
          <p:cNvSpPr txBox="1">
            <a:spLocks noChangeArrowheads="1"/>
          </p:cNvSpPr>
          <p:nvPr/>
        </p:nvSpPr>
        <p:spPr bwMode="auto">
          <a:xfrm>
            <a:off x="2044700" y="381952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冻结</a:t>
            </a:r>
          </a:p>
        </p:txBody>
      </p:sp>
      <p:sp>
        <p:nvSpPr>
          <p:cNvPr id="43100" name="Text Box 99">
            <a:extLst>
              <a:ext uri="{FF2B5EF4-FFF2-40B4-BE49-F238E27FC236}">
                <a16:creationId xmlns:a16="http://schemas.microsoft.com/office/drawing/2014/main" id="{24108401-16F1-1F78-045E-79FFB9567CBC}"/>
              </a:ext>
            </a:extLst>
          </p:cNvPr>
          <p:cNvSpPr txBox="1">
            <a:spLocks noChangeArrowheads="1"/>
          </p:cNvSpPr>
          <p:nvPr/>
        </p:nvSpPr>
        <p:spPr bwMode="auto">
          <a:xfrm>
            <a:off x="3989388" y="460692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冻结</a:t>
            </a:r>
          </a:p>
        </p:txBody>
      </p:sp>
      <p:sp>
        <p:nvSpPr>
          <p:cNvPr id="43101" name="Text Box 100">
            <a:extLst>
              <a:ext uri="{FF2B5EF4-FFF2-40B4-BE49-F238E27FC236}">
                <a16:creationId xmlns:a16="http://schemas.microsoft.com/office/drawing/2014/main" id="{AC22183D-A18C-692E-462B-1935D06DE5DB}"/>
              </a:ext>
            </a:extLst>
          </p:cNvPr>
          <p:cNvSpPr txBox="1">
            <a:spLocks noChangeArrowheads="1"/>
          </p:cNvSpPr>
          <p:nvPr/>
        </p:nvSpPr>
        <p:spPr bwMode="auto">
          <a:xfrm>
            <a:off x="5646738" y="2278063"/>
            <a:ext cx="6413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冻结</a:t>
            </a:r>
          </a:p>
        </p:txBody>
      </p:sp>
      <p:sp>
        <p:nvSpPr>
          <p:cNvPr id="43102" name="Text Box 101">
            <a:extLst>
              <a:ext uri="{FF2B5EF4-FFF2-40B4-BE49-F238E27FC236}">
                <a16:creationId xmlns:a16="http://schemas.microsoft.com/office/drawing/2014/main" id="{3157BA24-D097-7626-F066-D86006171942}"/>
              </a:ext>
            </a:extLst>
          </p:cNvPr>
          <p:cNvSpPr txBox="1">
            <a:spLocks noChangeArrowheads="1"/>
          </p:cNvSpPr>
          <p:nvPr/>
        </p:nvSpPr>
        <p:spPr bwMode="auto">
          <a:xfrm>
            <a:off x="4010025" y="2278063"/>
            <a:ext cx="6413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tx2"/>
                </a:solidFill>
                <a:latin typeface="Arial" panose="020B0604020202020204" pitchFamily="34" charset="0"/>
                <a:ea typeface="黑体" panose="02010609060101010101" pitchFamily="49" charset="-122"/>
              </a:rPr>
              <a:t>冻结</a:t>
            </a:r>
          </a:p>
        </p:txBody>
      </p:sp>
      <p:sp>
        <p:nvSpPr>
          <p:cNvPr id="43103" name="Line 5">
            <a:extLst>
              <a:ext uri="{FF2B5EF4-FFF2-40B4-BE49-F238E27FC236}">
                <a16:creationId xmlns:a16="http://schemas.microsoft.com/office/drawing/2014/main" id="{BCC908AD-EC1C-3337-F7F0-F3A30EB18515}"/>
              </a:ext>
            </a:extLst>
          </p:cNvPr>
          <p:cNvSpPr>
            <a:spLocks noChangeShapeType="1"/>
          </p:cNvSpPr>
          <p:nvPr/>
        </p:nvSpPr>
        <p:spPr bwMode="auto">
          <a:xfrm>
            <a:off x="334963" y="2124075"/>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4" name="Line 6">
            <a:extLst>
              <a:ext uri="{FF2B5EF4-FFF2-40B4-BE49-F238E27FC236}">
                <a16:creationId xmlns:a16="http://schemas.microsoft.com/office/drawing/2014/main" id="{BCD77836-CEFB-40A1-A409-AC0093274A71}"/>
              </a:ext>
            </a:extLst>
          </p:cNvPr>
          <p:cNvSpPr>
            <a:spLocks noChangeShapeType="1"/>
          </p:cNvSpPr>
          <p:nvPr/>
        </p:nvSpPr>
        <p:spPr bwMode="auto">
          <a:xfrm>
            <a:off x="334963" y="5208588"/>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5" name="Line 66">
            <a:extLst>
              <a:ext uri="{FF2B5EF4-FFF2-40B4-BE49-F238E27FC236}">
                <a16:creationId xmlns:a16="http://schemas.microsoft.com/office/drawing/2014/main" id="{E77CA2AD-AC23-5224-057F-0BD4D826F26B}"/>
              </a:ext>
            </a:extLst>
          </p:cNvPr>
          <p:cNvSpPr>
            <a:spLocks noChangeShapeType="1"/>
          </p:cNvSpPr>
          <p:nvPr/>
        </p:nvSpPr>
        <p:spPr bwMode="auto">
          <a:xfrm>
            <a:off x="334963" y="3667125"/>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6" name="Line 67">
            <a:extLst>
              <a:ext uri="{FF2B5EF4-FFF2-40B4-BE49-F238E27FC236}">
                <a16:creationId xmlns:a16="http://schemas.microsoft.com/office/drawing/2014/main" id="{E173966C-BADF-80AF-D1A8-B3640400736B}"/>
              </a:ext>
            </a:extLst>
          </p:cNvPr>
          <p:cNvSpPr>
            <a:spLocks noChangeShapeType="1"/>
          </p:cNvSpPr>
          <p:nvPr/>
        </p:nvSpPr>
        <p:spPr bwMode="auto">
          <a:xfrm>
            <a:off x="334963" y="4437063"/>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7" name="Line 68">
            <a:extLst>
              <a:ext uri="{FF2B5EF4-FFF2-40B4-BE49-F238E27FC236}">
                <a16:creationId xmlns:a16="http://schemas.microsoft.com/office/drawing/2014/main" id="{8F5A7221-1475-1096-72FA-DC61E2FF20AB}"/>
              </a:ext>
            </a:extLst>
          </p:cNvPr>
          <p:cNvSpPr>
            <a:spLocks noChangeShapeType="1"/>
          </p:cNvSpPr>
          <p:nvPr/>
        </p:nvSpPr>
        <p:spPr bwMode="auto">
          <a:xfrm>
            <a:off x="334963" y="2895600"/>
            <a:ext cx="8628062"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08" name="Rectangle 105">
            <a:extLst>
              <a:ext uri="{FF2B5EF4-FFF2-40B4-BE49-F238E27FC236}">
                <a16:creationId xmlns:a16="http://schemas.microsoft.com/office/drawing/2014/main" id="{A07423C1-C2D5-0BFB-261E-50964E7B6D74}"/>
              </a:ext>
            </a:extLst>
          </p:cNvPr>
          <p:cNvSpPr>
            <a:spLocks noGrp="1" noChangeArrowheads="1"/>
          </p:cNvSpPr>
          <p:nvPr>
            <p:ph type="title"/>
          </p:nvPr>
        </p:nvSpPr>
        <p:spPr>
          <a:xfrm>
            <a:off x="827088" y="188913"/>
            <a:ext cx="7793037" cy="719137"/>
          </a:xfrm>
        </p:spPr>
        <p:txBody>
          <a:bodyPr/>
          <a:lstStyle/>
          <a:p>
            <a:pPr algn="ctr"/>
            <a:r>
              <a:rPr lang="en-US" altLang="zh-CN" sz="3600"/>
              <a:t>802.11 </a:t>
            </a:r>
            <a:r>
              <a:rPr lang="zh-CN" altLang="en-US" sz="3600"/>
              <a:t>的退避机制</a:t>
            </a:r>
          </a:p>
        </p:txBody>
      </p:sp>
      <p:sp>
        <p:nvSpPr>
          <p:cNvPr id="43109" name="灯片编号占位符 1">
            <a:extLst>
              <a:ext uri="{FF2B5EF4-FFF2-40B4-BE49-F238E27FC236}">
                <a16:creationId xmlns:a16="http://schemas.microsoft.com/office/drawing/2014/main" id="{85DF34E2-EBBD-859B-7E8B-D167EEBD014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0DD9D3A0-3658-471E-BD66-7C6F37148CF5}" type="slidenum">
              <a:rPr lang="en-US" altLang="zh-CN" sz="1200">
                <a:solidFill>
                  <a:srgbClr val="898989"/>
                </a:solidFill>
              </a:rPr>
              <a:pPr eaLnBrk="1" hangingPunct="1"/>
              <a:t>39</a:t>
            </a:fld>
            <a:endParaRPr lang="en-US" altLang="zh-CN"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图片 15">
            <a:extLst>
              <a:ext uri="{FF2B5EF4-FFF2-40B4-BE49-F238E27FC236}">
                <a16:creationId xmlns:a16="http://schemas.microsoft.com/office/drawing/2014/main" id="{E810CCAE-AE23-BD4C-BB9F-DFC7DD52C7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78075"/>
            <a:ext cx="9144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Freeform 3">
            <a:extLst>
              <a:ext uri="{FF2B5EF4-FFF2-40B4-BE49-F238E27FC236}">
                <a16:creationId xmlns:a16="http://schemas.microsoft.com/office/drawing/2014/main" id="{A3A39180-0205-CA93-AC97-F7076381DCA8}"/>
              </a:ext>
            </a:extLst>
          </p:cNvPr>
          <p:cNvSpPr>
            <a:spLocks/>
          </p:cNvSpPr>
          <p:nvPr/>
        </p:nvSpPr>
        <p:spPr bwMode="auto">
          <a:xfrm>
            <a:off x="2454275" y="3284538"/>
            <a:ext cx="222250"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7172" name="Freeform 4">
            <a:extLst>
              <a:ext uri="{FF2B5EF4-FFF2-40B4-BE49-F238E27FC236}">
                <a16:creationId xmlns:a16="http://schemas.microsoft.com/office/drawing/2014/main" id="{B1DB1468-4695-CDC3-65CC-AA3E54D74E5B}"/>
              </a:ext>
            </a:extLst>
          </p:cNvPr>
          <p:cNvSpPr>
            <a:spLocks/>
          </p:cNvSpPr>
          <p:nvPr/>
        </p:nvSpPr>
        <p:spPr bwMode="auto">
          <a:xfrm>
            <a:off x="3244850" y="3644900"/>
            <a:ext cx="223838"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7173" name="Freeform 5">
            <a:extLst>
              <a:ext uri="{FF2B5EF4-FFF2-40B4-BE49-F238E27FC236}">
                <a16:creationId xmlns:a16="http://schemas.microsoft.com/office/drawing/2014/main" id="{3C42E5C0-09FF-F4EE-7AD2-30D11505090A}"/>
              </a:ext>
            </a:extLst>
          </p:cNvPr>
          <p:cNvSpPr>
            <a:spLocks/>
          </p:cNvSpPr>
          <p:nvPr/>
        </p:nvSpPr>
        <p:spPr bwMode="auto">
          <a:xfrm>
            <a:off x="2454275" y="3789363"/>
            <a:ext cx="222250" cy="376237"/>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7174" name="Freeform 6">
            <a:extLst>
              <a:ext uri="{FF2B5EF4-FFF2-40B4-BE49-F238E27FC236}">
                <a16:creationId xmlns:a16="http://schemas.microsoft.com/office/drawing/2014/main" id="{18951E67-0C16-8E31-3721-A6B224E260D6}"/>
              </a:ext>
            </a:extLst>
          </p:cNvPr>
          <p:cNvSpPr>
            <a:spLocks/>
          </p:cNvSpPr>
          <p:nvPr/>
        </p:nvSpPr>
        <p:spPr bwMode="auto">
          <a:xfrm>
            <a:off x="3244850" y="3141663"/>
            <a:ext cx="223838"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7175" name="Freeform 7">
            <a:extLst>
              <a:ext uri="{FF2B5EF4-FFF2-40B4-BE49-F238E27FC236}">
                <a16:creationId xmlns:a16="http://schemas.microsoft.com/office/drawing/2014/main" id="{3C675E51-7EA0-7126-49CC-D06363B084B8}"/>
              </a:ext>
            </a:extLst>
          </p:cNvPr>
          <p:cNvSpPr>
            <a:spLocks/>
          </p:cNvSpPr>
          <p:nvPr/>
        </p:nvSpPr>
        <p:spPr bwMode="auto">
          <a:xfrm>
            <a:off x="5859463" y="3213100"/>
            <a:ext cx="223837"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7176" name="Freeform 8">
            <a:extLst>
              <a:ext uri="{FF2B5EF4-FFF2-40B4-BE49-F238E27FC236}">
                <a16:creationId xmlns:a16="http://schemas.microsoft.com/office/drawing/2014/main" id="{AE1C5729-9666-8328-6131-080E67BA9760}"/>
              </a:ext>
            </a:extLst>
          </p:cNvPr>
          <p:cNvSpPr>
            <a:spLocks/>
          </p:cNvSpPr>
          <p:nvPr/>
        </p:nvSpPr>
        <p:spPr bwMode="auto">
          <a:xfrm>
            <a:off x="6653213" y="3644900"/>
            <a:ext cx="223837"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7177" name="Freeform 9">
            <a:extLst>
              <a:ext uri="{FF2B5EF4-FFF2-40B4-BE49-F238E27FC236}">
                <a16:creationId xmlns:a16="http://schemas.microsoft.com/office/drawing/2014/main" id="{2E24EEF1-C13C-64EC-6C9E-E6609FE8A4FE}"/>
              </a:ext>
            </a:extLst>
          </p:cNvPr>
          <p:cNvSpPr>
            <a:spLocks/>
          </p:cNvSpPr>
          <p:nvPr/>
        </p:nvSpPr>
        <p:spPr bwMode="auto">
          <a:xfrm>
            <a:off x="5859463" y="3716338"/>
            <a:ext cx="223837" cy="374650"/>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7178" name="Freeform 10">
            <a:extLst>
              <a:ext uri="{FF2B5EF4-FFF2-40B4-BE49-F238E27FC236}">
                <a16:creationId xmlns:a16="http://schemas.microsoft.com/office/drawing/2014/main" id="{E6287D91-147F-835E-61CF-67B354061193}"/>
              </a:ext>
            </a:extLst>
          </p:cNvPr>
          <p:cNvSpPr>
            <a:spLocks/>
          </p:cNvSpPr>
          <p:nvPr/>
        </p:nvSpPr>
        <p:spPr bwMode="auto">
          <a:xfrm>
            <a:off x="6586538" y="3141663"/>
            <a:ext cx="223837"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7179" name="Text Box 11">
            <a:extLst>
              <a:ext uri="{FF2B5EF4-FFF2-40B4-BE49-F238E27FC236}">
                <a16:creationId xmlns:a16="http://schemas.microsoft.com/office/drawing/2014/main" id="{177EE601-7B37-50B4-DB38-8F3A4CF10204}"/>
              </a:ext>
            </a:extLst>
          </p:cNvPr>
          <p:cNvSpPr txBox="1">
            <a:spLocks noChangeArrowheads="1"/>
          </p:cNvSpPr>
          <p:nvPr/>
        </p:nvSpPr>
        <p:spPr bwMode="auto">
          <a:xfrm>
            <a:off x="368300" y="549275"/>
            <a:ext cx="85582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a:solidFill>
                  <a:srgbClr val="333399"/>
                </a:solidFill>
                <a:latin typeface="Arial" panose="020B0604020202020204" pitchFamily="34" charset="0"/>
                <a:ea typeface="黑体" panose="02010609060101010101" pitchFamily="49" charset="-122"/>
              </a:rPr>
              <a:t>一个基本服务集 </a:t>
            </a:r>
            <a:r>
              <a:rPr lang="en-US" altLang="zh-CN" sz="2800">
                <a:solidFill>
                  <a:srgbClr val="333399"/>
                </a:solidFill>
                <a:latin typeface="Arial" panose="020B0604020202020204" pitchFamily="34" charset="0"/>
                <a:ea typeface="黑体" panose="02010609060101010101" pitchFamily="49" charset="-122"/>
              </a:rPr>
              <a:t>BSS </a:t>
            </a:r>
            <a:r>
              <a:rPr lang="zh-CN" altLang="en-US" sz="2800">
                <a:solidFill>
                  <a:srgbClr val="333399"/>
                </a:solidFill>
                <a:latin typeface="Arial" panose="020B0604020202020204" pitchFamily="34" charset="0"/>
                <a:ea typeface="黑体" panose="02010609060101010101" pitchFamily="49" charset="-122"/>
              </a:rPr>
              <a:t>包括</a:t>
            </a:r>
            <a:r>
              <a:rPr lang="zh-CN" altLang="en-US" sz="2800">
                <a:solidFill>
                  <a:schemeClr val="hlink"/>
                </a:solidFill>
                <a:latin typeface="Arial" panose="020B0604020202020204" pitchFamily="34" charset="0"/>
                <a:ea typeface="黑体" panose="02010609060101010101" pitchFamily="49" charset="-122"/>
              </a:rPr>
              <a:t>一个基站</a:t>
            </a:r>
            <a:r>
              <a:rPr lang="zh-CN" altLang="en-US" sz="2800">
                <a:solidFill>
                  <a:srgbClr val="333399"/>
                </a:solidFill>
                <a:latin typeface="Arial" panose="020B0604020202020204" pitchFamily="34" charset="0"/>
                <a:ea typeface="黑体" panose="02010609060101010101" pitchFamily="49" charset="-122"/>
              </a:rPr>
              <a:t>和</a:t>
            </a:r>
            <a:r>
              <a:rPr lang="zh-CN" altLang="en-US" sz="2800">
                <a:solidFill>
                  <a:schemeClr val="hlink"/>
                </a:solidFill>
                <a:latin typeface="Arial" panose="020B0604020202020204" pitchFamily="34" charset="0"/>
                <a:ea typeface="黑体" panose="02010609060101010101" pitchFamily="49" charset="-122"/>
              </a:rPr>
              <a:t>若干个移动站</a:t>
            </a:r>
            <a:r>
              <a:rPr lang="zh-CN" altLang="en-US" sz="2800">
                <a:solidFill>
                  <a:srgbClr val="333399"/>
                </a:solidFill>
                <a:latin typeface="Arial" panose="020B0604020202020204" pitchFamily="34" charset="0"/>
                <a:ea typeface="黑体" panose="02010609060101010101" pitchFamily="49" charset="-122"/>
              </a:rPr>
              <a:t>，</a:t>
            </a:r>
          </a:p>
          <a:p>
            <a:pPr algn="ctr" eaLnBrk="1" hangingPunct="1"/>
            <a:r>
              <a:rPr lang="zh-CN" altLang="en-US" sz="2800">
                <a:solidFill>
                  <a:srgbClr val="333399"/>
                </a:solidFill>
                <a:latin typeface="Arial" panose="020B0604020202020204" pitchFamily="34" charset="0"/>
                <a:ea typeface="黑体" panose="02010609060101010101" pitchFamily="49" charset="-122"/>
              </a:rPr>
              <a:t>所有的站在本 </a:t>
            </a:r>
            <a:r>
              <a:rPr lang="en-US" altLang="zh-CN" sz="2800">
                <a:solidFill>
                  <a:srgbClr val="333399"/>
                </a:solidFill>
                <a:latin typeface="Arial" panose="020B0604020202020204" pitchFamily="34" charset="0"/>
                <a:ea typeface="黑体" panose="02010609060101010101" pitchFamily="49" charset="-122"/>
              </a:rPr>
              <a:t>BSS </a:t>
            </a:r>
            <a:r>
              <a:rPr lang="zh-CN" altLang="en-US" sz="2800">
                <a:solidFill>
                  <a:srgbClr val="333399"/>
                </a:solidFill>
                <a:latin typeface="Arial" panose="020B0604020202020204" pitchFamily="34" charset="0"/>
                <a:ea typeface="黑体" panose="02010609060101010101" pitchFamily="49" charset="-122"/>
              </a:rPr>
              <a:t>以内都可以直接通信，</a:t>
            </a:r>
          </a:p>
          <a:p>
            <a:pPr algn="ctr" eaLnBrk="1" hangingPunct="1"/>
            <a:r>
              <a:rPr lang="zh-CN" altLang="en-US" sz="2800">
                <a:solidFill>
                  <a:srgbClr val="333399"/>
                </a:solidFill>
                <a:latin typeface="Arial" panose="020B0604020202020204" pitchFamily="34" charset="0"/>
                <a:ea typeface="黑体" panose="02010609060101010101" pitchFamily="49" charset="-122"/>
              </a:rPr>
              <a:t>但在和本 </a:t>
            </a:r>
            <a:r>
              <a:rPr lang="en-US" altLang="zh-CN" sz="2800">
                <a:solidFill>
                  <a:srgbClr val="333399"/>
                </a:solidFill>
                <a:latin typeface="Arial" panose="020B0604020202020204" pitchFamily="34" charset="0"/>
                <a:ea typeface="黑体" panose="02010609060101010101" pitchFamily="49" charset="-122"/>
              </a:rPr>
              <a:t>BSS </a:t>
            </a:r>
            <a:r>
              <a:rPr lang="zh-CN" altLang="en-US" sz="2800">
                <a:solidFill>
                  <a:srgbClr val="333399"/>
                </a:solidFill>
                <a:latin typeface="Arial" panose="020B0604020202020204" pitchFamily="34" charset="0"/>
                <a:ea typeface="黑体" panose="02010609060101010101" pitchFamily="49" charset="-122"/>
              </a:rPr>
              <a:t>以外的站通信时 ，</a:t>
            </a:r>
          </a:p>
          <a:p>
            <a:pPr algn="ctr" eaLnBrk="1" hangingPunct="1"/>
            <a:r>
              <a:rPr lang="zh-CN" altLang="en-US" sz="2800">
                <a:solidFill>
                  <a:srgbClr val="333399"/>
                </a:solidFill>
                <a:latin typeface="Arial" panose="020B0604020202020204" pitchFamily="34" charset="0"/>
                <a:ea typeface="黑体" panose="02010609060101010101" pitchFamily="49" charset="-122"/>
              </a:rPr>
              <a:t>都要通过本 </a:t>
            </a:r>
            <a:r>
              <a:rPr lang="en-US" altLang="zh-CN" sz="2800">
                <a:solidFill>
                  <a:srgbClr val="333399"/>
                </a:solidFill>
                <a:latin typeface="Arial" panose="020B0604020202020204" pitchFamily="34" charset="0"/>
                <a:ea typeface="黑体" panose="02010609060101010101" pitchFamily="49" charset="-122"/>
              </a:rPr>
              <a:t>BSS </a:t>
            </a:r>
            <a:r>
              <a:rPr lang="zh-CN" altLang="en-US" sz="2800">
                <a:solidFill>
                  <a:srgbClr val="333399"/>
                </a:solidFill>
                <a:latin typeface="Arial" panose="020B0604020202020204" pitchFamily="34" charset="0"/>
                <a:ea typeface="黑体" panose="02010609060101010101" pitchFamily="49" charset="-122"/>
              </a:rPr>
              <a:t>的基站。 </a:t>
            </a:r>
          </a:p>
        </p:txBody>
      </p:sp>
      <p:sp>
        <p:nvSpPr>
          <p:cNvPr id="7180" name="Text Box 12">
            <a:extLst>
              <a:ext uri="{FF2B5EF4-FFF2-40B4-BE49-F238E27FC236}">
                <a16:creationId xmlns:a16="http://schemas.microsoft.com/office/drawing/2014/main" id="{B4B34659-47AD-E11C-0FAE-FFBF2C932CFD}"/>
              </a:ext>
            </a:extLst>
          </p:cNvPr>
          <p:cNvSpPr txBox="1">
            <a:spLocks noChangeArrowheads="1"/>
          </p:cNvSpPr>
          <p:nvPr/>
        </p:nvSpPr>
        <p:spPr bwMode="auto">
          <a:xfrm>
            <a:off x="3348038"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1</a:t>
            </a:r>
          </a:p>
        </p:txBody>
      </p:sp>
      <p:sp>
        <p:nvSpPr>
          <p:cNvPr id="7181" name="Text Box 13">
            <a:extLst>
              <a:ext uri="{FF2B5EF4-FFF2-40B4-BE49-F238E27FC236}">
                <a16:creationId xmlns:a16="http://schemas.microsoft.com/office/drawing/2014/main" id="{FD01B5E9-3ABC-B952-673D-1A1CF9DA8429}"/>
              </a:ext>
            </a:extLst>
          </p:cNvPr>
          <p:cNvSpPr txBox="1">
            <a:spLocks noChangeArrowheads="1"/>
          </p:cNvSpPr>
          <p:nvPr/>
        </p:nvSpPr>
        <p:spPr bwMode="auto">
          <a:xfrm>
            <a:off x="6804025"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2</a:t>
            </a:r>
          </a:p>
        </p:txBody>
      </p:sp>
      <p:sp>
        <p:nvSpPr>
          <p:cNvPr id="348175" name="Rectangle 15">
            <a:extLst>
              <a:ext uri="{FF2B5EF4-FFF2-40B4-BE49-F238E27FC236}">
                <a16:creationId xmlns:a16="http://schemas.microsoft.com/office/drawing/2014/main" id="{85767F8F-4E73-708C-3424-8F8024BB1B6A}"/>
              </a:ext>
            </a:extLst>
          </p:cNvPr>
          <p:cNvSpPr>
            <a:spLocks noChangeArrowheads="1"/>
          </p:cNvSpPr>
          <p:nvPr/>
        </p:nvSpPr>
        <p:spPr bwMode="auto">
          <a:xfrm>
            <a:off x="1008063" y="4102100"/>
            <a:ext cx="1476375" cy="622300"/>
          </a:xfrm>
          <a:prstGeom prst="rect">
            <a:avLst/>
          </a:prstGeom>
          <a:noFill/>
          <a:ln w="5715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8176" name="Rectangle 16">
            <a:extLst>
              <a:ext uri="{FF2B5EF4-FFF2-40B4-BE49-F238E27FC236}">
                <a16:creationId xmlns:a16="http://schemas.microsoft.com/office/drawing/2014/main" id="{6EFBF287-4D62-8D77-2972-3AB42CC1D593}"/>
              </a:ext>
            </a:extLst>
          </p:cNvPr>
          <p:cNvSpPr>
            <a:spLocks noChangeArrowheads="1"/>
          </p:cNvSpPr>
          <p:nvPr/>
        </p:nvSpPr>
        <p:spPr bwMode="auto">
          <a:xfrm>
            <a:off x="7056438" y="4292600"/>
            <a:ext cx="1476375" cy="622300"/>
          </a:xfrm>
          <a:prstGeom prst="rect">
            <a:avLst/>
          </a:prstGeom>
          <a:noFill/>
          <a:ln w="5715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7BDD7628-907A-80AA-D8FA-C6BA41DD5780}"/>
              </a:ext>
            </a:extLst>
          </p:cNvPr>
          <p:cNvSpPr>
            <a:spLocks noGrp="1"/>
          </p:cNvSpPr>
          <p:nvPr>
            <p:ph type="sldNum" sz="quarter" idx="12"/>
          </p:nvPr>
        </p:nvSpPr>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72344F2D-5B85-4A16-BFEB-27198054D7FE}" type="slidenum">
              <a:rPr lang="en-US" altLang="zh-CN" sz="1200">
                <a:solidFill>
                  <a:srgbClr val="898989"/>
                </a:solidFill>
              </a:rPr>
              <a:pPr eaLnBrk="1" hangingPunct="1"/>
              <a:t>4</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1000"/>
                                  </p:stCondLst>
                                  <p:childTnLst>
                                    <p:set>
                                      <p:cBhvr>
                                        <p:cTn id="6" dur="1" fill="hold">
                                          <p:stCondLst>
                                            <p:cond delay="0"/>
                                          </p:stCondLst>
                                        </p:cTn>
                                        <p:tgtEl>
                                          <p:spTgt spid="348175"/>
                                        </p:tgtEl>
                                        <p:attrNameLst>
                                          <p:attrName>style.visibility</p:attrName>
                                        </p:attrNameLst>
                                      </p:cBhvr>
                                      <p:to>
                                        <p:strVal val="visible"/>
                                      </p:to>
                                    </p:set>
                                    <p:animEffect transition="in" filter="diamond(out)">
                                      <p:cBhvr>
                                        <p:cTn id="7" dur="2000"/>
                                        <p:tgtEl>
                                          <p:spTgt spid="348175"/>
                                        </p:tgtEl>
                                      </p:cBhvr>
                                    </p:animEffect>
                                  </p:childTnLst>
                                </p:cTn>
                              </p:par>
                            </p:childTnLst>
                          </p:cTn>
                        </p:par>
                        <p:par>
                          <p:cTn id="8" fill="hold" nodeType="afterGroup">
                            <p:stCondLst>
                              <p:cond delay="3000"/>
                            </p:stCondLst>
                            <p:childTnLst>
                              <p:par>
                                <p:cTn id="9" presetID="8" presetClass="entr" presetSubtype="32" fill="hold" grpId="0" nodeType="afterEffect">
                                  <p:stCondLst>
                                    <p:cond delay="500"/>
                                  </p:stCondLst>
                                  <p:childTnLst>
                                    <p:set>
                                      <p:cBhvr>
                                        <p:cTn id="10" dur="1" fill="hold">
                                          <p:stCondLst>
                                            <p:cond delay="0"/>
                                          </p:stCondLst>
                                        </p:cTn>
                                        <p:tgtEl>
                                          <p:spTgt spid="348176"/>
                                        </p:tgtEl>
                                        <p:attrNameLst>
                                          <p:attrName>style.visibility</p:attrName>
                                        </p:attrNameLst>
                                      </p:cBhvr>
                                      <p:to>
                                        <p:strVal val="visible"/>
                                      </p:to>
                                    </p:set>
                                    <p:animEffect transition="in" filter="diamond(out)">
                                      <p:cBhvr>
                                        <p:cTn id="11" dur="2000"/>
                                        <p:tgtEl>
                                          <p:spTgt spid="34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5" grpId="0" animBg="1"/>
      <p:bldP spid="3481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0FD3501-C11F-08B2-6D72-C82B28DA6E02}"/>
              </a:ext>
            </a:extLst>
          </p:cNvPr>
          <p:cNvSpPr>
            <a:spLocks noGrp="1" noChangeArrowheads="1"/>
          </p:cNvSpPr>
          <p:nvPr>
            <p:ph type="title"/>
          </p:nvPr>
        </p:nvSpPr>
        <p:spPr/>
        <p:txBody>
          <a:bodyPr/>
          <a:lstStyle/>
          <a:p>
            <a:pPr algn="ctr"/>
            <a:r>
              <a:rPr lang="zh-CN" altLang="en-US"/>
              <a:t>退避计时器</a:t>
            </a:r>
            <a:br>
              <a:rPr lang="zh-CN" altLang="en-US"/>
            </a:br>
            <a:r>
              <a:rPr lang="en-US" altLang="zh-CN" sz="4000"/>
              <a:t>(backoff timer)</a:t>
            </a:r>
          </a:p>
        </p:txBody>
      </p:sp>
      <p:sp>
        <p:nvSpPr>
          <p:cNvPr id="44035" name="Rectangle 3">
            <a:extLst>
              <a:ext uri="{FF2B5EF4-FFF2-40B4-BE49-F238E27FC236}">
                <a16:creationId xmlns:a16="http://schemas.microsoft.com/office/drawing/2014/main" id="{28CE7E76-DCED-A716-190B-02E347975A09}"/>
              </a:ext>
            </a:extLst>
          </p:cNvPr>
          <p:cNvSpPr>
            <a:spLocks noGrp="1" noChangeArrowheads="1"/>
          </p:cNvSpPr>
          <p:nvPr>
            <p:ph idx="1"/>
          </p:nvPr>
        </p:nvSpPr>
        <p:spPr>
          <a:xfrm>
            <a:off x="827088" y="1773238"/>
            <a:ext cx="7772400" cy="4824412"/>
          </a:xfrm>
        </p:spPr>
        <p:txBody>
          <a:bodyPr/>
          <a:lstStyle/>
          <a:p>
            <a:r>
              <a:rPr lang="zh-CN" altLang="en-US"/>
              <a:t>站点每经历一个时隙的时间就检测一次信道。这可能发生两种情况。</a:t>
            </a:r>
          </a:p>
          <a:p>
            <a:pPr lvl="1"/>
            <a:r>
              <a:rPr lang="zh-CN" altLang="en-US">
                <a:solidFill>
                  <a:schemeClr val="tx2"/>
                </a:solidFill>
                <a:latin typeface="Arial" panose="020B0604020202020204" pitchFamily="34" charset="0"/>
                <a:ea typeface="黑体" panose="02010609060101010101" pitchFamily="49" charset="-122"/>
              </a:rPr>
              <a:t>若检测到信道空闲，退避计时器就继续倒计时。</a:t>
            </a:r>
          </a:p>
          <a:p>
            <a:pPr lvl="1"/>
            <a:r>
              <a:rPr lang="zh-CN" altLang="en-US">
                <a:solidFill>
                  <a:schemeClr val="tx2"/>
                </a:solidFill>
                <a:latin typeface="Arial" panose="020B0604020202020204" pitchFamily="34" charset="0"/>
                <a:ea typeface="黑体" panose="02010609060101010101" pitchFamily="49" charset="-122"/>
              </a:rPr>
              <a:t>若检测到信道忙，就冻结退避计时器的剩余时间，重新等待信道变为空闲并再经过时间</a:t>
            </a:r>
            <a:r>
              <a:rPr lang="en-US" altLang="zh-CN">
                <a:solidFill>
                  <a:schemeClr val="tx2"/>
                </a:solidFill>
                <a:latin typeface="Arial" panose="020B0604020202020204" pitchFamily="34" charset="0"/>
                <a:ea typeface="黑体" panose="02010609060101010101" pitchFamily="49" charset="-122"/>
              </a:rPr>
              <a:t>DIFS </a:t>
            </a:r>
            <a:r>
              <a:rPr lang="zh-CN" altLang="en-US">
                <a:solidFill>
                  <a:schemeClr val="tx2"/>
                </a:solidFill>
                <a:latin typeface="Arial" panose="020B0604020202020204" pitchFamily="34" charset="0"/>
                <a:ea typeface="黑体" panose="02010609060101010101" pitchFamily="49" charset="-122"/>
              </a:rPr>
              <a:t>后，从剩余时间开始继续倒计时。如果退避计时器的时间减小到零时，就开始发送整个数据帧。</a:t>
            </a:r>
            <a:r>
              <a:rPr lang="zh-CN" altLang="en-US">
                <a:solidFill>
                  <a:schemeClr val="tx2"/>
                </a:solidFill>
                <a:latin typeface="Arial" panose="020B0604020202020204" pitchFamily="34" charset="0"/>
              </a:rPr>
              <a:t> </a:t>
            </a:r>
          </a:p>
        </p:txBody>
      </p:sp>
      <p:sp>
        <p:nvSpPr>
          <p:cNvPr id="44036" name="灯片编号占位符 1">
            <a:extLst>
              <a:ext uri="{FF2B5EF4-FFF2-40B4-BE49-F238E27FC236}">
                <a16:creationId xmlns:a16="http://schemas.microsoft.com/office/drawing/2014/main" id="{68FA7B96-79D3-0684-8AA6-0B89F959E53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324A189D-22D3-43AB-82DD-53653348B17F}" type="slidenum">
              <a:rPr lang="en-US" altLang="zh-CN" sz="1200">
                <a:solidFill>
                  <a:srgbClr val="898989"/>
                </a:solidFill>
              </a:rPr>
              <a:pPr eaLnBrk="1" hangingPunct="1"/>
              <a:t>40</a:t>
            </a:fld>
            <a:endParaRPr lang="en-US" altLang="zh-CN"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E0D64B60-4045-4DD9-FD98-87000F30194B}"/>
              </a:ext>
            </a:extLst>
          </p:cNvPr>
          <p:cNvSpPr>
            <a:spLocks noGrp="1" noChangeArrowheads="1"/>
          </p:cNvSpPr>
          <p:nvPr>
            <p:ph type="title"/>
          </p:nvPr>
        </p:nvSpPr>
        <p:spPr>
          <a:xfrm>
            <a:off x="611188" y="214313"/>
            <a:ext cx="8116887" cy="1462087"/>
          </a:xfrm>
        </p:spPr>
        <p:txBody>
          <a:bodyPr/>
          <a:lstStyle/>
          <a:p>
            <a:pPr algn="ctr"/>
            <a:r>
              <a:rPr lang="zh-CN" altLang="en-US"/>
              <a:t>退避算法的使用情况 </a:t>
            </a:r>
          </a:p>
        </p:txBody>
      </p:sp>
      <p:sp>
        <p:nvSpPr>
          <p:cNvPr id="332809" name="Rectangle 9">
            <a:extLst>
              <a:ext uri="{FF2B5EF4-FFF2-40B4-BE49-F238E27FC236}">
                <a16:creationId xmlns:a16="http://schemas.microsoft.com/office/drawing/2014/main" id="{516DA37E-9E00-3AD2-B0B6-0B62F1E73741}"/>
              </a:ext>
            </a:extLst>
          </p:cNvPr>
          <p:cNvSpPr>
            <a:spLocks noGrp="1" noChangeArrowheads="1"/>
          </p:cNvSpPr>
          <p:nvPr>
            <p:ph idx="1"/>
          </p:nvPr>
        </p:nvSpPr>
        <p:spPr>
          <a:xfrm>
            <a:off x="684213" y="1989138"/>
            <a:ext cx="7993062" cy="4546600"/>
          </a:xfrm>
        </p:spPr>
        <p:txBody>
          <a:bodyPr/>
          <a:lstStyle/>
          <a:p>
            <a:pPr marL="609600" indent="-609600"/>
            <a:r>
              <a:rPr lang="zh-CN" altLang="en-US"/>
              <a:t>仅在下面的情况下才不使用退避算法：检测到信道是空闲的，并且这个数据帧是要发送的第一个数据帧。</a:t>
            </a:r>
          </a:p>
          <a:p>
            <a:pPr marL="609600" indent="-609600"/>
            <a:r>
              <a:rPr lang="zh-CN" altLang="en-US"/>
              <a:t>除此以外的所有情况，都必须使用退避算法。即：</a:t>
            </a:r>
          </a:p>
          <a:p>
            <a:pPr marL="990600" lvl="1" indent="-533400"/>
            <a:r>
              <a:rPr lang="zh-CN" altLang="en-US">
                <a:solidFill>
                  <a:srgbClr val="333399"/>
                </a:solidFill>
                <a:ea typeface="黑体" panose="02010609060101010101" pitchFamily="49" charset="-122"/>
              </a:rPr>
              <a:t>在发送第一个帧之前检测到信道处于忙态。</a:t>
            </a:r>
          </a:p>
          <a:p>
            <a:pPr marL="990600" lvl="1" indent="-533400"/>
            <a:r>
              <a:rPr lang="zh-CN" altLang="en-US">
                <a:solidFill>
                  <a:srgbClr val="333399"/>
                </a:solidFill>
                <a:ea typeface="黑体" panose="02010609060101010101" pitchFamily="49" charset="-122"/>
              </a:rPr>
              <a:t>在每一次的重传后。</a:t>
            </a:r>
          </a:p>
          <a:p>
            <a:pPr marL="990600" lvl="1" indent="-533400"/>
            <a:r>
              <a:rPr lang="zh-CN" altLang="en-US">
                <a:solidFill>
                  <a:srgbClr val="333399"/>
                </a:solidFill>
                <a:ea typeface="黑体" panose="02010609060101010101" pitchFamily="49" charset="-122"/>
              </a:rPr>
              <a:t>在每一次的成功发送后。</a:t>
            </a:r>
            <a:r>
              <a:rPr lang="zh-CN" altLang="en-US"/>
              <a:t>  </a:t>
            </a:r>
          </a:p>
        </p:txBody>
      </p:sp>
      <p:sp>
        <p:nvSpPr>
          <p:cNvPr id="45060" name="灯片编号占位符 1">
            <a:extLst>
              <a:ext uri="{FF2B5EF4-FFF2-40B4-BE49-F238E27FC236}">
                <a16:creationId xmlns:a16="http://schemas.microsoft.com/office/drawing/2014/main" id="{99DB1F4C-CFA3-007D-27F5-3CFFEF4828F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8E77E89C-05E5-4003-A9FD-35D01CBD0942}" type="slidenum">
              <a:rPr lang="en-US" altLang="zh-CN" sz="1200">
                <a:solidFill>
                  <a:srgbClr val="898989"/>
                </a:solidFill>
              </a:rPr>
              <a:pPr eaLnBrk="1" hangingPunct="1"/>
              <a:t>41</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a:extLst>
              <a:ext uri="{FF2B5EF4-FFF2-40B4-BE49-F238E27FC236}">
                <a16:creationId xmlns:a16="http://schemas.microsoft.com/office/drawing/2014/main" id="{5268932C-A7BB-F24F-7D29-E6EC6BF0073A}"/>
              </a:ext>
            </a:extLst>
          </p:cNvPr>
          <p:cNvSpPr>
            <a:spLocks noGrp="1" noChangeArrowheads="1"/>
          </p:cNvSpPr>
          <p:nvPr>
            <p:ph type="title"/>
          </p:nvPr>
        </p:nvSpPr>
        <p:spPr>
          <a:xfrm>
            <a:off x="919163" y="214313"/>
            <a:ext cx="8116887" cy="1462087"/>
          </a:xfrm>
        </p:spPr>
        <p:txBody>
          <a:bodyPr/>
          <a:lstStyle/>
          <a:p>
            <a:pPr algn="ctr"/>
            <a:r>
              <a:rPr lang="en-US" altLang="zh-CN"/>
              <a:t>2. </a:t>
            </a:r>
            <a:r>
              <a:rPr lang="zh-CN" altLang="en-US"/>
              <a:t>对信道进行预约 </a:t>
            </a:r>
          </a:p>
        </p:txBody>
      </p:sp>
      <p:sp>
        <p:nvSpPr>
          <p:cNvPr id="46083" name="Rectangle 135">
            <a:extLst>
              <a:ext uri="{FF2B5EF4-FFF2-40B4-BE49-F238E27FC236}">
                <a16:creationId xmlns:a16="http://schemas.microsoft.com/office/drawing/2014/main" id="{263D05A8-4D9C-F5D2-8D24-DD6172E1A901}"/>
              </a:ext>
            </a:extLst>
          </p:cNvPr>
          <p:cNvSpPr>
            <a:spLocks noChangeArrowheads="1"/>
          </p:cNvSpPr>
          <p:nvPr/>
        </p:nvSpPr>
        <p:spPr bwMode="auto">
          <a:xfrm>
            <a:off x="3557588" y="4578350"/>
            <a:ext cx="4092575" cy="1244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6084" name="Freeform 136">
            <a:extLst>
              <a:ext uri="{FF2B5EF4-FFF2-40B4-BE49-F238E27FC236}">
                <a16:creationId xmlns:a16="http://schemas.microsoft.com/office/drawing/2014/main" id="{C83E2E93-580D-FCF9-92A0-FFD1DA4A8D3E}"/>
              </a:ext>
            </a:extLst>
          </p:cNvPr>
          <p:cNvSpPr>
            <a:spLocks/>
          </p:cNvSpPr>
          <p:nvPr/>
        </p:nvSpPr>
        <p:spPr bwMode="auto">
          <a:xfrm>
            <a:off x="4262438" y="2654300"/>
            <a:ext cx="2312987" cy="1146175"/>
          </a:xfrm>
          <a:custGeom>
            <a:avLst/>
            <a:gdLst>
              <a:gd name="T0" fmla="*/ 0 w 981"/>
              <a:gd name="T1" fmla="*/ 2147483647 h 530"/>
              <a:gd name="T2" fmla="*/ 2147483647 w 981"/>
              <a:gd name="T3" fmla="*/ 0 h 530"/>
              <a:gd name="T4" fmla="*/ 2147483647 w 981"/>
              <a:gd name="T5" fmla="*/ 2147483647 h 530"/>
              <a:gd name="T6" fmla="*/ 2147483647 w 981"/>
              <a:gd name="T7" fmla="*/ 2147483647 h 530"/>
              <a:gd name="T8" fmla="*/ 0 w 981"/>
              <a:gd name="T9" fmla="*/ 2147483647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1" h="530">
                <a:moveTo>
                  <a:pt x="0" y="2"/>
                </a:moveTo>
                <a:lnTo>
                  <a:pt x="864" y="0"/>
                </a:lnTo>
                <a:lnTo>
                  <a:pt x="981" y="530"/>
                </a:lnTo>
                <a:lnTo>
                  <a:pt x="115" y="530"/>
                </a:lnTo>
                <a:lnTo>
                  <a:pt x="0" y="2"/>
                </a:lnTo>
                <a:close/>
              </a:path>
            </a:pathLst>
          </a:custGeom>
          <a:solidFill>
            <a:srgbClr val="66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5" name="Freeform 137">
            <a:extLst>
              <a:ext uri="{FF2B5EF4-FFF2-40B4-BE49-F238E27FC236}">
                <a16:creationId xmlns:a16="http://schemas.microsoft.com/office/drawing/2014/main" id="{C5EAD43D-8D97-7102-BFC5-EAEFB7B7B2A9}"/>
              </a:ext>
            </a:extLst>
          </p:cNvPr>
          <p:cNvSpPr>
            <a:spLocks/>
          </p:cNvSpPr>
          <p:nvPr/>
        </p:nvSpPr>
        <p:spPr bwMode="auto">
          <a:xfrm>
            <a:off x="3197225" y="2654300"/>
            <a:ext cx="385763" cy="1141413"/>
          </a:xfrm>
          <a:custGeom>
            <a:avLst/>
            <a:gdLst>
              <a:gd name="T0" fmla="*/ 2147483647 w 164"/>
              <a:gd name="T1" fmla="*/ 0 h 528"/>
              <a:gd name="T2" fmla="*/ 2147483647 w 164"/>
              <a:gd name="T3" fmla="*/ 2147483647 h 528"/>
              <a:gd name="T4" fmla="*/ 2147483647 w 164"/>
              <a:gd name="T5" fmla="*/ 2147483647 h 528"/>
              <a:gd name="T6" fmla="*/ 0 w 164"/>
              <a:gd name="T7" fmla="*/ 2147483647 h 528"/>
              <a:gd name="T8" fmla="*/ 2147483647 w 164"/>
              <a:gd name="T9" fmla="*/ 0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 h="528">
                <a:moveTo>
                  <a:pt x="114" y="0"/>
                </a:moveTo>
                <a:lnTo>
                  <a:pt x="164" y="2"/>
                </a:lnTo>
                <a:lnTo>
                  <a:pt x="51" y="528"/>
                </a:lnTo>
                <a:lnTo>
                  <a:pt x="0" y="528"/>
                </a:lnTo>
                <a:lnTo>
                  <a:pt x="114" y="0"/>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6" name="Freeform 138">
            <a:extLst>
              <a:ext uri="{FF2B5EF4-FFF2-40B4-BE49-F238E27FC236}">
                <a16:creationId xmlns:a16="http://schemas.microsoft.com/office/drawing/2014/main" id="{1BD3797A-F7AB-927B-B46F-AA9628A6E33B}"/>
              </a:ext>
            </a:extLst>
          </p:cNvPr>
          <p:cNvSpPr>
            <a:spLocks/>
          </p:cNvSpPr>
          <p:nvPr/>
        </p:nvSpPr>
        <p:spPr bwMode="auto">
          <a:xfrm>
            <a:off x="2119313" y="2657475"/>
            <a:ext cx="392112" cy="1144588"/>
          </a:xfrm>
          <a:custGeom>
            <a:avLst/>
            <a:gdLst>
              <a:gd name="T0" fmla="*/ 0 w 166"/>
              <a:gd name="T1" fmla="*/ 2147483647 h 529"/>
              <a:gd name="T2" fmla="*/ 2147483647 w 166"/>
              <a:gd name="T3" fmla="*/ 0 h 529"/>
              <a:gd name="T4" fmla="*/ 2147483647 w 166"/>
              <a:gd name="T5" fmla="*/ 2147483647 h 529"/>
              <a:gd name="T6" fmla="*/ 2147483647 w 166"/>
              <a:gd name="T7" fmla="*/ 2147483647 h 529"/>
              <a:gd name="T8" fmla="*/ 0 w 166"/>
              <a:gd name="T9" fmla="*/ 2147483647 h 5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 h="529">
                <a:moveTo>
                  <a:pt x="0" y="1"/>
                </a:moveTo>
                <a:lnTo>
                  <a:pt x="54" y="0"/>
                </a:lnTo>
                <a:lnTo>
                  <a:pt x="166" y="529"/>
                </a:lnTo>
                <a:lnTo>
                  <a:pt x="117" y="526"/>
                </a:lnTo>
                <a:lnTo>
                  <a:pt x="0" y="1"/>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87" name="Text Box 139">
            <a:extLst>
              <a:ext uri="{FF2B5EF4-FFF2-40B4-BE49-F238E27FC236}">
                <a16:creationId xmlns:a16="http://schemas.microsoft.com/office/drawing/2014/main" id="{DCA1B728-7C14-54ED-19EB-F53D432EBC47}"/>
              </a:ext>
            </a:extLst>
          </p:cNvPr>
          <p:cNvSpPr txBox="1">
            <a:spLocks noChangeArrowheads="1"/>
          </p:cNvSpPr>
          <p:nvPr/>
        </p:nvSpPr>
        <p:spPr bwMode="auto">
          <a:xfrm>
            <a:off x="8278813" y="23161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i="1">
                <a:solidFill>
                  <a:srgbClr val="0033CC"/>
                </a:solidFill>
                <a:latin typeface="Arial" panose="020B0604020202020204" pitchFamily="34" charset="0"/>
                <a:ea typeface="黑体" panose="02010609060101010101" pitchFamily="49" charset="-122"/>
              </a:rPr>
              <a:t>t</a:t>
            </a:r>
          </a:p>
        </p:txBody>
      </p:sp>
      <p:sp>
        <p:nvSpPr>
          <p:cNvPr id="46088" name="Text Box 140">
            <a:extLst>
              <a:ext uri="{FF2B5EF4-FFF2-40B4-BE49-F238E27FC236}">
                <a16:creationId xmlns:a16="http://schemas.microsoft.com/office/drawing/2014/main" id="{4E4C9FE3-9B6E-FBD3-9248-AEC53B3B8AD8}"/>
              </a:ext>
            </a:extLst>
          </p:cNvPr>
          <p:cNvSpPr txBox="1">
            <a:spLocks noChangeArrowheads="1"/>
          </p:cNvSpPr>
          <p:nvPr/>
        </p:nvSpPr>
        <p:spPr bwMode="auto">
          <a:xfrm>
            <a:off x="1287463" y="2168525"/>
            <a:ext cx="763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rPr>
              <a:t>DIFS</a:t>
            </a:r>
          </a:p>
        </p:txBody>
      </p:sp>
      <p:sp>
        <p:nvSpPr>
          <p:cNvPr id="46089" name="Line 141">
            <a:extLst>
              <a:ext uri="{FF2B5EF4-FFF2-40B4-BE49-F238E27FC236}">
                <a16:creationId xmlns:a16="http://schemas.microsoft.com/office/drawing/2014/main" id="{CDC06E3B-6D93-852F-251B-DBEDC0CC2596}"/>
              </a:ext>
            </a:extLst>
          </p:cNvPr>
          <p:cNvSpPr>
            <a:spLocks noChangeShapeType="1"/>
          </p:cNvSpPr>
          <p:nvPr/>
        </p:nvSpPr>
        <p:spPr bwMode="auto">
          <a:xfrm>
            <a:off x="1222375" y="2519363"/>
            <a:ext cx="87788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0" name="Text Box 142">
            <a:extLst>
              <a:ext uri="{FF2B5EF4-FFF2-40B4-BE49-F238E27FC236}">
                <a16:creationId xmlns:a16="http://schemas.microsoft.com/office/drawing/2014/main" id="{53CF1D3D-E551-A46A-20E7-4032F720B601}"/>
              </a:ext>
            </a:extLst>
          </p:cNvPr>
          <p:cNvSpPr txBox="1">
            <a:spLocks noChangeArrowheads="1"/>
          </p:cNvSpPr>
          <p:nvPr/>
        </p:nvSpPr>
        <p:spPr bwMode="auto">
          <a:xfrm rot="4713797">
            <a:off x="2191544" y="2883694"/>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rPr>
              <a:t>RTS</a:t>
            </a:r>
          </a:p>
        </p:txBody>
      </p:sp>
      <p:sp>
        <p:nvSpPr>
          <p:cNvPr id="46091" name="Text Box 143">
            <a:extLst>
              <a:ext uri="{FF2B5EF4-FFF2-40B4-BE49-F238E27FC236}">
                <a16:creationId xmlns:a16="http://schemas.microsoft.com/office/drawing/2014/main" id="{1D716FBB-593C-ADF1-EF2E-983A04A3D0FE}"/>
              </a:ext>
            </a:extLst>
          </p:cNvPr>
          <p:cNvSpPr txBox="1">
            <a:spLocks noChangeArrowheads="1"/>
          </p:cNvSpPr>
          <p:nvPr/>
        </p:nvSpPr>
        <p:spPr bwMode="auto">
          <a:xfrm>
            <a:off x="2454275" y="3968750"/>
            <a:ext cx="74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rPr>
              <a:t>SIFS</a:t>
            </a:r>
          </a:p>
        </p:txBody>
      </p:sp>
      <p:sp>
        <p:nvSpPr>
          <p:cNvPr id="46092" name="Line 144">
            <a:extLst>
              <a:ext uri="{FF2B5EF4-FFF2-40B4-BE49-F238E27FC236}">
                <a16:creationId xmlns:a16="http://schemas.microsoft.com/office/drawing/2014/main" id="{3BC0AED4-B1EE-C501-775B-AB456FBA9FB1}"/>
              </a:ext>
            </a:extLst>
          </p:cNvPr>
          <p:cNvSpPr>
            <a:spLocks noChangeShapeType="1"/>
          </p:cNvSpPr>
          <p:nvPr/>
        </p:nvSpPr>
        <p:spPr bwMode="auto">
          <a:xfrm flipH="1" flipV="1">
            <a:off x="2117725" y="2382838"/>
            <a:ext cx="0" cy="247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3" name="Text Box 145">
            <a:extLst>
              <a:ext uri="{FF2B5EF4-FFF2-40B4-BE49-F238E27FC236}">
                <a16:creationId xmlns:a16="http://schemas.microsoft.com/office/drawing/2014/main" id="{6E10C35E-7072-48A6-BD8A-1CE6535EF14E}"/>
              </a:ext>
            </a:extLst>
          </p:cNvPr>
          <p:cNvSpPr txBox="1">
            <a:spLocks noChangeArrowheads="1"/>
          </p:cNvSpPr>
          <p:nvPr/>
        </p:nvSpPr>
        <p:spPr bwMode="auto">
          <a:xfrm>
            <a:off x="8278813" y="42497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i="1">
                <a:solidFill>
                  <a:srgbClr val="0033CC"/>
                </a:solidFill>
                <a:latin typeface="Arial" panose="020B0604020202020204" pitchFamily="34" charset="0"/>
                <a:ea typeface="黑体" panose="02010609060101010101" pitchFamily="49" charset="-122"/>
              </a:rPr>
              <a:t>t</a:t>
            </a:r>
          </a:p>
        </p:txBody>
      </p:sp>
      <p:sp>
        <p:nvSpPr>
          <p:cNvPr id="46094" name="Text Box 146">
            <a:extLst>
              <a:ext uri="{FF2B5EF4-FFF2-40B4-BE49-F238E27FC236}">
                <a16:creationId xmlns:a16="http://schemas.microsoft.com/office/drawing/2014/main" id="{F2C0FE12-E059-9F0E-B8F3-1472D7F7F5AC}"/>
              </a:ext>
            </a:extLst>
          </p:cNvPr>
          <p:cNvSpPr txBox="1">
            <a:spLocks noChangeArrowheads="1"/>
          </p:cNvSpPr>
          <p:nvPr/>
        </p:nvSpPr>
        <p:spPr bwMode="auto">
          <a:xfrm>
            <a:off x="5000625" y="4814888"/>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solidFill>
                  <a:srgbClr val="0033CC"/>
                </a:solidFill>
                <a:latin typeface="Arial" panose="020B0604020202020204" pitchFamily="34" charset="0"/>
                <a:ea typeface="黑体" panose="02010609060101010101" pitchFamily="49" charset="-122"/>
              </a:rPr>
              <a:t>NAV</a:t>
            </a:r>
          </a:p>
          <a:p>
            <a:pPr algn="ctr" eaLnBrk="1" hangingPunct="1"/>
            <a:r>
              <a:rPr kumimoji="1" lang="zh-CN" altLang="en-US">
                <a:solidFill>
                  <a:srgbClr val="0033CC"/>
                </a:solidFill>
                <a:latin typeface="Arial" panose="020B0604020202020204" pitchFamily="34" charset="0"/>
                <a:ea typeface="黑体" panose="02010609060101010101" pitchFamily="49" charset="-122"/>
              </a:rPr>
              <a:t>推迟接入</a:t>
            </a:r>
          </a:p>
        </p:txBody>
      </p:sp>
      <p:sp>
        <p:nvSpPr>
          <p:cNvPr id="46095" name="Text Box 147">
            <a:extLst>
              <a:ext uri="{FF2B5EF4-FFF2-40B4-BE49-F238E27FC236}">
                <a16:creationId xmlns:a16="http://schemas.microsoft.com/office/drawing/2014/main" id="{D963F72C-05D4-9266-22E2-3F060C213EDB}"/>
              </a:ext>
            </a:extLst>
          </p:cNvPr>
          <p:cNvSpPr txBox="1">
            <a:spLocks noChangeArrowheads="1"/>
          </p:cNvSpPr>
          <p:nvPr/>
        </p:nvSpPr>
        <p:spPr bwMode="auto">
          <a:xfrm>
            <a:off x="458788" y="22225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a:solidFill>
                  <a:srgbClr val="0033CC"/>
                </a:solidFill>
                <a:latin typeface="Arial" panose="020B0604020202020204" pitchFamily="34" charset="0"/>
                <a:ea typeface="黑体" panose="02010609060101010101" pitchFamily="49" charset="-122"/>
              </a:rPr>
              <a:t>源站</a:t>
            </a:r>
          </a:p>
        </p:txBody>
      </p:sp>
      <p:sp>
        <p:nvSpPr>
          <p:cNvPr id="46096" name="Text Box 148">
            <a:extLst>
              <a:ext uri="{FF2B5EF4-FFF2-40B4-BE49-F238E27FC236}">
                <a16:creationId xmlns:a16="http://schemas.microsoft.com/office/drawing/2014/main" id="{12E39FE8-5B6A-F996-268B-67C001B55B10}"/>
              </a:ext>
            </a:extLst>
          </p:cNvPr>
          <p:cNvSpPr txBox="1">
            <a:spLocks noChangeArrowheads="1"/>
          </p:cNvSpPr>
          <p:nvPr/>
        </p:nvSpPr>
        <p:spPr bwMode="auto">
          <a:xfrm>
            <a:off x="8278813" y="3479800"/>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i="1">
                <a:solidFill>
                  <a:srgbClr val="0033CC"/>
                </a:solidFill>
                <a:latin typeface="Arial" panose="020B0604020202020204" pitchFamily="34" charset="0"/>
                <a:ea typeface="黑体" panose="02010609060101010101" pitchFamily="49" charset="-122"/>
              </a:rPr>
              <a:t>t</a:t>
            </a:r>
          </a:p>
        </p:txBody>
      </p:sp>
      <p:sp>
        <p:nvSpPr>
          <p:cNvPr id="46097" name="Text Box 149">
            <a:extLst>
              <a:ext uri="{FF2B5EF4-FFF2-40B4-BE49-F238E27FC236}">
                <a16:creationId xmlns:a16="http://schemas.microsoft.com/office/drawing/2014/main" id="{A981590A-8F56-2C23-2455-10A275293DB6}"/>
              </a:ext>
            </a:extLst>
          </p:cNvPr>
          <p:cNvSpPr txBox="1">
            <a:spLocks noChangeArrowheads="1"/>
          </p:cNvSpPr>
          <p:nvPr/>
        </p:nvSpPr>
        <p:spPr bwMode="auto">
          <a:xfrm>
            <a:off x="477838" y="3398838"/>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a:solidFill>
                  <a:srgbClr val="0033CC"/>
                </a:solidFill>
                <a:latin typeface="Arial" panose="020B0604020202020204" pitchFamily="34" charset="0"/>
                <a:ea typeface="黑体" panose="02010609060101010101" pitchFamily="49" charset="-122"/>
              </a:rPr>
              <a:t>目的站</a:t>
            </a:r>
          </a:p>
        </p:txBody>
      </p:sp>
      <p:sp>
        <p:nvSpPr>
          <p:cNvPr id="46098" name="Line 150">
            <a:extLst>
              <a:ext uri="{FF2B5EF4-FFF2-40B4-BE49-F238E27FC236}">
                <a16:creationId xmlns:a16="http://schemas.microsoft.com/office/drawing/2014/main" id="{4C633EBC-926C-DA35-54A6-68A469ADC4EC}"/>
              </a:ext>
            </a:extLst>
          </p:cNvPr>
          <p:cNvSpPr>
            <a:spLocks noChangeShapeType="1"/>
          </p:cNvSpPr>
          <p:nvPr/>
        </p:nvSpPr>
        <p:spPr bwMode="auto">
          <a:xfrm>
            <a:off x="2522538" y="3827463"/>
            <a:ext cx="0" cy="227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9" name="Text Box 151">
            <a:extLst>
              <a:ext uri="{FF2B5EF4-FFF2-40B4-BE49-F238E27FC236}">
                <a16:creationId xmlns:a16="http://schemas.microsoft.com/office/drawing/2014/main" id="{36061657-A7A3-F286-A722-3BCE4E14AE7D}"/>
              </a:ext>
            </a:extLst>
          </p:cNvPr>
          <p:cNvSpPr txBox="1">
            <a:spLocks noChangeArrowheads="1"/>
          </p:cNvSpPr>
          <p:nvPr/>
        </p:nvSpPr>
        <p:spPr bwMode="auto">
          <a:xfrm rot="-4622582">
            <a:off x="6715125" y="2968625"/>
            <a:ext cx="708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solidFill>
                  <a:srgbClr val="0033CC"/>
                </a:solidFill>
                <a:latin typeface="Arial" panose="020B0604020202020204" pitchFamily="34" charset="0"/>
                <a:ea typeface="黑体" panose="02010609060101010101" pitchFamily="49" charset="-122"/>
              </a:rPr>
              <a:t>ACK</a:t>
            </a:r>
          </a:p>
        </p:txBody>
      </p:sp>
      <p:sp>
        <p:nvSpPr>
          <p:cNvPr id="46100" name="Line 152">
            <a:extLst>
              <a:ext uri="{FF2B5EF4-FFF2-40B4-BE49-F238E27FC236}">
                <a16:creationId xmlns:a16="http://schemas.microsoft.com/office/drawing/2014/main" id="{F4B858D8-3AF2-AD7A-EF82-13ADB76EEA67}"/>
              </a:ext>
            </a:extLst>
          </p:cNvPr>
          <p:cNvSpPr>
            <a:spLocks noChangeShapeType="1"/>
          </p:cNvSpPr>
          <p:nvPr/>
        </p:nvSpPr>
        <p:spPr bwMode="auto">
          <a:xfrm>
            <a:off x="3573463" y="2651125"/>
            <a:ext cx="0" cy="32353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1" name="Text Box 153">
            <a:extLst>
              <a:ext uri="{FF2B5EF4-FFF2-40B4-BE49-F238E27FC236}">
                <a16:creationId xmlns:a16="http://schemas.microsoft.com/office/drawing/2014/main" id="{89EE0B4F-F8A5-EBEF-05FB-1E587DC6D229}"/>
              </a:ext>
            </a:extLst>
          </p:cNvPr>
          <p:cNvSpPr txBox="1">
            <a:spLocks noChangeArrowheads="1"/>
          </p:cNvSpPr>
          <p:nvPr/>
        </p:nvSpPr>
        <p:spPr bwMode="auto">
          <a:xfrm>
            <a:off x="377825" y="4184650"/>
            <a:ext cx="101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a:solidFill>
                  <a:srgbClr val="0033CC"/>
                </a:solidFill>
                <a:latin typeface="Arial" panose="020B0604020202020204" pitchFamily="34" charset="0"/>
                <a:ea typeface="黑体" panose="02010609060101010101" pitchFamily="49" charset="-122"/>
              </a:rPr>
              <a:t> </a:t>
            </a:r>
            <a:r>
              <a:rPr kumimoji="1" lang="zh-CN" altLang="en-US">
                <a:solidFill>
                  <a:srgbClr val="0033CC"/>
                </a:solidFill>
                <a:latin typeface="Arial" panose="020B0604020202020204" pitchFamily="34" charset="0"/>
                <a:ea typeface="黑体" panose="02010609060101010101" pitchFamily="49" charset="-122"/>
              </a:rPr>
              <a:t>其他站</a:t>
            </a:r>
          </a:p>
        </p:txBody>
      </p:sp>
      <p:sp>
        <p:nvSpPr>
          <p:cNvPr id="46102" name="Line 154">
            <a:extLst>
              <a:ext uri="{FF2B5EF4-FFF2-40B4-BE49-F238E27FC236}">
                <a16:creationId xmlns:a16="http://schemas.microsoft.com/office/drawing/2014/main" id="{F6557068-B4D1-B4FE-E231-8CC4BBBB991C}"/>
              </a:ext>
            </a:extLst>
          </p:cNvPr>
          <p:cNvSpPr>
            <a:spLocks noChangeShapeType="1"/>
          </p:cNvSpPr>
          <p:nvPr/>
        </p:nvSpPr>
        <p:spPr bwMode="auto">
          <a:xfrm flipV="1">
            <a:off x="2517775" y="3952875"/>
            <a:ext cx="661988" cy="3175"/>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3" name="Text Box 155">
            <a:extLst>
              <a:ext uri="{FF2B5EF4-FFF2-40B4-BE49-F238E27FC236}">
                <a16:creationId xmlns:a16="http://schemas.microsoft.com/office/drawing/2014/main" id="{3073F2F2-5E69-A4F0-CE1E-6A010E36AC72}"/>
              </a:ext>
            </a:extLst>
          </p:cNvPr>
          <p:cNvSpPr txBox="1">
            <a:spLocks noChangeArrowheads="1"/>
          </p:cNvSpPr>
          <p:nvPr/>
        </p:nvSpPr>
        <p:spPr bwMode="auto">
          <a:xfrm rot="-4670941">
            <a:off x="2839244" y="3021806"/>
            <a:ext cx="693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rPr>
              <a:t>CTS</a:t>
            </a:r>
          </a:p>
        </p:txBody>
      </p:sp>
      <p:sp>
        <p:nvSpPr>
          <p:cNvPr id="46104" name="Text Box 156">
            <a:extLst>
              <a:ext uri="{FF2B5EF4-FFF2-40B4-BE49-F238E27FC236}">
                <a16:creationId xmlns:a16="http://schemas.microsoft.com/office/drawing/2014/main" id="{82C81C35-17B4-E050-CCF3-25E461A17D82}"/>
              </a:ext>
            </a:extLst>
          </p:cNvPr>
          <p:cNvSpPr txBox="1">
            <a:spLocks noChangeArrowheads="1"/>
          </p:cNvSpPr>
          <p:nvPr/>
        </p:nvSpPr>
        <p:spPr bwMode="auto">
          <a:xfrm>
            <a:off x="4929188" y="26289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a:solidFill>
                  <a:srgbClr val="0033CC"/>
                </a:solidFill>
                <a:latin typeface="Arial" panose="020B0604020202020204" pitchFamily="34" charset="0"/>
                <a:ea typeface="黑体" panose="02010609060101010101" pitchFamily="49" charset="-122"/>
              </a:rPr>
              <a:t>数据帧</a:t>
            </a:r>
          </a:p>
        </p:txBody>
      </p:sp>
      <p:sp>
        <p:nvSpPr>
          <p:cNvPr id="46105" name="Line 157">
            <a:extLst>
              <a:ext uri="{FF2B5EF4-FFF2-40B4-BE49-F238E27FC236}">
                <a16:creationId xmlns:a16="http://schemas.microsoft.com/office/drawing/2014/main" id="{D617A3EC-86E1-1808-66E4-1EEB0E2F3CAE}"/>
              </a:ext>
            </a:extLst>
          </p:cNvPr>
          <p:cNvSpPr>
            <a:spLocks noChangeShapeType="1"/>
          </p:cNvSpPr>
          <p:nvPr/>
        </p:nvSpPr>
        <p:spPr bwMode="auto">
          <a:xfrm>
            <a:off x="7637463" y="2651125"/>
            <a:ext cx="0" cy="32353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6" name="Line 158">
            <a:extLst>
              <a:ext uri="{FF2B5EF4-FFF2-40B4-BE49-F238E27FC236}">
                <a16:creationId xmlns:a16="http://schemas.microsoft.com/office/drawing/2014/main" id="{CC8B2EAE-AA5C-7D9F-EF32-D1C4268086BF}"/>
              </a:ext>
            </a:extLst>
          </p:cNvPr>
          <p:cNvSpPr>
            <a:spLocks noChangeShapeType="1"/>
          </p:cNvSpPr>
          <p:nvPr/>
        </p:nvSpPr>
        <p:spPr bwMode="auto">
          <a:xfrm>
            <a:off x="2244725" y="2655888"/>
            <a:ext cx="27305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7" name="Line 159">
            <a:extLst>
              <a:ext uri="{FF2B5EF4-FFF2-40B4-BE49-F238E27FC236}">
                <a16:creationId xmlns:a16="http://schemas.microsoft.com/office/drawing/2014/main" id="{B3AB2AF9-12CD-ABA6-C775-81C70A31ACC5}"/>
              </a:ext>
            </a:extLst>
          </p:cNvPr>
          <p:cNvSpPr>
            <a:spLocks noChangeShapeType="1"/>
          </p:cNvSpPr>
          <p:nvPr/>
        </p:nvSpPr>
        <p:spPr bwMode="auto">
          <a:xfrm>
            <a:off x="2117725" y="2654300"/>
            <a:ext cx="27305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8" name="Line 160">
            <a:extLst>
              <a:ext uri="{FF2B5EF4-FFF2-40B4-BE49-F238E27FC236}">
                <a16:creationId xmlns:a16="http://schemas.microsoft.com/office/drawing/2014/main" id="{F92EAFB8-CFC6-75F4-94E7-A002E6C5EDFA}"/>
              </a:ext>
            </a:extLst>
          </p:cNvPr>
          <p:cNvSpPr>
            <a:spLocks noChangeShapeType="1"/>
          </p:cNvSpPr>
          <p:nvPr/>
        </p:nvSpPr>
        <p:spPr bwMode="auto">
          <a:xfrm>
            <a:off x="863600" y="4583113"/>
            <a:ext cx="7735888"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9" name="Line 161">
            <a:extLst>
              <a:ext uri="{FF2B5EF4-FFF2-40B4-BE49-F238E27FC236}">
                <a16:creationId xmlns:a16="http://schemas.microsoft.com/office/drawing/2014/main" id="{9D75B52B-2D44-CE3C-21F1-02D341D85D84}"/>
              </a:ext>
            </a:extLst>
          </p:cNvPr>
          <p:cNvSpPr>
            <a:spLocks noChangeShapeType="1"/>
          </p:cNvSpPr>
          <p:nvPr/>
        </p:nvSpPr>
        <p:spPr bwMode="auto">
          <a:xfrm>
            <a:off x="860425" y="3797300"/>
            <a:ext cx="7737475"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0" name="Line 162">
            <a:extLst>
              <a:ext uri="{FF2B5EF4-FFF2-40B4-BE49-F238E27FC236}">
                <a16:creationId xmlns:a16="http://schemas.microsoft.com/office/drawing/2014/main" id="{C5F9EBBF-FCD6-C97B-6BEB-D3C1A8E557AA}"/>
              </a:ext>
            </a:extLst>
          </p:cNvPr>
          <p:cNvSpPr>
            <a:spLocks noChangeShapeType="1"/>
          </p:cNvSpPr>
          <p:nvPr/>
        </p:nvSpPr>
        <p:spPr bwMode="auto">
          <a:xfrm>
            <a:off x="863600" y="2655888"/>
            <a:ext cx="7735888"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1" name="Line 163">
            <a:extLst>
              <a:ext uri="{FF2B5EF4-FFF2-40B4-BE49-F238E27FC236}">
                <a16:creationId xmlns:a16="http://schemas.microsoft.com/office/drawing/2014/main" id="{65482001-8461-2956-4A01-38BBDB96C5AF}"/>
              </a:ext>
            </a:extLst>
          </p:cNvPr>
          <p:cNvSpPr>
            <a:spLocks noChangeShapeType="1"/>
          </p:cNvSpPr>
          <p:nvPr/>
        </p:nvSpPr>
        <p:spPr bwMode="auto">
          <a:xfrm flipH="1">
            <a:off x="3194050" y="2651125"/>
            <a:ext cx="274638"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2" name="Line 164">
            <a:extLst>
              <a:ext uri="{FF2B5EF4-FFF2-40B4-BE49-F238E27FC236}">
                <a16:creationId xmlns:a16="http://schemas.microsoft.com/office/drawing/2014/main" id="{4A51362A-402D-5F37-AF2D-7B4E3C77C33D}"/>
              </a:ext>
            </a:extLst>
          </p:cNvPr>
          <p:cNvSpPr>
            <a:spLocks noChangeShapeType="1"/>
          </p:cNvSpPr>
          <p:nvPr/>
        </p:nvSpPr>
        <p:spPr bwMode="auto">
          <a:xfrm flipH="1">
            <a:off x="3313113" y="2657475"/>
            <a:ext cx="27305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3" name="Line 165">
            <a:extLst>
              <a:ext uri="{FF2B5EF4-FFF2-40B4-BE49-F238E27FC236}">
                <a16:creationId xmlns:a16="http://schemas.microsoft.com/office/drawing/2014/main" id="{461F8CB0-1E89-9349-1AED-0B1A8B718451}"/>
              </a:ext>
            </a:extLst>
          </p:cNvPr>
          <p:cNvSpPr>
            <a:spLocks noChangeShapeType="1"/>
          </p:cNvSpPr>
          <p:nvPr/>
        </p:nvSpPr>
        <p:spPr bwMode="auto">
          <a:xfrm>
            <a:off x="3187700" y="3821113"/>
            <a:ext cx="0" cy="227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4" name="Line 166">
            <a:extLst>
              <a:ext uri="{FF2B5EF4-FFF2-40B4-BE49-F238E27FC236}">
                <a16:creationId xmlns:a16="http://schemas.microsoft.com/office/drawing/2014/main" id="{9B5F65D6-E911-F3BD-D35A-08286DEA4B20}"/>
              </a:ext>
            </a:extLst>
          </p:cNvPr>
          <p:cNvSpPr>
            <a:spLocks noChangeShapeType="1"/>
          </p:cNvSpPr>
          <p:nvPr/>
        </p:nvSpPr>
        <p:spPr bwMode="auto">
          <a:xfrm>
            <a:off x="4268788" y="24193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5" name="Line 167">
            <a:extLst>
              <a:ext uri="{FF2B5EF4-FFF2-40B4-BE49-F238E27FC236}">
                <a16:creationId xmlns:a16="http://schemas.microsoft.com/office/drawing/2014/main" id="{B5F4CBAC-023A-F7B6-399E-25C5009F19ED}"/>
              </a:ext>
            </a:extLst>
          </p:cNvPr>
          <p:cNvSpPr>
            <a:spLocks noChangeShapeType="1"/>
          </p:cNvSpPr>
          <p:nvPr/>
        </p:nvSpPr>
        <p:spPr bwMode="auto">
          <a:xfrm>
            <a:off x="3590925" y="2424113"/>
            <a:ext cx="0" cy="227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6" name="Text Box 168">
            <a:extLst>
              <a:ext uri="{FF2B5EF4-FFF2-40B4-BE49-F238E27FC236}">
                <a16:creationId xmlns:a16="http://schemas.microsoft.com/office/drawing/2014/main" id="{26D343A1-8F45-5AFD-B03B-CC6F057A0772}"/>
              </a:ext>
            </a:extLst>
          </p:cNvPr>
          <p:cNvSpPr txBox="1">
            <a:spLocks noChangeArrowheads="1"/>
          </p:cNvSpPr>
          <p:nvPr/>
        </p:nvSpPr>
        <p:spPr bwMode="auto">
          <a:xfrm>
            <a:off x="3535363" y="2095500"/>
            <a:ext cx="74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rPr>
              <a:t>SIFS</a:t>
            </a:r>
          </a:p>
        </p:txBody>
      </p:sp>
      <p:sp>
        <p:nvSpPr>
          <p:cNvPr id="46117" name="Line 169">
            <a:extLst>
              <a:ext uri="{FF2B5EF4-FFF2-40B4-BE49-F238E27FC236}">
                <a16:creationId xmlns:a16="http://schemas.microsoft.com/office/drawing/2014/main" id="{7696932C-AA30-C5B3-5D6A-C59531E54B23}"/>
              </a:ext>
            </a:extLst>
          </p:cNvPr>
          <p:cNvSpPr>
            <a:spLocks noChangeShapeType="1"/>
          </p:cNvSpPr>
          <p:nvPr/>
        </p:nvSpPr>
        <p:spPr bwMode="auto">
          <a:xfrm flipV="1">
            <a:off x="3592513" y="2517775"/>
            <a:ext cx="669925" cy="1588"/>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8" name="Line 170">
            <a:extLst>
              <a:ext uri="{FF2B5EF4-FFF2-40B4-BE49-F238E27FC236}">
                <a16:creationId xmlns:a16="http://schemas.microsoft.com/office/drawing/2014/main" id="{9B91B586-99FE-5A42-8708-ACB7C70AA661}"/>
              </a:ext>
            </a:extLst>
          </p:cNvPr>
          <p:cNvSpPr>
            <a:spLocks noChangeShapeType="1"/>
          </p:cNvSpPr>
          <p:nvPr/>
        </p:nvSpPr>
        <p:spPr bwMode="auto">
          <a:xfrm>
            <a:off x="4262438" y="2651125"/>
            <a:ext cx="27305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9" name="Line 171">
            <a:extLst>
              <a:ext uri="{FF2B5EF4-FFF2-40B4-BE49-F238E27FC236}">
                <a16:creationId xmlns:a16="http://schemas.microsoft.com/office/drawing/2014/main" id="{3C1F9362-C5BA-2E59-A545-412D189BA015}"/>
              </a:ext>
            </a:extLst>
          </p:cNvPr>
          <p:cNvSpPr>
            <a:spLocks noChangeShapeType="1"/>
          </p:cNvSpPr>
          <p:nvPr/>
        </p:nvSpPr>
        <p:spPr bwMode="auto">
          <a:xfrm>
            <a:off x="6294438" y="2651125"/>
            <a:ext cx="27305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0" name="Text Box 172">
            <a:extLst>
              <a:ext uri="{FF2B5EF4-FFF2-40B4-BE49-F238E27FC236}">
                <a16:creationId xmlns:a16="http://schemas.microsoft.com/office/drawing/2014/main" id="{EB50FEA3-F0C3-ADBD-0570-AE825313D8F9}"/>
              </a:ext>
            </a:extLst>
          </p:cNvPr>
          <p:cNvSpPr txBox="1">
            <a:spLocks noChangeArrowheads="1"/>
          </p:cNvSpPr>
          <p:nvPr/>
        </p:nvSpPr>
        <p:spPr bwMode="auto">
          <a:xfrm>
            <a:off x="6559550" y="3895725"/>
            <a:ext cx="749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rPr>
              <a:t>SIFS</a:t>
            </a:r>
          </a:p>
        </p:txBody>
      </p:sp>
      <p:sp>
        <p:nvSpPr>
          <p:cNvPr id="46121" name="Line 173">
            <a:extLst>
              <a:ext uri="{FF2B5EF4-FFF2-40B4-BE49-F238E27FC236}">
                <a16:creationId xmlns:a16="http://schemas.microsoft.com/office/drawing/2014/main" id="{5B714AC9-BB03-FE94-8348-3D945E305580}"/>
              </a:ext>
            </a:extLst>
          </p:cNvPr>
          <p:cNvSpPr>
            <a:spLocks noChangeShapeType="1"/>
          </p:cNvSpPr>
          <p:nvPr/>
        </p:nvSpPr>
        <p:spPr bwMode="auto">
          <a:xfrm>
            <a:off x="6565900" y="3833813"/>
            <a:ext cx="0" cy="227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2" name="Line 174">
            <a:extLst>
              <a:ext uri="{FF2B5EF4-FFF2-40B4-BE49-F238E27FC236}">
                <a16:creationId xmlns:a16="http://schemas.microsoft.com/office/drawing/2014/main" id="{FA5BB8AB-AA6B-1CC0-297E-42F5CF4AF656}"/>
              </a:ext>
            </a:extLst>
          </p:cNvPr>
          <p:cNvSpPr>
            <a:spLocks noChangeShapeType="1"/>
          </p:cNvSpPr>
          <p:nvPr/>
        </p:nvSpPr>
        <p:spPr bwMode="auto">
          <a:xfrm flipV="1">
            <a:off x="6561138" y="3959225"/>
            <a:ext cx="661987" cy="3175"/>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3" name="Line 175">
            <a:extLst>
              <a:ext uri="{FF2B5EF4-FFF2-40B4-BE49-F238E27FC236}">
                <a16:creationId xmlns:a16="http://schemas.microsoft.com/office/drawing/2014/main" id="{FF324E42-9ABB-D6E7-B835-BD5BCE94B0AD}"/>
              </a:ext>
            </a:extLst>
          </p:cNvPr>
          <p:cNvSpPr>
            <a:spLocks noChangeShapeType="1"/>
          </p:cNvSpPr>
          <p:nvPr/>
        </p:nvSpPr>
        <p:spPr bwMode="auto">
          <a:xfrm>
            <a:off x="7229475" y="3827463"/>
            <a:ext cx="0" cy="227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4" name="Freeform 176">
            <a:extLst>
              <a:ext uri="{FF2B5EF4-FFF2-40B4-BE49-F238E27FC236}">
                <a16:creationId xmlns:a16="http://schemas.microsoft.com/office/drawing/2014/main" id="{8C54B840-2868-5F97-719F-E85826D6F807}"/>
              </a:ext>
            </a:extLst>
          </p:cNvPr>
          <p:cNvSpPr>
            <a:spLocks/>
          </p:cNvSpPr>
          <p:nvPr/>
        </p:nvSpPr>
        <p:spPr bwMode="auto">
          <a:xfrm>
            <a:off x="7248525" y="2654300"/>
            <a:ext cx="387350" cy="1141413"/>
          </a:xfrm>
          <a:custGeom>
            <a:avLst/>
            <a:gdLst>
              <a:gd name="T0" fmla="*/ 2147483647 w 164"/>
              <a:gd name="T1" fmla="*/ 0 h 528"/>
              <a:gd name="T2" fmla="*/ 2147483647 w 164"/>
              <a:gd name="T3" fmla="*/ 2147483647 h 528"/>
              <a:gd name="T4" fmla="*/ 2147483647 w 164"/>
              <a:gd name="T5" fmla="*/ 2147483647 h 528"/>
              <a:gd name="T6" fmla="*/ 0 w 164"/>
              <a:gd name="T7" fmla="*/ 2147483647 h 528"/>
              <a:gd name="T8" fmla="*/ 2147483647 w 164"/>
              <a:gd name="T9" fmla="*/ 0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 h="528">
                <a:moveTo>
                  <a:pt x="114" y="0"/>
                </a:moveTo>
                <a:lnTo>
                  <a:pt x="164" y="2"/>
                </a:lnTo>
                <a:lnTo>
                  <a:pt x="51" y="528"/>
                </a:lnTo>
                <a:lnTo>
                  <a:pt x="0" y="528"/>
                </a:lnTo>
                <a:lnTo>
                  <a:pt x="114" y="0"/>
                </a:lnTo>
                <a:close/>
              </a:path>
            </a:pathLst>
          </a:custGeom>
          <a:solidFill>
            <a:srgbClr val="EAEAEA"/>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5" name="Line 177">
            <a:extLst>
              <a:ext uri="{FF2B5EF4-FFF2-40B4-BE49-F238E27FC236}">
                <a16:creationId xmlns:a16="http://schemas.microsoft.com/office/drawing/2014/main" id="{0FDD9877-BED4-5991-8DB6-7477711978AF}"/>
              </a:ext>
            </a:extLst>
          </p:cNvPr>
          <p:cNvSpPr>
            <a:spLocks noChangeShapeType="1"/>
          </p:cNvSpPr>
          <p:nvPr/>
        </p:nvSpPr>
        <p:spPr bwMode="auto">
          <a:xfrm flipH="1">
            <a:off x="7246938" y="2651125"/>
            <a:ext cx="27305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6" name="Line 178">
            <a:extLst>
              <a:ext uri="{FF2B5EF4-FFF2-40B4-BE49-F238E27FC236}">
                <a16:creationId xmlns:a16="http://schemas.microsoft.com/office/drawing/2014/main" id="{9AA1819E-99D2-3917-FACE-284C395DDA37}"/>
              </a:ext>
            </a:extLst>
          </p:cNvPr>
          <p:cNvSpPr>
            <a:spLocks noChangeShapeType="1"/>
          </p:cNvSpPr>
          <p:nvPr/>
        </p:nvSpPr>
        <p:spPr bwMode="auto">
          <a:xfrm flipH="1">
            <a:off x="7364413" y="2657475"/>
            <a:ext cx="27305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7" name="Text Box 179">
            <a:extLst>
              <a:ext uri="{FF2B5EF4-FFF2-40B4-BE49-F238E27FC236}">
                <a16:creationId xmlns:a16="http://schemas.microsoft.com/office/drawing/2014/main" id="{5A8EFE74-1551-2419-0543-E94716AD0824}"/>
              </a:ext>
            </a:extLst>
          </p:cNvPr>
          <p:cNvSpPr txBox="1">
            <a:spLocks noChangeArrowheads="1"/>
          </p:cNvSpPr>
          <p:nvPr/>
        </p:nvSpPr>
        <p:spPr bwMode="auto">
          <a:xfrm>
            <a:off x="8283575" y="5553075"/>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i="1">
                <a:solidFill>
                  <a:srgbClr val="0033CC"/>
                </a:solidFill>
                <a:latin typeface="Arial" panose="020B0604020202020204" pitchFamily="34" charset="0"/>
                <a:ea typeface="黑体" panose="02010609060101010101" pitchFamily="49" charset="-122"/>
              </a:rPr>
              <a:t>t</a:t>
            </a:r>
          </a:p>
        </p:txBody>
      </p:sp>
      <p:sp>
        <p:nvSpPr>
          <p:cNvPr id="46128" name="Line 180">
            <a:extLst>
              <a:ext uri="{FF2B5EF4-FFF2-40B4-BE49-F238E27FC236}">
                <a16:creationId xmlns:a16="http://schemas.microsoft.com/office/drawing/2014/main" id="{3C3C5CB3-EAD5-4E66-2EC5-39E9857D4BBB}"/>
              </a:ext>
            </a:extLst>
          </p:cNvPr>
          <p:cNvSpPr>
            <a:spLocks noChangeShapeType="1"/>
          </p:cNvSpPr>
          <p:nvPr/>
        </p:nvSpPr>
        <p:spPr bwMode="auto">
          <a:xfrm>
            <a:off x="868363" y="5851525"/>
            <a:ext cx="77358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9" name="Text Box 181">
            <a:extLst>
              <a:ext uri="{FF2B5EF4-FFF2-40B4-BE49-F238E27FC236}">
                <a16:creationId xmlns:a16="http://schemas.microsoft.com/office/drawing/2014/main" id="{F2DB994C-B57B-2594-198F-64F562DC9140}"/>
              </a:ext>
            </a:extLst>
          </p:cNvPr>
          <p:cNvSpPr txBox="1">
            <a:spLocks noChangeArrowheads="1"/>
          </p:cNvSpPr>
          <p:nvPr/>
        </p:nvSpPr>
        <p:spPr bwMode="auto">
          <a:xfrm rot="5400000">
            <a:off x="1039813" y="49561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Symbol" panose="05050102010706020507" pitchFamily="18" charset="2"/>
              </a:rPr>
              <a:t></a:t>
            </a:r>
          </a:p>
        </p:txBody>
      </p:sp>
      <p:sp>
        <p:nvSpPr>
          <p:cNvPr id="46130" name="AutoShape 182">
            <a:extLst>
              <a:ext uri="{FF2B5EF4-FFF2-40B4-BE49-F238E27FC236}">
                <a16:creationId xmlns:a16="http://schemas.microsoft.com/office/drawing/2014/main" id="{90C1CEEF-95BB-073A-F2F1-863FCFC0BF17}"/>
              </a:ext>
            </a:extLst>
          </p:cNvPr>
          <p:cNvSpPr>
            <a:spLocks noChangeArrowheads="1"/>
          </p:cNvSpPr>
          <p:nvPr/>
        </p:nvSpPr>
        <p:spPr bwMode="auto">
          <a:xfrm rot="-783205">
            <a:off x="5391150" y="3140075"/>
            <a:ext cx="109538" cy="393700"/>
          </a:xfrm>
          <a:prstGeom prst="downArrow">
            <a:avLst>
              <a:gd name="adj1" fmla="val 50000"/>
              <a:gd name="adj2" fmla="val 8985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6131" name="Line 183">
            <a:extLst>
              <a:ext uri="{FF2B5EF4-FFF2-40B4-BE49-F238E27FC236}">
                <a16:creationId xmlns:a16="http://schemas.microsoft.com/office/drawing/2014/main" id="{ECFDE8E2-9D5A-3D78-E6C5-A376DA692013}"/>
              </a:ext>
            </a:extLst>
          </p:cNvPr>
          <p:cNvSpPr>
            <a:spLocks noChangeShapeType="1"/>
          </p:cNvSpPr>
          <p:nvPr/>
        </p:nvSpPr>
        <p:spPr bwMode="auto">
          <a:xfrm>
            <a:off x="2224088" y="2851150"/>
            <a:ext cx="169862" cy="658813"/>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2" name="Line 184">
            <a:extLst>
              <a:ext uri="{FF2B5EF4-FFF2-40B4-BE49-F238E27FC236}">
                <a16:creationId xmlns:a16="http://schemas.microsoft.com/office/drawing/2014/main" id="{8B089B2B-B9C9-6312-886F-AC2B23C81311}"/>
              </a:ext>
            </a:extLst>
          </p:cNvPr>
          <p:cNvSpPr>
            <a:spLocks noChangeShapeType="1"/>
          </p:cNvSpPr>
          <p:nvPr/>
        </p:nvSpPr>
        <p:spPr bwMode="auto">
          <a:xfrm flipV="1">
            <a:off x="3298825" y="2941638"/>
            <a:ext cx="169863" cy="658812"/>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3" name="Line 185">
            <a:extLst>
              <a:ext uri="{FF2B5EF4-FFF2-40B4-BE49-F238E27FC236}">
                <a16:creationId xmlns:a16="http://schemas.microsoft.com/office/drawing/2014/main" id="{B4EEBD4C-C88E-9B5A-B824-8A243E027F75}"/>
              </a:ext>
            </a:extLst>
          </p:cNvPr>
          <p:cNvSpPr>
            <a:spLocks noChangeShapeType="1"/>
          </p:cNvSpPr>
          <p:nvPr/>
        </p:nvSpPr>
        <p:spPr bwMode="auto">
          <a:xfrm flipV="1">
            <a:off x="7353300" y="2928938"/>
            <a:ext cx="168275" cy="658812"/>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4" name="Line 187">
            <a:extLst>
              <a:ext uri="{FF2B5EF4-FFF2-40B4-BE49-F238E27FC236}">
                <a16:creationId xmlns:a16="http://schemas.microsoft.com/office/drawing/2014/main" id="{78764CDF-6839-460C-E101-118E7F12BA83}"/>
              </a:ext>
            </a:extLst>
          </p:cNvPr>
          <p:cNvSpPr>
            <a:spLocks noChangeShapeType="1"/>
          </p:cNvSpPr>
          <p:nvPr/>
        </p:nvSpPr>
        <p:spPr bwMode="auto">
          <a:xfrm flipH="1" flipV="1">
            <a:off x="1233488" y="2389188"/>
            <a:ext cx="0" cy="247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5" name="灯片编号占位符 1">
            <a:extLst>
              <a:ext uri="{FF2B5EF4-FFF2-40B4-BE49-F238E27FC236}">
                <a16:creationId xmlns:a16="http://schemas.microsoft.com/office/drawing/2014/main" id="{80BFE646-B67F-23F4-C4ED-C7B2B65DF14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8B77A805-6597-4731-A342-FC8D534A99D2}" type="slidenum">
              <a:rPr lang="en-US" altLang="zh-CN" sz="1200">
                <a:solidFill>
                  <a:srgbClr val="898989"/>
                </a:solidFill>
              </a:rPr>
              <a:pPr eaLnBrk="1" hangingPunct="1"/>
              <a:t>42</a:t>
            </a:fld>
            <a:endParaRPr lang="en-US" altLang="zh-CN"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0234039-8EED-9765-FEF8-99DF9362C451}"/>
              </a:ext>
            </a:extLst>
          </p:cNvPr>
          <p:cNvSpPr>
            <a:spLocks noGrp="1" noChangeArrowheads="1"/>
          </p:cNvSpPr>
          <p:nvPr>
            <p:ph type="title"/>
          </p:nvPr>
        </p:nvSpPr>
        <p:spPr/>
        <p:txBody>
          <a:bodyPr/>
          <a:lstStyle/>
          <a:p>
            <a:pPr algn="ctr"/>
            <a:r>
              <a:rPr lang="en-US" altLang="zh-CN" sz="4000"/>
              <a:t>9.1.4  802.11 </a:t>
            </a:r>
            <a:r>
              <a:rPr lang="zh-CN" altLang="en-US" sz="4000"/>
              <a:t>局域网的 </a:t>
            </a:r>
            <a:r>
              <a:rPr lang="en-US" altLang="zh-CN" sz="4000"/>
              <a:t>MAC </a:t>
            </a:r>
            <a:r>
              <a:rPr lang="zh-CN" altLang="en-US" sz="4000"/>
              <a:t>帧</a:t>
            </a:r>
          </a:p>
        </p:txBody>
      </p:sp>
      <p:sp>
        <p:nvSpPr>
          <p:cNvPr id="47107" name="Rectangle 3">
            <a:extLst>
              <a:ext uri="{FF2B5EF4-FFF2-40B4-BE49-F238E27FC236}">
                <a16:creationId xmlns:a16="http://schemas.microsoft.com/office/drawing/2014/main" id="{499D6F1D-BC3C-EFAA-D4E8-F9F56DD7F685}"/>
              </a:ext>
            </a:extLst>
          </p:cNvPr>
          <p:cNvSpPr>
            <a:spLocks noGrp="1" noChangeArrowheads="1"/>
          </p:cNvSpPr>
          <p:nvPr>
            <p:ph idx="1"/>
          </p:nvPr>
        </p:nvSpPr>
        <p:spPr>
          <a:xfrm>
            <a:off x="1042988" y="1773238"/>
            <a:ext cx="7772400" cy="1584325"/>
          </a:xfrm>
        </p:spPr>
        <p:txBody>
          <a:bodyPr/>
          <a:lstStyle/>
          <a:p>
            <a:r>
              <a:rPr lang="en-US" altLang="zh-CN"/>
              <a:t>802.11 </a:t>
            </a:r>
            <a:r>
              <a:rPr lang="zh-CN" altLang="en-US"/>
              <a:t>帧共有三种类型，即</a:t>
            </a:r>
            <a:r>
              <a:rPr lang="zh-CN" altLang="en-US">
                <a:solidFill>
                  <a:schemeClr val="hlink"/>
                </a:solidFill>
              </a:rPr>
              <a:t>控制帧</a:t>
            </a:r>
            <a:r>
              <a:rPr lang="zh-CN" altLang="en-US"/>
              <a:t>、</a:t>
            </a:r>
            <a:r>
              <a:rPr lang="zh-CN" altLang="en-US">
                <a:solidFill>
                  <a:schemeClr val="hlink"/>
                </a:solidFill>
              </a:rPr>
              <a:t>数据帧</a:t>
            </a:r>
            <a:r>
              <a:rPr lang="zh-CN" altLang="en-US"/>
              <a:t>和</a:t>
            </a:r>
            <a:r>
              <a:rPr lang="zh-CN" altLang="en-US">
                <a:solidFill>
                  <a:schemeClr val="hlink"/>
                </a:solidFill>
              </a:rPr>
              <a:t>管理帧</a:t>
            </a:r>
            <a:r>
              <a:rPr lang="zh-CN" altLang="en-US"/>
              <a:t>。</a:t>
            </a:r>
          </a:p>
          <a:p>
            <a:r>
              <a:rPr lang="zh-CN" altLang="en-US"/>
              <a:t>下面是数据帧的主要字段。  </a:t>
            </a:r>
          </a:p>
        </p:txBody>
      </p:sp>
      <p:sp>
        <p:nvSpPr>
          <p:cNvPr id="47108" name="Freeform 4">
            <a:extLst>
              <a:ext uri="{FF2B5EF4-FFF2-40B4-BE49-F238E27FC236}">
                <a16:creationId xmlns:a16="http://schemas.microsoft.com/office/drawing/2014/main" id="{26C0C5FC-B2EE-8497-6FA2-C0790C39A758}"/>
              </a:ext>
            </a:extLst>
          </p:cNvPr>
          <p:cNvSpPr>
            <a:spLocks/>
          </p:cNvSpPr>
          <p:nvPr/>
        </p:nvSpPr>
        <p:spPr bwMode="auto">
          <a:xfrm>
            <a:off x="406400" y="4724400"/>
            <a:ext cx="8064500" cy="576263"/>
          </a:xfrm>
          <a:custGeom>
            <a:avLst/>
            <a:gdLst>
              <a:gd name="T0" fmla="*/ 0 w 5080"/>
              <a:gd name="T1" fmla="*/ 2147483647 h 363"/>
              <a:gd name="T2" fmla="*/ 2147483647 w 5080"/>
              <a:gd name="T3" fmla="*/ 0 h 363"/>
              <a:gd name="T4" fmla="*/ 2147483647 w 5080"/>
              <a:gd name="T5" fmla="*/ 0 h 363"/>
              <a:gd name="T6" fmla="*/ 2147483647 w 5080"/>
              <a:gd name="T7" fmla="*/ 2147483647 h 363"/>
              <a:gd name="T8" fmla="*/ 0 w 5080"/>
              <a:gd name="T9" fmla="*/ 2147483647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767647"/>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09" name="Text Box 5">
            <a:extLst>
              <a:ext uri="{FF2B5EF4-FFF2-40B4-BE49-F238E27FC236}">
                <a16:creationId xmlns:a16="http://schemas.microsoft.com/office/drawing/2014/main" id="{F26F3E57-6F8D-9743-ADAD-680F982F2757}"/>
              </a:ext>
            </a:extLst>
          </p:cNvPr>
          <p:cNvSpPr txBox="1">
            <a:spLocks noChangeArrowheads="1"/>
          </p:cNvSpPr>
          <p:nvPr/>
        </p:nvSpPr>
        <p:spPr bwMode="auto">
          <a:xfrm>
            <a:off x="222250" y="4025900"/>
            <a:ext cx="8461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solidFill>
                  <a:schemeClr val="folHlink"/>
                </a:solidFill>
                <a:latin typeface="Arial" panose="020B0604020202020204" pitchFamily="34" charset="0"/>
                <a:ea typeface="黑体" panose="02010609060101010101" pitchFamily="49" charset="-122"/>
              </a:rPr>
              <a:t>字节     </a:t>
            </a:r>
            <a:r>
              <a:rPr lang="en-US" altLang="zh-CN" sz="1600">
                <a:solidFill>
                  <a:schemeClr val="folHlink"/>
                </a:solidFill>
                <a:latin typeface="Arial" panose="020B0604020202020204" pitchFamily="34" charset="0"/>
                <a:ea typeface="黑体" panose="02010609060101010101" pitchFamily="49" charset="-122"/>
              </a:rPr>
              <a:t>2              2            6              6             6              2            6           0 ~ 2312             4</a:t>
            </a:r>
          </a:p>
        </p:txBody>
      </p:sp>
      <p:sp>
        <p:nvSpPr>
          <p:cNvPr id="47110" name="Rectangle 6">
            <a:extLst>
              <a:ext uri="{FF2B5EF4-FFF2-40B4-BE49-F238E27FC236}">
                <a16:creationId xmlns:a16="http://schemas.microsoft.com/office/drawing/2014/main" id="{DF68FEFA-B897-1C01-C402-2EDFCBF66AB7}"/>
              </a:ext>
            </a:extLst>
          </p:cNvPr>
          <p:cNvSpPr>
            <a:spLocks noChangeArrowheads="1"/>
          </p:cNvSpPr>
          <p:nvPr/>
        </p:nvSpPr>
        <p:spPr bwMode="auto">
          <a:xfrm>
            <a:off x="695325" y="4373563"/>
            <a:ext cx="857250" cy="34290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11" name="Rectangle 7">
            <a:extLst>
              <a:ext uri="{FF2B5EF4-FFF2-40B4-BE49-F238E27FC236}">
                <a16:creationId xmlns:a16="http://schemas.microsoft.com/office/drawing/2014/main" id="{136A902C-4C2E-1D85-B479-3143B848CD55}"/>
              </a:ext>
            </a:extLst>
          </p:cNvPr>
          <p:cNvSpPr>
            <a:spLocks noChangeArrowheads="1"/>
          </p:cNvSpPr>
          <p:nvPr/>
        </p:nvSpPr>
        <p:spPr bwMode="auto">
          <a:xfrm>
            <a:off x="692150" y="4364038"/>
            <a:ext cx="865188" cy="36036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帧控制</a:t>
            </a:r>
          </a:p>
        </p:txBody>
      </p:sp>
      <p:sp>
        <p:nvSpPr>
          <p:cNvPr id="47112" name="Rectangle 8">
            <a:extLst>
              <a:ext uri="{FF2B5EF4-FFF2-40B4-BE49-F238E27FC236}">
                <a16:creationId xmlns:a16="http://schemas.microsoft.com/office/drawing/2014/main" id="{D89CD877-44E2-932A-3C37-73A37FC1F41A}"/>
              </a:ext>
            </a:extLst>
          </p:cNvPr>
          <p:cNvSpPr>
            <a:spLocks noChangeArrowheads="1"/>
          </p:cNvSpPr>
          <p:nvPr/>
        </p:nvSpPr>
        <p:spPr bwMode="auto">
          <a:xfrm>
            <a:off x="1557338" y="4364038"/>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持续期</a:t>
            </a:r>
          </a:p>
        </p:txBody>
      </p:sp>
      <p:sp>
        <p:nvSpPr>
          <p:cNvPr id="47113" name="Rectangle 9">
            <a:extLst>
              <a:ext uri="{FF2B5EF4-FFF2-40B4-BE49-F238E27FC236}">
                <a16:creationId xmlns:a16="http://schemas.microsoft.com/office/drawing/2014/main" id="{0209F416-A250-EEA1-5E2C-AB8AEFDEB57A}"/>
              </a:ext>
            </a:extLst>
          </p:cNvPr>
          <p:cNvSpPr>
            <a:spLocks noChangeArrowheads="1"/>
          </p:cNvSpPr>
          <p:nvPr/>
        </p:nvSpPr>
        <p:spPr bwMode="auto">
          <a:xfrm>
            <a:off x="2422525" y="4364038"/>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地址 </a:t>
            </a:r>
            <a:r>
              <a:rPr lang="en-US" altLang="zh-CN" sz="1600">
                <a:solidFill>
                  <a:schemeClr val="folHlink"/>
                </a:solidFill>
                <a:latin typeface="Arial" panose="020B0604020202020204" pitchFamily="34" charset="0"/>
                <a:ea typeface="黑体" panose="02010609060101010101" pitchFamily="49" charset="-122"/>
              </a:rPr>
              <a:t>1</a:t>
            </a:r>
          </a:p>
        </p:txBody>
      </p:sp>
      <p:sp>
        <p:nvSpPr>
          <p:cNvPr id="47114" name="Rectangle 10">
            <a:extLst>
              <a:ext uri="{FF2B5EF4-FFF2-40B4-BE49-F238E27FC236}">
                <a16:creationId xmlns:a16="http://schemas.microsoft.com/office/drawing/2014/main" id="{FA2F2218-03AC-816E-B4F8-6320CA5E9D9B}"/>
              </a:ext>
            </a:extLst>
          </p:cNvPr>
          <p:cNvSpPr>
            <a:spLocks noChangeArrowheads="1"/>
          </p:cNvSpPr>
          <p:nvPr/>
        </p:nvSpPr>
        <p:spPr bwMode="auto">
          <a:xfrm>
            <a:off x="3287713" y="4364038"/>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地址 </a:t>
            </a:r>
            <a:r>
              <a:rPr lang="en-US" altLang="zh-CN" sz="1600">
                <a:solidFill>
                  <a:schemeClr val="folHlink"/>
                </a:solidFill>
                <a:latin typeface="Arial" panose="020B0604020202020204" pitchFamily="34" charset="0"/>
                <a:ea typeface="黑体" panose="02010609060101010101" pitchFamily="49" charset="-122"/>
              </a:rPr>
              <a:t>2</a:t>
            </a:r>
          </a:p>
        </p:txBody>
      </p:sp>
      <p:sp>
        <p:nvSpPr>
          <p:cNvPr id="47115" name="Rectangle 11">
            <a:extLst>
              <a:ext uri="{FF2B5EF4-FFF2-40B4-BE49-F238E27FC236}">
                <a16:creationId xmlns:a16="http://schemas.microsoft.com/office/drawing/2014/main" id="{5199FC7A-A8AF-BEB4-E1FD-E55C4E84EF75}"/>
              </a:ext>
            </a:extLst>
          </p:cNvPr>
          <p:cNvSpPr>
            <a:spLocks noChangeArrowheads="1"/>
          </p:cNvSpPr>
          <p:nvPr/>
        </p:nvSpPr>
        <p:spPr bwMode="auto">
          <a:xfrm>
            <a:off x="4152900" y="4364038"/>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地址 </a:t>
            </a:r>
            <a:r>
              <a:rPr lang="en-US" altLang="zh-CN" sz="1600">
                <a:solidFill>
                  <a:schemeClr val="folHlink"/>
                </a:solidFill>
                <a:latin typeface="Arial" panose="020B0604020202020204" pitchFamily="34" charset="0"/>
                <a:ea typeface="黑体" panose="02010609060101010101" pitchFamily="49" charset="-122"/>
              </a:rPr>
              <a:t>3</a:t>
            </a:r>
          </a:p>
        </p:txBody>
      </p:sp>
      <p:sp>
        <p:nvSpPr>
          <p:cNvPr id="47116" name="Rectangle 12">
            <a:extLst>
              <a:ext uri="{FF2B5EF4-FFF2-40B4-BE49-F238E27FC236}">
                <a16:creationId xmlns:a16="http://schemas.microsoft.com/office/drawing/2014/main" id="{B1159670-8297-952B-8008-68EB9F4D18C9}"/>
              </a:ext>
            </a:extLst>
          </p:cNvPr>
          <p:cNvSpPr>
            <a:spLocks noChangeArrowheads="1"/>
          </p:cNvSpPr>
          <p:nvPr/>
        </p:nvSpPr>
        <p:spPr bwMode="auto">
          <a:xfrm>
            <a:off x="5018088" y="4364038"/>
            <a:ext cx="8651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序号控制</a:t>
            </a:r>
          </a:p>
        </p:txBody>
      </p:sp>
      <p:sp>
        <p:nvSpPr>
          <p:cNvPr id="47117" name="Rectangle 13">
            <a:extLst>
              <a:ext uri="{FF2B5EF4-FFF2-40B4-BE49-F238E27FC236}">
                <a16:creationId xmlns:a16="http://schemas.microsoft.com/office/drawing/2014/main" id="{1E47805E-956C-4D69-2DD3-2E9BE935FACC}"/>
              </a:ext>
            </a:extLst>
          </p:cNvPr>
          <p:cNvSpPr>
            <a:spLocks noChangeArrowheads="1"/>
          </p:cNvSpPr>
          <p:nvPr/>
        </p:nvSpPr>
        <p:spPr bwMode="auto">
          <a:xfrm>
            <a:off x="5883275" y="4364038"/>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地址 </a:t>
            </a:r>
            <a:r>
              <a:rPr lang="en-US" altLang="zh-CN" sz="1600">
                <a:solidFill>
                  <a:schemeClr val="folHlink"/>
                </a:solidFill>
                <a:latin typeface="Arial" panose="020B0604020202020204" pitchFamily="34" charset="0"/>
                <a:ea typeface="黑体" panose="02010609060101010101" pitchFamily="49" charset="-122"/>
              </a:rPr>
              <a:t>4</a:t>
            </a:r>
          </a:p>
        </p:txBody>
      </p:sp>
      <p:sp>
        <p:nvSpPr>
          <p:cNvPr id="47118" name="Rectangle 14">
            <a:extLst>
              <a:ext uri="{FF2B5EF4-FFF2-40B4-BE49-F238E27FC236}">
                <a16:creationId xmlns:a16="http://schemas.microsoft.com/office/drawing/2014/main" id="{20B94322-56A2-88FD-C822-A6FD53831387}"/>
              </a:ext>
            </a:extLst>
          </p:cNvPr>
          <p:cNvSpPr>
            <a:spLocks noChangeArrowheads="1"/>
          </p:cNvSpPr>
          <p:nvPr/>
        </p:nvSpPr>
        <p:spPr bwMode="auto">
          <a:xfrm>
            <a:off x="6748463" y="4364038"/>
            <a:ext cx="1362075"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帧主体</a:t>
            </a:r>
          </a:p>
        </p:txBody>
      </p:sp>
      <p:sp>
        <p:nvSpPr>
          <p:cNvPr id="47119" name="Rectangle 15">
            <a:extLst>
              <a:ext uri="{FF2B5EF4-FFF2-40B4-BE49-F238E27FC236}">
                <a16:creationId xmlns:a16="http://schemas.microsoft.com/office/drawing/2014/main" id="{36B1FA0B-BEC1-3BDB-A76A-B9B65837ABA7}"/>
              </a:ext>
            </a:extLst>
          </p:cNvPr>
          <p:cNvSpPr>
            <a:spLocks noChangeArrowheads="1"/>
          </p:cNvSpPr>
          <p:nvPr/>
        </p:nvSpPr>
        <p:spPr bwMode="auto">
          <a:xfrm>
            <a:off x="8108950" y="4364038"/>
            <a:ext cx="865188"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solidFill>
                  <a:schemeClr val="folHlink"/>
                </a:solidFill>
                <a:latin typeface="Arial" panose="020B0604020202020204" pitchFamily="34" charset="0"/>
                <a:ea typeface="黑体" panose="02010609060101010101" pitchFamily="49" charset="-122"/>
              </a:rPr>
              <a:t>FCS</a:t>
            </a:r>
          </a:p>
        </p:txBody>
      </p:sp>
      <p:sp>
        <p:nvSpPr>
          <p:cNvPr id="47120" name="Rectangle 16">
            <a:extLst>
              <a:ext uri="{FF2B5EF4-FFF2-40B4-BE49-F238E27FC236}">
                <a16:creationId xmlns:a16="http://schemas.microsoft.com/office/drawing/2014/main" id="{412F8059-B61D-7AAE-4E99-F54D55AA8B04}"/>
              </a:ext>
            </a:extLst>
          </p:cNvPr>
          <p:cNvSpPr>
            <a:spLocks noChangeArrowheads="1"/>
          </p:cNvSpPr>
          <p:nvPr/>
        </p:nvSpPr>
        <p:spPr bwMode="auto">
          <a:xfrm>
            <a:off x="404813" y="5300663"/>
            <a:ext cx="86518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协议</a:t>
            </a:r>
          </a:p>
          <a:p>
            <a:pPr algn="ctr" eaLnBrk="1" hangingPunct="1"/>
            <a:r>
              <a:rPr lang="zh-CN" altLang="en-US" sz="1600">
                <a:solidFill>
                  <a:schemeClr val="folHlink"/>
                </a:solidFill>
                <a:latin typeface="Arial" panose="020B0604020202020204" pitchFamily="34" charset="0"/>
                <a:ea typeface="黑体" panose="02010609060101010101" pitchFamily="49" charset="-122"/>
              </a:rPr>
              <a:t>版本</a:t>
            </a:r>
          </a:p>
        </p:txBody>
      </p:sp>
      <p:sp>
        <p:nvSpPr>
          <p:cNvPr id="47121" name="Rectangle 17">
            <a:extLst>
              <a:ext uri="{FF2B5EF4-FFF2-40B4-BE49-F238E27FC236}">
                <a16:creationId xmlns:a16="http://schemas.microsoft.com/office/drawing/2014/main" id="{AE53DB2B-BD45-3FB4-BB73-A1E9D1917A56}"/>
              </a:ext>
            </a:extLst>
          </p:cNvPr>
          <p:cNvSpPr>
            <a:spLocks noChangeArrowheads="1"/>
          </p:cNvSpPr>
          <p:nvPr/>
        </p:nvSpPr>
        <p:spPr bwMode="auto">
          <a:xfrm>
            <a:off x="1270000" y="5300663"/>
            <a:ext cx="86518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类型</a:t>
            </a:r>
          </a:p>
        </p:txBody>
      </p:sp>
      <p:sp>
        <p:nvSpPr>
          <p:cNvPr id="47122" name="Rectangle 18">
            <a:extLst>
              <a:ext uri="{FF2B5EF4-FFF2-40B4-BE49-F238E27FC236}">
                <a16:creationId xmlns:a16="http://schemas.microsoft.com/office/drawing/2014/main" id="{D64573EF-28D6-65FE-B3F0-1C63EBE03B44}"/>
              </a:ext>
            </a:extLst>
          </p:cNvPr>
          <p:cNvSpPr>
            <a:spLocks noChangeArrowheads="1"/>
          </p:cNvSpPr>
          <p:nvPr/>
        </p:nvSpPr>
        <p:spPr bwMode="auto">
          <a:xfrm>
            <a:off x="2135188" y="5300663"/>
            <a:ext cx="1727200"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子类型</a:t>
            </a:r>
          </a:p>
        </p:txBody>
      </p:sp>
      <p:sp>
        <p:nvSpPr>
          <p:cNvPr id="47123" name="Rectangle 19">
            <a:extLst>
              <a:ext uri="{FF2B5EF4-FFF2-40B4-BE49-F238E27FC236}">
                <a16:creationId xmlns:a16="http://schemas.microsoft.com/office/drawing/2014/main" id="{04117627-FCA2-BFF5-9AE8-5E75D3A19E71}"/>
              </a:ext>
            </a:extLst>
          </p:cNvPr>
          <p:cNvSpPr>
            <a:spLocks noChangeArrowheads="1"/>
          </p:cNvSpPr>
          <p:nvPr/>
        </p:nvSpPr>
        <p:spPr bwMode="auto">
          <a:xfrm>
            <a:off x="3859213" y="5300663"/>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去往</a:t>
            </a:r>
          </a:p>
          <a:p>
            <a:pPr algn="ctr" eaLnBrk="1" hangingPunct="1"/>
            <a:r>
              <a:rPr lang="en-US" altLang="zh-CN" sz="1600">
                <a:solidFill>
                  <a:schemeClr val="folHlink"/>
                </a:solidFill>
                <a:latin typeface="Arial" panose="020B0604020202020204" pitchFamily="34" charset="0"/>
                <a:ea typeface="黑体" panose="02010609060101010101" pitchFamily="49" charset="-122"/>
              </a:rPr>
              <a:t>AP</a:t>
            </a:r>
          </a:p>
        </p:txBody>
      </p:sp>
      <p:sp>
        <p:nvSpPr>
          <p:cNvPr id="47124" name="Rectangle 20">
            <a:extLst>
              <a:ext uri="{FF2B5EF4-FFF2-40B4-BE49-F238E27FC236}">
                <a16:creationId xmlns:a16="http://schemas.microsoft.com/office/drawing/2014/main" id="{71D029A3-EC3F-5D28-1E9A-9CF80501E819}"/>
              </a:ext>
            </a:extLst>
          </p:cNvPr>
          <p:cNvSpPr>
            <a:spLocks noChangeArrowheads="1"/>
          </p:cNvSpPr>
          <p:nvPr/>
        </p:nvSpPr>
        <p:spPr bwMode="auto">
          <a:xfrm>
            <a:off x="4438650" y="5300663"/>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来自</a:t>
            </a:r>
          </a:p>
          <a:p>
            <a:pPr algn="ctr" eaLnBrk="1" hangingPunct="1"/>
            <a:r>
              <a:rPr lang="en-US" altLang="zh-CN" sz="1600">
                <a:solidFill>
                  <a:schemeClr val="folHlink"/>
                </a:solidFill>
                <a:latin typeface="Arial" panose="020B0604020202020204" pitchFamily="34" charset="0"/>
                <a:ea typeface="黑体" panose="02010609060101010101" pitchFamily="49" charset="-122"/>
              </a:rPr>
              <a:t>AP</a:t>
            </a:r>
          </a:p>
        </p:txBody>
      </p:sp>
      <p:sp>
        <p:nvSpPr>
          <p:cNvPr id="47125" name="Rectangle 21">
            <a:extLst>
              <a:ext uri="{FF2B5EF4-FFF2-40B4-BE49-F238E27FC236}">
                <a16:creationId xmlns:a16="http://schemas.microsoft.com/office/drawing/2014/main" id="{06565EBB-D1F1-D929-27CA-349BDDB9A5FE}"/>
              </a:ext>
            </a:extLst>
          </p:cNvPr>
          <p:cNvSpPr>
            <a:spLocks noChangeArrowheads="1"/>
          </p:cNvSpPr>
          <p:nvPr/>
        </p:nvSpPr>
        <p:spPr bwMode="auto">
          <a:xfrm>
            <a:off x="5018088" y="5300663"/>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更多</a:t>
            </a:r>
          </a:p>
          <a:p>
            <a:pPr algn="ctr" eaLnBrk="1" hangingPunct="1"/>
            <a:r>
              <a:rPr lang="zh-CN" altLang="en-US" sz="1600">
                <a:solidFill>
                  <a:schemeClr val="folHlink"/>
                </a:solidFill>
                <a:latin typeface="Arial" panose="020B0604020202020204" pitchFamily="34" charset="0"/>
                <a:ea typeface="黑体" panose="02010609060101010101" pitchFamily="49" charset="-122"/>
              </a:rPr>
              <a:t>分片</a:t>
            </a:r>
          </a:p>
        </p:txBody>
      </p:sp>
      <p:sp>
        <p:nvSpPr>
          <p:cNvPr id="47126" name="Rectangle 22">
            <a:extLst>
              <a:ext uri="{FF2B5EF4-FFF2-40B4-BE49-F238E27FC236}">
                <a16:creationId xmlns:a16="http://schemas.microsoft.com/office/drawing/2014/main" id="{724A767A-E2D3-DF31-5502-2E501A56AE39}"/>
              </a:ext>
            </a:extLst>
          </p:cNvPr>
          <p:cNvSpPr>
            <a:spLocks noChangeArrowheads="1"/>
          </p:cNvSpPr>
          <p:nvPr/>
        </p:nvSpPr>
        <p:spPr bwMode="auto">
          <a:xfrm>
            <a:off x="5597525" y="5300663"/>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重试</a:t>
            </a:r>
          </a:p>
        </p:txBody>
      </p:sp>
      <p:sp>
        <p:nvSpPr>
          <p:cNvPr id="47127" name="Rectangle 23">
            <a:extLst>
              <a:ext uri="{FF2B5EF4-FFF2-40B4-BE49-F238E27FC236}">
                <a16:creationId xmlns:a16="http://schemas.microsoft.com/office/drawing/2014/main" id="{0A55CA96-B95A-C116-E58A-09A4ACFF013D}"/>
              </a:ext>
            </a:extLst>
          </p:cNvPr>
          <p:cNvSpPr>
            <a:spLocks noChangeArrowheads="1"/>
          </p:cNvSpPr>
          <p:nvPr/>
        </p:nvSpPr>
        <p:spPr bwMode="auto">
          <a:xfrm>
            <a:off x="6176963" y="5300663"/>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功率</a:t>
            </a:r>
          </a:p>
          <a:p>
            <a:pPr algn="ctr" eaLnBrk="1" hangingPunct="1"/>
            <a:r>
              <a:rPr lang="zh-CN" altLang="en-US" sz="1600">
                <a:solidFill>
                  <a:schemeClr val="folHlink"/>
                </a:solidFill>
                <a:latin typeface="Arial" panose="020B0604020202020204" pitchFamily="34" charset="0"/>
                <a:ea typeface="黑体" panose="02010609060101010101" pitchFamily="49" charset="-122"/>
              </a:rPr>
              <a:t>管理</a:t>
            </a:r>
          </a:p>
        </p:txBody>
      </p:sp>
      <p:sp>
        <p:nvSpPr>
          <p:cNvPr id="47128" name="Rectangle 24">
            <a:extLst>
              <a:ext uri="{FF2B5EF4-FFF2-40B4-BE49-F238E27FC236}">
                <a16:creationId xmlns:a16="http://schemas.microsoft.com/office/drawing/2014/main" id="{96C70399-E189-3C1A-45BA-F581B650447E}"/>
              </a:ext>
            </a:extLst>
          </p:cNvPr>
          <p:cNvSpPr>
            <a:spLocks noChangeArrowheads="1"/>
          </p:cNvSpPr>
          <p:nvPr/>
        </p:nvSpPr>
        <p:spPr bwMode="auto">
          <a:xfrm>
            <a:off x="6756400" y="5300663"/>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更多</a:t>
            </a:r>
          </a:p>
          <a:p>
            <a:pPr algn="ctr" eaLnBrk="1" hangingPunct="1"/>
            <a:r>
              <a:rPr lang="zh-CN" altLang="en-US" sz="1600">
                <a:solidFill>
                  <a:schemeClr val="folHlink"/>
                </a:solidFill>
                <a:latin typeface="Arial" panose="020B0604020202020204" pitchFamily="34" charset="0"/>
                <a:ea typeface="黑体" panose="02010609060101010101" pitchFamily="49" charset="-122"/>
              </a:rPr>
              <a:t>数据</a:t>
            </a:r>
          </a:p>
        </p:txBody>
      </p:sp>
      <p:sp>
        <p:nvSpPr>
          <p:cNvPr id="47129" name="Rectangle 25">
            <a:extLst>
              <a:ext uri="{FF2B5EF4-FFF2-40B4-BE49-F238E27FC236}">
                <a16:creationId xmlns:a16="http://schemas.microsoft.com/office/drawing/2014/main" id="{AE336DD5-766A-EA44-1539-72338B8AF4A6}"/>
              </a:ext>
            </a:extLst>
          </p:cNvPr>
          <p:cNvSpPr>
            <a:spLocks noChangeArrowheads="1"/>
          </p:cNvSpPr>
          <p:nvPr/>
        </p:nvSpPr>
        <p:spPr bwMode="auto">
          <a:xfrm>
            <a:off x="7335838" y="5300663"/>
            <a:ext cx="579437"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solidFill>
                  <a:schemeClr val="folHlink"/>
                </a:solidFill>
                <a:latin typeface="Arial" panose="020B0604020202020204" pitchFamily="34" charset="0"/>
                <a:ea typeface="黑体" panose="02010609060101010101" pitchFamily="49" charset="-122"/>
              </a:rPr>
              <a:t>WEP</a:t>
            </a:r>
          </a:p>
        </p:txBody>
      </p:sp>
      <p:sp>
        <p:nvSpPr>
          <p:cNvPr id="47130" name="Rectangle 26">
            <a:extLst>
              <a:ext uri="{FF2B5EF4-FFF2-40B4-BE49-F238E27FC236}">
                <a16:creationId xmlns:a16="http://schemas.microsoft.com/office/drawing/2014/main" id="{3FFCA25F-5E37-6FA2-79F0-DBCA9911C213}"/>
              </a:ext>
            </a:extLst>
          </p:cNvPr>
          <p:cNvSpPr>
            <a:spLocks noChangeArrowheads="1"/>
          </p:cNvSpPr>
          <p:nvPr/>
        </p:nvSpPr>
        <p:spPr bwMode="auto">
          <a:xfrm>
            <a:off x="7915275" y="5300663"/>
            <a:ext cx="579438" cy="576262"/>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chemeClr val="folHlink"/>
                </a:solidFill>
                <a:latin typeface="Arial" panose="020B0604020202020204" pitchFamily="34" charset="0"/>
                <a:ea typeface="黑体" panose="02010609060101010101" pitchFamily="49" charset="-122"/>
              </a:rPr>
              <a:t>顺序</a:t>
            </a:r>
          </a:p>
        </p:txBody>
      </p:sp>
      <p:sp>
        <p:nvSpPr>
          <p:cNvPr id="47131" name="Text Box 27">
            <a:extLst>
              <a:ext uri="{FF2B5EF4-FFF2-40B4-BE49-F238E27FC236}">
                <a16:creationId xmlns:a16="http://schemas.microsoft.com/office/drawing/2014/main" id="{336F8042-4782-C19A-C6AB-594DBE2CE9ED}"/>
              </a:ext>
            </a:extLst>
          </p:cNvPr>
          <p:cNvSpPr txBox="1">
            <a:spLocks noChangeArrowheads="1"/>
          </p:cNvSpPr>
          <p:nvPr/>
        </p:nvSpPr>
        <p:spPr bwMode="auto">
          <a:xfrm>
            <a:off x="107950" y="4962525"/>
            <a:ext cx="9228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solidFill>
                  <a:schemeClr val="folHlink"/>
                </a:solidFill>
                <a:latin typeface="Arial" panose="020B0604020202020204" pitchFamily="34" charset="0"/>
                <a:ea typeface="黑体" panose="02010609060101010101" pitchFamily="49" charset="-122"/>
              </a:rPr>
              <a:t>位        </a:t>
            </a:r>
            <a:r>
              <a:rPr lang="en-US" altLang="zh-CN" sz="1600">
                <a:solidFill>
                  <a:schemeClr val="folHlink"/>
                </a:solidFill>
                <a:latin typeface="Arial" panose="020B0604020202020204" pitchFamily="34" charset="0"/>
                <a:ea typeface="黑体" panose="02010609060101010101" pitchFamily="49" charset="-122"/>
              </a:rPr>
              <a:t>2              2                       4                      1         1          1         1         1         1           1         1</a:t>
            </a:r>
          </a:p>
        </p:txBody>
      </p:sp>
      <p:sp>
        <p:nvSpPr>
          <p:cNvPr id="47132" name="AutoShape 28">
            <a:extLst>
              <a:ext uri="{FF2B5EF4-FFF2-40B4-BE49-F238E27FC236}">
                <a16:creationId xmlns:a16="http://schemas.microsoft.com/office/drawing/2014/main" id="{035E9C90-4E70-181B-26A1-7A6A1F17C982}"/>
              </a:ext>
            </a:extLst>
          </p:cNvPr>
          <p:cNvSpPr>
            <a:spLocks/>
          </p:cNvSpPr>
          <p:nvPr/>
        </p:nvSpPr>
        <p:spPr bwMode="auto">
          <a:xfrm rot="-5400000">
            <a:off x="3593307" y="910431"/>
            <a:ext cx="254000" cy="6053137"/>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7133" name="Text Box 29">
            <a:extLst>
              <a:ext uri="{FF2B5EF4-FFF2-40B4-BE49-F238E27FC236}">
                <a16:creationId xmlns:a16="http://schemas.microsoft.com/office/drawing/2014/main" id="{A45B5FF0-432C-9B16-5944-5384773FC3C3}"/>
              </a:ext>
            </a:extLst>
          </p:cNvPr>
          <p:cNvSpPr txBox="1">
            <a:spLocks noChangeArrowheads="1"/>
          </p:cNvSpPr>
          <p:nvPr/>
        </p:nvSpPr>
        <p:spPr bwMode="auto">
          <a:xfrm>
            <a:off x="3059113" y="3403600"/>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MAC </a:t>
            </a:r>
            <a:r>
              <a:rPr lang="zh-CN" altLang="en-US" sz="2400">
                <a:solidFill>
                  <a:schemeClr val="folHlink"/>
                </a:solidFill>
                <a:latin typeface="Arial" panose="020B0604020202020204" pitchFamily="34" charset="0"/>
                <a:ea typeface="黑体" panose="02010609060101010101" pitchFamily="49" charset="-122"/>
              </a:rPr>
              <a:t>首部</a:t>
            </a:r>
          </a:p>
        </p:txBody>
      </p:sp>
      <p:sp>
        <p:nvSpPr>
          <p:cNvPr id="47134" name="Text Box 30">
            <a:extLst>
              <a:ext uri="{FF2B5EF4-FFF2-40B4-BE49-F238E27FC236}">
                <a16:creationId xmlns:a16="http://schemas.microsoft.com/office/drawing/2014/main" id="{D703D268-3FF5-8B68-908C-BA6E02F60A3B}"/>
              </a:ext>
            </a:extLst>
          </p:cNvPr>
          <p:cNvSpPr txBox="1">
            <a:spLocks noChangeArrowheads="1"/>
          </p:cNvSpPr>
          <p:nvPr/>
        </p:nvSpPr>
        <p:spPr bwMode="auto">
          <a:xfrm>
            <a:off x="8027988" y="3141663"/>
            <a:ext cx="8620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MAC</a:t>
            </a:r>
          </a:p>
          <a:p>
            <a:pPr eaLnBrk="1" hangingPunct="1"/>
            <a:r>
              <a:rPr lang="zh-CN" altLang="en-US" sz="2400">
                <a:solidFill>
                  <a:schemeClr val="folHlink"/>
                </a:solidFill>
                <a:latin typeface="Arial" panose="020B0604020202020204" pitchFamily="34" charset="0"/>
                <a:ea typeface="黑体" panose="02010609060101010101" pitchFamily="49" charset="-122"/>
              </a:rPr>
              <a:t>尾部</a:t>
            </a:r>
          </a:p>
        </p:txBody>
      </p:sp>
      <p:sp>
        <p:nvSpPr>
          <p:cNvPr id="47135" name="灯片编号占位符 1">
            <a:extLst>
              <a:ext uri="{FF2B5EF4-FFF2-40B4-BE49-F238E27FC236}">
                <a16:creationId xmlns:a16="http://schemas.microsoft.com/office/drawing/2014/main" id="{8B521E15-DD44-9FAE-9CF2-09463F5C908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A65FE751-AD97-4868-A087-B42C08587F43}" type="slidenum">
              <a:rPr lang="en-US" altLang="zh-CN" sz="1200">
                <a:solidFill>
                  <a:srgbClr val="898989"/>
                </a:solidFill>
              </a:rPr>
              <a:pPr eaLnBrk="1" hangingPunct="1"/>
              <a:t>43</a:t>
            </a:fld>
            <a:endParaRPr lang="en-US" altLang="zh-CN"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BCA9FAB-2289-C0ED-9F34-0F3DC0932930}"/>
              </a:ext>
            </a:extLst>
          </p:cNvPr>
          <p:cNvSpPr>
            <a:spLocks noGrp="1" noChangeArrowheads="1"/>
          </p:cNvSpPr>
          <p:nvPr>
            <p:ph type="title"/>
          </p:nvPr>
        </p:nvSpPr>
        <p:spPr/>
        <p:txBody>
          <a:bodyPr/>
          <a:lstStyle/>
          <a:p>
            <a:pPr algn="ctr"/>
            <a:r>
              <a:rPr lang="en-US" altLang="zh-CN" sz="4000"/>
              <a:t>802.11 </a:t>
            </a:r>
            <a:r>
              <a:rPr lang="zh-CN" altLang="en-US" sz="4000"/>
              <a:t>数据帧的三大部分 </a:t>
            </a:r>
          </a:p>
        </p:txBody>
      </p:sp>
      <p:sp>
        <p:nvSpPr>
          <p:cNvPr id="48131" name="Rectangle 3">
            <a:extLst>
              <a:ext uri="{FF2B5EF4-FFF2-40B4-BE49-F238E27FC236}">
                <a16:creationId xmlns:a16="http://schemas.microsoft.com/office/drawing/2014/main" id="{0FA1A519-7BB0-3A5D-46DD-B422421E90BC}"/>
              </a:ext>
            </a:extLst>
          </p:cNvPr>
          <p:cNvSpPr>
            <a:spLocks noGrp="1" noChangeArrowheads="1"/>
          </p:cNvSpPr>
          <p:nvPr>
            <p:ph idx="1"/>
          </p:nvPr>
        </p:nvSpPr>
        <p:spPr/>
        <p:txBody>
          <a:bodyPr/>
          <a:lstStyle/>
          <a:p>
            <a:r>
              <a:rPr lang="en-US" altLang="zh-CN">
                <a:solidFill>
                  <a:schemeClr val="hlink"/>
                </a:solidFill>
              </a:rPr>
              <a:t>MAC </a:t>
            </a:r>
            <a:r>
              <a:rPr lang="zh-CN" altLang="en-US">
                <a:solidFill>
                  <a:schemeClr val="hlink"/>
                </a:solidFill>
              </a:rPr>
              <a:t>首部</a:t>
            </a:r>
            <a:r>
              <a:rPr lang="zh-CN" altLang="en-US"/>
              <a:t>，共 </a:t>
            </a:r>
            <a:r>
              <a:rPr lang="en-US" altLang="zh-CN"/>
              <a:t>30 </a:t>
            </a:r>
            <a:r>
              <a:rPr lang="zh-CN" altLang="en-US"/>
              <a:t>字节。帧的复杂性都在帧的首部。</a:t>
            </a:r>
          </a:p>
          <a:p>
            <a:r>
              <a:rPr lang="zh-CN" altLang="en-US">
                <a:solidFill>
                  <a:schemeClr val="hlink"/>
                </a:solidFill>
              </a:rPr>
              <a:t>帧主体</a:t>
            </a:r>
            <a:r>
              <a:rPr lang="zh-CN" altLang="en-US"/>
              <a:t>，也就是帧的数据部分，不超过</a:t>
            </a:r>
            <a:r>
              <a:rPr lang="en-US" altLang="zh-CN"/>
              <a:t>2312 </a:t>
            </a:r>
            <a:r>
              <a:rPr lang="zh-CN" altLang="en-US"/>
              <a:t>字节。这个数值比以太网的最大长度长很多。不过 </a:t>
            </a:r>
            <a:r>
              <a:rPr lang="en-US" altLang="zh-CN"/>
              <a:t>802.11 </a:t>
            </a:r>
            <a:r>
              <a:rPr lang="zh-CN" altLang="en-US"/>
              <a:t>帧的长度通常都是小于 </a:t>
            </a:r>
            <a:r>
              <a:rPr lang="en-US" altLang="zh-CN"/>
              <a:t>1500 </a:t>
            </a:r>
            <a:r>
              <a:rPr lang="zh-CN" altLang="en-US"/>
              <a:t>字节。</a:t>
            </a:r>
          </a:p>
          <a:p>
            <a:r>
              <a:rPr lang="zh-CN" altLang="en-US">
                <a:solidFill>
                  <a:schemeClr val="hlink"/>
                </a:solidFill>
              </a:rPr>
              <a:t>帧检验序列 </a:t>
            </a:r>
            <a:r>
              <a:rPr lang="en-US" altLang="zh-CN">
                <a:solidFill>
                  <a:schemeClr val="hlink"/>
                </a:solidFill>
              </a:rPr>
              <a:t>FCS</a:t>
            </a:r>
            <a:r>
              <a:rPr lang="en-US" altLang="zh-CN"/>
              <a:t> </a:t>
            </a:r>
            <a:r>
              <a:rPr lang="zh-CN" altLang="en-US"/>
              <a:t>是尾部，共 </a:t>
            </a:r>
            <a:r>
              <a:rPr lang="en-US" altLang="zh-CN"/>
              <a:t>4 </a:t>
            </a:r>
            <a:r>
              <a:rPr lang="zh-CN" altLang="en-US"/>
              <a:t>字节 </a:t>
            </a:r>
          </a:p>
        </p:txBody>
      </p:sp>
      <p:sp>
        <p:nvSpPr>
          <p:cNvPr id="48132" name="灯片编号占位符 1">
            <a:extLst>
              <a:ext uri="{FF2B5EF4-FFF2-40B4-BE49-F238E27FC236}">
                <a16:creationId xmlns:a16="http://schemas.microsoft.com/office/drawing/2014/main" id="{A7AAA0C9-D8F5-D060-2ACD-6D1A18EC28C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6AE2DD26-0C86-4640-9130-4BF589C09C10}" type="slidenum">
              <a:rPr lang="en-US" altLang="zh-CN" sz="1200">
                <a:solidFill>
                  <a:srgbClr val="898989"/>
                </a:solidFill>
              </a:rPr>
              <a:pPr eaLnBrk="1" hangingPunct="1"/>
              <a:t>44</a:t>
            </a:fld>
            <a:endParaRPr lang="en-US" altLang="zh-CN"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D21669D-5361-21DF-9DDF-E905CCE8294B}"/>
              </a:ext>
            </a:extLst>
          </p:cNvPr>
          <p:cNvSpPr>
            <a:spLocks noGrp="1" noChangeArrowheads="1"/>
          </p:cNvSpPr>
          <p:nvPr>
            <p:ph type="title"/>
          </p:nvPr>
        </p:nvSpPr>
        <p:spPr/>
        <p:txBody>
          <a:bodyPr/>
          <a:lstStyle/>
          <a:p>
            <a:r>
              <a:rPr lang="en-US" altLang="zh-CN" sz="4000"/>
              <a:t>1. </a:t>
            </a:r>
            <a:r>
              <a:rPr lang="zh-CN" altLang="en-US" sz="4000"/>
              <a:t>关于 </a:t>
            </a:r>
            <a:r>
              <a:rPr lang="en-US" altLang="zh-CN" sz="4000"/>
              <a:t>802.11 </a:t>
            </a:r>
            <a:r>
              <a:rPr lang="zh-CN" altLang="en-US" sz="4000"/>
              <a:t>数据帧的地址</a:t>
            </a:r>
          </a:p>
        </p:txBody>
      </p:sp>
      <p:sp>
        <p:nvSpPr>
          <p:cNvPr id="49155" name="Rectangle 3">
            <a:extLst>
              <a:ext uri="{FF2B5EF4-FFF2-40B4-BE49-F238E27FC236}">
                <a16:creationId xmlns:a16="http://schemas.microsoft.com/office/drawing/2014/main" id="{834C89B2-E9AE-1452-68ED-E373F45BFDC4}"/>
              </a:ext>
            </a:extLst>
          </p:cNvPr>
          <p:cNvSpPr>
            <a:spLocks noGrp="1" noChangeArrowheads="1"/>
          </p:cNvSpPr>
          <p:nvPr>
            <p:ph idx="1"/>
          </p:nvPr>
        </p:nvSpPr>
        <p:spPr>
          <a:xfrm>
            <a:off x="755650" y="1917700"/>
            <a:ext cx="7772400" cy="1439863"/>
          </a:xfrm>
        </p:spPr>
        <p:txBody>
          <a:bodyPr/>
          <a:lstStyle/>
          <a:p>
            <a:r>
              <a:rPr lang="en-US" altLang="zh-CN"/>
              <a:t>802.11 </a:t>
            </a:r>
            <a:r>
              <a:rPr lang="zh-CN" altLang="en-US"/>
              <a:t>数据帧最特殊的地方就是有四个地址字段。地址 </a:t>
            </a:r>
            <a:r>
              <a:rPr lang="en-US" altLang="zh-CN"/>
              <a:t>4 </a:t>
            </a:r>
            <a:r>
              <a:rPr lang="zh-CN" altLang="en-US"/>
              <a:t>用于自组网络。我们在这里只讨论前三种地址。 </a:t>
            </a:r>
          </a:p>
        </p:txBody>
      </p:sp>
      <p:graphicFrame>
        <p:nvGraphicFramePr>
          <p:cNvPr id="368691" name="Group 51">
            <a:extLst>
              <a:ext uri="{FF2B5EF4-FFF2-40B4-BE49-F238E27FC236}">
                <a16:creationId xmlns:a16="http://schemas.microsoft.com/office/drawing/2014/main" id="{95971311-3643-F27E-2A22-BA09316C529B}"/>
              </a:ext>
            </a:extLst>
          </p:cNvPr>
          <p:cNvGraphicFramePr>
            <a:graphicFrameLocks noGrp="1"/>
          </p:cNvGraphicFramePr>
          <p:nvPr/>
        </p:nvGraphicFramePr>
        <p:xfrm>
          <a:off x="185738" y="3933825"/>
          <a:ext cx="8783637" cy="1800225"/>
        </p:xfrm>
        <a:graphic>
          <a:graphicData uri="http://schemas.openxmlformats.org/drawingml/2006/table">
            <a:tbl>
              <a:tblPr/>
              <a:tblGrid>
                <a:gridCol w="1312862">
                  <a:extLst>
                    <a:ext uri="{9D8B030D-6E8A-4147-A177-3AD203B41FA5}">
                      <a16:colId xmlns:a16="http://schemas.microsoft.com/office/drawing/2014/main" val="20000"/>
                    </a:ext>
                  </a:extLst>
                </a:gridCol>
                <a:gridCol w="1417638">
                  <a:extLst>
                    <a:ext uri="{9D8B030D-6E8A-4147-A177-3AD203B41FA5}">
                      <a16:colId xmlns:a16="http://schemas.microsoft.com/office/drawing/2014/main" val="20001"/>
                    </a:ext>
                  </a:extLst>
                </a:gridCol>
                <a:gridCol w="1947862">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gridCol w="1460500">
                  <a:extLst>
                    <a:ext uri="{9D8B030D-6E8A-4147-A177-3AD203B41FA5}">
                      <a16:colId xmlns:a16="http://schemas.microsoft.com/office/drawing/2014/main" val="20004"/>
                    </a:ext>
                  </a:extLst>
                </a:gridCol>
                <a:gridCol w="1171575">
                  <a:extLst>
                    <a:ext uri="{9D8B030D-6E8A-4147-A177-3AD203B41FA5}">
                      <a16:colId xmlns:a16="http://schemas.microsoft.com/office/drawing/2014/main" val="20005"/>
                    </a:ext>
                  </a:extLst>
                </a:gridCol>
              </a:tblGrid>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去往 </a:t>
                      </a:r>
                      <a:r>
                        <a:rPr kumimoji="0" lang="en-US" altLang="zh-CN" sz="2400" b="0" i="0" u="none" strike="noStrike" cap="none" normalizeH="0" baseline="0">
                          <a:ln>
                            <a:noFill/>
                          </a:ln>
                          <a:solidFill>
                            <a:srgbClr val="333399"/>
                          </a:solidFill>
                          <a:effectLst/>
                          <a:latin typeface="Arial" charset="0"/>
                          <a:ea typeface="黑体" pitchFamily="2" charset="-122"/>
                        </a:rPr>
                        <a:t>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来自 </a:t>
                      </a:r>
                      <a:r>
                        <a:rPr kumimoji="0" lang="en-US" altLang="zh-CN" sz="2400" b="0" i="0" u="none" strike="noStrike" cap="none" normalizeH="0" baseline="0">
                          <a:ln>
                            <a:noFill/>
                          </a:ln>
                          <a:solidFill>
                            <a:srgbClr val="333399"/>
                          </a:solidFill>
                          <a:effectLst/>
                          <a:latin typeface="Arial" charset="0"/>
                          <a:ea typeface="黑体" pitchFamily="2" charset="-122"/>
                        </a:rPr>
                        <a:t>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地址 </a:t>
                      </a:r>
                      <a:r>
                        <a:rPr kumimoji="0" lang="en-US" altLang="zh-CN" sz="2400" b="0" i="0" u="none" strike="noStrike" cap="none" normalizeH="0" baseline="0">
                          <a:ln>
                            <a:noFill/>
                          </a:ln>
                          <a:solidFill>
                            <a:srgbClr val="333399"/>
                          </a:solidFill>
                          <a:effectLst/>
                          <a:latin typeface="Arial"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地址 </a:t>
                      </a:r>
                      <a:r>
                        <a:rPr kumimoji="0" lang="en-US" altLang="zh-CN" sz="2400" b="0" i="0" u="none" strike="noStrike" cap="none" normalizeH="0" baseline="0">
                          <a:ln>
                            <a:noFill/>
                          </a:ln>
                          <a:solidFill>
                            <a:srgbClr val="333399"/>
                          </a:solidFill>
                          <a:effectLst/>
                          <a:latin typeface="Arial" charset="0"/>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地址 </a:t>
                      </a:r>
                      <a:r>
                        <a:rPr kumimoji="0" lang="en-US" altLang="zh-CN" sz="2400" b="0" i="0" u="none" strike="noStrike" cap="none" normalizeH="0" baseline="0">
                          <a:ln>
                            <a:noFill/>
                          </a:ln>
                          <a:solidFill>
                            <a:srgbClr val="333399"/>
                          </a:solidFill>
                          <a:effectLst/>
                          <a:latin typeface="Arial" charset="0"/>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地址 </a:t>
                      </a:r>
                      <a:r>
                        <a:rPr kumimoji="0" lang="en-US" altLang="zh-CN" sz="2400" b="0" i="0" u="none" strike="noStrike" cap="none" normalizeH="0" baseline="0">
                          <a:ln>
                            <a:noFill/>
                          </a:ln>
                          <a:solidFill>
                            <a:srgbClr val="333399"/>
                          </a:solidFill>
                          <a:effectLst/>
                          <a:latin typeface="Arial" charset="0"/>
                          <a:ea typeface="黑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目的地址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2" charset="-122"/>
                        </a:rPr>
                        <a:t>AP </a:t>
                      </a:r>
                      <a:r>
                        <a:rPr kumimoji="0" lang="zh-CN" altLang="en-US" sz="2400" b="0" i="0" u="none" strike="noStrike" cap="none" normalizeH="0" baseline="0">
                          <a:ln>
                            <a:noFill/>
                          </a:ln>
                          <a:solidFill>
                            <a:srgbClr val="333399"/>
                          </a:solidFill>
                          <a:effectLst/>
                          <a:latin typeface="Arial" charset="0"/>
                          <a:ea typeface="黑体" pitchFamily="2"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源地址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2" charset="-122"/>
                        </a:rPr>
                        <a:t>AP </a:t>
                      </a:r>
                      <a:r>
                        <a:rPr kumimoji="0" lang="zh-CN" altLang="en-US" sz="2400" b="0" i="0" u="none" strike="noStrike" cap="none" normalizeH="0" baseline="0">
                          <a:ln>
                            <a:noFill/>
                          </a:ln>
                          <a:solidFill>
                            <a:srgbClr val="333399"/>
                          </a:solidFill>
                          <a:effectLst/>
                          <a:latin typeface="Arial" charset="0"/>
                          <a:ea typeface="黑体" pitchFamily="2" charset="-122"/>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源地址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333399"/>
                          </a:solidFill>
                          <a:effectLst/>
                          <a:latin typeface="Arial" charset="0"/>
                          <a:ea typeface="黑体" pitchFamily="2" charset="-122"/>
                        </a:rPr>
                        <a:t>目的地址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rgbClr val="333399"/>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bl>
          </a:graphicData>
        </a:graphic>
      </p:graphicFrame>
      <p:sp>
        <p:nvSpPr>
          <p:cNvPr id="49186" name="灯片编号占位符 1">
            <a:extLst>
              <a:ext uri="{FF2B5EF4-FFF2-40B4-BE49-F238E27FC236}">
                <a16:creationId xmlns:a16="http://schemas.microsoft.com/office/drawing/2014/main" id="{18210BB6-967F-08A3-D030-E1E76D2D6BA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5ABE452F-07E4-40E5-8A88-AF54C7B202E4}" type="slidenum">
              <a:rPr lang="en-US" altLang="zh-CN" sz="1200">
                <a:solidFill>
                  <a:srgbClr val="898989"/>
                </a:solidFill>
              </a:rPr>
              <a:pPr eaLnBrk="1" hangingPunct="1"/>
              <a:t>45</a:t>
            </a:fld>
            <a:endParaRPr lang="en-US" altLang="zh-CN"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76">
            <a:extLst>
              <a:ext uri="{FF2B5EF4-FFF2-40B4-BE49-F238E27FC236}">
                <a16:creationId xmlns:a16="http://schemas.microsoft.com/office/drawing/2014/main" id="{605DD007-683A-C33F-C854-201CDF6D6E39}"/>
              </a:ext>
            </a:extLst>
          </p:cNvPr>
          <p:cNvSpPr>
            <a:spLocks noChangeShapeType="1"/>
          </p:cNvSpPr>
          <p:nvPr/>
        </p:nvSpPr>
        <p:spPr bwMode="auto">
          <a:xfrm>
            <a:off x="3348038" y="4073525"/>
            <a:ext cx="71437" cy="576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9" name="Oval 77">
            <a:extLst>
              <a:ext uri="{FF2B5EF4-FFF2-40B4-BE49-F238E27FC236}">
                <a16:creationId xmlns:a16="http://schemas.microsoft.com/office/drawing/2014/main" id="{81861754-C618-6773-02D3-0916B5BC9B48}"/>
              </a:ext>
            </a:extLst>
          </p:cNvPr>
          <p:cNvSpPr>
            <a:spLocks noChangeArrowheads="1"/>
          </p:cNvSpPr>
          <p:nvPr/>
        </p:nvSpPr>
        <p:spPr bwMode="auto">
          <a:xfrm>
            <a:off x="4356100" y="3138488"/>
            <a:ext cx="4608513" cy="2087562"/>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50180" name="Picture 78" descr="D-Link%20DI-713P%20Wireless%20Broadband%20router">
            <a:extLst>
              <a:ext uri="{FF2B5EF4-FFF2-40B4-BE49-F238E27FC236}">
                <a16:creationId xmlns:a16="http://schemas.microsoft.com/office/drawing/2014/main" id="{A1C562F4-44D9-7BAF-B7B8-95BB646AB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613" y="3546475"/>
            <a:ext cx="749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 Box 79">
            <a:extLst>
              <a:ext uri="{FF2B5EF4-FFF2-40B4-BE49-F238E27FC236}">
                <a16:creationId xmlns:a16="http://schemas.microsoft.com/office/drawing/2014/main" id="{3EB8C956-FE5C-0C1B-F402-B0325FB859C6}"/>
              </a:ext>
            </a:extLst>
          </p:cNvPr>
          <p:cNvSpPr txBox="1">
            <a:spLocks noChangeArrowheads="1"/>
          </p:cNvSpPr>
          <p:nvPr/>
        </p:nvSpPr>
        <p:spPr bwMode="auto">
          <a:xfrm>
            <a:off x="5278438" y="3424238"/>
            <a:ext cx="531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AP</a:t>
            </a:r>
            <a:r>
              <a:rPr kumimoji="1" lang="en-US" altLang="zh-CN" sz="1600" baseline="-25000">
                <a:solidFill>
                  <a:srgbClr val="0033CC"/>
                </a:solidFill>
                <a:latin typeface="Arial" panose="020B0604020202020204" pitchFamily="34" charset="0"/>
                <a:ea typeface="黑体" panose="02010609060101010101" pitchFamily="49" charset="-122"/>
              </a:rPr>
              <a:t>1</a:t>
            </a:r>
          </a:p>
        </p:txBody>
      </p:sp>
      <p:grpSp>
        <p:nvGrpSpPr>
          <p:cNvPr id="50182" name="Group 80">
            <a:extLst>
              <a:ext uri="{FF2B5EF4-FFF2-40B4-BE49-F238E27FC236}">
                <a16:creationId xmlns:a16="http://schemas.microsoft.com/office/drawing/2014/main" id="{077A1A90-9E9A-A56D-AA69-5D7AF4F1B326}"/>
              </a:ext>
            </a:extLst>
          </p:cNvPr>
          <p:cNvGrpSpPr>
            <a:grpSpLocks/>
          </p:cNvGrpSpPr>
          <p:nvPr/>
        </p:nvGrpSpPr>
        <p:grpSpPr bwMode="auto">
          <a:xfrm>
            <a:off x="7285038" y="4586288"/>
            <a:ext cx="671512" cy="495300"/>
            <a:chOff x="762" y="2391"/>
            <a:chExt cx="423" cy="312"/>
          </a:xfrm>
        </p:grpSpPr>
        <p:grpSp>
          <p:nvGrpSpPr>
            <p:cNvPr id="50244" name="Group 81">
              <a:extLst>
                <a:ext uri="{FF2B5EF4-FFF2-40B4-BE49-F238E27FC236}">
                  <a16:creationId xmlns:a16="http://schemas.microsoft.com/office/drawing/2014/main" id="{09A17A83-69B0-E0EC-269E-BB93A9B44E1B}"/>
                </a:ext>
              </a:extLst>
            </p:cNvPr>
            <p:cNvGrpSpPr>
              <a:grpSpLocks/>
            </p:cNvGrpSpPr>
            <p:nvPr/>
          </p:nvGrpSpPr>
          <p:grpSpPr bwMode="auto">
            <a:xfrm>
              <a:off x="867" y="2432"/>
              <a:ext cx="318" cy="271"/>
              <a:chOff x="657" y="1570"/>
              <a:chExt cx="318" cy="311"/>
            </a:xfrm>
          </p:grpSpPr>
          <p:sp>
            <p:nvSpPr>
              <p:cNvPr id="50252" name="Line 82">
                <a:extLst>
                  <a:ext uri="{FF2B5EF4-FFF2-40B4-BE49-F238E27FC236}">
                    <a16:creationId xmlns:a16="http://schemas.microsoft.com/office/drawing/2014/main" id="{B963D977-0FBC-AD99-C89B-59FC3A9E5CA8}"/>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53" name="Picture 83" descr="laptop copy">
                <a:extLst>
                  <a:ext uri="{FF2B5EF4-FFF2-40B4-BE49-F238E27FC236}">
                    <a16:creationId xmlns:a16="http://schemas.microsoft.com/office/drawing/2014/main" id="{9AE420E9-5824-C22C-A9E3-39DDFFD9D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245" name="Group 84">
              <a:extLst>
                <a:ext uri="{FF2B5EF4-FFF2-40B4-BE49-F238E27FC236}">
                  <a16:creationId xmlns:a16="http://schemas.microsoft.com/office/drawing/2014/main" id="{F2527786-4F38-BFE9-8C98-C0EFB040B8B9}"/>
                </a:ext>
              </a:extLst>
            </p:cNvPr>
            <p:cNvGrpSpPr>
              <a:grpSpLocks/>
            </p:cNvGrpSpPr>
            <p:nvPr/>
          </p:nvGrpSpPr>
          <p:grpSpPr bwMode="auto">
            <a:xfrm>
              <a:off x="762" y="2391"/>
              <a:ext cx="306" cy="90"/>
              <a:chOff x="748" y="2251"/>
              <a:chExt cx="306" cy="90"/>
            </a:xfrm>
          </p:grpSpPr>
          <p:sp>
            <p:nvSpPr>
              <p:cNvPr id="50246" name="AutoShape 85">
                <a:extLst>
                  <a:ext uri="{FF2B5EF4-FFF2-40B4-BE49-F238E27FC236}">
                    <a16:creationId xmlns:a16="http://schemas.microsoft.com/office/drawing/2014/main" id="{4C78F1C8-DA80-519B-9BA4-40A4335F4292}"/>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47" name="AutoShape 86">
                <a:extLst>
                  <a:ext uri="{FF2B5EF4-FFF2-40B4-BE49-F238E27FC236}">
                    <a16:creationId xmlns:a16="http://schemas.microsoft.com/office/drawing/2014/main" id="{012EDCA5-2B6C-40A0-004A-3214461FD969}"/>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48" name="AutoShape 87">
                <a:extLst>
                  <a:ext uri="{FF2B5EF4-FFF2-40B4-BE49-F238E27FC236}">
                    <a16:creationId xmlns:a16="http://schemas.microsoft.com/office/drawing/2014/main" id="{E7C089A1-F5E2-3923-D3E8-DA346418AD0D}"/>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49" name="AutoShape 88">
                <a:extLst>
                  <a:ext uri="{FF2B5EF4-FFF2-40B4-BE49-F238E27FC236}">
                    <a16:creationId xmlns:a16="http://schemas.microsoft.com/office/drawing/2014/main" id="{948C270E-067E-EDBF-C4FC-CE56C6E492E0}"/>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50" name="AutoShape 89">
                <a:extLst>
                  <a:ext uri="{FF2B5EF4-FFF2-40B4-BE49-F238E27FC236}">
                    <a16:creationId xmlns:a16="http://schemas.microsoft.com/office/drawing/2014/main" id="{2F917C5F-C821-24E8-1B13-3FD0FC722E1F}"/>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51" name="AutoShape 90">
                <a:extLst>
                  <a:ext uri="{FF2B5EF4-FFF2-40B4-BE49-F238E27FC236}">
                    <a16:creationId xmlns:a16="http://schemas.microsoft.com/office/drawing/2014/main" id="{8498B135-C668-E063-A376-C6EF946DFD67}"/>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50183" name="Group 91">
            <a:extLst>
              <a:ext uri="{FF2B5EF4-FFF2-40B4-BE49-F238E27FC236}">
                <a16:creationId xmlns:a16="http://schemas.microsoft.com/office/drawing/2014/main" id="{F4DA04BE-A373-956F-EC2B-5BF42EA27042}"/>
              </a:ext>
            </a:extLst>
          </p:cNvPr>
          <p:cNvGrpSpPr>
            <a:grpSpLocks/>
          </p:cNvGrpSpPr>
          <p:nvPr/>
        </p:nvGrpSpPr>
        <p:grpSpPr bwMode="auto">
          <a:xfrm>
            <a:off x="5219700" y="4659313"/>
            <a:ext cx="671513" cy="495300"/>
            <a:chOff x="762" y="2391"/>
            <a:chExt cx="423" cy="312"/>
          </a:xfrm>
        </p:grpSpPr>
        <p:grpSp>
          <p:nvGrpSpPr>
            <p:cNvPr id="50234" name="Group 92">
              <a:extLst>
                <a:ext uri="{FF2B5EF4-FFF2-40B4-BE49-F238E27FC236}">
                  <a16:creationId xmlns:a16="http://schemas.microsoft.com/office/drawing/2014/main" id="{3F1F9093-EE28-2BE3-02E7-9C2C91A59698}"/>
                </a:ext>
              </a:extLst>
            </p:cNvPr>
            <p:cNvGrpSpPr>
              <a:grpSpLocks/>
            </p:cNvGrpSpPr>
            <p:nvPr/>
          </p:nvGrpSpPr>
          <p:grpSpPr bwMode="auto">
            <a:xfrm>
              <a:off x="867" y="2432"/>
              <a:ext cx="318" cy="271"/>
              <a:chOff x="657" y="1570"/>
              <a:chExt cx="318" cy="311"/>
            </a:xfrm>
          </p:grpSpPr>
          <p:sp>
            <p:nvSpPr>
              <p:cNvPr id="50242" name="Line 93">
                <a:extLst>
                  <a:ext uri="{FF2B5EF4-FFF2-40B4-BE49-F238E27FC236}">
                    <a16:creationId xmlns:a16="http://schemas.microsoft.com/office/drawing/2014/main" id="{B53C4419-4B04-F083-C16E-FD92A8B0B172}"/>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43" name="Picture 94" descr="laptop copy">
                <a:extLst>
                  <a:ext uri="{FF2B5EF4-FFF2-40B4-BE49-F238E27FC236}">
                    <a16:creationId xmlns:a16="http://schemas.microsoft.com/office/drawing/2014/main" id="{3FF64F2E-DD75-E4D1-BB91-1DC4C8C17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235" name="Group 95">
              <a:extLst>
                <a:ext uri="{FF2B5EF4-FFF2-40B4-BE49-F238E27FC236}">
                  <a16:creationId xmlns:a16="http://schemas.microsoft.com/office/drawing/2014/main" id="{7EE55F8D-4B2D-9B94-8B9E-6D36497DD109}"/>
                </a:ext>
              </a:extLst>
            </p:cNvPr>
            <p:cNvGrpSpPr>
              <a:grpSpLocks/>
            </p:cNvGrpSpPr>
            <p:nvPr/>
          </p:nvGrpSpPr>
          <p:grpSpPr bwMode="auto">
            <a:xfrm>
              <a:off x="762" y="2391"/>
              <a:ext cx="306" cy="90"/>
              <a:chOff x="748" y="2251"/>
              <a:chExt cx="306" cy="90"/>
            </a:xfrm>
          </p:grpSpPr>
          <p:sp>
            <p:nvSpPr>
              <p:cNvPr id="50236" name="AutoShape 96">
                <a:extLst>
                  <a:ext uri="{FF2B5EF4-FFF2-40B4-BE49-F238E27FC236}">
                    <a16:creationId xmlns:a16="http://schemas.microsoft.com/office/drawing/2014/main" id="{E88EC050-1F8C-1A82-F08B-788B0A169741}"/>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37" name="AutoShape 97">
                <a:extLst>
                  <a:ext uri="{FF2B5EF4-FFF2-40B4-BE49-F238E27FC236}">
                    <a16:creationId xmlns:a16="http://schemas.microsoft.com/office/drawing/2014/main" id="{79647B41-ED4E-9D2C-3D88-20247502A90E}"/>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38" name="AutoShape 98">
                <a:extLst>
                  <a:ext uri="{FF2B5EF4-FFF2-40B4-BE49-F238E27FC236}">
                    <a16:creationId xmlns:a16="http://schemas.microsoft.com/office/drawing/2014/main" id="{2AF5A068-0046-B711-9514-7228E1A2D2E4}"/>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39" name="AutoShape 99">
                <a:extLst>
                  <a:ext uri="{FF2B5EF4-FFF2-40B4-BE49-F238E27FC236}">
                    <a16:creationId xmlns:a16="http://schemas.microsoft.com/office/drawing/2014/main" id="{0C4E2CF7-85DE-6ED4-C256-E7389FC8A5E4}"/>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40" name="AutoShape 100">
                <a:extLst>
                  <a:ext uri="{FF2B5EF4-FFF2-40B4-BE49-F238E27FC236}">
                    <a16:creationId xmlns:a16="http://schemas.microsoft.com/office/drawing/2014/main" id="{D927535E-9B6D-031C-BF5D-9CFACF582D48}"/>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41" name="AutoShape 101">
                <a:extLst>
                  <a:ext uri="{FF2B5EF4-FFF2-40B4-BE49-F238E27FC236}">
                    <a16:creationId xmlns:a16="http://schemas.microsoft.com/office/drawing/2014/main" id="{D1FBD015-93CB-E91A-AB36-D38AD46A351C}"/>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50184" name="Group 102">
            <a:extLst>
              <a:ext uri="{FF2B5EF4-FFF2-40B4-BE49-F238E27FC236}">
                <a16:creationId xmlns:a16="http://schemas.microsoft.com/office/drawing/2014/main" id="{9429DDC2-6CA5-F60B-75EA-E05ED8C66886}"/>
              </a:ext>
            </a:extLst>
          </p:cNvPr>
          <p:cNvGrpSpPr>
            <a:grpSpLocks/>
          </p:cNvGrpSpPr>
          <p:nvPr/>
        </p:nvGrpSpPr>
        <p:grpSpPr bwMode="auto">
          <a:xfrm>
            <a:off x="7986713" y="3578225"/>
            <a:ext cx="671512" cy="495300"/>
            <a:chOff x="762" y="2391"/>
            <a:chExt cx="423" cy="312"/>
          </a:xfrm>
        </p:grpSpPr>
        <p:grpSp>
          <p:nvGrpSpPr>
            <p:cNvPr id="50224" name="Group 103">
              <a:extLst>
                <a:ext uri="{FF2B5EF4-FFF2-40B4-BE49-F238E27FC236}">
                  <a16:creationId xmlns:a16="http://schemas.microsoft.com/office/drawing/2014/main" id="{80989A66-A3CF-19E7-B9EB-E324A4724175}"/>
                </a:ext>
              </a:extLst>
            </p:cNvPr>
            <p:cNvGrpSpPr>
              <a:grpSpLocks/>
            </p:cNvGrpSpPr>
            <p:nvPr/>
          </p:nvGrpSpPr>
          <p:grpSpPr bwMode="auto">
            <a:xfrm>
              <a:off x="867" y="2432"/>
              <a:ext cx="318" cy="271"/>
              <a:chOff x="657" y="1570"/>
              <a:chExt cx="318" cy="311"/>
            </a:xfrm>
          </p:grpSpPr>
          <p:sp>
            <p:nvSpPr>
              <p:cNvPr id="50232" name="Line 104">
                <a:extLst>
                  <a:ext uri="{FF2B5EF4-FFF2-40B4-BE49-F238E27FC236}">
                    <a16:creationId xmlns:a16="http://schemas.microsoft.com/office/drawing/2014/main" id="{BA3B40F2-349F-B733-EDE3-869214EB3ADB}"/>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33" name="Picture 105" descr="laptop copy">
                <a:extLst>
                  <a:ext uri="{FF2B5EF4-FFF2-40B4-BE49-F238E27FC236}">
                    <a16:creationId xmlns:a16="http://schemas.microsoft.com/office/drawing/2014/main" id="{87CFB91D-4DD0-EBEC-F479-7316621CC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225" name="Group 106">
              <a:extLst>
                <a:ext uri="{FF2B5EF4-FFF2-40B4-BE49-F238E27FC236}">
                  <a16:creationId xmlns:a16="http://schemas.microsoft.com/office/drawing/2014/main" id="{F17D742C-F78A-CE63-FF6F-B012D0B02B9E}"/>
                </a:ext>
              </a:extLst>
            </p:cNvPr>
            <p:cNvGrpSpPr>
              <a:grpSpLocks/>
            </p:cNvGrpSpPr>
            <p:nvPr/>
          </p:nvGrpSpPr>
          <p:grpSpPr bwMode="auto">
            <a:xfrm>
              <a:off x="762" y="2391"/>
              <a:ext cx="306" cy="90"/>
              <a:chOff x="748" y="2251"/>
              <a:chExt cx="306" cy="90"/>
            </a:xfrm>
          </p:grpSpPr>
          <p:sp>
            <p:nvSpPr>
              <p:cNvPr id="50226" name="AutoShape 107">
                <a:extLst>
                  <a:ext uri="{FF2B5EF4-FFF2-40B4-BE49-F238E27FC236}">
                    <a16:creationId xmlns:a16="http://schemas.microsoft.com/office/drawing/2014/main" id="{1A646429-8BE0-3AB5-BF20-0F16BA1289B9}"/>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27" name="AutoShape 108">
                <a:extLst>
                  <a:ext uri="{FF2B5EF4-FFF2-40B4-BE49-F238E27FC236}">
                    <a16:creationId xmlns:a16="http://schemas.microsoft.com/office/drawing/2014/main" id="{B2BAA61C-F717-6FBD-AD83-2B197C31A93D}"/>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28" name="AutoShape 109">
                <a:extLst>
                  <a:ext uri="{FF2B5EF4-FFF2-40B4-BE49-F238E27FC236}">
                    <a16:creationId xmlns:a16="http://schemas.microsoft.com/office/drawing/2014/main" id="{D6737F5C-099E-FE93-34E4-F9D700504176}"/>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29" name="AutoShape 110">
                <a:extLst>
                  <a:ext uri="{FF2B5EF4-FFF2-40B4-BE49-F238E27FC236}">
                    <a16:creationId xmlns:a16="http://schemas.microsoft.com/office/drawing/2014/main" id="{F3FB0354-EE60-9B09-A89A-F5DC6BFF923E}"/>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30" name="AutoShape 111">
                <a:extLst>
                  <a:ext uri="{FF2B5EF4-FFF2-40B4-BE49-F238E27FC236}">
                    <a16:creationId xmlns:a16="http://schemas.microsoft.com/office/drawing/2014/main" id="{3B7EC791-2487-1BB3-F05A-D99940391CCD}"/>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31" name="AutoShape 112">
                <a:extLst>
                  <a:ext uri="{FF2B5EF4-FFF2-40B4-BE49-F238E27FC236}">
                    <a16:creationId xmlns:a16="http://schemas.microsoft.com/office/drawing/2014/main" id="{4FA85ECB-CECC-9FB2-7ACC-80C3B2206C89}"/>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50185" name="Group 113">
            <a:extLst>
              <a:ext uri="{FF2B5EF4-FFF2-40B4-BE49-F238E27FC236}">
                <a16:creationId xmlns:a16="http://schemas.microsoft.com/office/drawing/2014/main" id="{9F8042D5-DDCD-57FC-51D0-B51145EF04F5}"/>
              </a:ext>
            </a:extLst>
          </p:cNvPr>
          <p:cNvGrpSpPr>
            <a:grpSpLocks/>
          </p:cNvGrpSpPr>
          <p:nvPr/>
        </p:nvGrpSpPr>
        <p:grpSpPr bwMode="auto">
          <a:xfrm>
            <a:off x="4500563" y="3246438"/>
            <a:ext cx="922337" cy="660400"/>
            <a:chOff x="1565" y="1797"/>
            <a:chExt cx="581" cy="416"/>
          </a:xfrm>
        </p:grpSpPr>
        <p:sp>
          <p:nvSpPr>
            <p:cNvPr id="50220" name="Freeform 114">
              <a:extLst>
                <a:ext uri="{FF2B5EF4-FFF2-40B4-BE49-F238E27FC236}">
                  <a16:creationId xmlns:a16="http://schemas.microsoft.com/office/drawing/2014/main" id="{10D11E70-85EC-B49B-48DC-446BA3730746}"/>
                </a:ext>
              </a:extLst>
            </p:cNvPr>
            <p:cNvSpPr>
              <a:spLocks/>
            </p:cNvSpPr>
            <p:nvPr/>
          </p:nvSpPr>
          <p:spPr bwMode="auto">
            <a:xfrm>
              <a:off x="1565" y="1797"/>
              <a:ext cx="128" cy="189"/>
            </a:xfrm>
            <a:custGeom>
              <a:avLst/>
              <a:gdLst>
                <a:gd name="T0" fmla="*/ 0 w 336"/>
                <a:gd name="T1" fmla="*/ 0 h 358"/>
                <a:gd name="T2" fmla="*/ 16 w 336"/>
                <a:gd name="T3" fmla="*/ 34 h 358"/>
                <a:gd name="T4" fmla="*/ 11 w 336"/>
                <a:gd name="T5" fmla="*/ 32 h 358"/>
                <a:gd name="T6" fmla="*/ 19 w 336"/>
                <a:gd name="T7" fmla="*/ 53 h 358"/>
                <a:gd name="T8" fmla="*/ 3 w 336"/>
                <a:gd name="T9" fmla="*/ 24 h 358"/>
                <a:gd name="T10" fmla="*/ 10 w 336"/>
                <a:gd name="T11" fmla="*/ 2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50221" name="Freeform 115">
              <a:extLst>
                <a:ext uri="{FF2B5EF4-FFF2-40B4-BE49-F238E27FC236}">
                  <a16:creationId xmlns:a16="http://schemas.microsoft.com/office/drawing/2014/main" id="{033AE287-9568-5098-E641-A880EAF32E2C}"/>
                </a:ext>
              </a:extLst>
            </p:cNvPr>
            <p:cNvSpPr>
              <a:spLocks/>
            </p:cNvSpPr>
            <p:nvPr/>
          </p:nvSpPr>
          <p:spPr bwMode="auto">
            <a:xfrm>
              <a:off x="2018" y="2024"/>
              <a:ext cx="128" cy="189"/>
            </a:xfrm>
            <a:custGeom>
              <a:avLst/>
              <a:gdLst>
                <a:gd name="T0" fmla="*/ 19 w 336"/>
                <a:gd name="T1" fmla="*/ 53 h 358"/>
                <a:gd name="T2" fmla="*/ 3 w 336"/>
                <a:gd name="T3" fmla="*/ 18 h 358"/>
                <a:gd name="T4" fmla="*/ 8 w 336"/>
                <a:gd name="T5" fmla="*/ 21 h 358"/>
                <a:gd name="T6" fmla="*/ 0 w 336"/>
                <a:gd name="T7" fmla="*/ 0 h 358"/>
                <a:gd name="T8" fmla="*/ 16 w 336"/>
                <a:gd name="T9" fmla="*/ 28 h 358"/>
                <a:gd name="T10" fmla="*/ 9 w 336"/>
                <a:gd name="T11" fmla="*/ 25 h 358"/>
                <a:gd name="T12" fmla="*/ 19 w 336"/>
                <a:gd name="T13" fmla="*/ 53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50222" name="Freeform 116">
              <a:extLst>
                <a:ext uri="{FF2B5EF4-FFF2-40B4-BE49-F238E27FC236}">
                  <a16:creationId xmlns:a16="http://schemas.microsoft.com/office/drawing/2014/main" id="{AAA5F5D0-B466-AEA0-B979-AF9643241CBA}"/>
                </a:ext>
              </a:extLst>
            </p:cNvPr>
            <p:cNvSpPr>
              <a:spLocks/>
            </p:cNvSpPr>
            <p:nvPr/>
          </p:nvSpPr>
          <p:spPr bwMode="auto">
            <a:xfrm>
              <a:off x="1565" y="2017"/>
              <a:ext cx="128" cy="189"/>
            </a:xfrm>
            <a:custGeom>
              <a:avLst/>
              <a:gdLst>
                <a:gd name="T0" fmla="*/ 0 w 336"/>
                <a:gd name="T1" fmla="*/ 53 h 358"/>
                <a:gd name="T2" fmla="*/ 16 w 336"/>
                <a:gd name="T3" fmla="*/ 18 h 358"/>
                <a:gd name="T4" fmla="*/ 11 w 336"/>
                <a:gd name="T5" fmla="*/ 21 h 358"/>
                <a:gd name="T6" fmla="*/ 19 w 336"/>
                <a:gd name="T7" fmla="*/ 0 h 358"/>
                <a:gd name="T8" fmla="*/ 3 w 336"/>
                <a:gd name="T9" fmla="*/ 28 h 358"/>
                <a:gd name="T10" fmla="*/ 10 w 336"/>
                <a:gd name="T11" fmla="*/ 25 h 358"/>
                <a:gd name="T12" fmla="*/ 0 w 336"/>
                <a:gd name="T13" fmla="*/ 53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50223" name="Freeform 117">
              <a:extLst>
                <a:ext uri="{FF2B5EF4-FFF2-40B4-BE49-F238E27FC236}">
                  <a16:creationId xmlns:a16="http://schemas.microsoft.com/office/drawing/2014/main" id="{4842FAF9-EBFE-320B-AD62-A66473BB12A0}"/>
                </a:ext>
              </a:extLst>
            </p:cNvPr>
            <p:cNvSpPr>
              <a:spLocks/>
            </p:cNvSpPr>
            <p:nvPr/>
          </p:nvSpPr>
          <p:spPr bwMode="auto">
            <a:xfrm>
              <a:off x="2018" y="1797"/>
              <a:ext cx="128" cy="189"/>
            </a:xfrm>
            <a:custGeom>
              <a:avLst/>
              <a:gdLst>
                <a:gd name="T0" fmla="*/ 19 w 336"/>
                <a:gd name="T1" fmla="*/ 0 h 358"/>
                <a:gd name="T2" fmla="*/ 3 w 336"/>
                <a:gd name="T3" fmla="*/ 34 h 358"/>
                <a:gd name="T4" fmla="*/ 8 w 336"/>
                <a:gd name="T5" fmla="*/ 32 h 358"/>
                <a:gd name="T6" fmla="*/ 0 w 336"/>
                <a:gd name="T7" fmla="*/ 53 h 358"/>
                <a:gd name="T8" fmla="*/ 16 w 336"/>
                <a:gd name="T9" fmla="*/ 24 h 358"/>
                <a:gd name="T10" fmla="*/ 9 w 336"/>
                <a:gd name="T11" fmla="*/ 27 h 358"/>
                <a:gd name="T12" fmla="*/ 19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grpSp>
      <p:sp>
        <p:nvSpPr>
          <p:cNvPr id="50186" name="Text Box 118">
            <a:extLst>
              <a:ext uri="{FF2B5EF4-FFF2-40B4-BE49-F238E27FC236}">
                <a16:creationId xmlns:a16="http://schemas.microsoft.com/office/drawing/2014/main" id="{22F25673-9FAE-5DDF-54BA-40927BAE0466}"/>
              </a:ext>
            </a:extLst>
          </p:cNvPr>
          <p:cNvSpPr txBox="1">
            <a:spLocks noChangeArrowheads="1"/>
          </p:cNvSpPr>
          <p:nvPr/>
        </p:nvSpPr>
        <p:spPr bwMode="auto">
          <a:xfrm>
            <a:off x="6732588" y="3136900"/>
            <a:ext cx="666750" cy="300038"/>
          </a:xfrm>
          <a:prstGeom prst="rect">
            <a:avLst/>
          </a:prstGeom>
          <a:solidFill>
            <a:srgbClr val="F8F8F8">
              <a:alpha val="5882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pPr>
            <a:r>
              <a:rPr kumimoji="1" lang="en-US" altLang="zh-CN" sz="1600">
                <a:solidFill>
                  <a:srgbClr val="0033CC"/>
                </a:solidFill>
                <a:latin typeface="Arial" panose="020B0604020202020204" pitchFamily="34" charset="0"/>
                <a:ea typeface="黑体" panose="02010609060101010101" pitchFamily="49" charset="-122"/>
              </a:rPr>
              <a:t>BSS</a:t>
            </a:r>
            <a:r>
              <a:rPr kumimoji="1" lang="en-US" altLang="zh-CN" sz="1600" baseline="-25000">
                <a:solidFill>
                  <a:srgbClr val="0033CC"/>
                </a:solidFill>
                <a:latin typeface="Arial" panose="020B0604020202020204" pitchFamily="34" charset="0"/>
                <a:ea typeface="黑体" panose="02010609060101010101" pitchFamily="49" charset="-122"/>
              </a:rPr>
              <a:t>1</a:t>
            </a:r>
          </a:p>
        </p:txBody>
      </p:sp>
      <p:sp>
        <p:nvSpPr>
          <p:cNvPr id="50187" name="Text Box 119">
            <a:extLst>
              <a:ext uri="{FF2B5EF4-FFF2-40B4-BE49-F238E27FC236}">
                <a16:creationId xmlns:a16="http://schemas.microsoft.com/office/drawing/2014/main" id="{83F60E96-0A23-A3BD-0B37-87792C56098F}"/>
              </a:ext>
            </a:extLst>
          </p:cNvPr>
          <p:cNvSpPr txBox="1">
            <a:spLocks noChangeArrowheads="1"/>
          </p:cNvSpPr>
          <p:nvPr/>
        </p:nvSpPr>
        <p:spPr bwMode="auto">
          <a:xfrm>
            <a:off x="8418513" y="3648075"/>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A</a:t>
            </a:r>
            <a:endParaRPr kumimoji="1" lang="en-US" altLang="zh-CN" sz="1600" baseline="-25000">
              <a:solidFill>
                <a:srgbClr val="0033CC"/>
              </a:solidFill>
              <a:latin typeface="Arial" panose="020B0604020202020204" pitchFamily="34" charset="0"/>
              <a:ea typeface="黑体" panose="02010609060101010101" pitchFamily="49" charset="-122"/>
            </a:endParaRPr>
          </a:p>
        </p:txBody>
      </p:sp>
      <p:sp>
        <p:nvSpPr>
          <p:cNvPr id="50188" name="Text Box 120">
            <a:extLst>
              <a:ext uri="{FF2B5EF4-FFF2-40B4-BE49-F238E27FC236}">
                <a16:creationId xmlns:a16="http://schemas.microsoft.com/office/drawing/2014/main" id="{134C90D6-B392-CCF9-83AC-C1186166E925}"/>
              </a:ext>
            </a:extLst>
          </p:cNvPr>
          <p:cNvSpPr txBox="1">
            <a:spLocks noChangeArrowheads="1"/>
          </p:cNvSpPr>
          <p:nvPr/>
        </p:nvSpPr>
        <p:spPr bwMode="auto">
          <a:xfrm>
            <a:off x="7669213" y="4672013"/>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B</a:t>
            </a:r>
            <a:endParaRPr kumimoji="1" lang="en-US" altLang="zh-CN" sz="1600" baseline="-25000">
              <a:solidFill>
                <a:srgbClr val="0033CC"/>
              </a:solidFill>
              <a:latin typeface="Arial" panose="020B0604020202020204" pitchFamily="34" charset="0"/>
              <a:ea typeface="黑体" panose="02010609060101010101" pitchFamily="49" charset="-122"/>
            </a:endParaRPr>
          </a:p>
        </p:txBody>
      </p:sp>
      <p:sp>
        <p:nvSpPr>
          <p:cNvPr id="50189" name="Line 121">
            <a:extLst>
              <a:ext uri="{FF2B5EF4-FFF2-40B4-BE49-F238E27FC236}">
                <a16:creationId xmlns:a16="http://schemas.microsoft.com/office/drawing/2014/main" id="{5C49C3D2-C364-2CC1-BF18-0A845EFCBE90}"/>
              </a:ext>
            </a:extLst>
          </p:cNvPr>
          <p:cNvSpPr>
            <a:spLocks noChangeShapeType="1"/>
          </p:cNvSpPr>
          <p:nvPr/>
        </p:nvSpPr>
        <p:spPr bwMode="auto">
          <a:xfrm flipH="1">
            <a:off x="5508625" y="3795713"/>
            <a:ext cx="2573338" cy="254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0" name="Rectangle 122">
            <a:extLst>
              <a:ext uri="{FF2B5EF4-FFF2-40B4-BE49-F238E27FC236}">
                <a16:creationId xmlns:a16="http://schemas.microsoft.com/office/drawing/2014/main" id="{C5DDC2CA-C91F-7712-B0C5-4F569CDD46CE}"/>
              </a:ext>
            </a:extLst>
          </p:cNvPr>
          <p:cNvSpPr>
            <a:spLocks noChangeArrowheads="1"/>
          </p:cNvSpPr>
          <p:nvPr/>
        </p:nvSpPr>
        <p:spPr bwMode="auto">
          <a:xfrm>
            <a:off x="6445250" y="3568700"/>
            <a:ext cx="1079500"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rgbClr val="0033CC"/>
                </a:solidFill>
                <a:latin typeface="Arial" panose="020B0604020202020204" pitchFamily="34" charset="0"/>
                <a:ea typeface="黑体" panose="02010609060101010101" pitchFamily="49" charset="-122"/>
              </a:rPr>
              <a:t>去往 </a:t>
            </a:r>
            <a:r>
              <a:rPr lang="en-US" altLang="zh-CN" sz="1600">
                <a:solidFill>
                  <a:srgbClr val="0033CC"/>
                </a:solidFill>
                <a:latin typeface="Arial" panose="020B0604020202020204" pitchFamily="34" charset="0"/>
                <a:ea typeface="黑体" panose="02010609060101010101" pitchFamily="49" charset="-122"/>
              </a:rPr>
              <a:t>AP = 1</a:t>
            </a:r>
          </a:p>
          <a:p>
            <a:pPr algn="ctr" eaLnBrk="1" hangingPunct="1"/>
            <a:r>
              <a:rPr lang="zh-CN" altLang="en-US" sz="1600">
                <a:solidFill>
                  <a:srgbClr val="0033CC"/>
                </a:solidFill>
                <a:latin typeface="Arial" panose="020B0604020202020204" pitchFamily="34" charset="0"/>
                <a:ea typeface="黑体" panose="02010609060101010101" pitchFamily="49" charset="-122"/>
              </a:rPr>
              <a:t>来自 </a:t>
            </a:r>
            <a:r>
              <a:rPr lang="en-US" altLang="zh-CN" sz="1600">
                <a:solidFill>
                  <a:srgbClr val="0033CC"/>
                </a:solidFill>
                <a:latin typeface="Arial" panose="020B0604020202020204" pitchFamily="34" charset="0"/>
                <a:ea typeface="黑体" panose="02010609060101010101" pitchFamily="49" charset="-122"/>
              </a:rPr>
              <a:t>AP = 0</a:t>
            </a:r>
          </a:p>
        </p:txBody>
      </p:sp>
      <p:sp>
        <p:nvSpPr>
          <p:cNvPr id="50191" name="Line 123">
            <a:extLst>
              <a:ext uri="{FF2B5EF4-FFF2-40B4-BE49-F238E27FC236}">
                <a16:creationId xmlns:a16="http://schemas.microsoft.com/office/drawing/2014/main" id="{8B0660D5-3018-4F3C-DCF5-6A53325E7C83}"/>
              </a:ext>
            </a:extLst>
          </p:cNvPr>
          <p:cNvSpPr>
            <a:spLocks noChangeShapeType="1"/>
          </p:cNvSpPr>
          <p:nvPr/>
        </p:nvSpPr>
        <p:spPr bwMode="auto">
          <a:xfrm flipV="1">
            <a:off x="3492500" y="3930650"/>
            <a:ext cx="1366838" cy="714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2" name="Line 124">
            <a:extLst>
              <a:ext uri="{FF2B5EF4-FFF2-40B4-BE49-F238E27FC236}">
                <a16:creationId xmlns:a16="http://schemas.microsoft.com/office/drawing/2014/main" id="{2DA21A11-F983-D641-77B4-3BBDA8E6AA2E}"/>
              </a:ext>
            </a:extLst>
          </p:cNvPr>
          <p:cNvSpPr>
            <a:spLocks noChangeShapeType="1"/>
          </p:cNvSpPr>
          <p:nvPr/>
        </p:nvSpPr>
        <p:spPr bwMode="auto">
          <a:xfrm>
            <a:off x="5292725" y="4073525"/>
            <a:ext cx="2160588" cy="792163"/>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3" name="Rectangle 125">
            <a:extLst>
              <a:ext uri="{FF2B5EF4-FFF2-40B4-BE49-F238E27FC236}">
                <a16:creationId xmlns:a16="http://schemas.microsoft.com/office/drawing/2014/main" id="{FAF42A50-021B-99E7-8F72-B69175DAD970}"/>
              </a:ext>
            </a:extLst>
          </p:cNvPr>
          <p:cNvSpPr>
            <a:spLocks noChangeArrowheads="1"/>
          </p:cNvSpPr>
          <p:nvPr/>
        </p:nvSpPr>
        <p:spPr bwMode="auto">
          <a:xfrm rot="1192993">
            <a:off x="5868988" y="4217988"/>
            <a:ext cx="1079500"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a:solidFill>
                  <a:srgbClr val="0033CC"/>
                </a:solidFill>
                <a:latin typeface="Arial" panose="020B0604020202020204" pitchFamily="34" charset="0"/>
                <a:ea typeface="黑体" panose="02010609060101010101" pitchFamily="49" charset="-122"/>
              </a:rPr>
              <a:t>去往 </a:t>
            </a:r>
            <a:r>
              <a:rPr lang="en-US" altLang="zh-CN" sz="1600">
                <a:solidFill>
                  <a:srgbClr val="0033CC"/>
                </a:solidFill>
                <a:latin typeface="Arial" panose="020B0604020202020204" pitchFamily="34" charset="0"/>
                <a:ea typeface="黑体" panose="02010609060101010101" pitchFamily="49" charset="-122"/>
              </a:rPr>
              <a:t>AP = 0</a:t>
            </a:r>
          </a:p>
          <a:p>
            <a:pPr algn="ctr" eaLnBrk="1" hangingPunct="1"/>
            <a:r>
              <a:rPr lang="zh-CN" altLang="en-US" sz="1600">
                <a:solidFill>
                  <a:srgbClr val="0033CC"/>
                </a:solidFill>
                <a:latin typeface="Arial" panose="020B0604020202020204" pitchFamily="34" charset="0"/>
                <a:ea typeface="黑体" panose="02010609060101010101" pitchFamily="49" charset="-122"/>
              </a:rPr>
              <a:t>来自 </a:t>
            </a:r>
            <a:r>
              <a:rPr lang="en-US" altLang="zh-CN" sz="1600">
                <a:solidFill>
                  <a:srgbClr val="0033CC"/>
                </a:solidFill>
                <a:latin typeface="Arial" panose="020B0604020202020204" pitchFamily="34" charset="0"/>
                <a:ea typeface="黑体" panose="02010609060101010101" pitchFamily="49" charset="-122"/>
              </a:rPr>
              <a:t>AP = 1</a:t>
            </a:r>
          </a:p>
        </p:txBody>
      </p:sp>
      <p:sp>
        <p:nvSpPr>
          <p:cNvPr id="50194" name="Line 126">
            <a:extLst>
              <a:ext uri="{FF2B5EF4-FFF2-40B4-BE49-F238E27FC236}">
                <a16:creationId xmlns:a16="http://schemas.microsoft.com/office/drawing/2014/main" id="{05D7D5BE-D6E3-B449-46B1-6C18B7B2B089}"/>
              </a:ext>
            </a:extLst>
          </p:cNvPr>
          <p:cNvSpPr>
            <a:spLocks noChangeShapeType="1"/>
          </p:cNvSpPr>
          <p:nvPr/>
        </p:nvSpPr>
        <p:spPr bwMode="auto">
          <a:xfrm flipV="1">
            <a:off x="2052638" y="4002088"/>
            <a:ext cx="1150937"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0195" name="Picture 127" descr="D-Link%20DI-713P%20Wireless%20Broadband%20router">
            <a:extLst>
              <a:ext uri="{FF2B5EF4-FFF2-40B4-BE49-F238E27FC236}">
                <a16:creationId xmlns:a16="http://schemas.microsoft.com/office/drawing/2014/main" id="{608D7E04-5964-50AC-6034-AA05DB95E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930650"/>
            <a:ext cx="749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96" name="Object 128">
            <a:extLst>
              <a:ext uri="{FF2B5EF4-FFF2-40B4-BE49-F238E27FC236}">
                <a16:creationId xmlns:a16="http://schemas.microsoft.com/office/drawing/2014/main" id="{5D9F07C1-18E7-D879-3063-326C99FF6820}"/>
              </a:ext>
            </a:extLst>
          </p:cNvPr>
          <p:cNvGraphicFramePr>
            <a:graphicFrameLocks noChangeAspect="1"/>
          </p:cNvGraphicFramePr>
          <p:nvPr/>
        </p:nvGraphicFramePr>
        <p:xfrm>
          <a:off x="2484438" y="4362450"/>
          <a:ext cx="1800225" cy="1227138"/>
        </p:xfrm>
        <a:graphic>
          <a:graphicData uri="http://schemas.openxmlformats.org/presentationml/2006/ole">
            <mc:AlternateContent xmlns:mc="http://schemas.openxmlformats.org/markup-compatibility/2006">
              <mc:Choice xmlns:v="urn:schemas-microsoft-com:vml" Requires="v">
                <p:oleObj name="VISIO" r:id="rId4" imgW="1687068" imgH="964692" progId="Visio.Drawing.6">
                  <p:embed/>
                </p:oleObj>
              </mc:Choice>
              <mc:Fallback>
                <p:oleObj name="VISIO" r:id="rId4" imgW="1687068" imgH="964692" progId="Visio.Drawing.6">
                  <p:embed/>
                  <p:pic>
                    <p:nvPicPr>
                      <p:cNvPr id="0" name="Object 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362450"/>
                        <a:ext cx="1800225" cy="122713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0197" name="Text Box 129">
            <a:extLst>
              <a:ext uri="{FF2B5EF4-FFF2-40B4-BE49-F238E27FC236}">
                <a16:creationId xmlns:a16="http://schemas.microsoft.com/office/drawing/2014/main" id="{9D84612E-2041-DB99-2166-97240FE5AD0F}"/>
              </a:ext>
            </a:extLst>
          </p:cNvPr>
          <p:cNvSpPr txBox="1">
            <a:spLocks noChangeArrowheads="1"/>
          </p:cNvSpPr>
          <p:nvPr/>
        </p:nvSpPr>
        <p:spPr bwMode="auto">
          <a:xfrm>
            <a:off x="2987675" y="472281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因特网</a:t>
            </a:r>
          </a:p>
        </p:txBody>
      </p:sp>
      <p:pic>
        <p:nvPicPr>
          <p:cNvPr id="50198" name="Picture 130">
            <a:extLst>
              <a:ext uri="{FF2B5EF4-FFF2-40B4-BE49-F238E27FC236}">
                <a16:creationId xmlns:a16="http://schemas.microsoft.com/office/drawing/2014/main" id="{1E1E13F3-DBE2-D160-B85D-AC812915D5A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0700" y="3857625"/>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0199" name="Text Box 131">
            <a:extLst>
              <a:ext uri="{FF2B5EF4-FFF2-40B4-BE49-F238E27FC236}">
                <a16:creationId xmlns:a16="http://schemas.microsoft.com/office/drawing/2014/main" id="{A9729106-BECE-9B37-1973-C5DEAD895E9A}"/>
              </a:ext>
            </a:extLst>
          </p:cNvPr>
          <p:cNvSpPr txBox="1">
            <a:spLocks noChangeArrowheads="1"/>
          </p:cNvSpPr>
          <p:nvPr/>
        </p:nvSpPr>
        <p:spPr bwMode="auto">
          <a:xfrm>
            <a:off x="3132138" y="356870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R</a:t>
            </a:r>
            <a:endParaRPr kumimoji="1" lang="en-US" altLang="zh-CN" sz="1600" baseline="-25000">
              <a:solidFill>
                <a:srgbClr val="0033CC"/>
              </a:solidFill>
              <a:latin typeface="Arial" panose="020B0604020202020204" pitchFamily="34" charset="0"/>
              <a:ea typeface="黑体" panose="02010609060101010101" pitchFamily="49" charset="-122"/>
            </a:endParaRPr>
          </a:p>
        </p:txBody>
      </p:sp>
      <p:sp>
        <p:nvSpPr>
          <p:cNvPr id="50200" name="Oval 132">
            <a:extLst>
              <a:ext uri="{FF2B5EF4-FFF2-40B4-BE49-F238E27FC236}">
                <a16:creationId xmlns:a16="http://schemas.microsoft.com/office/drawing/2014/main" id="{B82A6493-A38B-54F3-64E7-B4663DAA7EF0}"/>
              </a:ext>
            </a:extLst>
          </p:cNvPr>
          <p:cNvSpPr>
            <a:spLocks noChangeArrowheads="1"/>
          </p:cNvSpPr>
          <p:nvPr/>
        </p:nvSpPr>
        <p:spPr bwMode="auto">
          <a:xfrm>
            <a:off x="250825" y="3713163"/>
            <a:ext cx="2233613" cy="15128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01" name="Text Box 133">
            <a:extLst>
              <a:ext uri="{FF2B5EF4-FFF2-40B4-BE49-F238E27FC236}">
                <a16:creationId xmlns:a16="http://schemas.microsoft.com/office/drawing/2014/main" id="{5B6DC166-3E7E-F7C0-A50E-03DA06ED055C}"/>
              </a:ext>
            </a:extLst>
          </p:cNvPr>
          <p:cNvSpPr txBox="1">
            <a:spLocks noChangeArrowheads="1"/>
          </p:cNvSpPr>
          <p:nvPr/>
        </p:nvSpPr>
        <p:spPr bwMode="auto">
          <a:xfrm>
            <a:off x="539750" y="3929063"/>
            <a:ext cx="666750" cy="300037"/>
          </a:xfrm>
          <a:prstGeom prst="rect">
            <a:avLst/>
          </a:prstGeom>
          <a:solidFill>
            <a:srgbClr val="F8F8F8">
              <a:alpha val="58823"/>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pPr>
            <a:r>
              <a:rPr kumimoji="1" lang="en-US" altLang="zh-CN" sz="1600">
                <a:solidFill>
                  <a:srgbClr val="0033CC"/>
                </a:solidFill>
                <a:latin typeface="Arial" panose="020B0604020202020204" pitchFamily="34" charset="0"/>
                <a:ea typeface="黑体" panose="02010609060101010101" pitchFamily="49" charset="-122"/>
              </a:rPr>
              <a:t>BSS</a:t>
            </a:r>
            <a:r>
              <a:rPr kumimoji="1" lang="en-US" altLang="zh-CN" sz="1600" baseline="-25000">
                <a:solidFill>
                  <a:srgbClr val="0033CC"/>
                </a:solidFill>
                <a:latin typeface="Arial" panose="020B0604020202020204" pitchFamily="34" charset="0"/>
                <a:ea typeface="黑体" panose="02010609060101010101" pitchFamily="49" charset="-122"/>
              </a:rPr>
              <a:t>2</a:t>
            </a:r>
          </a:p>
        </p:txBody>
      </p:sp>
      <p:sp>
        <p:nvSpPr>
          <p:cNvPr id="50202" name="Text Box 134">
            <a:extLst>
              <a:ext uri="{FF2B5EF4-FFF2-40B4-BE49-F238E27FC236}">
                <a16:creationId xmlns:a16="http://schemas.microsoft.com/office/drawing/2014/main" id="{70FB81CD-5577-1622-4AD2-DBFCB1E18287}"/>
              </a:ext>
            </a:extLst>
          </p:cNvPr>
          <p:cNvSpPr txBox="1">
            <a:spLocks noChangeArrowheads="1"/>
          </p:cNvSpPr>
          <p:nvPr/>
        </p:nvSpPr>
        <p:spPr bwMode="auto">
          <a:xfrm>
            <a:off x="1692275" y="3856038"/>
            <a:ext cx="531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AP</a:t>
            </a:r>
            <a:r>
              <a:rPr kumimoji="1" lang="en-US" altLang="zh-CN" sz="1600" baseline="-25000">
                <a:solidFill>
                  <a:srgbClr val="0033CC"/>
                </a:solidFill>
                <a:latin typeface="Arial" panose="020B0604020202020204" pitchFamily="34" charset="0"/>
                <a:ea typeface="黑体" panose="02010609060101010101" pitchFamily="49" charset="-122"/>
              </a:rPr>
              <a:t>2</a:t>
            </a:r>
          </a:p>
        </p:txBody>
      </p:sp>
      <p:grpSp>
        <p:nvGrpSpPr>
          <p:cNvPr id="50203" name="Group 135">
            <a:extLst>
              <a:ext uri="{FF2B5EF4-FFF2-40B4-BE49-F238E27FC236}">
                <a16:creationId xmlns:a16="http://schemas.microsoft.com/office/drawing/2014/main" id="{3296CDF2-DE97-4C1A-36C7-F1CC2B1424FF}"/>
              </a:ext>
            </a:extLst>
          </p:cNvPr>
          <p:cNvGrpSpPr>
            <a:grpSpLocks/>
          </p:cNvGrpSpPr>
          <p:nvPr/>
        </p:nvGrpSpPr>
        <p:grpSpPr bwMode="auto">
          <a:xfrm>
            <a:off x="468313" y="4505325"/>
            <a:ext cx="671512" cy="495300"/>
            <a:chOff x="762" y="2391"/>
            <a:chExt cx="423" cy="312"/>
          </a:xfrm>
        </p:grpSpPr>
        <p:grpSp>
          <p:nvGrpSpPr>
            <p:cNvPr id="50210" name="Group 136">
              <a:extLst>
                <a:ext uri="{FF2B5EF4-FFF2-40B4-BE49-F238E27FC236}">
                  <a16:creationId xmlns:a16="http://schemas.microsoft.com/office/drawing/2014/main" id="{D0DAB7C5-6DE3-FC5E-7604-84FBBC0F28E2}"/>
                </a:ext>
              </a:extLst>
            </p:cNvPr>
            <p:cNvGrpSpPr>
              <a:grpSpLocks/>
            </p:cNvGrpSpPr>
            <p:nvPr/>
          </p:nvGrpSpPr>
          <p:grpSpPr bwMode="auto">
            <a:xfrm>
              <a:off x="867" y="2432"/>
              <a:ext cx="318" cy="271"/>
              <a:chOff x="657" y="1570"/>
              <a:chExt cx="318" cy="311"/>
            </a:xfrm>
          </p:grpSpPr>
          <p:sp>
            <p:nvSpPr>
              <p:cNvPr id="50218" name="Line 137">
                <a:extLst>
                  <a:ext uri="{FF2B5EF4-FFF2-40B4-BE49-F238E27FC236}">
                    <a16:creationId xmlns:a16="http://schemas.microsoft.com/office/drawing/2014/main" id="{6F06F87B-2C51-8B65-E0E0-EEFA1BAECBC6}"/>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50219" name="Picture 138" descr="laptop copy">
                <a:extLst>
                  <a:ext uri="{FF2B5EF4-FFF2-40B4-BE49-F238E27FC236}">
                    <a16:creationId xmlns:a16="http://schemas.microsoft.com/office/drawing/2014/main" id="{835ED35E-BFEA-85FF-6228-5D337F58A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211" name="Group 139">
              <a:extLst>
                <a:ext uri="{FF2B5EF4-FFF2-40B4-BE49-F238E27FC236}">
                  <a16:creationId xmlns:a16="http://schemas.microsoft.com/office/drawing/2014/main" id="{B1B1E9D4-FFF1-DD62-7EEF-1ACE43C5C45D}"/>
                </a:ext>
              </a:extLst>
            </p:cNvPr>
            <p:cNvGrpSpPr>
              <a:grpSpLocks/>
            </p:cNvGrpSpPr>
            <p:nvPr/>
          </p:nvGrpSpPr>
          <p:grpSpPr bwMode="auto">
            <a:xfrm>
              <a:off x="762" y="2391"/>
              <a:ext cx="306" cy="90"/>
              <a:chOff x="748" y="2251"/>
              <a:chExt cx="306" cy="90"/>
            </a:xfrm>
          </p:grpSpPr>
          <p:sp>
            <p:nvSpPr>
              <p:cNvPr id="50212" name="AutoShape 140">
                <a:extLst>
                  <a:ext uri="{FF2B5EF4-FFF2-40B4-BE49-F238E27FC236}">
                    <a16:creationId xmlns:a16="http://schemas.microsoft.com/office/drawing/2014/main" id="{D045EAC8-251B-1595-2334-557D48C59C60}"/>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13" name="AutoShape 141">
                <a:extLst>
                  <a:ext uri="{FF2B5EF4-FFF2-40B4-BE49-F238E27FC236}">
                    <a16:creationId xmlns:a16="http://schemas.microsoft.com/office/drawing/2014/main" id="{0627FCDE-424B-9861-665E-79A6C87A19EF}"/>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14" name="AutoShape 142">
                <a:extLst>
                  <a:ext uri="{FF2B5EF4-FFF2-40B4-BE49-F238E27FC236}">
                    <a16:creationId xmlns:a16="http://schemas.microsoft.com/office/drawing/2014/main" id="{2AF4A8D6-53E1-7CAF-910F-A1274D687490}"/>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15" name="AutoShape 143">
                <a:extLst>
                  <a:ext uri="{FF2B5EF4-FFF2-40B4-BE49-F238E27FC236}">
                    <a16:creationId xmlns:a16="http://schemas.microsoft.com/office/drawing/2014/main" id="{5D851A41-A6B0-0C42-E74F-3C117A8735C7}"/>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16" name="AutoShape 144">
                <a:extLst>
                  <a:ext uri="{FF2B5EF4-FFF2-40B4-BE49-F238E27FC236}">
                    <a16:creationId xmlns:a16="http://schemas.microsoft.com/office/drawing/2014/main" id="{2AFA7355-6711-1216-090F-3794F673E135}"/>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17" name="AutoShape 145">
                <a:extLst>
                  <a:ext uri="{FF2B5EF4-FFF2-40B4-BE49-F238E27FC236}">
                    <a16:creationId xmlns:a16="http://schemas.microsoft.com/office/drawing/2014/main" id="{71C55B0E-B18B-7EDD-219B-8A29B2EE8D65}"/>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50204" name="Text Box 146">
            <a:extLst>
              <a:ext uri="{FF2B5EF4-FFF2-40B4-BE49-F238E27FC236}">
                <a16:creationId xmlns:a16="http://schemas.microsoft.com/office/drawing/2014/main" id="{BA78C719-21F8-7970-4B8B-6D5A74A86EB7}"/>
              </a:ext>
            </a:extLst>
          </p:cNvPr>
          <p:cNvSpPr txBox="1">
            <a:spLocks noChangeArrowheads="1"/>
          </p:cNvSpPr>
          <p:nvPr/>
        </p:nvSpPr>
        <p:spPr bwMode="auto">
          <a:xfrm>
            <a:off x="900113" y="457676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C</a:t>
            </a:r>
            <a:endParaRPr kumimoji="1" lang="en-US" altLang="zh-CN" sz="1600" baseline="-25000">
              <a:solidFill>
                <a:srgbClr val="0033CC"/>
              </a:solidFill>
              <a:latin typeface="Arial" panose="020B0604020202020204" pitchFamily="34" charset="0"/>
              <a:ea typeface="黑体" panose="02010609060101010101" pitchFamily="49" charset="-122"/>
            </a:endParaRPr>
          </a:p>
        </p:txBody>
      </p:sp>
      <p:sp>
        <p:nvSpPr>
          <p:cNvPr id="50205" name="Text Box 147">
            <a:extLst>
              <a:ext uri="{FF2B5EF4-FFF2-40B4-BE49-F238E27FC236}">
                <a16:creationId xmlns:a16="http://schemas.microsoft.com/office/drawing/2014/main" id="{2169FF81-B1AA-87FB-9DF0-96C616D7B44A}"/>
              </a:ext>
            </a:extLst>
          </p:cNvPr>
          <p:cNvSpPr txBox="1">
            <a:spLocks noChangeArrowheads="1"/>
          </p:cNvSpPr>
          <p:nvPr/>
        </p:nvSpPr>
        <p:spPr bwMode="auto">
          <a:xfrm>
            <a:off x="3349625" y="407193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0</a:t>
            </a:r>
            <a:endParaRPr kumimoji="1" lang="en-US" altLang="zh-CN" sz="1600" baseline="-25000">
              <a:solidFill>
                <a:srgbClr val="0033CC"/>
              </a:solidFill>
              <a:latin typeface="Arial" panose="020B0604020202020204" pitchFamily="34" charset="0"/>
              <a:ea typeface="黑体" panose="02010609060101010101" pitchFamily="49" charset="-122"/>
            </a:endParaRPr>
          </a:p>
        </p:txBody>
      </p:sp>
      <p:sp>
        <p:nvSpPr>
          <p:cNvPr id="50206" name="Text Box 148">
            <a:extLst>
              <a:ext uri="{FF2B5EF4-FFF2-40B4-BE49-F238E27FC236}">
                <a16:creationId xmlns:a16="http://schemas.microsoft.com/office/drawing/2014/main" id="{607F87E4-5E06-6009-235F-39C3C4DAB808}"/>
              </a:ext>
            </a:extLst>
          </p:cNvPr>
          <p:cNvSpPr txBox="1">
            <a:spLocks noChangeArrowheads="1"/>
          </p:cNvSpPr>
          <p:nvPr/>
        </p:nvSpPr>
        <p:spPr bwMode="auto">
          <a:xfrm>
            <a:off x="3563938" y="364013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1</a:t>
            </a:r>
            <a:endParaRPr kumimoji="1" lang="en-US" altLang="zh-CN" sz="1600" baseline="-25000">
              <a:solidFill>
                <a:srgbClr val="0033CC"/>
              </a:solidFill>
              <a:latin typeface="Arial" panose="020B0604020202020204" pitchFamily="34" charset="0"/>
              <a:ea typeface="黑体" panose="02010609060101010101" pitchFamily="49" charset="-122"/>
            </a:endParaRPr>
          </a:p>
        </p:txBody>
      </p:sp>
      <p:sp>
        <p:nvSpPr>
          <p:cNvPr id="50207" name="Text Box 149">
            <a:extLst>
              <a:ext uri="{FF2B5EF4-FFF2-40B4-BE49-F238E27FC236}">
                <a16:creationId xmlns:a16="http://schemas.microsoft.com/office/drawing/2014/main" id="{905B4D18-491B-31AF-BD65-4161947F832F}"/>
              </a:ext>
            </a:extLst>
          </p:cNvPr>
          <p:cNvSpPr txBox="1">
            <a:spLocks noChangeArrowheads="1"/>
          </p:cNvSpPr>
          <p:nvPr/>
        </p:nvSpPr>
        <p:spPr bwMode="auto">
          <a:xfrm>
            <a:off x="2771775" y="37353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2</a:t>
            </a:r>
            <a:endParaRPr kumimoji="1" lang="en-US" altLang="zh-CN" sz="1600" baseline="-25000">
              <a:solidFill>
                <a:srgbClr val="0033CC"/>
              </a:solidFill>
              <a:latin typeface="Arial" panose="020B0604020202020204" pitchFamily="34" charset="0"/>
              <a:ea typeface="黑体" panose="02010609060101010101" pitchFamily="49" charset="-122"/>
            </a:endParaRPr>
          </a:p>
        </p:txBody>
      </p:sp>
      <p:sp>
        <p:nvSpPr>
          <p:cNvPr id="50208" name="Text Box 150">
            <a:extLst>
              <a:ext uri="{FF2B5EF4-FFF2-40B4-BE49-F238E27FC236}">
                <a16:creationId xmlns:a16="http://schemas.microsoft.com/office/drawing/2014/main" id="{3B464068-5539-458F-7BC2-52130110246F}"/>
              </a:ext>
            </a:extLst>
          </p:cNvPr>
          <p:cNvSpPr txBox="1">
            <a:spLocks noChangeArrowheads="1"/>
          </p:cNvSpPr>
          <p:nvPr/>
        </p:nvSpPr>
        <p:spPr bwMode="auto">
          <a:xfrm>
            <a:off x="1979613" y="620713"/>
            <a:ext cx="5016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200">
                <a:solidFill>
                  <a:srgbClr val="0033CC"/>
                </a:solidFill>
                <a:latin typeface="Arial" panose="020B0604020202020204" pitchFamily="34" charset="0"/>
                <a:ea typeface="黑体" panose="02010609060101010101" pitchFamily="49" charset="-122"/>
              </a:rPr>
              <a:t>站点 </a:t>
            </a:r>
            <a:r>
              <a:rPr lang="en-US" altLang="zh-CN" sz="3200">
                <a:solidFill>
                  <a:srgbClr val="0033CC"/>
                </a:solidFill>
                <a:latin typeface="Arial" panose="020B0604020202020204" pitchFamily="34" charset="0"/>
                <a:ea typeface="黑体" panose="02010609060101010101" pitchFamily="49" charset="-122"/>
              </a:rPr>
              <a:t>A </a:t>
            </a:r>
            <a:r>
              <a:rPr lang="zh-CN" altLang="en-US" sz="3200">
                <a:solidFill>
                  <a:srgbClr val="0033CC"/>
                </a:solidFill>
                <a:latin typeface="Arial" panose="020B0604020202020204" pitchFamily="34" charset="0"/>
                <a:ea typeface="黑体" panose="02010609060101010101" pitchFamily="49" charset="-122"/>
              </a:rPr>
              <a:t>向 </a:t>
            </a:r>
            <a:r>
              <a:rPr lang="en-US" altLang="zh-CN" sz="3200">
                <a:solidFill>
                  <a:srgbClr val="0033CC"/>
                </a:solidFill>
                <a:latin typeface="Arial" panose="020B0604020202020204" pitchFamily="34" charset="0"/>
                <a:ea typeface="黑体" panose="02010609060101010101" pitchFamily="49" charset="-122"/>
              </a:rPr>
              <a:t>B </a:t>
            </a:r>
            <a:r>
              <a:rPr lang="zh-CN" altLang="en-US" sz="3200">
                <a:solidFill>
                  <a:srgbClr val="0033CC"/>
                </a:solidFill>
                <a:latin typeface="Arial" panose="020B0604020202020204" pitchFamily="34" charset="0"/>
                <a:ea typeface="黑体" panose="02010609060101010101" pitchFamily="49" charset="-122"/>
              </a:rPr>
              <a:t>发送数据帧</a:t>
            </a:r>
          </a:p>
          <a:p>
            <a:pPr algn="ctr" eaLnBrk="1" hangingPunct="1"/>
            <a:r>
              <a:rPr lang="zh-CN" altLang="en-US" sz="3200">
                <a:solidFill>
                  <a:srgbClr val="0033CC"/>
                </a:solidFill>
                <a:latin typeface="Arial" panose="020B0604020202020204" pitchFamily="34" charset="0"/>
                <a:ea typeface="黑体" panose="02010609060101010101" pitchFamily="49" charset="-122"/>
              </a:rPr>
              <a:t>但数据帧必须经过 </a:t>
            </a:r>
            <a:r>
              <a:rPr lang="en-US" altLang="zh-CN" sz="3200">
                <a:solidFill>
                  <a:srgbClr val="0033CC"/>
                </a:solidFill>
                <a:latin typeface="Arial" panose="020B0604020202020204" pitchFamily="34" charset="0"/>
                <a:ea typeface="黑体" panose="02010609060101010101" pitchFamily="49" charset="-122"/>
              </a:rPr>
              <a:t>AP </a:t>
            </a:r>
            <a:r>
              <a:rPr lang="zh-CN" altLang="en-US" sz="3200">
                <a:solidFill>
                  <a:srgbClr val="0033CC"/>
                </a:solidFill>
                <a:latin typeface="Arial" panose="020B0604020202020204" pitchFamily="34" charset="0"/>
                <a:ea typeface="黑体" panose="02010609060101010101" pitchFamily="49" charset="-122"/>
              </a:rPr>
              <a:t>转发</a:t>
            </a:r>
          </a:p>
        </p:txBody>
      </p:sp>
      <p:sp>
        <p:nvSpPr>
          <p:cNvPr id="50209" name="灯片编号占位符 1">
            <a:extLst>
              <a:ext uri="{FF2B5EF4-FFF2-40B4-BE49-F238E27FC236}">
                <a16:creationId xmlns:a16="http://schemas.microsoft.com/office/drawing/2014/main" id="{D15B2FE6-25FD-50A8-EF35-379C5F822C0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9C7107E4-2A07-4547-8DAA-0BBD24DDD9DD}" type="slidenum">
              <a:rPr lang="en-US" altLang="zh-CN" sz="1200">
                <a:solidFill>
                  <a:srgbClr val="898989"/>
                </a:solidFill>
              </a:rPr>
              <a:pPr eaLnBrk="1" hangingPunct="1"/>
              <a:t>46</a:t>
            </a:fld>
            <a:endParaRPr lang="en-US" altLang="zh-CN" sz="120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8E3ABC3-CA7C-DC62-ED19-44C2BE5C65CF}"/>
              </a:ext>
            </a:extLst>
          </p:cNvPr>
          <p:cNvSpPr>
            <a:spLocks noGrp="1" noChangeArrowheads="1"/>
          </p:cNvSpPr>
          <p:nvPr>
            <p:ph type="title"/>
          </p:nvPr>
        </p:nvSpPr>
        <p:spPr/>
        <p:txBody>
          <a:bodyPr/>
          <a:lstStyle/>
          <a:p>
            <a:pPr marL="838200" indent="-838200" algn="ctr">
              <a:buFontTx/>
              <a:buAutoNum type="arabicPeriod" startAt="2"/>
            </a:pPr>
            <a:r>
              <a:rPr lang="zh-CN" altLang="en-US" sz="4000"/>
              <a:t>序号控制字段、持续期字段</a:t>
            </a:r>
            <a:br>
              <a:rPr lang="zh-CN" altLang="en-US" sz="4000"/>
            </a:br>
            <a:r>
              <a:rPr lang="zh-CN" altLang="en-US" sz="4000"/>
              <a:t>和帧控制字段 </a:t>
            </a:r>
          </a:p>
        </p:txBody>
      </p:sp>
      <p:sp>
        <p:nvSpPr>
          <p:cNvPr id="51203" name="Rectangle 3">
            <a:extLst>
              <a:ext uri="{FF2B5EF4-FFF2-40B4-BE49-F238E27FC236}">
                <a16:creationId xmlns:a16="http://schemas.microsoft.com/office/drawing/2014/main" id="{79E028CE-6B2D-7709-7EB0-050679BC5321}"/>
              </a:ext>
            </a:extLst>
          </p:cNvPr>
          <p:cNvSpPr>
            <a:spLocks noGrp="1" noChangeArrowheads="1"/>
          </p:cNvSpPr>
          <p:nvPr>
            <p:ph idx="1"/>
          </p:nvPr>
        </p:nvSpPr>
        <p:spPr>
          <a:xfrm>
            <a:off x="684213" y="1844675"/>
            <a:ext cx="7772400" cy="4751388"/>
          </a:xfrm>
        </p:spPr>
        <p:txBody>
          <a:bodyPr/>
          <a:lstStyle/>
          <a:p>
            <a:r>
              <a:rPr lang="zh-CN" altLang="en-US"/>
              <a:t>序号控制字段占 </a:t>
            </a:r>
            <a:r>
              <a:rPr lang="en-US" altLang="zh-CN"/>
              <a:t>16 </a:t>
            </a:r>
            <a:r>
              <a:rPr lang="zh-CN" altLang="en-US"/>
              <a:t>位，其中序号子字段占 </a:t>
            </a:r>
            <a:r>
              <a:rPr lang="en-US" altLang="zh-CN"/>
              <a:t>12 </a:t>
            </a:r>
            <a:r>
              <a:rPr lang="zh-CN" altLang="en-US"/>
              <a:t>位，分片子字段占 </a:t>
            </a:r>
            <a:r>
              <a:rPr lang="en-US" altLang="zh-CN"/>
              <a:t>4 </a:t>
            </a:r>
            <a:r>
              <a:rPr lang="zh-CN" altLang="en-US"/>
              <a:t>位。</a:t>
            </a:r>
          </a:p>
          <a:p>
            <a:r>
              <a:rPr lang="zh-CN" altLang="en-US"/>
              <a:t>持续期字段占 </a:t>
            </a:r>
            <a:r>
              <a:rPr lang="en-US" altLang="zh-CN"/>
              <a:t>16 </a:t>
            </a:r>
            <a:r>
              <a:rPr lang="zh-CN" altLang="en-US"/>
              <a:t>位。</a:t>
            </a:r>
          </a:p>
          <a:p>
            <a:r>
              <a:rPr lang="zh-CN" altLang="en-US"/>
              <a:t>帧控制字段共分为 </a:t>
            </a:r>
            <a:r>
              <a:rPr lang="en-US" altLang="zh-CN"/>
              <a:t>11 </a:t>
            </a:r>
            <a:r>
              <a:rPr lang="zh-CN" altLang="en-US"/>
              <a:t>个子字段。</a:t>
            </a:r>
          </a:p>
          <a:p>
            <a:pPr lvl="1"/>
            <a:r>
              <a:rPr lang="zh-CN" altLang="en-US">
                <a:solidFill>
                  <a:schemeClr val="folHlink"/>
                </a:solidFill>
                <a:latin typeface="Arial" panose="020B0604020202020204" pitchFamily="34" charset="0"/>
                <a:ea typeface="黑体" panose="02010609060101010101" pitchFamily="49" charset="-122"/>
              </a:rPr>
              <a:t>协议版本字段现在是 </a:t>
            </a:r>
            <a:r>
              <a:rPr lang="en-US" altLang="zh-CN">
                <a:solidFill>
                  <a:schemeClr val="folHlink"/>
                </a:solidFill>
                <a:latin typeface="Arial" panose="020B0604020202020204" pitchFamily="34" charset="0"/>
                <a:ea typeface="黑体" panose="02010609060101010101" pitchFamily="49" charset="-122"/>
              </a:rPr>
              <a:t>0</a:t>
            </a:r>
            <a:r>
              <a:rPr lang="zh-CN" altLang="en-US">
                <a:solidFill>
                  <a:schemeClr val="folHlink"/>
                </a:solidFill>
                <a:latin typeface="Arial" panose="020B0604020202020204" pitchFamily="34" charset="0"/>
                <a:ea typeface="黑体" panose="02010609060101010101" pitchFamily="49" charset="-122"/>
              </a:rPr>
              <a:t>。</a:t>
            </a:r>
          </a:p>
          <a:p>
            <a:pPr lvl="1"/>
            <a:r>
              <a:rPr lang="zh-CN" altLang="en-US">
                <a:solidFill>
                  <a:schemeClr val="folHlink"/>
                </a:solidFill>
                <a:latin typeface="Arial" panose="020B0604020202020204" pitchFamily="34" charset="0"/>
                <a:ea typeface="黑体" panose="02010609060101010101" pitchFamily="49" charset="-122"/>
              </a:rPr>
              <a:t>类型字段和子类型字段用来区分帧的功能。</a:t>
            </a:r>
          </a:p>
          <a:p>
            <a:pPr lvl="1"/>
            <a:r>
              <a:rPr lang="zh-CN" altLang="en-US">
                <a:solidFill>
                  <a:schemeClr val="folHlink"/>
                </a:solidFill>
                <a:latin typeface="Arial" panose="020B0604020202020204" pitchFamily="34" charset="0"/>
                <a:ea typeface="黑体" panose="02010609060101010101" pitchFamily="49" charset="-122"/>
              </a:rPr>
              <a:t>更多分片字段置为 </a:t>
            </a:r>
            <a:r>
              <a:rPr lang="en-US" altLang="zh-CN">
                <a:solidFill>
                  <a:schemeClr val="folHlink"/>
                </a:solidFill>
                <a:latin typeface="Arial" panose="020B0604020202020204" pitchFamily="34" charset="0"/>
                <a:ea typeface="黑体" panose="02010609060101010101" pitchFamily="49" charset="-122"/>
              </a:rPr>
              <a:t>1 </a:t>
            </a:r>
            <a:r>
              <a:rPr lang="zh-CN" altLang="en-US">
                <a:solidFill>
                  <a:schemeClr val="folHlink"/>
                </a:solidFill>
                <a:latin typeface="Arial" panose="020B0604020202020204" pitchFamily="34" charset="0"/>
                <a:ea typeface="黑体" panose="02010609060101010101" pitchFamily="49" charset="-122"/>
              </a:rPr>
              <a:t>时表明这个帧属于一个帧的多个分片之一。</a:t>
            </a:r>
          </a:p>
          <a:p>
            <a:pPr lvl="1"/>
            <a:r>
              <a:rPr lang="zh-CN" altLang="en-US">
                <a:solidFill>
                  <a:schemeClr val="folHlink"/>
                </a:solidFill>
                <a:latin typeface="Arial" panose="020B0604020202020204" pitchFamily="34" charset="0"/>
                <a:ea typeface="黑体" panose="02010609060101010101" pitchFamily="49" charset="-122"/>
              </a:rPr>
              <a:t>有线等效保密字段 </a:t>
            </a:r>
            <a:r>
              <a:rPr lang="en-US" altLang="zh-CN">
                <a:solidFill>
                  <a:schemeClr val="folHlink"/>
                </a:solidFill>
                <a:latin typeface="Arial" panose="020B0604020202020204" pitchFamily="34" charset="0"/>
                <a:ea typeface="黑体" panose="02010609060101010101" pitchFamily="49" charset="-122"/>
              </a:rPr>
              <a:t>WEP </a:t>
            </a:r>
            <a:r>
              <a:rPr lang="zh-CN" altLang="en-US">
                <a:solidFill>
                  <a:schemeClr val="folHlink"/>
                </a:solidFill>
                <a:latin typeface="Arial" panose="020B0604020202020204" pitchFamily="34" charset="0"/>
                <a:ea typeface="黑体" panose="02010609060101010101" pitchFamily="49" charset="-122"/>
              </a:rPr>
              <a:t>占 </a:t>
            </a:r>
            <a:r>
              <a:rPr lang="en-US" altLang="zh-CN">
                <a:solidFill>
                  <a:schemeClr val="folHlink"/>
                </a:solidFill>
                <a:latin typeface="Arial" panose="020B0604020202020204" pitchFamily="34" charset="0"/>
                <a:ea typeface="黑体" panose="02010609060101010101" pitchFamily="49" charset="-122"/>
              </a:rPr>
              <a:t>1 </a:t>
            </a:r>
            <a:r>
              <a:rPr lang="zh-CN" altLang="en-US">
                <a:solidFill>
                  <a:schemeClr val="folHlink"/>
                </a:solidFill>
                <a:latin typeface="Arial" panose="020B0604020202020204" pitchFamily="34" charset="0"/>
                <a:ea typeface="黑体" panose="02010609060101010101" pitchFamily="49" charset="-122"/>
              </a:rPr>
              <a:t>位。若 </a:t>
            </a:r>
            <a:r>
              <a:rPr lang="en-US" altLang="zh-CN">
                <a:solidFill>
                  <a:schemeClr val="folHlink"/>
                </a:solidFill>
                <a:latin typeface="Arial" panose="020B0604020202020204" pitchFamily="34" charset="0"/>
                <a:ea typeface="黑体" panose="02010609060101010101" pitchFamily="49" charset="-122"/>
              </a:rPr>
              <a:t>WEP = 1</a:t>
            </a:r>
            <a:r>
              <a:rPr lang="zh-CN" altLang="en-US">
                <a:solidFill>
                  <a:schemeClr val="folHlink"/>
                </a:solidFill>
                <a:latin typeface="Arial" panose="020B0604020202020204" pitchFamily="34" charset="0"/>
                <a:ea typeface="黑体" panose="02010609060101010101" pitchFamily="49" charset="-122"/>
              </a:rPr>
              <a:t>，就表明采用了 </a:t>
            </a:r>
            <a:r>
              <a:rPr lang="en-US" altLang="zh-CN">
                <a:solidFill>
                  <a:schemeClr val="folHlink"/>
                </a:solidFill>
                <a:latin typeface="Arial" panose="020B0604020202020204" pitchFamily="34" charset="0"/>
                <a:ea typeface="黑体" panose="02010609060101010101" pitchFamily="49" charset="-122"/>
              </a:rPr>
              <a:t>WEP </a:t>
            </a:r>
            <a:r>
              <a:rPr lang="zh-CN" altLang="en-US">
                <a:solidFill>
                  <a:schemeClr val="folHlink"/>
                </a:solidFill>
                <a:latin typeface="Arial" panose="020B0604020202020204" pitchFamily="34" charset="0"/>
                <a:ea typeface="黑体" panose="02010609060101010101" pitchFamily="49" charset="-122"/>
              </a:rPr>
              <a:t>加密算法</a:t>
            </a:r>
            <a:r>
              <a:rPr lang="zh-CN" altLang="en-US"/>
              <a:t>。      </a:t>
            </a:r>
          </a:p>
        </p:txBody>
      </p:sp>
      <p:sp>
        <p:nvSpPr>
          <p:cNvPr id="51204" name="灯片编号占位符 1">
            <a:extLst>
              <a:ext uri="{FF2B5EF4-FFF2-40B4-BE49-F238E27FC236}">
                <a16:creationId xmlns:a16="http://schemas.microsoft.com/office/drawing/2014/main" id="{4EF82763-1DCF-3C18-0AC5-A6D1F7B944D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33680992-9DAE-45B2-8229-494EF9DA14DE}" type="slidenum">
              <a:rPr lang="en-US" altLang="zh-CN" sz="1200">
                <a:solidFill>
                  <a:srgbClr val="898989"/>
                </a:solidFill>
              </a:rPr>
              <a:pPr eaLnBrk="1" hangingPunct="1"/>
              <a:t>47</a:t>
            </a:fld>
            <a:endParaRPr lang="en-US" altLang="zh-CN"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2BD2B0E3-CDCB-8822-F2E4-FFB369B155BC}"/>
              </a:ext>
            </a:extLst>
          </p:cNvPr>
          <p:cNvSpPr>
            <a:spLocks noGrp="1" noChangeArrowheads="1"/>
          </p:cNvSpPr>
          <p:nvPr>
            <p:ph type="title"/>
          </p:nvPr>
        </p:nvSpPr>
        <p:spPr>
          <a:xfrm>
            <a:off x="1150938" y="214313"/>
            <a:ext cx="6805612" cy="1462087"/>
          </a:xfrm>
        </p:spPr>
        <p:txBody>
          <a:bodyPr/>
          <a:lstStyle/>
          <a:p>
            <a:pPr algn="ctr"/>
            <a:r>
              <a:rPr lang="zh-CN" altLang="en-US"/>
              <a:t>分片的发送举例 </a:t>
            </a:r>
          </a:p>
        </p:txBody>
      </p:sp>
      <p:sp>
        <p:nvSpPr>
          <p:cNvPr id="52227" name="Text Box 6">
            <a:extLst>
              <a:ext uri="{FF2B5EF4-FFF2-40B4-BE49-F238E27FC236}">
                <a16:creationId xmlns:a16="http://schemas.microsoft.com/office/drawing/2014/main" id="{B2369208-8007-90A8-1A44-DB5B59AEE6BD}"/>
              </a:ext>
            </a:extLst>
          </p:cNvPr>
          <p:cNvSpPr txBox="1">
            <a:spLocks noChangeArrowheads="1"/>
          </p:cNvSpPr>
          <p:nvPr/>
        </p:nvSpPr>
        <p:spPr bwMode="auto">
          <a:xfrm>
            <a:off x="8712200" y="3163888"/>
            <a:ext cx="242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solidFill>
                  <a:schemeClr val="folHlink"/>
                </a:solidFill>
                <a:latin typeface="Arial" panose="020B0604020202020204" pitchFamily="34" charset="0"/>
                <a:ea typeface="黑体" panose="02010609060101010101" pitchFamily="49" charset="-122"/>
              </a:rPr>
              <a:t>t</a:t>
            </a:r>
          </a:p>
        </p:txBody>
      </p:sp>
      <p:sp>
        <p:nvSpPr>
          <p:cNvPr id="52228" name="Text Box 8">
            <a:extLst>
              <a:ext uri="{FF2B5EF4-FFF2-40B4-BE49-F238E27FC236}">
                <a16:creationId xmlns:a16="http://schemas.microsoft.com/office/drawing/2014/main" id="{B99D1975-A826-EB74-2666-B3D356AB7295}"/>
              </a:ext>
            </a:extLst>
          </p:cNvPr>
          <p:cNvSpPr txBox="1">
            <a:spLocks noChangeArrowheads="1"/>
          </p:cNvSpPr>
          <p:nvPr/>
        </p:nvSpPr>
        <p:spPr bwMode="auto">
          <a:xfrm>
            <a:off x="8712200" y="4962525"/>
            <a:ext cx="2428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solidFill>
                  <a:schemeClr val="folHlink"/>
                </a:solidFill>
                <a:latin typeface="Arial" panose="020B0604020202020204" pitchFamily="34" charset="0"/>
                <a:ea typeface="黑体" panose="02010609060101010101" pitchFamily="49" charset="-122"/>
              </a:rPr>
              <a:t>t</a:t>
            </a:r>
          </a:p>
        </p:txBody>
      </p:sp>
      <p:sp>
        <p:nvSpPr>
          <p:cNvPr id="52229" name="Text Box 11">
            <a:extLst>
              <a:ext uri="{FF2B5EF4-FFF2-40B4-BE49-F238E27FC236}">
                <a16:creationId xmlns:a16="http://schemas.microsoft.com/office/drawing/2014/main" id="{3D992805-E2C0-38CD-960A-D27F9B79F029}"/>
              </a:ext>
            </a:extLst>
          </p:cNvPr>
          <p:cNvSpPr txBox="1">
            <a:spLocks noChangeArrowheads="1"/>
          </p:cNvSpPr>
          <p:nvPr/>
        </p:nvSpPr>
        <p:spPr bwMode="auto">
          <a:xfrm>
            <a:off x="8712200" y="4076700"/>
            <a:ext cx="242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solidFill>
                  <a:schemeClr val="folHlink"/>
                </a:solidFill>
                <a:latin typeface="Arial" panose="020B0604020202020204" pitchFamily="34" charset="0"/>
                <a:ea typeface="黑体" panose="02010609060101010101" pitchFamily="49" charset="-122"/>
              </a:rPr>
              <a:t>t</a:t>
            </a:r>
          </a:p>
        </p:txBody>
      </p:sp>
      <p:sp>
        <p:nvSpPr>
          <p:cNvPr id="52230" name="Text Box 9">
            <a:extLst>
              <a:ext uri="{FF2B5EF4-FFF2-40B4-BE49-F238E27FC236}">
                <a16:creationId xmlns:a16="http://schemas.microsoft.com/office/drawing/2014/main" id="{78365307-3B9F-C5B5-DE16-37997C72D8D0}"/>
              </a:ext>
            </a:extLst>
          </p:cNvPr>
          <p:cNvSpPr txBox="1">
            <a:spLocks noChangeArrowheads="1"/>
          </p:cNvSpPr>
          <p:nvPr/>
        </p:nvSpPr>
        <p:spPr bwMode="auto">
          <a:xfrm>
            <a:off x="258763" y="30622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a:solidFill>
                  <a:schemeClr val="folHlink"/>
                </a:solidFill>
                <a:latin typeface="Arial" panose="020B0604020202020204" pitchFamily="34" charset="0"/>
                <a:ea typeface="黑体" panose="02010609060101010101" pitchFamily="49" charset="-122"/>
              </a:rPr>
              <a:t>源站</a:t>
            </a:r>
          </a:p>
        </p:txBody>
      </p:sp>
      <p:sp>
        <p:nvSpPr>
          <p:cNvPr id="52231" name="Text Box 12">
            <a:extLst>
              <a:ext uri="{FF2B5EF4-FFF2-40B4-BE49-F238E27FC236}">
                <a16:creationId xmlns:a16="http://schemas.microsoft.com/office/drawing/2014/main" id="{3F7868FD-56DA-1FA7-7C22-BE342D5F9F7F}"/>
              </a:ext>
            </a:extLst>
          </p:cNvPr>
          <p:cNvSpPr txBox="1">
            <a:spLocks noChangeArrowheads="1"/>
          </p:cNvSpPr>
          <p:nvPr/>
        </p:nvSpPr>
        <p:spPr bwMode="auto">
          <a:xfrm>
            <a:off x="246063" y="39258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800">
                <a:solidFill>
                  <a:schemeClr val="folHlink"/>
                </a:solidFill>
                <a:latin typeface="Arial" panose="020B0604020202020204" pitchFamily="34" charset="0"/>
                <a:ea typeface="黑体" panose="02010609060101010101" pitchFamily="49" charset="-122"/>
              </a:rPr>
              <a:t>目的站</a:t>
            </a:r>
          </a:p>
        </p:txBody>
      </p:sp>
      <p:sp>
        <p:nvSpPr>
          <p:cNvPr id="52232" name="Text Box 13">
            <a:extLst>
              <a:ext uri="{FF2B5EF4-FFF2-40B4-BE49-F238E27FC236}">
                <a16:creationId xmlns:a16="http://schemas.microsoft.com/office/drawing/2014/main" id="{28795CC1-51C3-4F81-0B0A-19D75BF3EE8A}"/>
              </a:ext>
            </a:extLst>
          </p:cNvPr>
          <p:cNvSpPr txBox="1">
            <a:spLocks noChangeArrowheads="1"/>
          </p:cNvSpPr>
          <p:nvPr/>
        </p:nvSpPr>
        <p:spPr bwMode="auto">
          <a:xfrm>
            <a:off x="182563" y="474503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1800">
                <a:solidFill>
                  <a:schemeClr val="folHlink"/>
                </a:solidFill>
                <a:latin typeface="Arial" panose="020B0604020202020204" pitchFamily="34" charset="0"/>
                <a:ea typeface="黑体" panose="02010609060101010101" pitchFamily="49" charset="-122"/>
              </a:rPr>
              <a:t> </a:t>
            </a:r>
            <a:r>
              <a:rPr kumimoji="1" lang="zh-CN" altLang="en-US" sz="1800">
                <a:solidFill>
                  <a:schemeClr val="folHlink"/>
                </a:solidFill>
                <a:latin typeface="Arial" panose="020B0604020202020204" pitchFamily="34" charset="0"/>
                <a:ea typeface="黑体" panose="02010609060101010101" pitchFamily="49" charset="-122"/>
              </a:rPr>
              <a:t>其他站</a:t>
            </a:r>
          </a:p>
        </p:txBody>
      </p:sp>
      <p:sp>
        <p:nvSpPr>
          <p:cNvPr id="52233" name="Rectangle 14">
            <a:extLst>
              <a:ext uri="{FF2B5EF4-FFF2-40B4-BE49-F238E27FC236}">
                <a16:creationId xmlns:a16="http://schemas.microsoft.com/office/drawing/2014/main" id="{C8D2DB69-894E-E870-0D5A-01E45CAB62CA}"/>
              </a:ext>
            </a:extLst>
          </p:cNvPr>
          <p:cNvSpPr>
            <a:spLocks noChangeArrowheads="1"/>
          </p:cNvSpPr>
          <p:nvPr/>
        </p:nvSpPr>
        <p:spPr bwMode="auto">
          <a:xfrm>
            <a:off x="1481138" y="3094038"/>
            <a:ext cx="576262"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RTS</a:t>
            </a:r>
          </a:p>
        </p:txBody>
      </p:sp>
      <p:sp>
        <p:nvSpPr>
          <p:cNvPr id="52234" name="Rectangle 15">
            <a:extLst>
              <a:ext uri="{FF2B5EF4-FFF2-40B4-BE49-F238E27FC236}">
                <a16:creationId xmlns:a16="http://schemas.microsoft.com/office/drawing/2014/main" id="{4067A79B-BCF8-D926-68A9-7B4FC8F6F67D}"/>
              </a:ext>
            </a:extLst>
          </p:cNvPr>
          <p:cNvSpPr>
            <a:spLocks noChangeArrowheads="1"/>
          </p:cNvSpPr>
          <p:nvPr/>
        </p:nvSpPr>
        <p:spPr bwMode="auto">
          <a:xfrm>
            <a:off x="2251075" y="3981450"/>
            <a:ext cx="577850" cy="396875"/>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CTS</a:t>
            </a:r>
          </a:p>
        </p:txBody>
      </p:sp>
      <p:sp>
        <p:nvSpPr>
          <p:cNvPr id="52235" name="Rectangle 16">
            <a:extLst>
              <a:ext uri="{FF2B5EF4-FFF2-40B4-BE49-F238E27FC236}">
                <a16:creationId xmlns:a16="http://schemas.microsoft.com/office/drawing/2014/main" id="{CD4E2AA8-2B62-3800-3CAE-5976E7927609}"/>
              </a:ext>
            </a:extLst>
          </p:cNvPr>
          <p:cNvSpPr>
            <a:spLocks noChangeArrowheads="1"/>
          </p:cNvSpPr>
          <p:nvPr/>
        </p:nvSpPr>
        <p:spPr bwMode="auto">
          <a:xfrm>
            <a:off x="3022600" y="3094038"/>
            <a:ext cx="866775" cy="396875"/>
          </a:xfrm>
          <a:prstGeom prst="rect">
            <a:avLst/>
          </a:prstGeom>
          <a:solidFill>
            <a:srgbClr val="CC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latin typeface="Arial" panose="020B0604020202020204" pitchFamily="34" charset="0"/>
                <a:ea typeface="黑体" panose="02010609060101010101" pitchFamily="49" charset="-122"/>
              </a:rPr>
              <a:t>分片</a:t>
            </a:r>
            <a:r>
              <a:rPr lang="zh-CN" altLang="en-US" sz="1000">
                <a:solidFill>
                  <a:schemeClr val="folHlink"/>
                </a:solidFill>
                <a:latin typeface="Arial" panose="020B0604020202020204" pitchFamily="34" charset="0"/>
                <a:ea typeface="黑体" panose="02010609060101010101" pitchFamily="49" charset="-122"/>
              </a:rPr>
              <a:t> </a:t>
            </a:r>
            <a:r>
              <a:rPr lang="en-US" altLang="zh-CN" sz="1800">
                <a:solidFill>
                  <a:schemeClr val="folHlink"/>
                </a:solidFill>
                <a:latin typeface="Arial" panose="020B0604020202020204" pitchFamily="34" charset="0"/>
                <a:ea typeface="黑体" panose="02010609060101010101" pitchFamily="49" charset="-122"/>
              </a:rPr>
              <a:t>0</a:t>
            </a:r>
          </a:p>
        </p:txBody>
      </p:sp>
      <p:sp>
        <p:nvSpPr>
          <p:cNvPr id="52236" name="Line 17">
            <a:extLst>
              <a:ext uri="{FF2B5EF4-FFF2-40B4-BE49-F238E27FC236}">
                <a16:creationId xmlns:a16="http://schemas.microsoft.com/office/drawing/2014/main" id="{EE31287B-71A3-BA47-9DBE-06D87A8BB33B}"/>
              </a:ext>
            </a:extLst>
          </p:cNvPr>
          <p:cNvSpPr>
            <a:spLocks noChangeShapeType="1"/>
          </p:cNvSpPr>
          <p:nvPr/>
        </p:nvSpPr>
        <p:spPr bwMode="auto">
          <a:xfrm>
            <a:off x="2057400" y="2798763"/>
            <a:ext cx="0" cy="2073275"/>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7" name="Line 18">
            <a:extLst>
              <a:ext uri="{FF2B5EF4-FFF2-40B4-BE49-F238E27FC236}">
                <a16:creationId xmlns:a16="http://schemas.microsoft.com/office/drawing/2014/main" id="{A32A96A3-7856-B885-963C-7C380409B65F}"/>
              </a:ext>
            </a:extLst>
          </p:cNvPr>
          <p:cNvSpPr>
            <a:spLocks noChangeShapeType="1"/>
          </p:cNvSpPr>
          <p:nvPr/>
        </p:nvSpPr>
        <p:spPr bwMode="auto">
          <a:xfrm>
            <a:off x="2251075" y="2798763"/>
            <a:ext cx="0" cy="157956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8" name="Line 19">
            <a:extLst>
              <a:ext uri="{FF2B5EF4-FFF2-40B4-BE49-F238E27FC236}">
                <a16:creationId xmlns:a16="http://schemas.microsoft.com/office/drawing/2014/main" id="{718F5723-22C7-367C-7B5F-B3F718E8FB0D}"/>
              </a:ext>
            </a:extLst>
          </p:cNvPr>
          <p:cNvSpPr>
            <a:spLocks noChangeShapeType="1"/>
          </p:cNvSpPr>
          <p:nvPr/>
        </p:nvSpPr>
        <p:spPr bwMode="auto">
          <a:xfrm>
            <a:off x="2828925" y="3981450"/>
            <a:ext cx="0" cy="890588"/>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9" name="Line 20">
            <a:extLst>
              <a:ext uri="{FF2B5EF4-FFF2-40B4-BE49-F238E27FC236}">
                <a16:creationId xmlns:a16="http://schemas.microsoft.com/office/drawing/2014/main" id="{058B92B6-07DC-28F8-5C0B-4C5D587CD8DD}"/>
              </a:ext>
            </a:extLst>
          </p:cNvPr>
          <p:cNvSpPr>
            <a:spLocks noChangeShapeType="1"/>
          </p:cNvSpPr>
          <p:nvPr/>
        </p:nvSpPr>
        <p:spPr bwMode="auto">
          <a:xfrm>
            <a:off x="3022600" y="3094038"/>
            <a:ext cx="0" cy="1284287"/>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0" name="Rectangle 21">
            <a:extLst>
              <a:ext uri="{FF2B5EF4-FFF2-40B4-BE49-F238E27FC236}">
                <a16:creationId xmlns:a16="http://schemas.microsoft.com/office/drawing/2014/main" id="{72B422D7-0D17-9131-A2BD-35430C9AD62C}"/>
              </a:ext>
            </a:extLst>
          </p:cNvPr>
          <p:cNvSpPr>
            <a:spLocks noChangeArrowheads="1"/>
          </p:cNvSpPr>
          <p:nvPr/>
        </p:nvSpPr>
        <p:spPr bwMode="auto">
          <a:xfrm>
            <a:off x="4083050" y="3981450"/>
            <a:ext cx="579438"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ACK0</a:t>
            </a:r>
          </a:p>
        </p:txBody>
      </p:sp>
      <p:sp>
        <p:nvSpPr>
          <p:cNvPr id="52241" name="Line 22">
            <a:extLst>
              <a:ext uri="{FF2B5EF4-FFF2-40B4-BE49-F238E27FC236}">
                <a16:creationId xmlns:a16="http://schemas.microsoft.com/office/drawing/2014/main" id="{83D47D2E-0FE9-D847-D9D8-01F1C223DFE1}"/>
              </a:ext>
            </a:extLst>
          </p:cNvPr>
          <p:cNvSpPr>
            <a:spLocks noChangeShapeType="1"/>
          </p:cNvSpPr>
          <p:nvPr/>
        </p:nvSpPr>
        <p:spPr bwMode="auto">
          <a:xfrm>
            <a:off x="3889375" y="3390900"/>
            <a:ext cx="0" cy="987425"/>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2" name="Line 23">
            <a:extLst>
              <a:ext uri="{FF2B5EF4-FFF2-40B4-BE49-F238E27FC236}">
                <a16:creationId xmlns:a16="http://schemas.microsoft.com/office/drawing/2014/main" id="{C3285554-4AE9-1F9D-A834-B47F63B98CA9}"/>
              </a:ext>
            </a:extLst>
          </p:cNvPr>
          <p:cNvSpPr>
            <a:spLocks noChangeShapeType="1"/>
          </p:cNvSpPr>
          <p:nvPr/>
        </p:nvSpPr>
        <p:spPr bwMode="auto">
          <a:xfrm>
            <a:off x="4083050" y="3490913"/>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3" name="Rectangle 24">
            <a:extLst>
              <a:ext uri="{FF2B5EF4-FFF2-40B4-BE49-F238E27FC236}">
                <a16:creationId xmlns:a16="http://schemas.microsoft.com/office/drawing/2014/main" id="{A831FDDD-3E40-4306-85D9-0B9C5767A021}"/>
              </a:ext>
            </a:extLst>
          </p:cNvPr>
          <p:cNvSpPr>
            <a:spLocks noChangeArrowheads="1"/>
          </p:cNvSpPr>
          <p:nvPr/>
        </p:nvSpPr>
        <p:spPr bwMode="auto">
          <a:xfrm>
            <a:off x="4854575" y="3094038"/>
            <a:ext cx="866775" cy="396875"/>
          </a:xfrm>
          <a:prstGeom prst="rect">
            <a:avLst/>
          </a:prstGeom>
          <a:solidFill>
            <a:srgbClr val="CCCC00"/>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latin typeface="Arial" panose="020B0604020202020204" pitchFamily="34" charset="0"/>
                <a:ea typeface="黑体" panose="02010609060101010101" pitchFamily="49" charset="-122"/>
              </a:rPr>
              <a:t>分片 </a:t>
            </a:r>
            <a:r>
              <a:rPr lang="en-US" altLang="zh-CN" sz="1800">
                <a:solidFill>
                  <a:schemeClr val="folHlink"/>
                </a:solidFill>
                <a:latin typeface="Arial" panose="020B0604020202020204" pitchFamily="34" charset="0"/>
                <a:ea typeface="黑体" panose="02010609060101010101" pitchFamily="49" charset="-122"/>
              </a:rPr>
              <a:t>1</a:t>
            </a:r>
          </a:p>
        </p:txBody>
      </p:sp>
      <p:sp>
        <p:nvSpPr>
          <p:cNvPr id="52244" name="Rectangle 25">
            <a:extLst>
              <a:ext uri="{FF2B5EF4-FFF2-40B4-BE49-F238E27FC236}">
                <a16:creationId xmlns:a16="http://schemas.microsoft.com/office/drawing/2014/main" id="{A88C01A4-8239-9EDB-78EA-804198FF5159}"/>
              </a:ext>
            </a:extLst>
          </p:cNvPr>
          <p:cNvSpPr>
            <a:spLocks noChangeArrowheads="1"/>
          </p:cNvSpPr>
          <p:nvPr/>
        </p:nvSpPr>
        <p:spPr bwMode="auto">
          <a:xfrm>
            <a:off x="5915025" y="3981450"/>
            <a:ext cx="615950"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ACK1</a:t>
            </a:r>
          </a:p>
        </p:txBody>
      </p:sp>
      <p:sp>
        <p:nvSpPr>
          <p:cNvPr id="52245" name="Line 27">
            <a:extLst>
              <a:ext uri="{FF2B5EF4-FFF2-40B4-BE49-F238E27FC236}">
                <a16:creationId xmlns:a16="http://schemas.microsoft.com/office/drawing/2014/main" id="{1E907D8B-7E5D-938F-DAA3-0FD6B1EA6606}"/>
              </a:ext>
            </a:extLst>
          </p:cNvPr>
          <p:cNvSpPr>
            <a:spLocks noChangeShapeType="1"/>
          </p:cNvSpPr>
          <p:nvPr/>
        </p:nvSpPr>
        <p:spPr bwMode="auto">
          <a:xfrm flipH="1">
            <a:off x="4643438" y="3490913"/>
            <a:ext cx="19050" cy="13779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6" name="Line 28">
            <a:extLst>
              <a:ext uri="{FF2B5EF4-FFF2-40B4-BE49-F238E27FC236}">
                <a16:creationId xmlns:a16="http://schemas.microsoft.com/office/drawing/2014/main" id="{C2FC0084-608A-7CCD-B0ED-41FF8CCFC1D4}"/>
              </a:ext>
            </a:extLst>
          </p:cNvPr>
          <p:cNvSpPr>
            <a:spLocks noChangeShapeType="1"/>
          </p:cNvSpPr>
          <p:nvPr/>
        </p:nvSpPr>
        <p:spPr bwMode="auto">
          <a:xfrm>
            <a:off x="4856163" y="3490913"/>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7" name="Line 29">
            <a:extLst>
              <a:ext uri="{FF2B5EF4-FFF2-40B4-BE49-F238E27FC236}">
                <a16:creationId xmlns:a16="http://schemas.microsoft.com/office/drawing/2014/main" id="{BD50EC5A-1C0E-2182-2453-07F1231FBB98}"/>
              </a:ext>
            </a:extLst>
          </p:cNvPr>
          <p:cNvSpPr>
            <a:spLocks noChangeShapeType="1"/>
          </p:cNvSpPr>
          <p:nvPr/>
        </p:nvSpPr>
        <p:spPr bwMode="auto">
          <a:xfrm>
            <a:off x="5722938" y="3490913"/>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8" name="Line 30">
            <a:extLst>
              <a:ext uri="{FF2B5EF4-FFF2-40B4-BE49-F238E27FC236}">
                <a16:creationId xmlns:a16="http://schemas.microsoft.com/office/drawing/2014/main" id="{B2DD0D5B-9EDF-2049-2263-9432725D0AF1}"/>
              </a:ext>
            </a:extLst>
          </p:cNvPr>
          <p:cNvSpPr>
            <a:spLocks noChangeShapeType="1"/>
          </p:cNvSpPr>
          <p:nvPr/>
        </p:nvSpPr>
        <p:spPr bwMode="auto">
          <a:xfrm>
            <a:off x="5916613" y="3490913"/>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9" name="Line 31">
            <a:extLst>
              <a:ext uri="{FF2B5EF4-FFF2-40B4-BE49-F238E27FC236}">
                <a16:creationId xmlns:a16="http://schemas.microsoft.com/office/drawing/2014/main" id="{81F92CF8-2C87-D8E9-408C-CDA6014D377E}"/>
              </a:ext>
            </a:extLst>
          </p:cNvPr>
          <p:cNvSpPr>
            <a:spLocks noChangeShapeType="1"/>
          </p:cNvSpPr>
          <p:nvPr/>
        </p:nvSpPr>
        <p:spPr bwMode="auto">
          <a:xfrm>
            <a:off x="6516688" y="3490913"/>
            <a:ext cx="7937" cy="1462087"/>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0" name="Line 32">
            <a:extLst>
              <a:ext uri="{FF2B5EF4-FFF2-40B4-BE49-F238E27FC236}">
                <a16:creationId xmlns:a16="http://schemas.microsoft.com/office/drawing/2014/main" id="{30616DEA-C70A-FFA8-7E10-3687346D26F8}"/>
              </a:ext>
            </a:extLst>
          </p:cNvPr>
          <p:cNvSpPr>
            <a:spLocks noChangeShapeType="1"/>
          </p:cNvSpPr>
          <p:nvPr/>
        </p:nvSpPr>
        <p:spPr bwMode="auto">
          <a:xfrm>
            <a:off x="6688138" y="3490913"/>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1" name="Line 33">
            <a:extLst>
              <a:ext uri="{FF2B5EF4-FFF2-40B4-BE49-F238E27FC236}">
                <a16:creationId xmlns:a16="http://schemas.microsoft.com/office/drawing/2014/main" id="{8B346E63-B697-4617-F803-9ED2FFB1ED73}"/>
              </a:ext>
            </a:extLst>
          </p:cNvPr>
          <p:cNvSpPr>
            <a:spLocks noChangeShapeType="1"/>
          </p:cNvSpPr>
          <p:nvPr/>
        </p:nvSpPr>
        <p:spPr bwMode="auto">
          <a:xfrm>
            <a:off x="7554913" y="3490913"/>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2" name="Line 34">
            <a:extLst>
              <a:ext uri="{FF2B5EF4-FFF2-40B4-BE49-F238E27FC236}">
                <a16:creationId xmlns:a16="http://schemas.microsoft.com/office/drawing/2014/main" id="{FB585A69-182B-9011-8031-61BCAEAAB71D}"/>
              </a:ext>
            </a:extLst>
          </p:cNvPr>
          <p:cNvSpPr>
            <a:spLocks noChangeShapeType="1"/>
          </p:cNvSpPr>
          <p:nvPr/>
        </p:nvSpPr>
        <p:spPr bwMode="auto">
          <a:xfrm>
            <a:off x="7748588" y="3490913"/>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3" name="Rectangle 35">
            <a:extLst>
              <a:ext uri="{FF2B5EF4-FFF2-40B4-BE49-F238E27FC236}">
                <a16:creationId xmlns:a16="http://schemas.microsoft.com/office/drawing/2014/main" id="{312AC1E5-29E0-295E-669C-89B95D5937B4}"/>
              </a:ext>
            </a:extLst>
          </p:cNvPr>
          <p:cNvSpPr>
            <a:spLocks noChangeArrowheads="1"/>
          </p:cNvSpPr>
          <p:nvPr/>
        </p:nvSpPr>
        <p:spPr bwMode="auto">
          <a:xfrm>
            <a:off x="6688138" y="3094038"/>
            <a:ext cx="866775" cy="396875"/>
          </a:xfrm>
          <a:prstGeom prst="rect">
            <a:avLst/>
          </a:prstGeom>
          <a:solidFill>
            <a:srgbClr val="CCCC00"/>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latin typeface="Arial" panose="020B0604020202020204" pitchFamily="34" charset="0"/>
                <a:ea typeface="黑体" panose="02010609060101010101" pitchFamily="49" charset="-122"/>
              </a:rPr>
              <a:t>分片 </a:t>
            </a:r>
            <a:r>
              <a:rPr lang="en-US" altLang="zh-CN" sz="1800">
                <a:solidFill>
                  <a:schemeClr val="folHlink"/>
                </a:solidFill>
                <a:latin typeface="Arial" panose="020B0604020202020204" pitchFamily="34" charset="0"/>
                <a:ea typeface="黑体" panose="02010609060101010101" pitchFamily="49" charset="-122"/>
              </a:rPr>
              <a:t>2</a:t>
            </a:r>
          </a:p>
        </p:txBody>
      </p:sp>
      <p:sp>
        <p:nvSpPr>
          <p:cNvPr id="52254" name="Rectangle 36">
            <a:extLst>
              <a:ext uri="{FF2B5EF4-FFF2-40B4-BE49-F238E27FC236}">
                <a16:creationId xmlns:a16="http://schemas.microsoft.com/office/drawing/2014/main" id="{A8C053C6-3034-1A95-DF45-F42058CFC652}"/>
              </a:ext>
            </a:extLst>
          </p:cNvPr>
          <p:cNvSpPr>
            <a:spLocks noChangeArrowheads="1"/>
          </p:cNvSpPr>
          <p:nvPr/>
        </p:nvSpPr>
        <p:spPr bwMode="auto">
          <a:xfrm>
            <a:off x="7748588" y="3981450"/>
            <a:ext cx="642937"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ACK2</a:t>
            </a:r>
          </a:p>
        </p:txBody>
      </p:sp>
      <p:sp>
        <p:nvSpPr>
          <p:cNvPr id="52255" name="Line 37">
            <a:extLst>
              <a:ext uri="{FF2B5EF4-FFF2-40B4-BE49-F238E27FC236}">
                <a16:creationId xmlns:a16="http://schemas.microsoft.com/office/drawing/2014/main" id="{CD1A90DE-2E8A-543D-6EC0-DEEED6B06D33}"/>
              </a:ext>
            </a:extLst>
          </p:cNvPr>
          <p:cNvSpPr>
            <a:spLocks noChangeShapeType="1"/>
          </p:cNvSpPr>
          <p:nvPr/>
        </p:nvSpPr>
        <p:spPr bwMode="auto">
          <a:xfrm>
            <a:off x="1674813" y="2897188"/>
            <a:ext cx="38258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6" name="Line 38">
            <a:extLst>
              <a:ext uri="{FF2B5EF4-FFF2-40B4-BE49-F238E27FC236}">
                <a16:creationId xmlns:a16="http://schemas.microsoft.com/office/drawing/2014/main" id="{27A6F089-9B28-C2E5-E8FD-FFFBBCC5DC53}"/>
              </a:ext>
            </a:extLst>
          </p:cNvPr>
          <p:cNvSpPr>
            <a:spLocks noChangeShapeType="1"/>
          </p:cNvSpPr>
          <p:nvPr/>
        </p:nvSpPr>
        <p:spPr bwMode="auto">
          <a:xfrm flipH="1">
            <a:off x="2254250" y="2897188"/>
            <a:ext cx="384175"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7" name="Text Box 39">
            <a:extLst>
              <a:ext uri="{FF2B5EF4-FFF2-40B4-BE49-F238E27FC236}">
                <a16:creationId xmlns:a16="http://schemas.microsoft.com/office/drawing/2014/main" id="{1A4C5677-043C-AE71-F97D-75F1E62D5F87}"/>
              </a:ext>
            </a:extLst>
          </p:cNvPr>
          <p:cNvSpPr txBox="1">
            <a:spLocks noChangeArrowheads="1"/>
          </p:cNvSpPr>
          <p:nvPr/>
        </p:nvSpPr>
        <p:spPr bwMode="auto">
          <a:xfrm>
            <a:off x="1911350" y="2179638"/>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a:solidFill>
                  <a:schemeClr val="folHlink"/>
                </a:solidFill>
                <a:latin typeface="Arial" panose="020B0604020202020204" pitchFamily="34" charset="0"/>
                <a:ea typeface="黑体" panose="02010609060101010101" pitchFamily="49" charset="-122"/>
              </a:rPr>
              <a:t>SIFS</a:t>
            </a:r>
          </a:p>
        </p:txBody>
      </p:sp>
      <p:sp>
        <p:nvSpPr>
          <p:cNvPr id="52258" name="Line 40">
            <a:extLst>
              <a:ext uri="{FF2B5EF4-FFF2-40B4-BE49-F238E27FC236}">
                <a16:creationId xmlns:a16="http://schemas.microsoft.com/office/drawing/2014/main" id="{F02A48F2-3AF2-3C16-2C95-F748E53F1243}"/>
              </a:ext>
            </a:extLst>
          </p:cNvPr>
          <p:cNvSpPr>
            <a:spLocks noChangeShapeType="1"/>
          </p:cNvSpPr>
          <p:nvPr/>
        </p:nvSpPr>
        <p:spPr bwMode="auto">
          <a:xfrm flipH="1">
            <a:off x="2155825" y="2600325"/>
            <a:ext cx="95250" cy="296863"/>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59" name="Rectangle 41">
            <a:extLst>
              <a:ext uri="{FF2B5EF4-FFF2-40B4-BE49-F238E27FC236}">
                <a16:creationId xmlns:a16="http://schemas.microsoft.com/office/drawing/2014/main" id="{5E1045CF-43A0-704A-37B9-1E1EA876D4FC}"/>
              </a:ext>
            </a:extLst>
          </p:cNvPr>
          <p:cNvSpPr>
            <a:spLocks noChangeArrowheads="1"/>
          </p:cNvSpPr>
          <p:nvPr/>
        </p:nvSpPr>
        <p:spPr bwMode="auto">
          <a:xfrm>
            <a:off x="2057400" y="4868863"/>
            <a:ext cx="2605088"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NAV (RTS)</a:t>
            </a:r>
          </a:p>
        </p:txBody>
      </p:sp>
      <p:sp>
        <p:nvSpPr>
          <p:cNvPr id="52260" name="Rectangle 42">
            <a:extLst>
              <a:ext uri="{FF2B5EF4-FFF2-40B4-BE49-F238E27FC236}">
                <a16:creationId xmlns:a16="http://schemas.microsoft.com/office/drawing/2014/main" id="{FF3D64C9-5B07-0B75-89F6-13036B7A71C4}"/>
              </a:ext>
            </a:extLst>
          </p:cNvPr>
          <p:cNvSpPr>
            <a:spLocks noChangeArrowheads="1"/>
          </p:cNvSpPr>
          <p:nvPr/>
        </p:nvSpPr>
        <p:spPr bwMode="auto">
          <a:xfrm>
            <a:off x="2828925" y="5265738"/>
            <a:ext cx="1833563"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NAV (CTS)</a:t>
            </a:r>
          </a:p>
        </p:txBody>
      </p:sp>
      <p:sp>
        <p:nvSpPr>
          <p:cNvPr id="52261" name="AutoShape 43">
            <a:extLst>
              <a:ext uri="{FF2B5EF4-FFF2-40B4-BE49-F238E27FC236}">
                <a16:creationId xmlns:a16="http://schemas.microsoft.com/office/drawing/2014/main" id="{120FF8F6-E5D8-6EF5-F934-1F0DFF4BE8FF}"/>
              </a:ext>
            </a:extLst>
          </p:cNvPr>
          <p:cNvSpPr>
            <a:spLocks/>
          </p:cNvSpPr>
          <p:nvPr/>
        </p:nvSpPr>
        <p:spPr bwMode="auto">
          <a:xfrm rot="-5400000">
            <a:off x="5477668" y="316707"/>
            <a:ext cx="296863" cy="5207000"/>
          </a:xfrm>
          <a:prstGeom prst="rightBrace">
            <a:avLst>
              <a:gd name="adj1" fmla="val 146167"/>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2262" name="Text Box 44">
            <a:extLst>
              <a:ext uri="{FF2B5EF4-FFF2-40B4-BE49-F238E27FC236}">
                <a16:creationId xmlns:a16="http://schemas.microsoft.com/office/drawing/2014/main" id="{946C9DD0-A28B-41A8-1DAE-17436A1DFA5C}"/>
              </a:ext>
            </a:extLst>
          </p:cNvPr>
          <p:cNvSpPr txBox="1">
            <a:spLocks noChangeArrowheads="1"/>
          </p:cNvSpPr>
          <p:nvPr/>
        </p:nvSpPr>
        <p:spPr bwMode="auto">
          <a:xfrm>
            <a:off x="3779838" y="2262188"/>
            <a:ext cx="374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folHlink"/>
                </a:solidFill>
                <a:latin typeface="Arial" panose="020B0604020202020204" pitchFamily="34" charset="0"/>
                <a:ea typeface="黑体" panose="02010609060101010101" pitchFamily="49" charset="-122"/>
              </a:rPr>
              <a:t>长的帧划分为许多分片</a:t>
            </a:r>
          </a:p>
        </p:txBody>
      </p:sp>
      <p:sp>
        <p:nvSpPr>
          <p:cNvPr id="52263" name="Line 7">
            <a:extLst>
              <a:ext uri="{FF2B5EF4-FFF2-40B4-BE49-F238E27FC236}">
                <a16:creationId xmlns:a16="http://schemas.microsoft.com/office/drawing/2014/main" id="{AC82198D-1A23-3715-5049-56727AF2A98D}"/>
              </a:ext>
            </a:extLst>
          </p:cNvPr>
          <p:cNvSpPr>
            <a:spLocks noChangeShapeType="1"/>
          </p:cNvSpPr>
          <p:nvPr/>
        </p:nvSpPr>
        <p:spPr bwMode="auto">
          <a:xfrm>
            <a:off x="385763" y="5265738"/>
            <a:ext cx="8578850"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4" name="Line 10">
            <a:extLst>
              <a:ext uri="{FF2B5EF4-FFF2-40B4-BE49-F238E27FC236}">
                <a16:creationId xmlns:a16="http://schemas.microsoft.com/office/drawing/2014/main" id="{25D270DB-C04C-4541-DE00-ACD383F3B3A9}"/>
              </a:ext>
            </a:extLst>
          </p:cNvPr>
          <p:cNvSpPr>
            <a:spLocks noChangeShapeType="1"/>
          </p:cNvSpPr>
          <p:nvPr/>
        </p:nvSpPr>
        <p:spPr bwMode="auto">
          <a:xfrm>
            <a:off x="384175" y="4378325"/>
            <a:ext cx="8575675"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5" name="Line 5">
            <a:extLst>
              <a:ext uri="{FF2B5EF4-FFF2-40B4-BE49-F238E27FC236}">
                <a16:creationId xmlns:a16="http://schemas.microsoft.com/office/drawing/2014/main" id="{872051DB-C939-7E8B-8E48-0E5334710D08}"/>
              </a:ext>
            </a:extLst>
          </p:cNvPr>
          <p:cNvSpPr>
            <a:spLocks noChangeShapeType="1"/>
          </p:cNvSpPr>
          <p:nvPr/>
        </p:nvSpPr>
        <p:spPr bwMode="auto">
          <a:xfrm>
            <a:off x="385763" y="3490913"/>
            <a:ext cx="8578850"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6" name="Rectangle 48">
            <a:extLst>
              <a:ext uri="{FF2B5EF4-FFF2-40B4-BE49-F238E27FC236}">
                <a16:creationId xmlns:a16="http://schemas.microsoft.com/office/drawing/2014/main" id="{EFA874A4-AEE4-6771-ED6E-EDB2E29BC37A}"/>
              </a:ext>
            </a:extLst>
          </p:cNvPr>
          <p:cNvSpPr>
            <a:spLocks noChangeArrowheads="1"/>
          </p:cNvSpPr>
          <p:nvPr/>
        </p:nvSpPr>
        <p:spPr bwMode="auto">
          <a:xfrm>
            <a:off x="4656138" y="4878388"/>
            <a:ext cx="1858962"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NAV (</a:t>
            </a:r>
            <a:r>
              <a:rPr lang="zh-CN" altLang="en-US" sz="1800">
                <a:solidFill>
                  <a:schemeClr val="folHlink"/>
                </a:solidFill>
                <a:latin typeface="Arial" panose="020B0604020202020204" pitchFamily="34" charset="0"/>
                <a:ea typeface="黑体" panose="02010609060101010101" pitchFamily="49" charset="-122"/>
              </a:rPr>
              <a:t>分片</a:t>
            </a:r>
            <a:r>
              <a:rPr lang="en-US" altLang="zh-CN" sz="1800">
                <a:solidFill>
                  <a:schemeClr val="folHlink"/>
                </a:solidFill>
                <a:latin typeface="Arial" panose="020B0604020202020204" pitchFamily="34" charset="0"/>
                <a:ea typeface="黑体" panose="02010609060101010101" pitchFamily="49" charset="-122"/>
              </a:rPr>
              <a:t>0)</a:t>
            </a:r>
          </a:p>
        </p:txBody>
      </p:sp>
      <p:sp>
        <p:nvSpPr>
          <p:cNvPr id="52267" name="Rectangle 49">
            <a:extLst>
              <a:ext uri="{FF2B5EF4-FFF2-40B4-BE49-F238E27FC236}">
                <a16:creationId xmlns:a16="http://schemas.microsoft.com/office/drawing/2014/main" id="{FA0CBC60-2B06-0D96-4E7F-9283390DF1C0}"/>
              </a:ext>
            </a:extLst>
          </p:cNvPr>
          <p:cNvSpPr>
            <a:spLocks noChangeArrowheads="1"/>
          </p:cNvSpPr>
          <p:nvPr/>
        </p:nvSpPr>
        <p:spPr bwMode="auto">
          <a:xfrm>
            <a:off x="4643438" y="5265738"/>
            <a:ext cx="1870075"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NAV (ACK0)</a:t>
            </a:r>
          </a:p>
        </p:txBody>
      </p:sp>
      <p:sp>
        <p:nvSpPr>
          <p:cNvPr id="52268" name="Rectangle 50">
            <a:extLst>
              <a:ext uri="{FF2B5EF4-FFF2-40B4-BE49-F238E27FC236}">
                <a16:creationId xmlns:a16="http://schemas.microsoft.com/office/drawing/2014/main" id="{A4D05718-7B79-BC64-4499-CD2F7DB6BAD1}"/>
              </a:ext>
            </a:extLst>
          </p:cNvPr>
          <p:cNvSpPr>
            <a:spLocks noChangeArrowheads="1"/>
          </p:cNvSpPr>
          <p:nvPr/>
        </p:nvSpPr>
        <p:spPr bwMode="auto">
          <a:xfrm>
            <a:off x="6508750" y="5256213"/>
            <a:ext cx="1874838"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NAV (ACK1)</a:t>
            </a:r>
          </a:p>
        </p:txBody>
      </p:sp>
      <p:sp>
        <p:nvSpPr>
          <p:cNvPr id="52269" name="Line 51">
            <a:extLst>
              <a:ext uri="{FF2B5EF4-FFF2-40B4-BE49-F238E27FC236}">
                <a16:creationId xmlns:a16="http://schemas.microsoft.com/office/drawing/2014/main" id="{E11BF3B6-1A67-DB1D-6641-D25CC5AA90DC}"/>
              </a:ext>
            </a:extLst>
          </p:cNvPr>
          <p:cNvSpPr>
            <a:spLocks noChangeShapeType="1"/>
          </p:cNvSpPr>
          <p:nvPr/>
        </p:nvSpPr>
        <p:spPr bwMode="auto">
          <a:xfrm>
            <a:off x="8388350" y="3478213"/>
            <a:ext cx="0" cy="13906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0" name="Rectangle 52">
            <a:extLst>
              <a:ext uri="{FF2B5EF4-FFF2-40B4-BE49-F238E27FC236}">
                <a16:creationId xmlns:a16="http://schemas.microsoft.com/office/drawing/2014/main" id="{1B3EBC38-D1B7-DF3B-1366-B50EF138535C}"/>
              </a:ext>
            </a:extLst>
          </p:cNvPr>
          <p:cNvSpPr>
            <a:spLocks noChangeArrowheads="1"/>
          </p:cNvSpPr>
          <p:nvPr/>
        </p:nvSpPr>
        <p:spPr bwMode="auto">
          <a:xfrm>
            <a:off x="6516688" y="4868863"/>
            <a:ext cx="1871662"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NAV (</a:t>
            </a:r>
            <a:r>
              <a:rPr lang="zh-CN" altLang="en-US" sz="1800">
                <a:solidFill>
                  <a:schemeClr val="folHlink"/>
                </a:solidFill>
                <a:latin typeface="Arial" panose="020B0604020202020204" pitchFamily="34" charset="0"/>
                <a:ea typeface="黑体" panose="02010609060101010101" pitchFamily="49" charset="-122"/>
              </a:rPr>
              <a:t>分片</a:t>
            </a:r>
            <a:r>
              <a:rPr lang="en-US" altLang="zh-CN" sz="1800">
                <a:solidFill>
                  <a:schemeClr val="folHlink"/>
                </a:solidFill>
                <a:latin typeface="Arial" panose="020B0604020202020204" pitchFamily="34" charset="0"/>
                <a:ea typeface="黑体" panose="02010609060101010101" pitchFamily="49" charset="-122"/>
              </a:rPr>
              <a:t>1)</a:t>
            </a:r>
          </a:p>
        </p:txBody>
      </p:sp>
      <p:sp>
        <p:nvSpPr>
          <p:cNvPr id="52271" name="灯片编号占位符 1">
            <a:extLst>
              <a:ext uri="{FF2B5EF4-FFF2-40B4-BE49-F238E27FC236}">
                <a16:creationId xmlns:a16="http://schemas.microsoft.com/office/drawing/2014/main" id="{7C965B04-8A54-1EA8-9EA8-77EA958CB90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145E8D1D-01D6-4BF5-AA54-4257AF92138A}" type="slidenum">
              <a:rPr lang="en-US" altLang="zh-CN" sz="1200">
                <a:solidFill>
                  <a:srgbClr val="898989"/>
                </a:solidFill>
              </a:rPr>
              <a:pPr eaLnBrk="1" hangingPunct="1"/>
              <a:t>48</a:t>
            </a:fld>
            <a:endParaRPr lang="en-US" altLang="zh-CN"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480C6A6-1CE9-BADE-4235-AB097D943DF1}"/>
              </a:ext>
            </a:extLst>
          </p:cNvPr>
          <p:cNvSpPr>
            <a:spLocks noGrp="1" noChangeArrowheads="1"/>
          </p:cNvSpPr>
          <p:nvPr>
            <p:ph type="title"/>
          </p:nvPr>
        </p:nvSpPr>
        <p:spPr/>
        <p:txBody>
          <a:bodyPr/>
          <a:lstStyle/>
          <a:p>
            <a:pPr algn="ctr"/>
            <a:r>
              <a:rPr lang="en-US" altLang="zh-CN" sz="4000"/>
              <a:t>9.2  </a:t>
            </a:r>
            <a:r>
              <a:rPr lang="zh-CN" altLang="en-US" sz="4000"/>
              <a:t>无线个人区域网 </a:t>
            </a:r>
            <a:r>
              <a:rPr lang="en-US" altLang="zh-CN" sz="4000"/>
              <a:t>WPAN</a:t>
            </a:r>
            <a:br>
              <a:rPr lang="en-US" altLang="zh-CN" sz="4000"/>
            </a:br>
            <a:r>
              <a:rPr lang="en-US" altLang="zh-CN" sz="4000"/>
              <a:t> </a:t>
            </a:r>
            <a:r>
              <a:rPr lang="en-US" altLang="zh-CN" sz="3600"/>
              <a:t>(Wireless Personal Area Network)</a:t>
            </a:r>
            <a:r>
              <a:rPr lang="en-US" altLang="zh-CN" sz="4000"/>
              <a:t> </a:t>
            </a:r>
          </a:p>
        </p:txBody>
      </p:sp>
      <p:sp>
        <p:nvSpPr>
          <p:cNvPr id="53251" name="Rectangle 3">
            <a:extLst>
              <a:ext uri="{FF2B5EF4-FFF2-40B4-BE49-F238E27FC236}">
                <a16:creationId xmlns:a16="http://schemas.microsoft.com/office/drawing/2014/main" id="{F0A261B2-D99B-AAC7-3F34-3CC97B3B05DB}"/>
              </a:ext>
            </a:extLst>
          </p:cNvPr>
          <p:cNvSpPr>
            <a:spLocks noGrp="1" noChangeArrowheads="1"/>
          </p:cNvSpPr>
          <p:nvPr>
            <p:ph idx="1"/>
          </p:nvPr>
        </p:nvSpPr>
        <p:spPr>
          <a:xfrm>
            <a:off x="827088" y="1844675"/>
            <a:ext cx="7772400" cy="4824413"/>
          </a:xfrm>
        </p:spPr>
        <p:txBody>
          <a:bodyPr/>
          <a:lstStyle/>
          <a:p>
            <a:r>
              <a:rPr lang="zh-CN" altLang="en-US"/>
              <a:t>在个人工作地方把属于个人使用的电子设备用无线技术连接起来自组网络，不需要使用接入点 </a:t>
            </a:r>
            <a:r>
              <a:rPr lang="en-US" altLang="zh-CN"/>
              <a:t>AP</a:t>
            </a:r>
            <a:r>
              <a:rPr lang="zh-CN" altLang="en-US"/>
              <a:t>。</a:t>
            </a:r>
          </a:p>
          <a:p>
            <a:r>
              <a:rPr lang="zh-CN" altLang="en-US"/>
              <a:t>整个网络的范围大约在 </a:t>
            </a:r>
            <a:r>
              <a:rPr lang="en-US" altLang="zh-CN"/>
              <a:t>10 m </a:t>
            </a:r>
            <a:r>
              <a:rPr lang="zh-CN" altLang="en-US"/>
              <a:t>左右。</a:t>
            </a:r>
          </a:p>
          <a:p>
            <a:r>
              <a:rPr lang="zh-CN" altLang="en-US">
                <a:solidFill>
                  <a:schemeClr val="hlink"/>
                </a:solidFill>
              </a:rPr>
              <a:t>无线个人区域网</a:t>
            </a:r>
            <a:r>
              <a:rPr lang="zh-CN" altLang="en-US"/>
              <a:t> </a:t>
            </a:r>
            <a:r>
              <a:rPr lang="en-US" altLang="zh-CN"/>
              <a:t>WPAN </a:t>
            </a:r>
            <a:r>
              <a:rPr lang="zh-CN" altLang="en-US"/>
              <a:t>和</a:t>
            </a:r>
            <a:r>
              <a:rPr lang="zh-CN" altLang="en-US">
                <a:solidFill>
                  <a:schemeClr val="hlink"/>
                </a:solidFill>
              </a:rPr>
              <a:t>个人区域网</a:t>
            </a:r>
            <a:r>
              <a:rPr lang="zh-CN" altLang="en-US"/>
              <a:t> </a:t>
            </a:r>
            <a:r>
              <a:rPr lang="en-US" altLang="zh-CN"/>
              <a:t>PAN (Personal Area Network)</a:t>
            </a:r>
            <a:r>
              <a:rPr lang="zh-CN" altLang="en-US"/>
              <a:t>并不完全等同，因为 </a:t>
            </a:r>
            <a:r>
              <a:rPr lang="en-US" altLang="zh-CN"/>
              <a:t>PAN </a:t>
            </a:r>
            <a:r>
              <a:rPr lang="zh-CN" altLang="en-US"/>
              <a:t>不一定都是使用无线连接的。   </a:t>
            </a:r>
          </a:p>
        </p:txBody>
      </p:sp>
      <p:sp>
        <p:nvSpPr>
          <p:cNvPr id="53252" name="灯片编号占位符 1">
            <a:extLst>
              <a:ext uri="{FF2B5EF4-FFF2-40B4-BE49-F238E27FC236}">
                <a16:creationId xmlns:a16="http://schemas.microsoft.com/office/drawing/2014/main" id="{BD8BE299-B993-E444-A514-B53329106A0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A723B4B8-49DA-4D54-8536-EEA6256F1E73}" type="slidenum">
              <a:rPr lang="en-US" altLang="zh-CN" sz="1200">
                <a:solidFill>
                  <a:srgbClr val="898989"/>
                </a:solidFill>
              </a:rPr>
              <a:pPr eaLnBrk="1" hangingPunct="1"/>
              <a:t>49</a:t>
            </a:fld>
            <a:endParaRPr lang="en-US" altLang="zh-CN"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图片 14">
            <a:extLst>
              <a:ext uri="{FF2B5EF4-FFF2-40B4-BE49-F238E27FC236}">
                <a16:creationId xmlns:a16="http://schemas.microsoft.com/office/drawing/2014/main" id="{581E08DA-5115-FEB5-DFB1-0DC06AA307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78075"/>
            <a:ext cx="9144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Freeform 7">
            <a:extLst>
              <a:ext uri="{FF2B5EF4-FFF2-40B4-BE49-F238E27FC236}">
                <a16:creationId xmlns:a16="http://schemas.microsoft.com/office/drawing/2014/main" id="{AB7AE0A7-F7FA-3F27-839E-C0AA4BF6C835}"/>
              </a:ext>
            </a:extLst>
          </p:cNvPr>
          <p:cNvSpPr>
            <a:spLocks/>
          </p:cNvSpPr>
          <p:nvPr/>
        </p:nvSpPr>
        <p:spPr bwMode="auto">
          <a:xfrm>
            <a:off x="2454275" y="3284538"/>
            <a:ext cx="222250"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8196" name="Freeform 8">
            <a:extLst>
              <a:ext uri="{FF2B5EF4-FFF2-40B4-BE49-F238E27FC236}">
                <a16:creationId xmlns:a16="http://schemas.microsoft.com/office/drawing/2014/main" id="{D2E1B8DA-58A0-2735-732A-B18245734EAB}"/>
              </a:ext>
            </a:extLst>
          </p:cNvPr>
          <p:cNvSpPr>
            <a:spLocks/>
          </p:cNvSpPr>
          <p:nvPr/>
        </p:nvSpPr>
        <p:spPr bwMode="auto">
          <a:xfrm>
            <a:off x="3244850" y="3644900"/>
            <a:ext cx="223838"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8197" name="Freeform 9">
            <a:extLst>
              <a:ext uri="{FF2B5EF4-FFF2-40B4-BE49-F238E27FC236}">
                <a16:creationId xmlns:a16="http://schemas.microsoft.com/office/drawing/2014/main" id="{F78693E9-32BA-C673-BDFC-7F3F1410AFAC}"/>
              </a:ext>
            </a:extLst>
          </p:cNvPr>
          <p:cNvSpPr>
            <a:spLocks/>
          </p:cNvSpPr>
          <p:nvPr/>
        </p:nvSpPr>
        <p:spPr bwMode="auto">
          <a:xfrm>
            <a:off x="2454275" y="3789363"/>
            <a:ext cx="222250" cy="376237"/>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8198" name="Freeform 10">
            <a:extLst>
              <a:ext uri="{FF2B5EF4-FFF2-40B4-BE49-F238E27FC236}">
                <a16:creationId xmlns:a16="http://schemas.microsoft.com/office/drawing/2014/main" id="{98673562-D5A5-C39D-9402-2171AE03A4D6}"/>
              </a:ext>
            </a:extLst>
          </p:cNvPr>
          <p:cNvSpPr>
            <a:spLocks/>
          </p:cNvSpPr>
          <p:nvPr/>
        </p:nvSpPr>
        <p:spPr bwMode="auto">
          <a:xfrm>
            <a:off x="3244850" y="3141663"/>
            <a:ext cx="223838"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8199" name="Freeform 11">
            <a:extLst>
              <a:ext uri="{FF2B5EF4-FFF2-40B4-BE49-F238E27FC236}">
                <a16:creationId xmlns:a16="http://schemas.microsoft.com/office/drawing/2014/main" id="{ABC6A619-2ED3-0BCC-7B3D-2E5B73833E74}"/>
              </a:ext>
            </a:extLst>
          </p:cNvPr>
          <p:cNvSpPr>
            <a:spLocks/>
          </p:cNvSpPr>
          <p:nvPr/>
        </p:nvSpPr>
        <p:spPr bwMode="auto">
          <a:xfrm>
            <a:off x="5859463" y="3213100"/>
            <a:ext cx="223837"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8200" name="Freeform 12">
            <a:extLst>
              <a:ext uri="{FF2B5EF4-FFF2-40B4-BE49-F238E27FC236}">
                <a16:creationId xmlns:a16="http://schemas.microsoft.com/office/drawing/2014/main" id="{4A418CAD-190F-5221-0850-88B9A03EECBA}"/>
              </a:ext>
            </a:extLst>
          </p:cNvPr>
          <p:cNvSpPr>
            <a:spLocks/>
          </p:cNvSpPr>
          <p:nvPr/>
        </p:nvSpPr>
        <p:spPr bwMode="auto">
          <a:xfrm>
            <a:off x="6653213" y="3644900"/>
            <a:ext cx="223837"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8201" name="Freeform 13">
            <a:extLst>
              <a:ext uri="{FF2B5EF4-FFF2-40B4-BE49-F238E27FC236}">
                <a16:creationId xmlns:a16="http://schemas.microsoft.com/office/drawing/2014/main" id="{B5EEC240-0545-D108-E3B9-18D8116399C4}"/>
              </a:ext>
            </a:extLst>
          </p:cNvPr>
          <p:cNvSpPr>
            <a:spLocks/>
          </p:cNvSpPr>
          <p:nvPr/>
        </p:nvSpPr>
        <p:spPr bwMode="auto">
          <a:xfrm>
            <a:off x="5859463" y="3716338"/>
            <a:ext cx="223837" cy="374650"/>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8202" name="Freeform 14">
            <a:extLst>
              <a:ext uri="{FF2B5EF4-FFF2-40B4-BE49-F238E27FC236}">
                <a16:creationId xmlns:a16="http://schemas.microsoft.com/office/drawing/2014/main" id="{658A3E39-1C55-92A2-C358-AB39F3748E5B}"/>
              </a:ext>
            </a:extLst>
          </p:cNvPr>
          <p:cNvSpPr>
            <a:spLocks/>
          </p:cNvSpPr>
          <p:nvPr/>
        </p:nvSpPr>
        <p:spPr bwMode="auto">
          <a:xfrm>
            <a:off x="6586538" y="3141663"/>
            <a:ext cx="223837"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8203" name="Text Box 16">
            <a:extLst>
              <a:ext uri="{FF2B5EF4-FFF2-40B4-BE49-F238E27FC236}">
                <a16:creationId xmlns:a16="http://schemas.microsoft.com/office/drawing/2014/main" id="{5A33B9DA-0068-9EF3-A307-6533258B1BDF}"/>
              </a:ext>
            </a:extLst>
          </p:cNvPr>
          <p:cNvSpPr txBox="1">
            <a:spLocks noChangeArrowheads="1"/>
          </p:cNvSpPr>
          <p:nvPr/>
        </p:nvSpPr>
        <p:spPr bwMode="auto">
          <a:xfrm>
            <a:off x="493713" y="115888"/>
            <a:ext cx="81264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a:solidFill>
                  <a:srgbClr val="333399"/>
                </a:solidFill>
                <a:latin typeface="Arial" panose="020B0604020202020204" pitchFamily="34" charset="0"/>
                <a:ea typeface="黑体" panose="02010609060101010101" pitchFamily="49" charset="-122"/>
              </a:rPr>
              <a:t>基本服务集内的基站叫做</a:t>
            </a:r>
            <a:r>
              <a:rPr lang="zh-CN" altLang="en-US" sz="2800">
                <a:solidFill>
                  <a:schemeClr val="hlink"/>
                </a:solidFill>
                <a:latin typeface="Arial" panose="020B0604020202020204" pitchFamily="34" charset="0"/>
                <a:ea typeface="黑体" panose="02010609060101010101" pitchFamily="49" charset="-122"/>
              </a:rPr>
              <a:t>接入点 </a:t>
            </a:r>
            <a:r>
              <a:rPr lang="en-US" altLang="zh-CN" sz="2800">
                <a:solidFill>
                  <a:schemeClr val="hlink"/>
                </a:solidFill>
                <a:latin typeface="Arial" panose="020B0604020202020204" pitchFamily="34" charset="0"/>
                <a:ea typeface="黑体" panose="02010609060101010101" pitchFamily="49" charset="-122"/>
              </a:rPr>
              <a:t>AP</a:t>
            </a:r>
            <a:r>
              <a:rPr lang="en-US" altLang="zh-CN" sz="2800">
                <a:solidFill>
                  <a:srgbClr val="333399"/>
                </a:solidFill>
                <a:latin typeface="Arial" panose="020B0604020202020204" pitchFamily="34" charset="0"/>
                <a:ea typeface="黑体" panose="02010609060101010101" pitchFamily="49" charset="-122"/>
              </a:rPr>
              <a:t> (Access Point)</a:t>
            </a:r>
          </a:p>
          <a:p>
            <a:pPr algn="ctr" eaLnBrk="1" hangingPunct="1"/>
            <a:r>
              <a:rPr lang="zh-CN" altLang="en-US" sz="2800">
                <a:solidFill>
                  <a:srgbClr val="333399"/>
                </a:solidFill>
                <a:latin typeface="Arial" panose="020B0604020202020204" pitchFamily="34" charset="0"/>
                <a:ea typeface="黑体" panose="02010609060101010101" pitchFamily="49" charset="-122"/>
              </a:rPr>
              <a:t>其作用和网桥相似。</a:t>
            </a:r>
          </a:p>
        </p:txBody>
      </p:sp>
      <p:sp>
        <p:nvSpPr>
          <p:cNvPr id="339985" name="Text Box 17">
            <a:extLst>
              <a:ext uri="{FF2B5EF4-FFF2-40B4-BE49-F238E27FC236}">
                <a16:creationId xmlns:a16="http://schemas.microsoft.com/office/drawing/2014/main" id="{B40C22FC-5943-A553-C401-C03B3BE1C6B2}"/>
              </a:ext>
            </a:extLst>
          </p:cNvPr>
          <p:cNvSpPr txBox="1">
            <a:spLocks noChangeArrowheads="1"/>
          </p:cNvSpPr>
          <p:nvPr/>
        </p:nvSpPr>
        <p:spPr bwMode="auto">
          <a:xfrm>
            <a:off x="3348038"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1</a:t>
            </a:r>
          </a:p>
        </p:txBody>
      </p:sp>
      <p:sp>
        <p:nvSpPr>
          <p:cNvPr id="339986" name="Text Box 18">
            <a:extLst>
              <a:ext uri="{FF2B5EF4-FFF2-40B4-BE49-F238E27FC236}">
                <a16:creationId xmlns:a16="http://schemas.microsoft.com/office/drawing/2014/main" id="{77F4B7C7-AA9C-B495-F347-56823B70C069}"/>
              </a:ext>
            </a:extLst>
          </p:cNvPr>
          <p:cNvSpPr txBox="1">
            <a:spLocks noChangeArrowheads="1"/>
          </p:cNvSpPr>
          <p:nvPr/>
        </p:nvSpPr>
        <p:spPr bwMode="auto">
          <a:xfrm>
            <a:off x="6804025"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2</a:t>
            </a:r>
          </a:p>
        </p:txBody>
      </p:sp>
      <p:sp>
        <p:nvSpPr>
          <p:cNvPr id="339987" name="Text Box 19">
            <a:extLst>
              <a:ext uri="{FF2B5EF4-FFF2-40B4-BE49-F238E27FC236}">
                <a16:creationId xmlns:a16="http://schemas.microsoft.com/office/drawing/2014/main" id="{EF652E12-7BC8-8974-20E0-74F1348CEC8C}"/>
              </a:ext>
            </a:extLst>
          </p:cNvPr>
          <p:cNvSpPr txBox="1">
            <a:spLocks noChangeArrowheads="1"/>
          </p:cNvSpPr>
          <p:nvPr/>
        </p:nvSpPr>
        <p:spPr bwMode="auto">
          <a:xfrm>
            <a:off x="107950" y="1114425"/>
            <a:ext cx="90138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800">
                <a:solidFill>
                  <a:schemeClr val="tx2"/>
                </a:solidFill>
                <a:latin typeface="Arial" panose="020B0604020202020204" pitchFamily="34" charset="0"/>
                <a:ea typeface="黑体" panose="02010609060101010101" pitchFamily="49" charset="-122"/>
              </a:rPr>
              <a:t>当网络管理员安装 </a:t>
            </a:r>
            <a:r>
              <a:rPr lang="en-US" altLang="zh-CN" sz="2800">
                <a:solidFill>
                  <a:schemeClr val="tx2"/>
                </a:solidFill>
                <a:latin typeface="Arial" panose="020B0604020202020204" pitchFamily="34" charset="0"/>
                <a:ea typeface="黑体" panose="02010609060101010101" pitchFamily="49" charset="-122"/>
              </a:rPr>
              <a:t>AP </a:t>
            </a:r>
            <a:r>
              <a:rPr lang="zh-CN" altLang="en-US" sz="2800">
                <a:solidFill>
                  <a:schemeClr val="tx2"/>
                </a:solidFill>
                <a:latin typeface="Arial" panose="020B0604020202020204" pitchFamily="34" charset="0"/>
                <a:ea typeface="黑体" panose="02010609060101010101" pitchFamily="49" charset="-122"/>
              </a:rPr>
              <a:t>时，必须为该 </a:t>
            </a:r>
            <a:r>
              <a:rPr lang="en-US" altLang="zh-CN" sz="2800">
                <a:solidFill>
                  <a:schemeClr val="tx2"/>
                </a:solidFill>
                <a:latin typeface="Arial" panose="020B0604020202020204" pitchFamily="34" charset="0"/>
                <a:ea typeface="黑体" panose="02010609060101010101" pitchFamily="49" charset="-122"/>
              </a:rPr>
              <a:t>AP </a:t>
            </a:r>
            <a:r>
              <a:rPr lang="zh-CN" altLang="en-US" sz="2800">
                <a:solidFill>
                  <a:schemeClr val="tx2"/>
                </a:solidFill>
                <a:latin typeface="Arial" panose="020B0604020202020204" pitchFamily="34" charset="0"/>
                <a:ea typeface="黑体" panose="02010609060101010101" pitchFamily="49" charset="-122"/>
              </a:rPr>
              <a:t>分配</a:t>
            </a:r>
          </a:p>
          <a:p>
            <a:pPr algn="ctr" eaLnBrk="1" hangingPunct="1"/>
            <a:r>
              <a:rPr lang="zh-CN" altLang="en-US" sz="2800">
                <a:solidFill>
                  <a:schemeClr val="tx2"/>
                </a:solidFill>
                <a:latin typeface="Arial" panose="020B0604020202020204" pitchFamily="34" charset="0"/>
                <a:ea typeface="黑体" panose="02010609060101010101" pitchFamily="49" charset="-122"/>
              </a:rPr>
              <a:t>一个不超过 </a:t>
            </a:r>
            <a:r>
              <a:rPr lang="en-US" altLang="zh-CN" sz="2800">
                <a:solidFill>
                  <a:schemeClr val="tx2"/>
                </a:solidFill>
                <a:latin typeface="Arial" panose="020B0604020202020204" pitchFamily="34" charset="0"/>
                <a:ea typeface="黑体" panose="02010609060101010101" pitchFamily="49" charset="-122"/>
              </a:rPr>
              <a:t>32 </a:t>
            </a:r>
            <a:r>
              <a:rPr lang="zh-CN" altLang="en-US" sz="2800">
                <a:solidFill>
                  <a:schemeClr val="tx2"/>
                </a:solidFill>
                <a:latin typeface="Arial" panose="020B0604020202020204" pitchFamily="34" charset="0"/>
                <a:ea typeface="黑体" panose="02010609060101010101" pitchFamily="49" charset="-122"/>
              </a:rPr>
              <a:t>字节的</a:t>
            </a:r>
            <a:r>
              <a:rPr lang="zh-CN" altLang="en-US" sz="2800">
                <a:solidFill>
                  <a:schemeClr val="hlink"/>
                </a:solidFill>
                <a:latin typeface="Arial" panose="020B0604020202020204" pitchFamily="34" charset="0"/>
                <a:ea typeface="黑体" panose="02010609060101010101" pitchFamily="49" charset="-122"/>
              </a:rPr>
              <a:t>服务集标识符 </a:t>
            </a:r>
            <a:r>
              <a:rPr lang="en-US" altLang="zh-CN" sz="2800">
                <a:solidFill>
                  <a:schemeClr val="hlink"/>
                </a:solidFill>
                <a:latin typeface="Arial" panose="020B0604020202020204" pitchFamily="34" charset="0"/>
                <a:ea typeface="黑体" panose="02010609060101010101" pitchFamily="49" charset="-122"/>
              </a:rPr>
              <a:t>SSID</a:t>
            </a:r>
            <a:r>
              <a:rPr lang="en-US" altLang="zh-CN" sz="2800">
                <a:solidFill>
                  <a:schemeClr val="tx2"/>
                </a:solidFill>
                <a:latin typeface="Arial" panose="020B0604020202020204" pitchFamily="34" charset="0"/>
                <a:ea typeface="黑体" panose="02010609060101010101" pitchFamily="49" charset="-122"/>
              </a:rPr>
              <a:t> </a:t>
            </a:r>
            <a:r>
              <a:rPr lang="zh-CN" altLang="en-US" sz="2800">
                <a:solidFill>
                  <a:schemeClr val="tx2"/>
                </a:solidFill>
                <a:latin typeface="Arial" panose="020B0604020202020204" pitchFamily="34" charset="0"/>
                <a:ea typeface="黑体" panose="02010609060101010101" pitchFamily="49" charset="-122"/>
              </a:rPr>
              <a:t>和一个</a:t>
            </a:r>
            <a:r>
              <a:rPr lang="zh-CN" altLang="en-US" sz="2800">
                <a:solidFill>
                  <a:schemeClr val="hlink"/>
                </a:solidFill>
                <a:latin typeface="Arial" panose="020B0604020202020204" pitchFamily="34" charset="0"/>
                <a:ea typeface="黑体" panose="02010609060101010101" pitchFamily="49" charset="-122"/>
              </a:rPr>
              <a:t>信道</a:t>
            </a:r>
            <a:r>
              <a:rPr lang="zh-CN" altLang="en-US" sz="2800">
                <a:solidFill>
                  <a:schemeClr val="tx2"/>
                </a:solidFill>
                <a:latin typeface="Arial" panose="020B0604020202020204" pitchFamily="34" charset="0"/>
                <a:ea typeface="黑体" panose="02010609060101010101" pitchFamily="49" charset="-122"/>
              </a:rPr>
              <a:t>。 </a:t>
            </a:r>
          </a:p>
        </p:txBody>
      </p:sp>
      <p:sp>
        <p:nvSpPr>
          <p:cNvPr id="2" name="灯片编号占位符 1">
            <a:extLst>
              <a:ext uri="{FF2B5EF4-FFF2-40B4-BE49-F238E27FC236}">
                <a16:creationId xmlns:a16="http://schemas.microsoft.com/office/drawing/2014/main" id="{AEC5A81B-20ED-8E70-C0CA-C52110CDD49D}"/>
              </a:ext>
            </a:extLst>
          </p:cNvPr>
          <p:cNvSpPr>
            <a:spLocks noGrp="1"/>
          </p:cNvSpPr>
          <p:nvPr>
            <p:ph type="sldNum" sz="quarter" idx="12"/>
          </p:nvPr>
        </p:nvSpPr>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F706C878-F622-44B1-9975-5F6497FF8A2E}" type="slidenum">
              <a:rPr lang="en-US" altLang="zh-CN" sz="1200">
                <a:solidFill>
                  <a:srgbClr val="898989"/>
                </a:solidFill>
              </a:rPr>
              <a:pPr eaLnBrk="1" hangingPunct="1"/>
              <a:t>5</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500"/>
                                  </p:stCondLst>
                                  <p:childTnLst>
                                    <p:set>
                                      <p:cBhvr>
                                        <p:cTn id="6" dur="1000">
                                          <p:stCondLst>
                                            <p:cond delay="0"/>
                                          </p:stCondLst>
                                        </p:cTn>
                                        <p:tgtEl>
                                          <p:spTgt spid="339985"/>
                                        </p:tgtEl>
                                        <p:attrNameLst>
                                          <p:attrName>style.visibility</p:attrName>
                                        </p:attrNameLst>
                                      </p:cBhvr>
                                      <p:to>
                                        <p:strVal val="visible"/>
                                      </p:to>
                                    </p:set>
                                  </p:childTnLst>
                                </p:cTn>
                              </p:par>
                              <p:par>
                                <p:cTn id="7" presetID="11" presetClass="entr" presetSubtype="0" fill="hold" grpId="0" nodeType="withEffect">
                                  <p:stCondLst>
                                    <p:cond delay="500"/>
                                  </p:stCondLst>
                                  <p:childTnLst>
                                    <p:set>
                                      <p:cBhvr>
                                        <p:cTn id="8" dur="1000">
                                          <p:stCondLst>
                                            <p:cond delay="0"/>
                                          </p:stCondLst>
                                        </p:cTn>
                                        <p:tgtEl>
                                          <p:spTgt spid="339986"/>
                                        </p:tgtEl>
                                        <p:attrNameLst>
                                          <p:attrName>style.visibility</p:attrName>
                                        </p:attrNameLst>
                                      </p:cBhvr>
                                      <p:to>
                                        <p:strVal val="visible"/>
                                      </p:to>
                                    </p:set>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39985"/>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3998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33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5" grpId="0"/>
      <p:bldP spid="339985" grpId="1"/>
      <p:bldP spid="339986" grpId="0"/>
      <p:bldP spid="339986" grpId="1"/>
      <p:bldP spid="3399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BBF14D1-9430-6238-8C4E-3A44BEEBA2B4}"/>
              </a:ext>
            </a:extLst>
          </p:cNvPr>
          <p:cNvSpPr>
            <a:spLocks noGrp="1" noChangeArrowheads="1"/>
          </p:cNvSpPr>
          <p:nvPr>
            <p:ph type="title"/>
          </p:nvPr>
        </p:nvSpPr>
        <p:spPr/>
        <p:txBody>
          <a:bodyPr/>
          <a:lstStyle/>
          <a:p>
            <a:pPr algn="ctr"/>
            <a:r>
              <a:rPr lang="en-US" altLang="zh-CN" sz="4000"/>
              <a:t>WPAN </a:t>
            </a:r>
            <a:r>
              <a:rPr lang="zh-CN" altLang="en-US" sz="4000"/>
              <a:t>和 </a:t>
            </a:r>
            <a:r>
              <a:rPr lang="en-US" altLang="zh-CN" sz="4000"/>
              <a:t>WLAN </a:t>
            </a:r>
            <a:r>
              <a:rPr lang="zh-CN" altLang="en-US" sz="4000"/>
              <a:t>并不一样。 </a:t>
            </a:r>
          </a:p>
        </p:txBody>
      </p:sp>
      <p:sp>
        <p:nvSpPr>
          <p:cNvPr id="54275" name="Rectangle 3">
            <a:extLst>
              <a:ext uri="{FF2B5EF4-FFF2-40B4-BE49-F238E27FC236}">
                <a16:creationId xmlns:a16="http://schemas.microsoft.com/office/drawing/2014/main" id="{7D417B35-C749-B39F-20BB-151D90B7DACA}"/>
              </a:ext>
            </a:extLst>
          </p:cNvPr>
          <p:cNvSpPr>
            <a:spLocks noGrp="1" noChangeArrowheads="1"/>
          </p:cNvSpPr>
          <p:nvPr>
            <p:ph idx="1"/>
          </p:nvPr>
        </p:nvSpPr>
        <p:spPr/>
        <p:txBody>
          <a:bodyPr/>
          <a:lstStyle/>
          <a:p>
            <a:r>
              <a:rPr lang="en-US" altLang="zh-CN"/>
              <a:t>WPAN </a:t>
            </a:r>
            <a:r>
              <a:rPr lang="zh-CN" altLang="en-US"/>
              <a:t>是以个人为中心来使用的无线人个区域网，它实际上就是一个低功率、小范围、低速率和低价格的电缆替代技术。</a:t>
            </a:r>
            <a:r>
              <a:rPr lang="en-US" altLang="zh-CN"/>
              <a:t>WPAN </a:t>
            </a:r>
            <a:r>
              <a:rPr lang="zh-CN" altLang="en-US"/>
              <a:t>都工作在 </a:t>
            </a:r>
            <a:r>
              <a:rPr lang="en-US" altLang="zh-CN"/>
              <a:t>2.4 GHz </a:t>
            </a:r>
            <a:r>
              <a:rPr lang="zh-CN" altLang="en-US"/>
              <a:t>的 </a:t>
            </a:r>
            <a:r>
              <a:rPr lang="en-US" altLang="zh-CN"/>
              <a:t>ISM </a:t>
            </a:r>
            <a:r>
              <a:rPr lang="zh-CN" altLang="en-US"/>
              <a:t>频段。 </a:t>
            </a:r>
          </a:p>
          <a:p>
            <a:r>
              <a:rPr lang="zh-CN" altLang="en-US"/>
              <a:t>但 </a:t>
            </a:r>
            <a:r>
              <a:rPr lang="en-US" altLang="zh-CN"/>
              <a:t>WLAN </a:t>
            </a:r>
            <a:r>
              <a:rPr lang="zh-CN" altLang="en-US"/>
              <a:t>却是同时为许多用户服务的无线局域网，它是一个大功率、中等范围、高速率的局域网。 </a:t>
            </a:r>
          </a:p>
        </p:txBody>
      </p:sp>
      <p:sp>
        <p:nvSpPr>
          <p:cNvPr id="54276" name="灯片编号占位符 1">
            <a:extLst>
              <a:ext uri="{FF2B5EF4-FFF2-40B4-BE49-F238E27FC236}">
                <a16:creationId xmlns:a16="http://schemas.microsoft.com/office/drawing/2014/main" id="{3E95AD62-37AC-A0FB-3EDA-C249DC4DC52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C1E6913A-F993-4933-8DD5-9F9734D310CC}" type="slidenum">
              <a:rPr lang="en-US" altLang="zh-CN" sz="1200">
                <a:solidFill>
                  <a:srgbClr val="898989"/>
                </a:solidFill>
              </a:rPr>
              <a:pPr eaLnBrk="1" hangingPunct="1"/>
              <a:t>50</a:t>
            </a:fld>
            <a:endParaRPr lang="en-US" altLang="zh-CN"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4984654-E3E2-8523-E0A8-F34B3023DD28}"/>
              </a:ext>
            </a:extLst>
          </p:cNvPr>
          <p:cNvSpPr>
            <a:spLocks noGrp="1" noChangeArrowheads="1"/>
          </p:cNvSpPr>
          <p:nvPr>
            <p:ph type="title"/>
          </p:nvPr>
        </p:nvSpPr>
        <p:spPr/>
        <p:txBody>
          <a:bodyPr/>
          <a:lstStyle/>
          <a:p>
            <a:pPr algn="ctr"/>
            <a:r>
              <a:rPr lang="en-US" altLang="zh-CN"/>
              <a:t>1.  </a:t>
            </a:r>
            <a:r>
              <a:rPr lang="zh-CN" altLang="en-US"/>
              <a:t>蓝牙系统</a:t>
            </a:r>
            <a:r>
              <a:rPr lang="en-US" altLang="zh-CN"/>
              <a:t>(Bluetooth)</a:t>
            </a:r>
          </a:p>
        </p:txBody>
      </p:sp>
      <p:sp>
        <p:nvSpPr>
          <p:cNvPr id="55299" name="Rectangle 3">
            <a:extLst>
              <a:ext uri="{FF2B5EF4-FFF2-40B4-BE49-F238E27FC236}">
                <a16:creationId xmlns:a16="http://schemas.microsoft.com/office/drawing/2014/main" id="{99A22957-4F5E-FA7C-1326-A76C2AB23A99}"/>
              </a:ext>
            </a:extLst>
          </p:cNvPr>
          <p:cNvSpPr>
            <a:spLocks noGrp="1" noChangeArrowheads="1"/>
          </p:cNvSpPr>
          <p:nvPr>
            <p:ph idx="1"/>
          </p:nvPr>
        </p:nvSpPr>
        <p:spPr>
          <a:xfrm>
            <a:off x="1042988" y="1773238"/>
            <a:ext cx="7772400" cy="5084762"/>
          </a:xfrm>
        </p:spPr>
        <p:txBody>
          <a:bodyPr/>
          <a:lstStyle/>
          <a:p>
            <a:r>
              <a:rPr lang="zh-CN" altLang="en-US"/>
              <a:t>最早使用的 </a:t>
            </a:r>
            <a:r>
              <a:rPr lang="en-US" altLang="zh-CN"/>
              <a:t>WPAN </a:t>
            </a:r>
            <a:r>
              <a:rPr lang="zh-CN" altLang="en-US"/>
              <a:t>是 </a:t>
            </a:r>
            <a:r>
              <a:rPr lang="en-US" altLang="zh-CN"/>
              <a:t>1994 </a:t>
            </a:r>
            <a:r>
              <a:rPr lang="zh-CN" altLang="en-US"/>
              <a:t>年爱立信公司推出的蓝牙系统，其标准是 </a:t>
            </a:r>
            <a:r>
              <a:rPr lang="en-US" altLang="zh-CN"/>
              <a:t>IEEE 802.15.1 </a:t>
            </a:r>
            <a:r>
              <a:rPr lang="zh-CN" altLang="en-US"/>
              <a:t>。</a:t>
            </a:r>
          </a:p>
          <a:p>
            <a:r>
              <a:rPr lang="zh-CN" altLang="en-US"/>
              <a:t>蓝牙的数据率为 </a:t>
            </a:r>
            <a:r>
              <a:rPr lang="en-US" altLang="zh-CN"/>
              <a:t>720 kb/s</a:t>
            </a:r>
            <a:r>
              <a:rPr lang="zh-CN" altLang="en-US"/>
              <a:t>，通信范围在 </a:t>
            </a:r>
            <a:r>
              <a:rPr lang="en-US" altLang="zh-CN"/>
              <a:t>10 </a:t>
            </a:r>
            <a:r>
              <a:rPr lang="zh-CN" altLang="en-US"/>
              <a:t>米左右。</a:t>
            </a:r>
          </a:p>
          <a:p>
            <a:r>
              <a:rPr lang="zh-CN" altLang="en-US"/>
              <a:t>蓝牙使用 </a:t>
            </a:r>
            <a:r>
              <a:rPr lang="en-US" altLang="zh-CN"/>
              <a:t>TDM </a:t>
            </a:r>
            <a:r>
              <a:rPr lang="zh-CN" altLang="en-US"/>
              <a:t>方式和扩频跳频 </a:t>
            </a:r>
            <a:r>
              <a:rPr lang="en-US" altLang="zh-CN"/>
              <a:t>FHSS </a:t>
            </a:r>
            <a:r>
              <a:rPr lang="zh-CN" altLang="en-US"/>
              <a:t>技术组成不用基站的</a:t>
            </a:r>
            <a:r>
              <a:rPr lang="zh-CN" altLang="en-US">
                <a:solidFill>
                  <a:schemeClr val="hlink"/>
                </a:solidFill>
              </a:rPr>
              <a:t>皮可网</a:t>
            </a:r>
            <a:r>
              <a:rPr lang="en-US" altLang="zh-CN"/>
              <a:t>(piconet)</a:t>
            </a:r>
            <a:r>
              <a:rPr lang="zh-CN" altLang="en-US"/>
              <a:t>。</a:t>
            </a:r>
          </a:p>
        </p:txBody>
      </p:sp>
      <p:sp>
        <p:nvSpPr>
          <p:cNvPr id="55300" name="灯片编号占位符 1">
            <a:extLst>
              <a:ext uri="{FF2B5EF4-FFF2-40B4-BE49-F238E27FC236}">
                <a16:creationId xmlns:a16="http://schemas.microsoft.com/office/drawing/2014/main" id="{E0FA3BF6-E1FD-BC58-0CA8-2AC2CC3D179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CD37CF65-1273-4A8D-8501-110A1DCFE68D}" type="slidenum">
              <a:rPr lang="en-US" altLang="zh-CN" sz="1200">
                <a:solidFill>
                  <a:srgbClr val="898989"/>
                </a:solidFill>
              </a:rPr>
              <a:pPr eaLnBrk="1" hangingPunct="1"/>
              <a:t>51</a:t>
            </a:fld>
            <a:endParaRPr lang="en-US" altLang="zh-CN"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2C96D1B-67D8-AA84-63C5-F2046F67624A}"/>
              </a:ext>
            </a:extLst>
          </p:cNvPr>
          <p:cNvSpPr>
            <a:spLocks noGrp="1" noChangeArrowheads="1"/>
          </p:cNvSpPr>
          <p:nvPr>
            <p:ph type="title"/>
          </p:nvPr>
        </p:nvSpPr>
        <p:spPr/>
        <p:txBody>
          <a:bodyPr/>
          <a:lstStyle/>
          <a:p>
            <a:pPr algn="ctr"/>
            <a:r>
              <a:rPr lang="zh-CN" altLang="en-US">
                <a:solidFill>
                  <a:schemeClr val="folHlink"/>
                </a:solidFill>
              </a:rPr>
              <a:t>皮可网</a:t>
            </a:r>
            <a:r>
              <a:rPr lang="en-US" altLang="zh-CN"/>
              <a:t>(piconet)</a:t>
            </a:r>
          </a:p>
        </p:txBody>
      </p:sp>
      <p:sp>
        <p:nvSpPr>
          <p:cNvPr id="56323" name="Rectangle 3">
            <a:extLst>
              <a:ext uri="{FF2B5EF4-FFF2-40B4-BE49-F238E27FC236}">
                <a16:creationId xmlns:a16="http://schemas.microsoft.com/office/drawing/2014/main" id="{69C5ECCD-4D1A-B025-A035-BB0F3538F638}"/>
              </a:ext>
            </a:extLst>
          </p:cNvPr>
          <p:cNvSpPr>
            <a:spLocks noGrp="1" noChangeArrowheads="1"/>
          </p:cNvSpPr>
          <p:nvPr>
            <p:ph idx="1"/>
          </p:nvPr>
        </p:nvSpPr>
        <p:spPr>
          <a:xfrm>
            <a:off x="1042988" y="1835150"/>
            <a:ext cx="7772400" cy="5022850"/>
          </a:xfrm>
        </p:spPr>
        <p:txBody>
          <a:bodyPr/>
          <a:lstStyle/>
          <a:p>
            <a:r>
              <a:rPr lang="en-US" altLang="zh-CN"/>
              <a:t>Piconet </a:t>
            </a:r>
            <a:r>
              <a:rPr lang="zh-CN" altLang="en-US"/>
              <a:t>直译就是“微微网”，表示这种无线网络的覆盖面积非常小。</a:t>
            </a:r>
          </a:p>
          <a:p>
            <a:r>
              <a:rPr lang="zh-CN" altLang="en-US"/>
              <a:t>每一个皮可网有一个</a:t>
            </a:r>
            <a:r>
              <a:rPr lang="zh-CN" altLang="en-US">
                <a:solidFill>
                  <a:schemeClr val="hlink"/>
                </a:solidFill>
              </a:rPr>
              <a:t>主设备</a:t>
            </a:r>
            <a:r>
              <a:rPr lang="en-US" altLang="zh-CN"/>
              <a:t>(Master)</a:t>
            </a:r>
            <a:r>
              <a:rPr lang="zh-CN" altLang="en-US"/>
              <a:t>和最多</a:t>
            </a:r>
            <a:r>
              <a:rPr lang="en-US" altLang="zh-CN"/>
              <a:t>7</a:t>
            </a:r>
            <a:r>
              <a:rPr lang="zh-CN" altLang="en-US"/>
              <a:t>个工作的</a:t>
            </a:r>
            <a:r>
              <a:rPr lang="zh-CN" altLang="en-US">
                <a:solidFill>
                  <a:schemeClr val="hlink"/>
                </a:solidFill>
              </a:rPr>
              <a:t>从设备</a:t>
            </a:r>
            <a:r>
              <a:rPr lang="en-US" altLang="zh-CN"/>
              <a:t>(Slave)</a:t>
            </a:r>
            <a:r>
              <a:rPr lang="zh-CN" altLang="en-US"/>
              <a:t>。</a:t>
            </a:r>
          </a:p>
          <a:p>
            <a:r>
              <a:rPr lang="zh-CN" altLang="en-US"/>
              <a:t>通过共享主设备或从设备，可以把多个皮可网链接起来，形成一个范围更大的</a:t>
            </a:r>
            <a:r>
              <a:rPr lang="zh-CN" altLang="en-US">
                <a:solidFill>
                  <a:schemeClr val="hlink"/>
                </a:solidFill>
              </a:rPr>
              <a:t>扩散网</a:t>
            </a:r>
            <a:r>
              <a:rPr lang="en-US" altLang="zh-CN"/>
              <a:t>(scatternet)</a:t>
            </a:r>
            <a:r>
              <a:rPr lang="zh-CN" altLang="en-US"/>
              <a:t>。</a:t>
            </a:r>
          </a:p>
          <a:p>
            <a:r>
              <a:rPr lang="zh-CN" altLang="en-US"/>
              <a:t>这种主从工作方式的个人区域网实现起来价格就会比较便宜。  </a:t>
            </a:r>
          </a:p>
          <a:p>
            <a:endParaRPr lang="zh-CN" altLang="en-US"/>
          </a:p>
          <a:p>
            <a:endParaRPr lang="zh-CN" altLang="en-US"/>
          </a:p>
          <a:p>
            <a:endParaRPr lang="en-US" altLang="zh-CN"/>
          </a:p>
        </p:txBody>
      </p:sp>
      <p:sp>
        <p:nvSpPr>
          <p:cNvPr id="56324" name="灯片编号占位符 1">
            <a:extLst>
              <a:ext uri="{FF2B5EF4-FFF2-40B4-BE49-F238E27FC236}">
                <a16:creationId xmlns:a16="http://schemas.microsoft.com/office/drawing/2014/main" id="{E1BE922A-1157-8DD8-5BBF-455BE08452B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D7441751-E750-49CD-BE48-B2B31750668B}" type="slidenum">
              <a:rPr lang="en-US" altLang="zh-CN" sz="1200">
                <a:solidFill>
                  <a:srgbClr val="898989"/>
                </a:solidFill>
              </a:rPr>
              <a:pPr eaLnBrk="1" hangingPunct="1"/>
              <a:t>52</a:t>
            </a:fld>
            <a:endParaRPr lang="en-US" altLang="zh-CN" sz="120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642B84E-57EC-B78D-D0A3-EF363B6BE551}"/>
              </a:ext>
            </a:extLst>
          </p:cNvPr>
          <p:cNvSpPr>
            <a:spLocks noGrp="1" noChangeArrowheads="1"/>
          </p:cNvSpPr>
          <p:nvPr>
            <p:ph type="title"/>
          </p:nvPr>
        </p:nvSpPr>
        <p:spPr/>
        <p:txBody>
          <a:bodyPr/>
          <a:lstStyle/>
          <a:p>
            <a:pPr algn="ctr"/>
            <a:r>
              <a:rPr lang="zh-CN" altLang="en-US"/>
              <a:t>蓝牙系统中的皮可网和扩散网 </a:t>
            </a:r>
          </a:p>
        </p:txBody>
      </p:sp>
      <p:sp>
        <p:nvSpPr>
          <p:cNvPr id="57347" name="Oval 4">
            <a:extLst>
              <a:ext uri="{FF2B5EF4-FFF2-40B4-BE49-F238E27FC236}">
                <a16:creationId xmlns:a16="http://schemas.microsoft.com/office/drawing/2014/main" id="{E8E11164-8598-38B7-724B-FD9FD69274F9}"/>
              </a:ext>
            </a:extLst>
          </p:cNvPr>
          <p:cNvSpPr>
            <a:spLocks noChangeArrowheads="1"/>
          </p:cNvSpPr>
          <p:nvPr/>
        </p:nvSpPr>
        <p:spPr bwMode="auto">
          <a:xfrm>
            <a:off x="2051050" y="2733675"/>
            <a:ext cx="2960688" cy="2855913"/>
          </a:xfrm>
          <a:prstGeom prst="ellipse">
            <a:avLst/>
          </a:prstGeom>
          <a:solidFill>
            <a:srgbClr val="FFFF99"/>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7348" name="Oval 5">
            <a:extLst>
              <a:ext uri="{FF2B5EF4-FFF2-40B4-BE49-F238E27FC236}">
                <a16:creationId xmlns:a16="http://schemas.microsoft.com/office/drawing/2014/main" id="{FCD0320F-AF8D-4150-C244-C8F4E150F4D0}"/>
              </a:ext>
            </a:extLst>
          </p:cNvPr>
          <p:cNvSpPr>
            <a:spLocks noChangeArrowheads="1"/>
          </p:cNvSpPr>
          <p:nvPr/>
        </p:nvSpPr>
        <p:spPr bwMode="auto">
          <a:xfrm>
            <a:off x="4419600" y="2733675"/>
            <a:ext cx="2960688" cy="2855913"/>
          </a:xfrm>
          <a:prstGeom prst="ellipse">
            <a:avLst/>
          </a:prstGeom>
          <a:solidFill>
            <a:srgbClr val="CCECFF">
              <a:alpha val="38823"/>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7349" name="Oval 6">
            <a:extLst>
              <a:ext uri="{FF2B5EF4-FFF2-40B4-BE49-F238E27FC236}">
                <a16:creationId xmlns:a16="http://schemas.microsoft.com/office/drawing/2014/main" id="{4F56805F-3ED1-A670-8FDC-FB9895AD7031}"/>
              </a:ext>
            </a:extLst>
          </p:cNvPr>
          <p:cNvSpPr>
            <a:spLocks noChangeArrowheads="1"/>
          </p:cNvSpPr>
          <p:nvPr/>
        </p:nvSpPr>
        <p:spPr bwMode="auto">
          <a:xfrm>
            <a:off x="3354388" y="2962275"/>
            <a:ext cx="474662"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M</a:t>
            </a:r>
          </a:p>
        </p:txBody>
      </p:sp>
      <p:sp>
        <p:nvSpPr>
          <p:cNvPr id="57350" name="Oval 7">
            <a:extLst>
              <a:ext uri="{FF2B5EF4-FFF2-40B4-BE49-F238E27FC236}">
                <a16:creationId xmlns:a16="http://schemas.microsoft.com/office/drawing/2014/main" id="{A46E9597-B72D-F135-645B-2271A132BF5D}"/>
              </a:ext>
            </a:extLst>
          </p:cNvPr>
          <p:cNvSpPr>
            <a:spLocks noChangeArrowheads="1"/>
          </p:cNvSpPr>
          <p:nvPr/>
        </p:nvSpPr>
        <p:spPr bwMode="auto">
          <a:xfrm>
            <a:off x="6670675" y="3876675"/>
            <a:ext cx="474663"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M</a:t>
            </a:r>
          </a:p>
        </p:txBody>
      </p:sp>
      <p:sp>
        <p:nvSpPr>
          <p:cNvPr id="57351" name="Oval 8">
            <a:extLst>
              <a:ext uri="{FF2B5EF4-FFF2-40B4-BE49-F238E27FC236}">
                <a16:creationId xmlns:a16="http://schemas.microsoft.com/office/drawing/2014/main" id="{6A3A4790-1E78-80A6-4EE5-581A8ABC183C}"/>
              </a:ext>
            </a:extLst>
          </p:cNvPr>
          <p:cNvSpPr>
            <a:spLocks noChangeArrowheads="1"/>
          </p:cNvSpPr>
          <p:nvPr/>
        </p:nvSpPr>
        <p:spPr bwMode="auto">
          <a:xfrm>
            <a:off x="2289175" y="4219575"/>
            <a:ext cx="474663"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S</a:t>
            </a:r>
          </a:p>
        </p:txBody>
      </p:sp>
      <p:sp>
        <p:nvSpPr>
          <p:cNvPr id="57352" name="Oval 9">
            <a:extLst>
              <a:ext uri="{FF2B5EF4-FFF2-40B4-BE49-F238E27FC236}">
                <a16:creationId xmlns:a16="http://schemas.microsoft.com/office/drawing/2014/main" id="{809A3E69-2717-6DFC-010C-0BF8790CDEAF}"/>
              </a:ext>
            </a:extLst>
          </p:cNvPr>
          <p:cNvSpPr>
            <a:spLocks noChangeArrowheads="1"/>
          </p:cNvSpPr>
          <p:nvPr/>
        </p:nvSpPr>
        <p:spPr bwMode="auto">
          <a:xfrm>
            <a:off x="2525713" y="3305175"/>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S</a:t>
            </a:r>
          </a:p>
        </p:txBody>
      </p:sp>
      <p:sp>
        <p:nvSpPr>
          <p:cNvPr id="57353" name="Oval 10">
            <a:extLst>
              <a:ext uri="{FF2B5EF4-FFF2-40B4-BE49-F238E27FC236}">
                <a16:creationId xmlns:a16="http://schemas.microsoft.com/office/drawing/2014/main" id="{0C1FA203-D9E3-B9F3-A3C9-CB5483FCAEDB}"/>
              </a:ext>
            </a:extLst>
          </p:cNvPr>
          <p:cNvSpPr>
            <a:spLocks noChangeArrowheads="1"/>
          </p:cNvSpPr>
          <p:nvPr/>
        </p:nvSpPr>
        <p:spPr bwMode="auto">
          <a:xfrm>
            <a:off x="5367338" y="4675188"/>
            <a:ext cx="474662" cy="45878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P</a:t>
            </a:r>
          </a:p>
        </p:txBody>
      </p:sp>
      <p:sp>
        <p:nvSpPr>
          <p:cNvPr id="57354" name="Oval 11">
            <a:extLst>
              <a:ext uri="{FF2B5EF4-FFF2-40B4-BE49-F238E27FC236}">
                <a16:creationId xmlns:a16="http://schemas.microsoft.com/office/drawing/2014/main" id="{9AD70239-3AE7-D7BB-8297-6E75B4858691}"/>
              </a:ext>
            </a:extLst>
          </p:cNvPr>
          <p:cNvSpPr>
            <a:spLocks noChangeArrowheads="1"/>
          </p:cNvSpPr>
          <p:nvPr/>
        </p:nvSpPr>
        <p:spPr bwMode="auto">
          <a:xfrm>
            <a:off x="4473575" y="3836988"/>
            <a:ext cx="476250"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S</a:t>
            </a:r>
          </a:p>
        </p:txBody>
      </p:sp>
      <p:sp>
        <p:nvSpPr>
          <p:cNvPr id="57355" name="Oval 12">
            <a:extLst>
              <a:ext uri="{FF2B5EF4-FFF2-40B4-BE49-F238E27FC236}">
                <a16:creationId xmlns:a16="http://schemas.microsoft.com/office/drawing/2014/main" id="{904C7650-A8D0-2F84-E4FA-A7AAA8F2227F}"/>
              </a:ext>
            </a:extLst>
          </p:cNvPr>
          <p:cNvSpPr>
            <a:spLocks noChangeArrowheads="1"/>
          </p:cNvSpPr>
          <p:nvPr/>
        </p:nvSpPr>
        <p:spPr bwMode="auto">
          <a:xfrm>
            <a:off x="3825875" y="4675188"/>
            <a:ext cx="476250"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S</a:t>
            </a:r>
          </a:p>
        </p:txBody>
      </p:sp>
      <p:sp>
        <p:nvSpPr>
          <p:cNvPr id="57356" name="Oval 13">
            <a:extLst>
              <a:ext uri="{FF2B5EF4-FFF2-40B4-BE49-F238E27FC236}">
                <a16:creationId xmlns:a16="http://schemas.microsoft.com/office/drawing/2014/main" id="{5F6B74D4-09D5-49CA-849F-9AC1D456EA60}"/>
              </a:ext>
            </a:extLst>
          </p:cNvPr>
          <p:cNvSpPr>
            <a:spLocks noChangeArrowheads="1"/>
          </p:cNvSpPr>
          <p:nvPr/>
        </p:nvSpPr>
        <p:spPr bwMode="auto">
          <a:xfrm>
            <a:off x="2995613" y="4905375"/>
            <a:ext cx="476250" cy="457200"/>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S</a:t>
            </a:r>
          </a:p>
        </p:txBody>
      </p:sp>
      <p:sp>
        <p:nvSpPr>
          <p:cNvPr id="57357" name="Oval 14">
            <a:extLst>
              <a:ext uri="{FF2B5EF4-FFF2-40B4-BE49-F238E27FC236}">
                <a16:creationId xmlns:a16="http://schemas.microsoft.com/office/drawing/2014/main" id="{34C6CEE9-D20F-3DC6-7482-61E013531A84}"/>
              </a:ext>
            </a:extLst>
          </p:cNvPr>
          <p:cNvSpPr>
            <a:spLocks noChangeArrowheads="1"/>
          </p:cNvSpPr>
          <p:nvPr/>
        </p:nvSpPr>
        <p:spPr bwMode="auto">
          <a:xfrm>
            <a:off x="6194425" y="4791075"/>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S</a:t>
            </a:r>
          </a:p>
        </p:txBody>
      </p:sp>
      <p:sp>
        <p:nvSpPr>
          <p:cNvPr id="57358" name="Oval 15">
            <a:extLst>
              <a:ext uri="{FF2B5EF4-FFF2-40B4-BE49-F238E27FC236}">
                <a16:creationId xmlns:a16="http://schemas.microsoft.com/office/drawing/2014/main" id="{76350C1B-2533-CA7C-76B5-3A99417D61AE}"/>
              </a:ext>
            </a:extLst>
          </p:cNvPr>
          <p:cNvSpPr>
            <a:spLocks noChangeArrowheads="1"/>
          </p:cNvSpPr>
          <p:nvPr/>
        </p:nvSpPr>
        <p:spPr bwMode="auto">
          <a:xfrm>
            <a:off x="5842000" y="3305175"/>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S</a:t>
            </a:r>
          </a:p>
        </p:txBody>
      </p:sp>
      <p:sp>
        <p:nvSpPr>
          <p:cNvPr id="57359" name="Oval 16">
            <a:extLst>
              <a:ext uri="{FF2B5EF4-FFF2-40B4-BE49-F238E27FC236}">
                <a16:creationId xmlns:a16="http://schemas.microsoft.com/office/drawing/2014/main" id="{3EDD002A-C7FE-BA4E-3613-6AFA7DF56449}"/>
              </a:ext>
            </a:extLst>
          </p:cNvPr>
          <p:cNvSpPr>
            <a:spLocks noChangeArrowheads="1"/>
          </p:cNvSpPr>
          <p:nvPr/>
        </p:nvSpPr>
        <p:spPr bwMode="auto">
          <a:xfrm>
            <a:off x="3825875" y="3532188"/>
            <a:ext cx="476250" cy="45878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P</a:t>
            </a:r>
          </a:p>
        </p:txBody>
      </p:sp>
      <p:sp>
        <p:nvSpPr>
          <p:cNvPr id="57360" name="Text Box 17">
            <a:extLst>
              <a:ext uri="{FF2B5EF4-FFF2-40B4-BE49-F238E27FC236}">
                <a16:creationId xmlns:a16="http://schemas.microsoft.com/office/drawing/2014/main" id="{F1E1EF16-9A88-4191-45B5-B296B3A4767D}"/>
              </a:ext>
            </a:extLst>
          </p:cNvPr>
          <p:cNvSpPr txBox="1">
            <a:spLocks noChangeArrowheads="1"/>
          </p:cNvSpPr>
          <p:nvPr/>
        </p:nvSpPr>
        <p:spPr bwMode="auto">
          <a:xfrm>
            <a:off x="5129213" y="3824288"/>
            <a:ext cx="13525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皮可网 </a:t>
            </a:r>
            <a:r>
              <a:rPr lang="en-US" altLang="zh-CN" sz="2400">
                <a:solidFill>
                  <a:schemeClr val="folHlink"/>
                </a:solidFill>
                <a:latin typeface="Arial" panose="020B0604020202020204" pitchFamily="34" charset="0"/>
                <a:ea typeface="黑体" panose="02010609060101010101" pitchFamily="49" charset="-122"/>
              </a:rPr>
              <a:t>2</a:t>
            </a:r>
          </a:p>
        </p:txBody>
      </p:sp>
      <p:sp>
        <p:nvSpPr>
          <p:cNvPr id="57361" name="Text Box 18">
            <a:extLst>
              <a:ext uri="{FF2B5EF4-FFF2-40B4-BE49-F238E27FC236}">
                <a16:creationId xmlns:a16="http://schemas.microsoft.com/office/drawing/2014/main" id="{FB1EA677-1A11-3D86-D03E-86DB699CBE55}"/>
              </a:ext>
            </a:extLst>
          </p:cNvPr>
          <p:cNvSpPr txBox="1">
            <a:spLocks noChangeArrowheads="1"/>
          </p:cNvSpPr>
          <p:nvPr/>
        </p:nvSpPr>
        <p:spPr bwMode="auto">
          <a:xfrm>
            <a:off x="4122738" y="1962150"/>
            <a:ext cx="10969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扩散网</a:t>
            </a:r>
          </a:p>
        </p:txBody>
      </p:sp>
      <p:sp>
        <p:nvSpPr>
          <p:cNvPr id="57362" name="AutoShape 19">
            <a:extLst>
              <a:ext uri="{FF2B5EF4-FFF2-40B4-BE49-F238E27FC236}">
                <a16:creationId xmlns:a16="http://schemas.microsoft.com/office/drawing/2014/main" id="{C3349BFD-F823-82A5-3F93-D7C003598A7D}"/>
              </a:ext>
            </a:extLst>
          </p:cNvPr>
          <p:cNvSpPr>
            <a:spLocks/>
          </p:cNvSpPr>
          <p:nvPr/>
        </p:nvSpPr>
        <p:spPr bwMode="auto">
          <a:xfrm rot="-5400000">
            <a:off x="4494213" y="831850"/>
            <a:ext cx="344487" cy="3554413"/>
          </a:xfrm>
          <a:prstGeom prst="rightBrace">
            <a:avLst>
              <a:gd name="adj1" fmla="val 85983"/>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7363" name="Text Box 20">
            <a:extLst>
              <a:ext uri="{FF2B5EF4-FFF2-40B4-BE49-F238E27FC236}">
                <a16:creationId xmlns:a16="http://schemas.microsoft.com/office/drawing/2014/main" id="{FB2725F2-ECB9-67BA-871D-822C2BB23787}"/>
              </a:ext>
            </a:extLst>
          </p:cNvPr>
          <p:cNvSpPr txBox="1">
            <a:spLocks noChangeArrowheads="1"/>
          </p:cNvSpPr>
          <p:nvPr/>
        </p:nvSpPr>
        <p:spPr bwMode="auto">
          <a:xfrm>
            <a:off x="2760663" y="3902075"/>
            <a:ext cx="13525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皮可网 </a:t>
            </a:r>
            <a:r>
              <a:rPr lang="en-US" altLang="zh-CN" sz="2400">
                <a:solidFill>
                  <a:schemeClr val="folHlink"/>
                </a:solidFill>
                <a:latin typeface="Arial" panose="020B0604020202020204" pitchFamily="34" charset="0"/>
                <a:ea typeface="黑体" panose="02010609060101010101" pitchFamily="49" charset="-122"/>
              </a:rPr>
              <a:t>1</a:t>
            </a:r>
          </a:p>
        </p:txBody>
      </p:sp>
      <p:sp>
        <p:nvSpPr>
          <p:cNvPr id="57364" name="Oval 22">
            <a:extLst>
              <a:ext uri="{FF2B5EF4-FFF2-40B4-BE49-F238E27FC236}">
                <a16:creationId xmlns:a16="http://schemas.microsoft.com/office/drawing/2014/main" id="{44583477-3D18-3713-509E-E820EAD6CB69}"/>
              </a:ext>
            </a:extLst>
          </p:cNvPr>
          <p:cNvSpPr>
            <a:spLocks noChangeArrowheads="1"/>
          </p:cNvSpPr>
          <p:nvPr/>
        </p:nvSpPr>
        <p:spPr bwMode="auto">
          <a:xfrm>
            <a:off x="900113" y="5692775"/>
            <a:ext cx="474662"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M</a:t>
            </a:r>
          </a:p>
        </p:txBody>
      </p:sp>
      <p:sp>
        <p:nvSpPr>
          <p:cNvPr id="57365" name="Text Box 23">
            <a:extLst>
              <a:ext uri="{FF2B5EF4-FFF2-40B4-BE49-F238E27FC236}">
                <a16:creationId xmlns:a16="http://schemas.microsoft.com/office/drawing/2014/main" id="{3CEF612A-D028-F6A8-44F0-645062D87E19}"/>
              </a:ext>
            </a:extLst>
          </p:cNvPr>
          <p:cNvSpPr txBox="1">
            <a:spLocks noChangeArrowheads="1"/>
          </p:cNvSpPr>
          <p:nvPr/>
        </p:nvSpPr>
        <p:spPr bwMode="auto">
          <a:xfrm>
            <a:off x="1312863" y="56927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a:t>
            </a:r>
            <a:r>
              <a:rPr lang="zh-CN" altLang="en-US" sz="2400">
                <a:solidFill>
                  <a:schemeClr val="folHlink"/>
                </a:solidFill>
                <a:ea typeface="黑体" panose="02010609060101010101" pitchFamily="49" charset="-122"/>
              </a:rPr>
              <a:t>主设备</a:t>
            </a:r>
          </a:p>
        </p:txBody>
      </p:sp>
      <p:sp>
        <p:nvSpPr>
          <p:cNvPr id="57366" name="Oval 24">
            <a:extLst>
              <a:ext uri="{FF2B5EF4-FFF2-40B4-BE49-F238E27FC236}">
                <a16:creationId xmlns:a16="http://schemas.microsoft.com/office/drawing/2014/main" id="{E9C71922-CA00-23FC-B16D-1030B2223C6C}"/>
              </a:ext>
            </a:extLst>
          </p:cNvPr>
          <p:cNvSpPr>
            <a:spLocks noChangeArrowheads="1"/>
          </p:cNvSpPr>
          <p:nvPr/>
        </p:nvSpPr>
        <p:spPr bwMode="auto">
          <a:xfrm>
            <a:off x="3492500" y="5692775"/>
            <a:ext cx="476250"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S</a:t>
            </a:r>
          </a:p>
        </p:txBody>
      </p:sp>
      <p:sp>
        <p:nvSpPr>
          <p:cNvPr id="57367" name="Text Box 25">
            <a:extLst>
              <a:ext uri="{FF2B5EF4-FFF2-40B4-BE49-F238E27FC236}">
                <a16:creationId xmlns:a16="http://schemas.microsoft.com/office/drawing/2014/main" id="{DA390E79-63D9-B26B-0D2D-B41C39EB0BE8}"/>
              </a:ext>
            </a:extLst>
          </p:cNvPr>
          <p:cNvSpPr txBox="1">
            <a:spLocks noChangeArrowheads="1"/>
          </p:cNvSpPr>
          <p:nvPr/>
        </p:nvSpPr>
        <p:spPr bwMode="auto">
          <a:xfrm>
            <a:off x="3924300" y="5694363"/>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a:t>
            </a:r>
            <a:r>
              <a:rPr lang="zh-CN" altLang="en-US" sz="2400">
                <a:solidFill>
                  <a:schemeClr val="folHlink"/>
                </a:solidFill>
                <a:ea typeface="黑体" panose="02010609060101010101" pitchFamily="49" charset="-122"/>
              </a:rPr>
              <a:t>从设备</a:t>
            </a:r>
          </a:p>
        </p:txBody>
      </p:sp>
      <p:sp>
        <p:nvSpPr>
          <p:cNvPr id="57368" name="Oval 26">
            <a:extLst>
              <a:ext uri="{FF2B5EF4-FFF2-40B4-BE49-F238E27FC236}">
                <a16:creationId xmlns:a16="http://schemas.microsoft.com/office/drawing/2014/main" id="{6666EF0A-02EA-13F2-6AD2-2D0F03DEA932}"/>
              </a:ext>
            </a:extLst>
          </p:cNvPr>
          <p:cNvSpPr>
            <a:spLocks noChangeArrowheads="1"/>
          </p:cNvSpPr>
          <p:nvPr/>
        </p:nvSpPr>
        <p:spPr bwMode="auto">
          <a:xfrm>
            <a:off x="6072188" y="5692775"/>
            <a:ext cx="474662" cy="458788"/>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P</a:t>
            </a:r>
          </a:p>
        </p:txBody>
      </p:sp>
      <p:sp>
        <p:nvSpPr>
          <p:cNvPr id="57369" name="Text Box 27">
            <a:extLst>
              <a:ext uri="{FF2B5EF4-FFF2-40B4-BE49-F238E27FC236}">
                <a16:creationId xmlns:a16="http://schemas.microsoft.com/office/drawing/2014/main" id="{1BC1A59F-D84A-360C-C600-16EBED3E76EE}"/>
              </a:ext>
            </a:extLst>
          </p:cNvPr>
          <p:cNvSpPr txBox="1">
            <a:spLocks noChangeArrowheads="1"/>
          </p:cNvSpPr>
          <p:nvPr/>
        </p:nvSpPr>
        <p:spPr bwMode="auto">
          <a:xfrm>
            <a:off x="6516688" y="5692775"/>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a:t>
            </a:r>
            <a:r>
              <a:rPr lang="zh-CN" altLang="en-US" sz="2400">
                <a:solidFill>
                  <a:schemeClr val="folHlink"/>
                </a:solidFill>
                <a:ea typeface="黑体" panose="02010609060101010101" pitchFamily="49" charset="-122"/>
              </a:rPr>
              <a:t>搁置的设备</a:t>
            </a:r>
          </a:p>
        </p:txBody>
      </p:sp>
      <p:sp>
        <p:nvSpPr>
          <p:cNvPr id="57370" name="灯片编号占位符 1">
            <a:extLst>
              <a:ext uri="{FF2B5EF4-FFF2-40B4-BE49-F238E27FC236}">
                <a16:creationId xmlns:a16="http://schemas.microsoft.com/office/drawing/2014/main" id="{0BBBB139-F21E-58D0-1DC0-D899494B407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8D319891-F936-49B8-A164-BB080399A6AB}" type="slidenum">
              <a:rPr lang="en-US" altLang="zh-CN" sz="1200">
                <a:solidFill>
                  <a:srgbClr val="898989"/>
                </a:solidFill>
              </a:rPr>
              <a:pPr eaLnBrk="1" hangingPunct="1"/>
              <a:t>53</a:t>
            </a:fld>
            <a:endParaRPr lang="en-US" altLang="zh-CN"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14895BF-7DB1-769E-6C50-199BDEB1D349}"/>
              </a:ext>
            </a:extLst>
          </p:cNvPr>
          <p:cNvSpPr>
            <a:spLocks noGrp="1" noChangeArrowheads="1"/>
          </p:cNvSpPr>
          <p:nvPr>
            <p:ph type="title"/>
          </p:nvPr>
        </p:nvSpPr>
        <p:spPr/>
        <p:txBody>
          <a:bodyPr/>
          <a:lstStyle/>
          <a:p>
            <a:pPr algn="ctr"/>
            <a:r>
              <a:rPr lang="en-US" altLang="zh-CN"/>
              <a:t>2.  </a:t>
            </a:r>
            <a:r>
              <a:rPr lang="zh-CN" altLang="en-US"/>
              <a:t>低速 </a:t>
            </a:r>
            <a:r>
              <a:rPr lang="en-US" altLang="zh-CN"/>
              <a:t>WPAN </a:t>
            </a:r>
          </a:p>
        </p:txBody>
      </p:sp>
      <p:sp>
        <p:nvSpPr>
          <p:cNvPr id="58371" name="Rectangle 3">
            <a:extLst>
              <a:ext uri="{FF2B5EF4-FFF2-40B4-BE49-F238E27FC236}">
                <a16:creationId xmlns:a16="http://schemas.microsoft.com/office/drawing/2014/main" id="{A7D1903B-18BE-4665-7981-E4AF36BBB167}"/>
              </a:ext>
            </a:extLst>
          </p:cNvPr>
          <p:cNvSpPr>
            <a:spLocks noGrp="1" noChangeArrowheads="1"/>
          </p:cNvSpPr>
          <p:nvPr>
            <p:ph idx="1"/>
          </p:nvPr>
        </p:nvSpPr>
        <p:spPr>
          <a:xfrm>
            <a:off x="755650" y="1773238"/>
            <a:ext cx="7772400" cy="4679950"/>
          </a:xfrm>
        </p:spPr>
        <p:txBody>
          <a:bodyPr/>
          <a:lstStyle/>
          <a:p>
            <a:r>
              <a:rPr lang="zh-CN" altLang="en-US"/>
              <a:t>低速 </a:t>
            </a:r>
            <a:r>
              <a:rPr lang="en-US" altLang="zh-CN"/>
              <a:t>WPAN </a:t>
            </a:r>
            <a:r>
              <a:rPr lang="zh-CN" altLang="en-US"/>
              <a:t>主要用于工业监控组网、办公自动化与控制等领域，其速率是 </a:t>
            </a:r>
            <a:r>
              <a:rPr lang="en-US" altLang="zh-CN"/>
              <a:t>2 ~ 250 kb/s</a:t>
            </a:r>
            <a:r>
              <a:rPr lang="zh-CN" altLang="en-US"/>
              <a:t>。</a:t>
            </a:r>
          </a:p>
          <a:p>
            <a:r>
              <a:rPr lang="zh-CN" altLang="en-US"/>
              <a:t>低速 </a:t>
            </a:r>
            <a:r>
              <a:rPr lang="en-US" altLang="zh-CN"/>
              <a:t>WPAN </a:t>
            </a:r>
            <a:r>
              <a:rPr lang="zh-CN" altLang="en-US"/>
              <a:t>的标准是 </a:t>
            </a:r>
            <a:r>
              <a:rPr lang="en-US" altLang="zh-CN"/>
              <a:t>IEEE 802.15.4</a:t>
            </a:r>
            <a:r>
              <a:rPr lang="zh-CN" altLang="en-US"/>
              <a:t>。最近新修订的标准是 </a:t>
            </a:r>
            <a:r>
              <a:rPr lang="en-US" altLang="zh-CN"/>
              <a:t>IEEE 802.15.4-2006</a:t>
            </a:r>
            <a:r>
              <a:rPr lang="zh-CN" altLang="en-US"/>
              <a:t>。</a:t>
            </a:r>
          </a:p>
          <a:p>
            <a:r>
              <a:rPr lang="zh-CN" altLang="en-US"/>
              <a:t>低速 </a:t>
            </a:r>
            <a:r>
              <a:rPr lang="en-US" altLang="zh-CN"/>
              <a:t>WPAN </a:t>
            </a:r>
            <a:r>
              <a:rPr lang="zh-CN" altLang="en-US"/>
              <a:t>中最重要的就是 </a:t>
            </a:r>
            <a:r>
              <a:rPr lang="en-US" altLang="zh-CN"/>
              <a:t>ZigBee</a:t>
            </a:r>
            <a:r>
              <a:rPr lang="zh-CN" altLang="en-US"/>
              <a:t>。</a:t>
            </a:r>
          </a:p>
          <a:p>
            <a:r>
              <a:rPr lang="en-US" altLang="zh-CN"/>
              <a:t>ZigBee </a:t>
            </a:r>
            <a:r>
              <a:rPr lang="zh-CN" altLang="en-US"/>
              <a:t>技术主要用于各种电子设备（固定的、便携的或移动的）之间的无线通信，其主要特点是通信距离短（</a:t>
            </a:r>
            <a:r>
              <a:rPr lang="en-US" altLang="zh-CN"/>
              <a:t>10 ~ 80 m</a:t>
            </a:r>
            <a:r>
              <a:rPr lang="zh-CN" altLang="en-US"/>
              <a:t>），传输数据速率低，并且成本低廉。 </a:t>
            </a:r>
          </a:p>
        </p:txBody>
      </p:sp>
      <p:sp>
        <p:nvSpPr>
          <p:cNvPr id="58372" name="灯片编号占位符 1">
            <a:extLst>
              <a:ext uri="{FF2B5EF4-FFF2-40B4-BE49-F238E27FC236}">
                <a16:creationId xmlns:a16="http://schemas.microsoft.com/office/drawing/2014/main" id="{F35B5449-4BFE-CE95-DDBA-3FD46712C1E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E187F5B0-7ABB-4636-8E65-77B07AC609D9}" type="slidenum">
              <a:rPr lang="en-US" altLang="zh-CN" sz="1200">
                <a:solidFill>
                  <a:srgbClr val="898989"/>
                </a:solidFill>
              </a:rPr>
              <a:pPr eaLnBrk="1" hangingPunct="1"/>
              <a:t>54</a:t>
            </a:fld>
            <a:endParaRPr lang="en-US" altLang="zh-CN" sz="120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DECD0D1-90E6-CF63-C50D-39EDA0717D6B}"/>
              </a:ext>
            </a:extLst>
          </p:cNvPr>
          <p:cNvSpPr>
            <a:spLocks noGrp="1" noChangeArrowheads="1"/>
          </p:cNvSpPr>
          <p:nvPr>
            <p:ph type="title"/>
          </p:nvPr>
        </p:nvSpPr>
        <p:spPr/>
        <p:txBody>
          <a:bodyPr/>
          <a:lstStyle/>
          <a:p>
            <a:pPr algn="ctr"/>
            <a:r>
              <a:rPr lang="en-US" altLang="zh-CN"/>
              <a:t>ZigBee </a:t>
            </a:r>
            <a:r>
              <a:rPr lang="zh-CN" altLang="en-US"/>
              <a:t>的特点</a:t>
            </a:r>
          </a:p>
        </p:txBody>
      </p:sp>
      <p:sp>
        <p:nvSpPr>
          <p:cNvPr id="59395" name="Rectangle 3">
            <a:extLst>
              <a:ext uri="{FF2B5EF4-FFF2-40B4-BE49-F238E27FC236}">
                <a16:creationId xmlns:a16="http://schemas.microsoft.com/office/drawing/2014/main" id="{AE97C925-0F0E-1583-31FD-C8E105F4216B}"/>
              </a:ext>
            </a:extLst>
          </p:cNvPr>
          <p:cNvSpPr>
            <a:spLocks noGrp="1" noChangeArrowheads="1"/>
          </p:cNvSpPr>
          <p:nvPr>
            <p:ph idx="1"/>
          </p:nvPr>
        </p:nvSpPr>
        <p:spPr/>
        <p:txBody>
          <a:bodyPr/>
          <a:lstStyle/>
          <a:p>
            <a:r>
              <a:rPr lang="zh-CN" altLang="en-US"/>
              <a:t>功耗非常低。在工作时，信号的收发时间很短；而在非工作时，</a:t>
            </a:r>
            <a:r>
              <a:rPr lang="en-US" altLang="zh-CN"/>
              <a:t>ZigBee </a:t>
            </a:r>
            <a:r>
              <a:rPr lang="zh-CN" altLang="en-US"/>
              <a:t>结点处于休眠状态，非常省电。对于某些工作时间和总时间之比小于 </a:t>
            </a:r>
            <a:r>
              <a:rPr lang="en-US" altLang="zh-CN"/>
              <a:t>1% </a:t>
            </a:r>
            <a:r>
              <a:rPr lang="zh-CN" altLang="en-US"/>
              <a:t>的情况，电池的寿命甚至可以超过</a:t>
            </a:r>
            <a:r>
              <a:rPr lang="en-US" altLang="zh-CN"/>
              <a:t>10 </a:t>
            </a:r>
            <a:r>
              <a:rPr lang="zh-CN" altLang="en-US"/>
              <a:t>年。</a:t>
            </a:r>
          </a:p>
          <a:p>
            <a:r>
              <a:rPr lang="zh-CN" altLang="en-US"/>
              <a:t>网络容量大。一个 </a:t>
            </a:r>
            <a:r>
              <a:rPr lang="en-US" altLang="zh-CN"/>
              <a:t>ZigBee </a:t>
            </a:r>
            <a:r>
              <a:rPr lang="zh-CN" altLang="en-US"/>
              <a:t>的网络最多包括有</a:t>
            </a:r>
            <a:r>
              <a:rPr lang="en-US" altLang="zh-CN"/>
              <a:t>255 </a:t>
            </a:r>
            <a:r>
              <a:rPr lang="zh-CN" altLang="en-US"/>
              <a:t>个结点，其中一个是</a:t>
            </a:r>
            <a:r>
              <a:rPr lang="zh-CN" altLang="en-US">
                <a:solidFill>
                  <a:schemeClr val="hlink"/>
                </a:solidFill>
              </a:rPr>
              <a:t>主设备</a:t>
            </a:r>
            <a:r>
              <a:rPr lang="zh-CN" altLang="en-US"/>
              <a:t>，其余则是</a:t>
            </a:r>
            <a:r>
              <a:rPr lang="zh-CN" altLang="en-US">
                <a:solidFill>
                  <a:schemeClr val="hlink"/>
                </a:solidFill>
              </a:rPr>
              <a:t>从设备</a:t>
            </a:r>
            <a:r>
              <a:rPr lang="zh-CN" altLang="en-US"/>
              <a:t>。若是通过</a:t>
            </a:r>
            <a:r>
              <a:rPr lang="zh-CN" altLang="en-US">
                <a:solidFill>
                  <a:schemeClr val="hlink"/>
                </a:solidFill>
              </a:rPr>
              <a:t>网络协调器</a:t>
            </a:r>
            <a:r>
              <a:rPr lang="zh-CN" altLang="en-US"/>
              <a:t>，整个网络最多可以支持超过 </a:t>
            </a:r>
            <a:r>
              <a:rPr lang="en-US" altLang="zh-CN"/>
              <a:t>64000 </a:t>
            </a:r>
            <a:r>
              <a:rPr lang="zh-CN" altLang="en-US"/>
              <a:t>个结点。 </a:t>
            </a:r>
          </a:p>
        </p:txBody>
      </p:sp>
      <p:sp>
        <p:nvSpPr>
          <p:cNvPr id="59396" name="灯片编号占位符 1">
            <a:extLst>
              <a:ext uri="{FF2B5EF4-FFF2-40B4-BE49-F238E27FC236}">
                <a16:creationId xmlns:a16="http://schemas.microsoft.com/office/drawing/2014/main" id="{3329F8EB-8CC9-9671-6BFF-C3EB81F0E1C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0303AB3A-D0D2-4A81-9F42-FB4EA8018B4A}" type="slidenum">
              <a:rPr lang="en-US" altLang="zh-CN" sz="1200">
                <a:solidFill>
                  <a:srgbClr val="898989"/>
                </a:solidFill>
              </a:rPr>
              <a:pPr eaLnBrk="1" hangingPunct="1"/>
              <a:t>55</a:t>
            </a:fld>
            <a:endParaRPr lang="en-US" altLang="zh-CN" sz="120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D65EA2A-69CF-0C54-4A85-1AB66C97EA26}"/>
              </a:ext>
            </a:extLst>
          </p:cNvPr>
          <p:cNvSpPr>
            <a:spLocks noGrp="1" noChangeArrowheads="1"/>
          </p:cNvSpPr>
          <p:nvPr>
            <p:ph type="title"/>
          </p:nvPr>
        </p:nvSpPr>
        <p:spPr/>
        <p:txBody>
          <a:bodyPr/>
          <a:lstStyle/>
          <a:p>
            <a:pPr algn="ctr"/>
            <a:r>
              <a:rPr lang="en-US" altLang="zh-CN"/>
              <a:t>ZigBee </a:t>
            </a:r>
            <a:r>
              <a:rPr lang="zh-CN" altLang="en-US"/>
              <a:t>的标准</a:t>
            </a:r>
          </a:p>
        </p:txBody>
      </p:sp>
      <p:sp>
        <p:nvSpPr>
          <p:cNvPr id="60419" name="Rectangle 3">
            <a:extLst>
              <a:ext uri="{FF2B5EF4-FFF2-40B4-BE49-F238E27FC236}">
                <a16:creationId xmlns:a16="http://schemas.microsoft.com/office/drawing/2014/main" id="{E06E016D-DAD4-2485-A33F-B8EC6AB875F9}"/>
              </a:ext>
            </a:extLst>
          </p:cNvPr>
          <p:cNvSpPr>
            <a:spLocks noGrp="1" noChangeArrowheads="1"/>
          </p:cNvSpPr>
          <p:nvPr>
            <p:ph idx="1"/>
          </p:nvPr>
        </p:nvSpPr>
        <p:spPr/>
        <p:txBody>
          <a:bodyPr/>
          <a:lstStyle/>
          <a:p>
            <a:r>
              <a:rPr lang="zh-CN" altLang="en-US"/>
              <a:t>在 </a:t>
            </a:r>
            <a:r>
              <a:rPr lang="en-US" altLang="zh-CN"/>
              <a:t>IEEE 802.15.4 </a:t>
            </a:r>
            <a:r>
              <a:rPr lang="zh-CN" altLang="en-US"/>
              <a:t>标准基础上发展而来的。</a:t>
            </a:r>
          </a:p>
          <a:p>
            <a:r>
              <a:rPr lang="zh-CN" altLang="en-US"/>
              <a:t>所有 </a:t>
            </a:r>
            <a:r>
              <a:rPr lang="en-US" altLang="zh-CN"/>
              <a:t>ZigBee </a:t>
            </a:r>
            <a:r>
              <a:rPr lang="zh-CN" altLang="en-US"/>
              <a:t>产品也是 </a:t>
            </a:r>
            <a:r>
              <a:rPr lang="en-US" altLang="zh-CN"/>
              <a:t>802.15.4 </a:t>
            </a:r>
            <a:r>
              <a:rPr lang="zh-CN" altLang="en-US"/>
              <a:t>产品。</a:t>
            </a:r>
          </a:p>
          <a:p>
            <a:r>
              <a:rPr lang="en-US" altLang="zh-CN"/>
              <a:t>IEEE 802.15.4 </a:t>
            </a:r>
            <a:r>
              <a:rPr lang="zh-CN" altLang="en-US"/>
              <a:t>只是定义了 </a:t>
            </a:r>
            <a:r>
              <a:rPr lang="en-US" altLang="zh-CN"/>
              <a:t>ZigBee </a:t>
            </a:r>
            <a:r>
              <a:rPr lang="zh-CN" altLang="en-US"/>
              <a:t>协议栈的最低的两层（物理层和 </a:t>
            </a:r>
            <a:r>
              <a:rPr lang="en-US" altLang="zh-CN"/>
              <a:t>MAC </a:t>
            </a:r>
            <a:r>
              <a:rPr lang="zh-CN" altLang="en-US"/>
              <a:t>层），而上面的两层（网络层和应用层）则是由 </a:t>
            </a:r>
            <a:r>
              <a:rPr lang="en-US" altLang="zh-CN"/>
              <a:t>ZigBee </a:t>
            </a:r>
            <a:r>
              <a:rPr lang="zh-CN" altLang="en-US"/>
              <a:t>联盟定义的。</a:t>
            </a:r>
          </a:p>
        </p:txBody>
      </p:sp>
      <p:sp>
        <p:nvSpPr>
          <p:cNvPr id="60420" name="灯片编号占位符 1">
            <a:extLst>
              <a:ext uri="{FF2B5EF4-FFF2-40B4-BE49-F238E27FC236}">
                <a16:creationId xmlns:a16="http://schemas.microsoft.com/office/drawing/2014/main" id="{EB7824BA-D150-6986-0486-EA017D32B13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9B718AEC-AA90-40DC-904F-9D71239F135D}" type="slidenum">
              <a:rPr lang="en-US" altLang="zh-CN" sz="1200">
                <a:solidFill>
                  <a:srgbClr val="898989"/>
                </a:solidFill>
              </a:rPr>
              <a:pPr eaLnBrk="1" hangingPunct="1"/>
              <a:t>56</a:t>
            </a:fld>
            <a:endParaRPr lang="en-US" altLang="zh-CN" sz="120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ABE0DE3D-910C-E7B9-E7D2-FE0DDC4A6BF0}"/>
              </a:ext>
            </a:extLst>
          </p:cNvPr>
          <p:cNvSpPr>
            <a:spLocks noGrp="1" noChangeArrowheads="1"/>
          </p:cNvSpPr>
          <p:nvPr>
            <p:ph type="title"/>
          </p:nvPr>
        </p:nvSpPr>
        <p:spPr/>
        <p:txBody>
          <a:bodyPr/>
          <a:lstStyle/>
          <a:p>
            <a:pPr algn="ctr"/>
            <a:r>
              <a:rPr lang="en-US" altLang="zh-CN"/>
              <a:t>ZigBee </a:t>
            </a:r>
            <a:r>
              <a:rPr lang="zh-CN" altLang="en-US"/>
              <a:t>的协议栈 </a:t>
            </a:r>
          </a:p>
        </p:txBody>
      </p:sp>
      <p:sp>
        <p:nvSpPr>
          <p:cNvPr id="61443" name="Rectangle 5">
            <a:extLst>
              <a:ext uri="{FF2B5EF4-FFF2-40B4-BE49-F238E27FC236}">
                <a16:creationId xmlns:a16="http://schemas.microsoft.com/office/drawing/2014/main" id="{B88EBC75-C4A5-1BEB-D61A-9B38F8BA0390}"/>
              </a:ext>
            </a:extLst>
          </p:cNvPr>
          <p:cNvSpPr>
            <a:spLocks noChangeArrowheads="1"/>
          </p:cNvSpPr>
          <p:nvPr/>
        </p:nvSpPr>
        <p:spPr bwMode="auto">
          <a:xfrm>
            <a:off x="2392363" y="4481513"/>
            <a:ext cx="2487612" cy="601662"/>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444" name="Text Box 6">
            <a:extLst>
              <a:ext uri="{FF2B5EF4-FFF2-40B4-BE49-F238E27FC236}">
                <a16:creationId xmlns:a16="http://schemas.microsoft.com/office/drawing/2014/main" id="{DDB1E8E1-70D9-73D5-C12C-524D98F38819}"/>
              </a:ext>
            </a:extLst>
          </p:cNvPr>
          <p:cNvSpPr txBox="1">
            <a:spLocks noChangeArrowheads="1"/>
          </p:cNvSpPr>
          <p:nvPr/>
        </p:nvSpPr>
        <p:spPr bwMode="auto">
          <a:xfrm>
            <a:off x="3128963" y="455453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物理层</a:t>
            </a:r>
          </a:p>
        </p:txBody>
      </p:sp>
      <p:sp>
        <p:nvSpPr>
          <p:cNvPr id="61445" name="Rectangle 7">
            <a:extLst>
              <a:ext uri="{FF2B5EF4-FFF2-40B4-BE49-F238E27FC236}">
                <a16:creationId xmlns:a16="http://schemas.microsoft.com/office/drawing/2014/main" id="{0ABE2E15-52E8-BB34-96AB-AFCC88FEC2AD}"/>
              </a:ext>
            </a:extLst>
          </p:cNvPr>
          <p:cNvSpPr>
            <a:spLocks noChangeArrowheads="1"/>
          </p:cNvSpPr>
          <p:nvPr/>
        </p:nvSpPr>
        <p:spPr bwMode="auto">
          <a:xfrm>
            <a:off x="2392363" y="3762375"/>
            <a:ext cx="2487612" cy="601663"/>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446" name="Text Box 8">
            <a:extLst>
              <a:ext uri="{FF2B5EF4-FFF2-40B4-BE49-F238E27FC236}">
                <a16:creationId xmlns:a16="http://schemas.microsoft.com/office/drawing/2014/main" id="{8AEE1DFD-4C8C-069D-C216-6B11F17B46B4}"/>
              </a:ext>
            </a:extLst>
          </p:cNvPr>
          <p:cNvSpPr txBox="1">
            <a:spLocks noChangeArrowheads="1"/>
          </p:cNvSpPr>
          <p:nvPr/>
        </p:nvSpPr>
        <p:spPr bwMode="auto">
          <a:xfrm>
            <a:off x="3062288" y="3833813"/>
            <a:ext cx="1252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MAC </a:t>
            </a:r>
            <a:r>
              <a:rPr lang="zh-CN" altLang="en-US" sz="2400">
                <a:solidFill>
                  <a:schemeClr val="folHlink"/>
                </a:solidFill>
                <a:latin typeface="Arial" panose="020B0604020202020204" pitchFamily="34" charset="0"/>
                <a:ea typeface="黑体" panose="02010609060101010101" pitchFamily="49" charset="-122"/>
              </a:rPr>
              <a:t>层</a:t>
            </a:r>
          </a:p>
        </p:txBody>
      </p:sp>
      <p:sp>
        <p:nvSpPr>
          <p:cNvPr id="61447" name="Rectangle 9">
            <a:extLst>
              <a:ext uri="{FF2B5EF4-FFF2-40B4-BE49-F238E27FC236}">
                <a16:creationId xmlns:a16="http://schemas.microsoft.com/office/drawing/2014/main" id="{A77AD728-D996-E48B-83AE-B49B98DE39D8}"/>
              </a:ext>
            </a:extLst>
          </p:cNvPr>
          <p:cNvSpPr>
            <a:spLocks noChangeArrowheads="1"/>
          </p:cNvSpPr>
          <p:nvPr/>
        </p:nvSpPr>
        <p:spPr bwMode="auto">
          <a:xfrm>
            <a:off x="2392363" y="3079750"/>
            <a:ext cx="2487612" cy="601663"/>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448" name="Rectangle 10">
            <a:extLst>
              <a:ext uri="{FF2B5EF4-FFF2-40B4-BE49-F238E27FC236}">
                <a16:creationId xmlns:a16="http://schemas.microsoft.com/office/drawing/2014/main" id="{06F0BA76-3DEB-4AFB-F4B8-1C376F7424F2}"/>
              </a:ext>
            </a:extLst>
          </p:cNvPr>
          <p:cNvSpPr>
            <a:spLocks noChangeArrowheads="1"/>
          </p:cNvSpPr>
          <p:nvPr/>
        </p:nvSpPr>
        <p:spPr bwMode="auto">
          <a:xfrm>
            <a:off x="2392363" y="2376488"/>
            <a:ext cx="2487612" cy="60166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449" name="Text Box 11">
            <a:extLst>
              <a:ext uri="{FF2B5EF4-FFF2-40B4-BE49-F238E27FC236}">
                <a16:creationId xmlns:a16="http://schemas.microsoft.com/office/drawing/2014/main" id="{25972156-361C-44D4-0EC3-99742E6BA8FA}"/>
              </a:ext>
            </a:extLst>
          </p:cNvPr>
          <p:cNvSpPr txBox="1">
            <a:spLocks noChangeArrowheads="1"/>
          </p:cNvSpPr>
          <p:nvPr/>
        </p:nvSpPr>
        <p:spPr bwMode="auto">
          <a:xfrm>
            <a:off x="3128963" y="3152775"/>
            <a:ext cx="10985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网络层</a:t>
            </a:r>
          </a:p>
        </p:txBody>
      </p:sp>
      <p:sp>
        <p:nvSpPr>
          <p:cNvPr id="61450" name="Text Box 12">
            <a:extLst>
              <a:ext uri="{FF2B5EF4-FFF2-40B4-BE49-F238E27FC236}">
                <a16:creationId xmlns:a16="http://schemas.microsoft.com/office/drawing/2014/main" id="{54A7BB91-4403-5994-D98F-EDB5108FEC5A}"/>
              </a:ext>
            </a:extLst>
          </p:cNvPr>
          <p:cNvSpPr txBox="1">
            <a:spLocks noChangeArrowheads="1"/>
          </p:cNvSpPr>
          <p:nvPr/>
        </p:nvSpPr>
        <p:spPr bwMode="auto">
          <a:xfrm>
            <a:off x="3128963" y="24495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应用层</a:t>
            </a:r>
          </a:p>
        </p:txBody>
      </p:sp>
      <p:sp>
        <p:nvSpPr>
          <p:cNvPr id="61451" name="Line 13">
            <a:extLst>
              <a:ext uri="{FF2B5EF4-FFF2-40B4-BE49-F238E27FC236}">
                <a16:creationId xmlns:a16="http://schemas.microsoft.com/office/drawing/2014/main" id="{8D4B21BE-3719-EC98-CC44-45DA7338F8A5}"/>
              </a:ext>
            </a:extLst>
          </p:cNvPr>
          <p:cNvSpPr>
            <a:spLocks noChangeShapeType="1"/>
          </p:cNvSpPr>
          <p:nvPr/>
        </p:nvSpPr>
        <p:spPr bwMode="auto">
          <a:xfrm>
            <a:off x="4968875" y="5084763"/>
            <a:ext cx="2301875"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2" name="Line 14">
            <a:extLst>
              <a:ext uri="{FF2B5EF4-FFF2-40B4-BE49-F238E27FC236}">
                <a16:creationId xmlns:a16="http://schemas.microsoft.com/office/drawing/2014/main" id="{76EBD12A-1E1B-9280-1C65-B39C719C5096}"/>
              </a:ext>
            </a:extLst>
          </p:cNvPr>
          <p:cNvSpPr>
            <a:spLocks noChangeShapeType="1"/>
          </p:cNvSpPr>
          <p:nvPr/>
        </p:nvSpPr>
        <p:spPr bwMode="auto">
          <a:xfrm>
            <a:off x="4951413" y="3717925"/>
            <a:ext cx="2300287"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3" name="Line 15">
            <a:extLst>
              <a:ext uri="{FF2B5EF4-FFF2-40B4-BE49-F238E27FC236}">
                <a16:creationId xmlns:a16="http://schemas.microsoft.com/office/drawing/2014/main" id="{488F66DD-4903-0933-AB6C-F7C87AE8995F}"/>
              </a:ext>
            </a:extLst>
          </p:cNvPr>
          <p:cNvSpPr>
            <a:spLocks noChangeShapeType="1"/>
          </p:cNvSpPr>
          <p:nvPr/>
        </p:nvSpPr>
        <p:spPr bwMode="auto">
          <a:xfrm>
            <a:off x="4968875" y="2347913"/>
            <a:ext cx="2301875"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4" name="Line 16">
            <a:extLst>
              <a:ext uri="{FF2B5EF4-FFF2-40B4-BE49-F238E27FC236}">
                <a16:creationId xmlns:a16="http://schemas.microsoft.com/office/drawing/2014/main" id="{64B67CE7-8F6F-0829-2C14-0C088680408A}"/>
              </a:ext>
            </a:extLst>
          </p:cNvPr>
          <p:cNvSpPr>
            <a:spLocks noChangeShapeType="1"/>
          </p:cNvSpPr>
          <p:nvPr/>
        </p:nvSpPr>
        <p:spPr bwMode="auto">
          <a:xfrm>
            <a:off x="6075363" y="3681413"/>
            <a:ext cx="0" cy="140335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5" name="Text Box 17">
            <a:extLst>
              <a:ext uri="{FF2B5EF4-FFF2-40B4-BE49-F238E27FC236}">
                <a16:creationId xmlns:a16="http://schemas.microsoft.com/office/drawing/2014/main" id="{6CFD3BB0-0219-8F24-09B5-045348FF9CAC}"/>
              </a:ext>
            </a:extLst>
          </p:cNvPr>
          <p:cNvSpPr txBox="1">
            <a:spLocks noChangeArrowheads="1"/>
          </p:cNvSpPr>
          <p:nvPr/>
        </p:nvSpPr>
        <p:spPr bwMode="auto">
          <a:xfrm>
            <a:off x="4968875" y="4267200"/>
            <a:ext cx="28432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IEEE 802.15.4 </a:t>
            </a:r>
            <a:r>
              <a:rPr lang="zh-CN" altLang="en-US" sz="2400">
                <a:solidFill>
                  <a:schemeClr val="folHlink"/>
                </a:solidFill>
                <a:latin typeface="Arial" panose="020B0604020202020204" pitchFamily="34" charset="0"/>
                <a:ea typeface="黑体" panose="02010609060101010101" pitchFamily="49" charset="-122"/>
              </a:rPr>
              <a:t>定义</a:t>
            </a:r>
          </a:p>
        </p:txBody>
      </p:sp>
      <p:sp>
        <p:nvSpPr>
          <p:cNvPr id="61456" name="Line 18">
            <a:extLst>
              <a:ext uri="{FF2B5EF4-FFF2-40B4-BE49-F238E27FC236}">
                <a16:creationId xmlns:a16="http://schemas.microsoft.com/office/drawing/2014/main" id="{14D8F6B4-444F-6F04-C924-F0EA4C873CAD}"/>
              </a:ext>
            </a:extLst>
          </p:cNvPr>
          <p:cNvSpPr>
            <a:spLocks noChangeShapeType="1"/>
          </p:cNvSpPr>
          <p:nvPr/>
        </p:nvSpPr>
        <p:spPr bwMode="auto">
          <a:xfrm flipH="1">
            <a:off x="6075363" y="2357438"/>
            <a:ext cx="3175" cy="1323975"/>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7" name="Text Box 19">
            <a:extLst>
              <a:ext uri="{FF2B5EF4-FFF2-40B4-BE49-F238E27FC236}">
                <a16:creationId xmlns:a16="http://schemas.microsoft.com/office/drawing/2014/main" id="{7C1C9D12-BD4F-D532-E877-AAF63261B5CC}"/>
              </a:ext>
            </a:extLst>
          </p:cNvPr>
          <p:cNvSpPr txBox="1">
            <a:spLocks noChangeArrowheads="1"/>
          </p:cNvSpPr>
          <p:nvPr/>
        </p:nvSpPr>
        <p:spPr bwMode="auto">
          <a:xfrm>
            <a:off x="5075238" y="2825750"/>
            <a:ext cx="2454275" cy="4587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ZigBee </a:t>
            </a:r>
            <a:r>
              <a:rPr lang="zh-CN" altLang="en-US" sz="2400">
                <a:solidFill>
                  <a:schemeClr val="folHlink"/>
                </a:solidFill>
                <a:latin typeface="Arial" panose="020B0604020202020204" pitchFamily="34" charset="0"/>
                <a:ea typeface="黑体" panose="02010609060101010101" pitchFamily="49" charset="-122"/>
              </a:rPr>
              <a:t>联盟定义</a:t>
            </a:r>
          </a:p>
        </p:txBody>
      </p:sp>
      <p:sp>
        <p:nvSpPr>
          <p:cNvPr id="61458" name="AutoShape 20">
            <a:extLst>
              <a:ext uri="{FF2B5EF4-FFF2-40B4-BE49-F238E27FC236}">
                <a16:creationId xmlns:a16="http://schemas.microsoft.com/office/drawing/2014/main" id="{83ABBFE3-BFBE-C89C-A3A0-BF5A918C1B72}"/>
              </a:ext>
            </a:extLst>
          </p:cNvPr>
          <p:cNvSpPr>
            <a:spLocks/>
          </p:cNvSpPr>
          <p:nvPr/>
        </p:nvSpPr>
        <p:spPr bwMode="auto">
          <a:xfrm>
            <a:off x="2119313" y="2376488"/>
            <a:ext cx="182562" cy="2708275"/>
          </a:xfrm>
          <a:prstGeom prst="leftBrace">
            <a:avLst>
              <a:gd name="adj1" fmla="val 123624"/>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459" name="Text Box 21">
            <a:extLst>
              <a:ext uri="{FF2B5EF4-FFF2-40B4-BE49-F238E27FC236}">
                <a16:creationId xmlns:a16="http://schemas.microsoft.com/office/drawing/2014/main" id="{4D0E203B-6626-05F9-F732-F28F9B5476BB}"/>
              </a:ext>
            </a:extLst>
          </p:cNvPr>
          <p:cNvSpPr txBox="1">
            <a:spLocks noChangeArrowheads="1"/>
          </p:cNvSpPr>
          <p:nvPr/>
        </p:nvSpPr>
        <p:spPr bwMode="auto">
          <a:xfrm>
            <a:off x="935038" y="3254375"/>
            <a:ext cx="1150937" cy="749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en-US" altLang="zh-CN" sz="2400">
                <a:solidFill>
                  <a:schemeClr val="folHlink"/>
                </a:solidFill>
                <a:latin typeface="Arial" panose="020B0604020202020204" pitchFamily="34" charset="0"/>
                <a:ea typeface="黑体" panose="02010609060101010101" pitchFamily="49" charset="-122"/>
              </a:rPr>
              <a:t>ZigBee</a:t>
            </a:r>
          </a:p>
          <a:p>
            <a:pPr eaLnBrk="1" hangingPunct="1">
              <a:lnSpc>
                <a:spcPct val="90000"/>
              </a:lnSpc>
            </a:pPr>
            <a:r>
              <a:rPr lang="zh-CN" altLang="en-US" sz="2400">
                <a:solidFill>
                  <a:schemeClr val="folHlink"/>
                </a:solidFill>
                <a:latin typeface="Arial" panose="020B0604020202020204" pitchFamily="34" charset="0"/>
                <a:ea typeface="黑体" panose="02010609060101010101" pitchFamily="49" charset="-122"/>
              </a:rPr>
              <a:t>协议栈</a:t>
            </a:r>
          </a:p>
        </p:txBody>
      </p:sp>
      <p:sp>
        <p:nvSpPr>
          <p:cNvPr id="61460" name="灯片编号占位符 1">
            <a:extLst>
              <a:ext uri="{FF2B5EF4-FFF2-40B4-BE49-F238E27FC236}">
                <a16:creationId xmlns:a16="http://schemas.microsoft.com/office/drawing/2014/main" id="{7FAD828C-C922-5374-A19C-B715C377828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A6BC7092-F777-4763-AF28-8CD9A794F95D}" type="slidenum">
              <a:rPr lang="en-US" altLang="zh-CN" sz="1200">
                <a:solidFill>
                  <a:srgbClr val="898989"/>
                </a:solidFill>
              </a:rPr>
              <a:pPr eaLnBrk="1" hangingPunct="1"/>
              <a:t>57</a:t>
            </a:fld>
            <a:endParaRPr lang="en-US" altLang="zh-CN" sz="120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E476634A-1512-9344-0F78-894BB486AD99}"/>
              </a:ext>
            </a:extLst>
          </p:cNvPr>
          <p:cNvSpPr>
            <a:spLocks noGrp="1" noChangeArrowheads="1"/>
          </p:cNvSpPr>
          <p:nvPr>
            <p:ph type="title"/>
          </p:nvPr>
        </p:nvSpPr>
        <p:spPr/>
        <p:txBody>
          <a:bodyPr/>
          <a:lstStyle/>
          <a:p>
            <a:pPr algn="ctr"/>
            <a:r>
              <a:rPr lang="en-US" altLang="zh-CN" sz="4000"/>
              <a:t>ZigBee </a:t>
            </a:r>
            <a:r>
              <a:rPr lang="zh-CN" altLang="en-US" sz="4000"/>
              <a:t>的组网方式可采用星形和网状拓扑，或两者的组合 </a:t>
            </a:r>
          </a:p>
        </p:txBody>
      </p:sp>
      <p:sp>
        <p:nvSpPr>
          <p:cNvPr id="62467" name="Oval 5">
            <a:extLst>
              <a:ext uri="{FF2B5EF4-FFF2-40B4-BE49-F238E27FC236}">
                <a16:creationId xmlns:a16="http://schemas.microsoft.com/office/drawing/2014/main" id="{4E29C288-4D01-6E5B-DB0C-0D90F87C1E35}"/>
              </a:ext>
            </a:extLst>
          </p:cNvPr>
          <p:cNvSpPr>
            <a:spLocks noChangeArrowheads="1"/>
          </p:cNvSpPr>
          <p:nvPr/>
        </p:nvSpPr>
        <p:spPr bwMode="auto">
          <a:xfrm>
            <a:off x="2260600" y="3171825"/>
            <a:ext cx="201613" cy="204788"/>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68" name="Oval 6">
            <a:extLst>
              <a:ext uri="{FF2B5EF4-FFF2-40B4-BE49-F238E27FC236}">
                <a16:creationId xmlns:a16="http://schemas.microsoft.com/office/drawing/2014/main" id="{4B9908C8-E2F2-7F57-252A-608D91C568BA}"/>
              </a:ext>
            </a:extLst>
          </p:cNvPr>
          <p:cNvSpPr>
            <a:spLocks noChangeArrowheads="1"/>
          </p:cNvSpPr>
          <p:nvPr/>
        </p:nvSpPr>
        <p:spPr bwMode="auto">
          <a:xfrm>
            <a:off x="8389938" y="6143625"/>
            <a:ext cx="201612"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69" name="Oval 7">
            <a:extLst>
              <a:ext uri="{FF2B5EF4-FFF2-40B4-BE49-F238E27FC236}">
                <a16:creationId xmlns:a16="http://schemas.microsoft.com/office/drawing/2014/main" id="{EB6F5E0C-F94D-1940-48D3-8211B74AF26D}"/>
              </a:ext>
            </a:extLst>
          </p:cNvPr>
          <p:cNvSpPr>
            <a:spLocks noChangeArrowheads="1"/>
          </p:cNvSpPr>
          <p:nvPr/>
        </p:nvSpPr>
        <p:spPr bwMode="auto">
          <a:xfrm>
            <a:off x="6480175" y="5937250"/>
            <a:ext cx="2016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70" name="Oval 8">
            <a:extLst>
              <a:ext uri="{FF2B5EF4-FFF2-40B4-BE49-F238E27FC236}">
                <a16:creationId xmlns:a16="http://schemas.microsoft.com/office/drawing/2014/main" id="{A0BC00BC-E9BB-1D64-0DCF-8C089502B65A}"/>
              </a:ext>
            </a:extLst>
          </p:cNvPr>
          <p:cNvSpPr>
            <a:spLocks noChangeArrowheads="1"/>
          </p:cNvSpPr>
          <p:nvPr/>
        </p:nvSpPr>
        <p:spPr bwMode="auto">
          <a:xfrm>
            <a:off x="8691563" y="4913313"/>
            <a:ext cx="201612"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71" name="Oval 9">
            <a:extLst>
              <a:ext uri="{FF2B5EF4-FFF2-40B4-BE49-F238E27FC236}">
                <a16:creationId xmlns:a16="http://schemas.microsoft.com/office/drawing/2014/main" id="{F09A4856-C9D5-86D7-291F-561BBAEE135D}"/>
              </a:ext>
            </a:extLst>
          </p:cNvPr>
          <p:cNvSpPr>
            <a:spLocks noChangeArrowheads="1"/>
          </p:cNvSpPr>
          <p:nvPr/>
        </p:nvSpPr>
        <p:spPr bwMode="auto">
          <a:xfrm>
            <a:off x="7386638" y="4502150"/>
            <a:ext cx="201612"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72" name="Oval 10">
            <a:extLst>
              <a:ext uri="{FF2B5EF4-FFF2-40B4-BE49-F238E27FC236}">
                <a16:creationId xmlns:a16="http://schemas.microsoft.com/office/drawing/2014/main" id="{E416BF80-86A9-86ED-3C2F-AA6BE1F2C338}"/>
              </a:ext>
            </a:extLst>
          </p:cNvPr>
          <p:cNvSpPr>
            <a:spLocks noChangeArrowheads="1"/>
          </p:cNvSpPr>
          <p:nvPr/>
        </p:nvSpPr>
        <p:spPr bwMode="auto">
          <a:xfrm>
            <a:off x="952500" y="3375025"/>
            <a:ext cx="203200" cy="206375"/>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73" name="Oval 11">
            <a:extLst>
              <a:ext uri="{FF2B5EF4-FFF2-40B4-BE49-F238E27FC236}">
                <a16:creationId xmlns:a16="http://schemas.microsoft.com/office/drawing/2014/main" id="{F818B383-AB77-1662-32AA-0DE852E25B1F}"/>
              </a:ext>
            </a:extLst>
          </p:cNvPr>
          <p:cNvSpPr>
            <a:spLocks noChangeArrowheads="1"/>
          </p:cNvSpPr>
          <p:nvPr/>
        </p:nvSpPr>
        <p:spPr bwMode="auto">
          <a:xfrm>
            <a:off x="750888" y="4400550"/>
            <a:ext cx="201612"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74" name="Oval 12">
            <a:extLst>
              <a:ext uri="{FF2B5EF4-FFF2-40B4-BE49-F238E27FC236}">
                <a16:creationId xmlns:a16="http://schemas.microsoft.com/office/drawing/2014/main" id="{BA768A3F-A78F-6EC9-100D-6F51A5A015B4}"/>
              </a:ext>
            </a:extLst>
          </p:cNvPr>
          <p:cNvSpPr>
            <a:spLocks noChangeArrowheads="1"/>
          </p:cNvSpPr>
          <p:nvPr/>
        </p:nvSpPr>
        <p:spPr bwMode="auto">
          <a:xfrm>
            <a:off x="1657350" y="5221288"/>
            <a:ext cx="2016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75" name="Oval 13">
            <a:extLst>
              <a:ext uri="{FF2B5EF4-FFF2-40B4-BE49-F238E27FC236}">
                <a16:creationId xmlns:a16="http://schemas.microsoft.com/office/drawing/2014/main" id="{CDE3A76B-C7A9-DE00-A26C-FDBDE0467151}"/>
              </a:ext>
            </a:extLst>
          </p:cNvPr>
          <p:cNvSpPr>
            <a:spLocks noChangeArrowheads="1"/>
          </p:cNvSpPr>
          <p:nvPr/>
        </p:nvSpPr>
        <p:spPr bwMode="auto">
          <a:xfrm>
            <a:off x="3367088" y="4298950"/>
            <a:ext cx="201612"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2476" name="Oval 14">
            <a:extLst>
              <a:ext uri="{FF2B5EF4-FFF2-40B4-BE49-F238E27FC236}">
                <a16:creationId xmlns:a16="http://schemas.microsoft.com/office/drawing/2014/main" id="{09535E49-DA65-2E17-5CF9-8D91F7BB0F5F}"/>
              </a:ext>
            </a:extLst>
          </p:cNvPr>
          <p:cNvSpPr>
            <a:spLocks noChangeArrowheads="1"/>
          </p:cNvSpPr>
          <p:nvPr/>
        </p:nvSpPr>
        <p:spPr bwMode="auto">
          <a:xfrm>
            <a:off x="1857375" y="3992563"/>
            <a:ext cx="904875"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FFD</a:t>
            </a:r>
          </a:p>
        </p:txBody>
      </p:sp>
      <p:sp>
        <p:nvSpPr>
          <p:cNvPr id="62477" name="Oval 15">
            <a:extLst>
              <a:ext uri="{FF2B5EF4-FFF2-40B4-BE49-F238E27FC236}">
                <a16:creationId xmlns:a16="http://schemas.microsoft.com/office/drawing/2014/main" id="{DC306181-4D62-272E-DCDF-5BA09648B5A2}"/>
              </a:ext>
            </a:extLst>
          </p:cNvPr>
          <p:cNvSpPr>
            <a:spLocks noChangeArrowheads="1"/>
          </p:cNvSpPr>
          <p:nvPr/>
        </p:nvSpPr>
        <p:spPr bwMode="auto">
          <a:xfrm>
            <a:off x="3465513" y="6042025"/>
            <a:ext cx="904875"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FFD</a:t>
            </a:r>
          </a:p>
        </p:txBody>
      </p:sp>
      <p:sp>
        <p:nvSpPr>
          <p:cNvPr id="62478" name="Oval 16">
            <a:extLst>
              <a:ext uri="{FF2B5EF4-FFF2-40B4-BE49-F238E27FC236}">
                <a16:creationId xmlns:a16="http://schemas.microsoft.com/office/drawing/2014/main" id="{3A580389-44AC-594E-006B-E7D10E4C8FA1}"/>
              </a:ext>
            </a:extLst>
          </p:cNvPr>
          <p:cNvSpPr>
            <a:spLocks noChangeArrowheads="1"/>
          </p:cNvSpPr>
          <p:nvPr/>
        </p:nvSpPr>
        <p:spPr bwMode="auto">
          <a:xfrm>
            <a:off x="5880100" y="3786188"/>
            <a:ext cx="903288"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FFD</a:t>
            </a:r>
          </a:p>
        </p:txBody>
      </p:sp>
      <p:sp>
        <p:nvSpPr>
          <p:cNvPr id="62479" name="Oval 17">
            <a:extLst>
              <a:ext uri="{FF2B5EF4-FFF2-40B4-BE49-F238E27FC236}">
                <a16:creationId xmlns:a16="http://schemas.microsoft.com/office/drawing/2014/main" id="{912805B8-4B96-FF82-EE06-804659B3DAD1}"/>
              </a:ext>
            </a:extLst>
          </p:cNvPr>
          <p:cNvSpPr>
            <a:spLocks noChangeArrowheads="1"/>
          </p:cNvSpPr>
          <p:nvPr/>
        </p:nvSpPr>
        <p:spPr bwMode="auto">
          <a:xfrm>
            <a:off x="4068763" y="2965450"/>
            <a:ext cx="904875" cy="411163"/>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FFD</a:t>
            </a:r>
          </a:p>
        </p:txBody>
      </p:sp>
      <p:sp>
        <p:nvSpPr>
          <p:cNvPr id="62480" name="Oval 18">
            <a:extLst>
              <a:ext uri="{FF2B5EF4-FFF2-40B4-BE49-F238E27FC236}">
                <a16:creationId xmlns:a16="http://schemas.microsoft.com/office/drawing/2014/main" id="{5528EF61-ED69-DC6B-BBD0-51B0F93F0763}"/>
              </a:ext>
            </a:extLst>
          </p:cNvPr>
          <p:cNvSpPr>
            <a:spLocks noChangeArrowheads="1"/>
          </p:cNvSpPr>
          <p:nvPr/>
        </p:nvSpPr>
        <p:spPr bwMode="auto">
          <a:xfrm>
            <a:off x="7085013" y="5322888"/>
            <a:ext cx="903287" cy="41116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FFD</a:t>
            </a:r>
          </a:p>
        </p:txBody>
      </p:sp>
      <p:sp>
        <p:nvSpPr>
          <p:cNvPr id="62481" name="Line 19">
            <a:extLst>
              <a:ext uri="{FF2B5EF4-FFF2-40B4-BE49-F238E27FC236}">
                <a16:creationId xmlns:a16="http://schemas.microsoft.com/office/drawing/2014/main" id="{66A64C5A-769F-07D6-C356-3CD101475F7D}"/>
              </a:ext>
            </a:extLst>
          </p:cNvPr>
          <p:cNvSpPr>
            <a:spLocks noChangeShapeType="1"/>
          </p:cNvSpPr>
          <p:nvPr/>
        </p:nvSpPr>
        <p:spPr bwMode="auto">
          <a:xfrm flipH="1">
            <a:off x="3879850" y="3375025"/>
            <a:ext cx="592138" cy="163353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2" name="Line 20">
            <a:extLst>
              <a:ext uri="{FF2B5EF4-FFF2-40B4-BE49-F238E27FC236}">
                <a16:creationId xmlns:a16="http://schemas.microsoft.com/office/drawing/2014/main" id="{BFA6D45B-09A2-C5E1-6E8A-201656C20D40}"/>
              </a:ext>
            </a:extLst>
          </p:cNvPr>
          <p:cNvSpPr>
            <a:spLocks noChangeShapeType="1"/>
          </p:cNvSpPr>
          <p:nvPr/>
        </p:nvSpPr>
        <p:spPr bwMode="auto">
          <a:xfrm>
            <a:off x="2506663" y="4414838"/>
            <a:ext cx="1058862" cy="652462"/>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3" name="Line 21">
            <a:extLst>
              <a:ext uri="{FF2B5EF4-FFF2-40B4-BE49-F238E27FC236}">
                <a16:creationId xmlns:a16="http://schemas.microsoft.com/office/drawing/2014/main" id="{B0B93165-A6A6-C5DC-9C5A-EACDA4C4D3F3}"/>
              </a:ext>
            </a:extLst>
          </p:cNvPr>
          <p:cNvSpPr>
            <a:spLocks noChangeShapeType="1"/>
          </p:cNvSpPr>
          <p:nvPr/>
        </p:nvSpPr>
        <p:spPr bwMode="auto">
          <a:xfrm>
            <a:off x="4873625" y="3273425"/>
            <a:ext cx="1104900" cy="61436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4" name="Line 22">
            <a:extLst>
              <a:ext uri="{FF2B5EF4-FFF2-40B4-BE49-F238E27FC236}">
                <a16:creationId xmlns:a16="http://schemas.microsoft.com/office/drawing/2014/main" id="{F46B13CE-BB1B-E84A-DA21-9ADB8B84D7C0}"/>
              </a:ext>
            </a:extLst>
          </p:cNvPr>
          <p:cNvSpPr>
            <a:spLocks noChangeShapeType="1"/>
          </p:cNvSpPr>
          <p:nvPr/>
        </p:nvSpPr>
        <p:spPr bwMode="auto">
          <a:xfrm flipH="1">
            <a:off x="4146550" y="4116388"/>
            <a:ext cx="1808163" cy="100330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5" name="Line 23">
            <a:extLst>
              <a:ext uri="{FF2B5EF4-FFF2-40B4-BE49-F238E27FC236}">
                <a16:creationId xmlns:a16="http://schemas.microsoft.com/office/drawing/2014/main" id="{3B8B0C34-8A9B-6DBF-A49F-736965DC906E}"/>
              </a:ext>
            </a:extLst>
          </p:cNvPr>
          <p:cNvSpPr>
            <a:spLocks noChangeShapeType="1"/>
          </p:cNvSpPr>
          <p:nvPr/>
        </p:nvSpPr>
        <p:spPr bwMode="auto">
          <a:xfrm>
            <a:off x="3860800" y="5470525"/>
            <a:ext cx="12700" cy="55721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6" name="Line 24">
            <a:extLst>
              <a:ext uri="{FF2B5EF4-FFF2-40B4-BE49-F238E27FC236}">
                <a16:creationId xmlns:a16="http://schemas.microsoft.com/office/drawing/2014/main" id="{493BD886-0FDF-F110-7597-E52EA19F1B4E}"/>
              </a:ext>
            </a:extLst>
          </p:cNvPr>
          <p:cNvSpPr>
            <a:spLocks noChangeShapeType="1"/>
          </p:cNvSpPr>
          <p:nvPr/>
        </p:nvSpPr>
        <p:spPr bwMode="auto">
          <a:xfrm flipH="1" flipV="1">
            <a:off x="4303713" y="5248275"/>
            <a:ext cx="787400" cy="15240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7" name="Line 25">
            <a:extLst>
              <a:ext uri="{FF2B5EF4-FFF2-40B4-BE49-F238E27FC236}">
                <a16:creationId xmlns:a16="http://schemas.microsoft.com/office/drawing/2014/main" id="{BF684517-C1C9-5A7F-A9CA-BA0D64745309}"/>
              </a:ext>
            </a:extLst>
          </p:cNvPr>
          <p:cNvSpPr>
            <a:spLocks noChangeShapeType="1"/>
          </p:cNvSpPr>
          <p:nvPr/>
        </p:nvSpPr>
        <p:spPr bwMode="auto">
          <a:xfrm>
            <a:off x="1128713" y="3533775"/>
            <a:ext cx="800100" cy="54133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8" name="Line 26">
            <a:extLst>
              <a:ext uri="{FF2B5EF4-FFF2-40B4-BE49-F238E27FC236}">
                <a16:creationId xmlns:a16="http://schemas.microsoft.com/office/drawing/2014/main" id="{69DFF21D-B2AE-B012-9DA3-5F2DC8592DB8}"/>
              </a:ext>
            </a:extLst>
          </p:cNvPr>
          <p:cNvSpPr>
            <a:spLocks noChangeShapeType="1"/>
          </p:cNvSpPr>
          <p:nvPr/>
        </p:nvSpPr>
        <p:spPr bwMode="auto">
          <a:xfrm>
            <a:off x="2794000" y="4246563"/>
            <a:ext cx="525463" cy="10636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89" name="Line 27">
            <a:extLst>
              <a:ext uri="{FF2B5EF4-FFF2-40B4-BE49-F238E27FC236}">
                <a16:creationId xmlns:a16="http://schemas.microsoft.com/office/drawing/2014/main" id="{ECFE9DFA-6730-D917-3900-0726F88F7E63}"/>
              </a:ext>
            </a:extLst>
          </p:cNvPr>
          <p:cNvSpPr>
            <a:spLocks noChangeShapeType="1"/>
          </p:cNvSpPr>
          <p:nvPr/>
        </p:nvSpPr>
        <p:spPr bwMode="auto">
          <a:xfrm flipH="1">
            <a:off x="2306638" y="3387725"/>
            <a:ext cx="41275" cy="6000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0" name="Line 28">
            <a:extLst>
              <a:ext uri="{FF2B5EF4-FFF2-40B4-BE49-F238E27FC236}">
                <a16:creationId xmlns:a16="http://schemas.microsoft.com/office/drawing/2014/main" id="{59C34FAD-0B64-CFC1-F5F4-EDB2173091CC}"/>
              </a:ext>
            </a:extLst>
          </p:cNvPr>
          <p:cNvSpPr>
            <a:spLocks noChangeShapeType="1"/>
          </p:cNvSpPr>
          <p:nvPr/>
        </p:nvSpPr>
        <p:spPr bwMode="auto">
          <a:xfrm flipV="1">
            <a:off x="952500" y="4298950"/>
            <a:ext cx="904875" cy="20320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1" name="Line 29">
            <a:extLst>
              <a:ext uri="{FF2B5EF4-FFF2-40B4-BE49-F238E27FC236}">
                <a16:creationId xmlns:a16="http://schemas.microsoft.com/office/drawing/2014/main" id="{8BD1E257-A2F7-76FB-D118-089F25C79FB3}"/>
              </a:ext>
            </a:extLst>
          </p:cNvPr>
          <p:cNvSpPr>
            <a:spLocks noChangeShapeType="1"/>
          </p:cNvSpPr>
          <p:nvPr/>
        </p:nvSpPr>
        <p:spPr bwMode="auto">
          <a:xfrm flipH="1">
            <a:off x="7969250" y="5092700"/>
            <a:ext cx="715963" cy="33655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2" name="Line 30">
            <a:extLst>
              <a:ext uri="{FF2B5EF4-FFF2-40B4-BE49-F238E27FC236}">
                <a16:creationId xmlns:a16="http://schemas.microsoft.com/office/drawing/2014/main" id="{B5EE4213-18D2-5D70-CA04-DEB74A71F38F}"/>
              </a:ext>
            </a:extLst>
          </p:cNvPr>
          <p:cNvSpPr>
            <a:spLocks noChangeShapeType="1"/>
          </p:cNvSpPr>
          <p:nvPr/>
        </p:nvSpPr>
        <p:spPr bwMode="auto">
          <a:xfrm>
            <a:off x="7483475" y="4708525"/>
            <a:ext cx="39688" cy="6254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3" name="Line 31">
            <a:extLst>
              <a:ext uri="{FF2B5EF4-FFF2-40B4-BE49-F238E27FC236}">
                <a16:creationId xmlns:a16="http://schemas.microsoft.com/office/drawing/2014/main" id="{E711E374-291E-3B9D-3A68-8C8CEFC1D481}"/>
              </a:ext>
            </a:extLst>
          </p:cNvPr>
          <p:cNvSpPr>
            <a:spLocks noChangeShapeType="1"/>
          </p:cNvSpPr>
          <p:nvPr/>
        </p:nvSpPr>
        <p:spPr bwMode="auto">
          <a:xfrm flipH="1">
            <a:off x="1816100" y="4392613"/>
            <a:ext cx="319088" cy="8159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4" name="Line 32">
            <a:extLst>
              <a:ext uri="{FF2B5EF4-FFF2-40B4-BE49-F238E27FC236}">
                <a16:creationId xmlns:a16="http://schemas.microsoft.com/office/drawing/2014/main" id="{D7AF7144-9BB5-1DD1-7FED-4B264D9F3AA9}"/>
              </a:ext>
            </a:extLst>
          </p:cNvPr>
          <p:cNvSpPr>
            <a:spLocks noChangeShapeType="1"/>
          </p:cNvSpPr>
          <p:nvPr/>
        </p:nvSpPr>
        <p:spPr bwMode="auto">
          <a:xfrm>
            <a:off x="7785100" y="5707063"/>
            <a:ext cx="627063" cy="46831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5" name="Line 33">
            <a:extLst>
              <a:ext uri="{FF2B5EF4-FFF2-40B4-BE49-F238E27FC236}">
                <a16:creationId xmlns:a16="http://schemas.microsoft.com/office/drawing/2014/main" id="{3626D63C-ACE5-D794-8874-36A21530FC56}"/>
              </a:ext>
            </a:extLst>
          </p:cNvPr>
          <p:cNvSpPr>
            <a:spLocks noChangeShapeType="1"/>
          </p:cNvSpPr>
          <p:nvPr/>
        </p:nvSpPr>
        <p:spPr bwMode="auto">
          <a:xfrm flipH="1">
            <a:off x="6689725" y="5702300"/>
            <a:ext cx="519113" cy="27463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6" name="Text Box 34">
            <a:extLst>
              <a:ext uri="{FF2B5EF4-FFF2-40B4-BE49-F238E27FC236}">
                <a16:creationId xmlns:a16="http://schemas.microsoft.com/office/drawing/2014/main" id="{6DF35EB8-B859-8906-FF77-B74BABE6D6A8}"/>
              </a:ext>
            </a:extLst>
          </p:cNvPr>
          <p:cNvSpPr txBox="1">
            <a:spLocks noChangeArrowheads="1"/>
          </p:cNvSpPr>
          <p:nvPr/>
        </p:nvSpPr>
        <p:spPr bwMode="auto">
          <a:xfrm>
            <a:off x="2484438" y="2781300"/>
            <a:ext cx="811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chemeClr val="folHlink"/>
                </a:solidFill>
                <a:latin typeface="Arial" panose="020B0604020202020204" pitchFamily="34" charset="0"/>
                <a:ea typeface="黑体" panose="02010609060101010101" pitchFamily="49" charset="-122"/>
              </a:rPr>
              <a:t>RFD</a:t>
            </a:r>
          </a:p>
        </p:txBody>
      </p:sp>
      <p:sp>
        <p:nvSpPr>
          <p:cNvPr id="62497" name="Text Box 35">
            <a:extLst>
              <a:ext uri="{FF2B5EF4-FFF2-40B4-BE49-F238E27FC236}">
                <a16:creationId xmlns:a16="http://schemas.microsoft.com/office/drawing/2014/main" id="{FC333548-1BBB-2DB1-E847-C79B7560FEE1}"/>
              </a:ext>
            </a:extLst>
          </p:cNvPr>
          <p:cNvSpPr txBox="1">
            <a:spLocks noChangeArrowheads="1"/>
          </p:cNvSpPr>
          <p:nvPr/>
        </p:nvSpPr>
        <p:spPr bwMode="auto">
          <a:xfrm>
            <a:off x="1503363" y="2744788"/>
            <a:ext cx="10985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端设备</a:t>
            </a:r>
          </a:p>
        </p:txBody>
      </p:sp>
      <p:sp>
        <p:nvSpPr>
          <p:cNvPr id="62498" name="Text Box 36">
            <a:extLst>
              <a:ext uri="{FF2B5EF4-FFF2-40B4-BE49-F238E27FC236}">
                <a16:creationId xmlns:a16="http://schemas.microsoft.com/office/drawing/2014/main" id="{08CFC66D-16C6-6961-D6AE-60C3A1CD7E91}"/>
              </a:ext>
            </a:extLst>
          </p:cNvPr>
          <p:cNvSpPr txBox="1">
            <a:spLocks noChangeArrowheads="1"/>
          </p:cNvSpPr>
          <p:nvPr/>
        </p:nvSpPr>
        <p:spPr bwMode="auto">
          <a:xfrm>
            <a:off x="2395538" y="3621088"/>
            <a:ext cx="109696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路由器</a:t>
            </a:r>
          </a:p>
        </p:txBody>
      </p:sp>
      <p:sp>
        <p:nvSpPr>
          <p:cNvPr id="62499" name="Oval 37">
            <a:extLst>
              <a:ext uri="{FF2B5EF4-FFF2-40B4-BE49-F238E27FC236}">
                <a16:creationId xmlns:a16="http://schemas.microsoft.com/office/drawing/2014/main" id="{1BD1DF33-244A-90F1-246D-DDFBC0AFF0EA}"/>
              </a:ext>
            </a:extLst>
          </p:cNvPr>
          <p:cNvSpPr>
            <a:spLocks noChangeArrowheads="1"/>
          </p:cNvSpPr>
          <p:nvPr/>
        </p:nvSpPr>
        <p:spPr bwMode="auto">
          <a:xfrm>
            <a:off x="5075238" y="5219700"/>
            <a:ext cx="903287"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FFD</a:t>
            </a:r>
          </a:p>
        </p:txBody>
      </p:sp>
      <p:sp>
        <p:nvSpPr>
          <p:cNvPr id="62500" name="Line 38">
            <a:extLst>
              <a:ext uri="{FF2B5EF4-FFF2-40B4-BE49-F238E27FC236}">
                <a16:creationId xmlns:a16="http://schemas.microsoft.com/office/drawing/2014/main" id="{A63EDB97-4823-1676-B2E1-ECFA26D5851A}"/>
              </a:ext>
            </a:extLst>
          </p:cNvPr>
          <p:cNvSpPr>
            <a:spLocks noChangeShapeType="1"/>
          </p:cNvSpPr>
          <p:nvPr/>
        </p:nvSpPr>
        <p:spPr bwMode="auto">
          <a:xfrm flipH="1" flipV="1">
            <a:off x="5975350" y="5461000"/>
            <a:ext cx="1133475" cy="2063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1" name="Line 39">
            <a:extLst>
              <a:ext uri="{FF2B5EF4-FFF2-40B4-BE49-F238E27FC236}">
                <a16:creationId xmlns:a16="http://schemas.microsoft.com/office/drawing/2014/main" id="{FB7FF775-42B6-1A0C-C4C6-0F0196D1D7A0}"/>
              </a:ext>
            </a:extLst>
          </p:cNvPr>
          <p:cNvSpPr>
            <a:spLocks noChangeShapeType="1"/>
          </p:cNvSpPr>
          <p:nvPr/>
        </p:nvSpPr>
        <p:spPr bwMode="auto">
          <a:xfrm flipH="1">
            <a:off x="4352925" y="5621338"/>
            <a:ext cx="1071563" cy="542925"/>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2" name="Oval 40">
            <a:extLst>
              <a:ext uri="{FF2B5EF4-FFF2-40B4-BE49-F238E27FC236}">
                <a16:creationId xmlns:a16="http://schemas.microsoft.com/office/drawing/2014/main" id="{094A10B9-08D4-F912-4070-E43A2C256E46}"/>
              </a:ext>
            </a:extLst>
          </p:cNvPr>
          <p:cNvSpPr>
            <a:spLocks noChangeArrowheads="1"/>
          </p:cNvSpPr>
          <p:nvPr/>
        </p:nvSpPr>
        <p:spPr bwMode="auto">
          <a:xfrm>
            <a:off x="3367088" y="5016500"/>
            <a:ext cx="903287" cy="411163"/>
          </a:xfrm>
          <a:prstGeom prst="ellipse">
            <a:avLst/>
          </a:prstGeom>
          <a:solidFill>
            <a:srgbClr val="FF99FF"/>
          </a:solidFill>
          <a:ln w="28575">
            <a:solidFill>
              <a:schemeClr val="folHlink"/>
            </a:solidFill>
            <a:round/>
            <a:headEnd/>
            <a:tailEnd/>
          </a:ln>
          <a:effectLst>
            <a:outerShdw dist="35921" dir="2700000" algn="ctr" rotWithShape="0">
              <a:schemeClr val="bg2"/>
            </a:outerShdw>
          </a:effec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chemeClr val="folHlink"/>
                </a:solidFill>
                <a:latin typeface="Arial" panose="020B0604020202020204" pitchFamily="34" charset="0"/>
                <a:ea typeface="黑体" panose="02010609060101010101" pitchFamily="49" charset="-122"/>
              </a:rPr>
              <a:t>FFD</a:t>
            </a:r>
          </a:p>
        </p:txBody>
      </p:sp>
      <p:sp>
        <p:nvSpPr>
          <p:cNvPr id="62503" name="Text Box 41">
            <a:extLst>
              <a:ext uri="{FF2B5EF4-FFF2-40B4-BE49-F238E27FC236}">
                <a16:creationId xmlns:a16="http://schemas.microsoft.com/office/drawing/2014/main" id="{FB9C8DC3-170C-478E-B98C-4511FB1B89E6}"/>
              </a:ext>
            </a:extLst>
          </p:cNvPr>
          <p:cNvSpPr txBox="1">
            <a:spLocks noChangeArrowheads="1"/>
          </p:cNvSpPr>
          <p:nvPr/>
        </p:nvSpPr>
        <p:spPr bwMode="auto">
          <a:xfrm>
            <a:off x="2268538" y="4986338"/>
            <a:ext cx="10985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chemeClr val="folHlink"/>
                </a:solidFill>
                <a:latin typeface="Arial" panose="020B0604020202020204" pitchFamily="34" charset="0"/>
                <a:ea typeface="黑体" panose="02010609060101010101" pitchFamily="49" charset="-122"/>
              </a:rPr>
              <a:t>协调器</a:t>
            </a:r>
          </a:p>
        </p:txBody>
      </p:sp>
      <p:sp>
        <p:nvSpPr>
          <p:cNvPr id="62504" name="Text Box 43">
            <a:extLst>
              <a:ext uri="{FF2B5EF4-FFF2-40B4-BE49-F238E27FC236}">
                <a16:creationId xmlns:a16="http://schemas.microsoft.com/office/drawing/2014/main" id="{464A216F-590E-87F0-2086-4D37B939B76B}"/>
              </a:ext>
            </a:extLst>
          </p:cNvPr>
          <p:cNvSpPr txBox="1">
            <a:spLocks noChangeArrowheads="1"/>
          </p:cNvSpPr>
          <p:nvPr/>
        </p:nvSpPr>
        <p:spPr bwMode="auto">
          <a:xfrm>
            <a:off x="1166813" y="1839913"/>
            <a:ext cx="7127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chemeClr val="folHlink"/>
                </a:solidFill>
                <a:latin typeface="Arial" panose="020B0604020202020204" pitchFamily="34" charset="0"/>
                <a:ea typeface="黑体" panose="02010609060101010101" pitchFamily="49" charset="-122"/>
              </a:rPr>
              <a:t>有一个全功能设备 </a:t>
            </a:r>
            <a:r>
              <a:rPr lang="en-US" altLang="zh-CN">
                <a:solidFill>
                  <a:schemeClr val="folHlink"/>
                </a:solidFill>
                <a:latin typeface="Arial" panose="020B0604020202020204" pitchFamily="34" charset="0"/>
                <a:ea typeface="黑体" panose="02010609060101010101" pitchFamily="49" charset="-122"/>
              </a:rPr>
              <a:t>FFD </a:t>
            </a:r>
            <a:r>
              <a:rPr lang="zh-CN" altLang="en-US">
                <a:solidFill>
                  <a:schemeClr val="folHlink"/>
                </a:solidFill>
                <a:latin typeface="Arial" panose="020B0604020202020204" pitchFamily="34" charset="0"/>
                <a:ea typeface="黑体" panose="02010609060101010101" pitchFamily="49" charset="-122"/>
              </a:rPr>
              <a:t>充当</a:t>
            </a:r>
            <a:r>
              <a:rPr lang="zh-CN" altLang="en-US">
                <a:solidFill>
                  <a:schemeClr val="folHlink"/>
                </a:solidFill>
                <a:ea typeface="黑体" panose="02010609060101010101" pitchFamily="49" charset="-122"/>
              </a:rPr>
              <a:t>网络的</a:t>
            </a:r>
            <a:r>
              <a:rPr lang="zh-CN" altLang="en-US">
                <a:solidFill>
                  <a:schemeClr val="hlink"/>
                </a:solidFill>
                <a:ea typeface="黑体" panose="02010609060101010101" pitchFamily="49" charset="-122"/>
              </a:rPr>
              <a:t>协调器</a:t>
            </a:r>
            <a:r>
              <a:rPr lang="zh-CN" altLang="en-US">
                <a:solidFill>
                  <a:schemeClr val="folHlink"/>
                </a:solidFill>
                <a:ea typeface="黑体" panose="02010609060101010101" pitchFamily="49" charset="-122"/>
              </a:rPr>
              <a:t>。</a:t>
            </a:r>
          </a:p>
          <a:p>
            <a:pPr eaLnBrk="1" hangingPunct="1"/>
            <a:r>
              <a:rPr lang="en-US" altLang="zh-CN">
                <a:solidFill>
                  <a:schemeClr val="folHlink"/>
                </a:solidFill>
                <a:latin typeface="Arial" panose="020B0604020202020204" pitchFamily="34" charset="0"/>
                <a:ea typeface="黑体" panose="02010609060101010101" pitchFamily="49" charset="-122"/>
              </a:rPr>
              <a:t>ZigBee </a:t>
            </a:r>
            <a:r>
              <a:rPr lang="zh-CN" altLang="en-US">
                <a:solidFill>
                  <a:schemeClr val="folHlink"/>
                </a:solidFill>
                <a:latin typeface="Arial" panose="020B0604020202020204" pitchFamily="34" charset="0"/>
                <a:ea typeface="黑体" panose="02010609060101010101" pitchFamily="49" charset="-122"/>
              </a:rPr>
              <a:t>网络中数量最多的</a:t>
            </a:r>
            <a:r>
              <a:rPr lang="zh-CN" altLang="en-US">
                <a:solidFill>
                  <a:schemeClr val="hlink"/>
                </a:solidFill>
                <a:latin typeface="Arial" panose="020B0604020202020204" pitchFamily="34" charset="0"/>
                <a:ea typeface="黑体" panose="02010609060101010101" pitchFamily="49" charset="-122"/>
              </a:rPr>
              <a:t>端设备</a:t>
            </a:r>
            <a:r>
              <a:rPr lang="zh-CN" altLang="en-US">
                <a:solidFill>
                  <a:schemeClr val="folHlink"/>
                </a:solidFill>
                <a:latin typeface="Arial" panose="020B0604020202020204" pitchFamily="34" charset="0"/>
                <a:ea typeface="黑体" panose="02010609060101010101" pitchFamily="49" charset="-122"/>
              </a:rPr>
              <a:t>是精简功能设备 </a:t>
            </a:r>
            <a:r>
              <a:rPr lang="en-US" altLang="zh-CN">
                <a:solidFill>
                  <a:schemeClr val="folHlink"/>
                </a:solidFill>
                <a:latin typeface="Arial" panose="020B0604020202020204" pitchFamily="34" charset="0"/>
                <a:ea typeface="黑体" panose="02010609060101010101" pitchFamily="49" charset="-122"/>
              </a:rPr>
              <a:t>RFD </a:t>
            </a:r>
            <a:r>
              <a:rPr lang="zh-CN" altLang="en-US">
                <a:solidFill>
                  <a:schemeClr val="folHlink"/>
                </a:solidFill>
                <a:latin typeface="Arial" panose="020B0604020202020204" pitchFamily="34" charset="0"/>
                <a:ea typeface="黑体" panose="02010609060101010101" pitchFamily="49" charset="-122"/>
              </a:rPr>
              <a:t>结点。 </a:t>
            </a:r>
          </a:p>
        </p:txBody>
      </p:sp>
      <p:sp>
        <p:nvSpPr>
          <p:cNvPr id="62505" name="灯片编号占位符 1">
            <a:extLst>
              <a:ext uri="{FF2B5EF4-FFF2-40B4-BE49-F238E27FC236}">
                <a16:creationId xmlns:a16="http://schemas.microsoft.com/office/drawing/2014/main" id="{80AA3B37-8BBC-B345-75B3-9678388A886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5248C519-10C2-43F8-AACA-7CB76E76247E}" type="slidenum">
              <a:rPr lang="en-US" altLang="zh-CN" sz="1200">
                <a:solidFill>
                  <a:srgbClr val="898989"/>
                </a:solidFill>
              </a:rPr>
              <a:pPr eaLnBrk="1" hangingPunct="1"/>
              <a:t>58</a:t>
            </a:fld>
            <a:endParaRPr lang="en-US" altLang="zh-CN"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8196AA2-FA7C-0124-4024-B1DB17AF8665}"/>
              </a:ext>
            </a:extLst>
          </p:cNvPr>
          <p:cNvSpPr>
            <a:spLocks noGrp="1" noChangeArrowheads="1"/>
          </p:cNvSpPr>
          <p:nvPr>
            <p:ph type="title"/>
          </p:nvPr>
        </p:nvSpPr>
        <p:spPr/>
        <p:txBody>
          <a:bodyPr/>
          <a:lstStyle/>
          <a:p>
            <a:pPr algn="ctr"/>
            <a:r>
              <a:rPr lang="en-US" altLang="zh-CN"/>
              <a:t>3. </a:t>
            </a:r>
            <a:r>
              <a:rPr lang="zh-CN" altLang="en-US"/>
              <a:t>高速 </a:t>
            </a:r>
            <a:r>
              <a:rPr lang="en-US" altLang="zh-CN"/>
              <a:t>WPAN</a:t>
            </a:r>
          </a:p>
        </p:txBody>
      </p:sp>
      <p:sp>
        <p:nvSpPr>
          <p:cNvPr id="63491" name="Rectangle 3">
            <a:extLst>
              <a:ext uri="{FF2B5EF4-FFF2-40B4-BE49-F238E27FC236}">
                <a16:creationId xmlns:a16="http://schemas.microsoft.com/office/drawing/2014/main" id="{3233EABF-0597-E00C-F863-988B52847B10}"/>
              </a:ext>
            </a:extLst>
          </p:cNvPr>
          <p:cNvSpPr>
            <a:spLocks noGrp="1" noChangeArrowheads="1"/>
          </p:cNvSpPr>
          <p:nvPr>
            <p:ph idx="1"/>
          </p:nvPr>
        </p:nvSpPr>
        <p:spPr>
          <a:xfrm>
            <a:off x="1042988" y="1835150"/>
            <a:ext cx="7772400" cy="4618038"/>
          </a:xfrm>
        </p:spPr>
        <p:txBody>
          <a:bodyPr/>
          <a:lstStyle/>
          <a:p>
            <a:r>
              <a:rPr lang="zh-CN" altLang="en-US" sz="2400"/>
              <a:t>高速 </a:t>
            </a:r>
            <a:r>
              <a:rPr lang="en-US" altLang="zh-CN" sz="2400"/>
              <a:t>WPAN </a:t>
            </a:r>
            <a:r>
              <a:rPr lang="zh-CN" altLang="en-US" sz="2400"/>
              <a:t>用于在便携式多媒体装置之间传送数据，支持</a:t>
            </a:r>
            <a:r>
              <a:rPr lang="en-US" altLang="zh-CN" sz="2400"/>
              <a:t>11 ~ 55 Mb/s </a:t>
            </a:r>
            <a:r>
              <a:rPr lang="zh-CN" altLang="en-US" sz="2400"/>
              <a:t>的数据率，标准是 </a:t>
            </a:r>
            <a:r>
              <a:rPr lang="en-US" altLang="zh-CN" sz="2400"/>
              <a:t>802.15.3</a:t>
            </a:r>
            <a:r>
              <a:rPr lang="zh-CN" altLang="en-US" sz="2400"/>
              <a:t>， 。</a:t>
            </a:r>
          </a:p>
          <a:p>
            <a:r>
              <a:rPr lang="en-US" altLang="zh-CN" sz="2400"/>
              <a:t>IEEE 802.15.3a </a:t>
            </a:r>
            <a:r>
              <a:rPr lang="zh-CN" altLang="en-US" sz="2400"/>
              <a:t>工作组还提出了更高数据率的物理层标准的超高速 </a:t>
            </a:r>
            <a:r>
              <a:rPr lang="en-US" altLang="zh-CN" sz="2400"/>
              <a:t>WPAN</a:t>
            </a:r>
            <a:r>
              <a:rPr lang="zh-CN" altLang="en-US" sz="2400"/>
              <a:t>，它使用超宽带 </a:t>
            </a:r>
            <a:r>
              <a:rPr lang="en-US" altLang="zh-CN" sz="2400"/>
              <a:t>UWB </a:t>
            </a:r>
            <a:r>
              <a:rPr lang="zh-CN" altLang="en-US" sz="2400"/>
              <a:t>技术。</a:t>
            </a:r>
          </a:p>
          <a:p>
            <a:r>
              <a:rPr lang="en-US" altLang="zh-CN" sz="2400"/>
              <a:t>UWB </a:t>
            </a:r>
            <a:r>
              <a:rPr lang="zh-CN" altLang="en-US" sz="2400"/>
              <a:t>技术工作在 </a:t>
            </a:r>
            <a:r>
              <a:rPr lang="en-US" altLang="zh-CN" sz="2400"/>
              <a:t>3.1 ~ 10.6 GHz </a:t>
            </a:r>
            <a:r>
              <a:rPr lang="zh-CN" altLang="en-US" sz="2400"/>
              <a:t>微波频段，有非常高的信道带宽。超宽带信号的带宽应超过信号中心频率的 </a:t>
            </a:r>
            <a:r>
              <a:rPr lang="en-US" altLang="zh-CN" sz="2400"/>
              <a:t>25% </a:t>
            </a:r>
            <a:r>
              <a:rPr lang="zh-CN" altLang="en-US" sz="2400"/>
              <a:t>以上，或信号的绝对带宽超过 </a:t>
            </a:r>
            <a:r>
              <a:rPr lang="en-US" altLang="zh-CN" sz="2400"/>
              <a:t>500 MHz</a:t>
            </a:r>
            <a:r>
              <a:rPr lang="zh-CN" altLang="en-US" sz="2400"/>
              <a:t>。</a:t>
            </a:r>
          </a:p>
          <a:p>
            <a:r>
              <a:rPr lang="zh-CN" altLang="en-US" sz="2400"/>
              <a:t>超宽带技术使用了瞬间高速脉冲，可支持 </a:t>
            </a:r>
            <a:r>
              <a:rPr lang="en-US" altLang="zh-CN" sz="2400"/>
              <a:t>100 ~ 400 Mb/s </a:t>
            </a:r>
            <a:r>
              <a:rPr lang="zh-CN" altLang="en-US" sz="2400"/>
              <a:t>的数据率，可用于小范围内高速传送图像或 </a:t>
            </a:r>
            <a:r>
              <a:rPr lang="en-US" altLang="zh-CN" sz="2400"/>
              <a:t>DVD </a:t>
            </a:r>
            <a:r>
              <a:rPr lang="zh-CN" altLang="en-US" sz="2400"/>
              <a:t>质量的多媒体视频文件。 </a:t>
            </a:r>
          </a:p>
        </p:txBody>
      </p:sp>
      <p:sp>
        <p:nvSpPr>
          <p:cNvPr id="63492" name="灯片编号占位符 1">
            <a:extLst>
              <a:ext uri="{FF2B5EF4-FFF2-40B4-BE49-F238E27FC236}">
                <a16:creationId xmlns:a16="http://schemas.microsoft.com/office/drawing/2014/main" id="{5C96147D-D471-713B-3CE2-D05D9E9BE78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241871BA-F2A4-4DE2-8682-2A13B892617E}" type="slidenum">
              <a:rPr lang="en-US" altLang="zh-CN" sz="1200">
                <a:solidFill>
                  <a:srgbClr val="898989"/>
                </a:solidFill>
              </a:rPr>
              <a:pPr eaLnBrk="1" hangingPunct="1"/>
              <a:t>59</a:t>
            </a:fld>
            <a:endParaRPr lang="en-US" altLang="zh-CN"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图片 17">
            <a:extLst>
              <a:ext uri="{FF2B5EF4-FFF2-40B4-BE49-F238E27FC236}">
                <a16:creationId xmlns:a16="http://schemas.microsoft.com/office/drawing/2014/main" id="{BF16C73C-0FE2-5F34-81EB-8C77AD5EFB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78075"/>
            <a:ext cx="9144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Freeform 3">
            <a:extLst>
              <a:ext uri="{FF2B5EF4-FFF2-40B4-BE49-F238E27FC236}">
                <a16:creationId xmlns:a16="http://schemas.microsoft.com/office/drawing/2014/main" id="{ACE964FE-6041-8F77-D29E-B27B0051B050}"/>
              </a:ext>
            </a:extLst>
          </p:cNvPr>
          <p:cNvSpPr>
            <a:spLocks/>
          </p:cNvSpPr>
          <p:nvPr/>
        </p:nvSpPr>
        <p:spPr bwMode="auto">
          <a:xfrm>
            <a:off x="2454275" y="3284538"/>
            <a:ext cx="222250"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9220" name="Freeform 4">
            <a:extLst>
              <a:ext uri="{FF2B5EF4-FFF2-40B4-BE49-F238E27FC236}">
                <a16:creationId xmlns:a16="http://schemas.microsoft.com/office/drawing/2014/main" id="{FD0C6196-11AB-1CB4-A70E-D1D2FAB7C407}"/>
              </a:ext>
            </a:extLst>
          </p:cNvPr>
          <p:cNvSpPr>
            <a:spLocks/>
          </p:cNvSpPr>
          <p:nvPr/>
        </p:nvSpPr>
        <p:spPr bwMode="auto">
          <a:xfrm>
            <a:off x="3244850" y="3644900"/>
            <a:ext cx="223838"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9221" name="Freeform 5">
            <a:extLst>
              <a:ext uri="{FF2B5EF4-FFF2-40B4-BE49-F238E27FC236}">
                <a16:creationId xmlns:a16="http://schemas.microsoft.com/office/drawing/2014/main" id="{6B325E29-F4D3-0C9C-2812-ED3BB2E4FCF6}"/>
              </a:ext>
            </a:extLst>
          </p:cNvPr>
          <p:cNvSpPr>
            <a:spLocks/>
          </p:cNvSpPr>
          <p:nvPr/>
        </p:nvSpPr>
        <p:spPr bwMode="auto">
          <a:xfrm>
            <a:off x="2454275" y="3789363"/>
            <a:ext cx="222250" cy="376237"/>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9222" name="Freeform 6">
            <a:extLst>
              <a:ext uri="{FF2B5EF4-FFF2-40B4-BE49-F238E27FC236}">
                <a16:creationId xmlns:a16="http://schemas.microsoft.com/office/drawing/2014/main" id="{FDCF797F-FD95-1EBC-231F-797D1AEB20B0}"/>
              </a:ext>
            </a:extLst>
          </p:cNvPr>
          <p:cNvSpPr>
            <a:spLocks/>
          </p:cNvSpPr>
          <p:nvPr/>
        </p:nvSpPr>
        <p:spPr bwMode="auto">
          <a:xfrm>
            <a:off x="3244850" y="3141663"/>
            <a:ext cx="223838"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9223" name="Freeform 7">
            <a:extLst>
              <a:ext uri="{FF2B5EF4-FFF2-40B4-BE49-F238E27FC236}">
                <a16:creationId xmlns:a16="http://schemas.microsoft.com/office/drawing/2014/main" id="{211F51FC-5814-9D9E-8880-794F63C66926}"/>
              </a:ext>
            </a:extLst>
          </p:cNvPr>
          <p:cNvSpPr>
            <a:spLocks/>
          </p:cNvSpPr>
          <p:nvPr/>
        </p:nvSpPr>
        <p:spPr bwMode="auto">
          <a:xfrm>
            <a:off x="5859463" y="3213100"/>
            <a:ext cx="223837"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9224" name="Freeform 8">
            <a:extLst>
              <a:ext uri="{FF2B5EF4-FFF2-40B4-BE49-F238E27FC236}">
                <a16:creationId xmlns:a16="http://schemas.microsoft.com/office/drawing/2014/main" id="{2BBF62DA-A970-A0D9-2C04-E6DC7BE95F80}"/>
              </a:ext>
            </a:extLst>
          </p:cNvPr>
          <p:cNvSpPr>
            <a:spLocks/>
          </p:cNvSpPr>
          <p:nvPr/>
        </p:nvSpPr>
        <p:spPr bwMode="auto">
          <a:xfrm>
            <a:off x="6653213" y="3644900"/>
            <a:ext cx="223837"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9225" name="Freeform 9">
            <a:extLst>
              <a:ext uri="{FF2B5EF4-FFF2-40B4-BE49-F238E27FC236}">
                <a16:creationId xmlns:a16="http://schemas.microsoft.com/office/drawing/2014/main" id="{58134AF5-F290-859A-C4F6-63450FB94981}"/>
              </a:ext>
            </a:extLst>
          </p:cNvPr>
          <p:cNvSpPr>
            <a:spLocks/>
          </p:cNvSpPr>
          <p:nvPr/>
        </p:nvSpPr>
        <p:spPr bwMode="auto">
          <a:xfrm>
            <a:off x="5859463" y="3716338"/>
            <a:ext cx="223837" cy="374650"/>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9226" name="Freeform 10">
            <a:extLst>
              <a:ext uri="{FF2B5EF4-FFF2-40B4-BE49-F238E27FC236}">
                <a16:creationId xmlns:a16="http://schemas.microsoft.com/office/drawing/2014/main" id="{9E6282A5-A799-49F9-10EA-401A02BE5E5E}"/>
              </a:ext>
            </a:extLst>
          </p:cNvPr>
          <p:cNvSpPr>
            <a:spLocks/>
          </p:cNvSpPr>
          <p:nvPr/>
        </p:nvSpPr>
        <p:spPr bwMode="auto">
          <a:xfrm>
            <a:off x="6586538" y="3141663"/>
            <a:ext cx="223837"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9227" name="Text Box 11">
            <a:extLst>
              <a:ext uri="{FF2B5EF4-FFF2-40B4-BE49-F238E27FC236}">
                <a16:creationId xmlns:a16="http://schemas.microsoft.com/office/drawing/2014/main" id="{185A5D8C-9116-EA74-E31D-84D056EA3010}"/>
              </a:ext>
            </a:extLst>
          </p:cNvPr>
          <p:cNvSpPr txBox="1">
            <a:spLocks noChangeArrowheads="1"/>
          </p:cNvSpPr>
          <p:nvPr/>
        </p:nvSpPr>
        <p:spPr bwMode="auto">
          <a:xfrm>
            <a:off x="3348038"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1</a:t>
            </a:r>
          </a:p>
        </p:txBody>
      </p:sp>
      <p:sp>
        <p:nvSpPr>
          <p:cNvPr id="9228" name="Text Box 12">
            <a:extLst>
              <a:ext uri="{FF2B5EF4-FFF2-40B4-BE49-F238E27FC236}">
                <a16:creationId xmlns:a16="http://schemas.microsoft.com/office/drawing/2014/main" id="{61402F76-C689-F953-79F5-8798C6A513B2}"/>
              </a:ext>
            </a:extLst>
          </p:cNvPr>
          <p:cNvSpPr txBox="1">
            <a:spLocks noChangeArrowheads="1"/>
          </p:cNvSpPr>
          <p:nvPr/>
        </p:nvSpPr>
        <p:spPr bwMode="auto">
          <a:xfrm>
            <a:off x="6804025"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2</a:t>
            </a:r>
          </a:p>
        </p:txBody>
      </p:sp>
      <p:sp>
        <p:nvSpPr>
          <p:cNvPr id="9229" name="Text Box 14">
            <a:extLst>
              <a:ext uri="{FF2B5EF4-FFF2-40B4-BE49-F238E27FC236}">
                <a16:creationId xmlns:a16="http://schemas.microsoft.com/office/drawing/2014/main" id="{4C91D75B-6F2E-98A4-F848-188757B954B8}"/>
              </a:ext>
            </a:extLst>
          </p:cNvPr>
          <p:cNvSpPr txBox="1">
            <a:spLocks noChangeArrowheads="1"/>
          </p:cNvSpPr>
          <p:nvPr/>
        </p:nvSpPr>
        <p:spPr bwMode="auto">
          <a:xfrm>
            <a:off x="373063" y="377825"/>
            <a:ext cx="8447087"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一个基本服务集可以是孤立的，也可通过接入点 </a:t>
            </a:r>
            <a:r>
              <a:rPr lang="en-US" altLang="zh-CN" sz="2800">
                <a:solidFill>
                  <a:srgbClr val="333399"/>
                </a:solidFill>
                <a:latin typeface="Arial" panose="020B0604020202020204" pitchFamily="34" charset="0"/>
                <a:ea typeface="黑体" panose="02010609060101010101" pitchFamily="49" charset="-122"/>
              </a:rPr>
              <a:t>AP</a:t>
            </a:r>
          </a:p>
          <a:p>
            <a:pPr algn="ctr"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连接到一个主干</a:t>
            </a:r>
            <a:r>
              <a:rPr lang="zh-CN" altLang="en-US" sz="2800">
                <a:solidFill>
                  <a:schemeClr val="hlink"/>
                </a:solidFill>
                <a:latin typeface="Arial" panose="020B0604020202020204" pitchFamily="34" charset="0"/>
                <a:ea typeface="黑体" panose="02010609060101010101" pitchFamily="49" charset="-122"/>
              </a:rPr>
              <a:t>分配系统</a:t>
            </a:r>
            <a:r>
              <a:rPr lang="zh-CN" altLang="en-US" sz="2800">
                <a:solidFill>
                  <a:srgbClr val="333399"/>
                </a:solidFill>
                <a:latin typeface="Arial" panose="020B0604020202020204" pitchFamily="34" charset="0"/>
                <a:ea typeface="黑体" panose="02010609060101010101" pitchFamily="49" charset="-122"/>
              </a:rPr>
              <a:t> </a:t>
            </a:r>
            <a:r>
              <a:rPr lang="en-US" altLang="zh-CN" sz="2800">
                <a:solidFill>
                  <a:srgbClr val="333399"/>
                </a:solidFill>
                <a:latin typeface="Arial" panose="020B0604020202020204" pitchFamily="34" charset="0"/>
                <a:ea typeface="黑体" panose="02010609060101010101" pitchFamily="49" charset="-122"/>
              </a:rPr>
              <a:t>DS (Distribution System)</a:t>
            </a:r>
            <a:r>
              <a:rPr lang="zh-CN" altLang="en-US" sz="2800">
                <a:solidFill>
                  <a:srgbClr val="333399"/>
                </a:solidFill>
                <a:latin typeface="Arial" panose="020B0604020202020204" pitchFamily="34" charset="0"/>
                <a:ea typeface="黑体" panose="02010609060101010101" pitchFamily="49" charset="-122"/>
              </a:rPr>
              <a:t>，</a:t>
            </a:r>
          </a:p>
          <a:p>
            <a:pPr algn="ctr"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然后再接入到另一个基本服务集，构成</a:t>
            </a:r>
          </a:p>
          <a:p>
            <a:pPr algn="ctr" eaLnBrk="1" hangingPunct="1">
              <a:lnSpc>
                <a:spcPct val="110000"/>
              </a:lnSpc>
            </a:pPr>
            <a:r>
              <a:rPr lang="zh-CN" altLang="en-US" sz="2800">
                <a:solidFill>
                  <a:schemeClr val="hlink"/>
                </a:solidFill>
                <a:latin typeface="Arial" panose="020B0604020202020204" pitchFamily="34" charset="0"/>
                <a:ea typeface="黑体" panose="02010609060101010101" pitchFamily="49" charset="-122"/>
              </a:rPr>
              <a:t>扩展的服务集</a:t>
            </a:r>
            <a:r>
              <a:rPr lang="en-US" altLang="zh-CN" sz="2800">
                <a:solidFill>
                  <a:srgbClr val="333399"/>
                </a:solidFill>
                <a:latin typeface="Arial" panose="020B0604020202020204" pitchFamily="34" charset="0"/>
                <a:ea typeface="黑体" panose="02010609060101010101" pitchFamily="49" charset="-122"/>
              </a:rPr>
              <a:t>ESS (Extended Service Set)</a:t>
            </a:r>
            <a:r>
              <a:rPr lang="zh-CN" altLang="en-US" sz="2800">
                <a:solidFill>
                  <a:srgbClr val="333399"/>
                </a:solidFill>
                <a:latin typeface="Arial" panose="020B0604020202020204" pitchFamily="34" charset="0"/>
                <a:ea typeface="黑体" panose="02010609060101010101" pitchFamily="49" charset="-122"/>
              </a:rPr>
              <a:t>。</a:t>
            </a:r>
          </a:p>
        </p:txBody>
      </p:sp>
      <p:sp>
        <p:nvSpPr>
          <p:cNvPr id="345103" name="AutoShape 15">
            <a:extLst>
              <a:ext uri="{FF2B5EF4-FFF2-40B4-BE49-F238E27FC236}">
                <a16:creationId xmlns:a16="http://schemas.microsoft.com/office/drawing/2014/main" id="{AC3F073F-3241-ABAA-C2A7-78BD3EEECC47}"/>
              </a:ext>
            </a:extLst>
          </p:cNvPr>
          <p:cNvSpPr>
            <a:spLocks noChangeArrowheads="1"/>
          </p:cNvSpPr>
          <p:nvPr/>
        </p:nvSpPr>
        <p:spPr bwMode="auto">
          <a:xfrm>
            <a:off x="19050" y="3232150"/>
            <a:ext cx="8990013" cy="3357563"/>
          </a:xfrm>
          <a:prstGeom prst="roundRect">
            <a:avLst>
              <a:gd name="adj" fmla="val 21468"/>
            </a:avLst>
          </a:prstGeom>
          <a:noFill/>
          <a:ln w="5715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5104" name="Line 16">
            <a:extLst>
              <a:ext uri="{FF2B5EF4-FFF2-40B4-BE49-F238E27FC236}">
                <a16:creationId xmlns:a16="http://schemas.microsoft.com/office/drawing/2014/main" id="{A6AE5ACB-6D79-51E7-BC7B-4AD8CEDBB9F5}"/>
              </a:ext>
            </a:extLst>
          </p:cNvPr>
          <p:cNvSpPr>
            <a:spLocks noChangeShapeType="1"/>
          </p:cNvSpPr>
          <p:nvPr/>
        </p:nvSpPr>
        <p:spPr bwMode="auto">
          <a:xfrm flipV="1">
            <a:off x="2987675" y="2997200"/>
            <a:ext cx="0" cy="936625"/>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5" name="Line 17">
            <a:extLst>
              <a:ext uri="{FF2B5EF4-FFF2-40B4-BE49-F238E27FC236}">
                <a16:creationId xmlns:a16="http://schemas.microsoft.com/office/drawing/2014/main" id="{99AE0E1F-9696-B8F8-1A96-EE399A4EC446}"/>
              </a:ext>
            </a:extLst>
          </p:cNvPr>
          <p:cNvSpPr>
            <a:spLocks noChangeShapeType="1"/>
          </p:cNvSpPr>
          <p:nvPr/>
        </p:nvSpPr>
        <p:spPr bwMode="auto">
          <a:xfrm>
            <a:off x="2987675" y="2997200"/>
            <a:ext cx="33845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6" name="Line 18">
            <a:extLst>
              <a:ext uri="{FF2B5EF4-FFF2-40B4-BE49-F238E27FC236}">
                <a16:creationId xmlns:a16="http://schemas.microsoft.com/office/drawing/2014/main" id="{272CA156-AC1E-5007-C068-150871D9611C}"/>
              </a:ext>
            </a:extLst>
          </p:cNvPr>
          <p:cNvSpPr>
            <a:spLocks noChangeShapeType="1"/>
          </p:cNvSpPr>
          <p:nvPr/>
        </p:nvSpPr>
        <p:spPr bwMode="auto">
          <a:xfrm>
            <a:off x="6372225" y="2997200"/>
            <a:ext cx="0" cy="936625"/>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2767F2BA-FEDD-78CE-FF54-76E5A44DCD2E}"/>
              </a:ext>
            </a:extLst>
          </p:cNvPr>
          <p:cNvSpPr>
            <a:spLocks noGrp="1"/>
          </p:cNvSpPr>
          <p:nvPr>
            <p:ph type="sldNum" sz="quarter" idx="12"/>
          </p:nvPr>
        </p:nvSpPr>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56CAD190-8683-4B30-88FD-4D514F934C44}" type="slidenum">
              <a:rPr lang="en-US" altLang="zh-CN" sz="1200">
                <a:solidFill>
                  <a:srgbClr val="898989"/>
                </a:solidFill>
              </a:rPr>
              <a:pPr eaLnBrk="1" hangingPunct="1"/>
              <a:t>6</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500"/>
                                  </p:stCondLst>
                                  <p:childTnLst>
                                    <p:set>
                                      <p:cBhvr>
                                        <p:cTn id="6" dur="1" fill="hold">
                                          <p:stCondLst>
                                            <p:cond delay="0"/>
                                          </p:stCondLst>
                                        </p:cTn>
                                        <p:tgtEl>
                                          <p:spTgt spid="345104"/>
                                        </p:tgtEl>
                                        <p:attrNameLst>
                                          <p:attrName>style.visibility</p:attrName>
                                        </p:attrNameLst>
                                      </p:cBhvr>
                                      <p:to>
                                        <p:strVal val="visible"/>
                                      </p:to>
                                    </p:set>
                                    <p:animEffect transition="in" filter="wipe(down)">
                                      <p:cBhvr>
                                        <p:cTn id="7" dur="1000"/>
                                        <p:tgtEl>
                                          <p:spTgt spid="345104"/>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345105"/>
                                        </p:tgtEl>
                                        <p:attrNameLst>
                                          <p:attrName>style.visibility</p:attrName>
                                        </p:attrNameLst>
                                      </p:cBhvr>
                                      <p:to>
                                        <p:strVal val="visible"/>
                                      </p:to>
                                    </p:set>
                                    <p:animEffect transition="in" filter="wipe(left)">
                                      <p:cBhvr>
                                        <p:cTn id="11" dur="1000"/>
                                        <p:tgtEl>
                                          <p:spTgt spid="345105"/>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345106"/>
                                        </p:tgtEl>
                                        <p:attrNameLst>
                                          <p:attrName>style.visibility</p:attrName>
                                        </p:attrNameLst>
                                      </p:cBhvr>
                                      <p:to>
                                        <p:strVal val="visible"/>
                                      </p:to>
                                    </p:set>
                                    <p:animEffect transition="in" filter="wipe(up)">
                                      <p:cBhvr>
                                        <p:cTn id="15" dur="1000"/>
                                        <p:tgtEl>
                                          <p:spTgt spid="345106"/>
                                        </p:tgtEl>
                                      </p:cBhvr>
                                    </p:animEffect>
                                  </p:childTnLst>
                                </p:cTn>
                              </p:par>
                            </p:childTnLst>
                          </p:cTn>
                        </p:par>
                        <p:par>
                          <p:cTn id="16" fill="hold" nodeType="afterGroup">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45103"/>
                                        </p:tgtEl>
                                        <p:attrNameLst>
                                          <p:attrName>style.visibility</p:attrName>
                                        </p:attrNameLst>
                                      </p:cBhvr>
                                      <p:to>
                                        <p:strVal val="visible"/>
                                      </p:to>
                                    </p:set>
                                    <p:animEffect transition="in" filter="diamond(in)">
                                      <p:cBhvr>
                                        <p:cTn id="19" dur="3000"/>
                                        <p:tgtEl>
                                          <p:spTgt spid="3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E51A51C-E72B-DC6F-D06C-9C42B73426A0}"/>
              </a:ext>
            </a:extLst>
          </p:cNvPr>
          <p:cNvSpPr>
            <a:spLocks noGrp="1" noChangeArrowheads="1"/>
          </p:cNvSpPr>
          <p:nvPr>
            <p:ph type="title"/>
          </p:nvPr>
        </p:nvSpPr>
        <p:spPr>
          <a:xfrm>
            <a:off x="1042988" y="214313"/>
            <a:ext cx="7900987" cy="1462087"/>
          </a:xfrm>
        </p:spPr>
        <p:txBody>
          <a:bodyPr/>
          <a:lstStyle/>
          <a:p>
            <a:pPr algn="ctr"/>
            <a:r>
              <a:rPr lang="en-US" altLang="zh-CN" sz="4000"/>
              <a:t>9.3 </a:t>
            </a:r>
            <a:r>
              <a:rPr lang="zh-CN" altLang="en-US" sz="4000"/>
              <a:t>无线城域网 </a:t>
            </a:r>
            <a:r>
              <a:rPr lang="en-US" altLang="zh-CN" sz="4000"/>
              <a:t>WMAN</a:t>
            </a:r>
            <a:br>
              <a:rPr lang="en-US" altLang="zh-CN" sz="4000"/>
            </a:br>
            <a:r>
              <a:rPr lang="en-US" altLang="zh-CN" sz="3600"/>
              <a:t>(Wireless Metropolitan Area Network)</a:t>
            </a:r>
            <a:r>
              <a:rPr lang="en-US" altLang="zh-CN" sz="4000"/>
              <a:t>  </a:t>
            </a:r>
          </a:p>
        </p:txBody>
      </p:sp>
      <p:sp>
        <p:nvSpPr>
          <p:cNvPr id="64515" name="Rectangle 3">
            <a:extLst>
              <a:ext uri="{FF2B5EF4-FFF2-40B4-BE49-F238E27FC236}">
                <a16:creationId xmlns:a16="http://schemas.microsoft.com/office/drawing/2014/main" id="{F5C1D3DB-565C-8B37-6B79-903B2EF80152}"/>
              </a:ext>
            </a:extLst>
          </p:cNvPr>
          <p:cNvSpPr>
            <a:spLocks noGrp="1" noChangeArrowheads="1"/>
          </p:cNvSpPr>
          <p:nvPr>
            <p:ph idx="1"/>
          </p:nvPr>
        </p:nvSpPr>
        <p:spPr/>
        <p:txBody>
          <a:bodyPr/>
          <a:lstStyle/>
          <a:p>
            <a:r>
              <a:rPr lang="en-US" altLang="zh-CN"/>
              <a:t>2002 </a:t>
            </a:r>
            <a:r>
              <a:rPr lang="zh-CN" altLang="en-US"/>
              <a:t>年 </a:t>
            </a:r>
            <a:r>
              <a:rPr lang="en-US" altLang="zh-CN"/>
              <a:t>4 </a:t>
            </a:r>
            <a:r>
              <a:rPr lang="zh-CN" altLang="en-US"/>
              <a:t>月通过了 </a:t>
            </a:r>
            <a:r>
              <a:rPr lang="en-US" altLang="zh-CN"/>
              <a:t>802.16 </a:t>
            </a:r>
            <a:r>
              <a:rPr lang="zh-CN" altLang="en-US"/>
              <a:t>无线城域网的标准。欧洲的 </a:t>
            </a:r>
            <a:r>
              <a:rPr lang="en-US" altLang="zh-CN"/>
              <a:t>ETSI </a:t>
            </a:r>
            <a:r>
              <a:rPr lang="zh-CN" altLang="en-US"/>
              <a:t>也制订类似的无线城域网标准 </a:t>
            </a:r>
            <a:r>
              <a:rPr lang="en-US" altLang="zh-CN"/>
              <a:t>HiperMAN</a:t>
            </a:r>
            <a:r>
              <a:rPr lang="zh-CN" altLang="en-US"/>
              <a:t>。</a:t>
            </a:r>
          </a:p>
          <a:p>
            <a:r>
              <a:rPr lang="en-US" altLang="zh-CN"/>
              <a:t>WMAN </a:t>
            </a:r>
            <a:r>
              <a:rPr lang="zh-CN" altLang="en-US"/>
              <a:t>可提供“最后一英里”的</a:t>
            </a:r>
            <a:r>
              <a:rPr lang="zh-CN" altLang="en-US">
                <a:solidFill>
                  <a:schemeClr val="hlink"/>
                </a:solidFill>
              </a:rPr>
              <a:t>宽带无线接入</a:t>
            </a:r>
            <a:r>
              <a:rPr lang="zh-CN" altLang="en-US"/>
              <a:t>（固定的、移动的和便携的）。</a:t>
            </a:r>
          </a:p>
          <a:p>
            <a:r>
              <a:rPr lang="zh-CN" altLang="en-US"/>
              <a:t>在许多情况下，无线城域网可用来代替现有的有线宽带接入，因此它有时又称为</a:t>
            </a:r>
            <a:r>
              <a:rPr lang="zh-CN" altLang="en-US">
                <a:solidFill>
                  <a:schemeClr val="hlink"/>
                </a:solidFill>
              </a:rPr>
              <a:t>无线本地环路</a:t>
            </a:r>
            <a:r>
              <a:rPr lang="zh-CN" altLang="en-US"/>
              <a:t>。   </a:t>
            </a:r>
          </a:p>
        </p:txBody>
      </p:sp>
      <p:sp>
        <p:nvSpPr>
          <p:cNvPr id="64516" name="灯片编号占位符 1">
            <a:extLst>
              <a:ext uri="{FF2B5EF4-FFF2-40B4-BE49-F238E27FC236}">
                <a16:creationId xmlns:a16="http://schemas.microsoft.com/office/drawing/2014/main" id="{A1E1771D-3F30-0A78-D565-322067B86AA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0C7140F3-3E00-4299-A896-2A544F404421}" type="slidenum">
              <a:rPr lang="en-US" altLang="zh-CN" sz="1200">
                <a:solidFill>
                  <a:srgbClr val="898989"/>
                </a:solidFill>
              </a:rPr>
              <a:pPr eaLnBrk="1" hangingPunct="1"/>
              <a:t>60</a:t>
            </a:fld>
            <a:endParaRPr lang="en-US" altLang="zh-CN"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4914020-EBCD-21A5-71DB-3FF8AD5B2433}"/>
              </a:ext>
            </a:extLst>
          </p:cNvPr>
          <p:cNvSpPr>
            <a:spLocks noGrp="1" noChangeArrowheads="1"/>
          </p:cNvSpPr>
          <p:nvPr>
            <p:ph type="title"/>
          </p:nvPr>
        </p:nvSpPr>
        <p:spPr>
          <a:xfrm>
            <a:off x="755650" y="214313"/>
            <a:ext cx="8188325" cy="1462087"/>
          </a:xfrm>
        </p:spPr>
        <p:txBody>
          <a:bodyPr/>
          <a:lstStyle/>
          <a:p>
            <a:pPr algn="ctr"/>
            <a:r>
              <a:rPr lang="en-US" altLang="zh-CN" sz="3600"/>
              <a:t>WiMAX</a:t>
            </a:r>
            <a:br>
              <a:rPr lang="en-US" altLang="zh-CN" sz="3600"/>
            </a:br>
            <a:r>
              <a:rPr lang="en-US" altLang="zh-CN" sz="2800"/>
              <a:t>Worldwide Interoperability for Microwave Access</a:t>
            </a:r>
            <a:r>
              <a:rPr lang="en-US" altLang="zh-CN" sz="3600"/>
              <a:t> </a:t>
            </a:r>
          </a:p>
        </p:txBody>
      </p:sp>
      <p:sp>
        <p:nvSpPr>
          <p:cNvPr id="65539" name="Rectangle 3">
            <a:extLst>
              <a:ext uri="{FF2B5EF4-FFF2-40B4-BE49-F238E27FC236}">
                <a16:creationId xmlns:a16="http://schemas.microsoft.com/office/drawing/2014/main" id="{941D0AA8-4E40-568B-7C37-5F8D7F06DE2E}"/>
              </a:ext>
            </a:extLst>
          </p:cNvPr>
          <p:cNvSpPr>
            <a:spLocks noGrp="1" noChangeArrowheads="1"/>
          </p:cNvSpPr>
          <p:nvPr>
            <p:ph idx="1"/>
          </p:nvPr>
        </p:nvSpPr>
        <p:spPr>
          <a:xfrm>
            <a:off x="1042988" y="1917700"/>
            <a:ext cx="7772400" cy="4679950"/>
          </a:xfrm>
        </p:spPr>
        <p:txBody>
          <a:bodyPr/>
          <a:lstStyle/>
          <a:p>
            <a:r>
              <a:rPr lang="en-US" altLang="zh-CN"/>
              <a:t>WiMAX </a:t>
            </a:r>
            <a:r>
              <a:rPr lang="zh-CN" altLang="en-US"/>
              <a:t>常用来表示无线城域网 </a:t>
            </a:r>
            <a:r>
              <a:rPr lang="en-US" altLang="zh-CN"/>
              <a:t>WMAN</a:t>
            </a:r>
            <a:r>
              <a:rPr lang="zh-CN" altLang="en-US"/>
              <a:t>，这与</a:t>
            </a:r>
            <a:r>
              <a:rPr lang="en-US" altLang="zh-CN"/>
              <a:t>Wi-Fi </a:t>
            </a:r>
            <a:r>
              <a:rPr lang="zh-CN" altLang="en-US"/>
              <a:t>常用来表示无线局域网 </a:t>
            </a:r>
            <a:r>
              <a:rPr lang="en-US" altLang="zh-CN"/>
              <a:t>WLAN </a:t>
            </a:r>
            <a:r>
              <a:rPr lang="zh-CN" altLang="en-US"/>
              <a:t>相似。</a:t>
            </a:r>
          </a:p>
          <a:p>
            <a:r>
              <a:rPr lang="en-US" altLang="zh-CN"/>
              <a:t>IEEE </a:t>
            </a:r>
            <a:r>
              <a:rPr lang="zh-CN" altLang="en-US"/>
              <a:t>的 </a:t>
            </a:r>
            <a:r>
              <a:rPr lang="en-US" altLang="zh-CN"/>
              <a:t>802.16 </a:t>
            </a:r>
            <a:r>
              <a:rPr lang="zh-CN" altLang="en-US"/>
              <a:t>工作组是无线城域网标准的制订者，而 </a:t>
            </a:r>
            <a:r>
              <a:rPr lang="en-US" altLang="zh-CN"/>
              <a:t>WiMAX </a:t>
            </a:r>
            <a:r>
              <a:rPr lang="zh-CN" altLang="en-US"/>
              <a:t>论坛则是 </a:t>
            </a:r>
            <a:r>
              <a:rPr lang="en-US" altLang="zh-CN"/>
              <a:t>802.16 </a:t>
            </a:r>
            <a:r>
              <a:rPr lang="zh-CN" altLang="en-US"/>
              <a:t>技术的推动者。</a:t>
            </a:r>
          </a:p>
          <a:p>
            <a:r>
              <a:rPr lang="zh-CN" altLang="en-US"/>
              <a:t>两个正式标准</a:t>
            </a:r>
          </a:p>
          <a:p>
            <a:pPr lvl="1"/>
            <a:r>
              <a:rPr lang="en-US" altLang="zh-CN">
                <a:solidFill>
                  <a:schemeClr val="folHlink"/>
                </a:solidFill>
                <a:latin typeface="Arial" panose="020B0604020202020204" pitchFamily="34" charset="0"/>
                <a:ea typeface="黑体" panose="02010609060101010101" pitchFamily="49" charset="-122"/>
              </a:rPr>
              <a:t>802.16d</a:t>
            </a:r>
            <a:r>
              <a:rPr lang="zh-CN" altLang="en-US">
                <a:solidFill>
                  <a:schemeClr val="folHlink"/>
                </a:solidFill>
                <a:latin typeface="Arial" panose="020B0604020202020204" pitchFamily="34" charset="0"/>
                <a:ea typeface="黑体" panose="02010609060101010101" pitchFamily="49" charset="-122"/>
              </a:rPr>
              <a:t>（它的正式名字是 </a:t>
            </a:r>
            <a:r>
              <a:rPr lang="en-US" altLang="zh-CN">
                <a:solidFill>
                  <a:schemeClr val="folHlink"/>
                </a:solidFill>
                <a:latin typeface="Arial" panose="020B0604020202020204" pitchFamily="34" charset="0"/>
                <a:ea typeface="黑体" panose="02010609060101010101" pitchFamily="49" charset="-122"/>
              </a:rPr>
              <a:t>802.16-2004</a:t>
            </a:r>
            <a:r>
              <a:rPr lang="zh-CN" altLang="en-US">
                <a:solidFill>
                  <a:schemeClr val="folHlink"/>
                </a:solidFill>
                <a:latin typeface="Arial" panose="020B0604020202020204" pitchFamily="34" charset="0"/>
                <a:ea typeface="黑体" panose="02010609060101010101" pitchFamily="49" charset="-122"/>
              </a:rPr>
              <a:t>），是固定宽带无线接入空中接口标准（</a:t>
            </a:r>
            <a:r>
              <a:rPr lang="en-US" altLang="zh-CN">
                <a:solidFill>
                  <a:schemeClr val="folHlink"/>
                </a:solidFill>
                <a:latin typeface="Arial" panose="020B0604020202020204" pitchFamily="34" charset="0"/>
                <a:ea typeface="黑体" panose="02010609060101010101" pitchFamily="49" charset="-122"/>
              </a:rPr>
              <a:t>2 ~ 66 GHz</a:t>
            </a:r>
            <a:r>
              <a:rPr lang="zh-CN" altLang="en-US">
                <a:solidFill>
                  <a:schemeClr val="folHlink"/>
                </a:solidFill>
                <a:latin typeface="Arial" panose="020B0604020202020204" pitchFamily="34" charset="0"/>
                <a:ea typeface="黑体" panose="02010609060101010101" pitchFamily="49" charset="-122"/>
              </a:rPr>
              <a:t>频段）。</a:t>
            </a:r>
          </a:p>
          <a:p>
            <a:pPr lvl="1"/>
            <a:r>
              <a:rPr lang="en-US" altLang="zh-CN">
                <a:solidFill>
                  <a:schemeClr val="folHlink"/>
                </a:solidFill>
                <a:latin typeface="Arial" panose="020B0604020202020204" pitchFamily="34" charset="0"/>
                <a:ea typeface="黑体" panose="02010609060101010101" pitchFamily="49" charset="-122"/>
              </a:rPr>
              <a:t>802.16 </a:t>
            </a:r>
            <a:r>
              <a:rPr lang="zh-CN" altLang="en-US">
                <a:solidFill>
                  <a:schemeClr val="folHlink"/>
                </a:solidFill>
                <a:latin typeface="Arial" panose="020B0604020202020204" pitchFamily="34" charset="0"/>
                <a:ea typeface="黑体" panose="02010609060101010101" pitchFamily="49" charset="-122"/>
              </a:rPr>
              <a:t>的增强版本，即 </a:t>
            </a:r>
            <a:r>
              <a:rPr lang="en-US" altLang="zh-CN">
                <a:solidFill>
                  <a:schemeClr val="folHlink"/>
                </a:solidFill>
                <a:latin typeface="Arial" panose="020B0604020202020204" pitchFamily="34" charset="0"/>
                <a:ea typeface="黑体" panose="02010609060101010101" pitchFamily="49" charset="-122"/>
              </a:rPr>
              <a:t>802.16e</a:t>
            </a:r>
            <a:r>
              <a:rPr lang="zh-CN" altLang="en-US">
                <a:solidFill>
                  <a:schemeClr val="folHlink"/>
                </a:solidFill>
                <a:latin typeface="Arial" panose="020B0604020202020204" pitchFamily="34" charset="0"/>
                <a:ea typeface="黑体" panose="02010609060101010101" pitchFamily="49" charset="-122"/>
              </a:rPr>
              <a:t>，是支持移动性的宽带无线接入空中接口标准（</a:t>
            </a:r>
            <a:r>
              <a:rPr lang="en-US" altLang="zh-CN">
                <a:solidFill>
                  <a:schemeClr val="folHlink"/>
                </a:solidFill>
                <a:latin typeface="Arial" panose="020B0604020202020204" pitchFamily="34" charset="0"/>
                <a:ea typeface="黑体" panose="02010609060101010101" pitchFamily="49" charset="-122"/>
              </a:rPr>
              <a:t>2 ~ 6 GHz</a:t>
            </a:r>
            <a:r>
              <a:rPr lang="zh-CN" altLang="en-US">
                <a:solidFill>
                  <a:schemeClr val="folHlink"/>
                </a:solidFill>
                <a:latin typeface="Arial" panose="020B0604020202020204" pitchFamily="34" charset="0"/>
                <a:ea typeface="黑体" panose="02010609060101010101" pitchFamily="49" charset="-122"/>
              </a:rPr>
              <a:t>频段），它向下兼容 </a:t>
            </a:r>
            <a:r>
              <a:rPr lang="en-US" altLang="zh-CN">
                <a:solidFill>
                  <a:schemeClr val="folHlink"/>
                </a:solidFill>
                <a:latin typeface="Arial" panose="020B0604020202020204" pitchFamily="34" charset="0"/>
                <a:ea typeface="黑体" panose="02010609060101010101" pitchFamily="49" charset="-122"/>
              </a:rPr>
              <a:t>802.16-2004</a:t>
            </a:r>
            <a:r>
              <a:rPr lang="zh-CN" altLang="en-US">
                <a:solidFill>
                  <a:schemeClr val="folHlink"/>
                </a:solidFill>
                <a:latin typeface="Arial" panose="020B0604020202020204" pitchFamily="34" charset="0"/>
                <a:ea typeface="黑体" panose="02010609060101010101" pitchFamily="49" charset="-122"/>
              </a:rPr>
              <a:t>。  </a:t>
            </a:r>
          </a:p>
        </p:txBody>
      </p:sp>
      <p:sp>
        <p:nvSpPr>
          <p:cNvPr id="65540" name="灯片编号占位符 1">
            <a:extLst>
              <a:ext uri="{FF2B5EF4-FFF2-40B4-BE49-F238E27FC236}">
                <a16:creationId xmlns:a16="http://schemas.microsoft.com/office/drawing/2014/main" id="{77E60744-C45D-7BA8-F21C-0D4562AD36D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DAD3E60D-3E0E-404D-9BCF-2FAEF8196CF9}" type="slidenum">
              <a:rPr lang="en-US" altLang="zh-CN" sz="1200">
                <a:solidFill>
                  <a:srgbClr val="898989"/>
                </a:solidFill>
              </a:rPr>
              <a:pPr eaLnBrk="1" hangingPunct="1"/>
              <a:t>61</a:t>
            </a:fld>
            <a:endParaRPr lang="en-US" altLang="zh-CN" sz="120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89800EF5-5006-8DD1-89D0-974B97D3D448}"/>
              </a:ext>
            </a:extLst>
          </p:cNvPr>
          <p:cNvSpPr>
            <a:spLocks noGrp="1" noChangeArrowheads="1"/>
          </p:cNvSpPr>
          <p:nvPr>
            <p:ph type="title"/>
          </p:nvPr>
        </p:nvSpPr>
        <p:spPr/>
        <p:txBody>
          <a:bodyPr/>
          <a:lstStyle/>
          <a:p>
            <a:pPr algn="ctr"/>
            <a:r>
              <a:rPr lang="en-US" altLang="zh-CN" sz="3600"/>
              <a:t>802.16 </a:t>
            </a:r>
            <a:r>
              <a:rPr lang="zh-CN" altLang="en-US" sz="3600"/>
              <a:t>无线城域网服务范围的示意图 </a:t>
            </a:r>
          </a:p>
        </p:txBody>
      </p:sp>
      <p:grpSp>
        <p:nvGrpSpPr>
          <p:cNvPr id="66563" name="Group 222">
            <a:extLst>
              <a:ext uri="{FF2B5EF4-FFF2-40B4-BE49-F238E27FC236}">
                <a16:creationId xmlns:a16="http://schemas.microsoft.com/office/drawing/2014/main" id="{23CEBBB7-094F-F8B3-20D0-A433E7187900}"/>
              </a:ext>
            </a:extLst>
          </p:cNvPr>
          <p:cNvGrpSpPr>
            <a:grpSpLocks/>
          </p:cNvGrpSpPr>
          <p:nvPr/>
        </p:nvGrpSpPr>
        <p:grpSpPr bwMode="auto">
          <a:xfrm>
            <a:off x="250825" y="2247900"/>
            <a:ext cx="8583613" cy="3917950"/>
            <a:chOff x="591" y="317"/>
            <a:chExt cx="4974" cy="2196"/>
          </a:xfrm>
        </p:grpSpPr>
        <p:sp>
          <p:nvSpPr>
            <p:cNvPr id="66565" name="Line 5">
              <a:extLst>
                <a:ext uri="{FF2B5EF4-FFF2-40B4-BE49-F238E27FC236}">
                  <a16:creationId xmlns:a16="http://schemas.microsoft.com/office/drawing/2014/main" id="{E2653D0A-3467-3F36-797B-071EA1C30B04}"/>
                </a:ext>
              </a:extLst>
            </p:cNvPr>
            <p:cNvSpPr>
              <a:spLocks noChangeShapeType="1"/>
            </p:cNvSpPr>
            <p:nvPr/>
          </p:nvSpPr>
          <p:spPr bwMode="auto">
            <a:xfrm>
              <a:off x="4377" y="2228"/>
              <a:ext cx="635"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6" name="Rectangle 6">
              <a:extLst>
                <a:ext uri="{FF2B5EF4-FFF2-40B4-BE49-F238E27FC236}">
                  <a16:creationId xmlns:a16="http://schemas.microsoft.com/office/drawing/2014/main" id="{DD2543E2-05CA-91D4-1504-340EDDF86905}"/>
                </a:ext>
              </a:extLst>
            </p:cNvPr>
            <p:cNvSpPr>
              <a:spLocks noChangeArrowheads="1"/>
            </p:cNvSpPr>
            <p:nvPr/>
          </p:nvSpPr>
          <p:spPr bwMode="auto">
            <a:xfrm>
              <a:off x="4740" y="2115"/>
              <a:ext cx="453" cy="226"/>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ISP</a:t>
              </a:r>
            </a:p>
          </p:txBody>
        </p:sp>
        <p:sp>
          <p:nvSpPr>
            <p:cNvPr id="66567" name="Line 7">
              <a:extLst>
                <a:ext uri="{FF2B5EF4-FFF2-40B4-BE49-F238E27FC236}">
                  <a16:creationId xmlns:a16="http://schemas.microsoft.com/office/drawing/2014/main" id="{F60A146A-0ACE-7DF8-5D31-0A9CD1CCD5C5}"/>
                </a:ext>
              </a:extLst>
            </p:cNvPr>
            <p:cNvSpPr>
              <a:spLocks noChangeShapeType="1"/>
            </p:cNvSpPr>
            <p:nvPr/>
          </p:nvSpPr>
          <p:spPr bwMode="auto">
            <a:xfrm>
              <a:off x="3061" y="2024"/>
              <a:ext cx="817" cy="18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568" name="Group 8">
              <a:extLst>
                <a:ext uri="{FF2B5EF4-FFF2-40B4-BE49-F238E27FC236}">
                  <a16:creationId xmlns:a16="http://schemas.microsoft.com/office/drawing/2014/main" id="{C550C97D-D1C3-BD9B-FCB4-5481E533507F}"/>
                </a:ext>
              </a:extLst>
            </p:cNvPr>
            <p:cNvGrpSpPr>
              <a:grpSpLocks/>
            </p:cNvGrpSpPr>
            <p:nvPr/>
          </p:nvGrpSpPr>
          <p:grpSpPr bwMode="auto">
            <a:xfrm>
              <a:off x="2654" y="754"/>
              <a:ext cx="496" cy="1349"/>
              <a:chOff x="2654" y="800"/>
              <a:chExt cx="496" cy="1349"/>
            </a:xfrm>
          </p:grpSpPr>
          <p:sp>
            <p:nvSpPr>
              <p:cNvPr id="66725" name="AutoShape 9">
                <a:extLst>
                  <a:ext uri="{FF2B5EF4-FFF2-40B4-BE49-F238E27FC236}">
                    <a16:creationId xmlns:a16="http://schemas.microsoft.com/office/drawing/2014/main" id="{6DC855CA-0B43-5446-2DAE-68CD7388FF29}"/>
                  </a:ext>
                </a:extLst>
              </p:cNvPr>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a:p>
            </p:txBody>
          </p:sp>
          <p:sp>
            <p:nvSpPr>
              <p:cNvPr id="66726" name="Line 10">
                <a:extLst>
                  <a:ext uri="{FF2B5EF4-FFF2-40B4-BE49-F238E27FC236}">
                    <a16:creationId xmlns:a16="http://schemas.microsoft.com/office/drawing/2014/main" id="{E5DCA031-4ADA-5B09-ABE1-DE03742743C7}"/>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27" name="Line 11">
                <a:extLst>
                  <a:ext uri="{FF2B5EF4-FFF2-40B4-BE49-F238E27FC236}">
                    <a16:creationId xmlns:a16="http://schemas.microsoft.com/office/drawing/2014/main" id="{15529E53-E316-A0D8-04E9-E8E76D7B7B57}"/>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28" name="Line 12">
                <a:extLst>
                  <a:ext uri="{FF2B5EF4-FFF2-40B4-BE49-F238E27FC236}">
                    <a16:creationId xmlns:a16="http://schemas.microsoft.com/office/drawing/2014/main" id="{84BD50B9-A5C2-26DF-D1D7-7909A29BB551}"/>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29" name="Line 13">
                <a:extLst>
                  <a:ext uri="{FF2B5EF4-FFF2-40B4-BE49-F238E27FC236}">
                    <a16:creationId xmlns:a16="http://schemas.microsoft.com/office/drawing/2014/main" id="{461C05C1-2D2A-BF89-CF06-0979FE0A8FA8}"/>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30" name="Line 14">
                <a:extLst>
                  <a:ext uri="{FF2B5EF4-FFF2-40B4-BE49-F238E27FC236}">
                    <a16:creationId xmlns:a16="http://schemas.microsoft.com/office/drawing/2014/main" id="{FFB42462-9909-4093-D34D-E2E0CA3FEBA1}"/>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31" name="Line 15">
                <a:extLst>
                  <a:ext uri="{FF2B5EF4-FFF2-40B4-BE49-F238E27FC236}">
                    <a16:creationId xmlns:a16="http://schemas.microsoft.com/office/drawing/2014/main" id="{4EA8F19B-CD1E-7313-1419-2C96A3FC26CF}"/>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32" name="Line 16">
                <a:extLst>
                  <a:ext uri="{FF2B5EF4-FFF2-40B4-BE49-F238E27FC236}">
                    <a16:creationId xmlns:a16="http://schemas.microsoft.com/office/drawing/2014/main" id="{39358E3C-38A4-6D9F-D195-8CD2B7F0BD76}"/>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33" name="Line 17">
                <a:extLst>
                  <a:ext uri="{FF2B5EF4-FFF2-40B4-BE49-F238E27FC236}">
                    <a16:creationId xmlns:a16="http://schemas.microsoft.com/office/drawing/2014/main" id="{B26DCB7D-AA6D-014C-38F8-D549CA00F835}"/>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34" name="Line 18">
                <a:extLst>
                  <a:ext uri="{FF2B5EF4-FFF2-40B4-BE49-F238E27FC236}">
                    <a16:creationId xmlns:a16="http://schemas.microsoft.com/office/drawing/2014/main" id="{72F30E21-7550-19DE-6EA2-E523B59438AC}"/>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35" name="Line 19">
                <a:extLst>
                  <a:ext uri="{FF2B5EF4-FFF2-40B4-BE49-F238E27FC236}">
                    <a16:creationId xmlns:a16="http://schemas.microsoft.com/office/drawing/2014/main" id="{927D25CE-85D0-59C0-3B4A-1438B6CF6EDB}"/>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36" name="Rectangle 20">
                <a:extLst>
                  <a:ext uri="{FF2B5EF4-FFF2-40B4-BE49-F238E27FC236}">
                    <a16:creationId xmlns:a16="http://schemas.microsoft.com/office/drawing/2014/main" id="{3134DAFE-CF04-728F-5CEC-39D374B7EB8A}"/>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737" name="Rectangle 21">
                <a:extLst>
                  <a:ext uri="{FF2B5EF4-FFF2-40B4-BE49-F238E27FC236}">
                    <a16:creationId xmlns:a16="http://schemas.microsoft.com/office/drawing/2014/main" id="{BC4C5820-8E6A-A141-4D67-D8018C6F0B4B}"/>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738" name="Rectangle 22">
                <a:extLst>
                  <a:ext uri="{FF2B5EF4-FFF2-40B4-BE49-F238E27FC236}">
                    <a16:creationId xmlns:a16="http://schemas.microsoft.com/office/drawing/2014/main" id="{1451767A-E3B1-8239-C891-5876CDFA10D5}"/>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739" name="Rectangle 23">
                <a:extLst>
                  <a:ext uri="{FF2B5EF4-FFF2-40B4-BE49-F238E27FC236}">
                    <a16:creationId xmlns:a16="http://schemas.microsoft.com/office/drawing/2014/main" id="{E7A9717F-098E-B2E7-1DC3-B6A2D7A918C2}"/>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740" name="Line 24">
                <a:extLst>
                  <a:ext uri="{FF2B5EF4-FFF2-40B4-BE49-F238E27FC236}">
                    <a16:creationId xmlns:a16="http://schemas.microsoft.com/office/drawing/2014/main" id="{CFD2D028-2FB3-1B96-C6AA-7EDC125A05FD}"/>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1" name="Line 25">
                <a:extLst>
                  <a:ext uri="{FF2B5EF4-FFF2-40B4-BE49-F238E27FC236}">
                    <a16:creationId xmlns:a16="http://schemas.microsoft.com/office/drawing/2014/main" id="{7CCF1195-7E64-3E0F-D476-0F0A82FFEAE5}"/>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2" name="Line 26">
                <a:extLst>
                  <a:ext uri="{FF2B5EF4-FFF2-40B4-BE49-F238E27FC236}">
                    <a16:creationId xmlns:a16="http://schemas.microsoft.com/office/drawing/2014/main" id="{8C054EE4-E6CD-3FDD-14B6-21BB947E800A}"/>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3" name="Line 27">
                <a:extLst>
                  <a:ext uri="{FF2B5EF4-FFF2-40B4-BE49-F238E27FC236}">
                    <a16:creationId xmlns:a16="http://schemas.microsoft.com/office/drawing/2014/main" id="{416BF0A5-0399-8BAC-87FF-4C199B9DEA43}"/>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4" name="Line 28">
                <a:extLst>
                  <a:ext uri="{FF2B5EF4-FFF2-40B4-BE49-F238E27FC236}">
                    <a16:creationId xmlns:a16="http://schemas.microsoft.com/office/drawing/2014/main" id="{88028422-2116-84F2-FA8B-7691B70A4C52}"/>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5" name="Line 29">
                <a:extLst>
                  <a:ext uri="{FF2B5EF4-FFF2-40B4-BE49-F238E27FC236}">
                    <a16:creationId xmlns:a16="http://schemas.microsoft.com/office/drawing/2014/main" id="{51ED2826-0601-C24D-0055-7FC415ED7D49}"/>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6" name="Line 30">
                <a:extLst>
                  <a:ext uri="{FF2B5EF4-FFF2-40B4-BE49-F238E27FC236}">
                    <a16:creationId xmlns:a16="http://schemas.microsoft.com/office/drawing/2014/main" id="{26E5B774-FB97-8E28-0868-59C739E4B73E}"/>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7" name="Line 31">
                <a:extLst>
                  <a:ext uri="{FF2B5EF4-FFF2-40B4-BE49-F238E27FC236}">
                    <a16:creationId xmlns:a16="http://schemas.microsoft.com/office/drawing/2014/main" id="{4E08A871-4B0D-6EF1-3F38-8FA4D02DE648}"/>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8" name="Line 32">
                <a:extLst>
                  <a:ext uri="{FF2B5EF4-FFF2-40B4-BE49-F238E27FC236}">
                    <a16:creationId xmlns:a16="http://schemas.microsoft.com/office/drawing/2014/main" id="{5E6C7223-3E05-7E30-8DF7-E9266A392939}"/>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49" name="Line 33">
                <a:extLst>
                  <a:ext uri="{FF2B5EF4-FFF2-40B4-BE49-F238E27FC236}">
                    <a16:creationId xmlns:a16="http://schemas.microsoft.com/office/drawing/2014/main" id="{E914545B-88B2-8BCF-BC2D-91BE008FE2D2}"/>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50" name="Rectangle 34">
                <a:extLst>
                  <a:ext uri="{FF2B5EF4-FFF2-40B4-BE49-F238E27FC236}">
                    <a16:creationId xmlns:a16="http://schemas.microsoft.com/office/drawing/2014/main" id="{A52B7275-C239-89B3-9591-E69D47E50B8A}"/>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751" name="Rectangle 35">
                <a:extLst>
                  <a:ext uri="{FF2B5EF4-FFF2-40B4-BE49-F238E27FC236}">
                    <a16:creationId xmlns:a16="http://schemas.microsoft.com/office/drawing/2014/main" id="{AD3E70ED-0833-EAB2-3B3E-4FE38F1820B6}"/>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752" name="Rectangle 36">
                <a:extLst>
                  <a:ext uri="{FF2B5EF4-FFF2-40B4-BE49-F238E27FC236}">
                    <a16:creationId xmlns:a16="http://schemas.microsoft.com/office/drawing/2014/main" id="{6C4478A0-82B2-F35D-8CCA-D6C32C2E7597}"/>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753" name="Rectangle 37">
                <a:extLst>
                  <a:ext uri="{FF2B5EF4-FFF2-40B4-BE49-F238E27FC236}">
                    <a16:creationId xmlns:a16="http://schemas.microsoft.com/office/drawing/2014/main" id="{0C931713-F85B-CB4E-829A-141DF01CA613}"/>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754" name="Line 38">
                <a:extLst>
                  <a:ext uri="{FF2B5EF4-FFF2-40B4-BE49-F238E27FC236}">
                    <a16:creationId xmlns:a16="http://schemas.microsoft.com/office/drawing/2014/main" id="{5F8901DF-6168-DFD5-DE19-D223D9FC6348}"/>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55" name="Line 39">
                <a:extLst>
                  <a:ext uri="{FF2B5EF4-FFF2-40B4-BE49-F238E27FC236}">
                    <a16:creationId xmlns:a16="http://schemas.microsoft.com/office/drawing/2014/main" id="{625C9F5B-4D19-2EE6-4484-837FEBDFA6F2}"/>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56" name="Line 40">
                <a:extLst>
                  <a:ext uri="{FF2B5EF4-FFF2-40B4-BE49-F238E27FC236}">
                    <a16:creationId xmlns:a16="http://schemas.microsoft.com/office/drawing/2014/main" id="{B9D10B12-7740-BFCD-CA3B-BA901FA819CC}"/>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57" name="Line 41">
                <a:extLst>
                  <a:ext uri="{FF2B5EF4-FFF2-40B4-BE49-F238E27FC236}">
                    <a16:creationId xmlns:a16="http://schemas.microsoft.com/office/drawing/2014/main" id="{0D799894-5E2D-E719-336B-2DC039AF0FC3}"/>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58" name="Line 42">
                <a:extLst>
                  <a:ext uri="{FF2B5EF4-FFF2-40B4-BE49-F238E27FC236}">
                    <a16:creationId xmlns:a16="http://schemas.microsoft.com/office/drawing/2014/main" id="{37B3441D-F308-0B18-94DA-C3260CAC1485}"/>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59" name="Line 43">
                <a:extLst>
                  <a:ext uri="{FF2B5EF4-FFF2-40B4-BE49-F238E27FC236}">
                    <a16:creationId xmlns:a16="http://schemas.microsoft.com/office/drawing/2014/main" id="{E91B910B-E182-2CEC-895C-09B84B51C781}"/>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0" name="Line 44">
                <a:extLst>
                  <a:ext uri="{FF2B5EF4-FFF2-40B4-BE49-F238E27FC236}">
                    <a16:creationId xmlns:a16="http://schemas.microsoft.com/office/drawing/2014/main" id="{F21118F7-4725-FB3B-0716-68583865606C}"/>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1" name="Line 45">
                <a:extLst>
                  <a:ext uri="{FF2B5EF4-FFF2-40B4-BE49-F238E27FC236}">
                    <a16:creationId xmlns:a16="http://schemas.microsoft.com/office/drawing/2014/main" id="{CDDB4DA2-2C21-B085-BDED-EB18375F10A6}"/>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2" name="Line 46">
                <a:extLst>
                  <a:ext uri="{FF2B5EF4-FFF2-40B4-BE49-F238E27FC236}">
                    <a16:creationId xmlns:a16="http://schemas.microsoft.com/office/drawing/2014/main" id="{D50B6740-C4C8-4CC2-FF19-796379110246}"/>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3" name="Line 47">
                <a:extLst>
                  <a:ext uri="{FF2B5EF4-FFF2-40B4-BE49-F238E27FC236}">
                    <a16:creationId xmlns:a16="http://schemas.microsoft.com/office/drawing/2014/main" id="{716FC84E-B6D4-8E90-E200-245BBDCDD44B}"/>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4" name="Line 48">
                <a:extLst>
                  <a:ext uri="{FF2B5EF4-FFF2-40B4-BE49-F238E27FC236}">
                    <a16:creationId xmlns:a16="http://schemas.microsoft.com/office/drawing/2014/main" id="{E8D5EEAB-4F8C-E0CA-E9CD-EB9E2A94D188}"/>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5" name="Line 49">
                <a:extLst>
                  <a:ext uri="{FF2B5EF4-FFF2-40B4-BE49-F238E27FC236}">
                    <a16:creationId xmlns:a16="http://schemas.microsoft.com/office/drawing/2014/main" id="{AE8F72D5-045A-AE87-C5E2-FF63F4E9CCD2}"/>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6" name="Line 50">
                <a:extLst>
                  <a:ext uri="{FF2B5EF4-FFF2-40B4-BE49-F238E27FC236}">
                    <a16:creationId xmlns:a16="http://schemas.microsoft.com/office/drawing/2014/main" id="{4ACE322F-CAB9-DDFB-C292-6471B122CC36}"/>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7" name="Line 51">
                <a:extLst>
                  <a:ext uri="{FF2B5EF4-FFF2-40B4-BE49-F238E27FC236}">
                    <a16:creationId xmlns:a16="http://schemas.microsoft.com/office/drawing/2014/main" id="{555A1BF7-75B2-4C76-9ACC-564475B886F7}"/>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8" name="Line 52">
                <a:extLst>
                  <a:ext uri="{FF2B5EF4-FFF2-40B4-BE49-F238E27FC236}">
                    <a16:creationId xmlns:a16="http://schemas.microsoft.com/office/drawing/2014/main" id="{FFEA5009-7CDE-B2DA-4857-007CE9F5FD55}"/>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69" name="Line 53">
                <a:extLst>
                  <a:ext uri="{FF2B5EF4-FFF2-40B4-BE49-F238E27FC236}">
                    <a16:creationId xmlns:a16="http://schemas.microsoft.com/office/drawing/2014/main" id="{2DE75271-45E9-55CF-CB0E-8234C1507B6B}"/>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0" name="Line 54">
                <a:extLst>
                  <a:ext uri="{FF2B5EF4-FFF2-40B4-BE49-F238E27FC236}">
                    <a16:creationId xmlns:a16="http://schemas.microsoft.com/office/drawing/2014/main" id="{E4B6D830-CA82-CEF7-A8BC-28417BA3FCA7}"/>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1" name="Line 55">
                <a:extLst>
                  <a:ext uri="{FF2B5EF4-FFF2-40B4-BE49-F238E27FC236}">
                    <a16:creationId xmlns:a16="http://schemas.microsoft.com/office/drawing/2014/main" id="{3AF99762-B283-6108-0060-A40CD56566F5}"/>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2" name="Line 56">
                <a:extLst>
                  <a:ext uri="{FF2B5EF4-FFF2-40B4-BE49-F238E27FC236}">
                    <a16:creationId xmlns:a16="http://schemas.microsoft.com/office/drawing/2014/main" id="{80C81051-88CD-69A0-D911-FA0A2DA8ACDD}"/>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3" name="Line 57">
                <a:extLst>
                  <a:ext uri="{FF2B5EF4-FFF2-40B4-BE49-F238E27FC236}">
                    <a16:creationId xmlns:a16="http://schemas.microsoft.com/office/drawing/2014/main" id="{9527B60B-E541-82CF-3071-30CEE788F9F1}"/>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4" name="Line 58">
                <a:extLst>
                  <a:ext uri="{FF2B5EF4-FFF2-40B4-BE49-F238E27FC236}">
                    <a16:creationId xmlns:a16="http://schemas.microsoft.com/office/drawing/2014/main" id="{08E387EA-4498-53DC-BCAA-3EA58520920D}"/>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5" name="Line 59">
                <a:extLst>
                  <a:ext uri="{FF2B5EF4-FFF2-40B4-BE49-F238E27FC236}">
                    <a16:creationId xmlns:a16="http://schemas.microsoft.com/office/drawing/2014/main" id="{6245DCF9-F585-273C-147E-B07C4B179FC0}"/>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6" name="Line 60">
                <a:extLst>
                  <a:ext uri="{FF2B5EF4-FFF2-40B4-BE49-F238E27FC236}">
                    <a16:creationId xmlns:a16="http://schemas.microsoft.com/office/drawing/2014/main" id="{9117BC0B-E8EF-CC89-DE34-8E84107336E6}"/>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7" name="Line 61">
                <a:extLst>
                  <a:ext uri="{FF2B5EF4-FFF2-40B4-BE49-F238E27FC236}">
                    <a16:creationId xmlns:a16="http://schemas.microsoft.com/office/drawing/2014/main" id="{7A8FA834-9359-0C89-77BA-072E57EFAB82}"/>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8" name="Line 62">
                <a:extLst>
                  <a:ext uri="{FF2B5EF4-FFF2-40B4-BE49-F238E27FC236}">
                    <a16:creationId xmlns:a16="http://schemas.microsoft.com/office/drawing/2014/main" id="{A163FFEF-0BF9-0B94-0BAC-2F0C2F9DD874}"/>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79" name="Line 63">
                <a:extLst>
                  <a:ext uri="{FF2B5EF4-FFF2-40B4-BE49-F238E27FC236}">
                    <a16:creationId xmlns:a16="http://schemas.microsoft.com/office/drawing/2014/main" id="{6955B019-72F3-F82D-2C78-5F55F0BC564F}"/>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80" name="Line 64">
                <a:extLst>
                  <a:ext uri="{FF2B5EF4-FFF2-40B4-BE49-F238E27FC236}">
                    <a16:creationId xmlns:a16="http://schemas.microsoft.com/office/drawing/2014/main" id="{9D2CC908-88D0-E7D3-2BF8-8A1BBCED1449}"/>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81" name="Line 65">
                <a:extLst>
                  <a:ext uri="{FF2B5EF4-FFF2-40B4-BE49-F238E27FC236}">
                    <a16:creationId xmlns:a16="http://schemas.microsoft.com/office/drawing/2014/main" id="{466CDCDD-586B-035B-569F-C0F532766A5A}"/>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569" name="Group 66">
              <a:extLst>
                <a:ext uri="{FF2B5EF4-FFF2-40B4-BE49-F238E27FC236}">
                  <a16:creationId xmlns:a16="http://schemas.microsoft.com/office/drawing/2014/main" id="{EFD64C04-A52B-8B39-11D4-C7F2F53950D4}"/>
                </a:ext>
              </a:extLst>
            </p:cNvPr>
            <p:cNvGrpSpPr>
              <a:grpSpLocks/>
            </p:cNvGrpSpPr>
            <p:nvPr/>
          </p:nvGrpSpPr>
          <p:grpSpPr bwMode="auto">
            <a:xfrm>
              <a:off x="702" y="1706"/>
              <a:ext cx="772" cy="456"/>
              <a:chOff x="4286" y="1568"/>
              <a:chExt cx="953" cy="547"/>
            </a:xfrm>
          </p:grpSpPr>
          <p:pic>
            <p:nvPicPr>
              <p:cNvPr id="66721" name="Picture 67">
                <a:extLst>
                  <a:ext uri="{FF2B5EF4-FFF2-40B4-BE49-F238E27FC236}">
                    <a16:creationId xmlns:a16="http://schemas.microsoft.com/office/drawing/2014/main" id="{1CA32D78-5FAB-FD4B-25CA-0AE19FEEE47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722" name="Picture 68">
                <a:extLst>
                  <a:ext uri="{FF2B5EF4-FFF2-40B4-BE49-F238E27FC236}">
                    <a16:creationId xmlns:a16="http://schemas.microsoft.com/office/drawing/2014/main" id="{3BB0A442-5446-E07D-B3D7-71BE3B0917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723" name="Picture 69">
                <a:extLst>
                  <a:ext uri="{FF2B5EF4-FFF2-40B4-BE49-F238E27FC236}">
                    <a16:creationId xmlns:a16="http://schemas.microsoft.com/office/drawing/2014/main" id="{D527C079-3F82-8985-48A0-CD3F3E1A2A4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724" name="Picture 70">
                <a:extLst>
                  <a:ext uri="{FF2B5EF4-FFF2-40B4-BE49-F238E27FC236}">
                    <a16:creationId xmlns:a16="http://schemas.microsoft.com/office/drawing/2014/main" id="{463C77E6-BB35-4324-E3AC-5D666479A76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66570" name="Picture 71" descr="j0297185">
              <a:extLst>
                <a:ext uri="{FF2B5EF4-FFF2-40B4-BE49-F238E27FC236}">
                  <a16:creationId xmlns:a16="http://schemas.microsoft.com/office/drawing/2014/main" id="{106C5D89-FD43-579A-3A7D-846EA5302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890"/>
              <a:ext cx="72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1" name="Picture 72">
              <a:extLst>
                <a:ext uri="{FF2B5EF4-FFF2-40B4-BE49-F238E27FC236}">
                  <a16:creationId xmlns:a16="http://schemas.microsoft.com/office/drawing/2014/main" id="{D0339C5A-0470-D14B-29F4-BB6AF612E3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 y="436"/>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6572" name="Freeform 73">
              <a:extLst>
                <a:ext uri="{FF2B5EF4-FFF2-40B4-BE49-F238E27FC236}">
                  <a16:creationId xmlns:a16="http://schemas.microsoft.com/office/drawing/2014/main" id="{2DF476BF-7662-C6E2-74DC-961C54C6AAD2}"/>
                </a:ext>
              </a:extLst>
            </p:cNvPr>
            <p:cNvSpPr>
              <a:spLocks/>
            </p:cNvSpPr>
            <p:nvPr/>
          </p:nvSpPr>
          <p:spPr bwMode="auto">
            <a:xfrm rot="4366179" flipH="1">
              <a:off x="2018" y="391"/>
              <a:ext cx="227" cy="1315"/>
            </a:xfrm>
            <a:custGeom>
              <a:avLst/>
              <a:gdLst>
                <a:gd name="T0" fmla="*/ 103 w 336"/>
                <a:gd name="T1" fmla="*/ 17741 h 358"/>
                <a:gd name="T2" fmla="*/ 16 w 336"/>
                <a:gd name="T3" fmla="*/ 6248 h 358"/>
                <a:gd name="T4" fmla="*/ 45 w 336"/>
                <a:gd name="T5" fmla="*/ 6895 h 358"/>
                <a:gd name="T6" fmla="*/ 0 w 336"/>
                <a:gd name="T7" fmla="*/ 0 h 358"/>
                <a:gd name="T8" fmla="*/ 87 w 336"/>
                <a:gd name="T9" fmla="*/ 9514 h 358"/>
                <a:gd name="T10" fmla="*/ 51 w 336"/>
                <a:gd name="T11" fmla="*/ 8525 h 358"/>
                <a:gd name="T12" fmla="*/ 103 w 336"/>
                <a:gd name="T13" fmla="*/ 17741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66573" name="Freeform 74">
              <a:extLst>
                <a:ext uri="{FF2B5EF4-FFF2-40B4-BE49-F238E27FC236}">
                  <a16:creationId xmlns:a16="http://schemas.microsoft.com/office/drawing/2014/main" id="{DD1E297A-3FC7-C227-9135-4314EAE334D8}"/>
                </a:ext>
              </a:extLst>
            </p:cNvPr>
            <p:cNvSpPr>
              <a:spLocks/>
            </p:cNvSpPr>
            <p:nvPr/>
          </p:nvSpPr>
          <p:spPr bwMode="auto">
            <a:xfrm rot="4257513" flipV="1">
              <a:off x="3312" y="575"/>
              <a:ext cx="135" cy="717"/>
            </a:xfrm>
            <a:custGeom>
              <a:avLst/>
              <a:gdLst>
                <a:gd name="T0" fmla="*/ 22 w 336"/>
                <a:gd name="T1" fmla="*/ 2876 h 358"/>
                <a:gd name="T2" fmla="*/ 3 w 336"/>
                <a:gd name="T3" fmla="*/ 1011 h 358"/>
                <a:gd name="T4" fmla="*/ 9 w 336"/>
                <a:gd name="T5" fmla="*/ 1116 h 358"/>
                <a:gd name="T6" fmla="*/ 0 w 336"/>
                <a:gd name="T7" fmla="*/ 0 h 358"/>
                <a:gd name="T8" fmla="*/ 18 w 336"/>
                <a:gd name="T9" fmla="*/ 1544 h 358"/>
                <a:gd name="T10" fmla="*/ 11 w 336"/>
                <a:gd name="T11" fmla="*/ 1380 h 358"/>
                <a:gd name="T12" fmla="*/ 22 w 336"/>
                <a:gd name="T13" fmla="*/ 2876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66574" name="Freeform 75">
              <a:extLst>
                <a:ext uri="{FF2B5EF4-FFF2-40B4-BE49-F238E27FC236}">
                  <a16:creationId xmlns:a16="http://schemas.microsoft.com/office/drawing/2014/main" id="{7A784DB2-AEAE-3C1F-344B-7D18367E9E84}"/>
                </a:ext>
              </a:extLst>
            </p:cNvPr>
            <p:cNvSpPr>
              <a:spLocks/>
            </p:cNvSpPr>
            <p:nvPr/>
          </p:nvSpPr>
          <p:spPr bwMode="auto">
            <a:xfrm rot="-3467149" flipH="1" flipV="1">
              <a:off x="2047" y="-1"/>
              <a:ext cx="227" cy="1315"/>
            </a:xfrm>
            <a:custGeom>
              <a:avLst/>
              <a:gdLst>
                <a:gd name="T0" fmla="*/ 103 w 336"/>
                <a:gd name="T1" fmla="*/ 17741 h 358"/>
                <a:gd name="T2" fmla="*/ 16 w 336"/>
                <a:gd name="T3" fmla="*/ 6248 h 358"/>
                <a:gd name="T4" fmla="*/ 45 w 336"/>
                <a:gd name="T5" fmla="*/ 6895 h 358"/>
                <a:gd name="T6" fmla="*/ 0 w 336"/>
                <a:gd name="T7" fmla="*/ 0 h 358"/>
                <a:gd name="T8" fmla="*/ 87 w 336"/>
                <a:gd name="T9" fmla="*/ 9514 h 358"/>
                <a:gd name="T10" fmla="*/ 51 w 336"/>
                <a:gd name="T11" fmla="*/ 8525 h 358"/>
                <a:gd name="T12" fmla="*/ 103 w 336"/>
                <a:gd name="T13" fmla="*/ 17741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66575" name="Text Box 76">
              <a:extLst>
                <a:ext uri="{FF2B5EF4-FFF2-40B4-BE49-F238E27FC236}">
                  <a16:creationId xmlns:a16="http://schemas.microsoft.com/office/drawing/2014/main" id="{C2518FB8-FB57-C227-ACEC-E5D8CCA3117A}"/>
                </a:ext>
              </a:extLst>
            </p:cNvPr>
            <p:cNvSpPr txBox="1">
              <a:spLocks noChangeArrowheads="1"/>
            </p:cNvSpPr>
            <p:nvPr/>
          </p:nvSpPr>
          <p:spPr bwMode="auto">
            <a:xfrm>
              <a:off x="612" y="2146"/>
              <a:ext cx="93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802.11 WLAN</a:t>
              </a:r>
            </a:p>
          </p:txBody>
        </p:sp>
        <p:sp>
          <p:nvSpPr>
            <p:cNvPr id="66576" name="Text Box 77">
              <a:extLst>
                <a:ext uri="{FF2B5EF4-FFF2-40B4-BE49-F238E27FC236}">
                  <a16:creationId xmlns:a16="http://schemas.microsoft.com/office/drawing/2014/main" id="{70CF8FDB-D61D-E8DA-8EB4-344D9677997C}"/>
                </a:ext>
              </a:extLst>
            </p:cNvPr>
            <p:cNvSpPr txBox="1">
              <a:spLocks noChangeArrowheads="1"/>
            </p:cNvSpPr>
            <p:nvPr/>
          </p:nvSpPr>
          <p:spPr bwMode="auto">
            <a:xfrm>
              <a:off x="673" y="1419"/>
              <a:ext cx="81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802.11 </a:t>
              </a:r>
              <a:r>
                <a:rPr lang="zh-CN" altLang="en-US" sz="1800">
                  <a:solidFill>
                    <a:schemeClr val="folHlink"/>
                  </a:solidFill>
                  <a:latin typeface="Arial" panose="020B0604020202020204" pitchFamily="34" charset="0"/>
                  <a:ea typeface="黑体" panose="02010609060101010101" pitchFamily="49" charset="-122"/>
                </a:rPr>
                <a:t>热点</a:t>
              </a:r>
            </a:p>
          </p:txBody>
        </p:sp>
        <p:sp>
          <p:nvSpPr>
            <p:cNvPr id="66577" name="Text Box 78">
              <a:extLst>
                <a:ext uri="{FF2B5EF4-FFF2-40B4-BE49-F238E27FC236}">
                  <a16:creationId xmlns:a16="http://schemas.microsoft.com/office/drawing/2014/main" id="{08C3AD2B-FFF4-6863-4B01-7C0D637F7713}"/>
                </a:ext>
              </a:extLst>
            </p:cNvPr>
            <p:cNvSpPr txBox="1">
              <a:spLocks noChangeArrowheads="1"/>
            </p:cNvSpPr>
            <p:nvPr/>
          </p:nvSpPr>
          <p:spPr bwMode="auto">
            <a:xfrm>
              <a:off x="591" y="695"/>
              <a:ext cx="93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802.11 WLAN</a:t>
              </a:r>
            </a:p>
          </p:txBody>
        </p:sp>
        <p:sp>
          <p:nvSpPr>
            <p:cNvPr id="66578" name="Freeform 79">
              <a:extLst>
                <a:ext uri="{FF2B5EF4-FFF2-40B4-BE49-F238E27FC236}">
                  <a16:creationId xmlns:a16="http://schemas.microsoft.com/office/drawing/2014/main" id="{B397CE0D-FDCC-AD8F-0A8F-FD1AEE33A589}"/>
                </a:ext>
              </a:extLst>
            </p:cNvPr>
            <p:cNvSpPr>
              <a:spLocks/>
            </p:cNvSpPr>
            <p:nvPr/>
          </p:nvSpPr>
          <p:spPr bwMode="auto">
            <a:xfrm rot="-5850374">
              <a:off x="4294" y="467"/>
              <a:ext cx="91" cy="634"/>
            </a:xfrm>
            <a:custGeom>
              <a:avLst/>
              <a:gdLst>
                <a:gd name="T0" fmla="*/ 7 w 336"/>
                <a:gd name="T1" fmla="*/ 1989 h 358"/>
                <a:gd name="T2" fmla="*/ 1 w 336"/>
                <a:gd name="T3" fmla="*/ 700 h 358"/>
                <a:gd name="T4" fmla="*/ 3 w 336"/>
                <a:gd name="T5" fmla="*/ 772 h 358"/>
                <a:gd name="T6" fmla="*/ 0 w 336"/>
                <a:gd name="T7" fmla="*/ 0 h 358"/>
                <a:gd name="T8" fmla="*/ 6 w 336"/>
                <a:gd name="T9" fmla="*/ 1066 h 358"/>
                <a:gd name="T10" fmla="*/ 3 w 336"/>
                <a:gd name="T11" fmla="*/ 956 h 358"/>
                <a:gd name="T12" fmla="*/ 7 w 336"/>
                <a:gd name="T13" fmla="*/ 1989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66579" name="Text Box 80">
              <a:extLst>
                <a:ext uri="{FF2B5EF4-FFF2-40B4-BE49-F238E27FC236}">
                  <a16:creationId xmlns:a16="http://schemas.microsoft.com/office/drawing/2014/main" id="{5AB047DA-2046-E13E-3FE7-AF2915872443}"/>
                </a:ext>
              </a:extLst>
            </p:cNvPr>
            <p:cNvSpPr txBox="1">
              <a:spLocks noChangeArrowheads="1"/>
            </p:cNvSpPr>
            <p:nvPr/>
          </p:nvSpPr>
          <p:spPr bwMode="auto">
            <a:xfrm rot="1257352">
              <a:off x="1736" y="340"/>
              <a:ext cx="512"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802.16</a:t>
              </a:r>
            </a:p>
          </p:txBody>
        </p:sp>
        <p:sp>
          <p:nvSpPr>
            <p:cNvPr id="66580" name="Text Box 81">
              <a:extLst>
                <a:ext uri="{FF2B5EF4-FFF2-40B4-BE49-F238E27FC236}">
                  <a16:creationId xmlns:a16="http://schemas.microsoft.com/office/drawing/2014/main" id="{C976834E-289A-4EC6-D0BA-57BF722B0D98}"/>
                </a:ext>
              </a:extLst>
            </p:cNvPr>
            <p:cNvSpPr txBox="1">
              <a:spLocks noChangeArrowheads="1"/>
            </p:cNvSpPr>
            <p:nvPr/>
          </p:nvSpPr>
          <p:spPr bwMode="auto">
            <a:xfrm rot="-537932">
              <a:off x="3103" y="692"/>
              <a:ext cx="512"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802.16</a:t>
              </a:r>
            </a:p>
          </p:txBody>
        </p:sp>
        <p:sp>
          <p:nvSpPr>
            <p:cNvPr id="66581" name="Text Box 82">
              <a:extLst>
                <a:ext uri="{FF2B5EF4-FFF2-40B4-BE49-F238E27FC236}">
                  <a16:creationId xmlns:a16="http://schemas.microsoft.com/office/drawing/2014/main" id="{025990F1-2A3C-927A-212D-F3BBD2DDCA75}"/>
                </a:ext>
              </a:extLst>
            </p:cNvPr>
            <p:cNvSpPr txBox="1">
              <a:spLocks noChangeArrowheads="1"/>
            </p:cNvSpPr>
            <p:nvPr/>
          </p:nvSpPr>
          <p:spPr bwMode="auto">
            <a:xfrm>
              <a:off x="3536" y="1738"/>
              <a:ext cx="81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802.16 </a:t>
              </a:r>
              <a:r>
                <a:rPr lang="zh-CN" altLang="en-US" sz="1800">
                  <a:solidFill>
                    <a:schemeClr val="folHlink"/>
                  </a:solidFill>
                  <a:latin typeface="Arial" panose="020B0604020202020204" pitchFamily="34" charset="0"/>
                  <a:ea typeface="黑体" panose="02010609060101010101" pitchFamily="49" charset="-122"/>
                </a:rPr>
                <a:t>基站</a:t>
              </a:r>
            </a:p>
          </p:txBody>
        </p:sp>
        <p:sp>
          <p:nvSpPr>
            <p:cNvPr id="66582" name="Text Box 83">
              <a:extLst>
                <a:ext uri="{FF2B5EF4-FFF2-40B4-BE49-F238E27FC236}">
                  <a16:creationId xmlns:a16="http://schemas.microsoft.com/office/drawing/2014/main" id="{B600781E-6E61-BAAB-5A3F-D509B1D387AE}"/>
                </a:ext>
              </a:extLst>
            </p:cNvPr>
            <p:cNvSpPr txBox="1">
              <a:spLocks noChangeArrowheads="1"/>
            </p:cNvSpPr>
            <p:nvPr/>
          </p:nvSpPr>
          <p:spPr bwMode="auto">
            <a:xfrm>
              <a:off x="1596" y="876"/>
              <a:ext cx="51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802.16</a:t>
              </a:r>
            </a:p>
          </p:txBody>
        </p:sp>
        <p:graphicFrame>
          <p:nvGraphicFramePr>
            <p:cNvPr id="66583" name="Object 84">
              <a:extLst>
                <a:ext uri="{FF2B5EF4-FFF2-40B4-BE49-F238E27FC236}">
                  <a16:creationId xmlns:a16="http://schemas.microsoft.com/office/drawing/2014/main" id="{33047F00-FF09-6C61-9888-48AF41DA3681}"/>
                </a:ext>
              </a:extLst>
            </p:cNvPr>
            <p:cNvGraphicFramePr>
              <a:graphicFrameLocks noChangeAspect="1"/>
            </p:cNvGraphicFramePr>
            <p:nvPr/>
          </p:nvGraphicFramePr>
          <p:xfrm>
            <a:off x="4649" y="900"/>
            <a:ext cx="916" cy="625"/>
          </p:xfrm>
          <a:graphic>
            <a:graphicData uri="http://schemas.openxmlformats.org/presentationml/2006/ole">
              <mc:AlternateContent xmlns:mc="http://schemas.openxmlformats.org/markup-compatibility/2006">
                <mc:Choice xmlns:v="urn:schemas-microsoft-com:vml" Requires="v">
                  <p:oleObj name="VISIO" r:id="rId5" imgW="1687068" imgH="964692" progId="Visio.Drawing.6">
                    <p:embed/>
                  </p:oleObj>
                </mc:Choice>
                <mc:Fallback>
                  <p:oleObj name="VISIO" r:id="rId5" imgW="1687068" imgH="964692" progId="Visio.Drawing.6">
                    <p:embed/>
                    <p:pic>
                      <p:nvPicPr>
                        <p:cNvPr id="0" name="Object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900"/>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6584" name="Text Box 85">
              <a:extLst>
                <a:ext uri="{FF2B5EF4-FFF2-40B4-BE49-F238E27FC236}">
                  <a16:creationId xmlns:a16="http://schemas.microsoft.com/office/drawing/2014/main" id="{A41F4FC7-A1FA-538E-E676-F20FC8ADF9BA}"/>
                </a:ext>
              </a:extLst>
            </p:cNvPr>
            <p:cNvSpPr txBox="1">
              <a:spLocks noChangeArrowheads="1"/>
            </p:cNvSpPr>
            <p:nvPr/>
          </p:nvSpPr>
          <p:spPr bwMode="auto">
            <a:xfrm>
              <a:off x="4875" y="1056"/>
              <a:ext cx="50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folHlink"/>
                  </a:solidFill>
                  <a:latin typeface="Arial" panose="020B0604020202020204" pitchFamily="34" charset="0"/>
                  <a:ea typeface="黑体" panose="02010609060101010101" pitchFamily="49" charset="-122"/>
                </a:rPr>
                <a:t>因特网</a:t>
              </a:r>
            </a:p>
          </p:txBody>
        </p:sp>
        <p:grpSp>
          <p:nvGrpSpPr>
            <p:cNvPr id="66585" name="Group 86">
              <a:extLst>
                <a:ext uri="{FF2B5EF4-FFF2-40B4-BE49-F238E27FC236}">
                  <a16:creationId xmlns:a16="http://schemas.microsoft.com/office/drawing/2014/main" id="{DDE7D1E6-E884-9787-8742-1E3C56672699}"/>
                </a:ext>
              </a:extLst>
            </p:cNvPr>
            <p:cNvGrpSpPr>
              <a:grpSpLocks/>
            </p:cNvGrpSpPr>
            <p:nvPr/>
          </p:nvGrpSpPr>
          <p:grpSpPr bwMode="auto">
            <a:xfrm>
              <a:off x="3696" y="709"/>
              <a:ext cx="363" cy="1043"/>
              <a:chOff x="2654" y="800"/>
              <a:chExt cx="496" cy="1349"/>
            </a:xfrm>
          </p:grpSpPr>
          <p:sp>
            <p:nvSpPr>
              <p:cNvPr id="66664" name="AutoShape 87">
                <a:extLst>
                  <a:ext uri="{FF2B5EF4-FFF2-40B4-BE49-F238E27FC236}">
                    <a16:creationId xmlns:a16="http://schemas.microsoft.com/office/drawing/2014/main" id="{1A5B1CEF-E240-BFD1-FC8D-69A896928E4A}"/>
                  </a:ext>
                </a:extLst>
              </p:cNvPr>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a:p>
            </p:txBody>
          </p:sp>
          <p:sp>
            <p:nvSpPr>
              <p:cNvPr id="66665" name="Line 88">
                <a:extLst>
                  <a:ext uri="{FF2B5EF4-FFF2-40B4-BE49-F238E27FC236}">
                    <a16:creationId xmlns:a16="http://schemas.microsoft.com/office/drawing/2014/main" id="{4C4ACB0C-16E6-B34A-D200-D60A8859B135}"/>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6" name="Line 89">
                <a:extLst>
                  <a:ext uri="{FF2B5EF4-FFF2-40B4-BE49-F238E27FC236}">
                    <a16:creationId xmlns:a16="http://schemas.microsoft.com/office/drawing/2014/main" id="{E490195C-B329-9658-1090-C7A5A1310DE4}"/>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7" name="Line 90">
                <a:extLst>
                  <a:ext uri="{FF2B5EF4-FFF2-40B4-BE49-F238E27FC236}">
                    <a16:creationId xmlns:a16="http://schemas.microsoft.com/office/drawing/2014/main" id="{6A2F3465-390F-4A40-58E6-85EE48E7830D}"/>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8" name="Line 91">
                <a:extLst>
                  <a:ext uri="{FF2B5EF4-FFF2-40B4-BE49-F238E27FC236}">
                    <a16:creationId xmlns:a16="http://schemas.microsoft.com/office/drawing/2014/main" id="{CCD689BF-8824-5D58-5193-F19F33CE5A29}"/>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9" name="Line 92">
                <a:extLst>
                  <a:ext uri="{FF2B5EF4-FFF2-40B4-BE49-F238E27FC236}">
                    <a16:creationId xmlns:a16="http://schemas.microsoft.com/office/drawing/2014/main" id="{B5A9A5F9-FDCC-83DA-124D-FCDB1D8EAAB5}"/>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0" name="Line 93">
                <a:extLst>
                  <a:ext uri="{FF2B5EF4-FFF2-40B4-BE49-F238E27FC236}">
                    <a16:creationId xmlns:a16="http://schemas.microsoft.com/office/drawing/2014/main" id="{85816214-0F92-0A20-62CB-9A41225E19FC}"/>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1" name="Line 94">
                <a:extLst>
                  <a:ext uri="{FF2B5EF4-FFF2-40B4-BE49-F238E27FC236}">
                    <a16:creationId xmlns:a16="http://schemas.microsoft.com/office/drawing/2014/main" id="{FC911348-2C20-F8B4-0B93-CBFA9A6E280C}"/>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2" name="Line 95">
                <a:extLst>
                  <a:ext uri="{FF2B5EF4-FFF2-40B4-BE49-F238E27FC236}">
                    <a16:creationId xmlns:a16="http://schemas.microsoft.com/office/drawing/2014/main" id="{6E5E6E0C-7725-E57F-BE31-D04270BB7A0C}"/>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3" name="Line 96">
                <a:extLst>
                  <a:ext uri="{FF2B5EF4-FFF2-40B4-BE49-F238E27FC236}">
                    <a16:creationId xmlns:a16="http://schemas.microsoft.com/office/drawing/2014/main" id="{FB1464D9-E80F-E715-5A7A-E33E9152E59F}"/>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4" name="Line 97">
                <a:extLst>
                  <a:ext uri="{FF2B5EF4-FFF2-40B4-BE49-F238E27FC236}">
                    <a16:creationId xmlns:a16="http://schemas.microsoft.com/office/drawing/2014/main" id="{B8FCAE0E-1E30-8C46-3A44-585150FD2505}"/>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5" name="Rectangle 98">
                <a:extLst>
                  <a:ext uri="{FF2B5EF4-FFF2-40B4-BE49-F238E27FC236}">
                    <a16:creationId xmlns:a16="http://schemas.microsoft.com/office/drawing/2014/main" id="{393E1C60-6B7A-01CE-426D-2F1FB11980F6}"/>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76" name="Rectangle 99">
                <a:extLst>
                  <a:ext uri="{FF2B5EF4-FFF2-40B4-BE49-F238E27FC236}">
                    <a16:creationId xmlns:a16="http://schemas.microsoft.com/office/drawing/2014/main" id="{1EE82906-3B06-9F57-B7A9-6CF9D8CFA728}"/>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77" name="Rectangle 100">
                <a:extLst>
                  <a:ext uri="{FF2B5EF4-FFF2-40B4-BE49-F238E27FC236}">
                    <a16:creationId xmlns:a16="http://schemas.microsoft.com/office/drawing/2014/main" id="{AB381EA3-4934-8556-7ADB-CA60E3E2962F}"/>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78" name="Rectangle 101">
                <a:extLst>
                  <a:ext uri="{FF2B5EF4-FFF2-40B4-BE49-F238E27FC236}">
                    <a16:creationId xmlns:a16="http://schemas.microsoft.com/office/drawing/2014/main" id="{47723074-F191-ED5B-5869-E961DF8F7F57}"/>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79" name="Line 102">
                <a:extLst>
                  <a:ext uri="{FF2B5EF4-FFF2-40B4-BE49-F238E27FC236}">
                    <a16:creationId xmlns:a16="http://schemas.microsoft.com/office/drawing/2014/main" id="{2455D814-E714-12CF-9B8D-7204F3E04E14}"/>
                  </a:ext>
                </a:extLst>
              </p:cNvPr>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0" name="Line 103">
                <a:extLst>
                  <a:ext uri="{FF2B5EF4-FFF2-40B4-BE49-F238E27FC236}">
                    <a16:creationId xmlns:a16="http://schemas.microsoft.com/office/drawing/2014/main" id="{53AA7F54-4562-7E20-2AF0-74B6B5F76DB1}"/>
                  </a:ext>
                </a:extLst>
              </p:cNvPr>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1" name="Line 104">
                <a:extLst>
                  <a:ext uri="{FF2B5EF4-FFF2-40B4-BE49-F238E27FC236}">
                    <a16:creationId xmlns:a16="http://schemas.microsoft.com/office/drawing/2014/main" id="{328C94E3-5DFD-A306-9F1F-231E77DD3159}"/>
                  </a:ext>
                </a:extLst>
              </p:cNvPr>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2" name="Line 105">
                <a:extLst>
                  <a:ext uri="{FF2B5EF4-FFF2-40B4-BE49-F238E27FC236}">
                    <a16:creationId xmlns:a16="http://schemas.microsoft.com/office/drawing/2014/main" id="{A30A7978-7FC1-C071-9680-ADAC04A2E013}"/>
                  </a:ext>
                </a:extLst>
              </p:cNvPr>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3" name="Line 106">
                <a:extLst>
                  <a:ext uri="{FF2B5EF4-FFF2-40B4-BE49-F238E27FC236}">
                    <a16:creationId xmlns:a16="http://schemas.microsoft.com/office/drawing/2014/main" id="{796A2F52-42E3-C33C-DE7F-FC518857F10E}"/>
                  </a:ext>
                </a:extLst>
              </p:cNvPr>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4" name="Line 107">
                <a:extLst>
                  <a:ext uri="{FF2B5EF4-FFF2-40B4-BE49-F238E27FC236}">
                    <a16:creationId xmlns:a16="http://schemas.microsoft.com/office/drawing/2014/main" id="{517D7E27-D2F9-E476-9E0B-F1F6E527D433}"/>
                  </a:ext>
                </a:extLst>
              </p:cNvPr>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5" name="Line 108">
                <a:extLst>
                  <a:ext uri="{FF2B5EF4-FFF2-40B4-BE49-F238E27FC236}">
                    <a16:creationId xmlns:a16="http://schemas.microsoft.com/office/drawing/2014/main" id="{2640AA1A-7162-DE99-7428-C41A8BC9A265}"/>
                  </a:ext>
                </a:extLst>
              </p:cNvPr>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6" name="Line 109">
                <a:extLst>
                  <a:ext uri="{FF2B5EF4-FFF2-40B4-BE49-F238E27FC236}">
                    <a16:creationId xmlns:a16="http://schemas.microsoft.com/office/drawing/2014/main" id="{D4BB5698-A259-FA66-271B-0718C7D96F77}"/>
                  </a:ext>
                </a:extLst>
              </p:cNvPr>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7" name="Line 110">
                <a:extLst>
                  <a:ext uri="{FF2B5EF4-FFF2-40B4-BE49-F238E27FC236}">
                    <a16:creationId xmlns:a16="http://schemas.microsoft.com/office/drawing/2014/main" id="{08BDB918-80ED-4404-35C8-284AAC3C7E22}"/>
                  </a:ext>
                </a:extLst>
              </p:cNvPr>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8" name="Line 111">
                <a:extLst>
                  <a:ext uri="{FF2B5EF4-FFF2-40B4-BE49-F238E27FC236}">
                    <a16:creationId xmlns:a16="http://schemas.microsoft.com/office/drawing/2014/main" id="{D0BE4364-48EB-75AD-B63D-AC52990CC2D2}"/>
                  </a:ext>
                </a:extLst>
              </p:cNvPr>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9" name="Rectangle 112">
                <a:extLst>
                  <a:ext uri="{FF2B5EF4-FFF2-40B4-BE49-F238E27FC236}">
                    <a16:creationId xmlns:a16="http://schemas.microsoft.com/office/drawing/2014/main" id="{E26E9764-D359-38AA-C224-EFE2A542D666}"/>
                  </a:ext>
                </a:extLst>
              </p:cNvPr>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90" name="Rectangle 113">
                <a:extLst>
                  <a:ext uri="{FF2B5EF4-FFF2-40B4-BE49-F238E27FC236}">
                    <a16:creationId xmlns:a16="http://schemas.microsoft.com/office/drawing/2014/main" id="{C6B196BD-96C7-40E4-FEC8-B7AC1EFC15AD}"/>
                  </a:ext>
                </a:extLst>
              </p:cNvPr>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91" name="Rectangle 114">
                <a:extLst>
                  <a:ext uri="{FF2B5EF4-FFF2-40B4-BE49-F238E27FC236}">
                    <a16:creationId xmlns:a16="http://schemas.microsoft.com/office/drawing/2014/main" id="{A4678D5F-6269-37D4-E04C-513AF186F345}"/>
                  </a:ext>
                </a:extLst>
              </p:cNvPr>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92" name="Rectangle 115">
                <a:extLst>
                  <a:ext uri="{FF2B5EF4-FFF2-40B4-BE49-F238E27FC236}">
                    <a16:creationId xmlns:a16="http://schemas.microsoft.com/office/drawing/2014/main" id="{4510C229-8418-081D-6E27-2CB8A10AEA8A}"/>
                  </a:ext>
                </a:extLst>
              </p:cNvPr>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93" name="Line 116">
                <a:extLst>
                  <a:ext uri="{FF2B5EF4-FFF2-40B4-BE49-F238E27FC236}">
                    <a16:creationId xmlns:a16="http://schemas.microsoft.com/office/drawing/2014/main" id="{3256BFBF-3EDC-6E17-B72F-E5B173266F4B}"/>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4" name="Line 117">
                <a:extLst>
                  <a:ext uri="{FF2B5EF4-FFF2-40B4-BE49-F238E27FC236}">
                    <a16:creationId xmlns:a16="http://schemas.microsoft.com/office/drawing/2014/main" id="{1B72011C-2E90-B953-AD1F-F579925AB129}"/>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5" name="Line 118">
                <a:extLst>
                  <a:ext uri="{FF2B5EF4-FFF2-40B4-BE49-F238E27FC236}">
                    <a16:creationId xmlns:a16="http://schemas.microsoft.com/office/drawing/2014/main" id="{576B0E9E-82F3-43FA-96F1-1EEDBDB7679E}"/>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6" name="Line 119">
                <a:extLst>
                  <a:ext uri="{FF2B5EF4-FFF2-40B4-BE49-F238E27FC236}">
                    <a16:creationId xmlns:a16="http://schemas.microsoft.com/office/drawing/2014/main" id="{BF9D8947-9A44-CE22-0569-34A0E59FC6E1}"/>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7" name="Line 120">
                <a:extLst>
                  <a:ext uri="{FF2B5EF4-FFF2-40B4-BE49-F238E27FC236}">
                    <a16:creationId xmlns:a16="http://schemas.microsoft.com/office/drawing/2014/main" id="{CE231345-412F-EBCF-FF82-F19BF29A3ED4}"/>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8" name="Line 121">
                <a:extLst>
                  <a:ext uri="{FF2B5EF4-FFF2-40B4-BE49-F238E27FC236}">
                    <a16:creationId xmlns:a16="http://schemas.microsoft.com/office/drawing/2014/main" id="{B7EA66CD-79C3-F6E3-B9AC-74A8ED0CEE7B}"/>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9" name="Line 122">
                <a:extLst>
                  <a:ext uri="{FF2B5EF4-FFF2-40B4-BE49-F238E27FC236}">
                    <a16:creationId xmlns:a16="http://schemas.microsoft.com/office/drawing/2014/main" id="{F800A128-A972-C07E-8216-AE1EC7DCCFE2}"/>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0" name="Line 123">
                <a:extLst>
                  <a:ext uri="{FF2B5EF4-FFF2-40B4-BE49-F238E27FC236}">
                    <a16:creationId xmlns:a16="http://schemas.microsoft.com/office/drawing/2014/main" id="{2D158C31-9082-CBA5-0E36-DE550F29688D}"/>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1" name="Line 124">
                <a:extLst>
                  <a:ext uri="{FF2B5EF4-FFF2-40B4-BE49-F238E27FC236}">
                    <a16:creationId xmlns:a16="http://schemas.microsoft.com/office/drawing/2014/main" id="{2E629CDE-95A7-A609-AD29-878DD3265DF0}"/>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2" name="Line 125">
                <a:extLst>
                  <a:ext uri="{FF2B5EF4-FFF2-40B4-BE49-F238E27FC236}">
                    <a16:creationId xmlns:a16="http://schemas.microsoft.com/office/drawing/2014/main" id="{FA86D36D-24B9-881A-AEC9-9BBB0413A1E4}"/>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3" name="Line 126">
                <a:extLst>
                  <a:ext uri="{FF2B5EF4-FFF2-40B4-BE49-F238E27FC236}">
                    <a16:creationId xmlns:a16="http://schemas.microsoft.com/office/drawing/2014/main" id="{0E8202E1-89C5-8916-F474-51B6EB71A383}"/>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4" name="Line 127">
                <a:extLst>
                  <a:ext uri="{FF2B5EF4-FFF2-40B4-BE49-F238E27FC236}">
                    <a16:creationId xmlns:a16="http://schemas.microsoft.com/office/drawing/2014/main" id="{E7D0EC3B-5075-45EB-70CF-1716CD2E77FC}"/>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5" name="Line 128">
                <a:extLst>
                  <a:ext uri="{FF2B5EF4-FFF2-40B4-BE49-F238E27FC236}">
                    <a16:creationId xmlns:a16="http://schemas.microsoft.com/office/drawing/2014/main" id="{41A28CD0-8542-187F-DABE-E0B23C5A9AAB}"/>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6" name="Line 129">
                <a:extLst>
                  <a:ext uri="{FF2B5EF4-FFF2-40B4-BE49-F238E27FC236}">
                    <a16:creationId xmlns:a16="http://schemas.microsoft.com/office/drawing/2014/main" id="{B0418889-FAA0-D876-9545-8A69B29A549C}"/>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7" name="Line 130">
                <a:extLst>
                  <a:ext uri="{FF2B5EF4-FFF2-40B4-BE49-F238E27FC236}">
                    <a16:creationId xmlns:a16="http://schemas.microsoft.com/office/drawing/2014/main" id="{8988292A-ABFA-D629-DDE2-9FE772155E6E}"/>
                  </a:ext>
                </a:extLst>
              </p:cNvPr>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8" name="Line 131">
                <a:extLst>
                  <a:ext uri="{FF2B5EF4-FFF2-40B4-BE49-F238E27FC236}">
                    <a16:creationId xmlns:a16="http://schemas.microsoft.com/office/drawing/2014/main" id="{67110D64-2245-4537-0D39-4025B60875DE}"/>
                  </a:ext>
                </a:extLst>
              </p:cNvPr>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9" name="Line 132">
                <a:extLst>
                  <a:ext uri="{FF2B5EF4-FFF2-40B4-BE49-F238E27FC236}">
                    <a16:creationId xmlns:a16="http://schemas.microsoft.com/office/drawing/2014/main" id="{B84CACC0-9A94-8302-5F92-B8E9847BD358}"/>
                  </a:ext>
                </a:extLst>
              </p:cNvPr>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0" name="Line 133">
                <a:extLst>
                  <a:ext uri="{FF2B5EF4-FFF2-40B4-BE49-F238E27FC236}">
                    <a16:creationId xmlns:a16="http://schemas.microsoft.com/office/drawing/2014/main" id="{72196B65-B9FA-BA30-6E53-871A4ADA6728}"/>
                  </a:ext>
                </a:extLst>
              </p:cNvPr>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1" name="Line 134">
                <a:extLst>
                  <a:ext uri="{FF2B5EF4-FFF2-40B4-BE49-F238E27FC236}">
                    <a16:creationId xmlns:a16="http://schemas.microsoft.com/office/drawing/2014/main" id="{C654B7F8-1F7C-2C3C-B22E-8539A47E1CBB}"/>
                  </a:ext>
                </a:extLst>
              </p:cNvPr>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2" name="Line 135">
                <a:extLst>
                  <a:ext uri="{FF2B5EF4-FFF2-40B4-BE49-F238E27FC236}">
                    <a16:creationId xmlns:a16="http://schemas.microsoft.com/office/drawing/2014/main" id="{491D1B20-2058-215A-7856-7E15B09A78DC}"/>
                  </a:ext>
                </a:extLst>
              </p:cNvPr>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3" name="Line 136">
                <a:extLst>
                  <a:ext uri="{FF2B5EF4-FFF2-40B4-BE49-F238E27FC236}">
                    <a16:creationId xmlns:a16="http://schemas.microsoft.com/office/drawing/2014/main" id="{18FC339A-2299-7943-AF9F-31750BE96599}"/>
                  </a:ext>
                </a:extLst>
              </p:cNvPr>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4" name="Line 137">
                <a:extLst>
                  <a:ext uri="{FF2B5EF4-FFF2-40B4-BE49-F238E27FC236}">
                    <a16:creationId xmlns:a16="http://schemas.microsoft.com/office/drawing/2014/main" id="{E158B2D1-5246-AC21-AA1D-C2A26B2BA46B}"/>
                  </a:ext>
                </a:extLst>
              </p:cNvPr>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5" name="Line 138">
                <a:extLst>
                  <a:ext uri="{FF2B5EF4-FFF2-40B4-BE49-F238E27FC236}">
                    <a16:creationId xmlns:a16="http://schemas.microsoft.com/office/drawing/2014/main" id="{7C81A1E1-1D88-8C45-BB99-5078DEC343F7}"/>
                  </a:ext>
                </a:extLst>
              </p:cNvPr>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6" name="Line 139">
                <a:extLst>
                  <a:ext uri="{FF2B5EF4-FFF2-40B4-BE49-F238E27FC236}">
                    <a16:creationId xmlns:a16="http://schemas.microsoft.com/office/drawing/2014/main" id="{489C2338-7521-6712-B644-B26EA8A8BDA8}"/>
                  </a:ext>
                </a:extLst>
              </p:cNvPr>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7" name="Line 140">
                <a:extLst>
                  <a:ext uri="{FF2B5EF4-FFF2-40B4-BE49-F238E27FC236}">
                    <a16:creationId xmlns:a16="http://schemas.microsoft.com/office/drawing/2014/main" id="{8BF71062-FBFB-BA7C-A5DD-6DD058281AA3}"/>
                  </a:ext>
                </a:extLst>
              </p:cNvPr>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8" name="Line 141">
                <a:extLst>
                  <a:ext uri="{FF2B5EF4-FFF2-40B4-BE49-F238E27FC236}">
                    <a16:creationId xmlns:a16="http://schemas.microsoft.com/office/drawing/2014/main" id="{F6F03FD7-E8A6-5A0B-37FA-918DC816B6F2}"/>
                  </a:ext>
                </a:extLst>
              </p:cNvPr>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9" name="Line 142">
                <a:extLst>
                  <a:ext uri="{FF2B5EF4-FFF2-40B4-BE49-F238E27FC236}">
                    <a16:creationId xmlns:a16="http://schemas.microsoft.com/office/drawing/2014/main" id="{EC582193-D9C6-0F90-F0DD-F3C8AC27B10C}"/>
                  </a:ext>
                </a:extLst>
              </p:cNvPr>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20" name="Line 143">
                <a:extLst>
                  <a:ext uri="{FF2B5EF4-FFF2-40B4-BE49-F238E27FC236}">
                    <a16:creationId xmlns:a16="http://schemas.microsoft.com/office/drawing/2014/main" id="{9D66AF38-9E55-CAFA-53B0-64E571F36F60}"/>
                  </a:ext>
                </a:extLst>
              </p:cNvPr>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86" name="Text Box 144">
              <a:extLst>
                <a:ext uri="{FF2B5EF4-FFF2-40B4-BE49-F238E27FC236}">
                  <a16:creationId xmlns:a16="http://schemas.microsoft.com/office/drawing/2014/main" id="{5A405D88-6480-1A88-289E-DB80D49710C5}"/>
                </a:ext>
              </a:extLst>
            </p:cNvPr>
            <p:cNvSpPr txBox="1">
              <a:spLocks noChangeArrowheads="1"/>
            </p:cNvSpPr>
            <p:nvPr/>
          </p:nvSpPr>
          <p:spPr bwMode="auto">
            <a:xfrm>
              <a:off x="2517" y="2070"/>
              <a:ext cx="81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802.16 </a:t>
              </a:r>
              <a:r>
                <a:rPr lang="zh-CN" altLang="en-US" sz="1800">
                  <a:solidFill>
                    <a:schemeClr val="folHlink"/>
                  </a:solidFill>
                  <a:latin typeface="Arial" panose="020B0604020202020204" pitchFamily="34" charset="0"/>
                  <a:ea typeface="黑体" panose="02010609060101010101" pitchFamily="49" charset="-122"/>
                </a:rPr>
                <a:t>基站</a:t>
              </a:r>
            </a:p>
          </p:txBody>
        </p:sp>
        <p:pic>
          <p:nvPicPr>
            <p:cNvPr id="66587" name="Picture 145">
              <a:extLst>
                <a:ext uri="{FF2B5EF4-FFF2-40B4-BE49-F238E27FC236}">
                  <a16:creationId xmlns:a16="http://schemas.microsoft.com/office/drawing/2014/main" id="{5DA2B99A-1CD1-999C-2C21-688B0B660E6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6" y="764"/>
              <a:ext cx="290"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6588" name="Freeform 146">
              <a:extLst>
                <a:ext uri="{FF2B5EF4-FFF2-40B4-BE49-F238E27FC236}">
                  <a16:creationId xmlns:a16="http://schemas.microsoft.com/office/drawing/2014/main" id="{FBE65DE6-1609-098B-277B-EF2A105EAEF3}"/>
                </a:ext>
              </a:extLst>
            </p:cNvPr>
            <p:cNvSpPr>
              <a:spLocks/>
            </p:cNvSpPr>
            <p:nvPr/>
          </p:nvSpPr>
          <p:spPr bwMode="auto">
            <a:xfrm rot="3011235" flipH="1">
              <a:off x="2050" y="714"/>
              <a:ext cx="227" cy="1315"/>
            </a:xfrm>
            <a:custGeom>
              <a:avLst/>
              <a:gdLst>
                <a:gd name="T0" fmla="*/ 103 w 336"/>
                <a:gd name="T1" fmla="*/ 17741 h 358"/>
                <a:gd name="T2" fmla="*/ 16 w 336"/>
                <a:gd name="T3" fmla="*/ 6248 h 358"/>
                <a:gd name="T4" fmla="*/ 45 w 336"/>
                <a:gd name="T5" fmla="*/ 6895 h 358"/>
                <a:gd name="T6" fmla="*/ 0 w 336"/>
                <a:gd name="T7" fmla="*/ 0 h 358"/>
                <a:gd name="T8" fmla="*/ 87 w 336"/>
                <a:gd name="T9" fmla="*/ 9514 h 358"/>
                <a:gd name="T10" fmla="*/ 51 w 336"/>
                <a:gd name="T11" fmla="*/ 8525 h 358"/>
                <a:gd name="T12" fmla="*/ 103 w 336"/>
                <a:gd name="T13" fmla="*/ 17741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a:p>
          </p:txBody>
        </p:sp>
        <p:sp>
          <p:nvSpPr>
            <p:cNvPr id="66589" name="Text Box 147">
              <a:extLst>
                <a:ext uri="{FF2B5EF4-FFF2-40B4-BE49-F238E27FC236}">
                  <a16:creationId xmlns:a16="http://schemas.microsoft.com/office/drawing/2014/main" id="{8E4B3CE9-AF48-D69D-F90F-5ADD24DD5606}"/>
                </a:ext>
              </a:extLst>
            </p:cNvPr>
            <p:cNvSpPr txBox="1">
              <a:spLocks noChangeArrowheads="1"/>
            </p:cNvSpPr>
            <p:nvPr/>
          </p:nvSpPr>
          <p:spPr bwMode="auto">
            <a:xfrm rot="-991306">
              <a:off x="4039" y="567"/>
              <a:ext cx="51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802.16</a:t>
              </a:r>
            </a:p>
          </p:txBody>
        </p:sp>
        <p:sp>
          <p:nvSpPr>
            <p:cNvPr id="66590" name="Text Box 148">
              <a:extLst>
                <a:ext uri="{FF2B5EF4-FFF2-40B4-BE49-F238E27FC236}">
                  <a16:creationId xmlns:a16="http://schemas.microsoft.com/office/drawing/2014/main" id="{D876BD3F-3DD3-6EDA-E926-847B95491F41}"/>
                </a:ext>
              </a:extLst>
            </p:cNvPr>
            <p:cNvSpPr txBox="1">
              <a:spLocks noChangeArrowheads="1"/>
            </p:cNvSpPr>
            <p:nvPr/>
          </p:nvSpPr>
          <p:spPr bwMode="auto">
            <a:xfrm rot="-1804439">
              <a:off x="1583" y="1321"/>
              <a:ext cx="511"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solidFill>
                    <a:schemeClr val="folHlink"/>
                  </a:solidFill>
                  <a:latin typeface="Arial" panose="020B0604020202020204" pitchFamily="34" charset="0"/>
                  <a:ea typeface="黑体" panose="02010609060101010101" pitchFamily="49" charset="-122"/>
                </a:rPr>
                <a:t>802.16</a:t>
              </a:r>
            </a:p>
          </p:txBody>
        </p:sp>
        <p:grpSp>
          <p:nvGrpSpPr>
            <p:cNvPr id="66591" name="Group 149">
              <a:extLst>
                <a:ext uri="{FF2B5EF4-FFF2-40B4-BE49-F238E27FC236}">
                  <a16:creationId xmlns:a16="http://schemas.microsoft.com/office/drawing/2014/main" id="{0799D298-A3A4-F683-EE38-6B51A8FE4562}"/>
                </a:ext>
              </a:extLst>
            </p:cNvPr>
            <p:cNvGrpSpPr>
              <a:grpSpLocks/>
            </p:cNvGrpSpPr>
            <p:nvPr/>
          </p:nvGrpSpPr>
          <p:grpSpPr bwMode="auto">
            <a:xfrm>
              <a:off x="3696" y="1933"/>
              <a:ext cx="801" cy="580"/>
              <a:chOff x="912" y="768"/>
              <a:chExt cx="2400" cy="1584"/>
            </a:xfrm>
          </p:grpSpPr>
          <p:sp>
            <p:nvSpPr>
              <p:cNvPr id="66645" name="Oval 150">
                <a:extLst>
                  <a:ext uri="{FF2B5EF4-FFF2-40B4-BE49-F238E27FC236}">
                    <a16:creationId xmlns:a16="http://schemas.microsoft.com/office/drawing/2014/main" id="{08E2E11B-42F4-AFA5-5EEE-A45A63F553AF}"/>
                  </a:ext>
                </a:extLst>
              </p:cNvPr>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46" name="Oval 151">
                <a:extLst>
                  <a:ext uri="{FF2B5EF4-FFF2-40B4-BE49-F238E27FC236}">
                    <a16:creationId xmlns:a16="http://schemas.microsoft.com/office/drawing/2014/main" id="{66F85E85-8AC2-0ABA-590A-84EE348B834F}"/>
                  </a:ext>
                </a:extLst>
              </p:cNvPr>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47" name="Oval 152">
                <a:extLst>
                  <a:ext uri="{FF2B5EF4-FFF2-40B4-BE49-F238E27FC236}">
                    <a16:creationId xmlns:a16="http://schemas.microsoft.com/office/drawing/2014/main" id="{14015C30-B834-021E-5651-B4ADDA387CA1}"/>
                  </a:ext>
                </a:extLst>
              </p:cNvPr>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48" name="Oval 153">
                <a:extLst>
                  <a:ext uri="{FF2B5EF4-FFF2-40B4-BE49-F238E27FC236}">
                    <a16:creationId xmlns:a16="http://schemas.microsoft.com/office/drawing/2014/main" id="{30EDBAB6-0974-EEFA-EE06-7EF86381FBCE}"/>
                  </a:ext>
                </a:extLst>
              </p:cNvPr>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49" name="Oval 154">
                <a:extLst>
                  <a:ext uri="{FF2B5EF4-FFF2-40B4-BE49-F238E27FC236}">
                    <a16:creationId xmlns:a16="http://schemas.microsoft.com/office/drawing/2014/main" id="{222E620D-3E2A-C143-BCB8-FB9769485A33}"/>
                  </a:ext>
                </a:extLst>
              </p:cNvPr>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50" name="Oval 155">
                <a:extLst>
                  <a:ext uri="{FF2B5EF4-FFF2-40B4-BE49-F238E27FC236}">
                    <a16:creationId xmlns:a16="http://schemas.microsoft.com/office/drawing/2014/main" id="{536CF4C0-6F51-B108-5CDB-83AC2D0FE225}"/>
                  </a:ext>
                </a:extLst>
              </p:cNvPr>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51" name="Oval 156">
                <a:extLst>
                  <a:ext uri="{FF2B5EF4-FFF2-40B4-BE49-F238E27FC236}">
                    <a16:creationId xmlns:a16="http://schemas.microsoft.com/office/drawing/2014/main" id="{F1FAECBA-86DB-EE3E-DA03-CE3F5BC882B4}"/>
                  </a:ext>
                </a:extLst>
              </p:cNvPr>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52" name="Oval 157">
                <a:extLst>
                  <a:ext uri="{FF2B5EF4-FFF2-40B4-BE49-F238E27FC236}">
                    <a16:creationId xmlns:a16="http://schemas.microsoft.com/office/drawing/2014/main" id="{B73F5770-0B6C-5EA8-8D58-BEF87E062931}"/>
                  </a:ext>
                </a:extLst>
              </p:cNvPr>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53" name="Oval 158">
                <a:extLst>
                  <a:ext uri="{FF2B5EF4-FFF2-40B4-BE49-F238E27FC236}">
                    <a16:creationId xmlns:a16="http://schemas.microsoft.com/office/drawing/2014/main" id="{14B07BFF-A2AA-553C-10D9-EC9556452455}"/>
                  </a:ext>
                </a:extLst>
              </p:cNvPr>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66654" name="Group 159">
                <a:extLst>
                  <a:ext uri="{FF2B5EF4-FFF2-40B4-BE49-F238E27FC236}">
                    <a16:creationId xmlns:a16="http://schemas.microsoft.com/office/drawing/2014/main" id="{4878BF3F-57D2-52BF-E9ED-671967A2150D}"/>
                  </a:ext>
                </a:extLst>
              </p:cNvPr>
              <p:cNvGrpSpPr>
                <a:grpSpLocks/>
              </p:cNvGrpSpPr>
              <p:nvPr/>
            </p:nvGrpSpPr>
            <p:grpSpPr bwMode="auto">
              <a:xfrm>
                <a:off x="912" y="768"/>
                <a:ext cx="2386" cy="1553"/>
                <a:chOff x="912" y="768"/>
                <a:chExt cx="2386" cy="1553"/>
              </a:xfrm>
            </p:grpSpPr>
            <p:sp>
              <p:nvSpPr>
                <p:cNvPr id="66655" name="Oval 160">
                  <a:extLst>
                    <a:ext uri="{FF2B5EF4-FFF2-40B4-BE49-F238E27FC236}">
                      <a16:creationId xmlns:a16="http://schemas.microsoft.com/office/drawing/2014/main" id="{EADAC1A8-0DB5-7F5B-258B-2C6A256D4AD9}"/>
                    </a:ext>
                  </a:extLst>
                </p:cNvPr>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56" name="Oval 161">
                  <a:extLst>
                    <a:ext uri="{FF2B5EF4-FFF2-40B4-BE49-F238E27FC236}">
                      <a16:creationId xmlns:a16="http://schemas.microsoft.com/office/drawing/2014/main" id="{2742B850-7EF0-B51F-D1E9-CF8EA3AE42CC}"/>
                    </a:ext>
                  </a:extLst>
                </p:cNvPr>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57" name="Oval 162">
                  <a:extLst>
                    <a:ext uri="{FF2B5EF4-FFF2-40B4-BE49-F238E27FC236}">
                      <a16:creationId xmlns:a16="http://schemas.microsoft.com/office/drawing/2014/main" id="{F00BAD5B-A593-8EBB-C290-B118E26FAAC3}"/>
                    </a:ext>
                  </a:extLst>
                </p:cNvPr>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58" name="Oval 163">
                  <a:extLst>
                    <a:ext uri="{FF2B5EF4-FFF2-40B4-BE49-F238E27FC236}">
                      <a16:creationId xmlns:a16="http://schemas.microsoft.com/office/drawing/2014/main" id="{335DF1A5-ED13-2C24-0944-5AAE8666ABBD}"/>
                    </a:ext>
                  </a:extLst>
                </p:cNvPr>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59" name="Oval 164">
                  <a:extLst>
                    <a:ext uri="{FF2B5EF4-FFF2-40B4-BE49-F238E27FC236}">
                      <a16:creationId xmlns:a16="http://schemas.microsoft.com/office/drawing/2014/main" id="{873350A1-6338-049B-EAD7-D2BBF43C82B1}"/>
                    </a:ext>
                  </a:extLst>
                </p:cNvPr>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60" name="Oval 165">
                  <a:extLst>
                    <a:ext uri="{FF2B5EF4-FFF2-40B4-BE49-F238E27FC236}">
                      <a16:creationId xmlns:a16="http://schemas.microsoft.com/office/drawing/2014/main" id="{96C99AA4-322E-FD26-93D2-B9B4138FE7E0}"/>
                    </a:ext>
                  </a:extLst>
                </p:cNvPr>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61" name="Oval 166">
                  <a:extLst>
                    <a:ext uri="{FF2B5EF4-FFF2-40B4-BE49-F238E27FC236}">
                      <a16:creationId xmlns:a16="http://schemas.microsoft.com/office/drawing/2014/main" id="{C9D6AAEA-1976-A3AA-E3ED-7A52860F7341}"/>
                    </a:ext>
                  </a:extLst>
                </p:cNvPr>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62" name="Oval 167">
                  <a:extLst>
                    <a:ext uri="{FF2B5EF4-FFF2-40B4-BE49-F238E27FC236}">
                      <a16:creationId xmlns:a16="http://schemas.microsoft.com/office/drawing/2014/main" id="{49C54456-0625-AE1C-C9D6-52AAC387E583}"/>
                    </a:ext>
                  </a:extLst>
                </p:cNvPr>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63" name="Oval 168">
                  <a:extLst>
                    <a:ext uri="{FF2B5EF4-FFF2-40B4-BE49-F238E27FC236}">
                      <a16:creationId xmlns:a16="http://schemas.microsoft.com/office/drawing/2014/main" id="{CBDDA7F9-462A-B479-7497-F23B92C86B21}"/>
                    </a:ext>
                  </a:extLst>
                </p:cNvPr>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66592" name="Text Box 169">
              <a:extLst>
                <a:ext uri="{FF2B5EF4-FFF2-40B4-BE49-F238E27FC236}">
                  <a16:creationId xmlns:a16="http://schemas.microsoft.com/office/drawing/2014/main" id="{8C2F7AC7-0CB0-D2EF-8855-D2AF5C646AE3}"/>
                </a:ext>
              </a:extLst>
            </p:cNvPr>
            <p:cNvSpPr txBox="1">
              <a:spLocks noChangeArrowheads="1"/>
            </p:cNvSpPr>
            <p:nvPr/>
          </p:nvSpPr>
          <p:spPr bwMode="auto">
            <a:xfrm>
              <a:off x="3833" y="2100"/>
              <a:ext cx="50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chemeClr val="folHlink"/>
                  </a:solidFill>
                  <a:latin typeface="Arial" panose="020B0604020202020204" pitchFamily="34" charset="0"/>
                  <a:ea typeface="黑体" panose="02010609060101010101" pitchFamily="49" charset="-122"/>
                </a:rPr>
                <a:t>电信网</a:t>
              </a:r>
            </a:p>
          </p:txBody>
        </p:sp>
        <p:grpSp>
          <p:nvGrpSpPr>
            <p:cNvPr id="66593" name="Group 170">
              <a:extLst>
                <a:ext uri="{FF2B5EF4-FFF2-40B4-BE49-F238E27FC236}">
                  <a16:creationId xmlns:a16="http://schemas.microsoft.com/office/drawing/2014/main" id="{9C26F709-BDEA-47FF-9778-FEDA773F4579}"/>
                </a:ext>
              </a:extLst>
            </p:cNvPr>
            <p:cNvGrpSpPr>
              <a:grpSpLocks/>
            </p:cNvGrpSpPr>
            <p:nvPr/>
          </p:nvGrpSpPr>
          <p:grpSpPr bwMode="auto">
            <a:xfrm flipH="1">
              <a:off x="4683" y="618"/>
              <a:ext cx="102" cy="176"/>
              <a:chOff x="997" y="1971"/>
              <a:chExt cx="683" cy="972"/>
            </a:xfrm>
          </p:grpSpPr>
          <p:sp>
            <p:nvSpPr>
              <p:cNvPr id="66597" name="AutoShape 171">
                <a:extLst>
                  <a:ext uri="{FF2B5EF4-FFF2-40B4-BE49-F238E27FC236}">
                    <a16:creationId xmlns:a16="http://schemas.microsoft.com/office/drawing/2014/main" id="{B26C26B8-7AF3-DB13-0ADF-FEAEFC9E3F27}"/>
                  </a:ext>
                </a:extLst>
              </p:cNvPr>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6598" name="Group 172">
                <a:extLst>
                  <a:ext uri="{FF2B5EF4-FFF2-40B4-BE49-F238E27FC236}">
                    <a16:creationId xmlns:a16="http://schemas.microsoft.com/office/drawing/2014/main" id="{D00EC4FD-35C5-82B1-CB5D-5A1325A48463}"/>
                  </a:ext>
                </a:extLst>
              </p:cNvPr>
              <p:cNvGrpSpPr>
                <a:grpSpLocks/>
              </p:cNvGrpSpPr>
              <p:nvPr/>
            </p:nvGrpSpPr>
            <p:grpSpPr bwMode="auto">
              <a:xfrm>
                <a:off x="1245" y="2559"/>
                <a:ext cx="21" cy="118"/>
                <a:chOff x="1245" y="2559"/>
                <a:chExt cx="21" cy="118"/>
              </a:xfrm>
            </p:grpSpPr>
            <p:sp>
              <p:nvSpPr>
                <p:cNvPr id="66643" name="Rectangle 173">
                  <a:extLst>
                    <a:ext uri="{FF2B5EF4-FFF2-40B4-BE49-F238E27FC236}">
                      <a16:creationId xmlns:a16="http://schemas.microsoft.com/office/drawing/2014/main" id="{7FE3B5AB-154F-DD6E-DAEE-59470F624342}"/>
                    </a:ext>
                  </a:extLst>
                </p:cNvPr>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44" name="Line 174">
                  <a:extLst>
                    <a:ext uri="{FF2B5EF4-FFF2-40B4-BE49-F238E27FC236}">
                      <a16:creationId xmlns:a16="http://schemas.microsoft.com/office/drawing/2014/main" id="{79D3C38F-6BA4-C9FD-4212-F12F3394197A}"/>
                    </a:ext>
                  </a:extLst>
                </p:cNvPr>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99" name="Rectangle 175">
                <a:extLst>
                  <a:ext uri="{FF2B5EF4-FFF2-40B4-BE49-F238E27FC236}">
                    <a16:creationId xmlns:a16="http://schemas.microsoft.com/office/drawing/2014/main" id="{F9A69704-E27C-94C8-CCD5-085D09790933}"/>
                  </a:ext>
                </a:extLst>
              </p:cNvPr>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00" name="Freeform 176">
                <a:extLst>
                  <a:ext uri="{FF2B5EF4-FFF2-40B4-BE49-F238E27FC236}">
                    <a16:creationId xmlns:a16="http://schemas.microsoft.com/office/drawing/2014/main" id="{C010FCE5-8B87-D954-E801-67BD7F26C59C}"/>
                  </a:ext>
                </a:extLst>
              </p:cNvPr>
              <p:cNvSpPr>
                <a:spLocks/>
              </p:cNvSpPr>
              <p:nvPr/>
            </p:nvSpPr>
            <p:spPr bwMode="auto">
              <a:xfrm>
                <a:off x="1414" y="2523"/>
                <a:ext cx="48" cy="40"/>
              </a:xfrm>
              <a:custGeom>
                <a:avLst/>
                <a:gdLst>
                  <a:gd name="T0" fmla="*/ 0 w 144"/>
                  <a:gd name="T1" fmla="*/ 0 h 120"/>
                  <a:gd name="T2" fmla="*/ 0 w 144"/>
                  <a:gd name="T3" fmla="*/ 4 h 120"/>
                  <a:gd name="T4" fmla="*/ 5 w 144"/>
                  <a:gd name="T5" fmla="*/ 4 h 120"/>
                  <a:gd name="T6" fmla="*/ 5 w 144"/>
                  <a:gd name="T7" fmla="*/ 1 h 120"/>
                  <a:gd name="T8" fmla="*/ 0 w 144"/>
                  <a:gd name="T9" fmla="*/ 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01" name="Freeform 177">
                <a:extLst>
                  <a:ext uri="{FF2B5EF4-FFF2-40B4-BE49-F238E27FC236}">
                    <a16:creationId xmlns:a16="http://schemas.microsoft.com/office/drawing/2014/main" id="{5F255469-A1BC-3FB1-10AB-C389FF89AC61}"/>
                  </a:ext>
                </a:extLst>
              </p:cNvPr>
              <p:cNvSpPr>
                <a:spLocks/>
              </p:cNvSpPr>
              <p:nvPr/>
            </p:nvSpPr>
            <p:spPr bwMode="auto">
              <a:xfrm>
                <a:off x="1315" y="2450"/>
                <a:ext cx="32" cy="36"/>
              </a:xfrm>
              <a:custGeom>
                <a:avLst/>
                <a:gdLst>
                  <a:gd name="T0" fmla="*/ 2 w 98"/>
                  <a:gd name="T1" fmla="*/ 0 h 108"/>
                  <a:gd name="T2" fmla="*/ 0 w 98"/>
                  <a:gd name="T3" fmla="*/ 4 h 108"/>
                  <a:gd name="T4" fmla="*/ 3 w 98"/>
                  <a:gd name="T5" fmla="*/ 4 h 108"/>
                  <a:gd name="T6" fmla="*/ 3 w 98"/>
                  <a:gd name="T7" fmla="*/ 1 h 108"/>
                  <a:gd name="T8" fmla="*/ 2 w 98"/>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66602" name="Freeform 178">
                <a:extLst>
                  <a:ext uri="{FF2B5EF4-FFF2-40B4-BE49-F238E27FC236}">
                    <a16:creationId xmlns:a16="http://schemas.microsoft.com/office/drawing/2014/main" id="{3FE47D63-B3B7-8A69-9F80-B8F22FE4C6AB}"/>
                  </a:ext>
                </a:extLst>
              </p:cNvPr>
              <p:cNvSpPr>
                <a:spLocks/>
              </p:cNvSpPr>
              <p:nvPr/>
            </p:nvSpPr>
            <p:spPr bwMode="auto">
              <a:xfrm>
                <a:off x="1258" y="2690"/>
                <a:ext cx="152" cy="12"/>
              </a:xfrm>
              <a:custGeom>
                <a:avLst/>
                <a:gdLst>
                  <a:gd name="T0" fmla="*/ 0 w 457"/>
                  <a:gd name="T1" fmla="*/ 0 h 37"/>
                  <a:gd name="T2" fmla="*/ 17 w 457"/>
                  <a:gd name="T3" fmla="*/ 0 h 37"/>
                  <a:gd name="T4" fmla="*/ 17 w 457"/>
                  <a:gd name="T5" fmla="*/ 1 h 37"/>
                  <a:gd name="T6" fmla="*/ 0 w 457"/>
                  <a:gd name="T7" fmla="*/ 1 h 37"/>
                  <a:gd name="T8" fmla="*/ 0 w 457"/>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66603" name="Freeform 179">
                <a:extLst>
                  <a:ext uri="{FF2B5EF4-FFF2-40B4-BE49-F238E27FC236}">
                    <a16:creationId xmlns:a16="http://schemas.microsoft.com/office/drawing/2014/main" id="{1FA37B4A-1D5A-8AA3-88CD-9B2D2EFF23ED}"/>
                  </a:ext>
                </a:extLst>
              </p:cNvPr>
              <p:cNvSpPr>
                <a:spLocks/>
              </p:cNvSpPr>
              <p:nvPr/>
            </p:nvSpPr>
            <p:spPr bwMode="auto">
              <a:xfrm>
                <a:off x="1142" y="2216"/>
                <a:ext cx="63" cy="77"/>
              </a:xfrm>
              <a:custGeom>
                <a:avLst/>
                <a:gdLst>
                  <a:gd name="T0" fmla="*/ 6 w 191"/>
                  <a:gd name="T1" fmla="*/ 0 h 232"/>
                  <a:gd name="T2" fmla="*/ 0 w 191"/>
                  <a:gd name="T3" fmla="*/ 6 h 232"/>
                  <a:gd name="T4" fmla="*/ 0 w 191"/>
                  <a:gd name="T5" fmla="*/ 9 h 232"/>
                  <a:gd name="T6" fmla="*/ 7 w 191"/>
                  <a:gd name="T7" fmla="*/ 3 h 232"/>
                  <a:gd name="T8" fmla="*/ 6 w 191"/>
                  <a:gd name="T9" fmla="*/ 0 h 2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66604" name="Freeform 180">
                <a:extLst>
                  <a:ext uri="{FF2B5EF4-FFF2-40B4-BE49-F238E27FC236}">
                    <a16:creationId xmlns:a16="http://schemas.microsoft.com/office/drawing/2014/main" id="{30267379-2A98-8D55-5772-F8DBB310B140}"/>
                  </a:ext>
                </a:extLst>
              </p:cNvPr>
              <p:cNvSpPr>
                <a:spLocks/>
              </p:cNvSpPr>
              <p:nvPr/>
            </p:nvSpPr>
            <p:spPr bwMode="auto">
              <a:xfrm>
                <a:off x="1125" y="2011"/>
                <a:ext cx="97" cy="664"/>
              </a:xfrm>
              <a:custGeom>
                <a:avLst/>
                <a:gdLst>
                  <a:gd name="T0" fmla="*/ 11 w 289"/>
                  <a:gd name="T1" fmla="*/ 0 h 1991"/>
                  <a:gd name="T2" fmla="*/ 0 w 289"/>
                  <a:gd name="T3" fmla="*/ 4 h 1991"/>
                  <a:gd name="T4" fmla="*/ 0 w 289"/>
                  <a:gd name="T5" fmla="*/ 74 h 1991"/>
                  <a:gd name="T6" fmla="*/ 2 w 289"/>
                  <a:gd name="T7" fmla="*/ 74 h 1991"/>
                  <a:gd name="T8" fmla="*/ 2 w 289"/>
                  <a:gd name="T9" fmla="*/ 11 h 1991"/>
                  <a:gd name="T10" fmla="*/ 11 w 289"/>
                  <a:gd name="T11" fmla="*/ 7 h 1991"/>
                  <a:gd name="T12" fmla="*/ 11 w 289"/>
                  <a:gd name="T13" fmla="*/ 0 h 19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a:p>
            </p:txBody>
          </p:sp>
          <p:sp>
            <p:nvSpPr>
              <p:cNvPr id="66605" name="Freeform 181">
                <a:extLst>
                  <a:ext uri="{FF2B5EF4-FFF2-40B4-BE49-F238E27FC236}">
                    <a16:creationId xmlns:a16="http://schemas.microsoft.com/office/drawing/2014/main" id="{5168B557-1066-986D-99A4-C592F0E69D7E}"/>
                  </a:ext>
                </a:extLst>
              </p:cNvPr>
              <p:cNvSpPr>
                <a:spLocks/>
              </p:cNvSpPr>
              <p:nvPr/>
            </p:nvSpPr>
            <p:spPr bwMode="auto">
              <a:xfrm>
                <a:off x="1122" y="2675"/>
                <a:ext cx="553" cy="144"/>
              </a:xfrm>
              <a:custGeom>
                <a:avLst/>
                <a:gdLst>
                  <a:gd name="T0" fmla="*/ 0 w 1657"/>
                  <a:gd name="T1" fmla="*/ 16 h 433"/>
                  <a:gd name="T2" fmla="*/ 0 w 1657"/>
                  <a:gd name="T3" fmla="*/ 0 h 433"/>
                  <a:gd name="T4" fmla="*/ 13 w 1657"/>
                  <a:gd name="T5" fmla="*/ 0 h 433"/>
                  <a:gd name="T6" fmla="*/ 16 w 1657"/>
                  <a:gd name="T7" fmla="*/ 3 h 433"/>
                  <a:gd name="T8" fmla="*/ 24 w 1657"/>
                  <a:gd name="T9" fmla="*/ 3 h 433"/>
                  <a:gd name="T10" fmla="*/ 27 w 1657"/>
                  <a:gd name="T11" fmla="*/ 5 h 433"/>
                  <a:gd name="T12" fmla="*/ 54 w 1657"/>
                  <a:gd name="T13" fmla="*/ 5 h 433"/>
                  <a:gd name="T14" fmla="*/ 54 w 1657"/>
                  <a:gd name="T15" fmla="*/ 11 h 433"/>
                  <a:gd name="T16" fmla="*/ 62 w 1657"/>
                  <a:gd name="T17" fmla="*/ 11 h 433"/>
                  <a:gd name="T18" fmla="*/ 62 w 1657"/>
                  <a:gd name="T19" fmla="*/ 16 h 433"/>
                  <a:gd name="T20" fmla="*/ 0 w 1657"/>
                  <a:gd name="T21" fmla="*/ 16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66606" name="Rectangle 182">
                <a:extLst>
                  <a:ext uri="{FF2B5EF4-FFF2-40B4-BE49-F238E27FC236}">
                    <a16:creationId xmlns:a16="http://schemas.microsoft.com/office/drawing/2014/main" id="{C1587EC9-89DA-B4BF-B2FD-2DF358D8425A}"/>
                  </a:ext>
                </a:extLst>
              </p:cNvPr>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07" name="Line 183">
                <a:extLst>
                  <a:ext uri="{FF2B5EF4-FFF2-40B4-BE49-F238E27FC236}">
                    <a16:creationId xmlns:a16="http://schemas.microsoft.com/office/drawing/2014/main" id="{7CCC8DAA-FFB0-A2D4-B356-22172E55BECC}"/>
                  </a:ext>
                </a:extLst>
              </p:cNvPr>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8" name="Freeform 184">
                <a:extLst>
                  <a:ext uri="{FF2B5EF4-FFF2-40B4-BE49-F238E27FC236}">
                    <a16:creationId xmlns:a16="http://schemas.microsoft.com/office/drawing/2014/main" id="{8A1B84B4-3CD5-0734-9E54-62FBBF4541AD}"/>
                  </a:ext>
                </a:extLst>
              </p:cNvPr>
              <p:cNvSpPr>
                <a:spLocks/>
              </p:cNvSpPr>
              <p:nvPr/>
            </p:nvSpPr>
            <p:spPr bwMode="auto">
              <a:xfrm>
                <a:off x="1089" y="2558"/>
                <a:ext cx="36" cy="42"/>
              </a:xfrm>
              <a:custGeom>
                <a:avLst/>
                <a:gdLst>
                  <a:gd name="T0" fmla="*/ 0 w 108"/>
                  <a:gd name="T1" fmla="*/ 5 h 126"/>
                  <a:gd name="T2" fmla="*/ 0 w 108"/>
                  <a:gd name="T3" fmla="*/ 0 h 126"/>
                  <a:gd name="T4" fmla="*/ 4 w 108"/>
                  <a:gd name="T5" fmla="*/ 0 h 126"/>
                  <a:gd name="T6" fmla="*/ 4 w 108"/>
                  <a:gd name="T7" fmla="*/ 2 h 126"/>
                  <a:gd name="T8" fmla="*/ 1 w 108"/>
                  <a:gd name="T9" fmla="*/ 2 h 126"/>
                  <a:gd name="T10" fmla="*/ 1 w 108"/>
                  <a:gd name="T11" fmla="*/ 5 h 126"/>
                  <a:gd name="T12" fmla="*/ 0 w 108"/>
                  <a:gd name="T13" fmla="*/ 5 h 1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66609" name="Freeform 185">
                <a:extLst>
                  <a:ext uri="{FF2B5EF4-FFF2-40B4-BE49-F238E27FC236}">
                    <a16:creationId xmlns:a16="http://schemas.microsoft.com/office/drawing/2014/main" id="{B1D10808-AC45-7995-040B-4C06A6CCAA13}"/>
                  </a:ext>
                </a:extLst>
              </p:cNvPr>
              <p:cNvSpPr>
                <a:spLocks/>
              </p:cNvSpPr>
              <p:nvPr/>
            </p:nvSpPr>
            <p:spPr bwMode="auto">
              <a:xfrm>
                <a:off x="1291" y="2528"/>
                <a:ext cx="122" cy="174"/>
              </a:xfrm>
              <a:custGeom>
                <a:avLst/>
                <a:gdLst>
                  <a:gd name="T0" fmla="*/ 0 w 368"/>
                  <a:gd name="T1" fmla="*/ 0 h 523"/>
                  <a:gd name="T2" fmla="*/ 13 w 368"/>
                  <a:gd name="T3" fmla="*/ 19 h 523"/>
                  <a:gd name="T4" fmla="*/ 11 w 368"/>
                  <a:gd name="T5" fmla="*/ 19 h 523"/>
                  <a:gd name="T6" fmla="*/ 0 w 368"/>
                  <a:gd name="T7" fmla="*/ 3 h 523"/>
                  <a:gd name="T8" fmla="*/ 0 w 368"/>
                  <a:gd name="T9" fmla="*/ 0 h 5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a:p>
            </p:txBody>
          </p:sp>
          <p:sp>
            <p:nvSpPr>
              <p:cNvPr id="66610" name="Freeform 186">
                <a:extLst>
                  <a:ext uri="{FF2B5EF4-FFF2-40B4-BE49-F238E27FC236}">
                    <a16:creationId xmlns:a16="http://schemas.microsoft.com/office/drawing/2014/main" id="{A9BFED1A-09C0-91A6-F6E8-49FA200B6EE3}"/>
                  </a:ext>
                </a:extLst>
              </p:cNvPr>
              <p:cNvSpPr>
                <a:spLocks/>
              </p:cNvSpPr>
              <p:nvPr/>
            </p:nvSpPr>
            <p:spPr bwMode="auto">
              <a:xfrm>
                <a:off x="1026" y="2627"/>
                <a:ext cx="96" cy="192"/>
              </a:xfrm>
              <a:custGeom>
                <a:avLst/>
                <a:gdLst>
                  <a:gd name="T0" fmla="*/ 8 w 288"/>
                  <a:gd name="T1" fmla="*/ 0 h 577"/>
                  <a:gd name="T2" fmla="*/ 0 w 288"/>
                  <a:gd name="T3" fmla="*/ 8 h 577"/>
                  <a:gd name="T4" fmla="*/ 0 w 288"/>
                  <a:gd name="T5" fmla="*/ 21 h 577"/>
                  <a:gd name="T6" fmla="*/ 11 w 288"/>
                  <a:gd name="T7" fmla="*/ 21 h 577"/>
                  <a:gd name="T8" fmla="*/ 11 w 288"/>
                  <a:gd name="T9" fmla="*/ 5 h 577"/>
                  <a:gd name="T10" fmla="*/ 8 w 288"/>
                  <a:gd name="T11" fmla="*/ 0 h 5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66611" name="Rectangle 187">
                <a:extLst>
                  <a:ext uri="{FF2B5EF4-FFF2-40B4-BE49-F238E27FC236}">
                    <a16:creationId xmlns:a16="http://schemas.microsoft.com/office/drawing/2014/main" id="{ACA1DE1B-A05B-ADC3-4D15-5AF6D0F3BD20}"/>
                  </a:ext>
                </a:extLst>
              </p:cNvPr>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12" name="Rectangle 188">
                <a:extLst>
                  <a:ext uri="{FF2B5EF4-FFF2-40B4-BE49-F238E27FC236}">
                    <a16:creationId xmlns:a16="http://schemas.microsoft.com/office/drawing/2014/main" id="{6923464B-281A-A20E-5284-7A32CA4CDE06}"/>
                  </a:ext>
                </a:extLst>
              </p:cNvPr>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13" name="Rectangle 189">
                <a:extLst>
                  <a:ext uri="{FF2B5EF4-FFF2-40B4-BE49-F238E27FC236}">
                    <a16:creationId xmlns:a16="http://schemas.microsoft.com/office/drawing/2014/main" id="{F06B095B-DFE7-E64F-468D-6DBCBE15BB42}"/>
                  </a:ext>
                </a:extLst>
              </p:cNvPr>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14" name="Rectangle 190">
                <a:extLst>
                  <a:ext uri="{FF2B5EF4-FFF2-40B4-BE49-F238E27FC236}">
                    <a16:creationId xmlns:a16="http://schemas.microsoft.com/office/drawing/2014/main" id="{1CDFC379-77BA-B25E-B988-B7D747B6A45F}"/>
                  </a:ext>
                </a:extLst>
              </p:cNvPr>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15" name="Oval 191">
                <a:extLst>
                  <a:ext uri="{FF2B5EF4-FFF2-40B4-BE49-F238E27FC236}">
                    <a16:creationId xmlns:a16="http://schemas.microsoft.com/office/drawing/2014/main" id="{CF3E5C70-07A7-ECB0-D43E-D943E7558DDA}"/>
                  </a:ext>
                </a:extLst>
              </p:cNvPr>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16" name="Rectangle 192">
                <a:extLst>
                  <a:ext uri="{FF2B5EF4-FFF2-40B4-BE49-F238E27FC236}">
                    <a16:creationId xmlns:a16="http://schemas.microsoft.com/office/drawing/2014/main" id="{6A52F582-F181-CC33-1935-F16D3B0FBE5A}"/>
                  </a:ext>
                </a:extLst>
              </p:cNvPr>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17" name="Freeform 193">
                <a:extLst>
                  <a:ext uri="{FF2B5EF4-FFF2-40B4-BE49-F238E27FC236}">
                    <a16:creationId xmlns:a16="http://schemas.microsoft.com/office/drawing/2014/main" id="{DFFFB585-FAC0-2F40-C515-6FD2DC831A65}"/>
                  </a:ext>
                </a:extLst>
              </p:cNvPr>
              <p:cNvSpPr>
                <a:spLocks/>
              </p:cNvSpPr>
              <p:nvPr/>
            </p:nvSpPr>
            <p:spPr bwMode="auto">
              <a:xfrm>
                <a:off x="1219" y="2483"/>
                <a:ext cx="191" cy="192"/>
              </a:xfrm>
              <a:custGeom>
                <a:avLst/>
                <a:gdLst>
                  <a:gd name="T0" fmla="*/ 3 w 575"/>
                  <a:gd name="T1" fmla="*/ 21 h 576"/>
                  <a:gd name="T2" fmla="*/ 3 w 575"/>
                  <a:gd name="T3" fmla="*/ 3 h 576"/>
                  <a:gd name="T4" fmla="*/ 21 w 575"/>
                  <a:gd name="T5" fmla="*/ 3 h 576"/>
                  <a:gd name="T6" fmla="*/ 21 w 575"/>
                  <a:gd name="T7" fmla="*/ 0 h 576"/>
                  <a:gd name="T8" fmla="*/ 0 w 575"/>
                  <a:gd name="T9" fmla="*/ 0 h 576"/>
                  <a:gd name="T10" fmla="*/ 0 w 575"/>
                  <a:gd name="T11" fmla="*/ 21 h 576"/>
                  <a:gd name="T12" fmla="*/ 3 w 575"/>
                  <a:gd name="T13" fmla="*/ 21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a:p>
            </p:txBody>
          </p:sp>
          <p:grpSp>
            <p:nvGrpSpPr>
              <p:cNvPr id="66618" name="Group 194">
                <a:extLst>
                  <a:ext uri="{FF2B5EF4-FFF2-40B4-BE49-F238E27FC236}">
                    <a16:creationId xmlns:a16="http://schemas.microsoft.com/office/drawing/2014/main" id="{3C4BF94C-90AD-34D0-80F3-92D5A2D5CB6E}"/>
                  </a:ext>
                </a:extLst>
              </p:cNvPr>
              <p:cNvGrpSpPr>
                <a:grpSpLocks/>
              </p:cNvGrpSpPr>
              <p:nvPr/>
            </p:nvGrpSpPr>
            <p:grpSpPr bwMode="auto">
              <a:xfrm>
                <a:off x="1062" y="2302"/>
                <a:ext cx="214" cy="194"/>
                <a:chOff x="1062" y="2302"/>
                <a:chExt cx="214" cy="194"/>
              </a:xfrm>
            </p:grpSpPr>
            <p:sp>
              <p:nvSpPr>
                <p:cNvPr id="66641" name="Oval 195">
                  <a:extLst>
                    <a:ext uri="{FF2B5EF4-FFF2-40B4-BE49-F238E27FC236}">
                      <a16:creationId xmlns:a16="http://schemas.microsoft.com/office/drawing/2014/main" id="{2E04541F-8A5E-2DEB-64E7-08B5AE779000}"/>
                    </a:ext>
                  </a:extLst>
                </p:cNvPr>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42" name="Oval 196">
                  <a:extLst>
                    <a:ext uri="{FF2B5EF4-FFF2-40B4-BE49-F238E27FC236}">
                      <a16:creationId xmlns:a16="http://schemas.microsoft.com/office/drawing/2014/main" id="{A12BD694-175F-6F50-C98F-B5F7A4F35209}"/>
                    </a:ext>
                  </a:extLst>
                </p:cNvPr>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66619" name="Group 197">
                <a:extLst>
                  <a:ext uri="{FF2B5EF4-FFF2-40B4-BE49-F238E27FC236}">
                    <a16:creationId xmlns:a16="http://schemas.microsoft.com/office/drawing/2014/main" id="{8925CDD3-E883-0421-3FC4-40A6E74FA1BF}"/>
                  </a:ext>
                </a:extLst>
              </p:cNvPr>
              <p:cNvGrpSpPr>
                <a:grpSpLocks/>
              </p:cNvGrpSpPr>
              <p:nvPr/>
            </p:nvGrpSpPr>
            <p:grpSpPr bwMode="auto">
              <a:xfrm>
                <a:off x="1146" y="2677"/>
                <a:ext cx="73" cy="188"/>
                <a:chOff x="1146" y="2677"/>
                <a:chExt cx="73" cy="188"/>
              </a:xfrm>
            </p:grpSpPr>
            <p:sp>
              <p:nvSpPr>
                <p:cNvPr id="66632" name="Rectangle 198">
                  <a:extLst>
                    <a:ext uri="{FF2B5EF4-FFF2-40B4-BE49-F238E27FC236}">
                      <a16:creationId xmlns:a16="http://schemas.microsoft.com/office/drawing/2014/main" id="{ED6D132B-03A3-F09B-A0AA-7562E1142F99}"/>
                    </a:ext>
                  </a:extLst>
                </p:cNvPr>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66633" name="Group 199">
                  <a:extLst>
                    <a:ext uri="{FF2B5EF4-FFF2-40B4-BE49-F238E27FC236}">
                      <a16:creationId xmlns:a16="http://schemas.microsoft.com/office/drawing/2014/main" id="{B8EAF5C7-3BF8-4AC8-41F3-8219D3188818}"/>
                    </a:ext>
                  </a:extLst>
                </p:cNvPr>
                <p:cNvGrpSpPr>
                  <a:grpSpLocks/>
                </p:cNvGrpSpPr>
                <p:nvPr/>
              </p:nvGrpSpPr>
              <p:grpSpPr bwMode="auto">
                <a:xfrm>
                  <a:off x="1146" y="2699"/>
                  <a:ext cx="73" cy="145"/>
                  <a:chOff x="1146" y="2699"/>
                  <a:chExt cx="73" cy="145"/>
                </a:xfrm>
              </p:grpSpPr>
              <p:sp>
                <p:nvSpPr>
                  <p:cNvPr id="66634" name="Line 200">
                    <a:extLst>
                      <a:ext uri="{FF2B5EF4-FFF2-40B4-BE49-F238E27FC236}">
                        <a16:creationId xmlns:a16="http://schemas.microsoft.com/office/drawing/2014/main" id="{E35E69CA-97F5-7E90-FA39-CD55DBB52D07}"/>
                      </a:ext>
                    </a:extLst>
                  </p:cNvPr>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5" name="Line 201">
                    <a:extLst>
                      <a:ext uri="{FF2B5EF4-FFF2-40B4-BE49-F238E27FC236}">
                        <a16:creationId xmlns:a16="http://schemas.microsoft.com/office/drawing/2014/main" id="{242B7091-51CB-99EF-B93D-7644FE82D068}"/>
                      </a:ext>
                    </a:extLst>
                  </p:cNvPr>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6" name="Line 202">
                    <a:extLst>
                      <a:ext uri="{FF2B5EF4-FFF2-40B4-BE49-F238E27FC236}">
                        <a16:creationId xmlns:a16="http://schemas.microsoft.com/office/drawing/2014/main" id="{BDDB4D5C-E803-8BFB-AC94-1DA353753C59}"/>
                      </a:ext>
                    </a:extLst>
                  </p:cNvPr>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7" name="Line 203">
                    <a:extLst>
                      <a:ext uri="{FF2B5EF4-FFF2-40B4-BE49-F238E27FC236}">
                        <a16:creationId xmlns:a16="http://schemas.microsoft.com/office/drawing/2014/main" id="{4251B629-0563-03CC-8628-B827F5902575}"/>
                      </a:ext>
                    </a:extLst>
                  </p:cNvPr>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8" name="Line 204">
                    <a:extLst>
                      <a:ext uri="{FF2B5EF4-FFF2-40B4-BE49-F238E27FC236}">
                        <a16:creationId xmlns:a16="http://schemas.microsoft.com/office/drawing/2014/main" id="{22EFD0A7-24ED-8B17-7F9A-1487139D3541}"/>
                      </a:ext>
                    </a:extLst>
                  </p:cNvPr>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9" name="Line 205">
                    <a:extLst>
                      <a:ext uri="{FF2B5EF4-FFF2-40B4-BE49-F238E27FC236}">
                        <a16:creationId xmlns:a16="http://schemas.microsoft.com/office/drawing/2014/main" id="{4C6B0FD6-F43F-BD83-9324-D3697F83671A}"/>
                      </a:ext>
                    </a:extLst>
                  </p:cNvPr>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0" name="Line 206">
                    <a:extLst>
                      <a:ext uri="{FF2B5EF4-FFF2-40B4-BE49-F238E27FC236}">
                        <a16:creationId xmlns:a16="http://schemas.microsoft.com/office/drawing/2014/main" id="{AB84495D-2DB0-5FB2-3261-C8876271AEFC}"/>
                      </a:ext>
                    </a:extLst>
                  </p:cNvPr>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6620" name="Rectangle 207">
                <a:extLst>
                  <a:ext uri="{FF2B5EF4-FFF2-40B4-BE49-F238E27FC236}">
                    <a16:creationId xmlns:a16="http://schemas.microsoft.com/office/drawing/2014/main" id="{5C04E3F6-730E-91C7-ECDB-974C13769586}"/>
                  </a:ext>
                </a:extLst>
              </p:cNvPr>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621" name="Freeform 208">
                <a:extLst>
                  <a:ext uri="{FF2B5EF4-FFF2-40B4-BE49-F238E27FC236}">
                    <a16:creationId xmlns:a16="http://schemas.microsoft.com/office/drawing/2014/main" id="{C476C197-BF6E-6292-30DC-6292BE13BDB7}"/>
                  </a:ext>
                </a:extLst>
              </p:cNvPr>
              <p:cNvSpPr>
                <a:spLocks/>
              </p:cNvSpPr>
              <p:nvPr/>
            </p:nvSpPr>
            <p:spPr bwMode="auto">
              <a:xfrm>
                <a:off x="1470" y="2231"/>
                <a:ext cx="55" cy="93"/>
              </a:xfrm>
              <a:custGeom>
                <a:avLst/>
                <a:gdLst>
                  <a:gd name="T0" fmla="*/ 5 w 163"/>
                  <a:gd name="T1" fmla="*/ 0 h 279"/>
                  <a:gd name="T2" fmla="*/ 0 w 163"/>
                  <a:gd name="T3" fmla="*/ 9 h 279"/>
                  <a:gd name="T4" fmla="*/ 1 w 163"/>
                  <a:gd name="T5" fmla="*/ 10 h 279"/>
                  <a:gd name="T6" fmla="*/ 6 w 163"/>
                  <a:gd name="T7" fmla="*/ 0 h 279"/>
                  <a:gd name="T8" fmla="*/ 5 w 163"/>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a:p>
            </p:txBody>
          </p:sp>
          <p:sp>
            <p:nvSpPr>
              <p:cNvPr id="66622" name="Freeform 209">
                <a:extLst>
                  <a:ext uri="{FF2B5EF4-FFF2-40B4-BE49-F238E27FC236}">
                    <a16:creationId xmlns:a16="http://schemas.microsoft.com/office/drawing/2014/main" id="{D8393541-7149-CCA7-3F3E-67736C96AE90}"/>
                  </a:ext>
                </a:extLst>
              </p:cNvPr>
              <p:cNvSpPr>
                <a:spLocks/>
              </p:cNvSpPr>
              <p:nvPr/>
            </p:nvSpPr>
            <p:spPr bwMode="auto">
              <a:xfrm>
                <a:off x="1404" y="2191"/>
                <a:ext cx="106" cy="28"/>
              </a:xfrm>
              <a:custGeom>
                <a:avLst/>
                <a:gdLst>
                  <a:gd name="T0" fmla="*/ 12 w 316"/>
                  <a:gd name="T1" fmla="*/ 0 h 83"/>
                  <a:gd name="T2" fmla="*/ 0 w 316"/>
                  <a:gd name="T3" fmla="*/ 2 h 83"/>
                  <a:gd name="T4" fmla="*/ 2 w 316"/>
                  <a:gd name="T5" fmla="*/ 3 h 83"/>
                  <a:gd name="T6" fmla="*/ 12 w 316"/>
                  <a:gd name="T7" fmla="*/ 1 h 83"/>
                  <a:gd name="T8" fmla="*/ 12 w 316"/>
                  <a:gd name="T9" fmla="*/ 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a:p>
            </p:txBody>
          </p:sp>
          <p:sp>
            <p:nvSpPr>
              <p:cNvPr id="66623" name="Freeform 210">
                <a:extLst>
                  <a:ext uri="{FF2B5EF4-FFF2-40B4-BE49-F238E27FC236}">
                    <a16:creationId xmlns:a16="http://schemas.microsoft.com/office/drawing/2014/main" id="{04F32CE3-CBFF-1BBC-E227-3BAC4957DE47}"/>
                  </a:ext>
                </a:extLst>
              </p:cNvPr>
              <p:cNvSpPr>
                <a:spLocks/>
              </p:cNvSpPr>
              <p:nvPr/>
            </p:nvSpPr>
            <p:spPr bwMode="auto">
              <a:xfrm>
                <a:off x="1166" y="1977"/>
                <a:ext cx="393" cy="618"/>
              </a:xfrm>
              <a:custGeom>
                <a:avLst/>
                <a:gdLst>
                  <a:gd name="T0" fmla="*/ 1 w 1181"/>
                  <a:gd name="T1" fmla="*/ 2 h 1855"/>
                  <a:gd name="T2" fmla="*/ 1 w 1181"/>
                  <a:gd name="T3" fmla="*/ 4 h 1855"/>
                  <a:gd name="T4" fmla="*/ 0 w 1181"/>
                  <a:gd name="T5" fmla="*/ 7 h 1855"/>
                  <a:gd name="T6" fmla="*/ 0 w 1181"/>
                  <a:gd name="T7" fmla="*/ 10 h 1855"/>
                  <a:gd name="T8" fmla="*/ 0 w 1181"/>
                  <a:gd name="T9" fmla="*/ 12 h 1855"/>
                  <a:gd name="T10" fmla="*/ 1 w 1181"/>
                  <a:gd name="T11" fmla="*/ 16 h 1855"/>
                  <a:gd name="T12" fmla="*/ 1 w 1181"/>
                  <a:gd name="T13" fmla="*/ 20 h 1855"/>
                  <a:gd name="T14" fmla="*/ 2 w 1181"/>
                  <a:gd name="T15" fmla="*/ 25 h 1855"/>
                  <a:gd name="T16" fmla="*/ 4 w 1181"/>
                  <a:gd name="T17" fmla="*/ 31 h 1855"/>
                  <a:gd name="T18" fmla="*/ 6 w 1181"/>
                  <a:gd name="T19" fmla="*/ 36 h 1855"/>
                  <a:gd name="T20" fmla="*/ 10 w 1181"/>
                  <a:gd name="T21" fmla="*/ 42 h 1855"/>
                  <a:gd name="T22" fmla="*/ 14 w 1181"/>
                  <a:gd name="T23" fmla="*/ 48 h 1855"/>
                  <a:gd name="T24" fmla="*/ 18 w 1181"/>
                  <a:gd name="T25" fmla="*/ 52 h 1855"/>
                  <a:gd name="T26" fmla="*/ 22 w 1181"/>
                  <a:gd name="T27" fmla="*/ 57 h 1855"/>
                  <a:gd name="T28" fmla="*/ 27 w 1181"/>
                  <a:gd name="T29" fmla="*/ 61 h 1855"/>
                  <a:gd name="T30" fmla="*/ 31 w 1181"/>
                  <a:gd name="T31" fmla="*/ 64 h 1855"/>
                  <a:gd name="T32" fmla="*/ 34 w 1181"/>
                  <a:gd name="T33" fmla="*/ 66 h 1855"/>
                  <a:gd name="T34" fmla="*/ 37 w 1181"/>
                  <a:gd name="T35" fmla="*/ 68 h 1855"/>
                  <a:gd name="T36" fmla="*/ 40 w 1181"/>
                  <a:gd name="T37" fmla="*/ 69 h 1855"/>
                  <a:gd name="T38" fmla="*/ 42 w 1181"/>
                  <a:gd name="T39" fmla="*/ 69 h 1855"/>
                  <a:gd name="T40" fmla="*/ 44 w 1181"/>
                  <a:gd name="T41" fmla="*/ 68 h 1855"/>
                  <a:gd name="T42" fmla="*/ 3 w 1181"/>
                  <a:gd name="T43" fmla="*/ 0 h 1855"/>
                  <a:gd name="T44" fmla="*/ 1 w 1181"/>
                  <a:gd name="T45" fmla="*/ 2 h 18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66624" name="Freeform 211">
                <a:extLst>
                  <a:ext uri="{FF2B5EF4-FFF2-40B4-BE49-F238E27FC236}">
                    <a16:creationId xmlns:a16="http://schemas.microsoft.com/office/drawing/2014/main" id="{4A3CC88A-468F-CEEB-9110-F6CB7985AF82}"/>
                  </a:ext>
                </a:extLst>
              </p:cNvPr>
              <p:cNvSpPr>
                <a:spLocks/>
              </p:cNvSpPr>
              <p:nvPr/>
            </p:nvSpPr>
            <p:spPr bwMode="auto">
              <a:xfrm>
                <a:off x="1189" y="1975"/>
                <a:ext cx="370" cy="613"/>
              </a:xfrm>
              <a:custGeom>
                <a:avLst/>
                <a:gdLst>
                  <a:gd name="T0" fmla="*/ 0 w 1112"/>
                  <a:gd name="T1" fmla="*/ 0 h 1838"/>
                  <a:gd name="T2" fmla="*/ 0 w 1112"/>
                  <a:gd name="T3" fmla="*/ 1 h 1838"/>
                  <a:gd name="T4" fmla="*/ 0 w 1112"/>
                  <a:gd name="T5" fmla="*/ 4 h 1838"/>
                  <a:gd name="T6" fmla="*/ 0 w 1112"/>
                  <a:gd name="T7" fmla="*/ 8 h 1838"/>
                  <a:gd name="T8" fmla="*/ 1 w 1112"/>
                  <a:gd name="T9" fmla="*/ 11 h 1838"/>
                  <a:gd name="T10" fmla="*/ 1 w 1112"/>
                  <a:gd name="T11" fmla="*/ 14 h 1838"/>
                  <a:gd name="T12" fmla="*/ 2 w 1112"/>
                  <a:gd name="T13" fmla="*/ 19 h 1838"/>
                  <a:gd name="T14" fmla="*/ 3 w 1112"/>
                  <a:gd name="T15" fmla="*/ 23 h 1838"/>
                  <a:gd name="T16" fmla="*/ 5 w 1112"/>
                  <a:gd name="T17" fmla="*/ 29 h 1838"/>
                  <a:gd name="T18" fmla="*/ 8 w 1112"/>
                  <a:gd name="T19" fmla="*/ 35 h 1838"/>
                  <a:gd name="T20" fmla="*/ 11 w 1112"/>
                  <a:gd name="T21" fmla="*/ 41 h 1838"/>
                  <a:gd name="T22" fmla="*/ 15 w 1112"/>
                  <a:gd name="T23" fmla="*/ 46 h 1838"/>
                  <a:gd name="T24" fmla="*/ 19 w 1112"/>
                  <a:gd name="T25" fmla="*/ 51 h 1838"/>
                  <a:gd name="T26" fmla="*/ 21 w 1112"/>
                  <a:gd name="T27" fmla="*/ 54 h 1838"/>
                  <a:gd name="T28" fmla="*/ 24 w 1112"/>
                  <a:gd name="T29" fmla="*/ 56 h 1838"/>
                  <a:gd name="T30" fmla="*/ 27 w 1112"/>
                  <a:gd name="T31" fmla="*/ 59 h 1838"/>
                  <a:gd name="T32" fmla="*/ 30 w 1112"/>
                  <a:gd name="T33" fmla="*/ 62 h 1838"/>
                  <a:gd name="T34" fmla="*/ 32 w 1112"/>
                  <a:gd name="T35" fmla="*/ 63 h 1838"/>
                  <a:gd name="T36" fmla="*/ 34 w 1112"/>
                  <a:gd name="T37" fmla="*/ 65 h 1838"/>
                  <a:gd name="T38" fmla="*/ 37 w 1112"/>
                  <a:gd name="T39" fmla="*/ 66 h 1838"/>
                  <a:gd name="T40" fmla="*/ 39 w 1112"/>
                  <a:gd name="T41" fmla="*/ 68 h 1838"/>
                  <a:gd name="T42" fmla="*/ 40 w 1112"/>
                  <a:gd name="T43" fmla="*/ 68 h 1838"/>
                  <a:gd name="T44" fmla="*/ 41 w 1112"/>
                  <a:gd name="T45" fmla="*/ 67 h 1838"/>
                  <a:gd name="T46" fmla="*/ 41 w 1112"/>
                  <a:gd name="T47" fmla="*/ 66 h 1838"/>
                  <a:gd name="T48" fmla="*/ 41 w 1112"/>
                  <a:gd name="T49" fmla="*/ 64 h 1838"/>
                  <a:gd name="T50" fmla="*/ 40 w 1112"/>
                  <a:gd name="T51" fmla="*/ 61 h 1838"/>
                  <a:gd name="T52" fmla="*/ 39 w 1112"/>
                  <a:gd name="T53" fmla="*/ 58 h 1838"/>
                  <a:gd name="T54" fmla="*/ 38 w 1112"/>
                  <a:gd name="T55" fmla="*/ 54 h 1838"/>
                  <a:gd name="T56" fmla="*/ 37 w 1112"/>
                  <a:gd name="T57" fmla="*/ 50 h 1838"/>
                  <a:gd name="T58" fmla="*/ 36 w 1112"/>
                  <a:gd name="T59" fmla="*/ 46 h 1838"/>
                  <a:gd name="T60" fmla="*/ 35 w 1112"/>
                  <a:gd name="T61" fmla="*/ 42 h 1838"/>
                  <a:gd name="T62" fmla="*/ 33 w 1112"/>
                  <a:gd name="T63" fmla="*/ 39 h 1838"/>
                  <a:gd name="T64" fmla="*/ 31 w 1112"/>
                  <a:gd name="T65" fmla="*/ 36 h 1838"/>
                  <a:gd name="T66" fmla="*/ 30 w 1112"/>
                  <a:gd name="T67" fmla="*/ 32 h 1838"/>
                  <a:gd name="T68" fmla="*/ 27 w 1112"/>
                  <a:gd name="T69" fmla="*/ 28 h 1838"/>
                  <a:gd name="T70" fmla="*/ 24 w 1112"/>
                  <a:gd name="T71" fmla="*/ 24 h 1838"/>
                  <a:gd name="T72" fmla="*/ 21 w 1112"/>
                  <a:gd name="T73" fmla="*/ 20 h 1838"/>
                  <a:gd name="T74" fmla="*/ 18 w 1112"/>
                  <a:gd name="T75" fmla="*/ 16 h 1838"/>
                  <a:gd name="T76" fmla="*/ 14 w 1112"/>
                  <a:gd name="T77" fmla="*/ 13 h 1838"/>
                  <a:gd name="T78" fmla="*/ 11 w 1112"/>
                  <a:gd name="T79" fmla="*/ 9 h 1838"/>
                  <a:gd name="T80" fmla="*/ 9 w 1112"/>
                  <a:gd name="T81" fmla="*/ 7 h 1838"/>
                  <a:gd name="T82" fmla="*/ 6 w 1112"/>
                  <a:gd name="T83" fmla="*/ 4 h 1838"/>
                  <a:gd name="T84" fmla="*/ 4 w 1112"/>
                  <a:gd name="T85" fmla="*/ 2 h 1838"/>
                  <a:gd name="T86" fmla="*/ 2 w 1112"/>
                  <a:gd name="T87" fmla="*/ 1 h 1838"/>
                  <a:gd name="T88" fmla="*/ 0 w 1112"/>
                  <a:gd name="T89" fmla="*/ 0 h 18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66625" name="Freeform 212">
                <a:extLst>
                  <a:ext uri="{FF2B5EF4-FFF2-40B4-BE49-F238E27FC236}">
                    <a16:creationId xmlns:a16="http://schemas.microsoft.com/office/drawing/2014/main" id="{B91003D6-3C7F-F064-648D-299E0E18F030}"/>
                  </a:ext>
                </a:extLst>
              </p:cNvPr>
              <p:cNvSpPr>
                <a:spLocks/>
              </p:cNvSpPr>
              <p:nvPr/>
            </p:nvSpPr>
            <p:spPr bwMode="auto">
              <a:xfrm>
                <a:off x="1202" y="2131"/>
                <a:ext cx="365" cy="27"/>
              </a:xfrm>
              <a:custGeom>
                <a:avLst/>
                <a:gdLst>
                  <a:gd name="T0" fmla="*/ 0 w 1093"/>
                  <a:gd name="T1" fmla="*/ 0 h 81"/>
                  <a:gd name="T2" fmla="*/ 41 w 1093"/>
                  <a:gd name="T3" fmla="*/ 2 h 81"/>
                  <a:gd name="T4" fmla="*/ 40 w 1093"/>
                  <a:gd name="T5" fmla="*/ 3 h 81"/>
                  <a:gd name="T6" fmla="*/ 0 w 1093"/>
                  <a:gd name="T7" fmla="*/ 1 h 81"/>
                  <a:gd name="T8" fmla="*/ 0 w 1093"/>
                  <a:gd name="T9" fmla="*/ 0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a:p>
            </p:txBody>
          </p:sp>
          <p:sp>
            <p:nvSpPr>
              <p:cNvPr id="66626" name="Freeform 213">
                <a:extLst>
                  <a:ext uri="{FF2B5EF4-FFF2-40B4-BE49-F238E27FC236}">
                    <a16:creationId xmlns:a16="http://schemas.microsoft.com/office/drawing/2014/main" id="{386F5CF5-C8A7-36FD-091B-DC3985D48036}"/>
                  </a:ext>
                </a:extLst>
              </p:cNvPr>
              <p:cNvSpPr>
                <a:spLocks/>
              </p:cNvSpPr>
              <p:nvPr/>
            </p:nvSpPr>
            <p:spPr bwMode="auto">
              <a:xfrm>
                <a:off x="1452" y="2212"/>
                <a:ext cx="130" cy="320"/>
              </a:xfrm>
              <a:custGeom>
                <a:avLst/>
                <a:gdLst>
                  <a:gd name="T0" fmla="*/ 13 w 388"/>
                  <a:gd name="T1" fmla="*/ 1 h 960"/>
                  <a:gd name="T2" fmla="*/ 0 w 388"/>
                  <a:gd name="T3" fmla="*/ 35 h 960"/>
                  <a:gd name="T4" fmla="*/ 1 w 388"/>
                  <a:gd name="T5" fmla="*/ 36 h 960"/>
                  <a:gd name="T6" fmla="*/ 15 w 388"/>
                  <a:gd name="T7" fmla="*/ 0 h 960"/>
                  <a:gd name="T8" fmla="*/ 13 w 388"/>
                  <a:gd name="T9" fmla="*/ 1 h 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a:p>
            </p:txBody>
          </p:sp>
          <p:sp>
            <p:nvSpPr>
              <p:cNvPr id="66627" name="Freeform 214">
                <a:extLst>
                  <a:ext uri="{FF2B5EF4-FFF2-40B4-BE49-F238E27FC236}">
                    <a16:creationId xmlns:a16="http://schemas.microsoft.com/office/drawing/2014/main" id="{62138315-2B77-1465-447F-E0E4DEDECA80}"/>
                  </a:ext>
                </a:extLst>
              </p:cNvPr>
              <p:cNvSpPr>
                <a:spLocks/>
              </p:cNvSpPr>
              <p:nvPr/>
            </p:nvSpPr>
            <p:spPr bwMode="auto">
              <a:xfrm>
                <a:off x="1497" y="2150"/>
                <a:ext cx="107" cy="88"/>
              </a:xfrm>
              <a:custGeom>
                <a:avLst/>
                <a:gdLst>
                  <a:gd name="T0" fmla="*/ 9 w 320"/>
                  <a:gd name="T1" fmla="*/ 0 h 263"/>
                  <a:gd name="T2" fmla="*/ 0 w 320"/>
                  <a:gd name="T3" fmla="*/ 3 h 263"/>
                  <a:gd name="T4" fmla="*/ 0 w 320"/>
                  <a:gd name="T5" fmla="*/ 4 h 263"/>
                  <a:gd name="T6" fmla="*/ 0 w 320"/>
                  <a:gd name="T7" fmla="*/ 5 h 263"/>
                  <a:gd name="T8" fmla="*/ 0 w 320"/>
                  <a:gd name="T9" fmla="*/ 6 h 263"/>
                  <a:gd name="T10" fmla="*/ 0 w 320"/>
                  <a:gd name="T11" fmla="*/ 7 h 263"/>
                  <a:gd name="T12" fmla="*/ 1 w 320"/>
                  <a:gd name="T13" fmla="*/ 8 h 263"/>
                  <a:gd name="T14" fmla="*/ 2 w 320"/>
                  <a:gd name="T15" fmla="*/ 9 h 263"/>
                  <a:gd name="T16" fmla="*/ 3 w 320"/>
                  <a:gd name="T17" fmla="*/ 10 h 263"/>
                  <a:gd name="T18" fmla="*/ 3 w 320"/>
                  <a:gd name="T19" fmla="*/ 10 h 263"/>
                  <a:gd name="T20" fmla="*/ 4 w 320"/>
                  <a:gd name="T21" fmla="*/ 10 h 263"/>
                  <a:gd name="T22" fmla="*/ 12 w 320"/>
                  <a:gd name="T23" fmla="*/ 6 h 263"/>
                  <a:gd name="T24" fmla="*/ 10 w 320"/>
                  <a:gd name="T25" fmla="*/ 5 h 263"/>
                  <a:gd name="T26" fmla="*/ 10 w 320"/>
                  <a:gd name="T27" fmla="*/ 4 h 263"/>
                  <a:gd name="T28" fmla="*/ 9 w 320"/>
                  <a:gd name="T29" fmla="*/ 0 h 2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a:p>
            </p:txBody>
          </p:sp>
          <p:sp>
            <p:nvSpPr>
              <p:cNvPr id="66628" name="Freeform 215">
                <a:extLst>
                  <a:ext uri="{FF2B5EF4-FFF2-40B4-BE49-F238E27FC236}">
                    <a16:creationId xmlns:a16="http://schemas.microsoft.com/office/drawing/2014/main" id="{7BEC2480-B101-D080-4EF3-05DEF9BF0595}"/>
                  </a:ext>
                </a:extLst>
              </p:cNvPr>
              <p:cNvSpPr>
                <a:spLocks/>
              </p:cNvSpPr>
              <p:nvPr/>
            </p:nvSpPr>
            <p:spPr bwMode="auto">
              <a:xfrm>
                <a:off x="1559" y="2139"/>
                <a:ext cx="60" cy="82"/>
              </a:xfrm>
              <a:custGeom>
                <a:avLst/>
                <a:gdLst>
                  <a:gd name="T0" fmla="*/ 4 w 178"/>
                  <a:gd name="T1" fmla="*/ 1 h 246"/>
                  <a:gd name="T2" fmla="*/ 4 w 178"/>
                  <a:gd name="T3" fmla="*/ 1 h 246"/>
                  <a:gd name="T4" fmla="*/ 3 w 178"/>
                  <a:gd name="T5" fmla="*/ 0 h 246"/>
                  <a:gd name="T6" fmla="*/ 2 w 178"/>
                  <a:gd name="T7" fmla="*/ 0 h 246"/>
                  <a:gd name="T8" fmla="*/ 1 w 178"/>
                  <a:gd name="T9" fmla="*/ 0 h 246"/>
                  <a:gd name="T10" fmla="*/ 1 w 178"/>
                  <a:gd name="T11" fmla="*/ 1 h 246"/>
                  <a:gd name="T12" fmla="*/ 0 w 178"/>
                  <a:gd name="T13" fmla="*/ 1 h 246"/>
                  <a:gd name="T14" fmla="*/ 0 w 178"/>
                  <a:gd name="T15" fmla="*/ 2 h 246"/>
                  <a:gd name="T16" fmla="*/ 0 w 178"/>
                  <a:gd name="T17" fmla="*/ 3 h 246"/>
                  <a:gd name="T18" fmla="*/ 0 w 178"/>
                  <a:gd name="T19" fmla="*/ 4 h 246"/>
                  <a:gd name="T20" fmla="*/ 0 w 178"/>
                  <a:gd name="T21" fmla="*/ 5 h 246"/>
                  <a:gd name="T22" fmla="*/ 1 w 178"/>
                  <a:gd name="T23" fmla="*/ 6 h 246"/>
                  <a:gd name="T24" fmla="*/ 1 w 178"/>
                  <a:gd name="T25" fmla="*/ 7 h 246"/>
                  <a:gd name="T26" fmla="*/ 2 w 178"/>
                  <a:gd name="T27" fmla="*/ 8 h 246"/>
                  <a:gd name="T28" fmla="*/ 3 w 178"/>
                  <a:gd name="T29" fmla="*/ 8 h 246"/>
                  <a:gd name="T30" fmla="*/ 4 w 178"/>
                  <a:gd name="T31" fmla="*/ 9 h 246"/>
                  <a:gd name="T32" fmla="*/ 5 w 178"/>
                  <a:gd name="T33" fmla="*/ 9 h 246"/>
                  <a:gd name="T34" fmla="*/ 6 w 178"/>
                  <a:gd name="T35" fmla="*/ 9 h 246"/>
                  <a:gd name="T36" fmla="*/ 6 w 178"/>
                  <a:gd name="T37" fmla="*/ 9 h 246"/>
                  <a:gd name="T38" fmla="*/ 7 w 178"/>
                  <a:gd name="T39" fmla="*/ 8 h 246"/>
                  <a:gd name="T40" fmla="*/ 7 w 178"/>
                  <a:gd name="T41" fmla="*/ 7 h 246"/>
                  <a:gd name="T42" fmla="*/ 7 w 178"/>
                  <a:gd name="T43" fmla="*/ 6 h 246"/>
                  <a:gd name="T44" fmla="*/ 6 w 178"/>
                  <a:gd name="T45" fmla="*/ 4 h 246"/>
                  <a:gd name="T46" fmla="*/ 5 w 178"/>
                  <a:gd name="T47" fmla="*/ 2 h 246"/>
                  <a:gd name="T48" fmla="*/ 4 w 178"/>
                  <a:gd name="T49" fmla="*/ 1 h 2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a:p>
            </p:txBody>
          </p:sp>
          <p:sp>
            <p:nvSpPr>
              <p:cNvPr id="66629" name="Freeform 216">
                <a:extLst>
                  <a:ext uri="{FF2B5EF4-FFF2-40B4-BE49-F238E27FC236}">
                    <a16:creationId xmlns:a16="http://schemas.microsoft.com/office/drawing/2014/main" id="{94B17AAB-8A82-815A-D7BC-F70705EE85A8}"/>
                  </a:ext>
                </a:extLst>
              </p:cNvPr>
              <p:cNvSpPr>
                <a:spLocks/>
              </p:cNvSpPr>
              <p:nvPr/>
            </p:nvSpPr>
            <p:spPr bwMode="auto">
              <a:xfrm>
                <a:off x="1576" y="2143"/>
                <a:ext cx="73" cy="59"/>
              </a:xfrm>
              <a:custGeom>
                <a:avLst/>
                <a:gdLst>
                  <a:gd name="T0" fmla="*/ 1 w 219"/>
                  <a:gd name="T1" fmla="*/ 1 h 176"/>
                  <a:gd name="T2" fmla="*/ 6 w 219"/>
                  <a:gd name="T3" fmla="*/ 0 h 176"/>
                  <a:gd name="T4" fmla="*/ 7 w 219"/>
                  <a:gd name="T5" fmla="*/ 0 h 176"/>
                  <a:gd name="T6" fmla="*/ 8 w 219"/>
                  <a:gd name="T7" fmla="*/ 0 h 176"/>
                  <a:gd name="T8" fmla="*/ 8 w 219"/>
                  <a:gd name="T9" fmla="*/ 1 h 176"/>
                  <a:gd name="T10" fmla="*/ 8 w 219"/>
                  <a:gd name="T11" fmla="*/ 1 h 176"/>
                  <a:gd name="T12" fmla="*/ 8 w 219"/>
                  <a:gd name="T13" fmla="*/ 2 h 176"/>
                  <a:gd name="T14" fmla="*/ 3 w 219"/>
                  <a:gd name="T15" fmla="*/ 7 h 176"/>
                  <a:gd name="T16" fmla="*/ 2 w 219"/>
                  <a:gd name="T17" fmla="*/ 6 h 176"/>
                  <a:gd name="T18" fmla="*/ 2 w 219"/>
                  <a:gd name="T19" fmla="*/ 6 h 176"/>
                  <a:gd name="T20" fmla="*/ 1 w 219"/>
                  <a:gd name="T21" fmla="*/ 6 h 176"/>
                  <a:gd name="T22" fmla="*/ 0 w 219"/>
                  <a:gd name="T23" fmla="*/ 5 h 176"/>
                  <a:gd name="T24" fmla="*/ 0 w 219"/>
                  <a:gd name="T25" fmla="*/ 4 h 176"/>
                  <a:gd name="T26" fmla="*/ 0 w 219"/>
                  <a:gd name="T27" fmla="*/ 3 h 176"/>
                  <a:gd name="T28" fmla="*/ 0 w 219"/>
                  <a:gd name="T29" fmla="*/ 2 h 176"/>
                  <a:gd name="T30" fmla="*/ 1 w 219"/>
                  <a:gd name="T31" fmla="*/ 1 h 1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a:p>
            </p:txBody>
          </p:sp>
          <p:sp>
            <p:nvSpPr>
              <p:cNvPr id="66630" name="Freeform 217">
                <a:extLst>
                  <a:ext uri="{FF2B5EF4-FFF2-40B4-BE49-F238E27FC236}">
                    <a16:creationId xmlns:a16="http://schemas.microsoft.com/office/drawing/2014/main" id="{F02FB0CB-6430-523A-A959-87CFB0748A77}"/>
                  </a:ext>
                </a:extLst>
              </p:cNvPr>
              <p:cNvSpPr>
                <a:spLocks/>
              </p:cNvSpPr>
              <p:nvPr/>
            </p:nvSpPr>
            <p:spPr bwMode="auto">
              <a:xfrm>
                <a:off x="1520" y="2172"/>
                <a:ext cx="31" cy="59"/>
              </a:xfrm>
              <a:custGeom>
                <a:avLst/>
                <a:gdLst>
                  <a:gd name="T0" fmla="*/ 0 w 95"/>
                  <a:gd name="T1" fmla="*/ 0 h 177"/>
                  <a:gd name="T2" fmla="*/ 0 w 95"/>
                  <a:gd name="T3" fmla="*/ 1 h 177"/>
                  <a:gd name="T4" fmla="*/ 0 w 95"/>
                  <a:gd name="T5" fmla="*/ 2 h 177"/>
                  <a:gd name="T6" fmla="*/ 0 w 95"/>
                  <a:gd name="T7" fmla="*/ 3 h 177"/>
                  <a:gd name="T8" fmla="*/ 1 w 95"/>
                  <a:gd name="T9" fmla="*/ 4 h 177"/>
                  <a:gd name="T10" fmla="*/ 1 w 95"/>
                  <a:gd name="T11" fmla="*/ 5 h 177"/>
                  <a:gd name="T12" fmla="*/ 2 w 95"/>
                  <a:gd name="T13" fmla="*/ 6 h 177"/>
                  <a:gd name="T14" fmla="*/ 2 w 95"/>
                  <a:gd name="T15" fmla="*/ 6 h 177"/>
                  <a:gd name="T16" fmla="*/ 3 w 95"/>
                  <a:gd name="T17" fmla="*/ 6 h 177"/>
                  <a:gd name="T18" fmla="*/ 3 w 95"/>
                  <a:gd name="T19" fmla="*/ 7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631" name="Freeform 218">
                <a:extLst>
                  <a:ext uri="{FF2B5EF4-FFF2-40B4-BE49-F238E27FC236}">
                    <a16:creationId xmlns:a16="http://schemas.microsoft.com/office/drawing/2014/main" id="{52E9405F-6B6A-A49B-6D21-096D0C676E39}"/>
                  </a:ext>
                </a:extLst>
              </p:cNvPr>
              <p:cNvSpPr>
                <a:spLocks/>
              </p:cNvSpPr>
              <p:nvPr/>
            </p:nvSpPr>
            <p:spPr bwMode="auto">
              <a:xfrm>
                <a:off x="1539" y="2164"/>
                <a:ext cx="32" cy="59"/>
              </a:xfrm>
              <a:custGeom>
                <a:avLst/>
                <a:gdLst>
                  <a:gd name="T0" fmla="*/ 0 w 94"/>
                  <a:gd name="T1" fmla="*/ 0 h 177"/>
                  <a:gd name="T2" fmla="*/ 0 w 94"/>
                  <a:gd name="T3" fmla="*/ 1 h 177"/>
                  <a:gd name="T4" fmla="*/ 0 w 94"/>
                  <a:gd name="T5" fmla="*/ 2 h 177"/>
                  <a:gd name="T6" fmla="*/ 0 w 94"/>
                  <a:gd name="T7" fmla="*/ 3 h 177"/>
                  <a:gd name="T8" fmla="*/ 1 w 94"/>
                  <a:gd name="T9" fmla="*/ 4 h 177"/>
                  <a:gd name="T10" fmla="*/ 1 w 94"/>
                  <a:gd name="T11" fmla="*/ 5 h 177"/>
                  <a:gd name="T12" fmla="*/ 2 w 94"/>
                  <a:gd name="T13" fmla="*/ 6 h 177"/>
                  <a:gd name="T14" fmla="*/ 2 w 94"/>
                  <a:gd name="T15" fmla="*/ 6 h 177"/>
                  <a:gd name="T16" fmla="*/ 3 w 94"/>
                  <a:gd name="T17" fmla="*/ 6 h 177"/>
                  <a:gd name="T18" fmla="*/ 4 w 94"/>
                  <a:gd name="T19" fmla="*/ 7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66594" name="Picture 219">
              <a:extLst>
                <a:ext uri="{FF2B5EF4-FFF2-40B4-BE49-F238E27FC236}">
                  <a16:creationId xmlns:a16="http://schemas.microsoft.com/office/drawing/2014/main" id="{E497553A-7F9E-0C44-1173-8E77538DA4C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933253" flipH="1">
              <a:off x="1323" y="331"/>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595" name="Picture 220">
              <a:extLst>
                <a:ext uri="{FF2B5EF4-FFF2-40B4-BE49-F238E27FC236}">
                  <a16:creationId xmlns:a16="http://schemas.microsoft.com/office/drawing/2014/main" id="{2CE6BB50-3087-3543-7662-4D8114F241E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933253" flipH="1">
              <a:off x="1278" y="1056"/>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596" name="Picture 221">
              <a:extLst>
                <a:ext uri="{FF2B5EF4-FFF2-40B4-BE49-F238E27FC236}">
                  <a16:creationId xmlns:a16="http://schemas.microsoft.com/office/drawing/2014/main" id="{CA2766C1-34BB-E9D2-6668-9C89614EEF6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933253" flipH="1">
              <a:off x="1368" y="1675"/>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66564" name="灯片编号占位符 1">
            <a:extLst>
              <a:ext uri="{FF2B5EF4-FFF2-40B4-BE49-F238E27FC236}">
                <a16:creationId xmlns:a16="http://schemas.microsoft.com/office/drawing/2014/main" id="{B43A20F6-6C6D-51B3-1D25-5BE227E5F1B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99897B33-A237-46DA-9FA3-48F7E851B8F3}" type="slidenum">
              <a:rPr lang="en-US" altLang="zh-CN" sz="1200">
                <a:solidFill>
                  <a:srgbClr val="898989"/>
                </a:solidFill>
              </a:rPr>
              <a:pPr eaLnBrk="1" hangingPunct="1"/>
              <a:t>62</a:t>
            </a:fld>
            <a:endParaRPr lang="en-US" altLang="zh-CN" sz="120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4FDA2FE-1F5C-C9C8-4B97-237DEBAF8AEE}"/>
              </a:ext>
            </a:extLst>
          </p:cNvPr>
          <p:cNvSpPr>
            <a:spLocks noGrp="1" noChangeArrowheads="1"/>
          </p:cNvSpPr>
          <p:nvPr>
            <p:ph type="title"/>
          </p:nvPr>
        </p:nvSpPr>
        <p:spPr/>
        <p:txBody>
          <a:bodyPr/>
          <a:lstStyle/>
          <a:p>
            <a:pPr algn="ctr"/>
            <a:r>
              <a:rPr lang="en-US" altLang="zh-CN"/>
              <a:t>9.4 </a:t>
            </a:r>
            <a:r>
              <a:rPr lang="zh-CN" altLang="en-US"/>
              <a:t>蜂窝移动通信网</a:t>
            </a:r>
            <a:br>
              <a:rPr lang="zh-CN" altLang="en-US"/>
            </a:br>
            <a:r>
              <a:rPr lang="en-US" altLang="zh-CN" sz="3600"/>
              <a:t>9.4.1  </a:t>
            </a:r>
            <a:r>
              <a:rPr lang="zh-CN" altLang="en-US" sz="3600"/>
              <a:t>蜂窝无线通信技术简介</a:t>
            </a:r>
            <a:endParaRPr lang="zh-CN" altLang="en-US" sz="4000"/>
          </a:p>
        </p:txBody>
      </p:sp>
      <p:sp>
        <p:nvSpPr>
          <p:cNvPr id="67587" name="Rectangle 3">
            <a:extLst>
              <a:ext uri="{FF2B5EF4-FFF2-40B4-BE49-F238E27FC236}">
                <a16:creationId xmlns:a16="http://schemas.microsoft.com/office/drawing/2014/main" id="{AA39D6E6-616D-DBD9-EC9A-33AF54AB24AD}"/>
              </a:ext>
            </a:extLst>
          </p:cNvPr>
          <p:cNvSpPr>
            <a:spLocks noGrp="1" noChangeArrowheads="1"/>
          </p:cNvSpPr>
          <p:nvPr>
            <p:ph idx="1"/>
          </p:nvPr>
        </p:nvSpPr>
        <p:spPr>
          <a:xfrm>
            <a:off x="395288" y="1700213"/>
            <a:ext cx="8420100" cy="4535487"/>
          </a:xfrm>
        </p:spPr>
        <p:txBody>
          <a:bodyPr/>
          <a:lstStyle/>
          <a:p>
            <a:r>
              <a:rPr lang="en-US" altLang="zh-CN" sz="2400"/>
              <a:t>1G</a:t>
            </a:r>
            <a:r>
              <a:rPr lang="zh-CN" altLang="en-US" sz="2400"/>
              <a:t> 蜂窝无线通信是为话音通信设计的模拟 </a:t>
            </a:r>
            <a:r>
              <a:rPr lang="en-US" altLang="zh-CN" sz="2400"/>
              <a:t>FDM </a:t>
            </a:r>
            <a:r>
              <a:rPr lang="zh-CN" altLang="en-US" sz="2400"/>
              <a:t>系统。</a:t>
            </a:r>
          </a:p>
          <a:p>
            <a:r>
              <a:rPr lang="en-US" altLang="zh-CN" sz="2400"/>
              <a:t>2G </a:t>
            </a:r>
            <a:r>
              <a:rPr lang="zh-CN" altLang="en-US" sz="2400"/>
              <a:t>蜂窝无线通信提供低速数字通信（短信服务），其代表性体制就是最流行的 </a:t>
            </a:r>
            <a:r>
              <a:rPr lang="en-US" altLang="zh-CN" sz="2400"/>
              <a:t>GSM </a:t>
            </a:r>
            <a:r>
              <a:rPr lang="zh-CN" altLang="en-US" sz="2400"/>
              <a:t>系统。</a:t>
            </a:r>
          </a:p>
          <a:p>
            <a:r>
              <a:rPr lang="en-US" altLang="zh-CN" sz="2400"/>
              <a:t>2.5G </a:t>
            </a:r>
            <a:r>
              <a:rPr lang="zh-CN" altLang="en-US" sz="2400"/>
              <a:t>技术是从 </a:t>
            </a:r>
            <a:r>
              <a:rPr lang="en-US" altLang="zh-CN" sz="2400"/>
              <a:t>2G </a:t>
            </a:r>
            <a:r>
              <a:rPr lang="zh-CN" altLang="en-US" sz="2400"/>
              <a:t>向第三代（</a:t>
            </a:r>
            <a:r>
              <a:rPr lang="en-US" altLang="zh-CN" sz="2400"/>
              <a:t>3G</a:t>
            </a:r>
            <a:r>
              <a:rPr lang="zh-CN" altLang="en-US" sz="2400"/>
              <a:t>）过渡的衔接性技术，如 </a:t>
            </a:r>
            <a:r>
              <a:rPr lang="en-US" altLang="zh-CN" sz="2400"/>
              <a:t>GPRS </a:t>
            </a:r>
            <a:r>
              <a:rPr lang="zh-CN" altLang="en-US" sz="2400"/>
              <a:t>和 </a:t>
            </a:r>
            <a:r>
              <a:rPr lang="en-US" altLang="zh-CN" sz="2400"/>
              <a:t>EDGE </a:t>
            </a:r>
            <a:r>
              <a:rPr lang="zh-CN" altLang="en-US" sz="2400"/>
              <a:t>等。</a:t>
            </a:r>
          </a:p>
          <a:p>
            <a:r>
              <a:rPr lang="en-US" altLang="zh-CN" sz="2400"/>
              <a:t>3G </a:t>
            </a:r>
            <a:r>
              <a:rPr lang="zh-CN" altLang="en-US" sz="2400"/>
              <a:t>移动通信和计算机网络的关系非常密切，它使用 </a:t>
            </a:r>
            <a:r>
              <a:rPr lang="en-US" altLang="zh-CN" sz="2400"/>
              <a:t>IP </a:t>
            </a:r>
            <a:r>
              <a:rPr lang="zh-CN" altLang="en-US" sz="2400"/>
              <a:t>的体系结构和混合的交换机制（电路交换和分组交换），能够提供移动宽带多媒体业务（话音、数据、视频等，可收发电子邮件，浏览网页，进行视频会议等），如 </a:t>
            </a:r>
            <a:r>
              <a:rPr lang="en-US" altLang="zh-CN" sz="2400"/>
              <a:t>CDMA2000</a:t>
            </a:r>
            <a:r>
              <a:rPr lang="zh-CN" altLang="en-US" sz="2400"/>
              <a:t>，</a:t>
            </a:r>
            <a:r>
              <a:rPr lang="en-US" altLang="zh-CN" sz="2400"/>
              <a:t>WCDMA </a:t>
            </a:r>
            <a:r>
              <a:rPr lang="zh-CN" altLang="en-US" sz="2400"/>
              <a:t>和 </a:t>
            </a:r>
            <a:r>
              <a:rPr lang="en-US" altLang="zh-CN" sz="2400"/>
              <a:t>TD-SCDMA</a:t>
            </a:r>
            <a:r>
              <a:rPr lang="zh-CN" altLang="en-US" sz="2400"/>
              <a:t>。</a:t>
            </a:r>
            <a:endParaRPr lang="en-US" altLang="zh-CN" sz="2400"/>
          </a:p>
          <a:p>
            <a:r>
              <a:rPr lang="en-US" altLang="zh-CN" sz="2400"/>
              <a:t>4G </a:t>
            </a:r>
            <a:r>
              <a:rPr lang="zh-CN" altLang="en-US" sz="2400"/>
              <a:t>高级国际移动通信</a:t>
            </a:r>
            <a:r>
              <a:rPr lang="en-US" altLang="zh-CN" sz="2400"/>
              <a:t>LTE</a:t>
            </a:r>
            <a:r>
              <a:rPr lang="zh-CN" altLang="en-US" sz="2400"/>
              <a:t>。峰值速率</a:t>
            </a:r>
            <a:r>
              <a:rPr lang="en-US" altLang="zh-CN" sz="2400"/>
              <a:t>1Gbit/s</a:t>
            </a:r>
            <a:r>
              <a:rPr lang="zh-CN" altLang="en-US" sz="2400"/>
              <a:t>，</a:t>
            </a:r>
            <a:r>
              <a:rPr lang="en-US" altLang="zh-CN" sz="2400"/>
              <a:t>100Mbit/s</a:t>
            </a:r>
            <a:r>
              <a:rPr lang="zh-CN" altLang="en-US" sz="2400"/>
              <a:t>，目前商业产品远未达到，如</a:t>
            </a:r>
            <a:r>
              <a:rPr lang="en-US" altLang="zh-CN" sz="2400"/>
              <a:t>TD-LTE, FDD-LTE</a:t>
            </a:r>
            <a:r>
              <a:rPr lang="zh-CN" altLang="en-US" sz="2400"/>
              <a:t>。</a:t>
            </a:r>
            <a:endParaRPr lang="en-US" altLang="zh-CN" sz="2400"/>
          </a:p>
          <a:p>
            <a:r>
              <a:rPr lang="en-US" altLang="zh-CN" sz="2400"/>
              <a:t>5G </a:t>
            </a:r>
            <a:r>
              <a:rPr lang="zh-CN" altLang="en-US" sz="2400"/>
              <a:t>。。。     </a:t>
            </a:r>
          </a:p>
        </p:txBody>
      </p:sp>
      <p:sp>
        <p:nvSpPr>
          <p:cNvPr id="67588" name="灯片编号占位符 1">
            <a:extLst>
              <a:ext uri="{FF2B5EF4-FFF2-40B4-BE49-F238E27FC236}">
                <a16:creationId xmlns:a16="http://schemas.microsoft.com/office/drawing/2014/main" id="{7D5CC805-9FC7-CA6D-9626-0A33C42A294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DB325E65-1D55-42E6-8826-71099951A95A}" type="slidenum">
              <a:rPr lang="en-US" altLang="zh-CN" sz="1200">
                <a:solidFill>
                  <a:srgbClr val="898989"/>
                </a:solidFill>
              </a:rPr>
              <a:pPr eaLnBrk="1" hangingPunct="1"/>
              <a:t>63</a:t>
            </a:fld>
            <a:endParaRPr lang="en-US" altLang="zh-CN" sz="1200">
              <a:solidFill>
                <a:srgbClr val="89898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C444C04E-1D7F-7750-F308-79CA59E4106C}"/>
              </a:ext>
            </a:extLst>
          </p:cNvPr>
          <p:cNvSpPr>
            <a:spLocks noGrp="1" noChangeArrowheads="1"/>
          </p:cNvSpPr>
          <p:nvPr>
            <p:ph type="title"/>
          </p:nvPr>
        </p:nvSpPr>
        <p:spPr/>
        <p:txBody>
          <a:bodyPr/>
          <a:lstStyle/>
          <a:p>
            <a:pPr algn="ctr"/>
            <a:r>
              <a:rPr lang="en-US" altLang="zh-CN"/>
              <a:t>3G </a:t>
            </a:r>
            <a:r>
              <a:rPr lang="zh-CN" altLang="en-US"/>
              <a:t>蜂窝通信系统的</a:t>
            </a:r>
            <a:br>
              <a:rPr lang="zh-CN" altLang="en-US"/>
            </a:br>
            <a:r>
              <a:rPr lang="zh-CN" altLang="en-US"/>
              <a:t>重要组成构件 </a:t>
            </a:r>
          </a:p>
        </p:txBody>
      </p:sp>
      <p:sp>
        <p:nvSpPr>
          <p:cNvPr id="68611" name="Line 5">
            <a:extLst>
              <a:ext uri="{FF2B5EF4-FFF2-40B4-BE49-F238E27FC236}">
                <a16:creationId xmlns:a16="http://schemas.microsoft.com/office/drawing/2014/main" id="{59B6BA80-1012-AB4E-1013-0DD256E039E8}"/>
              </a:ext>
            </a:extLst>
          </p:cNvPr>
          <p:cNvSpPr>
            <a:spLocks noChangeShapeType="1"/>
          </p:cNvSpPr>
          <p:nvPr/>
        </p:nvSpPr>
        <p:spPr bwMode="auto">
          <a:xfrm flipH="1">
            <a:off x="4356100" y="3605213"/>
            <a:ext cx="511175" cy="112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2" name="Line 6">
            <a:extLst>
              <a:ext uri="{FF2B5EF4-FFF2-40B4-BE49-F238E27FC236}">
                <a16:creationId xmlns:a16="http://schemas.microsoft.com/office/drawing/2014/main" id="{9BB1D6AC-8DE7-95EF-252D-6539329FEA41}"/>
              </a:ext>
            </a:extLst>
          </p:cNvPr>
          <p:cNvSpPr>
            <a:spLocks noChangeShapeType="1"/>
          </p:cNvSpPr>
          <p:nvPr/>
        </p:nvSpPr>
        <p:spPr bwMode="auto">
          <a:xfrm flipH="1" flipV="1">
            <a:off x="4410075" y="3417888"/>
            <a:ext cx="374650" cy="90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3" name="Text Box 7">
            <a:extLst>
              <a:ext uri="{FF2B5EF4-FFF2-40B4-BE49-F238E27FC236}">
                <a16:creationId xmlns:a16="http://schemas.microsoft.com/office/drawing/2014/main" id="{B48E6D9A-54E6-7048-AE3F-EE9BEF46A258}"/>
              </a:ext>
            </a:extLst>
          </p:cNvPr>
          <p:cNvSpPr txBox="1">
            <a:spLocks noChangeArrowheads="1"/>
          </p:cNvSpPr>
          <p:nvPr/>
        </p:nvSpPr>
        <p:spPr bwMode="auto">
          <a:xfrm>
            <a:off x="4500563" y="2925763"/>
            <a:ext cx="996950" cy="50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移动</a:t>
            </a:r>
          </a:p>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交换中心</a:t>
            </a:r>
          </a:p>
        </p:txBody>
      </p:sp>
      <p:sp>
        <p:nvSpPr>
          <p:cNvPr id="68614" name="Freeform 8">
            <a:extLst>
              <a:ext uri="{FF2B5EF4-FFF2-40B4-BE49-F238E27FC236}">
                <a16:creationId xmlns:a16="http://schemas.microsoft.com/office/drawing/2014/main" id="{37C747AF-9293-09D3-3176-5480EF9CAE69}"/>
              </a:ext>
            </a:extLst>
          </p:cNvPr>
          <p:cNvSpPr>
            <a:spLocks/>
          </p:cNvSpPr>
          <p:nvPr/>
        </p:nvSpPr>
        <p:spPr bwMode="auto">
          <a:xfrm>
            <a:off x="611188" y="2205038"/>
            <a:ext cx="3508375" cy="2406650"/>
          </a:xfrm>
          <a:custGeom>
            <a:avLst/>
            <a:gdLst>
              <a:gd name="T0" fmla="*/ 2147483647 w 2210"/>
              <a:gd name="T1" fmla="*/ 2147483647 h 1516"/>
              <a:gd name="T2" fmla="*/ 2147483647 w 2210"/>
              <a:gd name="T3" fmla="*/ 2147483647 h 1516"/>
              <a:gd name="T4" fmla="*/ 2147483647 w 2210"/>
              <a:gd name="T5" fmla="*/ 2147483647 h 1516"/>
              <a:gd name="T6" fmla="*/ 2147483647 w 2210"/>
              <a:gd name="T7" fmla="*/ 2147483647 h 1516"/>
              <a:gd name="T8" fmla="*/ 2147483647 w 2210"/>
              <a:gd name="T9" fmla="*/ 2147483647 h 1516"/>
              <a:gd name="T10" fmla="*/ 2147483647 w 2210"/>
              <a:gd name="T11" fmla="*/ 2147483647 h 1516"/>
              <a:gd name="T12" fmla="*/ 2147483647 w 2210"/>
              <a:gd name="T13" fmla="*/ 2147483647 h 1516"/>
              <a:gd name="T14" fmla="*/ 2147483647 w 2210"/>
              <a:gd name="T15" fmla="*/ 2147483647 h 1516"/>
              <a:gd name="T16" fmla="*/ 2147483647 w 2210"/>
              <a:gd name="T17" fmla="*/ 2147483647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2147483647 w 2210"/>
              <a:gd name="T31" fmla="*/ 2147483647 h 1516"/>
              <a:gd name="T32" fmla="*/ 2147483647 w 2210"/>
              <a:gd name="T33" fmla="*/ 2147483647 h 1516"/>
              <a:gd name="T34" fmla="*/ 2147483647 w 2210"/>
              <a:gd name="T35" fmla="*/ 2147483647 h 1516"/>
              <a:gd name="T36" fmla="*/ 2147483647 w 2210"/>
              <a:gd name="T37" fmla="*/ 2147483647 h 1516"/>
              <a:gd name="T38" fmla="*/ 2147483647 w 2210"/>
              <a:gd name="T39" fmla="*/ 2147483647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5" name="Freeform 9">
            <a:extLst>
              <a:ext uri="{FF2B5EF4-FFF2-40B4-BE49-F238E27FC236}">
                <a16:creationId xmlns:a16="http://schemas.microsoft.com/office/drawing/2014/main" id="{9B0114FD-81FC-1145-9217-6E1C2643CA94}"/>
              </a:ext>
            </a:extLst>
          </p:cNvPr>
          <p:cNvSpPr>
            <a:spLocks/>
          </p:cNvSpPr>
          <p:nvPr/>
        </p:nvSpPr>
        <p:spPr bwMode="auto">
          <a:xfrm>
            <a:off x="4503738" y="4618038"/>
            <a:ext cx="2516187" cy="541337"/>
          </a:xfrm>
          <a:custGeom>
            <a:avLst/>
            <a:gdLst>
              <a:gd name="T0" fmla="*/ 0 w 1585"/>
              <a:gd name="T1" fmla="*/ 0 h 341"/>
              <a:gd name="T2" fmla="*/ 2147483647 w 1585"/>
              <a:gd name="T3" fmla="*/ 2147483647 h 341"/>
              <a:gd name="T4" fmla="*/ 2147483647 w 1585"/>
              <a:gd name="T5" fmla="*/ 2147483647 h 341"/>
              <a:gd name="T6" fmla="*/ 0 60000 65536"/>
              <a:gd name="T7" fmla="*/ 0 60000 65536"/>
              <a:gd name="T8" fmla="*/ 0 60000 65536"/>
            </a:gdLst>
            <a:ahLst/>
            <a:cxnLst>
              <a:cxn ang="T6">
                <a:pos x="T0" y="T1"/>
              </a:cxn>
              <a:cxn ang="T7">
                <a:pos x="T2" y="T3"/>
              </a:cxn>
              <a:cxn ang="T8">
                <a:pos x="T4" y="T5"/>
              </a:cxn>
            </a:cxnLst>
            <a:rect l="0" t="0" r="r" b="b"/>
            <a:pathLst>
              <a:path w="1585" h="341">
                <a:moveTo>
                  <a:pt x="0" y="0"/>
                </a:moveTo>
                <a:lnTo>
                  <a:pt x="809" y="340"/>
                </a:lnTo>
                <a:lnTo>
                  <a:pt x="1585" y="34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6" name="Line 10">
            <a:extLst>
              <a:ext uri="{FF2B5EF4-FFF2-40B4-BE49-F238E27FC236}">
                <a16:creationId xmlns:a16="http://schemas.microsoft.com/office/drawing/2014/main" id="{529997DF-C923-4F3A-350B-F31C7A4BBFB6}"/>
              </a:ext>
            </a:extLst>
          </p:cNvPr>
          <p:cNvSpPr>
            <a:spLocks noChangeShapeType="1"/>
          </p:cNvSpPr>
          <p:nvPr/>
        </p:nvSpPr>
        <p:spPr bwMode="auto">
          <a:xfrm>
            <a:off x="3924300" y="3573463"/>
            <a:ext cx="3527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AutoShape 11">
            <a:extLst>
              <a:ext uri="{FF2B5EF4-FFF2-40B4-BE49-F238E27FC236}">
                <a16:creationId xmlns:a16="http://schemas.microsoft.com/office/drawing/2014/main" id="{7324EFDD-C2E0-FB6A-F0CD-8C8AA362E60A}"/>
              </a:ext>
            </a:extLst>
          </p:cNvPr>
          <p:cNvSpPr>
            <a:spLocks noChangeArrowheads="1"/>
          </p:cNvSpPr>
          <p:nvPr/>
        </p:nvSpPr>
        <p:spPr bwMode="auto">
          <a:xfrm>
            <a:off x="993775" y="2905125"/>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18" name="AutoShape 12">
            <a:extLst>
              <a:ext uri="{FF2B5EF4-FFF2-40B4-BE49-F238E27FC236}">
                <a16:creationId xmlns:a16="http://schemas.microsoft.com/office/drawing/2014/main" id="{D823A9B3-0289-EDE8-96FF-6085B65D3DF0}"/>
              </a:ext>
            </a:extLst>
          </p:cNvPr>
          <p:cNvSpPr>
            <a:spLocks noChangeArrowheads="1"/>
          </p:cNvSpPr>
          <p:nvPr/>
        </p:nvSpPr>
        <p:spPr bwMode="auto">
          <a:xfrm>
            <a:off x="1533525" y="2587625"/>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19" name="AutoShape 13">
            <a:extLst>
              <a:ext uri="{FF2B5EF4-FFF2-40B4-BE49-F238E27FC236}">
                <a16:creationId xmlns:a16="http://schemas.microsoft.com/office/drawing/2014/main" id="{E98AFA71-857A-F0DA-23E9-BC93D270982C}"/>
              </a:ext>
            </a:extLst>
          </p:cNvPr>
          <p:cNvSpPr>
            <a:spLocks noChangeArrowheads="1"/>
          </p:cNvSpPr>
          <p:nvPr/>
        </p:nvSpPr>
        <p:spPr bwMode="auto">
          <a:xfrm>
            <a:off x="1539875" y="3213100"/>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20" name="AutoShape 14">
            <a:extLst>
              <a:ext uri="{FF2B5EF4-FFF2-40B4-BE49-F238E27FC236}">
                <a16:creationId xmlns:a16="http://schemas.microsoft.com/office/drawing/2014/main" id="{CE6C1C9B-DE24-9182-A0E1-F3EF1A727C53}"/>
              </a:ext>
            </a:extLst>
          </p:cNvPr>
          <p:cNvSpPr>
            <a:spLocks noChangeArrowheads="1"/>
          </p:cNvSpPr>
          <p:nvPr/>
        </p:nvSpPr>
        <p:spPr bwMode="auto">
          <a:xfrm>
            <a:off x="2073275" y="2889250"/>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21" name="AutoShape 15">
            <a:extLst>
              <a:ext uri="{FF2B5EF4-FFF2-40B4-BE49-F238E27FC236}">
                <a16:creationId xmlns:a16="http://schemas.microsoft.com/office/drawing/2014/main" id="{43D6275B-0C77-1EA2-D87C-7D309E9BCF76}"/>
              </a:ext>
            </a:extLst>
          </p:cNvPr>
          <p:cNvSpPr>
            <a:spLocks noChangeArrowheads="1"/>
          </p:cNvSpPr>
          <p:nvPr/>
        </p:nvSpPr>
        <p:spPr bwMode="auto">
          <a:xfrm>
            <a:off x="1001713" y="3530600"/>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22" name="AutoShape 16">
            <a:extLst>
              <a:ext uri="{FF2B5EF4-FFF2-40B4-BE49-F238E27FC236}">
                <a16:creationId xmlns:a16="http://schemas.microsoft.com/office/drawing/2014/main" id="{9FA30E24-34B0-29DD-2CC6-7705CF16773B}"/>
              </a:ext>
            </a:extLst>
          </p:cNvPr>
          <p:cNvSpPr>
            <a:spLocks noChangeArrowheads="1"/>
          </p:cNvSpPr>
          <p:nvPr/>
        </p:nvSpPr>
        <p:spPr bwMode="auto">
          <a:xfrm>
            <a:off x="1531938" y="3833813"/>
            <a:ext cx="72072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23" name="AutoShape 17">
            <a:extLst>
              <a:ext uri="{FF2B5EF4-FFF2-40B4-BE49-F238E27FC236}">
                <a16:creationId xmlns:a16="http://schemas.microsoft.com/office/drawing/2014/main" id="{BC5EDE29-07A2-C6B7-5668-7A1274DA8B1E}"/>
              </a:ext>
            </a:extLst>
          </p:cNvPr>
          <p:cNvSpPr>
            <a:spLocks noChangeArrowheads="1"/>
          </p:cNvSpPr>
          <p:nvPr/>
        </p:nvSpPr>
        <p:spPr bwMode="auto">
          <a:xfrm>
            <a:off x="2079625" y="3522663"/>
            <a:ext cx="72072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68624" name="Group 18">
            <a:extLst>
              <a:ext uri="{FF2B5EF4-FFF2-40B4-BE49-F238E27FC236}">
                <a16:creationId xmlns:a16="http://schemas.microsoft.com/office/drawing/2014/main" id="{E3F37F1E-A59A-24E1-32BC-2E301FAB8C6C}"/>
              </a:ext>
            </a:extLst>
          </p:cNvPr>
          <p:cNvGrpSpPr>
            <a:grpSpLocks/>
          </p:cNvGrpSpPr>
          <p:nvPr/>
        </p:nvGrpSpPr>
        <p:grpSpPr bwMode="auto">
          <a:xfrm>
            <a:off x="1763713" y="2349500"/>
            <a:ext cx="287337" cy="504825"/>
            <a:chOff x="4608" y="700"/>
            <a:chExt cx="306" cy="553"/>
          </a:xfrm>
        </p:grpSpPr>
        <p:grpSp>
          <p:nvGrpSpPr>
            <p:cNvPr id="68908" name="Group 19">
              <a:extLst>
                <a:ext uri="{FF2B5EF4-FFF2-40B4-BE49-F238E27FC236}">
                  <a16:creationId xmlns:a16="http://schemas.microsoft.com/office/drawing/2014/main" id="{2D5AFE83-5E18-B06B-F7AA-ED9935AEA4E5}"/>
                </a:ext>
              </a:extLst>
            </p:cNvPr>
            <p:cNvGrpSpPr>
              <a:grpSpLocks/>
            </p:cNvGrpSpPr>
            <p:nvPr/>
          </p:nvGrpSpPr>
          <p:grpSpPr bwMode="auto">
            <a:xfrm>
              <a:off x="4694" y="784"/>
              <a:ext cx="134" cy="469"/>
              <a:chOff x="4740" y="784"/>
              <a:chExt cx="88" cy="692"/>
            </a:xfrm>
          </p:grpSpPr>
          <p:sp>
            <p:nvSpPr>
              <p:cNvPr id="68916" name="Line 20">
                <a:extLst>
                  <a:ext uri="{FF2B5EF4-FFF2-40B4-BE49-F238E27FC236}">
                    <a16:creationId xmlns:a16="http://schemas.microsoft.com/office/drawing/2014/main" id="{5E62795F-7970-FF5C-A1A6-4CDAAA84AFC4}"/>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917" name="Group 21">
                <a:extLst>
                  <a:ext uri="{FF2B5EF4-FFF2-40B4-BE49-F238E27FC236}">
                    <a16:creationId xmlns:a16="http://schemas.microsoft.com/office/drawing/2014/main" id="{142D0CA4-1EDE-2DBC-F4B9-8F58E47C15DB}"/>
                  </a:ext>
                </a:extLst>
              </p:cNvPr>
              <p:cNvGrpSpPr>
                <a:grpSpLocks/>
              </p:cNvGrpSpPr>
              <p:nvPr/>
            </p:nvGrpSpPr>
            <p:grpSpPr bwMode="auto">
              <a:xfrm>
                <a:off x="4740" y="784"/>
                <a:ext cx="88" cy="692"/>
                <a:chOff x="4740" y="784"/>
                <a:chExt cx="88" cy="692"/>
              </a:xfrm>
            </p:grpSpPr>
            <p:sp>
              <p:nvSpPr>
                <p:cNvPr id="68918" name="Line 22">
                  <a:extLst>
                    <a:ext uri="{FF2B5EF4-FFF2-40B4-BE49-F238E27FC236}">
                      <a16:creationId xmlns:a16="http://schemas.microsoft.com/office/drawing/2014/main" id="{A2333BBD-DFEE-DCC2-CE51-6CF6575FC0E6}"/>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19" name="Line 23">
                  <a:extLst>
                    <a:ext uri="{FF2B5EF4-FFF2-40B4-BE49-F238E27FC236}">
                      <a16:creationId xmlns:a16="http://schemas.microsoft.com/office/drawing/2014/main" id="{3ABE29E8-E4BD-9B44-BD09-DAD49C999E45}"/>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0" name="Line 24">
                  <a:extLst>
                    <a:ext uri="{FF2B5EF4-FFF2-40B4-BE49-F238E27FC236}">
                      <a16:creationId xmlns:a16="http://schemas.microsoft.com/office/drawing/2014/main" id="{417D4F2D-E9AA-5C38-8825-3661E220DCAF}"/>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1" name="Line 25">
                  <a:extLst>
                    <a:ext uri="{FF2B5EF4-FFF2-40B4-BE49-F238E27FC236}">
                      <a16:creationId xmlns:a16="http://schemas.microsoft.com/office/drawing/2014/main" id="{123F87D6-E55A-1583-2376-E0F4D02BFA67}"/>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2" name="Line 26">
                  <a:extLst>
                    <a:ext uri="{FF2B5EF4-FFF2-40B4-BE49-F238E27FC236}">
                      <a16:creationId xmlns:a16="http://schemas.microsoft.com/office/drawing/2014/main" id="{E38EE215-4630-1439-EAAD-CBBB7238F670}"/>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3" name="Line 27">
                  <a:extLst>
                    <a:ext uri="{FF2B5EF4-FFF2-40B4-BE49-F238E27FC236}">
                      <a16:creationId xmlns:a16="http://schemas.microsoft.com/office/drawing/2014/main" id="{BE2E9874-266A-BA81-2793-D9BC0642664C}"/>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4" name="Line 28">
                  <a:extLst>
                    <a:ext uri="{FF2B5EF4-FFF2-40B4-BE49-F238E27FC236}">
                      <a16:creationId xmlns:a16="http://schemas.microsoft.com/office/drawing/2014/main" id="{043D5007-E33C-A4AF-6929-E873CA18043D}"/>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5" name="Line 29">
                  <a:extLst>
                    <a:ext uri="{FF2B5EF4-FFF2-40B4-BE49-F238E27FC236}">
                      <a16:creationId xmlns:a16="http://schemas.microsoft.com/office/drawing/2014/main" id="{C8E5ACE2-837B-78BE-CD75-8A395273F496}"/>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6" name="Line 30">
                  <a:extLst>
                    <a:ext uri="{FF2B5EF4-FFF2-40B4-BE49-F238E27FC236}">
                      <a16:creationId xmlns:a16="http://schemas.microsoft.com/office/drawing/2014/main" id="{D814CEC1-51DC-E709-8F69-B2622078139C}"/>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7" name="Line 31">
                  <a:extLst>
                    <a:ext uri="{FF2B5EF4-FFF2-40B4-BE49-F238E27FC236}">
                      <a16:creationId xmlns:a16="http://schemas.microsoft.com/office/drawing/2014/main" id="{8DA9C9A4-A5B7-5864-D30F-A1D94E5A28D8}"/>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8" name="Line 32">
                  <a:extLst>
                    <a:ext uri="{FF2B5EF4-FFF2-40B4-BE49-F238E27FC236}">
                      <a16:creationId xmlns:a16="http://schemas.microsoft.com/office/drawing/2014/main" id="{332D0E3D-6A8A-85FF-0377-E294D251DA5C}"/>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29" name="Line 33">
                  <a:extLst>
                    <a:ext uri="{FF2B5EF4-FFF2-40B4-BE49-F238E27FC236}">
                      <a16:creationId xmlns:a16="http://schemas.microsoft.com/office/drawing/2014/main" id="{5EF29D9B-5AD6-6EB9-8855-E012412D2AA2}"/>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30" name="Line 34">
                  <a:extLst>
                    <a:ext uri="{FF2B5EF4-FFF2-40B4-BE49-F238E27FC236}">
                      <a16:creationId xmlns:a16="http://schemas.microsoft.com/office/drawing/2014/main" id="{A304D7B3-03A6-FF63-5D14-16A561D356CB}"/>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31" name="Oval 35">
                  <a:extLst>
                    <a:ext uri="{FF2B5EF4-FFF2-40B4-BE49-F238E27FC236}">
                      <a16:creationId xmlns:a16="http://schemas.microsoft.com/office/drawing/2014/main" id="{7AB8E76D-7DAC-1842-F48B-6D28C773195D}"/>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909" name="Group 36">
              <a:extLst>
                <a:ext uri="{FF2B5EF4-FFF2-40B4-BE49-F238E27FC236}">
                  <a16:creationId xmlns:a16="http://schemas.microsoft.com/office/drawing/2014/main" id="{2DF6293F-9DFA-0D63-55CC-B720F652CDB9}"/>
                </a:ext>
              </a:extLst>
            </p:cNvPr>
            <p:cNvGrpSpPr>
              <a:grpSpLocks/>
            </p:cNvGrpSpPr>
            <p:nvPr/>
          </p:nvGrpSpPr>
          <p:grpSpPr bwMode="auto">
            <a:xfrm>
              <a:off x="4608" y="700"/>
              <a:ext cx="306" cy="90"/>
              <a:chOff x="748" y="2251"/>
              <a:chExt cx="306" cy="90"/>
            </a:xfrm>
          </p:grpSpPr>
          <p:sp>
            <p:nvSpPr>
              <p:cNvPr id="68910" name="AutoShape 37">
                <a:extLst>
                  <a:ext uri="{FF2B5EF4-FFF2-40B4-BE49-F238E27FC236}">
                    <a16:creationId xmlns:a16="http://schemas.microsoft.com/office/drawing/2014/main" id="{D64FE992-11F7-A615-073A-ACEEF9E341CB}"/>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911" name="AutoShape 38">
                <a:extLst>
                  <a:ext uri="{FF2B5EF4-FFF2-40B4-BE49-F238E27FC236}">
                    <a16:creationId xmlns:a16="http://schemas.microsoft.com/office/drawing/2014/main" id="{C228FB0F-2BAA-6C2D-6D21-9E53AF17D152}"/>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912" name="AutoShape 39">
                <a:extLst>
                  <a:ext uri="{FF2B5EF4-FFF2-40B4-BE49-F238E27FC236}">
                    <a16:creationId xmlns:a16="http://schemas.microsoft.com/office/drawing/2014/main" id="{D71A6CEF-8A90-E1C8-90B9-FBCE0DF0FBA6}"/>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913" name="AutoShape 40">
                <a:extLst>
                  <a:ext uri="{FF2B5EF4-FFF2-40B4-BE49-F238E27FC236}">
                    <a16:creationId xmlns:a16="http://schemas.microsoft.com/office/drawing/2014/main" id="{EE8B509E-22FD-C837-412C-93625691C7B7}"/>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914" name="AutoShape 41">
                <a:extLst>
                  <a:ext uri="{FF2B5EF4-FFF2-40B4-BE49-F238E27FC236}">
                    <a16:creationId xmlns:a16="http://schemas.microsoft.com/office/drawing/2014/main" id="{C55ECDDC-D489-791E-F7A1-CEA4051B1707}"/>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915" name="AutoShape 42">
                <a:extLst>
                  <a:ext uri="{FF2B5EF4-FFF2-40B4-BE49-F238E27FC236}">
                    <a16:creationId xmlns:a16="http://schemas.microsoft.com/office/drawing/2014/main" id="{3633B307-BC22-B7FA-D421-AF0195695675}"/>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25" name="Group 43">
            <a:extLst>
              <a:ext uri="{FF2B5EF4-FFF2-40B4-BE49-F238E27FC236}">
                <a16:creationId xmlns:a16="http://schemas.microsoft.com/office/drawing/2014/main" id="{0D5BD0AD-2210-E600-A64F-DA1DA417E1E0}"/>
              </a:ext>
            </a:extLst>
          </p:cNvPr>
          <p:cNvGrpSpPr>
            <a:grpSpLocks/>
          </p:cNvGrpSpPr>
          <p:nvPr/>
        </p:nvGrpSpPr>
        <p:grpSpPr bwMode="auto">
          <a:xfrm>
            <a:off x="1187450" y="2709863"/>
            <a:ext cx="287338" cy="504825"/>
            <a:chOff x="4608" y="700"/>
            <a:chExt cx="306" cy="553"/>
          </a:xfrm>
        </p:grpSpPr>
        <p:grpSp>
          <p:nvGrpSpPr>
            <p:cNvPr id="68884" name="Group 44">
              <a:extLst>
                <a:ext uri="{FF2B5EF4-FFF2-40B4-BE49-F238E27FC236}">
                  <a16:creationId xmlns:a16="http://schemas.microsoft.com/office/drawing/2014/main" id="{5F9D22AD-9000-AA0B-73EA-F57F0B92A269}"/>
                </a:ext>
              </a:extLst>
            </p:cNvPr>
            <p:cNvGrpSpPr>
              <a:grpSpLocks/>
            </p:cNvGrpSpPr>
            <p:nvPr/>
          </p:nvGrpSpPr>
          <p:grpSpPr bwMode="auto">
            <a:xfrm>
              <a:off x="4694" y="784"/>
              <a:ext cx="134" cy="469"/>
              <a:chOff x="4740" y="784"/>
              <a:chExt cx="88" cy="692"/>
            </a:xfrm>
          </p:grpSpPr>
          <p:sp>
            <p:nvSpPr>
              <p:cNvPr id="68892" name="Line 45">
                <a:extLst>
                  <a:ext uri="{FF2B5EF4-FFF2-40B4-BE49-F238E27FC236}">
                    <a16:creationId xmlns:a16="http://schemas.microsoft.com/office/drawing/2014/main" id="{5A664451-3D29-A503-B4EF-7CCA61484635}"/>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893" name="Group 46">
                <a:extLst>
                  <a:ext uri="{FF2B5EF4-FFF2-40B4-BE49-F238E27FC236}">
                    <a16:creationId xmlns:a16="http://schemas.microsoft.com/office/drawing/2014/main" id="{F0756F81-E726-6BFE-EC30-4816AFD91F38}"/>
                  </a:ext>
                </a:extLst>
              </p:cNvPr>
              <p:cNvGrpSpPr>
                <a:grpSpLocks/>
              </p:cNvGrpSpPr>
              <p:nvPr/>
            </p:nvGrpSpPr>
            <p:grpSpPr bwMode="auto">
              <a:xfrm>
                <a:off x="4740" y="784"/>
                <a:ext cx="88" cy="692"/>
                <a:chOff x="4740" y="784"/>
                <a:chExt cx="88" cy="692"/>
              </a:xfrm>
            </p:grpSpPr>
            <p:sp>
              <p:nvSpPr>
                <p:cNvPr id="68894" name="Line 47">
                  <a:extLst>
                    <a:ext uri="{FF2B5EF4-FFF2-40B4-BE49-F238E27FC236}">
                      <a16:creationId xmlns:a16="http://schemas.microsoft.com/office/drawing/2014/main" id="{259D4E30-501F-AE3E-6A9A-BBBBD76263B9}"/>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95" name="Line 48">
                  <a:extLst>
                    <a:ext uri="{FF2B5EF4-FFF2-40B4-BE49-F238E27FC236}">
                      <a16:creationId xmlns:a16="http://schemas.microsoft.com/office/drawing/2014/main" id="{71687C72-B354-F1CB-F2B7-71F07F3B9990}"/>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96" name="Line 49">
                  <a:extLst>
                    <a:ext uri="{FF2B5EF4-FFF2-40B4-BE49-F238E27FC236}">
                      <a16:creationId xmlns:a16="http://schemas.microsoft.com/office/drawing/2014/main" id="{F1A24C3F-6C3D-6C4C-0A01-3B443BB1E377}"/>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97" name="Line 50">
                  <a:extLst>
                    <a:ext uri="{FF2B5EF4-FFF2-40B4-BE49-F238E27FC236}">
                      <a16:creationId xmlns:a16="http://schemas.microsoft.com/office/drawing/2014/main" id="{9B7C9152-2703-C8E0-2DE3-2F21911FEA78}"/>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98" name="Line 51">
                  <a:extLst>
                    <a:ext uri="{FF2B5EF4-FFF2-40B4-BE49-F238E27FC236}">
                      <a16:creationId xmlns:a16="http://schemas.microsoft.com/office/drawing/2014/main" id="{348C6042-D875-5B46-3D4D-22453792C5CE}"/>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99" name="Line 52">
                  <a:extLst>
                    <a:ext uri="{FF2B5EF4-FFF2-40B4-BE49-F238E27FC236}">
                      <a16:creationId xmlns:a16="http://schemas.microsoft.com/office/drawing/2014/main" id="{CFAF73E8-5619-DF6A-F48B-4C4EE16BFEA7}"/>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0" name="Line 53">
                  <a:extLst>
                    <a:ext uri="{FF2B5EF4-FFF2-40B4-BE49-F238E27FC236}">
                      <a16:creationId xmlns:a16="http://schemas.microsoft.com/office/drawing/2014/main" id="{01405B99-D810-F1B2-11AD-D5B72CE34A68}"/>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1" name="Line 54">
                  <a:extLst>
                    <a:ext uri="{FF2B5EF4-FFF2-40B4-BE49-F238E27FC236}">
                      <a16:creationId xmlns:a16="http://schemas.microsoft.com/office/drawing/2014/main" id="{0A54A4E1-072B-1408-6890-A911FB641ACB}"/>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2" name="Line 55">
                  <a:extLst>
                    <a:ext uri="{FF2B5EF4-FFF2-40B4-BE49-F238E27FC236}">
                      <a16:creationId xmlns:a16="http://schemas.microsoft.com/office/drawing/2014/main" id="{EB74C9B2-B08D-B427-89E0-AA394382B09A}"/>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3" name="Line 56">
                  <a:extLst>
                    <a:ext uri="{FF2B5EF4-FFF2-40B4-BE49-F238E27FC236}">
                      <a16:creationId xmlns:a16="http://schemas.microsoft.com/office/drawing/2014/main" id="{CDDD5310-683E-D895-F534-5B4C5A7FCF76}"/>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4" name="Line 57">
                  <a:extLst>
                    <a:ext uri="{FF2B5EF4-FFF2-40B4-BE49-F238E27FC236}">
                      <a16:creationId xmlns:a16="http://schemas.microsoft.com/office/drawing/2014/main" id="{5533EE3A-47D1-BD01-90BC-51D9AA6DA8F8}"/>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5" name="Line 58">
                  <a:extLst>
                    <a:ext uri="{FF2B5EF4-FFF2-40B4-BE49-F238E27FC236}">
                      <a16:creationId xmlns:a16="http://schemas.microsoft.com/office/drawing/2014/main" id="{291AAA55-AF6D-FA20-C5E8-D723DC99489E}"/>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6" name="Line 59">
                  <a:extLst>
                    <a:ext uri="{FF2B5EF4-FFF2-40B4-BE49-F238E27FC236}">
                      <a16:creationId xmlns:a16="http://schemas.microsoft.com/office/drawing/2014/main" id="{AD2B2E97-AB78-9A88-6DE8-AB90E8A76608}"/>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907" name="Oval 60">
                  <a:extLst>
                    <a:ext uri="{FF2B5EF4-FFF2-40B4-BE49-F238E27FC236}">
                      <a16:creationId xmlns:a16="http://schemas.microsoft.com/office/drawing/2014/main" id="{CA7D94A7-7FB4-EDA9-A862-7795BA39E955}"/>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885" name="Group 61">
              <a:extLst>
                <a:ext uri="{FF2B5EF4-FFF2-40B4-BE49-F238E27FC236}">
                  <a16:creationId xmlns:a16="http://schemas.microsoft.com/office/drawing/2014/main" id="{3C42DAF4-5469-5473-4D88-BE4D2E4F0428}"/>
                </a:ext>
              </a:extLst>
            </p:cNvPr>
            <p:cNvGrpSpPr>
              <a:grpSpLocks/>
            </p:cNvGrpSpPr>
            <p:nvPr/>
          </p:nvGrpSpPr>
          <p:grpSpPr bwMode="auto">
            <a:xfrm>
              <a:off x="4608" y="700"/>
              <a:ext cx="306" cy="90"/>
              <a:chOff x="748" y="2251"/>
              <a:chExt cx="306" cy="90"/>
            </a:xfrm>
          </p:grpSpPr>
          <p:sp>
            <p:nvSpPr>
              <p:cNvPr id="68886" name="AutoShape 62">
                <a:extLst>
                  <a:ext uri="{FF2B5EF4-FFF2-40B4-BE49-F238E27FC236}">
                    <a16:creationId xmlns:a16="http://schemas.microsoft.com/office/drawing/2014/main" id="{05EBA1CF-8299-A5B8-4995-FF35129F2B96}"/>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87" name="AutoShape 63">
                <a:extLst>
                  <a:ext uri="{FF2B5EF4-FFF2-40B4-BE49-F238E27FC236}">
                    <a16:creationId xmlns:a16="http://schemas.microsoft.com/office/drawing/2014/main" id="{7A011FE8-72A4-D944-946F-C8C97E6EA91B}"/>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88" name="AutoShape 64">
                <a:extLst>
                  <a:ext uri="{FF2B5EF4-FFF2-40B4-BE49-F238E27FC236}">
                    <a16:creationId xmlns:a16="http://schemas.microsoft.com/office/drawing/2014/main" id="{D67985AE-1CC8-660A-F12D-1F7B4EA7BAE5}"/>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89" name="AutoShape 65">
                <a:extLst>
                  <a:ext uri="{FF2B5EF4-FFF2-40B4-BE49-F238E27FC236}">
                    <a16:creationId xmlns:a16="http://schemas.microsoft.com/office/drawing/2014/main" id="{5781D5A7-0B30-A82D-915C-60CCD0BAC816}"/>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90" name="AutoShape 66">
                <a:extLst>
                  <a:ext uri="{FF2B5EF4-FFF2-40B4-BE49-F238E27FC236}">
                    <a16:creationId xmlns:a16="http://schemas.microsoft.com/office/drawing/2014/main" id="{454A0045-4F1F-95E6-F385-53C40E451BA4}"/>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91" name="AutoShape 67">
                <a:extLst>
                  <a:ext uri="{FF2B5EF4-FFF2-40B4-BE49-F238E27FC236}">
                    <a16:creationId xmlns:a16="http://schemas.microsoft.com/office/drawing/2014/main" id="{21377D24-6796-D409-B483-AA5FF4FBA5AC}"/>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26" name="Group 68">
            <a:extLst>
              <a:ext uri="{FF2B5EF4-FFF2-40B4-BE49-F238E27FC236}">
                <a16:creationId xmlns:a16="http://schemas.microsoft.com/office/drawing/2014/main" id="{8DF354C4-E997-7417-5590-BB9B77D245DF}"/>
              </a:ext>
            </a:extLst>
          </p:cNvPr>
          <p:cNvGrpSpPr>
            <a:grpSpLocks/>
          </p:cNvGrpSpPr>
          <p:nvPr/>
        </p:nvGrpSpPr>
        <p:grpSpPr bwMode="auto">
          <a:xfrm>
            <a:off x="1835150" y="3070225"/>
            <a:ext cx="287338" cy="504825"/>
            <a:chOff x="4608" y="700"/>
            <a:chExt cx="306" cy="553"/>
          </a:xfrm>
        </p:grpSpPr>
        <p:grpSp>
          <p:nvGrpSpPr>
            <p:cNvPr id="68860" name="Group 69">
              <a:extLst>
                <a:ext uri="{FF2B5EF4-FFF2-40B4-BE49-F238E27FC236}">
                  <a16:creationId xmlns:a16="http://schemas.microsoft.com/office/drawing/2014/main" id="{86E7172F-70E6-4F10-B541-2E27C3CF7209}"/>
                </a:ext>
              </a:extLst>
            </p:cNvPr>
            <p:cNvGrpSpPr>
              <a:grpSpLocks/>
            </p:cNvGrpSpPr>
            <p:nvPr/>
          </p:nvGrpSpPr>
          <p:grpSpPr bwMode="auto">
            <a:xfrm>
              <a:off x="4694" y="784"/>
              <a:ext cx="134" cy="469"/>
              <a:chOff x="4740" y="784"/>
              <a:chExt cx="88" cy="692"/>
            </a:xfrm>
          </p:grpSpPr>
          <p:sp>
            <p:nvSpPr>
              <p:cNvPr id="68868" name="Line 70">
                <a:extLst>
                  <a:ext uri="{FF2B5EF4-FFF2-40B4-BE49-F238E27FC236}">
                    <a16:creationId xmlns:a16="http://schemas.microsoft.com/office/drawing/2014/main" id="{66E24ADB-AD31-91CA-81DD-FE21D814B581}"/>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869" name="Group 71">
                <a:extLst>
                  <a:ext uri="{FF2B5EF4-FFF2-40B4-BE49-F238E27FC236}">
                    <a16:creationId xmlns:a16="http://schemas.microsoft.com/office/drawing/2014/main" id="{6F52D292-0ADB-508D-02AE-9696DE65ADCB}"/>
                  </a:ext>
                </a:extLst>
              </p:cNvPr>
              <p:cNvGrpSpPr>
                <a:grpSpLocks/>
              </p:cNvGrpSpPr>
              <p:nvPr/>
            </p:nvGrpSpPr>
            <p:grpSpPr bwMode="auto">
              <a:xfrm>
                <a:off x="4740" y="784"/>
                <a:ext cx="88" cy="692"/>
                <a:chOff x="4740" y="784"/>
                <a:chExt cx="88" cy="692"/>
              </a:xfrm>
            </p:grpSpPr>
            <p:sp>
              <p:nvSpPr>
                <p:cNvPr id="68870" name="Line 72">
                  <a:extLst>
                    <a:ext uri="{FF2B5EF4-FFF2-40B4-BE49-F238E27FC236}">
                      <a16:creationId xmlns:a16="http://schemas.microsoft.com/office/drawing/2014/main" id="{1C66A4D5-D7C1-E783-6920-49A9921850B2}"/>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1" name="Line 73">
                  <a:extLst>
                    <a:ext uri="{FF2B5EF4-FFF2-40B4-BE49-F238E27FC236}">
                      <a16:creationId xmlns:a16="http://schemas.microsoft.com/office/drawing/2014/main" id="{181B3CBE-F6CE-51A8-C403-4D4638531D8D}"/>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2" name="Line 74">
                  <a:extLst>
                    <a:ext uri="{FF2B5EF4-FFF2-40B4-BE49-F238E27FC236}">
                      <a16:creationId xmlns:a16="http://schemas.microsoft.com/office/drawing/2014/main" id="{EAC490A3-FC04-D1BE-3E10-F7B069D4FCBA}"/>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3" name="Line 75">
                  <a:extLst>
                    <a:ext uri="{FF2B5EF4-FFF2-40B4-BE49-F238E27FC236}">
                      <a16:creationId xmlns:a16="http://schemas.microsoft.com/office/drawing/2014/main" id="{6AA8EBC4-C8DC-6D2F-6961-AE87082F6617}"/>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4" name="Line 76">
                  <a:extLst>
                    <a:ext uri="{FF2B5EF4-FFF2-40B4-BE49-F238E27FC236}">
                      <a16:creationId xmlns:a16="http://schemas.microsoft.com/office/drawing/2014/main" id="{4E0D3898-02F4-234D-5781-37E3F836FD2C}"/>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5" name="Line 77">
                  <a:extLst>
                    <a:ext uri="{FF2B5EF4-FFF2-40B4-BE49-F238E27FC236}">
                      <a16:creationId xmlns:a16="http://schemas.microsoft.com/office/drawing/2014/main" id="{1EC77333-972A-82BC-FEF6-8500BA1A70B6}"/>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6" name="Line 78">
                  <a:extLst>
                    <a:ext uri="{FF2B5EF4-FFF2-40B4-BE49-F238E27FC236}">
                      <a16:creationId xmlns:a16="http://schemas.microsoft.com/office/drawing/2014/main" id="{19CCB6CE-7881-71FF-0DE3-12560B61E433}"/>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7" name="Line 79">
                  <a:extLst>
                    <a:ext uri="{FF2B5EF4-FFF2-40B4-BE49-F238E27FC236}">
                      <a16:creationId xmlns:a16="http://schemas.microsoft.com/office/drawing/2014/main" id="{4939BB46-A69F-512E-CF4D-1A034868B67E}"/>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8" name="Line 80">
                  <a:extLst>
                    <a:ext uri="{FF2B5EF4-FFF2-40B4-BE49-F238E27FC236}">
                      <a16:creationId xmlns:a16="http://schemas.microsoft.com/office/drawing/2014/main" id="{F6280FC1-9B10-F820-BE6F-5C1C87A9A17A}"/>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79" name="Line 81">
                  <a:extLst>
                    <a:ext uri="{FF2B5EF4-FFF2-40B4-BE49-F238E27FC236}">
                      <a16:creationId xmlns:a16="http://schemas.microsoft.com/office/drawing/2014/main" id="{205D58E9-8BF1-9C55-E6B7-E810828AF0C3}"/>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80" name="Line 82">
                  <a:extLst>
                    <a:ext uri="{FF2B5EF4-FFF2-40B4-BE49-F238E27FC236}">
                      <a16:creationId xmlns:a16="http://schemas.microsoft.com/office/drawing/2014/main" id="{8E433E71-032A-F1AA-B71F-834936DEAA7F}"/>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81" name="Line 83">
                  <a:extLst>
                    <a:ext uri="{FF2B5EF4-FFF2-40B4-BE49-F238E27FC236}">
                      <a16:creationId xmlns:a16="http://schemas.microsoft.com/office/drawing/2014/main" id="{83EB9FB2-D102-A8E2-6CE1-385A426817AC}"/>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82" name="Line 84">
                  <a:extLst>
                    <a:ext uri="{FF2B5EF4-FFF2-40B4-BE49-F238E27FC236}">
                      <a16:creationId xmlns:a16="http://schemas.microsoft.com/office/drawing/2014/main" id="{7930F6AB-9F2D-3863-D4AB-1EFF1A1FB067}"/>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83" name="Oval 85">
                  <a:extLst>
                    <a:ext uri="{FF2B5EF4-FFF2-40B4-BE49-F238E27FC236}">
                      <a16:creationId xmlns:a16="http://schemas.microsoft.com/office/drawing/2014/main" id="{291D33BA-62D0-720E-4EA8-FB89E79E7EC1}"/>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861" name="Group 86">
              <a:extLst>
                <a:ext uri="{FF2B5EF4-FFF2-40B4-BE49-F238E27FC236}">
                  <a16:creationId xmlns:a16="http://schemas.microsoft.com/office/drawing/2014/main" id="{D4219498-C3DA-A013-DB79-0C19BB4FEBFD}"/>
                </a:ext>
              </a:extLst>
            </p:cNvPr>
            <p:cNvGrpSpPr>
              <a:grpSpLocks/>
            </p:cNvGrpSpPr>
            <p:nvPr/>
          </p:nvGrpSpPr>
          <p:grpSpPr bwMode="auto">
            <a:xfrm>
              <a:off x="4608" y="700"/>
              <a:ext cx="306" cy="90"/>
              <a:chOff x="748" y="2251"/>
              <a:chExt cx="306" cy="90"/>
            </a:xfrm>
          </p:grpSpPr>
          <p:sp>
            <p:nvSpPr>
              <p:cNvPr id="68862" name="AutoShape 87">
                <a:extLst>
                  <a:ext uri="{FF2B5EF4-FFF2-40B4-BE49-F238E27FC236}">
                    <a16:creationId xmlns:a16="http://schemas.microsoft.com/office/drawing/2014/main" id="{28067409-5315-36AF-3A79-BB38CF151736}"/>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63" name="AutoShape 88">
                <a:extLst>
                  <a:ext uri="{FF2B5EF4-FFF2-40B4-BE49-F238E27FC236}">
                    <a16:creationId xmlns:a16="http://schemas.microsoft.com/office/drawing/2014/main" id="{A5101CBC-D9F7-DEBB-445C-AA39B017E1F5}"/>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64" name="AutoShape 89">
                <a:extLst>
                  <a:ext uri="{FF2B5EF4-FFF2-40B4-BE49-F238E27FC236}">
                    <a16:creationId xmlns:a16="http://schemas.microsoft.com/office/drawing/2014/main" id="{64598537-4799-1E4D-6906-47F35739FB63}"/>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65" name="AutoShape 90">
                <a:extLst>
                  <a:ext uri="{FF2B5EF4-FFF2-40B4-BE49-F238E27FC236}">
                    <a16:creationId xmlns:a16="http://schemas.microsoft.com/office/drawing/2014/main" id="{088AE210-9ED9-3768-0F96-34B0E3BBD126}"/>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66" name="AutoShape 91">
                <a:extLst>
                  <a:ext uri="{FF2B5EF4-FFF2-40B4-BE49-F238E27FC236}">
                    <a16:creationId xmlns:a16="http://schemas.microsoft.com/office/drawing/2014/main" id="{4D382347-65F6-6050-F7B7-1D0164A2A0A5}"/>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67" name="AutoShape 92">
                <a:extLst>
                  <a:ext uri="{FF2B5EF4-FFF2-40B4-BE49-F238E27FC236}">
                    <a16:creationId xmlns:a16="http://schemas.microsoft.com/office/drawing/2014/main" id="{7EF1F574-1EA9-723A-1F4C-EE6C298465F9}"/>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27" name="Group 93">
            <a:extLst>
              <a:ext uri="{FF2B5EF4-FFF2-40B4-BE49-F238E27FC236}">
                <a16:creationId xmlns:a16="http://schemas.microsoft.com/office/drawing/2014/main" id="{03C5C2C7-5A44-1868-FAF3-DE00E4C47C47}"/>
              </a:ext>
            </a:extLst>
          </p:cNvPr>
          <p:cNvGrpSpPr>
            <a:grpSpLocks/>
          </p:cNvGrpSpPr>
          <p:nvPr/>
        </p:nvGrpSpPr>
        <p:grpSpPr bwMode="auto">
          <a:xfrm>
            <a:off x="2411413" y="2636838"/>
            <a:ext cx="287337" cy="504825"/>
            <a:chOff x="4608" y="700"/>
            <a:chExt cx="306" cy="553"/>
          </a:xfrm>
        </p:grpSpPr>
        <p:grpSp>
          <p:nvGrpSpPr>
            <p:cNvPr id="68836" name="Group 94">
              <a:extLst>
                <a:ext uri="{FF2B5EF4-FFF2-40B4-BE49-F238E27FC236}">
                  <a16:creationId xmlns:a16="http://schemas.microsoft.com/office/drawing/2014/main" id="{9191A9FB-3574-B2BA-28B9-EFF362B0006C}"/>
                </a:ext>
              </a:extLst>
            </p:cNvPr>
            <p:cNvGrpSpPr>
              <a:grpSpLocks/>
            </p:cNvGrpSpPr>
            <p:nvPr/>
          </p:nvGrpSpPr>
          <p:grpSpPr bwMode="auto">
            <a:xfrm>
              <a:off x="4694" y="784"/>
              <a:ext cx="134" cy="469"/>
              <a:chOff x="4740" y="784"/>
              <a:chExt cx="88" cy="692"/>
            </a:xfrm>
          </p:grpSpPr>
          <p:sp>
            <p:nvSpPr>
              <p:cNvPr id="68844" name="Line 95">
                <a:extLst>
                  <a:ext uri="{FF2B5EF4-FFF2-40B4-BE49-F238E27FC236}">
                    <a16:creationId xmlns:a16="http://schemas.microsoft.com/office/drawing/2014/main" id="{A07520D0-035F-8CE3-28E9-29654E5D8F51}"/>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845" name="Group 96">
                <a:extLst>
                  <a:ext uri="{FF2B5EF4-FFF2-40B4-BE49-F238E27FC236}">
                    <a16:creationId xmlns:a16="http://schemas.microsoft.com/office/drawing/2014/main" id="{45045147-1F6F-DAAF-2E9D-F8DC661DFBD4}"/>
                  </a:ext>
                </a:extLst>
              </p:cNvPr>
              <p:cNvGrpSpPr>
                <a:grpSpLocks/>
              </p:cNvGrpSpPr>
              <p:nvPr/>
            </p:nvGrpSpPr>
            <p:grpSpPr bwMode="auto">
              <a:xfrm>
                <a:off x="4740" y="784"/>
                <a:ext cx="88" cy="692"/>
                <a:chOff x="4740" y="784"/>
                <a:chExt cx="88" cy="692"/>
              </a:xfrm>
            </p:grpSpPr>
            <p:sp>
              <p:nvSpPr>
                <p:cNvPr id="68846" name="Line 97">
                  <a:extLst>
                    <a:ext uri="{FF2B5EF4-FFF2-40B4-BE49-F238E27FC236}">
                      <a16:creationId xmlns:a16="http://schemas.microsoft.com/office/drawing/2014/main" id="{DC7BDBBB-ADA0-B058-BA93-290EF78536E8}"/>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7" name="Line 98">
                  <a:extLst>
                    <a:ext uri="{FF2B5EF4-FFF2-40B4-BE49-F238E27FC236}">
                      <a16:creationId xmlns:a16="http://schemas.microsoft.com/office/drawing/2014/main" id="{CF9014BD-8B2C-3E00-D537-72AFD6DA9593}"/>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8" name="Line 99">
                  <a:extLst>
                    <a:ext uri="{FF2B5EF4-FFF2-40B4-BE49-F238E27FC236}">
                      <a16:creationId xmlns:a16="http://schemas.microsoft.com/office/drawing/2014/main" id="{6278DED2-4429-3C4A-AC0B-68618EADEC6D}"/>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49" name="Line 100">
                  <a:extLst>
                    <a:ext uri="{FF2B5EF4-FFF2-40B4-BE49-F238E27FC236}">
                      <a16:creationId xmlns:a16="http://schemas.microsoft.com/office/drawing/2014/main" id="{3F1E1D8C-A8C6-8CCA-163E-7825F4AC7602}"/>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0" name="Line 101">
                  <a:extLst>
                    <a:ext uri="{FF2B5EF4-FFF2-40B4-BE49-F238E27FC236}">
                      <a16:creationId xmlns:a16="http://schemas.microsoft.com/office/drawing/2014/main" id="{8AADDCF2-90BD-8256-6DBF-97E2A12CF7B7}"/>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1" name="Line 102">
                  <a:extLst>
                    <a:ext uri="{FF2B5EF4-FFF2-40B4-BE49-F238E27FC236}">
                      <a16:creationId xmlns:a16="http://schemas.microsoft.com/office/drawing/2014/main" id="{AA8C03D6-2CC0-14AA-72ED-15C0FA27F49B}"/>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2" name="Line 103">
                  <a:extLst>
                    <a:ext uri="{FF2B5EF4-FFF2-40B4-BE49-F238E27FC236}">
                      <a16:creationId xmlns:a16="http://schemas.microsoft.com/office/drawing/2014/main" id="{CBF7FC1A-870A-C7AD-884C-CADA4B7D9A8D}"/>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3" name="Line 104">
                  <a:extLst>
                    <a:ext uri="{FF2B5EF4-FFF2-40B4-BE49-F238E27FC236}">
                      <a16:creationId xmlns:a16="http://schemas.microsoft.com/office/drawing/2014/main" id="{5531DD34-C22B-09C7-56A2-04219A249749}"/>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4" name="Line 105">
                  <a:extLst>
                    <a:ext uri="{FF2B5EF4-FFF2-40B4-BE49-F238E27FC236}">
                      <a16:creationId xmlns:a16="http://schemas.microsoft.com/office/drawing/2014/main" id="{8EDEB4DF-783C-814C-3012-CA54112B2B12}"/>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5" name="Line 106">
                  <a:extLst>
                    <a:ext uri="{FF2B5EF4-FFF2-40B4-BE49-F238E27FC236}">
                      <a16:creationId xmlns:a16="http://schemas.microsoft.com/office/drawing/2014/main" id="{AF0343C1-EFFF-80EC-CC92-5264F2220F2C}"/>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6" name="Line 107">
                  <a:extLst>
                    <a:ext uri="{FF2B5EF4-FFF2-40B4-BE49-F238E27FC236}">
                      <a16:creationId xmlns:a16="http://schemas.microsoft.com/office/drawing/2014/main" id="{650E074F-1EEA-1E1C-9128-4BE7C6012372}"/>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7" name="Line 108">
                  <a:extLst>
                    <a:ext uri="{FF2B5EF4-FFF2-40B4-BE49-F238E27FC236}">
                      <a16:creationId xmlns:a16="http://schemas.microsoft.com/office/drawing/2014/main" id="{9CC9F7D7-2214-79CF-B207-17F0594E5968}"/>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8" name="Line 109">
                  <a:extLst>
                    <a:ext uri="{FF2B5EF4-FFF2-40B4-BE49-F238E27FC236}">
                      <a16:creationId xmlns:a16="http://schemas.microsoft.com/office/drawing/2014/main" id="{43D3ECD2-A0AD-B51C-BD23-83183D8F6AD6}"/>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59" name="Oval 110">
                  <a:extLst>
                    <a:ext uri="{FF2B5EF4-FFF2-40B4-BE49-F238E27FC236}">
                      <a16:creationId xmlns:a16="http://schemas.microsoft.com/office/drawing/2014/main" id="{8B0E7A25-CFA2-EC1C-6FCF-36E51F381DDF}"/>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837" name="Group 111">
              <a:extLst>
                <a:ext uri="{FF2B5EF4-FFF2-40B4-BE49-F238E27FC236}">
                  <a16:creationId xmlns:a16="http://schemas.microsoft.com/office/drawing/2014/main" id="{3416ADF1-1280-6B57-FCF0-5D36937D2A0C}"/>
                </a:ext>
              </a:extLst>
            </p:cNvPr>
            <p:cNvGrpSpPr>
              <a:grpSpLocks/>
            </p:cNvGrpSpPr>
            <p:nvPr/>
          </p:nvGrpSpPr>
          <p:grpSpPr bwMode="auto">
            <a:xfrm>
              <a:off x="4608" y="700"/>
              <a:ext cx="306" cy="90"/>
              <a:chOff x="748" y="2251"/>
              <a:chExt cx="306" cy="90"/>
            </a:xfrm>
          </p:grpSpPr>
          <p:sp>
            <p:nvSpPr>
              <p:cNvPr id="68838" name="AutoShape 112">
                <a:extLst>
                  <a:ext uri="{FF2B5EF4-FFF2-40B4-BE49-F238E27FC236}">
                    <a16:creationId xmlns:a16="http://schemas.microsoft.com/office/drawing/2014/main" id="{D830AF7E-9333-DE60-4039-ED655DF2CAC3}"/>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39" name="AutoShape 113">
                <a:extLst>
                  <a:ext uri="{FF2B5EF4-FFF2-40B4-BE49-F238E27FC236}">
                    <a16:creationId xmlns:a16="http://schemas.microsoft.com/office/drawing/2014/main" id="{BE5ECD86-59E6-5A45-8ACF-692AD13EE75A}"/>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40" name="AutoShape 114">
                <a:extLst>
                  <a:ext uri="{FF2B5EF4-FFF2-40B4-BE49-F238E27FC236}">
                    <a16:creationId xmlns:a16="http://schemas.microsoft.com/office/drawing/2014/main" id="{9E4960ED-02FF-AA06-4653-BC70B951FEFC}"/>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41" name="AutoShape 115">
                <a:extLst>
                  <a:ext uri="{FF2B5EF4-FFF2-40B4-BE49-F238E27FC236}">
                    <a16:creationId xmlns:a16="http://schemas.microsoft.com/office/drawing/2014/main" id="{9DCF0692-677C-2566-EBEC-00B0BBF6BD84}"/>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42" name="AutoShape 116">
                <a:extLst>
                  <a:ext uri="{FF2B5EF4-FFF2-40B4-BE49-F238E27FC236}">
                    <a16:creationId xmlns:a16="http://schemas.microsoft.com/office/drawing/2014/main" id="{564B7A07-041D-86FD-2005-DA24AB9C0748}"/>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43" name="AutoShape 117">
                <a:extLst>
                  <a:ext uri="{FF2B5EF4-FFF2-40B4-BE49-F238E27FC236}">
                    <a16:creationId xmlns:a16="http://schemas.microsoft.com/office/drawing/2014/main" id="{AF89C76C-82A0-B4D5-90C0-3B84EF11BAAE}"/>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28" name="Group 118">
            <a:extLst>
              <a:ext uri="{FF2B5EF4-FFF2-40B4-BE49-F238E27FC236}">
                <a16:creationId xmlns:a16="http://schemas.microsoft.com/office/drawing/2014/main" id="{A8AE3F0F-B17E-35A6-32CF-D5F8E6F47D6C}"/>
              </a:ext>
            </a:extLst>
          </p:cNvPr>
          <p:cNvGrpSpPr>
            <a:grpSpLocks/>
          </p:cNvGrpSpPr>
          <p:nvPr/>
        </p:nvGrpSpPr>
        <p:grpSpPr bwMode="auto">
          <a:xfrm>
            <a:off x="1258888" y="3357563"/>
            <a:ext cx="287337" cy="504825"/>
            <a:chOff x="4608" y="700"/>
            <a:chExt cx="306" cy="553"/>
          </a:xfrm>
        </p:grpSpPr>
        <p:grpSp>
          <p:nvGrpSpPr>
            <p:cNvPr id="68812" name="Group 119">
              <a:extLst>
                <a:ext uri="{FF2B5EF4-FFF2-40B4-BE49-F238E27FC236}">
                  <a16:creationId xmlns:a16="http://schemas.microsoft.com/office/drawing/2014/main" id="{44849380-2DFC-D19F-C58A-5CEE6C35B1F5}"/>
                </a:ext>
              </a:extLst>
            </p:cNvPr>
            <p:cNvGrpSpPr>
              <a:grpSpLocks/>
            </p:cNvGrpSpPr>
            <p:nvPr/>
          </p:nvGrpSpPr>
          <p:grpSpPr bwMode="auto">
            <a:xfrm>
              <a:off x="4694" y="784"/>
              <a:ext cx="134" cy="469"/>
              <a:chOff x="4740" y="784"/>
              <a:chExt cx="88" cy="692"/>
            </a:xfrm>
          </p:grpSpPr>
          <p:sp>
            <p:nvSpPr>
              <p:cNvPr id="68820" name="Line 120">
                <a:extLst>
                  <a:ext uri="{FF2B5EF4-FFF2-40B4-BE49-F238E27FC236}">
                    <a16:creationId xmlns:a16="http://schemas.microsoft.com/office/drawing/2014/main" id="{F972806C-4251-CF6A-878A-ED3786BB4491}"/>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821" name="Group 121">
                <a:extLst>
                  <a:ext uri="{FF2B5EF4-FFF2-40B4-BE49-F238E27FC236}">
                    <a16:creationId xmlns:a16="http://schemas.microsoft.com/office/drawing/2014/main" id="{076897ED-646F-814A-D2A0-ECDC08AC75F5}"/>
                  </a:ext>
                </a:extLst>
              </p:cNvPr>
              <p:cNvGrpSpPr>
                <a:grpSpLocks/>
              </p:cNvGrpSpPr>
              <p:nvPr/>
            </p:nvGrpSpPr>
            <p:grpSpPr bwMode="auto">
              <a:xfrm>
                <a:off x="4740" y="784"/>
                <a:ext cx="88" cy="692"/>
                <a:chOff x="4740" y="784"/>
                <a:chExt cx="88" cy="692"/>
              </a:xfrm>
            </p:grpSpPr>
            <p:sp>
              <p:nvSpPr>
                <p:cNvPr id="68822" name="Line 122">
                  <a:extLst>
                    <a:ext uri="{FF2B5EF4-FFF2-40B4-BE49-F238E27FC236}">
                      <a16:creationId xmlns:a16="http://schemas.microsoft.com/office/drawing/2014/main" id="{D6E395B9-8229-0231-5E56-30A0E0159D04}"/>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3" name="Line 123">
                  <a:extLst>
                    <a:ext uri="{FF2B5EF4-FFF2-40B4-BE49-F238E27FC236}">
                      <a16:creationId xmlns:a16="http://schemas.microsoft.com/office/drawing/2014/main" id="{04A55B63-4C5D-87C1-BCF7-994AC6B8264B}"/>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4" name="Line 124">
                  <a:extLst>
                    <a:ext uri="{FF2B5EF4-FFF2-40B4-BE49-F238E27FC236}">
                      <a16:creationId xmlns:a16="http://schemas.microsoft.com/office/drawing/2014/main" id="{4A0575B4-43BC-0707-E7DF-DAD5ABE095AC}"/>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5" name="Line 125">
                  <a:extLst>
                    <a:ext uri="{FF2B5EF4-FFF2-40B4-BE49-F238E27FC236}">
                      <a16:creationId xmlns:a16="http://schemas.microsoft.com/office/drawing/2014/main" id="{EBA8AA3D-3863-21A5-DEAF-4CE560D080B1}"/>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6" name="Line 126">
                  <a:extLst>
                    <a:ext uri="{FF2B5EF4-FFF2-40B4-BE49-F238E27FC236}">
                      <a16:creationId xmlns:a16="http://schemas.microsoft.com/office/drawing/2014/main" id="{B172E10B-A581-6C18-44D8-253A6557A959}"/>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7" name="Line 127">
                  <a:extLst>
                    <a:ext uri="{FF2B5EF4-FFF2-40B4-BE49-F238E27FC236}">
                      <a16:creationId xmlns:a16="http://schemas.microsoft.com/office/drawing/2014/main" id="{9456CF21-8470-4621-ECB6-7D12ED42D5C8}"/>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8" name="Line 128">
                  <a:extLst>
                    <a:ext uri="{FF2B5EF4-FFF2-40B4-BE49-F238E27FC236}">
                      <a16:creationId xmlns:a16="http://schemas.microsoft.com/office/drawing/2014/main" id="{B39971A8-554E-57EE-A626-315019B477A4}"/>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29" name="Line 129">
                  <a:extLst>
                    <a:ext uri="{FF2B5EF4-FFF2-40B4-BE49-F238E27FC236}">
                      <a16:creationId xmlns:a16="http://schemas.microsoft.com/office/drawing/2014/main" id="{CB7C28ED-8098-85BF-457E-BB35B45CE6C1}"/>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0" name="Line 130">
                  <a:extLst>
                    <a:ext uri="{FF2B5EF4-FFF2-40B4-BE49-F238E27FC236}">
                      <a16:creationId xmlns:a16="http://schemas.microsoft.com/office/drawing/2014/main" id="{EA5C5117-1721-C1DC-3EAB-3052ED8F22F7}"/>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1" name="Line 131">
                  <a:extLst>
                    <a:ext uri="{FF2B5EF4-FFF2-40B4-BE49-F238E27FC236}">
                      <a16:creationId xmlns:a16="http://schemas.microsoft.com/office/drawing/2014/main" id="{08F2665B-71FF-BF98-7820-3EAC3CAE42AB}"/>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2" name="Line 132">
                  <a:extLst>
                    <a:ext uri="{FF2B5EF4-FFF2-40B4-BE49-F238E27FC236}">
                      <a16:creationId xmlns:a16="http://schemas.microsoft.com/office/drawing/2014/main" id="{4C0488E2-F9A7-7CC6-30BD-0D8306455855}"/>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3" name="Line 133">
                  <a:extLst>
                    <a:ext uri="{FF2B5EF4-FFF2-40B4-BE49-F238E27FC236}">
                      <a16:creationId xmlns:a16="http://schemas.microsoft.com/office/drawing/2014/main" id="{AB487DE5-B040-B4DF-A729-978572E105A2}"/>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4" name="Line 134">
                  <a:extLst>
                    <a:ext uri="{FF2B5EF4-FFF2-40B4-BE49-F238E27FC236}">
                      <a16:creationId xmlns:a16="http://schemas.microsoft.com/office/drawing/2014/main" id="{40FBFB7E-9344-95F8-1FDD-E456D5F28CED}"/>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35" name="Oval 135">
                  <a:extLst>
                    <a:ext uri="{FF2B5EF4-FFF2-40B4-BE49-F238E27FC236}">
                      <a16:creationId xmlns:a16="http://schemas.microsoft.com/office/drawing/2014/main" id="{A65AE9D4-50BE-5105-5D17-88037CF80F9E}"/>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813" name="Group 136">
              <a:extLst>
                <a:ext uri="{FF2B5EF4-FFF2-40B4-BE49-F238E27FC236}">
                  <a16:creationId xmlns:a16="http://schemas.microsoft.com/office/drawing/2014/main" id="{4C8AA62C-AD00-1ED2-5DCF-2E1090928F42}"/>
                </a:ext>
              </a:extLst>
            </p:cNvPr>
            <p:cNvGrpSpPr>
              <a:grpSpLocks/>
            </p:cNvGrpSpPr>
            <p:nvPr/>
          </p:nvGrpSpPr>
          <p:grpSpPr bwMode="auto">
            <a:xfrm>
              <a:off x="4608" y="700"/>
              <a:ext cx="306" cy="90"/>
              <a:chOff x="748" y="2251"/>
              <a:chExt cx="306" cy="90"/>
            </a:xfrm>
          </p:grpSpPr>
          <p:sp>
            <p:nvSpPr>
              <p:cNvPr id="68814" name="AutoShape 137">
                <a:extLst>
                  <a:ext uri="{FF2B5EF4-FFF2-40B4-BE49-F238E27FC236}">
                    <a16:creationId xmlns:a16="http://schemas.microsoft.com/office/drawing/2014/main" id="{40708AFF-9753-DA5E-5F79-775CE682E13E}"/>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15" name="AutoShape 138">
                <a:extLst>
                  <a:ext uri="{FF2B5EF4-FFF2-40B4-BE49-F238E27FC236}">
                    <a16:creationId xmlns:a16="http://schemas.microsoft.com/office/drawing/2014/main" id="{8619BD2C-C848-3EB2-B8AF-5F9F772EAE39}"/>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16" name="AutoShape 139">
                <a:extLst>
                  <a:ext uri="{FF2B5EF4-FFF2-40B4-BE49-F238E27FC236}">
                    <a16:creationId xmlns:a16="http://schemas.microsoft.com/office/drawing/2014/main" id="{BD1D53E2-BB82-3A73-F67A-AA924A323AB1}"/>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17" name="AutoShape 140">
                <a:extLst>
                  <a:ext uri="{FF2B5EF4-FFF2-40B4-BE49-F238E27FC236}">
                    <a16:creationId xmlns:a16="http://schemas.microsoft.com/office/drawing/2014/main" id="{1EA91DC3-DF5A-7275-48B3-B9347A3D8099}"/>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18" name="AutoShape 141">
                <a:extLst>
                  <a:ext uri="{FF2B5EF4-FFF2-40B4-BE49-F238E27FC236}">
                    <a16:creationId xmlns:a16="http://schemas.microsoft.com/office/drawing/2014/main" id="{7B15832F-B942-B599-B946-F163D6C6CB3C}"/>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819" name="AutoShape 142">
                <a:extLst>
                  <a:ext uri="{FF2B5EF4-FFF2-40B4-BE49-F238E27FC236}">
                    <a16:creationId xmlns:a16="http://schemas.microsoft.com/office/drawing/2014/main" id="{B64386A1-BDA6-6402-9682-7A583DCCC799}"/>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29" name="Group 143">
            <a:extLst>
              <a:ext uri="{FF2B5EF4-FFF2-40B4-BE49-F238E27FC236}">
                <a16:creationId xmlns:a16="http://schemas.microsoft.com/office/drawing/2014/main" id="{183EE301-4955-D12E-51FB-D8BA90BAAB69}"/>
              </a:ext>
            </a:extLst>
          </p:cNvPr>
          <p:cNvGrpSpPr>
            <a:grpSpLocks/>
          </p:cNvGrpSpPr>
          <p:nvPr/>
        </p:nvGrpSpPr>
        <p:grpSpPr bwMode="auto">
          <a:xfrm>
            <a:off x="1763713" y="3717925"/>
            <a:ext cx="287337" cy="504825"/>
            <a:chOff x="4608" y="700"/>
            <a:chExt cx="306" cy="553"/>
          </a:xfrm>
        </p:grpSpPr>
        <p:grpSp>
          <p:nvGrpSpPr>
            <p:cNvPr id="68788" name="Group 144">
              <a:extLst>
                <a:ext uri="{FF2B5EF4-FFF2-40B4-BE49-F238E27FC236}">
                  <a16:creationId xmlns:a16="http://schemas.microsoft.com/office/drawing/2014/main" id="{CEFED165-CC9B-D99D-D8E2-D47A0F4C063C}"/>
                </a:ext>
              </a:extLst>
            </p:cNvPr>
            <p:cNvGrpSpPr>
              <a:grpSpLocks/>
            </p:cNvGrpSpPr>
            <p:nvPr/>
          </p:nvGrpSpPr>
          <p:grpSpPr bwMode="auto">
            <a:xfrm>
              <a:off x="4694" y="784"/>
              <a:ext cx="134" cy="469"/>
              <a:chOff x="4740" y="784"/>
              <a:chExt cx="88" cy="692"/>
            </a:xfrm>
          </p:grpSpPr>
          <p:sp>
            <p:nvSpPr>
              <p:cNvPr id="68796" name="Line 145">
                <a:extLst>
                  <a:ext uri="{FF2B5EF4-FFF2-40B4-BE49-F238E27FC236}">
                    <a16:creationId xmlns:a16="http://schemas.microsoft.com/office/drawing/2014/main" id="{642B0D4B-ED87-0A79-702B-5DA0C5B7E52E}"/>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797" name="Group 146">
                <a:extLst>
                  <a:ext uri="{FF2B5EF4-FFF2-40B4-BE49-F238E27FC236}">
                    <a16:creationId xmlns:a16="http://schemas.microsoft.com/office/drawing/2014/main" id="{32C82211-A7AA-51D5-059B-CA661BE05A00}"/>
                  </a:ext>
                </a:extLst>
              </p:cNvPr>
              <p:cNvGrpSpPr>
                <a:grpSpLocks/>
              </p:cNvGrpSpPr>
              <p:nvPr/>
            </p:nvGrpSpPr>
            <p:grpSpPr bwMode="auto">
              <a:xfrm>
                <a:off x="4740" y="784"/>
                <a:ext cx="88" cy="692"/>
                <a:chOff x="4740" y="784"/>
                <a:chExt cx="88" cy="692"/>
              </a:xfrm>
            </p:grpSpPr>
            <p:sp>
              <p:nvSpPr>
                <p:cNvPr id="68798" name="Line 147">
                  <a:extLst>
                    <a:ext uri="{FF2B5EF4-FFF2-40B4-BE49-F238E27FC236}">
                      <a16:creationId xmlns:a16="http://schemas.microsoft.com/office/drawing/2014/main" id="{67FC7112-97B3-4255-5699-2F689C7113EA}"/>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99" name="Line 148">
                  <a:extLst>
                    <a:ext uri="{FF2B5EF4-FFF2-40B4-BE49-F238E27FC236}">
                      <a16:creationId xmlns:a16="http://schemas.microsoft.com/office/drawing/2014/main" id="{766EFF6A-554A-C41F-C5CB-9A19658B63D6}"/>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0" name="Line 149">
                  <a:extLst>
                    <a:ext uri="{FF2B5EF4-FFF2-40B4-BE49-F238E27FC236}">
                      <a16:creationId xmlns:a16="http://schemas.microsoft.com/office/drawing/2014/main" id="{217D08A6-A064-EDD1-4F72-112E40DAE3A7}"/>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1" name="Line 150">
                  <a:extLst>
                    <a:ext uri="{FF2B5EF4-FFF2-40B4-BE49-F238E27FC236}">
                      <a16:creationId xmlns:a16="http://schemas.microsoft.com/office/drawing/2014/main" id="{8F1F166F-6EA5-2188-482B-50B20E5C864A}"/>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2" name="Line 151">
                  <a:extLst>
                    <a:ext uri="{FF2B5EF4-FFF2-40B4-BE49-F238E27FC236}">
                      <a16:creationId xmlns:a16="http://schemas.microsoft.com/office/drawing/2014/main" id="{D5B68D61-6553-9312-4865-A037C6B6D248}"/>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3" name="Line 152">
                  <a:extLst>
                    <a:ext uri="{FF2B5EF4-FFF2-40B4-BE49-F238E27FC236}">
                      <a16:creationId xmlns:a16="http://schemas.microsoft.com/office/drawing/2014/main" id="{99B21732-65DD-0E98-7C8D-09D7F040B711}"/>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4" name="Line 153">
                  <a:extLst>
                    <a:ext uri="{FF2B5EF4-FFF2-40B4-BE49-F238E27FC236}">
                      <a16:creationId xmlns:a16="http://schemas.microsoft.com/office/drawing/2014/main" id="{7C5D226C-C110-95CD-45E2-3B5FFE342C0E}"/>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5" name="Line 154">
                  <a:extLst>
                    <a:ext uri="{FF2B5EF4-FFF2-40B4-BE49-F238E27FC236}">
                      <a16:creationId xmlns:a16="http://schemas.microsoft.com/office/drawing/2014/main" id="{BFDAB457-0203-B39E-4C17-5687777F35E5}"/>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6" name="Line 155">
                  <a:extLst>
                    <a:ext uri="{FF2B5EF4-FFF2-40B4-BE49-F238E27FC236}">
                      <a16:creationId xmlns:a16="http://schemas.microsoft.com/office/drawing/2014/main" id="{8A1F87FB-D112-7513-FE6C-2A1FB6A2A03D}"/>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7" name="Line 156">
                  <a:extLst>
                    <a:ext uri="{FF2B5EF4-FFF2-40B4-BE49-F238E27FC236}">
                      <a16:creationId xmlns:a16="http://schemas.microsoft.com/office/drawing/2014/main" id="{8FF6446F-B3E7-F4CB-6912-C972EE67830A}"/>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8" name="Line 157">
                  <a:extLst>
                    <a:ext uri="{FF2B5EF4-FFF2-40B4-BE49-F238E27FC236}">
                      <a16:creationId xmlns:a16="http://schemas.microsoft.com/office/drawing/2014/main" id="{5618D576-44C5-4621-910C-25734DDE5EFD}"/>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09" name="Line 158">
                  <a:extLst>
                    <a:ext uri="{FF2B5EF4-FFF2-40B4-BE49-F238E27FC236}">
                      <a16:creationId xmlns:a16="http://schemas.microsoft.com/office/drawing/2014/main" id="{A1D10D3A-BCE5-06EF-1175-6A003F8B549F}"/>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10" name="Line 159">
                  <a:extLst>
                    <a:ext uri="{FF2B5EF4-FFF2-40B4-BE49-F238E27FC236}">
                      <a16:creationId xmlns:a16="http://schemas.microsoft.com/office/drawing/2014/main" id="{C6C29179-6878-CBF8-806F-6C98EA5A2585}"/>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811" name="Oval 160">
                  <a:extLst>
                    <a:ext uri="{FF2B5EF4-FFF2-40B4-BE49-F238E27FC236}">
                      <a16:creationId xmlns:a16="http://schemas.microsoft.com/office/drawing/2014/main" id="{DB51CC2D-8922-DA7F-6BA9-9754B9C241DD}"/>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789" name="Group 161">
              <a:extLst>
                <a:ext uri="{FF2B5EF4-FFF2-40B4-BE49-F238E27FC236}">
                  <a16:creationId xmlns:a16="http://schemas.microsoft.com/office/drawing/2014/main" id="{D87693E0-8D89-E0DF-E124-205C9AD5755D}"/>
                </a:ext>
              </a:extLst>
            </p:cNvPr>
            <p:cNvGrpSpPr>
              <a:grpSpLocks/>
            </p:cNvGrpSpPr>
            <p:nvPr/>
          </p:nvGrpSpPr>
          <p:grpSpPr bwMode="auto">
            <a:xfrm>
              <a:off x="4608" y="700"/>
              <a:ext cx="306" cy="90"/>
              <a:chOff x="748" y="2251"/>
              <a:chExt cx="306" cy="90"/>
            </a:xfrm>
          </p:grpSpPr>
          <p:sp>
            <p:nvSpPr>
              <p:cNvPr id="68790" name="AutoShape 162">
                <a:extLst>
                  <a:ext uri="{FF2B5EF4-FFF2-40B4-BE49-F238E27FC236}">
                    <a16:creationId xmlns:a16="http://schemas.microsoft.com/office/drawing/2014/main" id="{F1AE8975-2296-EF57-B82E-EBCFFD9151C1}"/>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91" name="AutoShape 163">
                <a:extLst>
                  <a:ext uri="{FF2B5EF4-FFF2-40B4-BE49-F238E27FC236}">
                    <a16:creationId xmlns:a16="http://schemas.microsoft.com/office/drawing/2014/main" id="{C116E04E-7564-37AE-8CB0-3D9B95B644E8}"/>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92" name="AutoShape 164">
                <a:extLst>
                  <a:ext uri="{FF2B5EF4-FFF2-40B4-BE49-F238E27FC236}">
                    <a16:creationId xmlns:a16="http://schemas.microsoft.com/office/drawing/2014/main" id="{C36808F7-FFE0-9A8D-F6EA-822F9B7F2E16}"/>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93" name="AutoShape 165">
                <a:extLst>
                  <a:ext uri="{FF2B5EF4-FFF2-40B4-BE49-F238E27FC236}">
                    <a16:creationId xmlns:a16="http://schemas.microsoft.com/office/drawing/2014/main" id="{245FAABA-3AEB-916C-0D3C-93A7844F8F28}"/>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94" name="AutoShape 166">
                <a:extLst>
                  <a:ext uri="{FF2B5EF4-FFF2-40B4-BE49-F238E27FC236}">
                    <a16:creationId xmlns:a16="http://schemas.microsoft.com/office/drawing/2014/main" id="{F8DF4C0D-B6B7-0149-E9FA-297FF6EA3931}"/>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95" name="AutoShape 167">
                <a:extLst>
                  <a:ext uri="{FF2B5EF4-FFF2-40B4-BE49-F238E27FC236}">
                    <a16:creationId xmlns:a16="http://schemas.microsoft.com/office/drawing/2014/main" id="{77797C31-D337-7B41-D36E-DC7E7C953E5B}"/>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30" name="Group 168">
            <a:extLst>
              <a:ext uri="{FF2B5EF4-FFF2-40B4-BE49-F238E27FC236}">
                <a16:creationId xmlns:a16="http://schemas.microsoft.com/office/drawing/2014/main" id="{C1C3298A-7B59-906A-D990-9F9E527C93A9}"/>
              </a:ext>
            </a:extLst>
          </p:cNvPr>
          <p:cNvGrpSpPr>
            <a:grpSpLocks/>
          </p:cNvGrpSpPr>
          <p:nvPr/>
        </p:nvGrpSpPr>
        <p:grpSpPr bwMode="auto">
          <a:xfrm>
            <a:off x="2339975" y="3357563"/>
            <a:ext cx="287338" cy="504825"/>
            <a:chOff x="4608" y="700"/>
            <a:chExt cx="306" cy="553"/>
          </a:xfrm>
        </p:grpSpPr>
        <p:grpSp>
          <p:nvGrpSpPr>
            <p:cNvPr id="68764" name="Group 169">
              <a:extLst>
                <a:ext uri="{FF2B5EF4-FFF2-40B4-BE49-F238E27FC236}">
                  <a16:creationId xmlns:a16="http://schemas.microsoft.com/office/drawing/2014/main" id="{FC278E46-70A1-0CF6-934C-61CA6B4E2731}"/>
                </a:ext>
              </a:extLst>
            </p:cNvPr>
            <p:cNvGrpSpPr>
              <a:grpSpLocks/>
            </p:cNvGrpSpPr>
            <p:nvPr/>
          </p:nvGrpSpPr>
          <p:grpSpPr bwMode="auto">
            <a:xfrm>
              <a:off x="4694" y="784"/>
              <a:ext cx="134" cy="469"/>
              <a:chOff x="4740" y="784"/>
              <a:chExt cx="88" cy="692"/>
            </a:xfrm>
          </p:grpSpPr>
          <p:sp>
            <p:nvSpPr>
              <p:cNvPr id="68772" name="Line 170">
                <a:extLst>
                  <a:ext uri="{FF2B5EF4-FFF2-40B4-BE49-F238E27FC236}">
                    <a16:creationId xmlns:a16="http://schemas.microsoft.com/office/drawing/2014/main" id="{5BA534AA-6B0D-A373-CCE2-CC3708FC83B4}"/>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773" name="Group 171">
                <a:extLst>
                  <a:ext uri="{FF2B5EF4-FFF2-40B4-BE49-F238E27FC236}">
                    <a16:creationId xmlns:a16="http://schemas.microsoft.com/office/drawing/2014/main" id="{76A4BF14-616E-DF9A-CC84-A330358F25BD}"/>
                  </a:ext>
                </a:extLst>
              </p:cNvPr>
              <p:cNvGrpSpPr>
                <a:grpSpLocks/>
              </p:cNvGrpSpPr>
              <p:nvPr/>
            </p:nvGrpSpPr>
            <p:grpSpPr bwMode="auto">
              <a:xfrm>
                <a:off x="4740" y="784"/>
                <a:ext cx="88" cy="692"/>
                <a:chOff x="4740" y="784"/>
                <a:chExt cx="88" cy="692"/>
              </a:xfrm>
            </p:grpSpPr>
            <p:sp>
              <p:nvSpPr>
                <p:cNvPr id="68774" name="Line 172">
                  <a:extLst>
                    <a:ext uri="{FF2B5EF4-FFF2-40B4-BE49-F238E27FC236}">
                      <a16:creationId xmlns:a16="http://schemas.microsoft.com/office/drawing/2014/main" id="{1D248FA8-3BFC-2510-952C-7236F23E518B}"/>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5" name="Line 173">
                  <a:extLst>
                    <a:ext uri="{FF2B5EF4-FFF2-40B4-BE49-F238E27FC236}">
                      <a16:creationId xmlns:a16="http://schemas.microsoft.com/office/drawing/2014/main" id="{2A3751F0-C658-BEDA-9013-855B98C8F05E}"/>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6" name="Line 174">
                  <a:extLst>
                    <a:ext uri="{FF2B5EF4-FFF2-40B4-BE49-F238E27FC236}">
                      <a16:creationId xmlns:a16="http://schemas.microsoft.com/office/drawing/2014/main" id="{541FEFD1-E01F-CCB6-2237-6B8C7CF2E96F}"/>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7" name="Line 175">
                  <a:extLst>
                    <a:ext uri="{FF2B5EF4-FFF2-40B4-BE49-F238E27FC236}">
                      <a16:creationId xmlns:a16="http://schemas.microsoft.com/office/drawing/2014/main" id="{EBA2D706-B22C-0F27-8495-E9C7E062ADA0}"/>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8" name="Line 176">
                  <a:extLst>
                    <a:ext uri="{FF2B5EF4-FFF2-40B4-BE49-F238E27FC236}">
                      <a16:creationId xmlns:a16="http://schemas.microsoft.com/office/drawing/2014/main" id="{38EC35DF-C582-8FB1-DCC9-C76C8F8B077B}"/>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79" name="Line 177">
                  <a:extLst>
                    <a:ext uri="{FF2B5EF4-FFF2-40B4-BE49-F238E27FC236}">
                      <a16:creationId xmlns:a16="http://schemas.microsoft.com/office/drawing/2014/main" id="{40BC52B8-AEA3-4135-9AE7-F1E034CC1153}"/>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0" name="Line 178">
                  <a:extLst>
                    <a:ext uri="{FF2B5EF4-FFF2-40B4-BE49-F238E27FC236}">
                      <a16:creationId xmlns:a16="http://schemas.microsoft.com/office/drawing/2014/main" id="{7CF78EBE-1D65-2AFB-A7BC-B57B7F0599BE}"/>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1" name="Line 179">
                  <a:extLst>
                    <a:ext uri="{FF2B5EF4-FFF2-40B4-BE49-F238E27FC236}">
                      <a16:creationId xmlns:a16="http://schemas.microsoft.com/office/drawing/2014/main" id="{F04574EC-2F6F-E3FA-3F77-ACFEB4AABBBD}"/>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2" name="Line 180">
                  <a:extLst>
                    <a:ext uri="{FF2B5EF4-FFF2-40B4-BE49-F238E27FC236}">
                      <a16:creationId xmlns:a16="http://schemas.microsoft.com/office/drawing/2014/main" id="{780DD33B-D71A-5FF5-DF61-C3C78A689ECC}"/>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3" name="Line 181">
                  <a:extLst>
                    <a:ext uri="{FF2B5EF4-FFF2-40B4-BE49-F238E27FC236}">
                      <a16:creationId xmlns:a16="http://schemas.microsoft.com/office/drawing/2014/main" id="{448A1AB0-7720-C7A1-398F-9C887388CE91}"/>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4" name="Line 182">
                  <a:extLst>
                    <a:ext uri="{FF2B5EF4-FFF2-40B4-BE49-F238E27FC236}">
                      <a16:creationId xmlns:a16="http://schemas.microsoft.com/office/drawing/2014/main" id="{C66A010F-7F73-2F28-8DA7-14295AA70B4E}"/>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5" name="Line 183">
                  <a:extLst>
                    <a:ext uri="{FF2B5EF4-FFF2-40B4-BE49-F238E27FC236}">
                      <a16:creationId xmlns:a16="http://schemas.microsoft.com/office/drawing/2014/main" id="{18D4EA1F-8A90-36DC-DCD8-3A4885D8641E}"/>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6" name="Line 184">
                  <a:extLst>
                    <a:ext uri="{FF2B5EF4-FFF2-40B4-BE49-F238E27FC236}">
                      <a16:creationId xmlns:a16="http://schemas.microsoft.com/office/drawing/2014/main" id="{63B646C5-BA8F-C31E-CCC0-D49D94B47251}"/>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87" name="Oval 185">
                  <a:extLst>
                    <a:ext uri="{FF2B5EF4-FFF2-40B4-BE49-F238E27FC236}">
                      <a16:creationId xmlns:a16="http://schemas.microsoft.com/office/drawing/2014/main" id="{AE5E98CB-6063-8954-5953-A614B237E5AC}"/>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765" name="Group 186">
              <a:extLst>
                <a:ext uri="{FF2B5EF4-FFF2-40B4-BE49-F238E27FC236}">
                  <a16:creationId xmlns:a16="http://schemas.microsoft.com/office/drawing/2014/main" id="{979C6380-5FEF-B626-9639-402F39B31B5C}"/>
                </a:ext>
              </a:extLst>
            </p:cNvPr>
            <p:cNvGrpSpPr>
              <a:grpSpLocks/>
            </p:cNvGrpSpPr>
            <p:nvPr/>
          </p:nvGrpSpPr>
          <p:grpSpPr bwMode="auto">
            <a:xfrm>
              <a:off x="4608" y="700"/>
              <a:ext cx="306" cy="90"/>
              <a:chOff x="748" y="2251"/>
              <a:chExt cx="306" cy="90"/>
            </a:xfrm>
          </p:grpSpPr>
          <p:sp>
            <p:nvSpPr>
              <p:cNvPr id="68766" name="AutoShape 187">
                <a:extLst>
                  <a:ext uri="{FF2B5EF4-FFF2-40B4-BE49-F238E27FC236}">
                    <a16:creationId xmlns:a16="http://schemas.microsoft.com/office/drawing/2014/main" id="{ECCA406A-FC40-4590-0CEB-83EABD36236F}"/>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67" name="AutoShape 188">
                <a:extLst>
                  <a:ext uri="{FF2B5EF4-FFF2-40B4-BE49-F238E27FC236}">
                    <a16:creationId xmlns:a16="http://schemas.microsoft.com/office/drawing/2014/main" id="{5BAE66E4-1FED-2AB9-FCAC-A83EEAF86690}"/>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68" name="AutoShape 189">
                <a:extLst>
                  <a:ext uri="{FF2B5EF4-FFF2-40B4-BE49-F238E27FC236}">
                    <a16:creationId xmlns:a16="http://schemas.microsoft.com/office/drawing/2014/main" id="{8CAB45D3-4DA6-EE1E-6B86-F36F613F4680}"/>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69" name="AutoShape 190">
                <a:extLst>
                  <a:ext uri="{FF2B5EF4-FFF2-40B4-BE49-F238E27FC236}">
                    <a16:creationId xmlns:a16="http://schemas.microsoft.com/office/drawing/2014/main" id="{7C83D46F-B282-31BE-CC47-ACA7CE51A1A6}"/>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70" name="AutoShape 191">
                <a:extLst>
                  <a:ext uri="{FF2B5EF4-FFF2-40B4-BE49-F238E27FC236}">
                    <a16:creationId xmlns:a16="http://schemas.microsoft.com/office/drawing/2014/main" id="{72C4CB1F-AF4B-7F6A-0A7A-A2128EADD984}"/>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71" name="AutoShape 192">
                <a:extLst>
                  <a:ext uri="{FF2B5EF4-FFF2-40B4-BE49-F238E27FC236}">
                    <a16:creationId xmlns:a16="http://schemas.microsoft.com/office/drawing/2014/main" id="{C0C9D608-3F4E-3687-E48F-D3774119228B}"/>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31" name="Group 193">
            <a:extLst>
              <a:ext uri="{FF2B5EF4-FFF2-40B4-BE49-F238E27FC236}">
                <a16:creationId xmlns:a16="http://schemas.microsoft.com/office/drawing/2014/main" id="{256C664E-0647-20C9-4535-2721C77C74FF}"/>
              </a:ext>
            </a:extLst>
          </p:cNvPr>
          <p:cNvGrpSpPr>
            <a:grpSpLocks/>
          </p:cNvGrpSpPr>
          <p:nvPr/>
        </p:nvGrpSpPr>
        <p:grpSpPr bwMode="auto">
          <a:xfrm>
            <a:off x="971550" y="2854325"/>
            <a:ext cx="204788" cy="417513"/>
            <a:chOff x="4186" y="1736"/>
            <a:chExt cx="229" cy="461"/>
          </a:xfrm>
        </p:grpSpPr>
        <p:pic>
          <p:nvPicPr>
            <p:cNvPr id="68759" name="Picture 194" descr="icon-mobile-phone">
              <a:extLst>
                <a:ext uri="{FF2B5EF4-FFF2-40B4-BE49-F238E27FC236}">
                  <a16:creationId xmlns:a16="http://schemas.microsoft.com/office/drawing/2014/main" id="{70D144B6-A4E6-1077-50D5-72CF725C1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760" name="Group 195">
              <a:extLst>
                <a:ext uri="{FF2B5EF4-FFF2-40B4-BE49-F238E27FC236}">
                  <a16:creationId xmlns:a16="http://schemas.microsoft.com/office/drawing/2014/main" id="{B9CE9B32-B8E5-B1AB-C2D7-BB806DE6FF0A}"/>
                </a:ext>
              </a:extLst>
            </p:cNvPr>
            <p:cNvGrpSpPr>
              <a:grpSpLocks/>
            </p:cNvGrpSpPr>
            <p:nvPr/>
          </p:nvGrpSpPr>
          <p:grpSpPr bwMode="auto">
            <a:xfrm>
              <a:off x="4186" y="1736"/>
              <a:ext cx="198" cy="79"/>
              <a:chOff x="4513" y="1707"/>
              <a:chExt cx="198" cy="177"/>
            </a:xfrm>
          </p:grpSpPr>
          <p:sp>
            <p:nvSpPr>
              <p:cNvPr id="68761" name="AutoShape 196">
                <a:extLst>
                  <a:ext uri="{FF2B5EF4-FFF2-40B4-BE49-F238E27FC236}">
                    <a16:creationId xmlns:a16="http://schemas.microsoft.com/office/drawing/2014/main" id="{7A214DEB-AA21-42D3-9CF7-43F1C85FB998}"/>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62" name="AutoShape 197">
                <a:extLst>
                  <a:ext uri="{FF2B5EF4-FFF2-40B4-BE49-F238E27FC236}">
                    <a16:creationId xmlns:a16="http://schemas.microsoft.com/office/drawing/2014/main" id="{333B6FF2-2BC7-C894-CA17-F75948B28204}"/>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63" name="AutoShape 198">
                <a:extLst>
                  <a:ext uri="{FF2B5EF4-FFF2-40B4-BE49-F238E27FC236}">
                    <a16:creationId xmlns:a16="http://schemas.microsoft.com/office/drawing/2014/main" id="{48A11850-EB6D-A570-19E8-F013B2D2DB21}"/>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32" name="Group 199">
            <a:extLst>
              <a:ext uri="{FF2B5EF4-FFF2-40B4-BE49-F238E27FC236}">
                <a16:creationId xmlns:a16="http://schemas.microsoft.com/office/drawing/2014/main" id="{68E68F31-A03A-EAE0-7D4C-4007F0BC558A}"/>
              </a:ext>
            </a:extLst>
          </p:cNvPr>
          <p:cNvGrpSpPr>
            <a:grpSpLocks/>
          </p:cNvGrpSpPr>
          <p:nvPr/>
        </p:nvGrpSpPr>
        <p:grpSpPr bwMode="auto">
          <a:xfrm>
            <a:off x="2124075" y="2925763"/>
            <a:ext cx="204788" cy="417512"/>
            <a:chOff x="4186" y="1736"/>
            <a:chExt cx="229" cy="461"/>
          </a:xfrm>
        </p:grpSpPr>
        <p:pic>
          <p:nvPicPr>
            <p:cNvPr id="68754" name="Picture 200" descr="icon-mobile-phone">
              <a:extLst>
                <a:ext uri="{FF2B5EF4-FFF2-40B4-BE49-F238E27FC236}">
                  <a16:creationId xmlns:a16="http://schemas.microsoft.com/office/drawing/2014/main" id="{7ECA3915-4937-3626-2B2F-C6262D852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755" name="Group 201">
              <a:extLst>
                <a:ext uri="{FF2B5EF4-FFF2-40B4-BE49-F238E27FC236}">
                  <a16:creationId xmlns:a16="http://schemas.microsoft.com/office/drawing/2014/main" id="{0B3FA75A-4C1E-3F2D-56AD-23BCC5CCAF35}"/>
                </a:ext>
              </a:extLst>
            </p:cNvPr>
            <p:cNvGrpSpPr>
              <a:grpSpLocks/>
            </p:cNvGrpSpPr>
            <p:nvPr/>
          </p:nvGrpSpPr>
          <p:grpSpPr bwMode="auto">
            <a:xfrm>
              <a:off x="4186" y="1736"/>
              <a:ext cx="198" cy="79"/>
              <a:chOff x="4513" y="1707"/>
              <a:chExt cx="198" cy="177"/>
            </a:xfrm>
          </p:grpSpPr>
          <p:sp>
            <p:nvSpPr>
              <p:cNvPr id="68756" name="AutoShape 202">
                <a:extLst>
                  <a:ext uri="{FF2B5EF4-FFF2-40B4-BE49-F238E27FC236}">
                    <a16:creationId xmlns:a16="http://schemas.microsoft.com/office/drawing/2014/main" id="{C4351C2B-733B-3164-914B-EF103001A453}"/>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57" name="AutoShape 203">
                <a:extLst>
                  <a:ext uri="{FF2B5EF4-FFF2-40B4-BE49-F238E27FC236}">
                    <a16:creationId xmlns:a16="http://schemas.microsoft.com/office/drawing/2014/main" id="{0CD4FAEC-B1B1-3346-CEE8-A67C719B94FF}"/>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58" name="AutoShape 204">
                <a:extLst>
                  <a:ext uri="{FF2B5EF4-FFF2-40B4-BE49-F238E27FC236}">
                    <a16:creationId xmlns:a16="http://schemas.microsoft.com/office/drawing/2014/main" id="{B8D6FD6F-69C2-2A27-F1E6-8E9FD2DD5CAF}"/>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33" name="Group 205">
            <a:extLst>
              <a:ext uri="{FF2B5EF4-FFF2-40B4-BE49-F238E27FC236}">
                <a16:creationId xmlns:a16="http://schemas.microsoft.com/office/drawing/2014/main" id="{5F90FF30-CC06-A8AB-ABFF-6CC9EE86EBF8}"/>
              </a:ext>
            </a:extLst>
          </p:cNvPr>
          <p:cNvGrpSpPr>
            <a:grpSpLocks/>
          </p:cNvGrpSpPr>
          <p:nvPr/>
        </p:nvGrpSpPr>
        <p:grpSpPr bwMode="auto">
          <a:xfrm>
            <a:off x="1547813" y="2565400"/>
            <a:ext cx="204787" cy="417513"/>
            <a:chOff x="4186" y="1736"/>
            <a:chExt cx="229" cy="461"/>
          </a:xfrm>
        </p:grpSpPr>
        <p:pic>
          <p:nvPicPr>
            <p:cNvPr id="68749" name="Picture 206" descr="icon-mobile-phone">
              <a:extLst>
                <a:ext uri="{FF2B5EF4-FFF2-40B4-BE49-F238E27FC236}">
                  <a16:creationId xmlns:a16="http://schemas.microsoft.com/office/drawing/2014/main" id="{1BF5EEDA-2118-1B36-4ED6-747218B7D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750" name="Group 207">
              <a:extLst>
                <a:ext uri="{FF2B5EF4-FFF2-40B4-BE49-F238E27FC236}">
                  <a16:creationId xmlns:a16="http://schemas.microsoft.com/office/drawing/2014/main" id="{B9355277-8EC6-5A2B-F9AB-65C7DACFD2D4}"/>
                </a:ext>
              </a:extLst>
            </p:cNvPr>
            <p:cNvGrpSpPr>
              <a:grpSpLocks/>
            </p:cNvGrpSpPr>
            <p:nvPr/>
          </p:nvGrpSpPr>
          <p:grpSpPr bwMode="auto">
            <a:xfrm>
              <a:off x="4186" y="1736"/>
              <a:ext cx="198" cy="79"/>
              <a:chOff x="4513" y="1707"/>
              <a:chExt cx="198" cy="177"/>
            </a:xfrm>
          </p:grpSpPr>
          <p:sp>
            <p:nvSpPr>
              <p:cNvPr id="68751" name="AutoShape 208">
                <a:extLst>
                  <a:ext uri="{FF2B5EF4-FFF2-40B4-BE49-F238E27FC236}">
                    <a16:creationId xmlns:a16="http://schemas.microsoft.com/office/drawing/2014/main" id="{CC01E62E-EC2B-4CD5-E9A5-512377BDA00A}"/>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52" name="AutoShape 209">
                <a:extLst>
                  <a:ext uri="{FF2B5EF4-FFF2-40B4-BE49-F238E27FC236}">
                    <a16:creationId xmlns:a16="http://schemas.microsoft.com/office/drawing/2014/main" id="{FCB4B32F-A8EE-68E3-3E93-34F646DA4DD7}"/>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53" name="AutoShape 210">
                <a:extLst>
                  <a:ext uri="{FF2B5EF4-FFF2-40B4-BE49-F238E27FC236}">
                    <a16:creationId xmlns:a16="http://schemas.microsoft.com/office/drawing/2014/main" id="{A15FF673-B455-0EDE-10F5-9A0D83A9FC3C}"/>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34" name="Group 211">
            <a:extLst>
              <a:ext uri="{FF2B5EF4-FFF2-40B4-BE49-F238E27FC236}">
                <a16:creationId xmlns:a16="http://schemas.microsoft.com/office/drawing/2014/main" id="{248BCE81-DCF7-C309-3A8A-D2B1E135D6AE}"/>
              </a:ext>
            </a:extLst>
          </p:cNvPr>
          <p:cNvGrpSpPr>
            <a:grpSpLocks/>
          </p:cNvGrpSpPr>
          <p:nvPr/>
        </p:nvGrpSpPr>
        <p:grpSpPr bwMode="auto">
          <a:xfrm>
            <a:off x="971550" y="3502025"/>
            <a:ext cx="204788" cy="417513"/>
            <a:chOff x="4186" y="1736"/>
            <a:chExt cx="229" cy="461"/>
          </a:xfrm>
        </p:grpSpPr>
        <p:pic>
          <p:nvPicPr>
            <p:cNvPr id="68744" name="Picture 212" descr="icon-mobile-phone">
              <a:extLst>
                <a:ext uri="{FF2B5EF4-FFF2-40B4-BE49-F238E27FC236}">
                  <a16:creationId xmlns:a16="http://schemas.microsoft.com/office/drawing/2014/main" id="{51D0F402-33FA-C868-78FC-80840B9CE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745" name="Group 213">
              <a:extLst>
                <a:ext uri="{FF2B5EF4-FFF2-40B4-BE49-F238E27FC236}">
                  <a16:creationId xmlns:a16="http://schemas.microsoft.com/office/drawing/2014/main" id="{302ECA94-2562-BEEE-50E5-023B595F8E06}"/>
                </a:ext>
              </a:extLst>
            </p:cNvPr>
            <p:cNvGrpSpPr>
              <a:grpSpLocks/>
            </p:cNvGrpSpPr>
            <p:nvPr/>
          </p:nvGrpSpPr>
          <p:grpSpPr bwMode="auto">
            <a:xfrm>
              <a:off x="4186" y="1736"/>
              <a:ext cx="198" cy="79"/>
              <a:chOff x="4513" y="1707"/>
              <a:chExt cx="198" cy="177"/>
            </a:xfrm>
          </p:grpSpPr>
          <p:sp>
            <p:nvSpPr>
              <p:cNvPr id="68746" name="AutoShape 214">
                <a:extLst>
                  <a:ext uri="{FF2B5EF4-FFF2-40B4-BE49-F238E27FC236}">
                    <a16:creationId xmlns:a16="http://schemas.microsoft.com/office/drawing/2014/main" id="{E05E3ACF-ECB8-2220-BDC7-8AC235954E60}"/>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47" name="AutoShape 215">
                <a:extLst>
                  <a:ext uri="{FF2B5EF4-FFF2-40B4-BE49-F238E27FC236}">
                    <a16:creationId xmlns:a16="http://schemas.microsoft.com/office/drawing/2014/main" id="{F0E6D5C0-C040-9B68-25EB-53388BCD478A}"/>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48" name="AutoShape 216">
                <a:extLst>
                  <a:ext uri="{FF2B5EF4-FFF2-40B4-BE49-F238E27FC236}">
                    <a16:creationId xmlns:a16="http://schemas.microsoft.com/office/drawing/2014/main" id="{E585D007-EE8F-B3D7-63C4-2D6863939B5E}"/>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35" name="Group 217">
            <a:extLst>
              <a:ext uri="{FF2B5EF4-FFF2-40B4-BE49-F238E27FC236}">
                <a16:creationId xmlns:a16="http://schemas.microsoft.com/office/drawing/2014/main" id="{66AF1986-AF74-267D-0A6E-B2B36DC5F6B2}"/>
              </a:ext>
            </a:extLst>
          </p:cNvPr>
          <p:cNvGrpSpPr>
            <a:grpSpLocks/>
          </p:cNvGrpSpPr>
          <p:nvPr/>
        </p:nvGrpSpPr>
        <p:grpSpPr bwMode="auto">
          <a:xfrm>
            <a:off x="1547813" y="3141663"/>
            <a:ext cx="204787" cy="417512"/>
            <a:chOff x="4186" y="1736"/>
            <a:chExt cx="229" cy="461"/>
          </a:xfrm>
        </p:grpSpPr>
        <p:pic>
          <p:nvPicPr>
            <p:cNvPr id="68739" name="Picture 218" descr="icon-mobile-phone">
              <a:extLst>
                <a:ext uri="{FF2B5EF4-FFF2-40B4-BE49-F238E27FC236}">
                  <a16:creationId xmlns:a16="http://schemas.microsoft.com/office/drawing/2014/main" id="{D07CD7B0-950C-577F-F6F2-36848A46F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740" name="Group 219">
              <a:extLst>
                <a:ext uri="{FF2B5EF4-FFF2-40B4-BE49-F238E27FC236}">
                  <a16:creationId xmlns:a16="http://schemas.microsoft.com/office/drawing/2014/main" id="{960DBE8A-2857-B933-B307-A933C9BAD7D8}"/>
                </a:ext>
              </a:extLst>
            </p:cNvPr>
            <p:cNvGrpSpPr>
              <a:grpSpLocks/>
            </p:cNvGrpSpPr>
            <p:nvPr/>
          </p:nvGrpSpPr>
          <p:grpSpPr bwMode="auto">
            <a:xfrm>
              <a:off x="4186" y="1736"/>
              <a:ext cx="198" cy="79"/>
              <a:chOff x="4513" y="1707"/>
              <a:chExt cx="198" cy="177"/>
            </a:xfrm>
          </p:grpSpPr>
          <p:sp>
            <p:nvSpPr>
              <p:cNvPr id="68741" name="AutoShape 220">
                <a:extLst>
                  <a:ext uri="{FF2B5EF4-FFF2-40B4-BE49-F238E27FC236}">
                    <a16:creationId xmlns:a16="http://schemas.microsoft.com/office/drawing/2014/main" id="{67994D7E-6D49-1871-C4C7-0A8B28170DBB}"/>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42" name="AutoShape 221">
                <a:extLst>
                  <a:ext uri="{FF2B5EF4-FFF2-40B4-BE49-F238E27FC236}">
                    <a16:creationId xmlns:a16="http://schemas.microsoft.com/office/drawing/2014/main" id="{943587A0-0C2F-AD42-A854-4F70CC6A4A88}"/>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43" name="AutoShape 222">
                <a:extLst>
                  <a:ext uri="{FF2B5EF4-FFF2-40B4-BE49-F238E27FC236}">
                    <a16:creationId xmlns:a16="http://schemas.microsoft.com/office/drawing/2014/main" id="{8783EE4B-6F4C-B29A-6195-6496CE7C9A45}"/>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36" name="Group 223">
            <a:extLst>
              <a:ext uri="{FF2B5EF4-FFF2-40B4-BE49-F238E27FC236}">
                <a16:creationId xmlns:a16="http://schemas.microsoft.com/office/drawing/2014/main" id="{0B130E15-EB1F-E49A-E8F5-5A4581F41CA6}"/>
              </a:ext>
            </a:extLst>
          </p:cNvPr>
          <p:cNvGrpSpPr>
            <a:grpSpLocks/>
          </p:cNvGrpSpPr>
          <p:nvPr/>
        </p:nvGrpSpPr>
        <p:grpSpPr bwMode="auto">
          <a:xfrm>
            <a:off x="2555875" y="3644900"/>
            <a:ext cx="204788" cy="417513"/>
            <a:chOff x="4186" y="1736"/>
            <a:chExt cx="229" cy="461"/>
          </a:xfrm>
        </p:grpSpPr>
        <p:pic>
          <p:nvPicPr>
            <p:cNvPr id="68734" name="Picture 224" descr="icon-mobile-phone">
              <a:extLst>
                <a:ext uri="{FF2B5EF4-FFF2-40B4-BE49-F238E27FC236}">
                  <a16:creationId xmlns:a16="http://schemas.microsoft.com/office/drawing/2014/main" id="{AFE0D12C-23B1-1E6E-313C-764C9DFC1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735" name="Group 225">
              <a:extLst>
                <a:ext uri="{FF2B5EF4-FFF2-40B4-BE49-F238E27FC236}">
                  <a16:creationId xmlns:a16="http://schemas.microsoft.com/office/drawing/2014/main" id="{D23F2A23-FD93-156A-0DDD-3A86425EB83E}"/>
                </a:ext>
              </a:extLst>
            </p:cNvPr>
            <p:cNvGrpSpPr>
              <a:grpSpLocks/>
            </p:cNvGrpSpPr>
            <p:nvPr/>
          </p:nvGrpSpPr>
          <p:grpSpPr bwMode="auto">
            <a:xfrm>
              <a:off x="4186" y="1736"/>
              <a:ext cx="198" cy="79"/>
              <a:chOff x="4513" y="1707"/>
              <a:chExt cx="198" cy="177"/>
            </a:xfrm>
          </p:grpSpPr>
          <p:sp>
            <p:nvSpPr>
              <p:cNvPr id="68736" name="AutoShape 226">
                <a:extLst>
                  <a:ext uri="{FF2B5EF4-FFF2-40B4-BE49-F238E27FC236}">
                    <a16:creationId xmlns:a16="http://schemas.microsoft.com/office/drawing/2014/main" id="{081FF551-7F0D-A622-7071-4F8C3A315A28}"/>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37" name="AutoShape 227">
                <a:extLst>
                  <a:ext uri="{FF2B5EF4-FFF2-40B4-BE49-F238E27FC236}">
                    <a16:creationId xmlns:a16="http://schemas.microsoft.com/office/drawing/2014/main" id="{C4D02688-239B-C7C7-AE75-E920DBB16D12}"/>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38" name="AutoShape 228">
                <a:extLst>
                  <a:ext uri="{FF2B5EF4-FFF2-40B4-BE49-F238E27FC236}">
                    <a16:creationId xmlns:a16="http://schemas.microsoft.com/office/drawing/2014/main" id="{EFEAE5FF-013A-A0B8-7309-18AF5AB05643}"/>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37" name="Group 229">
            <a:extLst>
              <a:ext uri="{FF2B5EF4-FFF2-40B4-BE49-F238E27FC236}">
                <a16:creationId xmlns:a16="http://schemas.microsoft.com/office/drawing/2014/main" id="{49921C68-5B4A-6616-4F39-7723733FA8A2}"/>
              </a:ext>
            </a:extLst>
          </p:cNvPr>
          <p:cNvGrpSpPr>
            <a:grpSpLocks/>
          </p:cNvGrpSpPr>
          <p:nvPr/>
        </p:nvGrpSpPr>
        <p:grpSpPr bwMode="auto">
          <a:xfrm>
            <a:off x="1476375" y="3933825"/>
            <a:ext cx="204788" cy="417513"/>
            <a:chOff x="4186" y="1736"/>
            <a:chExt cx="229" cy="461"/>
          </a:xfrm>
        </p:grpSpPr>
        <p:pic>
          <p:nvPicPr>
            <p:cNvPr id="68729" name="Picture 230" descr="icon-mobile-phone">
              <a:extLst>
                <a:ext uri="{FF2B5EF4-FFF2-40B4-BE49-F238E27FC236}">
                  <a16:creationId xmlns:a16="http://schemas.microsoft.com/office/drawing/2014/main" id="{F43A7C65-4574-B298-3421-CC706244E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730" name="Group 231">
              <a:extLst>
                <a:ext uri="{FF2B5EF4-FFF2-40B4-BE49-F238E27FC236}">
                  <a16:creationId xmlns:a16="http://schemas.microsoft.com/office/drawing/2014/main" id="{643ED663-1525-8BD7-7F5B-B5CEC675BFBB}"/>
                </a:ext>
              </a:extLst>
            </p:cNvPr>
            <p:cNvGrpSpPr>
              <a:grpSpLocks/>
            </p:cNvGrpSpPr>
            <p:nvPr/>
          </p:nvGrpSpPr>
          <p:grpSpPr bwMode="auto">
            <a:xfrm>
              <a:off x="4186" y="1736"/>
              <a:ext cx="198" cy="79"/>
              <a:chOff x="4513" y="1707"/>
              <a:chExt cx="198" cy="177"/>
            </a:xfrm>
          </p:grpSpPr>
          <p:sp>
            <p:nvSpPr>
              <p:cNvPr id="68731" name="AutoShape 232">
                <a:extLst>
                  <a:ext uri="{FF2B5EF4-FFF2-40B4-BE49-F238E27FC236}">
                    <a16:creationId xmlns:a16="http://schemas.microsoft.com/office/drawing/2014/main" id="{C2F6A908-5CA1-7298-9E1D-DD892912B23D}"/>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32" name="AutoShape 233">
                <a:extLst>
                  <a:ext uri="{FF2B5EF4-FFF2-40B4-BE49-F238E27FC236}">
                    <a16:creationId xmlns:a16="http://schemas.microsoft.com/office/drawing/2014/main" id="{DEF38BFF-52CF-BF16-954D-5024337C3995}"/>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33" name="AutoShape 234">
                <a:extLst>
                  <a:ext uri="{FF2B5EF4-FFF2-40B4-BE49-F238E27FC236}">
                    <a16:creationId xmlns:a16="http://schemas.microsoft.com/office/drawing/2014/main" id="{74CAF389-BD12-8946-EB67-6CF7A0A3BA7E}"/>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aphicFrame>
        <p:nvGraphicFramePr>
          <p:cNvPr id="68638" name="Object 235">
            <a:hlinkClick r:id="" action="ppaction://ole?verb=0"/>
            <a:extLst>
              <a:ext uri="{FF2B5EF4-FFF2-40B4-BE49-F238E27FC236}">
                <a16:creationId xmlns:a16="http://schemas.microsoft.com/office/drawing/2014/main" id="{20CB12F8-2E69-75C0-2B7B-1675A8CB9056}"/>
              </a:ext>
            </a:extLst>
          </p:cNvPr>
          <p:cNvGraphicFramePr>
            <a:graphicFrameLocks/>
          </p:cNvGraphicFramePr>
          <p:nvPr/>
        </p:nvGraphicFramePr>
        <p:xfrm>
          <a:off x="900113" y="4005263"/>
          <a:ext cx="503237" cy="258762"/>
        </p:xfrm>
        <a:graphic>
          <a:graphicData uri="http://schemas.openxmlformats.org/presentationml/2006/ole">
            <mc:AlternateContent xmlns:mc="http://schemas.openxmlformats.org/markup-compatibility/2006">
              <mc:Choice xmlns:v="urn:schemas-microsoft-com:vml" Requires="v">
                <p:oleObj name="Microsoft ClipArt Gallery" r:id="rId3" imgW="8839200" imgH="3481388" progId="MS_ClipArt_Gallery">
                  <p:embed/>
                </p:oleObj>
              </mc:Choice>
              <mc:Fallback>
                <p:oleObj name="Microsoft ClipArt Gallery" r:id="rId3" imgW="8839200" imgH="3481388" progId="MS_ClipArt_Gallery">
                  <p:embed/>
                  <p:pic>
                    <p:nvPicPr>
                      <p:cNvPr id="0" name="Object 2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005263"/>
                        <a:ext cx="503237"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39" name="Object 236">
            <a:extLst>
              <a:ext uri="{FF2B5EF4-FFF2-40B4-BE49-F238E27FC236}">
                <a16:creationId xmlns:a16="http://schemas.microsoft.com/office/drawing/2014/main" id="{2BAF14E8-9DA8-7263-FAA9-64C0B9F916C3}"/>
              </a:ext>
            </a:extLst>
          </p:cNvPr>
          <p:cNvGraphicFramePr>
            <a:graphicFrameLocks noChangeAspect="1"/>
          </p:cNvGraphicFramePr>
          <p:nvPr/>
        </p:nvGraphicFramePr>
        <p:xfrm>
          <a:off x="7011988" y="4652963"/>
          <a:ext cx="1800225" cy="1081087"/>
        </p:xfrm>
        <a:graphic>
          <a:graphicData uri="http://schemas.openxmlformats.org/presentationml/2006/ole">
            <mc:AlternateContent xmlns:mc="http://schemas.openxmlformats.org/markup-compatibility/2006">
              <mc:Choice xmlns:v="urn:schemas-microsoft-com:vml" Requires="v">
                <p:oleObj name="VISIO" r:id="rId5" imgW="1687068" imgH="964692" progId="Visio.Drawing.6">
                  <p:embed/>
                </p:oleObj>
              </mc:Choice>
              <mc:Fallback>
                <p:oleObj name="VISIO" r:id="rId5" imgW="1687068" imgH="964692" progId="Visio.Drawing.6">
                  <p:embed/>
                  <p:pic>
                    <p:nvPicPr>
                      <p:cNvPr id="0" name="Object 2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1988" y="4652963"/>
                        <a:ext cx="1800225" cy="10810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640" name="Text Box 237">
            <a:extLst>
              <a:ext uri="{FF2B5EF4-FFF2-40B4-BE49-F238E27FC236}">
                <a16:creationId xmlns:a16="http://schemas.microsoft.com/office/drawing/2014/main" id="{F0DCB64C-B446-B65D-4EA9-DC1E52C51819}"/>
              </a:ext>
            </a:extLst>
          </p:cNvPr>
          <p:cNvSpPr txBox="1">
            <a:spLocks noChangeArrowheads="1"/>
          </p:cNvSpPr>
          <p:nvPr/>
        </p:nvSpPr>
        <p:spPr bwMode="auto">
          <a:xfrm>
            <a:off x="7515225" y="5013325"/>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因特网</a:t>
            </a:r>
          </a:p>
        </p:txBody>
      </p:sp>
      <p:grpSp>
        <p:nvGrpSpPr>
          <p:cNvPr id="68641" name="Group 238">
            <a:extLst>
              <a:ext uri="{FF2B5EF4-FFF2-40B4-BE49-F238E27FC236}">
                <a16:creationId xmlns:a16="http://schemas.microsoft.com/office/drawing/2014/main" id="{43F7D02F-D9C1-9AD4-FE3F-E4A640586368}"/>
              </a:ext>
            </a:extLst>
          </p:cNvPr>
          <p:cNvGrpSpPr>
            <a:grpSpLocks/>
          </p:cNvGrpSpPr>
          <p:nvPr/>
        </p:nvGrpSpPr>
        <p:grpSpPr bwMode="auto">
          <a:xfrm>
            <a:off x="7083425" y="2997200"/>
            <a:ext cx="1736725" cy="1039813"/>
            <a:chOff x="912" y="768"/>
            <a:chExt cx="2400" cy="1584"/>
          </a:xfrm>
        </p:grpSpPr>
        <p:sp>
          <p:nvSpPr>
            <p:cNvPr id="68710" name="Oval 239">
              <a:extLst>
                <a:ext uri="{FF2B5EF4-FFF2-40B4-BE49-F238E27FC236}">
                  <a16:creationId xmlns:a16="http://schemas.microsoft.com/office/drawing/2014/main" id="{B9975C94-373E-A548-AF15-119180B3B963}"/>
                </a:ext>
              </a:extLst>
            </p:cNvPr>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11" name="Oval 240">
              <a:extLst>
                <a:ext uri="{FF2B5EF4-FFF2-40B4-BE49-F238E27FC236}">
                  <a16:creationId xmlns:a16="http://schemas.microsoft.com/office/drawing/2014/main" id="{5A2AFFA5-9E0B-E0FE-FBDD-ED79604A0549}"/>
                </a:ext>
              </a:extLst>
            </p:cNvPr>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12" name="Oval 241">
              <a:extLst>
                <a:ext uri="{FF2B5EF4-FFF2-40B4-BE49-F238E27FC236}">
                  <a16:creationId xmlns:a16="http://schemas.microsoft.com/office/drawing/2014/main" id="{8AA09762-26AD-806E-FDFB-44C94CE9AB4D}"/>
                </a:ext>
              </a:extLst>
            </p:cNvPr>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13" name="Oval 242">
              <a:extLst>
                <a:ext uri="{FF2B5EF4-FFF2-40B4-BE49-F238E27FC236}">
                  <a16:creationId xmlns:a16="http://schemas.microsoft.com/office/drawing/2014/main" id="{2F33FD7C-B61D-39E6-A5A3-1140C4788A6B}"/>
                </a:ext>
              </a:extLst>
            </p:cNvPr>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14" name="Oval 243">
              <a:extLst>
                <a:ext uri="{FF2B5EF4-FFF2-40B4-BE49-F238E27FC236}">
                  <a16:creationId xmlns:a16="http://schemas.microsoft.com/office/drawing/2014/main" id="{E02E9DA1-F4B4-08CB-C2C3-CCEEFC5471FE}"/>
                </a:ext>
              </a:extLst>
            </p:cNvPr>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15" name="Oval 244">
              <a:extLst>
                <a:ext uri="{FF2B5EF4-FFF2-40B4-BE49-F238E27FC236}">
                  <a16:creationId xmlns:a16="http://schemas.microsoft.com/office/drawing/2014/main" id="{C7CE2598-C670-8C53-406F-1B538EFC9ECA}"/>
                </a:ext>
              </a:extLst>
            </p:cNvPr>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16" name="Oval 245">
              <a:extLst>
                <a:ext uri="{FF2B5EF4-FFF2-40B4-BE49-F238E27FC236}">
                  <a16:creationId xmlns:a16="http://schemas.microsoft.com/office/drawing/2014/main" id="{5499393F-06EE-6CC2-7D63-A22D3E3FBE75}"/>
                </a:ext>
              </a:extLst>
            </p:cNvPr>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17" name="Oval 246">
              <a:extLst>
                <a:ext uri="{FF2B5EF4-FFF2-40B4-BE49-F238E27FC236}">
                  <a16:creationId xmlns:a16="http://schemas.microsoft.com/office/drawing/2014/main" id="{C9B522B7-92FB-6D7B-1D4D-71D51BBD6B7F}"/>
                </a:ext>
              </a:extLst>
            </p:cNvPr>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18" name="Oval 247">
              <a:extLst>
                <a:ext uri="{FF2B5EF4-FFF2-40B4-BE49-F238E27FC236}">
                  <a16:creationId xmlns:a16="http://schemas.microsoft.com/office/drawing/2014/main" id="{31BBF8EC-E6B4-EC65-E0F0-CB5EBB74B39D}"/>
                </a:ext>
              </a:extLst>
            </p:cNvPr>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68719" name="Group 248">
              <a:extLst>
                <a:ext uri="{FF2B5EF4-FFF2-40B4-BE49-F238E27FC236}">
                  <a16:creationId xmlns:a16="http://schemas.microsoft.com/office/drawing/2014/main" id="{8D2CAACA-4C01-398E-E3E7-FF7B380D5F71}"/>
                </a:ext>
              </a:extLst>
            </p:cNvPr>
            <p:cNvGrpSpPr>
              <a:grpSpLocks/>
            </p:cNvGrpSpPr>
            <p:nvPr/>
          </p:nvGrpSpPr>
          <p:grpSpPr bwMode="auto">
            <a:xfrm>
              <a:off x="912" y="768"/>
              <a:ext cx="2386" cy="1553"/>
              <a:chOff x="912" y="768"/>
              <a:chExt cx="2386" cy="1553"/>
            </a:xfrm>
          </p:grpSpPr>
          <p:sp>
            <p:nvSpPr>
              <p:cNvPr id="68720" name="Oval 249">
                <a:extLst>
                  <a:ext uri="{FF2B5EF4-FFF2-40B4-BE49-F238E27FC236}">
                    <a16:creationId xmlns:a16="http://schemas.microsoft.com/office/drawing/2014/main" id="{F69E5F84-FA57-316B-2F5E-FCC920E612F1}"/>
                  </a:ext>
                </a:extLst>
              </p:cNvPr>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21" name="Oval 250">
                <a:extLst>
                  <a:ext uri="{FF2B5EF4-FFF2-40B4-BE49-F238E27FC236}">
                    <a16:creationId xmlns:a16="http://schemas.microsoft.com/office/drawing/2014/main" id="{DBEA6687-7701-A866-AE27-7241228793E2}"/>
                  </a:ext>
                </a:extLst>
              </p:cNvPr>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22" name="Oval 251">
                <a:extLst>
                  <a:ext uri="{FF2B5EF4-FFF2-40B4-BE49-F238E27FC236}">
                    <a16:creationId xmlns:a16="http://schemas.microsoft.com/office/drawing/2014/main" id="{6959356B-29E3-4240-4AB9-77B7E796C503}"/>
                  </a:ext>
                </a:extLst>
              </p:cNvPr>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23" name="Oval 252">
                <a:extLst>
                  <a:ext uri="{FF2B5EF4-FFF2-40B4-BE49-F238E27FC236}">
                    <a16:creationId xmlns:a16="http://schemas.microsoft.com/office/drawing/2014/main" id="{0F47246C-D3F5-1856-3DCF-CEF7FAC39CFF}"/>
                  </a:ext>
                </a:extLst>
              </p:cNvPr>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24" name="Oval 253">
                <a:extLst>
                  <a:ext uri="{FF2B5EF4-FFF2-40B4-BE49-F238E27FC236}">
                    <a16:creationId xmlns:a16="http://schemas.microsoft.com/office/drawing/2014/main" id="{8EBF0547-7EBC-1453-8BCD-1069726D6B06}"/>
                  </a:ext>
                </a:extLst>
              </p:cNvPr>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25" name="Oval 254">
                <a:extLst>
                  <a:ext uri="{FF2B5EF4-FFF2-40B4-BE49-F238E27FC236}">
                    <a16:creationId xmlns:a16="http://schemas.microsoft.com/office/drawing/2014/main" id="{E9B64459-21CF-D7CB-9C86-69233CA0161C}"/>
                  </a:ext>
                </a:extLst>
              </p:cNvPr>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26" name="Oval 255">
                <a:extLst>
                  <a:ext uri="{FF2B5EF4-FFF2-40B4-BE49-F238E27FC236}">
                    <a16:creationId xmlns:a16="http://schemas.microsoft.com/office/drawing/2014/main" id="{7BB69202-6971-0F92-E77B-8153D3FA71BE}"/>
                  </a:ext>
                </a:extLst>
              </p:cNvPr>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27" name="Oval 256">
                <a:extLst>
                  <a:ext uri="{FF2B5EF4-FFF2-40B4-BE49-F238E27FC236}">
                    <a16:creationId xmlns:a16="http://schemas.microsoft.com/office/drawing/2014/main" id="{E347FC08-0A46-08F8-DD65-F3605BA4E1C0}"/>
                  </a:ext>
                </a:extLst>
              </p:cNvPr>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28" name="Oval 257">
                <a:extLst>
                  <a:ext uri="{FF2B5EF4-FFF2-40B4-BE49-F238E27FC236}">
                    <a16:creationId xmlns:a16="http://schemas.microsoft.com/office/drawing/2014/main" id="{B81D9269-E76C-F958-A68C-13BFF3453BE5}"/>
                  </a:ext>
                </a:extLst>
              </p:cNvPr>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68642" name="AutoShape 258">
            <a:extLst>
              <a:ext uri="{FF2B5EF4-FFF2-40B4-BE49-F238E27FC236}">
                <a16:creationId xmlns:a16="http://schemas.microsoft.com/office/drawing/2014/main" id="{5449D3B9-5308-DE8C-354F-AB00CE924435}"/>
              </a:ext>
            </a:extLst>
          </p:cNvPr>
          <p:cNvSpPr>
            <a:spLocks noChangeArrowheads="1"/>
          </p:cNvSpPr>
          <p:nvPr/>
        </p:nvSpPr>
        <p:spPr bwMode="auto">
          <a:xfrm>
            <a:off x="4716463" y="3429000"/>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43" name="Line 259">
            <a:extLst>
              <a:ext uri="{FF2B5EF4-FFF2-40B4-BE49-F238E27FC236}">
                <a16:creationId xmlns:a16="http://schemas.microsoft.com/office/drawing/2014/main" id="{4C2E3C22-FEBC-E712-F83D-02F13254CD2E}"/>
              </a:ext>
            </a:extLst>
          </p:cNvPr>
          <p:cNvSpPr>
            <a:spLocks noChangeShapeType="1"/>
          </p:cNvSpPr>
          <p:nvPr/>
        </p:nvSpPr>
        <p:spPr bwMode="auto">
          <a:xfrm>
            <a:off x="2627313" y="2997200"/>
            <a:ext cx="9366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4" name="Line 260">
            <a:extLst>
              <a:ext uri="{FF2B5EF4-FFF2-40B4-BE49-F238E27FC236}">
                <a16:creationId xmlns:a16="http://schemas.microsoft.com/office/drawing/2014/main" id="{D0145FF6-219D-9D02-7D71-21326FFD0D6C}"/>
              </a:ext>
            </a:extLst>
          </p:cNvPr>
          <p:cNvSpPr>
            <a:spLocks noChangeShapeType="1"/>
          </p:cNvSpPr>
          <p:nvPr/>
        </p:nvSpPr>
        <p:spPr bwMode="auto">
          <a:xfrm flipV="1">
            <a:off x="2484438" y="3644900"/>
            <a:ext cx="1008062"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5" name="Line 261">
            <a:extLst>
              <a:ext uri="{FF2B5EF4-FFF2-40B4-BE49-F238E27FC236}">
                <a16:creationId xmlns:a16="http://schemas.microsoft.com/office/drawing/2014/main" id="{5C5AC7C4-03E9-A422-A662-04B83D6ABBC6}"/>
              </a:ext>
            </a:extLst>
          </p:cNvPr>
          <p:cNvSpPr>
            <a:spLocks noChangeShapeType="1"/>
          </p:cNvSpPr>
          <p:nvPr/>
        </p:nvSpPr>
        <p:spPr bwMode="auto">
          <a:xfrm>
            <a:off x="1979613" y="3502025"/>
            <a:ext cx="1512887" cy="71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6" name="Line 262">
            <a:extLst>
              <a:ext uri="{FF2B5EF4-FFF2-40B4-BE49-F238E27FC236}">
                <a16:creationId xmlns:a16="http://schemas.microsoft.com/office/drawing/2014/main" id="{F180F738-61C9-D5CE-7E0E-51CEB53C1EE9}"/>
              </a:ext>
            </a:extLst>
          </p:cNvPr>
          <p:cNvSpPr>
            <a:spLocks noChangeShapeType="1"/>
          </p:cNvSpPr>
          <p:nvPr/>
        </p:nvSpPr>
        <p:spPr bwMode="auto">
          <a:xfrm>
            <a:off x="1908175" y="2781300"/>
            <a:ext cx="1595438" cy="728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7" name="Line 263">
            <a:extLst>
              <a:ext uri="{FF2B5EF4-FFF2-40B4-BE49-F238E27FC236}">
                <a16:creationId xmlns:a16="http://schemas.microsoft.com/office/drawing/2014/main" id="{DD3D09C0-7AE3-98D7-5A98-3E2896571427}"/>
              </a:ext>
            </a:extLst>
          </p:cNvPr>
          <p:cNvSpPr>
            <a:spLocks noChangeShapeType="1"/>
          </p:cNvSpPr>
          <p:nvPr/>
        </p:nvSpPr>
        <p:spPr bwMode="auto">
          <a:xfrm>
            <a:off x="1331913" y="3141663"/>
            <a:ext cx="2171700" cy="39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8" name="Line 264">
            <a:extLst>
              <a:ext uri="{FF2B5EF4-FFF2-40B4-BE49-F238E27FC236}">
                <a16:creationId xmlns:a16="http://schemas.microsoft.com/office/drawing/2014/main" id="{B30E63D9-7641-7740-7E75-3A5E15FE77AC}"/>
              </a:ext>
            </a:extLst>
          </p:cNvPr>
          <p:cNvSpPr>
            <a:spLocks noChangeShapeType="1"/>
          </p:cNvSpPr>
          <p:nvPr/>
        </p:nvSpPr>
        <p:spPr bwMode="auto">
          <a:xfrm flipV="1">
            <a:off x="1403350" y="3592513"/>
            <a:ext cx="2087563"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9" name="Line 265">
            <a:extLst>
              <a:ext uri="{FF2B5EF4-FFF2-40B4-BE49-F238E27FC236}">
                <a16:creationId xmlns:a16="http://schemas.microsoft.com/office/drawing/2014/main" id="{71964C3E-45D0-BE53-6915-1396C7D6AE7B}"/>
              </a:ext>
            </a:extLst>
          </p:cNvPr>
          <p:cNvSpPr>
            <a:spLocks noChangeShapeType="1"/>
          </p:cNvSpPr>
          <p:nvPr/>
        </p:nvSpPr>
        <p:spPr bwMode="auto">
          <a:xfrm flipV="1">
            <a:off x="1935163" y="3676650"/>
            <a:ext cx="1568450" cy="474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0" name="Line 266">
            <a:extLst>
              <a:ext uri="{FF2B5EF4-FFF2-40B4-BE49-F238E27FC236}">
                <a16:creationId xmlns:a16="http://schemas.microsoft.com/office/drawing/2014/main" id="{39C68350-7CBE-12C0-F0B2-EA242F016AE0}"/>
              </a:ext>
            </a:extLst>
          </p:cNvPr>
          <p:cNvSpPr>
            <a:spLocks noChangeShapeType="1"/>
          </p:cNvSpPr>
          <p:nvPr/>
        </p:nvSpPr>
        <p:spPr bwMode="auto">
          <a:xfrm>
            <a:off x="3779838" y="3502025"/>
            <a:ext cx="720725"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1" name="Text Box 267">
            <a:extLst>
              <a:ext uri="{FF2B5EF4-FFF2-40B4-BE49-F238E27FC236}">
                <a16:creationId xmlns:a16="http://schemas.microsoft.com/office/drawing/2014/main" id="{00393467-99BE-0B0C-4669-531540EAE289}"/>
              </a:ext>
            </a:extLst>
          </p:cNvPr>
          <p:cNvSpPr txBox="1">
            <a:spLocks noChangeArrowheads="1"/>
          </p:cNvSpPr>
          <p:nvPr/>
        </p:nvSpPr>
        <p:spPr bwMode="auto">
          <a:xfrm>
            <a:off x="7372350" y="3357563"/>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公用电话网</a:t>
            </a:r>
          </a:p>
        </p:txBody>
      </p:sp>
      <p:sp>
        <p:nvSpPr>
          <p:cNvPr id="68652" name="Line 268">
            <a:extLst>
              <a:ext uri="{FF2B5EF4-FFF2-40B4-BE49-F238E27FC236}">
                <a16:creationId xmlns:a16="http://schemas.microsoft.com/office/drawing/2014/main" id="{1290D28F-CF46-45FE-445B-FFA276868F1C}"/>
              </a:ext>
            </a:extLst>
          </p:cNvPr>
          <p:cNvSpPr>
            <a:spLocks noChangeShapeType="1"/>
          </p:cNvSpPr>
          <p:nvPr/>
        </p:nvSpPr>
        <p:spPr bwMode="auto">
          <a:xfrm flipH="1">
            <a:off x="5651500" y="3644900"/>
            <a:ext cx="287338"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3" name="Line 269">
            <a:extLst>
              <a:ext uri="{FF2B5EF4-FFF2-40B4-BE49-F238E27FC236}">
                <a16:creationId xmlns:a16="http://schemas.microsoft.com/office/drawing/2014/main" id="{38D91A6D-FF09-FB76-66DD-69841833751D}"/>
              </a:ext>
            </a:extLst>
          </p:cNvPr>
          <p:cNvSpPr>
            <a:spLocks noChangeShapeType="1"/>
          </p:cNvSpPr>
          <p:nvPr/>
        </p:nvSpPr>
        <p:spPr bwMode="auto">
          <a:xfrm flipH="1" flipV="1">
            <a:off x="5651500" y="3357563"/>
            <a:ext cx="360363"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4" name="Freeform 270">
            <a:extLst>
              <a:ext uri="{FF2B5EF4-FFF2-40B4-BE49-F238E27FC236}">
                <a16:creationId xmlns:a16="http://schemas.microsoft.com/office/drawing/2014/main" id="{3DD9B3F4-C083-D89F-DEFD-6364F77BEC16}"/>
              </a:ext>
            </a:extLst>
          </p:cNvPr>
          <p:cNvSpPr>
            <a:spLocks/>
          </p:cNvSpPr>
          <p:nvPr/>
        </p:nvSpPr>
        <p:spPr bwMode="auto">
          <a:xfrm>
            <a:off x="5478463" y="4838700"/>
            <a:ext cx="390525" cy="249238"/>
          </a:xfrm>
          <a:custGeom>
            <a:avLst/>
            <a:gdLst>
              <a:gd name="T0" fmla="*/ 2147483647 w 246"/>
              <a:gd name="T1" fmla="*/ 2147483647 h 157"/>
              <a:gd name="T2" fmla="*/ 0 w 246"/>
              <a:gd name="T3" fmla="*/ 0 h 157"/>
              <a:gd name="T4" fmla="*/ 0 60000 65536"/>
              <a:gd name="T5" fmla="*/ 0 60000 65536"/>
            </a:gdLst>
            <a:ahLst/>
            <a:cxnLst>
              <a:cxn ang="T4">
                <a:pos x="T0" y="T1"/>
              </a:cxn>
              <a:cxn ang="T5">
                <a:pos x="T2" y="T3"/>
              </a:cxn>
            </a:cxnLst>
            <a:rect l="0" t="0" r="r" b="b"/>
            <a:pathLst>
              <a:path w="246" h="157">
                <a:moveTo>
                  <a:pt x="246" y="157"/>
                </a:moveTo>
                <a:lnTo>
                  <a:pt x="0"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5" name="Freeform 271">
            <a:extLst>
              <a:ext uri="{FF2B5EF4-FFF2-40B4-BE49-F238E27FC236}">
                <a16:creationId xmlns:a16="http://schemas.microsoft.com/office/drawing/2014/main" id="{9ADB27DA-BAD1-127A-C953-E872359A8083}"/>
              </a:ext>
            </a:extLst>
          </p:cNvPr>
          <p:cNvSpPr>
            <a:spLocks/>
          </p:cNvSpPr>
          <p:nvPr/>
        </p:nvSpPr>
        <p:spPr bwMode="auto">
          <a:xfrm>
            <a:off x="5410200" y="5229225"/>
            <a:ext cx="458788" cy="38100"/>
          </a:xfrm>
          <a:custGeom>
            <a:avLst/>
            <a:gdLst>
              <a:gd name="T0" fmla="*/ 2147483647 w 289"/>
              <a:gd name="T1" fmla="*/ 0 h 24"/>
              <a:gd name="T2" fmla="*/ 0 w 289"/>
              <a:gd name="T3" fmla="*/ 2147483647 h 24"/>
              <a:gd name="T4" fmla="*/ 0 60000 65536"/>
              <a:gd name="T5" fmla="*/ 0 60000 65536"/>
            </a:gdLst>
            <a:ahLst/>
            <a:cxnLst>
              <a:cxn ang="T4">
                <a:pos x="T0" y="T1"/>
              </a:cxn>
              <a:cxn ang="T5">
                <a:pos x="T2" y="T3"/>
              </a:cxn>
            </a:cxnLst>
            <a:rect l="0" t="0" r="r" b="b"/>
            <a:pathLst>
              <a:path w="289" h="24">
                <a:moveTo>
                  <a:pt x="289" y="0"/>
                </a:moveTo>
                <a:lnTo>
                  <a:pt x="0" y="24"/>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6" name="AutoShape 272">
            <a:extLst>
              <a:ext uri="{FF2B5EF4-FFF2-40B4-BE49-F238E27FC236}">
                <a16:creationId xmlns:a16="http://schemas.microsoft.com/office/drawing/2014/main" id="{7B696F22-4C46-0C89-51E2-982793CD99B8}"/>
              </a:ext>
            </a:extLst>
          </p:cNvPr>
          <p:cNvSpPr>
            <a:spLocks noChangeArrowheads="1"/>
          </p:cNvSpPr>
          <p:nvPr/>
        </p:nvSpPr>
        <p:spPr bwMode="auto">
          <a:xfrm>
            <a:off x="5867400" y="3429000"/>
            <a:ext cx="576263"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68657" name="Picture 273">
            <a:extLst>
              <a:ext uri="{FF2B5EF4-FFF2-40B4-BE49-F238E27FC236}">
                <a16:creationId xmlns:a16="http://schemas.microsoft.com/office/drawing/2014/main" id="{E97F0788-B462-AB8D-0A12-0F1A459DD17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5013325"/>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68658" name="Group 274">
            <a:extLst>
              <a:ext uri="{FF2B5EF4-FFF2-40B4-BE49-F238E27FC236}">
                <a16:creationId xmlns:a16="http://schemas.microsoft.com/office/drawing/2014/main" id="{27DB469A-1ADA-8D0F-F4FD-1F7C0EEF9D86}"/>
              </a:ext>
            </a:extLst>
          </p:cNvPr>
          <p:cNvGrpSpPr>
            <a:grpSpLocks/>
          </p:cNvGrpSpPr>
          <p:nvPr/>
        </p:nvGrpSpPr>
        <p:grpSpPr bwMode="auto">
          <a:xfrm>
            <a:off x="2843213" y="5013325"/>
            <a:ext cx="204787" cy="417513"/>
            <a:chOff x="4186" y="1736"/>
            <a:chExt cx="229" cy="461"/>
          </a:xfrm>
        </p:grpSpPr>
        <p:pic>
          <p:nvPicPr>
            <p:cNvPr id="68705" name="Picture 275" descr="icon-mobile-phone">
              <a:extLst>
                <a:ext uri="{FF2B5EF4-FFF2-40B4-BE49-F238E27FC236}">
                  <a16:creationId xmlns:a16="http://schemas.microsoft.com/office/drawing/2014/main" id="{8ED51F65-5B99-DE8C-2EDA-7D63661BA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706" name="Group 276">
              <a:extLst>
                <a:ext uri="{FF2B5EF4-FFF2-40B4-BE49-F238E27FC236}">
                  <a16:creationId xmlns:a16="http://schemas.microsoft.com/office/drawing/2014/main" id="{624A0DAA-87E8-7617-D12C-BBC5D8960878}"/>
                </a:ext>
              </a:extLst>
            </p:cNvPr>
            <p:cNvGrpSpPr>
              <a:grpSpLocks/>
            </p:cNvGrpSpPr>
            <p:nvPr/>
          </p:nvGrpSpPr>
          <p:grpSpPr bwMode="auto">
            <a:xfrm>
              <a:off x="4186" y="1736"/>
              <a:ext cx="198" cy="79"/>
              <a:chOff x="4513" y="1707"/>
              <a:chExt cx="198" cy="177"/>
            </a:xfrm>
          </p:grpSpPr>
          <p:sp>
            <p:nvSpPr>
              <p:cNvPr id="68707" name="AutoShape 277">
                <a:extLst>
                  <a:ext uri="{FF2B5EF4-FFF2-40B4-BE49-F238E27FC236}">
                    <a16:creationId xmlns:a16="http://schemas.microsoft.com/office/drawing/2014/main" id="{44807EC1-A191-2D90-8713-53ECDDEC1392}"/>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08" name="AutoShape 278">
                <a:extLst>
                  <a:ext uri="{FF2B5EF4-FFF2-40B4-BE49-F238E27FC236}">
                    <a16:creationId xmlns:a16="http://schemas.microsoft.com/office/drawing/2014/main" id="{809D2576-E74D-ABC5-F265-EB435B91E602}"/>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709" name="AutoShape 279">
                <a:extLst>
                  <a:ext uri="{FF2B5EF4-FFF2-40B4-BE49-F238E27FC236}">
                    <a16:creationId xmlns:a16="http://schemas.microsoft.com/office/drawing/2014/main" id="{A76EF981-35A9-93EB-F237-D6B428DB31A0}"/>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68659" name="Text Box 280">
            <a:extLst>
              <a:ext uri="{FF2B5EF4-FFF2-40B4-BE49-F238E27FC236}">
                <a16:creationId xmlns:a16="http://schemas.microsoft.com/office/drawing/2014/main" id="{40495722-80EC-BDE1-11ED-E778A1862F38}"/>
              </a:ext>
            </a:extLst>
          </p:cNvPr>
          <p:cNvSpPr txBox="1">
            <a:spLocks noChangeArrowheads="1"/>
          </p:cNvSpPr>
          <p:nvPr/>
        </p:nvSpPr>
        <p:spPr bwMode="auto">
          <a:xfrm>
            <a:off x="3995738" y="4651375"/>
            <a:ext cx="758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SGSN</a:t>
            </a:r>
          </a:p>
        </p:txBody>
      </p:sp>
      <p:sp>
        <p:nvSpPr>
          <p:cNvPr id="68660" name="Text Box 281">
            <a:extLst>
              <a:ext uri="{FF2B5EF4-FFF2-40B4-BE49-F238E27FC236}">
                <a16:creationId xmlns:a16="http://schemas.microsoft.com/office/drawing/2014/main" id="{B29C89E9-6C5C-1B95-0456-297972F7693A}"/>
              </a:ext>
            </a:extLst>
          </p:cNvPr>
          <p:cNvSpPr txBox="1">
            <a:spLocks noChangeArrowheads="1"/>
          </p:cNvSpPr>
          <p:nvPr/>
        </p:nvSpPr>
        <p:spPr bwMode="auto">
          <a:xfrm>
            <a:off x="5724525" y="4724400"/>
            <a:ext cx="782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GGSN</a:t>
            </a:r>
          </a:p>
        </p:txBody>
      </p:sp>
      <p:sp>
        <p:nvSpPr>
          <p:cNvPr id="68661" name="Text Box 282">
            <a:extLst>
              <a:ext uri="{FF2B5EF4-FFF2-40B4-BE49-F238E27FC236}">
                <a16:creationId xmlns:a16="http://schemas.microsoft.com/office/drawing/2014/main" id="{366DC05F-F1F0-C640-8B3E-6B0B12E05358}"/>
              </a:ext>
            </a:extLst>
          </p:cNvPr>
          <p:cNvSpPr txBox="1">
            <a:spLocks noChangeArrowheads="1"/>
          </p:cNvSpPr>
          <p:nvPr/>
        </p:nvSpPr>
        <p:spPr bwMode="auto">
          <a:xfrm>
            <a:off x="4716463" y="3667125"/>
            <a:ext cx="63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MSC</a:t>
            </a:r>
          </a:p>
        </p:txBody>
      </p:sp>
      <p:sp>
        <p:nvSpPr>
          <p:cNvPr id="68662" name="Text Box 283">
            <a:extLst>
              <a:ext uri="{FF2B5EF4-FFF2-40B4-BE49-F238E27FC236}">
                <a16:creationId xmlns:a16="http://schemas.microsoft.com/office/drawing/2014/main" id="{CB159A90-7EBE-A644-9975-923A81A2EB77}"/>
              </a:ext>
            </a:extLst>
          </p:cNvPr>
          <p:cNvSpPr txBox="1">
            <a:spLocks noChangeArrowheads="1"/>
          </p:cNvSpPr>
          <p:nvPr/>
        </p:nvSpPr>
        <p:spPr bwMode="auto">
          <a:xfrm>
            <a:off x="5651500" y="3667125"/>
            <a:ext cx="1098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网关 </a:t>
            </a:r>
            <a:r>
              <a:rPr kumimoji="1" lang="en-US" altLang="zh-CN" sz="1600">
                <a:solidFill>
                  <a:srgbClr val="0033CC"/>
                </a:solidFill>
                <a:latin typeface="Arial" panose="020B0604020202020204" pitchFamily="34" charset="0"/>
                <a:ea typeface="黑体" panose="02010609060101010101" pitchFamily="49" charset="-122"/>
              </a:rPr>
              <a:t>MSC</a:t>
            </a:r>
          </a:p>
        </p:txBody>
      </p:sp>
      <p:sp>
        <p:nvSpPr>
          <p:cNvPr id="68663" name="Text Box 284">
            <a:extLst>
              <a:ext uri="{FF2B5EF4-FFF2-40B4-BE49-F238E27FC236}">
                <a16:creationId xmlns:a16="http://schemas.microsoft.com/office/drawing/2014/main" id="{E59A9F3B-495C-31CF-5456-E00A27B0B6BE}"/>
              </a:ext>
            </a:extLst>
          </p:cNvPr>
          <p:cNvSpPr txBox="1">
            <a:spLocks noChangeArrowheads="1"/>
          </p:cNvSpPr>
          <p:nvPr/>
        </p:nvSpPr>
        <p:spPr bwMode="auto">
          <a:xfrm>
            <a:off x="3419475" y="3643313"/>
            <a:ext cx="627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RNC</a:t>
            </a:r>
          </a:p>
        </p:txBody>
      </p:sp>
      <p:sp>
        <p:nvSpPr>
          <p:cNvPr id="68664" name="Text Box 285">
            <a:extLst>
              <a:ext uri="{FF2B5EF4-FFF2-40B4-BE49-F238E27FC236}">
                <a16:creationId xmlns:a16="http://schemas.microsoft.com/office/drawing/2014/main" id="{F6A5370E-94C1-DD0C-4A4E-391EB64B3979}"/>
              </a:ext>
            </a:extLst>
          </p:cNvPr>
          <p:cNvSpPr txBox="1">
            <a:spLocks noChangeArrowheads="1"/>
          </p:cNvSpPr>
          <p:nvPr/>
        </p:nvSpPr>
        <p:spPr bwMode="auto">
          <a:xfrm>
            <a:off x="2771775" y="2373313"/>
            <a:ext cx="9969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基站系统</a:t>
            </a:r>
          </a:p>
        </p:txBody>
      </p:sp>
      <p:grpSp>
        <p:nvGrpSpPr>
          <p:cNvPr id="68665" name="Group 286">
            <a:extLst>
              <a:ext uri="{FF2B5EF4-FFF2-40B4-BE49-F238E27FC236}">
                <a16:creationId xmlns:a16="http://schemas.microsoft.com/office/drawing/2014/main" id="{C569D233-6CEB-62B4-38DF-70E7C22D3921}"/>
              </a:ext>
            </a:extLst>
          </p:cNvPr>
          <p:cNvGrpSpPr>
            <a:grpSpLocks/>
          </p:cNvGrpSpPr>
          <p:nvPr/>
        </p:nvGrpSpPr>
        <p:grpSpPr bwMode="auto">
          <a:xfrm>
            <a:off x="1835150" y="5013325"/>
            <a:ext cx="287338" cy="431800"/>
            <a:chOff x="4608" y="700"/>
            <a:chExt cx="306" cy="553"/>
          </a:xfrm>
        </p:grpSpPr>
        <p:grpSp>
          <p:nvGrpSpPr>
            <p:cNvPr id="68681" name="Group 287">
              <a:extLst>
                <a:ext uri="{FF2B5EF4-FFF2-40B4-BE49-F238E27FC236}">
                  <a16:creationId xmlns:a16="http://schemas.microsoft.com/office/drawing/2014/main" id="{1E382365-A5CD-67DA-67D5-ED432A424543}"/>
                </a:ext>
              </a:extLst>
            </p:cNvPr>
            <p:cNvGrpSpPr>
              <a:grpSpLocks/>
            </p:cNvGrpSpPr>
            <p:nvPr/>
          </p:nvGrpSpPr>
          <p:grpSpPr bwMode="auto">
            <a:xfrm>
              <a:off x="4694" y="784"/>
              <a:ext cx="134" cy="469"/>
              <a:chOff x="4740" y="784"/>
              <a:chExt cx="88" cy="692"/>
            </a:xfrm>
          </p:grpSpPr>
          <p:sp>
            <p:nvSpPr>
              <p:cNvPr id="68689" name="Line 288">
                <a:extLst>
                  <a:ext uri="{FF2B5EF4-FFF2-40B4-BE49-F238E27FC236}">
                    <a16:creationId xmlns:a16="http://schemas.microsoft.com/office/drawing/2014/main" id="{701595E2-195F-FA96-0293-B4D96E221401}"/>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8690" name="Group 289">
                <a:extLst>
                  <a:ext uri="{FF2B5EF4-FFF2-40B4-BE49-F238E27FC236}">
                    <a16:creationId xmlns:a16="http://schemas.microsoft.com/office/drawing/2014/main" id="{1A8B397E-02AD-D6CB-4E33-FE4900BB1F20}"/>
                  </a:ext>
                </a:extLst>
              </p:cNvPr>
              <p:cNvGrpSpPr>
                <a:grpSpLocks/>
              </p:cNvGrpSpPr>
              <p:nvPr/>
            </p:nvGrpSpPr>
            <p:grpSpPr bwMode="auto">
              <a:xfrm>
                <a:off x="4740" y="784"/>
                <a:ext cx="88" cy="692"/>
                <a:chOff x="4740" y="784"/>
                <a:chExt cx="88" cy="692"/>
              </a:xfrm>
            </p:grpSpPr>
            <p:sp>
              <p:nvSpPr>
                <p:cNvPr id="68691" name="Line 290">
                  <a:extLst>
                    <a:ext uri="{FF2B5EF4-FFF2-40B4-BE49-F238E27FC236}">
                      <a16:creationId xmlns:a16="http://schemas.microsoft.com/office/drawing/2014/main" id="{BC37F30F-516B-B6BC-9D80-14B056E39E08}"/>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2" name="Line 291">
                  <a:extLst>
                    <a:ext uri="{FF2B5EF4-FFF2-40B4-BE49-F238E27FC236}">
                      <a16:creationId xmlns:a16="http://schemas.microsoft.com/office/drawing/2014/main" id="{24BCDB73-D27D-9DEA-4BF6-DEC613DED190}"/>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3" name="Line 292">
                  <a:extLst>
                    <a:ext uri="{FF2B5EF4-FFF2-40B4-BE49-F238E27FC236}">
                      <a16:creationId xmlns:a16="http://schemas.microsoft.com/office/drawing/2014/main" id="{4D17070A-8843-E339-84BC-5945BA9DE655}"/>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4" name="Line 293">
                  <a:extLst>
                    <a:ext uri="{FF2B5EF4-FFF2-40B4-BE49-F238E27FC236}">
                      <a16:creationId xmlns:a16="http://schemas.microsoft.com/office/drawing/2014/main" id="{A2261509-B728-E344-C888-C16143A114AB}"/>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5" name="Line 294">
                  <a:extLst>
                    <a:ext uri="{FF2B5EF4-FFF2-40B4-BE49-F238E27FC236}">
                      <a16:creationId xmlns:a16="http://schemas.microsoft.com/office/drawing/2014/main" id="{9F123581-8249-FC97-9218-B3EB8DEA1B74}"/>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6" name="Line 295">
                  <a:extLst>
                    <a:ext uri="{FF2B5EF4-FFF2-40B4-BE49-F238E27FC236}">
                      <a16:creationId xmlns:a16="http://schemas.microsoft.com/office/drawing/2014/main" id="{9273457C-D17B-2363-AE92-7FF366E5D724}"/>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7" name="Line 296">
                  <a:extLst>
                    <a:ext uri="{FF2B5EF4-FFF2-40B4-BE49-F238E27FC236}">
                      <a16:creationId xmlns:a16="http://schemas.microsoft.com/office/drawing/2014/main" id="{AA1CED23-C151-0215-D345-AD12DC170E31}"/>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8" name="Line 297">
                  <a:extLst>
                    <a:ext uri="{FF2B5EF4-FFF2-40B4-BE49-F238E27FC236}">
                      <a16:creationId xmlns:a16="http://schemas.microsoft.com/office/drawing/2014/main" id="{AE3FCD63-43A3-D0A2-7B6E-1212D1604153}"/>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99" name="Line 298">
                  <a:extLst>
                    <a:ext uri="{FF2B5EF4-FFF2-40B4-BE49-F238E27FC236}">
                      <a16:creationId xmlns:a16="http://schemas.microsoft.com/office/drawing/2014/main" id="{2D7991E4-A1FB-BFDF-CA21-B1526DD56256}"/>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0" name="Line 299">
                  <a:extLst>
                    <a:ext uri="{FF2B5EF4-FFF2-40B4-BE49-F238E27FC236}">
                      <a16:creationId xmlns:a16="http://schemas.microsoft.com/office/drawing/2014/main" id="{32603E9C-54EA-1F98-B34C-5BEB667EB6E5}"/>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1" name="Line 300">
                  <a:extLst>
                    <a:ext uri="{FF2B5EF4-FFF2-40B4-BE49-F238E27FC236}">
                      <a16:creationId xmlns:a16="http://schemas.microsoft.com/office/drawing/2014/main" id="{0B48213F-47A8-4E34-20FD-6B9C651E11A0}"/>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2" name="Line 301">
                  <a:extLst>
                    <a:ext uri="{FF2B5EF4-FFF2-40B4-BE49-F238E27FC236}">
                      <a16:creationId xmlns:a16="http://schemas.microsoft.com/office/drawing/2014/main" id="{1806EDDC-4154-DD1E-5275-0621B2DD783A}"/>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3" name="Line 302">
                  <a:extLst>
                    <a:ext uri="{FF2B5EF4-FFF2-40B4-BE49-F238E27FC236}">
                      <a16:creationId xmlns:a16="http://schemas.microsoft.com/office/drawing/2014/main" id="{4292BDE3-F035-7A21-04DC-378348973ABD}"/>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704" name="Oval 303">
                  <a:extLst>
                    <a:ext uri="{FF2B5EF4-FFF2-40B4-BE49-F238E27FC236}">
                      <a16:creationId xmlns:a16="http://schemas.microsoft.com/office/drawing/2014/main" id="{23ADD379-814A-9BE2-3AED-BB48D828C146}"/>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68682" name="Group 304">
              <a:extLst>
                <a:ext uri="{FF2B5EF4-FFF2-40B4-BE49-F238E27FC236}">
                  <a16:creationId xmlns:a16="http://schemas.microsoft.com/office/drawing/2014/main" id="{A1986B13-0456-A7AC-D1F2-61BD65BAF79C}"/>
                </a:ext>
              </a:extLst>
            </p:cNvPr>
            <p:cNvGrpSpPr>
              <a:grpSpLocks/>
            </p:cNvGrpSpPr>
            <p:nvPr/>
          </p:nvGrpSpPr>
          <p:grpSpPr bwMode="auto">
            <a:xfrm>
              <a:off x="4608" y="700"/>
              <a:ext cx="306" cy="90"/>
              <a:chOff x="748" y="2251"/>
              <a:chExt cx="306" cy="90"/>
            </a:xfrm>
          </p:grpSpPr>
          <p:sp>
            <p:nvSpPr>
              <p:cNvPr id="68683" name="AutoShape 305">
                <a:extLst>
                  <a:ext uri="{FF2B5EF4-FFF2-40B4-BE49-F238E27FC236}">
                    <a16:creationId xmlns:a16="http://schemas.microsoft.com/office/drawing/2014/main" id="{9366D5FF-7415-B8B3-6ECE-80C6E8DAE63C}"/>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84" name="AutoShape 306">
                <a:extLst>
                  <a:ext uri="{FF2B5EF4-FFF2-40B4-BE49-F238E27FC236}">
                    <a16:creationId xmlns:a16="http://schemas.microsoft.com/office/drawing/2014/main" id="{E21D25F5-22A4-7843-76FD-7F179B951D74}"/>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85" name="AutoShape 307">
                <a:extLst>
                  <a:ext uri="{FF2B5EF4-FFF2-40B4-BE49-F238E27FC236}">
                    <a16:creationId xmlns:a16="http://schemas.microsoft.com/office/drawing/2014/main" id="{394E67F6-8F88-381C-9D08-34D467232BC6}"/>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86" name="AutoShape 308">
                <a:extLst>
                  <a:ext uri="{FF2B5EF4-FFF2-40B4-BE49-F238E27FC236}">
                    <a16:creationId xmlns:a16="http://schemas.microsoft.com/office/drawing/2014/main" id="{20D361F9-596D-10AA-D5CC-CA5488EE0368}"/>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87" name="AutoShape 309">
                <a:extLst>
                  <a:ext uri="{FF2B5EF4-FFF2-40B4-BE49-F238E27FC236}">
                    <a16:creationId xmlns:a16="http://schemas.microsoft.com/office/drawing/2014/main" id="{EF1E75AE-4FAB-F61A-8615-FDE075F4D92D}"/>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88" name="AutoShape 310">
                <a:extLst>
                  <a:ext uri="{FF2B5EF4-FFF2-40B4-BE49-F238E27FC236}">
                    <a16:creationId xmlns:a16="http://schemas.microsoft.com/office/drawing/2014/main" id="{DADCA6D3-7733-7051-74C3-05FFEAB8D2FA}"/>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68666" name="Text Box 311">
            <a:extLst>
              <a:ext uri="{FF2B5EF4-FFF2-40B4-BE49-F238E27FC236}">
                <a16:creationId xmlns:a16="http://schemas.microsoft.com/office/drawing/2014/main" id="{57BFE31D-59E1-0F03-828D-856A26065B07}"/>
              </a:ext>
            </a:extLst>
          </p:cNvPr>
          <p:cNvSpPr txBox="1">
            <a:spLocks noChangeArrowheads="1"/>
          </p:cNvSpPr>
          <p:nvPr/>
        </p:nvSpPr>
        <p:spPr bwMode="auto">
          <a:xfrm>
            <a:off x="2195513" y="5043488"/>
            <a:ext cx="5905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基站</a:t>
            </a:r>
          </a:p>
        </p:txBody>
      </p:sp>
      <p:sp>
        <p:nvSpPr>
          <p:cNvPr id="68667" name="Text Box 312">
            <a:extLst>
              <a:ext uri="{FF2B5EF4-FFF2-40B4-BE49-F238E27FC236}">
                <a16:creationId xmlns:a16="http://schemas.microsoft.com/office/drawing/2014/main" id="{7FBAB72C-0FCC-6268-C70F-41ACD3CF1F55}"/>
              </a:ext>
            </a:extLst>
          </p:cNvPr>
          <p:cNvSpPr txBox="1">
            <a:spLocks noChangeArrowheads="1"/>
          </p:cNvSpPr>
          <p:nvPr/>
        </p:nvSpPr>
        <p:spPr bwMode="auto">
          <a:xfrm>
            <a:off x="3130550" y="5043488"/>
            <a:ext cx="7937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移动站</a:t>
            </a:r>
          </a:p>
        </p:txBody>
      </p:sp>
      <p:sp>
        <p:nvSpPr>
          <p:cNvPr id="68668" name="Rectangle 313">
            <a:extLst>
              <a:ext uri="{FF2B5EF4-FFF2-40B4-BE49-F238E27FC236}">
                <a16:creationId xmlns:a16="http://schemas.microsoft.com/office/drawing/2014/main" id="{62CB8E74-A827-023E-DB0C-AE7043747496}"/>
              </a:ext>
            </a:extLst>
          </p:cNvPr>
          <p:cNvSpPr>
            <a:spLocks noChangeArrowheads="1"/>
          </p:cNvSpPr>
          <p:nvPr/>
        </p:nvSpPr>
        <p:spPr bwMode="auto">
          <a:xfrm>
            <a:off x="611188" y="4941888"/>
            <a:ext cx="3313112" cy="576262"/>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69" name="Line 314">
            <a:extLst>
              <a:ext uri="{FF2B5EF4-FFF2-40B4-BE49-F238E27FC236}">
                <a16:creationId xmlns:a16="http://schemas.microsoft.com/office/drawing/2014/main" id="{56597CD5-A04D-80B6-5175-7034F5D1F4F6}"/>
              </a:ext>
            </a:extLst>
          </p:cNvPr>
          <p:cNvSpPr>
            <a:spLocks noChangeShapeType="1"/>
          </p:cNvSpPr>
          <p:nvPr/>
        </p:nvSpPr>
        <p:spPr bwMode="auto">
          <a:xfrm>
            <a:off x="1763713" y="4941888"/>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70" name="Text Box 315">
            <a:extLst>
              <a:ext uri="{FF2B5EF4-FFF2-40B4-BE49-F238E27FC236}">
                <a16:creationId xmlns:a16="http://schemas.microsoft.com/office/drawing/2014/main" id="{662AC882-852B-6438-AEB8-20DC452105F7}"/>
              </a:ext>
            </a:extLst>
          </p:cNvPr>
          <p:cNvSpPr txBox="1">
            <a:spLocks noChangeArrowheads="1"/>
          </p:cNvSpPr>
          <p:nvPr/>
        </p:nvSpPr>
        <p:spPr bwMode="auto">
          <a:xfrm>
            <a:off x="3170238" y="2925763"/>
            <a:ext cx="1006475" cy="511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无线网络</a:t>
            </a:r>
          </a:p>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控制器</a:t>
            </a:r>
          </a:p>
        </p:txBody>
      </p:sp>
      <p:sp>
        <p:nvSpPr>
          <p:cNvPr id="68671" name="AutoShape 316">
            <a:extLst>
              <a:ext uri="{FF2B5EF4-FFF2-40B4-BE49-F238E27FC236}">
                <a16:creationId xmlns:a16="http://schemas.microsoft.com/office/drawing/2014/main" id="{9FF9B79B-33E6-A596-46ED-13D75CF97A69}"/>
              </a:ext>
            </a:extLst>
          </p:cNvPr>
          <p:cNvSpPr>
            <a:spLocks noChangeArrowheads="1"/>
          </p:cNvSpPr>
          <p:nvPr/>
        </p:nvSpPr>
        <p:spPr bwMode="auto">
          <a:xfrm>
            <a:off x="3419475" y="3429000"/>
            <a:ext cx="576263"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68672" name="Picture 317">
            <a:extLst>
              <a:ext uri="{FF2B5EF4-FFF2-40B4-BE49-F238E27FC236}">
                <a16:creationId xmlns:a16="http://schemas.microsoft.com/office/drawing/2014/main" id="{FE8E0142-E08B-A68F-9CE9-5FCC4C12D62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4437063"/>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8673" name="Text Box 318">
            <a:extLst>
              <a:ext uri="{FF2B5EF4-FFF2-40B4-BE49-F238E27FC236}">
                <a16:creationId xmlns:a16="http://schemas.microsoft.com/office/drawing/2014/main" id="{89F8005D-0CB3-0696-D058-F4D553FFF9C3}"/>
              </a:ext>
            </a:extLst>
          </p:cNvPr>
          <p:cNvSpPr txBox="1">
            <a:spLocks noChangeArrowheads="1"/>
          </p:cNvSpPr>
          <p:nvPr/>
        </p:nvSpPr>
        <p:spPr bwMode="auto">
          <a:xfrm>
            <a:off x="4572000" y="4219575"/>
            <a:ext cx="2035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GPRS </a:t>
            </a:r>
            <a:r>
              <a:rPr kumimoji="1" lang="zh-CN" altLang="en-US" sz="1600">
                <a:solidFill>
                  <a:srgbClr val="0033CC"/>
                </a:solidFill>
                <a:latin typeface="Arial" panose="020B0604020202020204" pitchFamily="34" charset="0"/>
                <a:ea typeface="黑体" panose="02010609060101010101" pitchFamily="49" charset="-122"/>
              </a:rPr>
              <a:t>服务支持结点</a:t>
            </a:r>
          </a:p>
        </p:txBody>
      </p:sp>
      <p:sp>
        <p:nvSpPr>
          <p:cNvPr id="68674" name="Text Box 319">
            <a:extLst>
              <a:ext uri="{FF2B5EF4-FFF2-40B4-BE49-F238E27FC236}">
                <a16:creationId xmlns:a16="http://schemas.microsoft.com/office/drawing/2014/main" id="{D1909CE5-71BB-6A6B-5D0B-7CA09FD12476}"/>
              </a:ext>
            </a:extLst>
          </p:cNvPr>
          <p:cNvSpPr txBox="1">
            <a:spLocks noChangeArrowheads="1"/>
          </p:cNvSpPr>
          <p:nvPr/>
        </p:nvSpPr>
        <p:spPr bwMode="auto">
          <a:xfrm>
            <a:off x="4937125" y="5227638"/>
            <a:ext cx="2092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网关 </a:t>
            </a:r>
            <a:r>
              <a:rPr kumimoji="1" lang="en-US" altLang="zh-CN" sz="1600">
                <a:solidFill>
                  <a:srgbClr val="0033CC"/>
                </a:solidFill>
                <a:latin typeface="Arial" panose="020B0604020202020204" pitchFamily="34" charset="0"/>
                <a:ea typeface="黑体" panose="02010609060101010101" pitchFamily="49" charset="-122"/>
              </a:rPr>
              <a:t>GPRS </a:t>
            </a:r>
            <a:r>
              <a:rPr kumimoji="1" lang="zh-CN" altLang="en-US" sz="1600">
                <a:solidFill>
                  <a:srgbClr val="0033CC"/>
                </a:solidFill>
                <a:latin typeface="Arial" panose="020B0604020202020204" pitchFamily="34" charset="0"/>
                <a:ea typeface="黑体" panose="02010609060101010101" pitchFamily="49" charset="-122"/>
              </a:rPr>
              <a:t>支持结点</a:t>
            </a:r>
          </a:p>
        </p:txBody>
      </p:sp>
      <p:sp>
        <p:nvSpPr>
          <p:cNvPr id="68675" name="AutoShape 320">
            <a:extLst>
              <a:ext uri="{FF2B5EF4-FFF2-40B4-BE49-F238E27FC236}">
                <a16:creationId xmlns:a16="http://schemas.microsoft.com/office/drawing/2014/main" id="{59B686D5-FA82-AE2E-6C67-50BC9D9A581C}"/>
              </a:ext>
            </a:extLst>
          </p:cNvPr>
          <p:cNvSpPr>
            <a:spLocks noChangeArrowheads="1"/>
          </p:cNvSpPr>
          <p:nvPr/>
        </p:nvSpPr>
        <p:spPr bwMode="auto">
          <a:xfrm rot="3400388">
            <a:off x="3742532" y="4187031"/>
            <a:ext cx="755650" cy="106363"/>
          </a:xfrm>
          <a:prstGeom prst="leftRightArrow">
            <a:avLst>
              <a:gd name="adj1" fmla="val 50000"/>
              <a:gd name="adj2" fmla="val 142089"/>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76" name="Text Box 321">
            <a:extLst>
              <a:ext uri="{FF2B5EF4-FFF2-40B4-BE49-F238E27FC236}">
                <a16:creationId xmlns:a16="http://schemas.microsoft.com/office/drawing/2014/main" id="{970DD7A9-4EE6-2CBD-AC83-C04DF294CD82}"/>
              </a:ext>
            </a:extLst>
          </p:cNvPr>
          <p:cNvSpPr txBox="1">
            <a:spLocks noChangeArrowheads="1"/>
          </p:cNvSpPr>
          <p:nvPr/>
        </p:nvSpPr>
        <p:spPr bwMode="auto">
          <a:xfrm>
            <a:off x="3563938" y="4078288"/>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数据</a:t>
            </a:r>
          </a:p>
        </p:txBody>
      </p:sp>
      <p:sp>
        <p:nvSpPr>
          <p:cNvPr id="68677" name="Line 322">
            <a:extLst>
              <a:ext uri="{FF2B5EF4-FFF2-40B4-BE49-F238E27FC236}">
                <a16:creationId xmlns:a16="http://schemas.microsoft.com/office/drawing/2014/main" id="{D8896FC7-C48C-5C32-7C0E-497040EF086D}"/>
              </a:ext>
            </a:extLst>
          </p:cNvPr>
          <p:cNvSpPr>
            <a:spLocks noChangeShapeType="1"/>
          </p:cNvSpPr>
          <p:nvPr/>
        </p:nvSpPr>
        <p:spPr bwMode="auto">
          <a:xfrm>
            <a:off x="2771775" y="4941888"/>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78" name="AutoShape 323">
            <a:extLst>
              <a:ext uri="{FF2B5EF4-FFF2-40B4-BE49-F238E27FC236}">
                <a16:creationId xmlns:a16="http://schemas.microsoft.com/office/drawing/2014/main" id="{A35BDDBF-8346-2EC0-9C8F-DF290B545771}"/>
              </a:ext>
            </a:extLst>
          </p:cNvPr>
          <p:cNvSpPr>
            <a:spLocks noChangeArrowheads="1"/>
          </p:cNvSpPr>
          <p:nvPr/>
        </p:nvSpPr>
        <p:spPr bwMode="auto">
          <a:xfrm>
            <a:off x="684213" y="5045075"/>
            <a:ext cx="431800" cy="373063"/>
          </a:xfrm>
          <a:prstGeom prst="hexagon">
            <a:avLst>
              <a:gd name="adj" fmla="val 28936"/>
              <a:gd name="vf" fmla="val 115470"/>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8679" name="Text Box 324">
            <a:extLst>
              <a:ext uri="{FF2B5EF4-FFF2-40B4-BE49-F238E27FC236}">
                <a16:creationId xmlns:a16="http://schemas.microsoft.com/office/drawing/2014/main" id="{DD9AB0B5-A93D-1CCB-F07B-A6296BFC02DF}"/>
              </a:ext>
            </a:extLst>
          </p:cNvPr>
          <p:cNvSpPr txBox="1">
            <a:spLocks noChangeArrowheads="1"/>
          </p:cNvSpPr>
          <p:nvPr/>
        </p:nvSpPr>
        <p:spPr bwMode="auto">
          <a:xfrm>
            <a:off x="1173163" y="5043488"/>
            <a:ext cx="5905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小区</a:t>
            </a:r>
          </a:p>
        </p:txBody>
      </p:sp>
      <p:sp>
        <p:nvSpPr>
          <p:cNvPr id="68680" name="灯片编号占位符 1">
            <a:extLst>
              <a:ext uri="{FF2B5EF4-FFF2-40B4-BE49-F238E27FC236}">
                <a16:creationId xmlns:a16="http://schemas.microsoft.com/office/drawing/2014/main" id="{F7EF9892-0810-4978-0DDF-3C155B9F8DA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C7C262AD-19C8-4192-8F46-F4FA5DDA1CC9}" type="slidenum">
              <a:rPr lang="en-US" altLang="zh-CN" sz="1200">
                <a:solidFill>
                  <a:srgbClr val="898989"/>
                </a:solidFill>
              </a:rPr>
              <a:pPr eaLnBrk="1" hangingPunct="1"/>
              <a:t>64</a:t>
            </a:fld>
            <a:endParaRPr lang="en-US" altLang="zh-CN"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8F628D7-8A79-7EC0-A712-23A2304036C7}"/>
              </a:ext>
            </a:extLst>
          </p:cNvPr>
          <p:cNvSpPr>
            <a:spLocks noGrp="1" noChangeArrowheads="1"/>
          </p:cNvSpPr>
          <p:nvPr>
            <p:ph type="title"/>
          </p:nvPr>
        </p:nvSpPr>
        <p:spPr/>
        <p:txBody>
          <a:bodyPr/>
          <a:lstStyle/>
          <a:p>
            <a:pPr algn="ctr"/>
            <a:r>
              <a:rPr lang="en-US" altLang="zh-CN"/>
              <a:t>9.4.2 </a:t>
            </a:r>
            <a:r>
              <a:rPr lang="zh-CN" altLang="en-US"/>
              <a:t>移动 </a:t>
            </a:r>
            <a:r>
              <a:rPr lang="en-US" altLang="zh-CN"/>
              <a:t>IP</a:t>
            </a:r>
          </a:p>
        </p:txBody>
      </p:sp>
      <p:sp>
        <p:nvSpPr>
          <p:cNvPr id="69635" name="Rectangle 3">
            <a:extLst>
              <a:ext uri="{FF2B5EF4-FFF2-40B4-BE49-F238E27FC236}">
                <a16:creationId xmlns:a16="http://schemas.microsoft.com/office/drawing/2014/main" id="{C39B6FB8-EF95-FBE2-7C29-B298A8FB7A49}"/>
              </a:ext>
            </a:extLst>
          </p:cNvPr>
          <p:cNvSpPr>
            <a:spLocks noGrp="1" noChangeArrowheads="1"/>
          </p:cNvSpPr>
          <p:nvPr>
            <p:ph idx="1"/>
          </p:nvPr>
        </p:nvSpPr>
        <p:spPr/>
        <p:txBody>
          <a:bodyPr/>
          <a:lstStyle/>
          <a:p>
            <a:r>
              <a:rPr lang="zh-CN" altLang="en-US"/>
              <a:t>这种技术允许计算机移动到外地时，仍然保留其原来的 </a:t>
            </a:r>
            <a:r>
              <a:rPr lang="en-US" altLang="zh-CN"/>
              <a:t>IP </a:t>
            </a:r>
            <a:r>
              <a:rPr lang="zh-CN" altLang="en-US"/>
              <a:t>地址。</a:t>
            </a:r>
          </a:p>
          <a:p>
            <a:r>
              <a:rPr lang="zh-CN" altLang="en-US"/>
              <a:t>移动 </a:t>
            </a:r>
            <a:r>
              <a:rPr lang="en-US" altLang="zh-CN"/>
              <a:t>IP </a:t>
            </a:r>
            <a:r>
              <a:rPr lang="zh-CN" altLang="en-US"/>
              <a:t>要解决的问题，就是要使用户的移动性对上层的网络应用是透明的。  </a:t>
            </a:r>
          </a:p>
        </p:txBody>
      </p:sp>
      <p:sp>
        <p:nvSpPr>
          <p:cNvPr id="69636" name="灯片编号占位符 1">
            <a:extLst>
              <a:ext uri="{FF2B5EF4-FFF2-40B4-BE49-F238E27FC236}">
                <a16:creationId xmlns:a16="http://schemas.microsoft.com/office/drawing/2014/main" id="{362B923C-FB82-D09E-F33F-248CF34A8BF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037966B2-1A30-47A8-9A6B-0A70AE921E7F}" type="slidenum">
              <a:rPr lang="en-US" altLang="zh-CN" sz="1200">
                <a:solidFill>
                  <a:srgbClr val="898989"/>
                </a:solidFill>
              </a:rPr>
              <a:pPr eaLnBrk="1" hangingPunct="1"/>
              <a:t>65</a:t>
            </a:fld>
            <a:endParaRPr lang="en-US" altLang="zh-CN" sz="1200">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a:extLst>
              <a:ext uri="{FF2B5EF4-FFF2-40B4-BE49-F238E27FC236}">
                <a16:creationId xmlns:a16="http://schemas.microsoft.com/office/drawing/2014/main" id="{691E8AFA-8A59-45A9-0222-ECB96FAC319E}"/>
              </a:ext>
            </a:extLst>
          </p:cNvPr>
          <p:cNvSpPr>
            <a:spLocks noGrp="1" noChangeArrowheads="1"/>
          </p:cNvSpPr>
          <p:nvPr>
            <p:ph type="title"/>
          </p:nvPr>
        </p:nvSpPr>
        <p:spPr/>
        <p:txBody>
          <a:bodyPr/>
          <a:lstStyle/>
          <a:p>
            <a:pPr algn="ctr"/>
            <a:r>
              <a:rPr lang="zh-CN" altLang="en-US"/>
              <a:t>移动 </a:t>
            </a:r>
            <a:r>
              <a:rPr lang="en-US" altLang="zh-CN"/>
              <a:t>IP </a:t>
            </a:r>
            <a:r>
              <a:rPr lang="zh-CN" altLang="en-US"/>
              <a:t>使用了的基本概念 </a:t>
            </a:r>
          </a:p>
        </p:txBody>
      </p:sp>
      <p:sp>
        <p:nvSpPr>
          <p:cNvPr id="70659" name="Line 5">
            <a:extLst>
              <a:ext uri="{FF2B5EF4-FFF2-40B4-BE49-F238E27FC236}">
                <a16:creationId xmlns:a16="http://schemas.microsoft.com/office/drawing/2014/main" id="{7044CAB6-500B-B603-94CB-FA3C3DFF515A}"/>
              </a:ext>
            </a:extLst>
          </p:cNvPr>
          <p:cNvSpPr>
            <a:spLocks noChangeShapeType="1"/>
          </p:cNvSpPr>
          <p:nvPr/>
        </p:nvSpPr>
        <p:spPr bwMode="auto">
          <a:xfrm>
            <a:off x="1631950" y="4043363"/>
            <a:ext cx="4602163" cy="20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60" name="Group 6">
            <a:extLst>
              <a:ext uri="{FF2B5EF4-FFF2-40B4-BE49-F238E27FC236}">
                <a16:creationId xmlns:a16="http://schemas.microsoft.com/office/drawing/2014/main" id="{D70078A3-2BCA-3944-2606-4CDC7DBC521D}"/>
              </a:ext>
            </a:extLst>
          </p:cNvPr>
          <p:cNvGrpSpPr>
            <a:grpSpLocks/>
          </p:cNvGrpSpPr>
          <p:nvPr/>
        </p:nvGrpSpPr>
        <p:grpSpPr bwMode="auto">
          <a:xfrm>
            <a:off x="2843213" y="3140075"/>
            <a:ext cx="2376487" cy="1800225"/>
            <a:chOff x="793" y="2069"/>
            <a:chExt cx="1497" cy="1134"/>
          </a:xfrm>
        </p:grpSpPr>
        <p:sp>
          <p:nvSpPr>
            <p:cNvPr id="70782" name="AutoShape 7">
              <a:extLst>
                <a:ext uri="{FF2B5EF4-FFF2-40B4-BE49-F238E27FC236}">
                  <a16:creationId xmlns:a16="http://schemas.microsoft.com/office/drawing/2014/main" id="{F098DC38-48B8-0CA0-3F27-D01AB1BAAD18}"/>
                </a:ext>
              </a:extLst>
            </p:cNvPr>
            <p:cNvSpPr>
              <a:spLocks noChangeAspect="1" noChangeArrowheads="1" noTextEdit="1"/>
            </p:cNvSpPr>
            <p:nvPr/>
          </p:nvSpPr>
          <p:spPr bwMode="auto">
            <a:xfrm>
              <a:off x="793" y="2069"/>
              <a:ext cx="1497"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0783" name="Group 8">
              <a:extLst>
                <a:ext uri="{FF2B5EF4-FFF2-40B4-BE49-F238E27FC236}">
                  <a16:creationId xmlns:a16="http://schemas.microsoft.com/office/drawing/2014/main" id="{F6158C03-5023-E87C-2057-BD1B3FE5FB46}"/>
                </a:ext>
              </a:extLst>
            </p:cNvPr>
            <p:cNvGrpSpPr>
              <a:grpSpLocks/>
            </p:cNvGrpSpPr>
            <p:nvPr/>
          </p:nvGrpSpPr>
          <p:grpSpPr bwMode="auto">
            <a:xfrm>
              <a:off x="800" y="2082"/>
              <a:ext cx="1479" cy="1108"/>
              <a:chOff x="800" y="2082"/>
              <a:chExt cx="1479" cy="1108"/>
            </a:xfrm>
          </p:grpSpPr>
          <p:sp>
            <p:nvSpPr>
              <p:cNvPr id="70800" name="Oval 9">
                <a:extLst>
                  <a:ext uri="{FF2B5EF4-FFF2-40B4-BE49-F238E27FC236}">
                    <a16:creationId xmlns:a16="http://schemas.microsoft.com/office/drawing/2014/main" id="{AE79CAC8-514F-22CA-18B4-A94366BDA315}"/>
                  </a:ext>
                </a:extLst>
              </p:cNvPr>
              <p:cNvSpPr>
                <a:spLocks noChangeArrowheads="1"/>
              </p:cNvSpPr>
              <p:nvPr/>
            </p:nvSpPr>
            <p:spPr bwMode="auto">
              <a:xfrm>
                <a:off x="1305" y="2082"/>
                <a:ext cx="645"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801" name="Oval 10">
                <a:extLst>
                  <a:ext uri="{FF2B5EF4-FFF2-40B4-BE49-F238E27FC236}">
                    <a16:creationId xmlns:a16="http://schemas.microsoft.com/office/drawing/2014/main" id="{C09FEC3D-8288-EB70-065D-1532BBD21847}"/>
                  </a:ext>
                </a:extLst>
              </p:cNvPr>
              <p:cNvSpPr>
                <a:spLocks noChangeArrowheads="1"/>
              </p:cNvSpPr>
              <p:nvPr/>
            </p:nvSpPr>
            <p:spPr bwMode="auto">
              <a:xfrm>
                <a:off x="951" y="2202"/>
                <a:ext cx="494"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802" name="Oval 11">
                <a:extLst>
                  <a:ext uri="{FF2B5EF4-FFF2-40B4-BE49-F238E27FC236}">
                    <a16:creationId xmlns:a16="http://schemas.microsoft.com/office/drawing/2014/main" id="{7F6FBA5E-3F42-6004-5159-A75521DF1DDA}"/>
                  </a:ext>
                </a:extLst>
              </p:cNvPr>
              <p:cNvSpPr>
                <a:spLocks noChangeArrowheads="1"/>
              </p:cNvSpPr>
              <p:nvPr/>
            </p:nvSpPr>
            <p:spPr bwMode="auto">
              <a:xfrm>
                <a:off x="800" y="2478"/>
                <a:ext cx="333" cy="37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803" name="Oval 12">
                <a:extLst>
                  <a:ext uri="{FF2B5EF4-FFF2-40B4-BE49-F238E27FC236}">
                    <a16:creationId xmlns:a16="http://schemas.microsoft.com/office/drawing/2014/main" id="{56B5FE23-6B26-2A2B-D7C0-A39844ECCF02}"/>
                  </a:ext>
                </a:extLst>
              </p:cNvPr>
              <p:cNvSpPr>
                <a:spLocks noChangeArrowheads="1"/>
              </p:cNvSpPr>
              <p:nvPr/>
            </p:nvSpPr>
            <p:spPr bwMode="auto">
              <a:xfrm>
                <a:off x="900" y="2643"/>
                <a:ext cx="502" cy="40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804" name="Oval 13">
                <a:extLst>
                  <a:ext uri="{FF2B5EF4-FFF2-40B4-BE49-F238E27FC236}">
                    <a16:creationId xmlns:a16="http://schemas.microsoft.com/office/drawing/2014/main" id="{5A9FE190-8C03-978E-4F77-CBB195BC88EB}"/>
                  </a:ext>
                </a:extLst>
              </p:cNvPr>
              <p:cNvSpPr>
                <a:spLocks noChangeArrowheads="1"/>
              </p:cNvSpPr>
              <p:nvPr/>
            </p:nvSpPr>
            <p:spPr bwMode="auto">
              <a:xfrm>
                <a:off x="1255" y="2709"/>
                <a:ext cx="748" cy="48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805" name="Oval 14">
                <a:extLst>
                  <a:ext uri="{FF2B5EF4-FFF2-40B4-BE49-F238E27FC236}">
                    <a16:creationId xmlns:a16="http://schemas.microsoft.com/office/drawing/2014/main" id="{7BC93A45-158D-39C2-8C1A-07860BECC598}"/>
                  </a:ext>
                </a:extLst>
              </p:cNvPr>
              <p:cNvSpPr>
                <a:spLocks noChangeArrowheads="1"/>
              </p:cNvSpPr>
              <p:nvPr/>
            </p:nvSpPr>
            <p:spPr bwMode="auto">
              <a:xfrm>
                <a:off x="1731" y="2216"/>
                <a:ext cx="480"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806" name="Oval 15">
                <a:extLst>
                  <a:ext uri="{FF2B5EF4-FFF2-40B4-BE49-F238E27FC236}">
                    <a16:creationId xmlns:a16="http://schemas.microsoft.com/office/drawing/2014/main" id="{39884F6A-64C4-5E21-D652-3ED0F2FA1254}"/>
                  </a:ext>
                </a:extLst>
              </p:cNvPr>
              <p:cNvSpPr>
                <a:spLocks noChangeArrowheads="1"/>
              </p:cNvSpPr>
              <p:nvPr/>
            </p:nvSpPr>
            <p:spPr bwMode="auto">
              <a:xfrm>
                <a:off x="1803" y="2447"/>
                <a:ext cx="476"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807" name="Oval 16">
                <a:extLst>
                  <a:ext uri="{FF2B5EF4-FFF2-40B4-BE49-F238E27FC236}">
                    <a16:creationId xmlns:a16="http://schemas.microsoft.com/office/drawing/2014/main" id="{A6E4C6B7-8C4A-3AF5-6CCE-1D7A3758E931}"/>
                  </a:ext>
                </a:extLst>
              </p:cNvPr>
              <p:cNvSpPr>
                <a:spLocks noChangeArrowheads="1"/>
              </p:cNvSpPr>
              <p:nvPr/>
            </p:nvSpPr>
            <p:spPr bwMode="auto">
              <a:xfrm>
                <a:off x="1760" y="2523"/>
                <a:ext cx="473"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808" name="Oval 17">
                <a:extLst>
                  <a:ext uri="{FF2B5EF4-FFF2-40B4-BE49-F238E27FC236}">
                    <a16:creationId xmlns:a16="http://schemas.microsoft.com/office/drawing/2014/main" id="{27895E3B-CB3C-86FD-3C65-DA68C84B5E13}"/>
                  </a:ext>
                </a:extLst>
              </p:cNvPr>
              <p:cNvSpPr>
                <a:spLocks noChangeArrowheads="1"/>
              </p:cNvSpPr>
              <p:nvPr/>
            </p:nvSpPr>
            <p:spPr bwMode="auto">
              <a:xfrm>
                <a:off x="1069" y="2345"/>
                <a:ext cx="960"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0784" name="Freeform 18">
              <a:extLst>
                <a:ext uri="{FF2B5EF4-FFF2-40B4-BE49-F238E27FC236}">
                  <a16:creationId xmlns:a16="http://schemas.microsoft.com/office/drawing/2014/main" id="{674964DD-AF6F-B8BD-2020-AF8A5B1E48D8}"/>
                </a:ext>
              </a:extLst>
            </p:cNvPr>
            <p:cNvSpPr>
              <a:spLocks/>
            </p:cNvSpPr>
            <p:nvPr/>
          </p:nvSpPr>
          <p:spPr bwMode="auto">
            <a:xfrm>
              <a:off x="1319" y="2073"/>
              <a:ext cx="613" cy="236"/>
            </a:xfrm>
            <a:custGeom>
              <a:avLst/>
              <a:gdLst>
                <a:gd name="T0" fmla="*/ 7876 w 171"/>
                <a:gd name="T1" fmla="*/ 2917 h 53"/>
                <a:gd name="T2" fmla="*/ 4008 w 171"/>
                <a:gd name="T3" fmla="*/ 80 h 53"/>
                <a:gd name="T4" fmla="*/ 0 w 171"/>
                <a:gd name="T5" fmla="*/ 3170 h 53"/>
                <a:gd name="T6" fmla="*/ 4008 w 171"/>
                <a:gd name="T7" fmla="*/ 4680 h 53"/>
                <a:gd name="T8" fmla="*/ 7876 w 171"/>
                <a:gd name="T9" fmla="*/ 291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53">
                  <a:moveTo>
                    <a:pt x="171" y="33"/>
                  </a:moveTo>
                  <a:cubicBezTo>
                    <a:pt x="157" y="13"/>
                    <a:pt x="124" y="1"/>
                    <a:pt x="87" y="1"/>
                  </a:cubicBezTo>
                  <a:cubicBezTo>
                    <a:pt x="47" y="0"/>
                    <a:pt x="13" y="15"/>
                    <a:pt x="0" y="36"/>
                  </a:cubicBezTo>
                  <a:lnTo>
                    <a:pt x="87" y="53"/>
                  </a:lnTo>
                  <a:lnTo>
                    <a:pt x="171" y="3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5" name="Arc 19">
              <a:extLst>
                <a:ext uri="{FF2B5EF4-FFF2-40B4-BE49-F238E27FC236}">
                  <a16:creationId xmlns:a16="http://schemas.microsoft.com/office/drawing/2014/main" id="{80277056-9295-DA7E-ED4D-6B956EA80568}"/>
                </a:ext>
              </a:extLst>
            </p:cNvPr>
            <p:cNvSpPr>
              <a:spLocks/>
            </p:cNvSpPr>
            <p:nvPr/>
          </p:nvSpPr>
          <p:spPr bwMode="auto">
            <a:xfrm>
              <a:off x="1325" y="2081"/>
              <a:ext cx="606" cy="228"/>
            </a:xfrm>
            <a:custGeom>
              <a:avLst/>
              <a:gdLst>
                <a:gd name="T0" fmla="*/ 0 w 40533"/>
                <a:gd name="T1" fmla="*/ 0 h 21600"/>
                <a:gd name="T2" fmla="*/ 0 w 40533"/>
                <a:gd name="T3" fmla="*/ 0 h 21600"/>
                <a:gd name="T4" fmla="*/ 0 w 40533"/>
                <a:gd name="T5" fmla="*/ 0 h 21600"/>
                <a:gd name="T6" fmla="*/ 0 60000 65536"/>
                <a:gd name="T7" fmla="*/ 0 60000 65536"/>
                <a:gd name="T8" fmla="*/ 0 60000 65536"/>
              </a:gdLst>
              <a:ahLst/>
              <a:cxnLst>
                <a:cxn ang="T6">
                  <a:pos x="T0" y="T1"/>
                </a:cxn>
                <a:cxn ang="T7">
                  <a:pos x="T2" y="T3"/>
                </a:cxn>
                <a:cxn ang="T8">
                  <a:pos x="T4" y="T5"/>
                </a:cxn>
              </a:cxnLst>
              <a:rect l="0" t="0" r="r" b="b"/>
              <a:pathLst>
                <a:path w="40533" h="21600" fill="none" extrusionOk="0">
                  <a:moveTo>
                    <a:pt x="-1" y="14714"/>
                  </a:moveTo>
                  <a:cubicBezTo>
                    <a:pt x="2956" y="5922"/>
                    <a:pt x="11196" y="-1"/>
                    <a:pt x="20473" y="0"/>
                  </a:cubicBezTo>
                  <a:cubicBezTo>
                    <a:pt x="29310" y="0"/>
                    <a:pt x="37256" y="5383"/>
                    <a:pt x="40533" y="13590"/>
                  </a:cubicBezTo>
                </a:path>
                <a:path w="40533" h="21600" stroke="0" extrusionOk="0">
                  <a:moveTo>
                    <a:pt x="-1" y="14714"/>
                  </a:moveTo>
                  <a:cubicBezTo>
                    <a:pt x="2956" y="5922"/>
                    <a:pt x="11196" y="-1"/>
                    <a:pt x="20473" y="0"/>
                  </a:cubicBezTo>
                  <a:cubicBezTo>
                    <a:pt x="29310" y="0"/>
                    <a:pt x="37256" y="5383"/>
                    <a:pt x="40533" y="13590"/>
                  </a:cubicBezTo>
                  <a:lnTo>
                    <a:pt x="20473" y="21600"/>
                  </a:lnTo>
                  <a:lnTo>
                    <a:pt x="-1" y="147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86" name="Freeform 20">
              <a:extLst>
                <a:ext uri="{FF2B5EF4-FFF2-40B4-BE49-F238E27FC236}">
                  <a16:creationId xmlns:a16="http://schemas.microsoft.com/office/drawing/2014/main" id="{539ED360-EB9D-3821-CDAD-107EE6A877B0}"/>
                </a:ext>
              </a:extLst>
            </p:cNvPr>
            <p:cNvSpPr>
              <a:spLocks/>
            </p:cNvSpPr>
            <p:nvPr/>
          </p:nvSpPr>
          <p:spPr bwMode="auto">
            <a:xfrm>
              <a:off x="947" y="2198"/>
              <a:ext cx="383" cy="280"/>
            </a:xfrm>
            <a:custGeom>
              <a:avLst/>
              <a:gdLst>
                <a:gd name="T0" fmla="*/ 4907 w 107"/>
                <a:gd name="T1" fmla="*/ 613 h 63"/>
                <a:gd name="T2" fmla="*/ 3214 w 107"/>
                <a:gd name="T3" fmla="*/ 0 h 63"/>
                <a:gd name="T4" fmla="*/ 50 w 107"/>
                <a:gd name="T5" fmla="*/ 4564 h 63"/>
                <a:gd name="T6" fmla="*/ 89 w 107"/>
                <a:gd name="T7" fmla="*/ 5529 h 63"/>
                <a:gd name="T8" fmla="*/ 3214 w 107"/>
                <a:gd name="T9" fmla="*/ 4564 h 63"/>
                <a:gd name="T10" fmla="*/ 4907 w 107"/>
                <a:gd name="T11" fmla="*/ 613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7" name="Arc 21">
              <a:extLst>
                <a:ext uri="{FF2B5EF4-FFF2-40B4-BE49-F238E27FC236}">
                  <a16:creationId xmlns:a16="http://schemas.microsoft.com/office/drawing/2014/main" id="{76F864EA-ACE0-7452-0BEF-E13C062F63F4}"/>
                </a:ext>
              </a:extLst>
            </p:cNvPr>
            <p:cNvSpPr>
              <a:spLocks/>
            </p:cNvSpPr>
            <p:nvPr/>
          </p:nvSpPr>
          <p:spPr bwMode="auto">
            <a:xfrm>
              <a:off x="954" y="2201"/>
              <a:ext cx="375" cy="277"/>
            </a:xfrm>
            <a:custGeom>
              <a:avLst/>
              <a:gdLst>
                <a:gd name="T0" fmla="*/ 0 w 32971"/>
                <a:gd name="T1" fmla="*/ 0 h 26209"/>
                <a:gd name="T2" fmla="*/ 0 w 32971"/>
                <a:gd name="T3" fmla="*/ 0 h 26209"/>
                <a:gd name="T4" fmla="*/ 0 w 32971"/>
                <a:gd name="T5" fmla="*/ 0 h 26209"/>
                <a:gd name="T6" fmla="*/ 0 60000 65536"/>
                <a:gd name="T7" fmla="*/ 0 60000 65536"/>
                <a:gd name="T8" fmla="*/ 0 60000 65536"/>
              </a:gdLst>
              <a:ahLst/>
              <a:cxnLst>
                <a:cxn ang="T6">
                  <a:pos x="T0" y="T1"/>
                </a:cxn>
                <a:cxn ang="T7">
                  <a:pos x="T2" y="T3"/>
                </a:cxn>
                <a:cxn ang="T8">
                  <a:pos x="T4" y="T5"/>
                </a:cxn>
              </a:cxnLst>
              <a:rect l="0" t="0" r="r" b="b"/>
              <a:pathLst>
                <a:path w="32971" h="26209" fill="none" extrusionOk="0">
                  <a:moveTo>
                    <a:pt x="497" y="26209"/>
                  </a:moveTo>
                  <a:cubicBezTo>
                    <a:pt x="166" y="24695"/>
                    <a:pt x="0" y="23149"/>
                    <a:pt x="0" y="21600"/>
                  </a:cubicBezTo>
                  <a:cubicBezTo>
                    <a:pt x="0" y="9670"/>
                    <a:pt x="9670" y="0"/>
                    <a:pt x="21600" y="0"/>
                  </a:cubicBezTo>
                  <a:cubicBezTo>
                    <a:pt x="25617" y="-1"/>
                    <a:pt x="29555" y="1120"/>
                    <a:pt x="32970" y="3235"/>
                  </a:cubicBezTo>
                </a:path>
                <a:path w="32971" h="26209" stroke="0" extrusionOk="0">
                  <a:moveTo>
                    <a:pt x="497" y="26209"/>
                  </a:moveTo>
                  <a:cubicBezTo>
                    <a:pt x="166" y="24695"/>
                    <a:pt x="0" y="23149"/>
                    <a:pt x="0" y="21600"/>
                  </a:cubicBezTo>
                  <a:cubicBezTo>
                    <a:pt x="0" y="9670"/>
                    <a:pt x="9670" y="0"/>
                    <a:pt x="21600" y="0"/>
                  </a:cubicBezTo>
                  <a:cubicBezTo>
                    <a:pt x="25617" y="-1"/>
                    <a:pt x="29555" y="1120"/>
                    <a:pt x="32970" y="3235"/>
                  </a:cubicBezTo>
                  <a:lnTo>
                    <a:pt x="21600" y="21600"/>
                  </a:lnTo>
                  <a:lnTo>
                    <a:pt x="497" y="2620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88" name="Freeform 22">
              <a:extLst>
                <a:ext uri="{FF2B5EF4-FFF2-40B4-BE49-F238E27FC236}">
                  <a16:creationId xmlns:a16="http://schemas.microsoft.com/office/drawing/2014/main" id="{B7FBB768-476E-1493-A229-06DAD13AF2D5}"/>
                </a:ext>
              </a:extLst>
            </p:cNvPr>
            <p:cNvSpPr>
              <a:spLocks/>
            </p:cNvSpPr>
            <p:nvPr/>
          </p:nvSpPr>
          <p:spPr bwMode="auto">
            <a:xfrm>
              <a:off x="897" y="2829"/>
              <a:ext cx="383" cy="223"/>
            </a:xfrm>
            <a:custGeom>
              <a:avLst/>
              <a:gdLst>
                <a:gd name="T0" fmla="*/ 0 w 107"/>
                <a:gd name="T1" fmla="*/ 0 h 50"/>
                <a:gd name="T2" fmla="*/ 0 w 107"/>
                <a:gd name="T3" fmla="*/ 178 h 50"/>
                <a:gd name="T4" fmla="*/ 3304 w 107"/>
                <a:gd name="T5" fmla="*/ 4438 h 50"/>
                <a:gd name="T6" fmla="*/ 4907 w 107"/>
                <a:gd name="T7" fmla="*/ 3898 h 50"/>
                <a:gd name="T8" fmla="*/ 3304 w 107"/>
                <a:gd name="T9" fmla="*/ 259 h 50"/>
                <a:gd name="T10" fmla="*/ 0 w 107"/>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89" name="Arc 23">
              <a:extLst>
                <a:ext uri="{FF2B5EF4-FFF2-40B4-BE49-F238E27FC236}">
                  <a16:creationId xmlns:a16="http://schemas.microsoft.com/office/drawing/2014/main" id="{DD4008EE-EE24-72A1-1D69-10F024478A46}"/>
                </a:ext>
              </a:extLst>
            </p:cNvPr>
            <p:cNvSpPr>
              <a:spLocks/>
            </p:cNvSpPr>
            <p:nvPr/>
          </p:nvSpPr>
          <p:spPr bwMode="auto">
            <a:xfrm>
              <a:off x="900" y="2833"/>
              <a:ext cx="379" cy="216"/>
            </a:xfrm>
            <a:custGeom>
              <a:avLst/>
              <a:gdLst>
                <a:gd name="T0" fmla="*/ 0 w 32126"/>
                <a:gd name="T1" fmla="*/ 0 h 22653"/>
                <a:gd name="T2" fmla="*/ 0 w 32126"/>
                <a:gd name="T3" fmla="*/ 0 h 22653"/>
                <a:gd name="T4" fmla="*/ 0 w 32126"/>
                <a:gd name="T5" fmla="*/ 0 h 22653"/>
                <a:gd name="T6" fmla="*/ 0 60000 65536"/>
                <a:gd name="T7" fmla="*/ 0 60000 65536"/>
                <a:gd name="T8" fmla="*/ 0 60000 65536"/>
              </a:gdLst>
              <a:ahLst/>
              <a:cxnLst>
                <a:cxn ang="T6">
                  <a:pos x="T0" y="T1"/>
                </a:cxn>
                <a:cxn ang="T7">
                  <a:pos x="T2" y="T3"/>
                </a:cxn>
                <a:cxn ang="T8">
                  <a:pos x="T4" y="T5"/>
                </a:cxn>
              </a:cxnLst>
              <a:rect l="0" t="0" r="r" b="b"/>
              <a:pathLst>
                <a:path w="32126" h="22653" fill="none" extrusionOk="0">
                  <a:moveTo>
                    <a:pt x="32125" y="19914"/>
                  </a:moveTo>
                  <a:cubicBezTo>
                    <a:pt x="28908" y="21710"/>
                    <a:pt x="25284" y="22652"/>
                    <a:pt x="21600" y="22653"/>
                  </a:cubicBezTo>
                  <a:cubicBezTo>
                    <a:pt x="9670" y="22653"/>
                    <a:pt x="0" y="12982"/>
                    <a:pt x="0" y="1053"/>
                  </a:cubicBezTo>
                  <a:cubicBezTo>
                    <a:pt x="-1" y="701"/>
                    <a:pt x="8" y="350"/>
                    <a:pt x="25" y="-1"/>
                  </a:cubicBezTo>
                </a:path>
                <a:path w="32126" h="22653" stroke="0" extrusionOk="0">
                  <a:moveTo>
                    <a:pt x="32125" y="19914"/>
                  </a:moveTo>
                  <a:cubicBezTo>
                    <a:pt x="28908" y="21710"/>
                    <a:pt x="25284" y="22652"/>
                    <a:pt x="21600" y="22653"/>
                  </a:cubicBezTo>
                  <a:cubicBezTo>
                    <a:pt x="9670" y="22653"/>
                    <a:pt x="0" y="12982"/>
                    <a:pt x="0" y="1053"/>
                  </a:cubicBezTo>
                  <a:cubicBezTo>
                    <a:pt x="-1" y="701"/>
                    <a:pt x="8" y="350"/>
                    <a:pt x="25" y="-1"/>
                  </a:cubicBezTo>
                  <a:lnTo>
                    <a:pt x="21600" y="1053"/>
                  </a:lnTo>
                  <a:lnTo>
                    <a:pt x="32125" y="199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90" name="Freeform 24">
              <a:extLst>
                <a:ext uri="{FF2B5EF4-FFF2-40B4-BE49-F238E27FC236}">
                  <a16:creationId xmlns:a16="http://schemas.microsoft.com/office/drawing/2014/main" id="{5D9FA3EC-1E97-B5BD-081B-CD04D893B1A6}"/>
                </a:ext>
              </a:extLst>
            </p:cNvPr>
            <p:cNvSpPr>
              <a:spLocks/>
            </p:cNvSpPr>
            <p:nvPr/>
          </p:nvSpPr>
          <p:spPr bwMode="auto">
            <a:xfrm>
              <a:off x="1925" y="2207"/>
              <a:ext cx="290" cy="271"/>
            </a:xfrm>
            <a:custGeom>
              <a:avLst/>
              <a:gdLst>
                <a:gd name="T0" fmla="*/ 3308 w 81"/>
                <a:gd name="T1" fmla="*/ 5349 h 61"/>
                <a:gd name="T2" fmla="*/ 3716 w 81"/>
                <a:gd name="T3" fmla="*/ 3594 h 61"/>
                <a:gd name="T4" fmla="*/ 641 w 81"/>
                <a:gd name="T5" fmla="*/ 80 h 61"/>
                <a:gd name="T6" fmla="*/ 0 w 81"/>
                <a:gd name="T7" fmla="*/ 80 h 61"/>
                <a:gd name="T8" fmla="*/ 641 w 81"/>
                <a:gd name="T9" fmla="*/ 3594 h 61"/>
                <a:gd name="T10" fmla="*/ 3308 w 81"/>
                <a:gd name="T11" fmla="*/ 5349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1" name="Arc 25">
              <a:extLst>
                <a:ext uri="{FF2B5EF4-FFF2-40B4-BE49-F238E27FC236}">
                  <a16:creationId xmlns:a16="http://schemas.microsoft.com/office/drawing/2014/main" id="{A7846C51-3C04-0FA0-EE28-0583D289673A}"/>
                </a:ext>
              </a:extLst>
            </p:cNvPr>
            <p:cNvSpPr>
              <a:spLocks/>
            </p:cNvSpPr>
            <p:nvPr/>
          </p:nvSpPr>
          <p:spPr bwMode="auto">
            <a:xfrm>
              <a:off x="1927" y="2214"/>
              <a:ext cx="285" cy="266"/>
            </a:xfrm>
            <a:custGeom>
              <a:avLst/>
              <a:gdLst>
                <a:gd name="T0" fmla="*/ 0 w 25970"/>
                <a:gd name="T1" fmla="*/ 0 h 32372"/>
                <a:gd name="T2" fmla="*/ 0 w 25970"/>
                <a:gd name="T3" fmla="*/ 0 h 32372"/>
                <a:gd name="T4" fmla="*/ 0 w 25970"/>
                <a:gd name="T5" fmla="*/ 0 h 32372"/>
                <a:gd name="T6" fmla="*/ 0 60000 65536"/>
                <a:gd name="T7" fmla="*/ 0 60000 65536"/>
                <a:gd name="T8" fmla="*/ 0 60000 65536"/>
              </a:gdLst>
              <a:ahLst/>
              <a:cxnLst>
                <a:cxn ang="T6">
                  <a:pos x="T0" y="T1"/>
                </a:cxn>
                <a:cxn ang="T7">
                  <a:pos x="T2" y="T3"/>
                </a:cxn>
                <a:cxn ang="T8">
                  <a:pos x="T4" y="T5"/>
                </a:cxn>
              </a:cxnLst>
              <a:rect l="0" t="0" r="r" b="b"/>
              <a:pathLst>
                <a:path w="25970" h="32372" fill="none" extrusionOk="0">
                  <a:moveTo>
                    <a:pt x="-1" y="446"/>
                  </a:moveTo>
                  <a:cubicBezTo>
                    <a:pt x="1437" y="149"/>
                    <a:pt x="2901" y="-1"/>
                    <a:pt x="4370" y="0"/>
                  </a:cubicBezTo>
                  <a:cubicBezTo>
                    <a:pt x="16299" y="0"/>
                    <a:pt x="25970" y="9670"/>
                    <a:pt x="25970" y="21600"/>
                  </a:cubicBezTo>
                  <a:cubicBezTo>
                    <a:pt x="25970" y="25380"/>
                    <a:pt x="24977" y="29095"/>
                    <a:pt x="23092" y="32372"/>
                  </a:cubicBezTo>
                </a:path>
                <a:path w="25970" h="32372" stroke="0" extrusionOk="0">
                  <a:moveTo>
                    <a:pt x="-1" y="446"/>
                  </a:moveTo>
                  <a:cubicBezTo>
                    <a:pt x="1437" y="149"/>
                    <a:pt x="2901" y="-1"/>
                    <a:pt x="4370" y="0"/>
                  </a:cubicBezTo>
                  <a:cubicBezTo>
                    <a:pt x="16299" y="0"/>
                    <a:pt x="25970" y="9670"/>
                    <a:pt x="25970" y="21600"/>
                  </a:cubicBezTo>
                  <a:cubicBezTo>
                    <a:pt x="25970" y="25380"/>
                    <a:pt x="24977" y="29095"/>
                    <a:pt x="23092" y="32372"/>
                  </a:cubicBezTo>
                  <a:lnTo>
                    <a:pt x="4370" y="21600"/>
                  </a:lnTo>
                  <a:lnTo>
                    <a:pt x="-1" y="4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92" name="Freeform 26">
              <a:extLst>
                <a:ext uri="{FF2B5EF4-FFF2-40B4-BE49-F238E27FC236}">
                  <a16:creationId xmlns:a16="http://schemas.microsoft.com/office/drawing/2014/main" id="{AF7A9522-A591-89BE-5AC7-B3AAA09BCB90}"/>
                </a:ext>
              </a:extLst>
            </p:cNvPr>
            <p:cNvSpPr>
              <a:spLocks/>
            </p:cNvSpPr>
            <p:nvPr/>
          </p:nvSpPr>
          <p:spPr bwMode="auto">
            <a:xfrm>
              <a:off x="2007" y="2474"/>
              <a:ext cx="276" cy="267"/>
            </a:xfrm>
            <a:custGeom>
              <a:avLst/>
              <a:gdLst>
                <a:gd name="T0" fmla="*/ 2853 w 77"/>
                <a:gd name="T1" fmla="*/ 5287 h 60"/>
                <a:gd name="T2" fmla="*/ 3545 w 77"/>
                <a:gd name="T3" fmla="*/ 3088 h 60"/>
                <a:gd name="T4" fmla="*/ 2212 w 77"/>
                <a:gd name="T5" fmla="*/ 0 h 60"/>
                <a:gd name="T6" fmla="*/ 0 w 77"/>
                <a:gd name="T7" fmla="*/ 3088 h 60"/>
                <a:gd name="T8" fmla="*/ 2853 w 77"/>
                <a:gd name="T9" fmla="*/ 528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60">
                  <a:moveTo>
                    <a:pt x="62" y="60"/>
                  </a:moveTo>
                  <a:cubicBezTo>
                    <a:pt x="71" y="53"/>
                    <a:pt x="77" y="44"/>
                    <a:pt x="77" y="35"/>
                  </a:cubicBezTo>
                  <a:cubicBezTo>
                    <a:pt x="77" y="21"/>
                    <a:pt x="66" y="9"/>
                    <a:pt x="48" y="0"/>
                  </a:cubicBezTo>
                  <a:lnTo>
                    <a:pt x="0" y="35"/>
                  </a:lnTo>
                  <a:lnTo>
                    <a:pt x="62" y="6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3" name="Arc 27">
              <a:extLst>
                <a:ext uri="{FF2B5EF4-FFF2-40B4-BE49-F238E27FC236}">
                  <a16:creationId xmlns:a16="http://schemas.microsoft.com/office/drawing/2014/main" id="{8887585C-B23B-CCAB-3931-5D6283F2C145}"/>
                </a:ext>
              </a:extLst>
            </p:cNvPr>
            <p:cNvSpPr>
              <a:spLocks/>
            </p:cNvSpPr>
            <p:nvPr/>
          </p:nvSpPr>
          <p:spPr bwMode="auto">
            <a:xfrm>
              <a:off x="2007" y="2480"/>
              <a:ext cx="273" cy="263"/>
            </a:xfrm>
            <a:custGeom>
              <a:avLst/>
              <a:gdLst>
                <a:gd name="T0" fmla="*/ 0 w 21600"/>
                <a:gd name="T1" fmla="*/ 0 h 29516"/>
                <a:gd name="T2" fmla="*/ 0 w 21600"/>
                <a:gd name="T3" fmla="*/ 0 h 29516"/>
                <a:gd name="T4" fmla="*/ 0 w 21600"/>
                <a:gd name="T5" fmla="*/ 0 h 29516"/>
                <a:gd name="T6" fmla="*/ 0 60000 65536"/>
                <a:gd name="T7" fmla="*/ 0 60000 65536"/>
                <a:gd name="T8" fmla="*/ 0 60000 65536"/>
              </a:gdLst>
              <a:ahLst/>
              <a:cxnLst>
                <a:cxn ang="T6">
                  <a:pos x="T0" y="T1"/>
                </a:cxn>
                <a:cxn ang="T7">
                  <a:pos x="T2" y="T3"/>
                </a:cxn>
                <a:cxn ang="T8">
                  <a:pos x="T4" y="T5"/>
                </a:cxn>
              </a:cxnLst>
              <a:rect l="0" t="0" r="r" b="b"/>
              <a:pathLst>
                <a:path w="21600" h="29516" fill="none" extrusionOk="0">
                  <a:moveTo>
                    <a:pt x="13479" y="0"/>
                  </a:moveTo>
                  <a:cubicBezTo>
                    <a:pt x="18611" y="4099"/>
                    <a:pt x="21600" y="10310"/>
                    <a:pt x="21600" y="16878"/>
                  </a:cubicBezTo>
                  <a:cubicBezTo>
                    <a:pt x="21600" y="21414"/>
                    <a:pt x="20171" y="25836"/>
                    <a:pt x="17516" y="29515"/>
                  </a:cubicBezTo>
                </a:path>
                <a:path w="21600" h="29516" stroke="0" extrusionOk="0">
                  <a:moveTo>
                    <a:pt x="13479" y="0"/>
                  </a:moveTo>
                  <a:cubicBezTo>
                    <a:pt x="18611" y="4099"/>
                    <a:pt x="21600" y="10310"/>
                    <a:pt x="21600" y="16878"/>
                  </a:cubicBezTo>
                  <a:cubicBezTo>
                    <a:pt x="21600" y="21414"/>
                    <a:pt x="20171" y="25836"/>
                    <a:pt x="17516" y="29515"/>
                  </a:cubicBezTo>
                  <a:lnTo>
                    <a:pt x="0" y="16878"/>
                  </a:lnTo>
                  <a:lnTo>
                    <a:pt x="1347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94" name="Freeform 28">
              <a:extLst>
                <a:ext uri="{FF2B5EF4-FFF2-40B4-BE49-F238E27FC236}">
                  <a16:creationId xmlns:a16="http://schemas.microsoft.com/office/drawing/2014/main" id="{78FA32B6-4304-0BE2-50E3-D58E278E67A6}"/>
                </a:ext>
              </a:extLst>
            </p:cNvPr>
            <p:cNvSpPr>
              <a:spLocks/>
            </p:cNvSpPr>
            <p:nvPr/>
          </p:nvSpPr>
          <p:spPr bwMode="auto">
            <a:xfrm>
              <a:off x="1914" y="2736"/>
              <a:ext cx="326" cy="387"/>
            </a:xfrm>
            <a:custGeom>
              <a:avLst/>
              <a:gdLst>
                <a:gd name="T0" fmla="*/ 0 w 91"/>
                <a:gd name="T1" fmla="*/ 7300 h 87"/>
                <a:gd name="T2" fmla="*/ 1053 w 91"/>
                <a:gd name="T3" fmla="*/ 7580 h 87"/>
                <a:gd name="T4" fmla="*/ 4184 w 91"/>
                <a:gd name="T5" fmla="*/ 1762 h 87"/>
                <a:gd name="T6" fmla="*/ 4041 w 91"/>
                <a:gd name="T7" fmla="*/ 0 h 87"/>
                <a:gd name="T8" fmla="*/ 1053 w 91"/>
                <a:gd name="T9" fmla="*/ 1762 h 87"/>
                <a:gd name="T10" fmla="*/ 0 w 91"/>
                <a:gd name="T11" fmla="*/ 7300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5" name="Arc 29">
              <a:extLst>
                <a:ext uri="{FF2B5EF4-FFF2-40B4-BE49-F238E27FC236}">
                  <a16:creationId xmlns:a16="http://schemas.microsoft.com/office/drawing/2014/main" id="{E4B89980-5E41-6D89-B7B1-924E2DB3F3FF}"/>
                </a:ext>
              </a:extLst>
            </p:cNvPr>
            <p:cNvSpPr>
              <a:spLocks/>
            </p:cNvSpPr>
            <p:nvPr/>
          </p:nvSpPr>
          <p:spPr bwMode="auto">
            <a:xfrm>
              <a:off x="1919" y="2740"/>
              <a:ext cx="319" cy="380"/>
            </a:xfrm>
            <a:custGeom>
              <a:avLst/>
              <a:gdLst>
                <a:gd name="T0" fmla="*/ 0 w 28643"/>
                <a:gd name="T1" fmla="*/ 0 h 27802"/>
                <a:gd name="T2" fmla="*/ 0 w 28643"/>
                <a:gd name="T3" fmla="*/ 0 h 27802"/>
                <a:gd name="T4" fmla="*/ 0 w 28643"/>
                <a:gd name="T5" fmla="*/ 0 h 27802"/>
                <a:gd name="T6" fmla="*/ 0 60000 65536"/>
                <a:gd name="T7" fmla="*/ 0 60000 65536"/>
                <a:gd name="T8" fmla="*/ 0 60000 65536"/>
              </a:gdLst>
              <a:ahLst/>
              <a:cxnLst>
                <a:cxn ang="T6">
                  <a:pos x="T0" y="T1"/>
                </a:cxn>
                <a:cxn ang="T7">
                  <a:pos x="T2" y="T3"/>
                </a:cxn>
                <a:cxn ang="T8">
                  <a:pos x="T4" y="T5"/>
                </a:cxn>
              </a:cxnLst>
              <a:rect l="0" t="0" r="r" b="b"/>
              <a:pathLst>
                <a:path w="28643" h="27802" fill="none" extrusionOk="0">
                  <a:moveTo>
                    <a:pt x="27733" y="0"/>
                  </a:moveTo>
                  <a:cubicBezTo>
                    <a:pt x="28336" y="2012"/>
                    <a:pt x="28643" y="4101"/>
                    <a:pt x="28643" y="6202"/>
                  </a:cubicBezTo>
                  <a:cubicBezTo>
                    <a:pt x="28643" y="18131"/>
                    <a:pt x="18972" y="27802"/>
                    <a:pt x="7043" y="27802"/>
                  </a:cubicBezTo>
                  <a:cubicBezTo>
                    <a:pt x="4646" y="27802"/>
                    <a:pt x="2266" y="27403"/>
                    <a:pt x="0" y="26621"/>
                  </a:cubicBezTo>
                </a:path>
                <a:path w="28643" h="27802" stroke="0" extrusionOk="0">
                  <a:moveTo>
                    <a:pt x="27733" y="0"/>
                  </a:moveTo>
                  <a:cubicBezTo>
                    <a:pt x="28336" y="2012"/>
                    <a:pt x="28643" y="4101"/>
                    <a:pt x="28643" y="6202"/>
                  </a:cubicBezTo>
                  <a:cubicBezTo>
                    <a:pt x="28643" y="18131"/>
                    <a:pt x="18972" y="27802"/>
                    <a:pt x="7043" y="27802"/>
                  </a:cubicBezTo>
                  <a:cubicBezTo>
                    <a:pt x="4646" y="27802"/>
                    <a:pt x="2266" y="27403"/>
                    <a:pt x="0" y="26621"/>
                  </a:cubicBezTo>
                  <a:lnTo>
                    <a:pt x="7043" y="6202"/>
                  </a:lnTo>
                  <a:lnTo>
                    <a:pt x="2773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96" name="Freeform 30">
              <a:extLst>
                <a:ext uri="{FF2B5EF4-FFF2-40B4-BE49-F238E27FC236}">
                  <a16:creationId xmlns:a16="http://schemas.microsoft.com/office/drawing/2014/main" id="{3FAA02D0-D43B-9C4E-036A-306AA3C77F71}"/>
                </a:ext>
              </a:extLst>
            </p:cNvPr>
            <p:cNvSpPr>
              <a:spLocks/>
            </p:cNvSpPr>
            <p:nvPr/>
          </p:nvSpPr>
          <p:spPr bwMode="auto">
            <a:xfrm>
              <a:off x="797" y="2474"/>
              <a:ext cx="179" cy="364"/>
            </a:xfrm>
            <a:custGeom>
              <a:avLst/>
              <a:gdLst>
                <a:gd name="T0" fmla="*/ 2152 w 50"/>
                <a:gd name="T1" fmla="*/ 0 h 82"/>
                <a:gd name="T2" fmla="*/ 50 w 50"/>
                <a:gd name="T3" fmla="*/ 3667 h 82"/>
                <a:gd name="T4" fmla="*/ 1371 w 50"/>
                <a:gd name="T5" fmla="*/ 7173 h 82"/>
                <a:gd name="T6" fmla="*/ 2295 w 50"/>
                <a:gd name="T7" fmla="*/ 3764 h 82"/>
                <a:gd name="T8" fmla="*/ 2152 w 50"/>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82">
                  <a:moveTo>
                    <a:pt x="47" y="0"/>
                  </a:moveTo>
                  <a:cubicBezTo>
                    <a:pt x="21" y="1"/>
                    <a:pt x="1" y="20"/>
                    <a:pt x="1" y="42"/>
                  </a:cubicBezTo>
                  <a:cubicBezTo>
                    <a:pt x="0" y="59"/>
                    <a:pt x="12" y="75"/>
                    <a:pt x="30" y="82"/>
                  </a:cubicBezTo>
                  <a:lnTo>
                    <a:pt x="50" y="43"/>
                  </a:lnTo>
                  <a:lnTo>
                    <a:pt x="4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7" name="Arc 31">
              <a:extLst>
                <a:ext uri="{FF2B5EF4-FFF2-40B4-BE49-F238E27FC236}">
                  <a16:creationId xmlns:a16="http://schemas.microsoft.com/office/drawing/2014/main" id="{076446FE-4D08-209F-9D40-4DBE409F3662}"/>
                </a:ext>
              </a:extLst>
            </p:cNvPr>
            <p:cNvSpPr>
              <a:spLocks/>
            </p:cNvSpPr>
            <p:nvPr/>
          </p:nvSpPr>
          <p:spPr bwMode="auto">
            <a:xfrm>
              <a:off x="803" y="2477"/>
              <a:ext cx="173" cy="359"/>
            </a:xfrm>
            <a:custGeom>
              <a:avLst/>
              <a:gdLst>
                <a:gd name="T0" fmla="*/ 0 w 21600"/>
                <a:gd name="T1" fmla="*/ 0 h 41277"/>
                <a:gd name="T2" fmla="*/ 0 w 21600"/>
                <a:gd name="T3" fmla="*/ 0 h 41277"/>
                <a:gd name="T4" fmla="*/ 0 w 21600"/>
                <a:gd name="T5" fmla="*/ 0 h 41277"/>
                <a:gd name="T6" fmla="*/ 0 60000 65536"/>
                <a:gd name="T7" fmla="*/ 0 60000 65536"/>
                <a:gd name="T8" fmla="*/ 0 60000 65536"/>
              </a:gdLst>
              <a:ahLst/>
              <a:cxnLst>
                <a:cxn ang="T6">
                  <a:pos x="T0" y="T1"/>
                </a:cxn>
                <a:cxn ang="T7">
                  <a:pos x="T2" y="T3"/>
                </a:cxn>
                <a:cxn ang="T8">
                  <a:pos x="T4" y="T5"/>
                </a:cxn>
              </a:cxnLst>
              <a:rect l="0" t="0" r="r" b="b"/>
              <a:pathLst>
                <a:path w="21600" h="41277" fill="none" extrusionOk="0">
                  <a:moveTo>
                    <a:pt x="12783" y="41276"/>
                  </a:moveTo>
                  <a:cubicBezTo>
                    <a:pt x="5006" y="37799"/>
                    <a:pt x="0" y="30076"/>
                    <a:pt x="0" y="21558"/>
                  </a:cubicBezTo>
                  <a:cubicBezTo>
                    <a:pt x="-1" y="10152"/>
                    <a:pt x="8867" y="713"/>
                    <a:pt x="20250" y="0"/>
                  </a:cubicBezTo>
                </a:path>
                <a:path w="21600" h="41277" stroke="0" extrusionOk="0">
                  <a:moveTo>
                    <a:pt x="12783" y="41276"/>
                  </a:moveTo>
                  <a:cubicBezTo>
                    <a:pt x="5006" y="37799"/>
                    <a:pt x="0" y="30076"/>
                    <a:pt x="0" y="21558"/>
                  </a:cubicBezTo>
                  <a:cubicBezTo>
                    <a:pt x="-1" y="10152"/>
                    <a:pt x="8867" y="713"/>
                    <a:pt x="20250" y="0"/>
                  </a:cubicBezTo>
                  <a:lnTo>
                    <a:pt x="21600" y="21558"/>
                  </a:lnTo>
                  <a:lnTo>
                    <a:pt x="12783" y="412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98" name="Freeform 32">
              <a:extLst>
                <a:ext uri="{FF2B5EF4-FFF2-40B4-BE49-F238E27FC236}">
                  <a16:creationId xmlns:a16="http://schemas.microsoft.com/office/drawing/2014/main" id="{83248872-04B6-9063-BF18-013D566250BC}"/>
                </a:ext>
              </a:extLst>
            </p:cNvPr>
            <p:cNvSpPr>
              <a:spLocks/>
            </p:cNvSpPr>
            <p:nvPr/>
          </p:nvSpPr>
          <p:spPr bwMode="auto">
            <a:xfrm>
              <a:off x="1266" y="2972"/>
              <a:ext cx="659" cy="218"/>
            </a:xfrm>
            <a:custGeom>
              <a:avLst/>
              <a:gdLst>
                <a:gd name="T0" fmla="*/ 0 w 184"/>
                <a:gd name="T1" fmla="*/ 872 h 49"/>
                <a:gd name="T2" fmla="*/ 4592 w 184"/>
                <a:gd name="T3" fmla="*/ 4316 h 49"/>
                <a:gd name="T4" fmla="*/ 8452 w 184"/>
                <a:gd name="T5" fmla="*/ 2474 h 49"/>
                <a:gd name="T6" fmla="*/ 4592 w 184"/>
                <a:gd name="T7" fmla="*/ 0 h 49"/>
                <a:gd name="T8" fmla="*/ 0 w 184"/>
                <a:gd name="T9" fmla="*/ 872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9">
                  <a:moveTo>
                    <a:pt x="0" y="10"/>
                  </a:moveTo>
                  <a:cubicBezTo>
                    <a:pt x="9" y="33"/>
                    <a:pt x="51" y="49"/>
                    <a:pt x="100" y="49"/>
                  </a:cubicBezTo>
                  <a:cubicBezTo>
                    <a:pt x="134" y="49"/>
                    <a:pt x="165" y="41"/>
                    <a:pt x="184" y="28"/>
                  </a:cubicBezTo>
                  <a:lnTo>
                    <a:pt x="10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99" name="Arc 33">
              <a:extLst>
                <a:ext uri="{FF2B5EF4-FFF2-40B4-BE49-F238E27FC236}">
                  <a16:creationId xmlns:a16="http://schemas.microsoft.com/office/drawing/2014/main" id="{A3836AE8-2430-1180-5C6D-006CD024B32E}"/>
                </a:ext>
              </a:extLst>
            </p:cNvPr>
            <p:cNvSpPr>
              <a:spLocks/>
            </p:cNvSpPr>
            <p:nvPr/>
          </p:nvSpPr>
          <p:spPr bwMode="auto">
            <a:xfrm>
              <a:off x="1269" y="2972"/>
              <a:ext cx="655" cy="220"/>
            </a:xfrm>
            <a:custGeom>
              <a:avLst/>
              <a:gdLst>
                <a:gd name="T0" fmla="*/ 0 w 38883"/>
                <a:gd name="T1" fmla="*/ 0 h 21600"/>
                <a:gd name="T2" fmla="*/ 0 w 38883"/>
                <a:gd name="T3" fmla="*/ 0 h 21600"/>
                <a:gd name="T4" fmla="*/ 0 w 38883"/>
                <a:gd name="T5" fmla="*/ 0 h 21600"/>
                <a:gd name="T6" fmla="*/ 0 60000 65536"/>
                <a:gd name="T7" fmla="*/ 0 60000 65536"/>
                <a:gd name="T8" fmla="*/ 0 60000 65536"/>
              </a:gdLst>
              <a:ahLst/>
              <a:cxnLst>
                <a:cxn ang="T6">
                  <a:pos x="T0" y="T1"/>
                </a:cxn>
                <a:cxn ang="T7">
                  <a:pos x="T2" y="T3"/>
                </a:cxn>
                <a:cxn ang="T8">
                  <a:pos x="T4" y="T5"/>
                </a:cxn>
              </a:cxnLst>
              <a:rect l="0" t="0" r="r" b="b"/>
              <a:pathLst>
                <a:path w="38883" h="21600" fill="none" extrusionOk="0">
                  <a:moveTo>
                    <a:pt x="38882" y="12351"/>
                  </a:moveTo>
                  <a:cubicBezTo>
                    <a:pt x="34843" y="18146"/>
                    <a:pt x="28226" y="21599"/>
                    <a:pt x="21163" y="21600"/>
                  </a:cubicBezTo>
                  <a:cubicBezTo>
                    <a:pt x="10900" y="21600"/>
                    <a:pt x="2055" y="14379"/>
                    <a:pt x="0" y="4324"/>
                  </a:cubicBezTo>
                </a:path>
                <a:path w="38883" h="21600" stroke="0" extrusionOk="0">
                  <a:moveTo>
                    <a:pt x="38882" y="12351"/>
                  </a:moveTo>
                  <a:cubicBezTo>
                    <a:pt x="34843" y="18146"/>
                    <a:pt x="28226" y="21599"/>
                    <a:pt x="21163" y="21600"/>
                  </a:cubicBezTo>
                  <a:cubicBezTo>
                    <a:pt x="10900" y="21600"/>
                    <a:pt x="2055" y="14379"/>
                    <a:pt x="0" y="4324"/>
                  </a:cubicBezTo>
                  <a:lnTo>
                    <a:pt x="21163" y="0"/>
                  </a:lnTo>
                  <a:lnTo>
                    <a:pt x="38882" y="123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grpSp>
      <p:grpSp>
        <p:nvGrpSpPr>
          <p:cNvPr id="70661" name="Group 34">
            <a:extLst>
              <a:ext uri="{FF2B5EF4-FFF2-40B4-BE49-F238E27FC236}">
                <a16:creationId xmlns:a16="http://schemas.microsoft.com/office/drawing/2014/main" id="{7E1486E3-7B51-3F5E-86C4-00C96BC8404F}"/>
              </a:ext>
            </a:extLst>
          </p:cNvPr>
          <p:cNvGrpSpPr>
            <a:grpSpLocks/>
          </p:cNvGrpSpPr>
          <p:nvPr/>
        </p:nvGrpSpPr>
        <p:grpSpPr bwMode="auto">
          <a:xfrm>
            <a:off x="5651500" y="2708275"/>
            <a:ext cx="2376488" cy="1800225"/>
            <a:chOff x="793" y="2069"/>
            <a:chExt cx="1497" cy="1134"/>
          </a:xfrm>
        </p:grpSpPr>
        <p:sp>
          <p:nvSpPr>
            <p:cNvPr id="70755" name="AutoShape 35">
              <a:extLst>
                <a:ext uri="{FF2B5EF4-FFF2-40B4-BE49-F238E27FC236}">
                  <a16:creationId xmlns:a16="http://schemas.microsoft.com/office/drawing/2014/main" id="{8FF2F408-9752-F454-A97A-32CB50ACC7B0}"/>
                </a:ext>
              </a:extLst>
            </p:cNvPr>
            <p:cNvSpPr>
              <a:spLocks noChangeAspect="1" noChangeArrowheads="1" noTextEdit="1"/>
            </p:cNvSpPr>
            <p:nvPr/>
          </p:nvSpPr>
          <p:spPr bwMode="auto">
            <a:xfrm>
              <a:off x="793" y="2069"/>
              <a:ext cx="1497"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0756" name="Group 36">
              <a:extLst>
                <a:ext uri="{FF2B5EF4-FFF2-40B4-BE49-F238E27FC236}">
                  <a16:creationId xmlns:a16="http://schemas.microsoft.com/office/drawing/2014/main" id="{3DD730DB-341E-B2A5-063B-26B171D00DD3}"/>
                </a:ext>
              </a:extLst>
            </p:cNvPr>
            <p:cNvGrpSpPr>
              <a:grpSpLocks/>
            </p:cNvGrpSpPr>
            <p:nvPr/>
          </p:nvGrpSpPr>
          <p:grpSpPr bwMode="auto">
            <a:xfrm>
              <a:off x="800" y="2082"/>
              <a:ext cx="1479" cy="1108"/>
              <a:chOff x="800" y="2082"/>
              <a:chExt cx="1479" cy="1108"/>
            </a:xfrm>
          </p:grpSpPr>
          <p:sp>
            <p:nvSpPr>
              <p:cNvPr id="70773" name="Oval 37">
                <a:extLst>
                  <a:ext uri="{FF2B5EF4-FFF2-40B4-BE49-F238E27FC236}">
                    <a16:creationId xmlns:a16="http://schemas.microsoft.com/office/drawing/2014/main" id="{B4963FE4-DAE3-84A9-4B5B-E22273ABD685}"/>
                  </a:ext>
                </a:extLst>
              </p:cNvPr>
              <p:cNvSpPr>
                <a:spLocks noChangeArrowheads="1"/>
              </p:cNvSpPr>
              <p:nvPr/>
            </p:nvSpPr>
            <p:spPr bwMode="auto">
              <a:xfrm>
                <a:off x="1305" y="2082"/>
                <a:ext cx="645"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74" name="Oval 38">
                <a:extLst>
                  <a:ext uri="{FF2B5EF4-FFF2-40B4-BE49-F238E27FC236}">
                    <a16:creationId xmlns:a16="http://schemas.microsoft.com/office/drawing/2014/main" id="{86F20141-3EF2-B233-3744-D5A26EACE0EF}"/>
                  </a:ext>
                </a:extLst>
              </p:cNvPr>
              <p:cNvSpPr>
                <a:spLocks noChangeArrowheads="1"/>
              </p:cNvSpPr>
              <p:nvPr/>
            </p:nvSpPr>
            <p:spPr bwMode="auto">
              <a:xfrm>
                <a:off x="951" y="2202"/>
                <a:ext cx="494"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75" name="Oval 39">
                <a:extLst>
                  <a:ext uri="{FF2B5EF4-FFF2-40B4-BE49-F238E27FC236}">
                    <a16:creationId xmlns:a16="http://schemas.microsoft.com/office/drawing/2014/main" id="{D089918E-D87F-BE32-1ECF-191B467D8777}"/>
                  </a:ext>
                </a:extLst>
              </p:cNvPr>
              <p:cNvSpPr>
                <a:spLocks noChangeArrowheads="1"/>
              </p:cNvSpPr>
              <p:nvPr/>
            </p:nvSpPr>
            <p:spPr bwMode="auto">
              <a:xfrm>
                <a:off x="800" y="2478"/>
                <a:ext cx="333" cy="37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76" name="Oval 40">
                <a:extLst>
                  <a:ext uri="{FF2B5EF4-FFF2-40B4-BE49-F238E27FC236}">
                    <a16:creationId xmlns:a16="http://schemas.microsoft.com/office/drawing/2014/main" id="{4C654A8E-7AB7-A877-E5CA-48E344507607}"/>
                  </a:ext>
                </a:extLst>
              </p:cNvPr>
              <p:cNvSpPr>
                <a:spLocks noChangeArrowheads="1"/>
              </p:cNvSpPr>
              <p:nvPr/>
            </p:nvSpPr>
            <p:spPr bwMode="auto">
              <a:xfrm>
                <a:off x="900" y="2643"/>
                <a:ext cx="502" cy="40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77" name="Oval 41">
                <a:extLst>
                  <a:ext uri="{FF2B5EF4-FFF2-40B4-BE49-F238E27FC236}">
                    <a16:creationId xmlns:a16="http://schemas.microsoft.com/office/drawing/2014/main" id="{BEE57CB4-6AD6-BD04-92F3-9A04428B7BD3}"/>
                  </a:ext>
                </a:extLst>
              </p:cNvPr>
              <p:cNvSpPr>
                <a:spLocks noChangeArrowheads="1"/>
              </p:cNvSpPr>
              <p:nvPr/>
            </p:nvSpPr>
            <p:spPr bwMode="auto">
              <a:xfrm>
                <a:off x="1255" y="2709"/>
                <a:ext cx="748" cy="48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78" name="Oval 42">
                <a:extLst>
                  <a:ext uri="{FF2B5EF4-FFF2-40B4-BE49-F238E27FC236}">
                    <a16:creationId xmlns:a16="http://schemas.microsoft.com/office/drawing/2014/main" id="{2ED6D14E-2688-6555-7257-9D81D60ECCCF}"/>
                  </a:ext>
                </a:extLst>
              </p:cNvPr>
              <p:cNvSpPr>
                <a:spLocks noChangeArrowheads="1"/>
              </p:cNvSpPr>
              <p:nvPr/>
            </p:nvSpPr>
            <p:spPr bwMode="auto">
              <a:xfrm>
                <a:off x="1731" y="2216"/>
                <a:ext cx="480"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79" name="Oval 43">
                <a:extLst>
                  <a:ext uri="{FF2B5EF4-FFF2-40B4-BE49-F238E27FC236}">
                    <a16:creationId xmlns:a16="http://schemas.microsoft.com/office/drawing/2014/main" id="{A82B70CD-26FF-AF75-CD09-4C221D591448}"/>
                  </a:ext>
                </a:extLst>
              </p:cNvPr>
              <p:cNvSpPr>
                <a:spLocks noChangeArrowheads="1"/>
              </p:cNvSpPr>
              <p:nvPr/>
            </p:nvSpPr>
            <p:spPr bwMode="auto">
              <a:xfrm>
                <a:off x="1803" y="2447"/>
                <a:ext cx="476"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80" name="Oval 44">
                <a:extLst>
                  <a:ext uri="{FF2B5EF4-FFF2-40B4-BE49-F238E27FC236}">
                    <a16:creationId xmlns:a16="http://schemas.microsoft.com/office/drawing/2014/main" id="{868A3F97-FDE1-9FA3-9EBA-2EF16042E400}"/>
                  </a:ext>
                </a:extLst>
              </p:cNvPr>
              <p:cNvSpPr>
                <a:spLocks noChangeArrowheads="1"/>
              </p:cNvSpPr>
              <p:nvPr/>
            </p:nvSpPr>
            <p:spPr bwMode="auto">
              <a:xfrm>
                <a:off x="1760" y="2523"/>
                <a:ext cx="473"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81" name="Oval 45">
                <a:extLst>
                  <a:ext uri="{FF2B5EF4-FFF2-40B4-BE49-F238E27FC236}">
                    <a16:creationId xmlns:a16="http://schemas.microsoft.com/office/drawing/2014/main" id="{3DDA97A5-BE9E-EB20-801D-E3D1D4CD5DB0}"/>
                  </a:ext>
                </a:extLst>
              </p:cNvPr>
              <p:cNvSpPr>
                <a:spLocks noChangeArrowheads="1"/>
              </p:cNvSpPr>
              <p:nvPr/>
            </p:nvSpPr>
            <p:spPr bwMode="auto">
              <a:xfrm>
                <a:off x="1069" y="2345"/>
                <a:ext cx="960"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0757" name="Freeform 46">
              <a:extLst>
                <a:ext uri="{FF2B5EF4-FFF2-40B4-BE49-F238E27FC236}">
                  <a16:creationId xmlns:a16="http://schemas.microsoft.com/office/drawing/2014/main" id="{E951912B-D128-B568-888E-A9D26EB9CCAE}"/>
                </a:ext>
              </a:extLst>
            </p:cNvPr>
            <p:cNvSpPr>
              <a:spLocks/>
            </p:cNvSpPr>
            <p:nvPr/>
          </p:nvSpPr>
          <p:spPr bwMode="auto">
            <a:xfrm>
              <a:off x="1319" y="2073"/>
              <a:ext cx="613" cy="236"/>
            </a:xfrm>
            <a:custGeom>
              <a:avLst/>
              <a:gdLst>
                <a:gd name="T0" fmla="*/ 7876 w 171"/>
                <a:gd name="T1" fmla="*/ 2917 h 53"/>
                <a:gd name="T2" fmla="*/ 4008 w 171"/>
                <a:gd name="T3" fmla="*/ 80 h 53"/>
                <a:gd name="T4" fmla="*/ 0 w 171"/>
                <a:gd name="T5" fmla="*/ 3170 h 53"/>
                <a:gd name="T6" fmla="*/ 4008 w 171"/>
                <a:gd name="T7" fmla="*/ 4680 h 53"/>
                <a:gd name="T8" fmla="*/ 7876 w 171"/>
                <a:gd name="T9" fmla="*/ 291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53">
                  <a:moveTo>
                    <a:pt x="171" y="33"/>
                  </a:moveTo>
                  <a:cubicBezTo>
                    <a:pt x="157" y="13"/>
                    <a:pt x="124" y="1"/>
                    <a:pt x="87" y="1"/>
                  </a:cubicBezTo>
                  <a:cubicBezTo>
                    <a:pt x="47" y="0"/>
                    <a:pt x="13" y="15"/>
                    <a:pt x="0" y="36"/>
                  </a:cubicBezTo>
                  <a:lnTo>
                    <a:pt x="87" y="53"/>
                  </a:lnTo>
                  <a:lnTo>
                    <a:pt x="171" y="3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58" name="Arc 47">
              <a:extLst>
                <a:ext uri="{FF2B5EF4-FFF2-40B4-BE49-F238E27FC236}">
                  <a16:creationId xmlns:a16="http://schemas.microsoft.com/office/drawing/2014/main" id="{A7B3969E-F4F2-28FD-3461-B770856B044F}"/>
                </a:ext>
              </a:extLst>
            </p:cNvPr>
            <p:cNvSpPr>
              <a:spLocks/>
            </p:cNvSpPr>
            <p:nvPr/>
          </p:nvSpPr>
          <p:spPr bwMode="auto">
            <a:xfrm>
              <a:off x="1325" y="2081"/>
              <a:ext cx="606" cy="228"/>
            </a:xfrm>
            <a:custGeom>
              <a:avLst/>
              <a:gdLst>
                <a:gd name="T0" fmla="*/ 0 w 40533"/>
                <a:gd name="T1" fmla="*/ 0 h 21600"/>
                <a:gd name="T2" fmla="*/ 0 w 40533"/>
                <a:gd name="T3" fmla="*/ 0 h 21600"/>
                <a:gd name="T4" fmla="*/ 0 w 40533"/>
                <a:gd name="T5" fmla="*/ 0 h 21600"/>
                <a:gd name="T6" fmla="*/ 0 60000 65536"/>
                <a:gd name="T7" fmla="*/ 0 60000 65536"/>
                <a:gd name="T8" fmla="*/ 0 60000 65536"/>
              </a:gdLst>
              <a:ahLst/>
              <a:cxnLst>
                <a:cxn ang="T6">
                  <a:pos x="T0" y="T1"/>
                </a:cxn>
                <a:cxn ang="T7">
                  <a:pos x="T2" y="T3"/>
                </a:cxn>
                <a:cxn ang="T8">
                  <a:pos x="T4" y="T5"/>
                </a:cxn>
              </a:cxnLst>
              <a:rect l="0" t="0" r="r" b="b"/>
              <a:pathLst>
                <a:path w="40533" h="21600" fill="none" extrusionOk="0">
                  <a:moveTo>
                    <a:pt x="-1" y="14714"/>
                  </a:moveTo>
                  <a:cubicBezTo>
                    <a:pt x="2956" y="5922"/>
                    <a:pt x="11196" y="-1"/>
                    <a:pt x="20473" y="0"/>
                  </a:cubicBezTo>
                  <a:cubicBezTo>
                    <a:pt x="29310" y="0"/>
                    <a:pt x="37256" y="5383"/>
                    <a:pt x="40533" y="13590"/>
                  </a:cubicBezTo>
                </a:path>
                <a:path w="40533" h="21600" stroke="0" extrusionOk="0">
                  <a:moveTo>
                    <a:pt x="-1" y="14714"/>
                  </a:moveTo>
                  <a:cubicBezTo>
                    <a:pt x="2956" y="5922"/>
                    <a:pt x="11196" y="-1"/>
                    <a:pt x="20473" y="0"/>
                  </a:cubicBezTo>
                  <a:cubicBezTo>
                    <a:pt x="29310" y="0"/>
                    <a:pt x="37256" y="5383"/>
                    <a:pt x="40533" y="13590"/>
                  </a:cubicBezTo>
                  <a:lnTo>
                    <a:pt x="20473" y="21600"/>
                  </a:lnTo>
                  <a:lnTo>
                    <a:pt x="-1" y="147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59" name="Freeform 48">
              <a:extLst>
                <a:ext uri="{FF2B5EF4-FFF2-40B4-BE49-F238E27FC236}">
                  <a16:creationId xmlns:a16="http://schemas.microsoft.com/office/drawing/2014/main" id="{E0CB8392-3457-297F-EA80-A8B2D4881D5C}"/>
                </a:ext>
              </a:extLst>
            </p:cNvPr>
            <p:cNvSpPr>
              <a:spLocks/>
            </p:cNvSpPr>
            <p:nvPr/>
          </p:nvSpPr>
          <p:spPr bwMode="auto">
            <a:xfrm>
              <a:off x="947" y="2198"/>
              <a:ext cx="383" cy="280"/>
            </a:xfrm>
            <a:custGeom>
              <a:avLst/>
              <a:gdLst>
                <a:gd name="T0" fmla="*/ 4907 w 107"/>
                <a:gd name="T1" fmla="*/ 613 h 63"/>
                <a:gd name="T2" fmla="*/ 3214 w 107"/>
                <a:gd name="T3" fmla="*/ 0 h 63"/>
                <a:gd name="T4" fmla="*/ 50 w 107"/>
                <a:gd name="T5" fmla="*/ 4564 h 63"/>
                <a:gd name="T6" fmla="*/ 89 w 107"/>
                <a:gd name="T7" fmla="*/ 5529 h 63"/>
                <a:gd name="T8" fmla="*/ 3214 w 107"/>
                <a:gd name="T9" fmla="*/ 4564 h 63"/>
                <a:gd name="T10" fmla="*/ 4907 w 107"/>
                <a:gd name="T11" fmla="*/ 613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0" name="Arc 49">
              <a:extLst>
                <a:ext uri="{FF2B5EF4-FFF2-40B4-BE49-F238E27FC236}">
                  <a16:creationId xmlns:a16="http://schemas.microsoft.com/office/drawing/2014/main" id="{701BF8FC-B05D-D765-1E03-97AC9DE68E70}"/>
                </a:ext>
              </a:extLst>
            </p:cNvPr>
            <p:cNvSpPr>
              <a:spLocks/>
            </p:cNvSpPr>
            <p:nvPr/>
          </p:nvSpPr>
          <p:spPr bwMode="auto">
            <a:xfrm>
              <a:off x="954" y="2201"/>
              <a:ext cx="375" cy="277"/>
            </a:xfrm>
            <a:custGeom>
              <a:avLst/>
              <a:gdLst>
                <a:gd name="T0" fmla="*/ 0 w 32971"/>
                <a:gd name="T1" fmla="*/ 0 h 26209"/>
                <a:gd name="T2" fmla="*/ 0 w 32971"/>
                <a:gd name="T3" fmla="*/ 0 h 26209"/>
                <a:gd name="T4" fmla="*/ 0 w 32971"/>
                <a:gd name="T5" fmla="*/ 0 h 26209"/>
                <a:gd name="T6" fmla="*/ 0 60000 65536"/>
                <a:gd name="T7" fmla="*/ 0 60000 65536"/>
                <a:gd name="T8" fmla="*/ 0 60000 65536"/>
              </a:gdLst>
              <a:ahLst/>
              <a:cxnLst>
                <a:cxn ang="T6">
                  <a:pos x="T0" y="T1"/>
                </a:cxn>
                <a:cxn ang="T7">
                  <a:pos x="T2" y="T3"/>
                </a:cxn>
                <a:cxn ang="T8">
                  <a:pos x="T4" y="T5"/>
                </a:cxn>
              </a:cxnLst>
              <a:rect l="0" t="0" r="r" b="b"/>
              <a:pathLst>
                <a:path w="32971" h="26209" fill="none" extrusionOk="0">
                  <a:moveTo>
                    <a:pt x="497" y="26209"/>
                  </a:moveTo>
                  <a:cubicBezTo>
                    <a:pt x="166" y="24695"/>
                    <a:pt x="0" y="23149"/>
                    <a:pt x="0" y="21600"/>
                  </a:cubicBezTo>
                  <a:cubicBezTo>
                    <a:pt x="0" y="9670"/>
                    <a:pt x="9670" y="0"/>
                    <a:pt x="21600" y="0"/>
                  </a:cubicBezTo>
                  <a:cubicBezTo>
                    <a:pt x="25617" y="-1"/>
                    <a:pt x="29555" y="1120"/>
                    <a:pt x="32970" y="3235"/>
                  </a:cubicBezTo>
                </a:path>
                <a:path w="32971" h="26209" stroke="0" extrusionOk="0">
                  <a:moveTo>
                    <a:pt x="497" y="26209"/>
                  </a:moveTo>
                  <a:cubicBezTo>
                    <a:pt x="166" y="24695"/>
                    <a:pt x="0" y="23149"/>
                    <a:pt x="0" y="21600"/>
                  </a:cubicBezTo>
                  <a:cubicBezTo>
                    <a:pt x="0" y="9670"/>
                    <a:pt x="9670" y="0"/>
                    <a:pt x="21600" y="0"/>
                  </a:cubicBezTo>
                  <a:cubicBezTo>
                    <a:pt x="25617" y="-1"/>
                    <a:pt x="29555" y="1120"/>
                    <a:pt x="32970" y="3235"/>
                  </a:cubicBezTo>
                  <a:lnTo>
                    <a:pt x="21600" y="21600"/>
                  </a:lnTo>
                  <a:lnTo>
                    <a:pt x="497" y="2620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61" name="Freeform 50">
              <a:extLst>
                <a:ext uri="{FF2B5EF4-FFF2-40B4-BE49-F238E27FC236}">
                  <a16:creationId xmlns:a16="http://schemas.microsoft.com/office/drawing/2014/main" id="{4C1DB316-BFB6-4244-288A-2E6A58BB99CA}"/>
                </a:ext>
              </a:extLst>
            </p:cNvPr>
            <p:cNvSpPr>
              <a:spLocks/>
            </p:cNvSpPr>
            <p:nvPr/>
          </p:nvSpPr>
          <p:spPr bwMode="auto">
            <a:xfrm>
              <a:off x="897" y="2829"/>
              <a:ext cx="383" cy="223"/>
            </a:xfrm>
            <a:custGeom>
              <a:avLst/>
              <a:gdLst>
                <a:gd name="T0" fmla="*/ 0 w 107"/>
                <a:gd name="T1" fmla="*/ 0 h 50"/>
                <a:gd name="T2" fmla="*/ 0 w 107"/>
                <a:gd name="T3" fmla="*/ 178 h 50"/>
                <a:gd name="T4" fmla="*/ 3304 w 107"/>
                <a:gd name="T5" fmla="*/ 4438 h 50"/>
                <a:gd name="T6" fmla="*/ 4907 w 107"/>
                <a:gd name="T7" fmla="*/ 3898 h 50"/>
                <a:gd name="T8" fmla="*/ 3304 w 107"/>
                <a:gd name="T9" fmla="*/ 259 h 50"/>
                <a:gd name="T10" fmla="*/ 0 w 107"/>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2" name="Arc 51">
              <a:extLst>
                <a:ext uri="{FF2B5EF4-FFF2-40B4-BE49-F238E27FC236}">
                  <a16:creationId xmlns:a16="http://schemas.microsoft.com/office/drawing/2014/main" id="{1DF2A12C-2AB9-22F2-0F9B-0E8CD0B073F3}"/>
                </a:ext>
              </a:extLst>
            </p:cNvPr>
            <p:cNvSpPr>
              <a:spLocks/>
            </p:cNvSpPr>
            <p:nvPr/>
          </p:nvSpPr>
          <p:spPr bwMode="auto">
            <a:xfrm>
              <a:off x="900" y="2833"/>
              <a:ext cx="379" cy="216"/>
            </a:xfrm>
            <a:custGeom>
              <a:avLst/>
              <a:gdLst>
                <a:gd name="T0" fmla="*/ 0 w 32126"/>
                <a:gd name="T1" fmla="*/ 0 h 22653"/>
                <a:gd name="T2" fmla="*/ 0 w 32126"/>
                <a:gd name="T3" fmla="*/ 0 h 22653"/>
                <a:gd name="T4" fmla="*/ 0 w 32126"/>
                <a:gd name="T5" fmla="*/ 0 h 22653"/>
                <a:gd name="T6" fmla="*/ 0 60000 65536"/>
                <a:gd name="T7" fmla="*/ 0 60000 65536"/>
                <a:gd name="T8" fmla="*/ 0 60000 65536"/>
              </a:gdLst>
              <a:ahLst/>
              <a:cxnLst>
                <a:cxn ang="T6">
                  <a:pos x="T0" y="T1"/>
                </a:cxn>
                <a:cxn ang="T7">
                  <a:pos x="T2" y="T3"/>
                </a:cxn>
                <a:cxn ang="T8">
                  <a:pos x="T4" y="T5"/>
                </a:cxn>
              </a:cxnLst>
              <a:rect l="0" t="0" r="r" b="b"/>
              <a:pathLst>
                <a:path w="32126" h="22653" fill="none" extrusionOk="0">
                  <a:moveTo>
                    <a:pt x="32125" y="19914"/>
                  </a:moveTo>
                  <a:cubicBezTo>
                    <a:pt x="28908" y="21710"/>
                    <a:pt x="25284" y="22652"/>
                    <a:pt x="21600" y="22653"/>
                  </a:cubicBezTo>
                  <a:cubicBezTo>
                    <a:pt x="9670" y="22653"/>
                    <a:pt x="0" y="12982"/>
                    <a:pt x="0" y="1053"/>
                  </a:cubicBezTo>
                  <a:cubicBezTo>
                    <a:pt x="-1" y="701"/>
                    <a:pt x="8" y="350"/>
                    <a:pt x="25" y="-1"/>
                  </a:cubicBezTo>
                </a:path>
                <a:path w="32126" h="22653" stroke="0" extrusionOk="0">
                  <a:moveTo>
                    <a:pt x="32125" y="19914"/>
                  </a:moveTo>
                  <a:cubicBezTo>
                    <a:pt x="28908" y="21710"/>
                    <a:pt x="25284" y="22652"/>
                    <a:pt x="21600" y="22653"/>
                  </a:cubicBezTo>
                  <a:cubicBezTo>
                    <a:pt x="9670" y="22653"/>
                    <a:pt x="0" y="12982"/>
                    <a:pt x="0" y="1053"/>
                  </a:cubicBezTo>
                  <a:cubicBezTo>
                    <a:pt x="-1" y="701"/>
                    <a:pt x="8" y="350"/>
                    <a:pt x="25" y="-1"/>
                  </a:cubicBezTo>
                  <a:lnTo>
                    <a:pt x="21600" y="1053"/>
                  </a:lnTo>
                  <a:lnTo>
                    <a:pt x="32125" y="199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63" name="Freeform 52">
              <a:extLst>
                <a:ext uri="{FF2B5EF4-FFF2-40B4-BE49-F238E27FC236}">
                  <a16:creationId xmlns:a16="http://schemas.microsoft.com/office/drawing/2014/main" id="{B7E4AD3C-F423-EFF8-56D1-39CE16020652}"/>
                </a:ext>
              </a:extLst>
            </p:cNvPr>
            <p:cNvSpPr>
              <a:spLocks/>
            </p:cNvSpPr>
            <p:nvPr/>
          </p:nvSpPr>
          <p:spPr bwMode="auto">
            <a:xfrm>
              <a:off x="1925" y="2207"/>
              <a:ext cx="290" cy="271"/>
            </a:xfrm>
            <a:custGeom>
              <a:avLst/>
              <a:gdLst>
                <a:gd name="T0" fmla="*/ 3308 w 81"/>
                <a:gd name="T1" fmla="*/ 5349 h 61"/>
                <a:gd name="T2" fmla="*/ 3716 w 81"/>
                <a:gd name="T3" fmla="*/ 3594 h 61"/>
                <a:gd name="T4" fmla="*/ 641 w 81"/>
                <a:gd name="T5" fmla="*/ 80 h 61"/>
                <a:gd name="T6" fmla="*/ 0 w 81"/>
                <a:gd name="T7" fmla="*/ 80 h 61"/>
                <a:gd name="T8" fmla="*/ 641 w 81"/>
                <a:gd name="T9" fmla="*/ 3594 h 61"/>
                <a:gd name="T10" fmla="*/ 3308 w 81"/>
                <a:gd name="T11" fmla="*/ 5349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4" name="Arc 53">
              <a:extLst>
                <a:ext uri="{FF2B5EF4-FFF2-40B4-BE49-F238E27FC236}">
                  <a16:creationId xmlns:a16="http://schemas.microsoft.com/office/drawing/2014/main" id="{88086431-42D6-E047-585A-B84D7FD7B9C8}"/>
                </a:ext>
              </a:extLst>
            </p:cNvPr>
            <p:cNvSpPr>
              <a:spLocks/>
            </p:cNvSpPr>
            <p:nvPr/>
          </p:nvSpPr>
          <p:spPr bwMode="auto">
            <a:xfrm>
              <a:off x="1927" y="2214"/>
              <a:ext cx="285" cy="266"/>
            </a:xfrm>
            <a:custGeom>
              <a:avLst/>
              <a:gdLst>
                <a:gd name="T0" fmla="*/ 0 w 25970"/>
                <a:gd name="T1" fmla="*/ 0 h 32372"/>
                <a:gd name="T2" fmla="*/ 0 w 25970"/>
                <a:gd name="T3" fmla="*/ 0 h 32372"/>
                <a:gd name="T4" fmla="*/ 0 w 25970"/>
                <a:gd name="T5" fmla="*/ 0 h 32372"/>
                <a:gd name="T6" fmla="*/ 0 60000 65536"/>
                <a:gd name="T7" fmla="*/ 0 60000 65536"/>
                <a:gd name="T8" fmla="*/ 0 60000 65536"/>
              </a:gdLst>
              <a:ahLst/>
              <a:cxnLst>
                <a:cxn ang="T6">
                  <a:pos x="T0" y="T1"/>
                </a:cxn>
                <a:cxn ang="T7">
                  <a:pos x="T2" y="T3"/>
                </a:cxn>
                <a:cxn ang="T8">
                  <a:pos x="T4" y="T5"/>
                </a:cxn>
              </a:cxnLst>
              <a:rect l="0" t="0" r="r" b="b"/>
              <a:pathLst>
                <a:path w="25970" h="32372" fill="none" extrusionOk="0">
                  <a:moveTo>
                    <a:pt x="-1" y="446"/>
                  </a:moveTo>
                  <a:cubicBezTo>
                    <a:pt x="1437" y="149"/>
                    <a:pt x="2901" y="-1"/>
                    <a:pt x="4370" y="0"/>
                  </a:cubicBezTo>
                  <a:cubicBezTo>
                    <a:pt x="16299" y="0"/>
                    <a:pt x="25970" y="9670"/>
                    <a:pt x="25970" y="21600"/>
                  </a:cubicBezTo>
                  <a:cubicBezTo>
                    <a:pt x="25970" y="25380"/>
                    <a:pt x="24977" y="29095"/>
                    <a:pt x="23092" y="32372"/>
                  </a:cubicBezTo>
                </a:path>
                <a:path w="25970" h="32372" stroke="0" extrusionOk="0">
                  <a:moveTo>
                    <a:pt x="-1" y="446"/>
                  </a:moveTo>
                  <a:cubicBezTo>
                    <a:pt x="1437" y="149"/>
                    <a:pt x="2901" y="-1"/>
                    <a:pt x="4370" y="0"/>
                  </a:cubicBezTo>
                  <a:cubicBezTo>
                    <a:pt x="16299" y="0"/>
                    <a:pt x="25970" y="9670"/>
                    <a:pt x="25970" y="21600"/>
                  </a:cubicBezTo>
                  <a:cubicBezTo>
                    <a:pt x="25970" y="25380"/>
                    <a:pt x="24977" y="29095"/>
                    <a:pt x="23092" y="32372"/>
                  </a:cubicBezTo>
                  <a:lnTo>
                    <a:pt x="4370" y="21600"/>
                  </a:lnTo>
                  <a:lnTo>
                    <a:pt x="-1" y="4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65" name="Freeform 54">
              <a:extLst>
                <a:ext uri="{FF2B5EF4-FFF2-40B4-BE49-F238E27FC236}">
                  <a16:creationId xmlns:a16="http://schemas.microsoft.com/office/drawing/2014/main" id="{73C524AD-BC08-5090-96C3-2D2EE0C02D99}"/>
                </a:ext>
              </a:extLst>
            </p:cNvPr>
            <p:cNvSpPr>
              <a:spLocks/>
            </p:cNvSpPr>
            <p:nvPr/>
          </p:nvSpPr>
          <p:spPr bwMode="auto">
            <a:xfrm>
              <a:off x="2007" y="2474"/>
              <a:ext cx="276" cy="267"/>
            </a:xfrm>
            <a:custGeom>
              <a:avLst/>
              <a:gdLst>
                <a:gd name="T0" fmla="*/ 2853 w 77"/>
                <a:gd name="T1" fmla="*/ 5287 h 60"/>
                <a:gd name="T2" fmla="*/ 3545 w 77"/>
                <a:gd name="T3" fmla="*/ 3088 h 60"/>
                <a:gd name="T4" fmla="*/ 2212 w 77"/>
                <a:gd name="T5" fmla="*/ 0 h 60"/>
                <a:gd name="T6" fmla="*/ 0 w 77"/>
                <a:gd name="T7" fmla="*/ 3088 h 60"/>
                <a:gd name="T8" fmla="*/ 2853 w 77"/>
                <a:gd name="T9" fmla="*/ 528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60">
                  <a:moveTo>
                    <a:pt x="62" y="60"/>
                  </a:moveTo>
                  <a:cubicBezTo>
                    <a:pt x="71" y="53"/>
                    <a:pt x="77" y="44"/>
                    <a:pt x="77" y="35"/>
                  </a:cubicBezTo>
                  <a:cubicBezTo>
                    <a:pt x="77" y="21"/>
                    <a:pt x="66" y="9"/>
                    <a:pt x="48" y="0"/>
                  </a:cubicBezTo>
                  <a:lnTo>
                    <a:pt x="0" y="35"/>
                  </a:lnTo>
                  <a:lnTo>
                    <a:pt x="62" y="6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6" name="Arc 55">
              <a:extLst>
                <a:ext uri="{FF2B5EF4-FFF2-40B4-BE49-F238E27FC236}">
                  <a16:creationId xmlns:a16="http://schemas.microsoft.com/office/drawing/2014/main" id="{823D3E5E-9BFB-2F16-01A0-3A7AC6035E05}"/>
                </a:ext>
              </a:extLst>
            </p:cNvPr>
            <p:cNvSpPr>
              <a:spLocks/>
            </p:cNvSpPr>
            <p:nvPr/>
          </p:nvSpPr>
          <p:spPr bwMode="auto">
            <a:xfrm>
              <a:off x="2007" y="2480"/>
              <a:ext cx="273" cy="263"/>
            </a:xfrm>
            <a:custGeom>
              <a:avLst/>
              <a:gdLst>
                <a:gd name="T0" fmla="*/ 0 w 21600"/>
                <a:gd name="T1" fmla="*/ 0 h 29516"/>
                <a:gd name="T2" fmla="*/ 0 w 21600"/>
                <a:gd name="T3" fmla="*/ 0 h 29516"/>
                <a:gd name="T4" fmla="*/ 0 w 21600"/>
                <a:gd name="T5" fmla="*/ 0 h 29516"/>
                <a:gd name="T6" fmla="*/ 0 60000 65536"/>
                <a:gd name="T7" fmla="*/ 0 60000 65536"/>
                <a:gd name="T8" fmla="*/ 0 60000 65536"/>
              </a:gdLst>
              <a:ahLst/>
              <a:cxnLst>
                <a:cxn ang="T6">
                  <a:pos x="T0" y="T1"/>
                </a:cxn>
                <a:cxn ang="T7">
                  <a:pos x="T2" y="T3"/>
                </a:cxn>
                <a:cxn ang="T8">
                  <a:pos x="T4" y="T5"/>
                </a:cxn>
              </a:cxnLst>
              <a:rect l="0" t="0" r="r" b="b"/>
              <a:pathLst>
                <a:path w="21600" h="29516" fill="none" extrusionOk="0">
                  <a:moveTo>
                    <a:pt x="13479" y="0"/>
                  </a:moveTo>
                  <a:cubicBezTo>
                    <a:pt x="18611" y="4099"/>
                    <a:pt x="21600" y="10310"/>
                    <a:pt x="21600" y="16878"/>
                  </a:cubicBezTo>
                  <a:cubicBezTo>
                    <a:pt x="21600" y="21414"/>
                    <a:pt x="20171" y="25836"/>
                    <a:pt x="17516" y="29515"/>
                  </a:cubicBezTo>
                </a:path>
                <a:path w="21600" h="29516" stroke="0" extrusionOk="0">
                  <a:moveTo>
                    <a:pt x="13479" y="0"/>
                  </a:moveTo>
                  <a:cubicBezTo>
                    <a:pt x="18611" y="4099"/>
                    <a:pt x="21600" y="10310"/>
                    <a:pt x="21600" y="16878"/>
                  </a:cubicBezTo>
                  <a:cubicBezTo>
                    <a:pt x="21600" y="21414"/>
                    <a:pt x="20171" y="25836"/>
                    <a:pt x="17516" y="29515"/>
                  </a:cubicBezTo>
                  <a:lnTo>
                    <a:pt x="0" y="16878"/>
                  </a:lnTo>
                  <a:lnTo>
                    <a:pt x="1347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67" name="Freeform 56">
              <a:extLst>
                <a:ext uri="{FF2B5EF4-FFF2-40B4-BE49-F238E27FC236}">
                  <a16:creationId xmlns:a16="http://schemas.microsoft.com/office/drawing/2014/main" id="{F38DC5A9-2C30-A1C6-27E5-119CB35B7ECB}"/>
                </a:ext>
              </a:extLst>
            </p:cNvPr>
            <p:cNvSpPr>
              <a:spLocks/>
            </p:cNvSpPr>
            <p:nvPr/>
          </p:nvSpPr>
          <p:spPr bwMode="auto">
            <a:xfrm>
              <a:off x="1914" y="2736"/>
              <a:ext cx="326" cy="387"/>
            </a:xfrm>
            <a:custGeom>
              <a:avLst/>
              <a:gdLst>
                <a:gd name="T0" fmla="*/ 0 w 91"/>
                <a:gd name="T1" fmla="*/ 7300 h 87"/>
                <a:gd name="T2" fmla="*/ 1053 w 91"/>
                <a:gd name="T3" fmla="*/ 7580 h 87"/>
                <a:gd name="T4" fmla="*/ 4184 w 91"/>
                <a:gd name="T5" fmla="*/ 1762 h 87"/>
                <a:gd name="T6" fmla="*/ 4041 w 91"/>
                <a:gd name="T7" fmla="*/ 0 h 87"/>
                <a:gd name="T8" fmla="*/ 1053 w 91"/>
                <a:gd name="T9" fmla="*/ 1762 h 87"/>
                <a:gd name="T10" fmla="*/ 0 w 91"/>
                <a:gd name="T11" fmla="*/ 7300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68" name="Arc 57">
              <a:extLst>
                <a:ext uri="{FF2B5EF4-FFF2-40B4-BE49-F238E27FC236}">
                  <a16:creationId xmlns:a16="http://schemas.microsoft.com/office/drawing/2014/main" id="{57C34D01-F91C-E2DE-49A9-F53F30623DFB}"/>
                </a:ext>
              </a:extLst>
            </p:cNvPr>
            <p:cNvSpPr>
              <a:spLocks/>
            </p:cNvSpPr>
            <p:nvPr/>
          </p:nvSpPr>
          <p:spPr bwMode="auto">
            <a:xfrm>
              <a:off x="1919" y="2740"/>
              <a:ext cx="319" cy="380"/>
            </a:xfrm>
            <a:custGeom>
              <a:avLst/>
              <a:gdLst>
                <a:gd name="T0" fmla="*/ 0 w 28643"/>
                <a:gd name="T1" fmla="*/ 0 h 27802"/>
                <a:gd name="T2" fmla="*/ 0 w 28643"/>
                <a:gd name="T3" fmla="*/ 0 h 27802"/>
                <a:gd name="T4" fmla="*/ 0 w 28643"/>
                <a:gd name="T5" fmla="*/ 0 h 27802"/>
                <a:gd name="T6" fmla="*/ 0 60000 65536"/>
                <a:gd name="T7" fmla="*/ 0 60000 65536"/>
                <a:gd name="T8" fmla="*/ 0 60000 65536"/>
              </a:gdLst>
              <a:ahLst/>
              <a:cxnLst>
                <a:cxn ang="T6">
                  <a:pos x="T0" y="T1"/>
                </a:cxn>
                <a:cxn ang="T7">
                  <a:pos x="T2" y="T3"/>
                </a:cxn>
                <a:cxn ang="T8">
                  <a:pos x="T4" y="T5"/>
                </a:cxn>
              </a:cxnLst>
              <a:rect l="0" t="0" r="r" b="b"/>
              <a:pathLst>
                <a:path w="28643" h="27802" fill="none" extrusionOk="0">
                  <a:moveTo>
                    <a:pt x="27733" y="0"/>
                  </a:moveTo>
                  <a:cubicBezTo>
                    <a:pt x="28336" y="2012"/>
                    <a:pt x="28643" y="4101"/>
                    <a:pt x="28643" y="6202"/>
                  </a:cubicBezTo>
                  <a:cubicBezTo>
                    <a:pt x="28643" y="18131"/>
                    <a:pt x="18972" y="27802"/>
                    <a:pt x="7043" y="27802"/>
                  </a:cubicBezTo>
                  <a:cubicBezTo>
                    <a:pt x="4646" y="27802"/>
                    <a:pt x="2266" y="27403"/>
                    <a:pt x="0" y="26621"/>
                  </a:cubicBezTo>
                </a:path>
                <a:path w="28643" h="27802" stroke="0" extrusionOk="0">
                  <a:moveTo>
                    <a:pt x="27733" y="0"/>
                  </a:moveTo>
                  <a:cubicBezTo>
                    <a:pt x="28336" y="2012"/>
                    <a:pt x="28643" y="4101"/>
                    <a:pt x="28643" y="6202"/>
                  </a:cubicBezTo>
                  <a:cubicBezTo>
                    <a:pt x="28643" y="18131"/>
                    <a:pt x="18972" y="27802"/>
                    <a:pt x="7043" y="27802"/>
                  </a:cubicBezTo>
                  <a:cubicBezTo>
                    <a:pt x="4646" y="27802"/>
                    <a:pt x="2266" y="27403"/>
                    <a:pt x="0" y="26621"/>
                  </a:cubicBezTo>
                  <a:lnTo>
                    <a:pt x="7043" y="6202"/>
                  </a:lnTo>
                  <a:lnTo>
                    <a:pt x="2773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69" name="Freeform 58">
              <a:extLst>
                <a:ext uri="{FF2B5EF4-FFF2-40B4-BE49-F238E27FC236}">
                  <a16:creationId xmlns:a16="http://schemas.microsoft.com/office/drawing/2014/main" id="{0580B862-EE9E-796F-F91A-0F750EACC68E}"/>
                </a:ext>
              </a:extLst>
            </p:cNvPr>
            <p:cNvSpPr>
              <a:spLocks/>
            </p:cNvSpPr>
            <p:nvPr/>
          </p:nvSpPr>
          <p:spPr bwMode="auto">
            <a:xfrm>
              <a:off x="797" y="2474"/>
              <a:ext cx="179" cy="364"/>
            </a:xfrm>
            <a:custGeom>
              <a:avLst/>
              <a:gdLst>
                <a:gd name="T0" fmla="*/ 2152 w 50"/>
                <a:gd name="T1" fmla="*/ 0 h 82"/>
                <a:gd name="T2" fmla="*/ 50 w 50"/>
                <a:gd name="T3" fmla="*/ 3667 h 82"/>
                <a:gd name="T4" fmla="*/ 1371 w 50"/>
                <a:gd name="T5" fmla="*/ 7173 h 82"/>
                <a:gd name="T6" fmla="*/ 2295 w 50"/>
                <a:gd name="T7" fmla="*/ 3764 h 82"/>
                <a:gd name="T8" fmla="*/ 2152 w 50"/>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82">
                  <a:moveTo>
                    <a:pt x="47" y="0"/>
                  </a:moveTo>
                  <a:cubicBezTo>
                    <a:pt x="21" y="1"/>
                    <a:pt x="1" y="20"/>
                    <a:pt x="1" y="42"/>
                  </a:cubicBezTo>
                  <a:cubicBezTo>
                    <a:pt x="0" y="59"/>
                    <a:pt x="12" y="75"/>
                    <a:pt x="30" y="82"/>
                  </a:cubicBezTo>
                  <a:lnTo>
                    <a:pt x="50" y="43"/>
                  </a:lnTo>
                  <a:lnTo>
                    <a:pt x="4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0" name="Arc 59">
              <a:extLst>
                <a:ext uri="{FF2B5EF4-FFF2-40B4-BE49-F238E27FC236}">
                  <a16:creationId xmlns:a16="http://schemas.microsoft.com/office/drawing/2014/main" id="{4E3AFE5C-55F1-7BF4-5265-BE85569CC580}"/>
                </a:ext>
              </a:extLst>
            </p:cNvPr>
            <p:cNvSpPr>
              <a:spLocks/>
            </p:cNvSpPr>
            <p:nvPr/>
          </p:nvSpPr>
          <p:spPr bwMode="auto">
            <a:xfrm>
              <a:off x="803" y="2477"/>
              <a:ext cx="173" cy="359"/>
            </a:xfrm>
            <a:custGeom>
              <a:avLst/>
              <a:gdLst>
                <a:gd name="T0" fmla="*/ 0 w 21600"/>
                <a:gd name="T1" fmla="*/ 0 h 41277"/>
                <a:gd name="T2" fmla="*/ 0 w 21600"/>
                <a:gd name="T3" fmla="*/ 0 h 41277"/>
                <a:gd name="T4" fmla="*/ 0 w 21600"/>
                <a:gd name="T5" fmla="*/ 0 h 41277"/>
                <a:gd name="T6" fmla="*/ 0 60000 65536"/>
                <a:gd name="T7" fmla="*/ 0 60000 65536"/>
                <a:gd name="T8" fmla="*/ 0 60000 65536"/>
              </a:gdLst>
              <a:ahLst/>
              <a:cxnLst>
                <a:cxn ang="T6">
                  <a:pos x="T0" y="T1"/>
                </a:cxn>
                <a:cxn ang="T7">
                  <a:pos x="T2" y="T3"/>
                </a:cxn>
                <a:cxn ang="T8">
                  <a:pos x="T4" y="T5"/>
                </a:cxn>
              </a:cxnLst>
              <a:rect l="0" t="0" r="r" b="b"/>
              <a:pathLst>
                <a:path w="21600" h="41277" fill="none" extrusionOk="0">
                  <a:moveTo>
                    <a:pt x="12783" y="41276"/>
                  </a:moveTo>
                  <a:cubicBezTo>
                    <a:pt x="5006" y="37799"/>
                    <a:pt x="0" y="30076"/>
                    <a:pt x="0" y="21558"/>
                  </a:cubicBezTo>
                  <a:cubicBezTo>
                    <a:pt x="-1" y="10152"/>
                    <a:pt x="8867" y="713"/>
                    <a:pt x="20250" y="0"/>
                  </a:cubicBezTo>
                </a:path>
                <a:path w="21600" h="41277" stroke="0" extrusionOk="0">
                  <a:moveTo>
                    <a:pt x="12783" y="41276"/>
                  </a:moveTo>
                  <a:cubicBezTo>
                    <a:pt x="5006" y="37799"/>
                    <a:pt x="0" y="30076"/>
                    <a:pt x="0" y="21558"/>
                  </a:cubicBezTo>
                  <a:cubicBezTo>
                    <a:pt x="-1" y="10152"/>
                    <a:pt x="8867" y="713"/>
                    <a:pt x="20250" y="0"/>
                  </a:cubicBezTo>
                  <a:lnTo>
                    <a:pt x="21600" y="21558"/>
                  </a:lnTo>
                  <a:lnTo>
                    <a:pt x="12783" y="412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71" name="Freeform 60">
              <a:extLst>
                <a:ext uri="{FF2B5EF4-FFF2-40B4-BE49-F238E27FC236}">
                  <a16:creationId xmlns:a16="http://schemas.microsoft.com/office/drawing/2014/main" id="{79989FBB-34FB-763C-633B-4018057AFC1C}"/>
                </a:ext>
              </a:extLst>
            </p:cNvPr>
            <p:cNvSpPr>
              <a:spLocks/>
            </p:cNvSpPr>
            <p:nvPr/>
          </p:nvSpPr>
          <p:spPr bwMode="auto">
            <a:xfrm>
              <a:off x="1266" y="2972"/>
              <a:ext cx="659" cy="218"/>
            </a:xfrm>
            <a:custGeom>
              <a:avLst/>
              <a:gdLst>
                <a:gd name="T0" fmla="*/ 0 w 184"/>
                <a:gd name="T1" fmla="*/ 872 h 49"/>
                <a:gd name="T2" fmla="*/ 4592 w 184"/>
                <a:gd name="T3" fmla="*/ 4316 h 49"/>
                <a:gd name="T4" fmla="*/ 8452 w 184"/>
                <a:gd name="T5" fmla="*/ 2474 h 49"/>
                <a:gd name="T6" fmla="*/ 4592 w 184"/>
                <a:gd name="T7" fmla="*/ 0 h 49"/>
                <a:gd name="T8" fmla="*/ 0 w 184"/>
                <a:gd name="T9" fmla="*/ 872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9">
                  <a:moveTo>
                    <a:pt x="0" y="10"/>
                  </a:moveTo>
                  <a:cubicBezTo>
                    <a:pt x="9" y="33"/>
                    <a:pt x="51" y="49"/>
                    <a:pt x="100" y="49"/>
                  </a:cubicBezTo>
                  <a:cubicBezTo>
                    <a:pt x="134" y="49"/>
                    <a:pt x="165" y="41"/>
                    <a:pt x="184" y="28"/>
                  </a:cubicBezTo>
                  <a:lnTo>
                    <a:pt x="10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72" name="Arc 61">
              <a:extLst>
                <a:ext uri="{FF2B5EF4-FFF2-40B4-BE49-F238E27FC236}">
                  <a16:creationId xmlns:a16="http://schemas.microsoft.com/office/drawing/2014/main" id="{0B81DFBF-E202-C8F9-1C77-966C6C0DEBEF}"/>
                </a:ext>
              </a:extLst>
            </p:cNvPr>
            <p:cNvSpPr>
              <a:spLocks/>
            </p:cNvSpPr>
            <p:nvPr/>
          </p:nvSpPr>
          <p:spPr bwMode="auto">
            <a:xfrm>
              <a:off x="1269" y="2972"/>
              <a:ext cx="655" cy="220"/>
            </a:xfrm>
            <a:custGeom>
              <a:avLst/>
              <a:gdLst>
                <a:gd name="T0" fmla="*/ 0 w 38883"/>
                <a:gd name="T1" fmla="*/ 0 h 21600"/>
                <a:gd name="T2" fmla="*/ 0 w 38883"/>
                <a:gd name="T3" fmla="*/ 0 h 21600"/>
                <a:gd name="T4" fmla="*/ 0 w 38883"/>
                <a:gd name="T5" fmla="*/ 0 h 21600"/>
                <a:gd name="T6" fmla="*/ 0 60000 65536"/>
                <a:gd name="T7" fmla="*/ 0 60000 65536"/>
                <a:gd name="T8" fmla="*/ 0 60000 65536"/>
              </a:gdLst>
              <a:ahLst/>
              <a:cxnLst>
                <a:cxn ang="T6">
                  <a:pos x="T0" y="T1"/>
                </a:cxn>
                <a:cxn ang="T7">
                  <a:pos x="T2" y="T3"/>
                </a:cxn>
                <a:cxn ang="T8">
                  <a:pos x="T4" y="T5"/>
                </a:cxn>
              </a:cxnLst>
              <a:rect l="0" t="0" r="r" b="b"/>
              <a:pathLst>
                <a:path w="38883" h="21600" fill="none" extrusionOk="0">
                  <a:moveTo>
                    <a:pt x="38882" y="12351"/>
                  </a:moveTo>
                  <a:cubicBezTo>
                    <a:pt x="34843" y="18146"/>
                    <a:pt x="28226" y="21599"/>
                    <a:pt x="21163" y="21600"/>
                  </a:cubicBezTo>
                  <a:cubicBezTo>
                    <a:pt x="10900" y="21600"/>
                    <a:pt x="2055" y="14379"/>
                    <a:pt x="0" y="4324"/>
                  </a:cubicBezTo>
                </a:path>
                <a:path w="38883" h="21600" stroke="0" extrusionOk="0">
                  <a:moveTo>
                    <a:pt x="38882" y="12351"/>
                  </a:moveTo>
                  <a:cubicBezTo>
                    <a:pt x="34843" y="18146"/>
                    <a:pt x="28226" y="21599"/>
                    <a:pt x="21163" y="21600"/>
                  </a:cubicBezTo>
                  <a:cubicBezTo>
                    <a:pt x="10900" y="21600"/>
                    <a:pt x="2055" y="14379"/>
                    <a:pt x="0" y="4324"/>
                  </a:cubicBezTo>
                  <a:lnTo>
                    <a:pt x="21163" y="0"/>
                  </a:lnTo>
                  <a:lnTo>
                    <a:pt x="38882" y="123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grpSp>
      <p:grpSp>
        <p:nvGrpSpPr>
          <p:cNvPr id="70662" name="Group 62">
            <a:extLst>
              <a:ext uri="{FF2B5EF4-FFF2-40B4-BE49-F238E27FC236}">
                <a16:creationId xmlns:a16="http://schemas.microsoft.com/office/drawing/2014/main" id="{6D1492FD-4BFD-3CB4-5607-58B5B46DB6A2}"/>
              </a:ext>
            </a:extLst>
          </p:cNvPr>
          <p:cNvGrpSpPr>
            <a:grpSpLocks/>
          </p:cNvGrpSpPr>
          <p:nvPr/>
        </p:nvGrpSpPr>
        <p:grpSpPr bwMode="auto">
          <a:xfrm>
            <a:off x="395288" y="2636838"/>
            <a:ext cx="2376487" cy="1800225"/>
            <a:chOff x="793" y="2069"/>
            <a:chExt cx="1497" cy="1134"/>
          </a:xfrm>
        </p:grpSpPr>
        <p:sp>
          <p:nvSpPr>
            <p:cNvPr id="70728" name="AutoShape 63">
              <a:extLst>
                <a:ext uri="{FF2B5EF4-FFF2-40B4-BE49-F238E27FC236}">
                  <a16:creationId xmlns:a16="http://schemas.microsoft.com/office/drawing/2014/main" id="{E434DD94-E814-A0C9-11C0-A298C7EFEB8E}"/>
                </a:ext>
              </a:extLst>
            </p:cNvPr>
            <p:cNvSpPr>
              <a:spLocks noChangeAspect="1" noChangeArrowheads="1" noTextEdit="1"/>
            </p:cNvSpPr>
            <p:nvPr/>
          </p:nvSpPr>
          <p:spPr bwMode="auto">
            <a:xfrm>
              <a:off x="793" y="2069"/>
              <a:ext cx="1497"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0729" name="Group 64">
              <a:extLst>
                <a:ext uri="{FF2B5EF4-FFF2-40B4-BE49-F238E27FC236}">
                  <a16:creationId xmlns:a16="http://schemas.microsoft.com/office/drawing/2014/main" id="{90F92D2A-C3E9-705D-7DC1-86613B1D3E44}"/>
                </a:ext>
              </a:extLst>
            </p:cNvPr>
            <p:cNvGrpSpPr>
              <a:grpSpLocks/>
            </p:cNvGrpSpPr>
            <p:nvPr/>
          </p:nvGrpSpPr>
          <p:grpSpPr bwMode="auto">
            <a:xfrm>
              <a:off x="800" y="2082"/>
              <a:ext cx="1479" cy="1108"/>
              <a:chOff x="800" y="2082"/>
              <a:chExt cx="1479" cy="1108"/>
            </a:xfrm>
          </p:grpSpPr>
          <p:sp>
            <p:nvSpPr>
              <p:cNvPr id="70746" name="Oval 65">
                <a:extLst>
                  <a:ext uri="{FF2B5EF4-FFF2-40B4-BE49-F238E27FC236}">
                    <a16:creationId xmlns:a16="http://schemas.microsoft.com/office/drawing/2014/main" id="{4EB85FDB-5CF1-8688-0DEA-0E4AA6C50378}"/>
                  </a:ext>
                </a:extLst>
              </p:cNvPr>
              <p:cNvSpPr>
                <a:spLocks noChangeArrowheads="1"/>
              </p:cNvSpPr>
              <p:nvPr/>
            </p:nvSpPr>
            <p:spPr bwMode="auto">
              <a:xfrm>
                <a:off x="1305" y="2082"/>
                <a:ext cx="645"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47" name="Oval 66">
                <a:extLst>
                  <a:ext uri="{FF2B5EF4-FFF2-40B4-BE49-F238E27FC236}">
                    <a16:creationId xmlns:a16="http://schemas.microsoft.com/office/drawing/2014/main" id="{00BF62C2-89AE-915F-D11E-67A22AAFFBC7}"/>
                  </a:ext>
                </a:extLst>
              </p:cNvPr>
              <p:cNvSpPr>
                <a:spLocks noChangeArrowheads="1"/>
              </p:cNvSpPr>
              <p:nvPr/>
            </p:nvSpPr>
            <p:spPr bwMode="auto">
              <a:xfrm>
                <a:off x="951" y="2202"/>
                <a:ext cx="494"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48" name="Oval 67">
                <a:extLst>
                  <a:ext uri="{FF2B5EF4-FFF2-40B4-BE49-F238E27FC236}">
                    <a16:creationId xmlns:a16="http://schemas.microsoft.com/office/drawing/2014/main" id="{225DB0C5-9AB7-EA3D-0D70-E686E1D419DF}"/>
                  </a:ext>
                </a:extLst>
              </p:cNvPr>
              <p:cNvSpPr>
                <a:spLocks noChangeArrowheads="1"/>
              </p:cNvSpPr>
              <p:nvPr/>
            </p:nvSpPr>
            <p:spPr bwMode="auto">
              <a:xfrm>
                <a:off x="800" y="2478"/>
                <a:ext cx="333" cy="37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49" name="Oval 68">
                <a:extLst>
                  <a:ext uri="{FF2B5EF4-FFF2-40B4-BE49-F238E27FC236}">
                    <a16:creationId xmlns:a16="http://schemas.microsoft.com/office/drawing/2014/main" id="{D096E68F-3A10-01D2-7EE4-95E6D0E2805A}"/>
                  </a:ext>
                </a:extLst>
              </p:cNvPr>
              <p:cNvSpPr>
                <a:spLocks noChangeArrowheads="1"/>
              </p:cNvSpPr>
              <p:nvPr/>
            </p:nvSpPr>
            <p:spPr bwMode="auto">
              <a:xfrm>
                <a:off x="900" y="2643"/>
                <a:ext cx="502" cy="40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50" name="Oval 69">
                <a:extLst>
                  <a:ext uri="{FF2B5EF4-FFF2-40B4-BE49-F238E27FC236}">
                    <a16:creationId xmlns:a16="http://schemas.microsoft.com/office/drawing/2014/main" id="{CEDF49EE-A670-CF73-F139-BAC13BA48590}"/>
                  </a:ext>
                </a:extLst>
              </p:cNvPr>
              <p:cNvSpPr>
                <a:spLocks noChangeArrowheads="1"/>
              </p:cNvSpPr>
              <p:nvPr/>
            </p:nvSpPr>
            <p:spPr bwMode="auto">
              <a:xfrm>
                <a:off x="1255" y="2709"/>
                <a:ext cx="748" cy="48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51" name="Oval 70">
                <a:extLst>
                  <a:ext uri="{FF2B5EF4-FFF2-40B4-BE49-F238E27FC236}">
                    <a16:creationId xmlns:a16="http://schemas.microsoft.com/office/drawing/2014/main" id="{82EEC71F-9A99-B609-F3A2-7A244F3DABA5}"/>
                  </a:ext>
                </a:extLst>
              </p:cNvPr>
              <p:cNvSpPr>
                <a:spLocks noChangeArrowheads="1"/>
              </p:cNvSpPr>
              <p:nvPr/>
            </p:nvSpPr>
            <p:spPr bwMode="auto">
              <a:xfrm>
                <a:off x="1731" y="2216"/>
                <a:ext cx="480"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52" name="Oval 71">
                <a:extLst>
                  <a:ext uri="{FF2B5EF4-FFF2-40B4-BE49-F238E27FC236}">
                    <a16:creationId xmlns:a16="http://schemas.microsoft.com/office/drawing/2014/main" id="{A659DE79-F56E-6E22-F9B3-7A2427D7FC46}"/>
                  </a:ext>
                </a:extLst>
              </p:cNvPr>
              <p:cNvSpPr>
                <a:spLocks noChangeArrowheads="1"/>
              </p:cNvSpPr>
              <p:nvPr/>
            </p:nvSpPr>
            <p:spPr bwMode="auto">
              <a:xfrm>
                <a:off x="1803" y="2447"/>
                <a:ext cx="476"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53" name="Oval 72">
                <a:extLst>
                  <a:ext uri="{FF2B5EF4-FFF2-40B4-BE49-F238E27FC236}">
                    <a16:creationId xmlns:a16="http://schemas.microsoft.com/office/drawing/2014/main" id="{CE8799F4-4DE8-3938-E743-93B1094C6455}"/>
                  </a:ext>
                </a:extLst>
              </p:cNvPr>
              <p:cNvSpPr>
                <a:spLocks noChangeArrowheads="1"/>
              </p:cNvSpPr>
              <p:nvPr/>
            </p:nvSpPr>
            <p:spPr bwMode="auto">
              <a:xfrm>
                <a:off x="1760" y="2523"/>
                <a:ext cx="473"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54" name="Oval 73">
                <a:extLst>
                  <a:ext uri="{FF2B5EF4-FFF2-40B4-BE49-F238E27FC236}">
                    <a16:creationId xmlns:a16="http://schemas.microsoft.com/office/drawing/2014/main" id="{5779EC93-4832-A3AA-5E67-ED18AE8662BC}"/>
                  </a:ext>
                </a:extLst>
              </p:cNvPr>
              <p:cNvSpPr>
                <a:spLocks noChangeArrowheads="1"/>
              </p:cNvSpPr>
              <p:nvPr/>
            </p:nvSpPr>
            <p:spPr bwMode="auto">
              <a:xfrm>
                <a:off x="1069" y="2345"/>
                <a:ext cx="960"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0730" name="Freeform 74">
              <a:extLst>
                <a:ext uri="{FF2B5EF4-FFF2-40B4-BE49-F238E27FC236}">
                  <a16:creationId xmlns:a16="http://schemas.microsoft.com/office/drawing/2014/main" id="{0BD58A28-8E93-808F-3EC8-2BCDF7278B5E}"/>
                </a:ext>
              </a:extLst>
            </p:cNvPr>
            <p:cNvSpPr>
              <a:spLocks/>
            </p:cNvSpPr>
            <p:nvPr/>
          </p:nvSpPr>
          <p:spPr bwMode="auto">
            <a:xfrm>
              <a:off x="1319" y="2073"/>
              <a:ext cx="613" cy="236"/>
            </a:xfrm>
            <a:custGeom>
              <a:avLst/>
              <a:gdLst>
                <a:gd name="T0" fmla="*/ 7876 w 171"/>
                <a:gd name="T1" fmla="*/ 2917 h 53"/>
                <a:gd name="T2" fmla="*/ 4008 w 171"/>
                <a:gd name="T3" fmla="*/ 80 h 53"/>
                <a:gd name="T4" fmla="*/ 0 w 171"/>
                <a:gd name="T5" fmla="*/ 3170 h 53"/>
                <a:gd name="T6" fmla="*/ 4008 w 171"/>
                <a:gd name="T7" fmla="*/ 4680 h 53"/>
                <a:gd name="T8" fmla="*/ 7876 w 171"/>
                <a:gd name="T9" fmla="*/ 291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53">
                  <a:moveTo>
                    <a:pt x="171" y="33"/>
                  </a:moveTo>
                  <a:cubicBezTo>
                    <a:pt x="157" y="13"/>
                    <a:pt x="124" y="1"/>
                    <a:pt x="87" y="1"/>
                  </a:cubicBezTo>
                  <a:cubicBezTo>
                    <a:pt x="47" y="0"/>
                    <a:pt x="13" y="15"/>
                    <a:pt x="0" y="36"/>
                  </a:cubicBezTo>
                  <a:lnTo>
                    <a:pt x="87" y="53"/>
                  </a:lnTo>
                  <a:lnTo>
                    <a:pt x="171" y="3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1" name="Arc 75">
              <a:extLst>
                <a:ext uri="{FF2B5EF4-FFF2-40B4-BE49-F238E27FC236}">
                  <a16:creationId xmlns:a16="http://schemas.microsoft.com/office/drawing/2014/main" id="{FFDA09CD-F80B-D6FF-BC92-D248264BD52B}"/>
                </a:ext>
              </a:extLst>
            </p:cNvPr>
            <p:cNvSpPr>
              <a:spLocks/>
            </p:cNvSpPr>
            <p:nvPr/>
          </p:nvSpPr>
          <p:spPr bwMode="auto">
            <a:xfrm>
              <a:off x="1325" y="2081"/>
              <a:ext cx="606" cy="228"/>
            </a:xfrm>
            <a:custGeom>
              <a:avLst/>
              <a:gdLst>
                <a:gd name="T0" fmla="*/ 0 w 40533"/>
                <a:gd name="T1" fmla="*/ 0 h 21600"/>
                <a:gd name="T2" fmla="*/ 0 w 40533"/>
                <a:gd name="T3" fmla="*/ 0 h 21600"/>
                <a:gd name="T4" fmla="*/ 0 w 40533"/>
                <a:gd name="T5" fmla="*/ 0 h 21600"/>
                <a:gd name="T6" fmla="*/ 0 60000 65536"/>
                <a:gd name="T7" fmla="*/ 0 60000 65536"/>
                <a:gd name="T8" fmla="*/ 0 60000 65536"/>
              </a:gdLst>
              <a:ahLst/>
              <a:cxnLst>
                <a:cxn ang="T6">
                  <a:pos x="T0" y="T1"/>
                </a:cxn>
                <a:cxn ang="T7">
                  <a:pos x="T2" y="T3"/>
                </a:cxn>
                <a:cxn ang="T8">
                  <a:pos x="T4" y="T5"/>
                </a:cxn>
              </a:cxnLst>
              <a:rect l="0" t="0" r="r" b="b"/>
              <a:pathLst>
                <a:path w="40533" h="21600" fill="none" extrusionOk="0">
                  <a:moveTo>
                    <a:pt x="-1" y="14714"/>
                  </a:moveTo>
                  <a:cubicBezTo>
                    <a:pt x="2956" y="5922"/>
                    <a:pt x="11196" y="-1"/>
                    <a:pt x="20473" y="0"/>
                  </a:cubicBezTo>
                  <a:cubicBezTo>
                    <a:pt x="29310" y="0"/>
                    <a:pt x="37256" y="5383"/>
                    <a:pt x="40533" y="13590"/>
                  </a:cubicBezTo>
                </a:path>
                <a:path w="40533" h="21600" stroke="0" extrusionOk="0">
                  <a:moveTo>
                    <a:pt x="-1" y="14714"/>
                  </a:moveTo>
                  <a:cubicBezTo>
                    <a:pt x="2956" y="5922"/>
                    <a:pt x="11196" y="-1"/>
                    <a:pt x="20473" y="0"/>
                  </a:cubicBezTo>
                  <a:cubicBezTo>
                    <a:pt x="29310" y="0"/>
                    <a:pt x="37256" y="5383"/>
                    <a:pt x="40533" y="13590"/>
                  </a:cubicBezTo>
                  <a:lnTo>
                    <a:pt x="20473" y="21600"/>
                  </a:lnTo>
                  <a:lnTo>
                    <a:pt x="-1" y="147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32" name="Freeform 76">
              <a:extLst>
                <a:ext uri="{FF2B5EF4-FFF2-40B4-BE49-F238E27FC236}">
                  <a16:creationId xmlns:a16="http://schemas.microsoft.com/office/drawing/2014/main" id="{7C94508A-62E4-3D0A-5FE9-7F0AC22BD600}"/>
                </a:ext>
              </a:extLst>
            </p:cNvPr>
            <p:cNvSpPr>
              <a:spLocks/>
            </p:cNvSpPr>
            <p:nvPr/>
          </p:nvSpPr>
          <p:spPr bwMode="auto">
            <a:xfrm>
              <a:off x="947" y="2198"/>
              <a:ext cx="383" cy="280"/>
            </a:xfrm>
            <a:custGeom>
              <a:avLst/>
              <a:gdLst>
                <a:gd name="T0" fmla="*/ 4907 w 107"/>
                <a:gd name="T1" fmla="*/ 613 h 63"/>
                <a:gd name="T2" fmla="*/ 3214 w 107"/>
                <a:gd name="T3" fmla="*/ 0 h 63"/>
                <a:gd name="T4" fmla="*/ 50 w 107"/>
                <a:gd name="T5" fmla="*/ 4564 h 63"/>
                <a:gd name="T6" fmla="*/ 89 w 107"/>
                <a:gd name="T7" fmla="*/ 5529 h 63"/>
                <a:gd name="T8" fmla="*/ 3214 w 107"/>
                <a:gd name="T9" fmla="*/ 4564 h 63"/>
                <a:gd name="T10" fmla="*/ 4907 w 107"/>
                <a:gd name="T11" fmla="*/ 613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3" name="Arc 77">
              <a:extLst>
                <a:ext uri="{FF2B5EF4-FFF2-40B4-BE49-F238E27FC236}">
                  <a16:creationId xmlns:a16="http://schemas.microsoft.com/office/drawing/2014/main" id="{3E1322CC-533E-329E-AECD-8D2BB22AD000}"/>
                </a:ext>
              </a:extLst>
            </p:cNvPr>
            <p:cNvSpPr>
              <a:spLocks/>
            </p:cNvSpPr>
            <p:nvPr/>
          </p:nvSpPr>
          <p:spPr bwMode="auto">
            <a:xfrm>
              <a:off x="954" y="2201"/>
              <a:ext cx="375" cy="277"/>
            </a:xfrm>
            <a:custGeom>
              <a:avLst/>
              <a:gdLst>
                <a:gd name="T0" fmla="*/ 0 w 32971"/>
                <a:gd name="T1" fmla="*/ 0 h 26209"/>
                <a:gd name="T2" fmla="*/ 0 w 32971"/>
                <a:gd name="T3" fmla="*/ 0 h 26209"/>
                <a:gd name="T4" fmla="*/ 0 w 32971"/>
                <a:gd name="T5" fmla="*/ 0 h 26209"/>
                <a:gd name="T6" fmla="*/ 0 60000 65536"/>
                <a:gd name="T7" fmla="*/ 0 60000 65536"/>
                <a:gd name="T8" fmla="*/ 0 60000 65536"/>
              </a:gdLst>
              <a:ahLst/>
              <a:cxnLst>
                <a:cxn ang="T6">
                  <a:pos x="T0" y="T1"/>
                </a:cxn>
                <a:cxn ang="T7">
                  <a:pos x="T2" y="T3"/>
                </a:cxn>
                <a:cxn ang="T8">
                  <a:pos x="T4" y="T5"/>
                </a:cxn>
              </a:cxnLst>
              <a:rect l="0" t="0" r="r" b="b"/>
              <a:pathLst>
                <a:path w="32971" h="26209" fill="none" extrusionOk="0">
                  <a:moveTo>
                    <a:pt x="497" y="26209"/>
                  </a:moveTo>
                  <a:cubicBezTo>
                    <a:pt x="166" y="24695"/>
                    <a:pt x="0" y="23149"/>
                    <a:pt x="0" y="21600"/>
                  </a:cubicBezTo>
                  <a:cubicBezTo>
                    <a:pt x="0" y="9670"/>
                    <a:pt x="9670" y="0"/>
                    <a:pt x="21600" y="0"/>
                  </a:cubicBezTo>
                  <a:cubicBezTo>
                    <a:pt x="25617" y="-1"/>
                    <a:pt x="29555" y="1120"/>
                    <a:pt x="32970" y="3235"/>
                  </a:cubicBezTo>
                </a:path>
                <a:path w="32971" h="26209" stroke="0" extrusionOk="0">
                  <a:moveTo>
                    <a:pt x="497" y="26209"/>
                  </a:moveTo>
                  <a:cubicBezTo>
                    <a:pt x="166" y="24695"/>
                    <a:pt x="0" y="23149"/>
                    <a:pt x="0" y="21600"/>
                  </a:cubicBezTo>
                  <a:cubicBezTo>
                    <a:pt x="0" y="9670"/>
                    <a:pt x="9670" y="0"/>
                    <a:pt x="21600" y="0"/>
                  </a:cubicBezTo>
                  <a:cubicBezTo>
                    <a:pt x="25617" y="-1"/>
                    <a:pt x="29555" y="1120"/>
                    <a:pt x="32970" y="3235"/>
                  </a:cubicBezTo>
                  <a:lnTo>
                    <a:pt x="21600" y="21600"/>
                  </a:lnTo>
                  <a:lnTo>
                    <a:pt x="497" y="2620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34" name="Freeform 78">
              <a:extLst>
                <a:ext uri="{FF2B5EF4-FFF2-40B4-BE49-F238E27FC236}">
                  <a16:creationId xmlns:a16="http://schemas.microsoft.com/office/drawing/2014/main" id="{F65A4287-D8CD-D54E-0876-36C17EE1520F}"/>
                </a:ext>
              </a:extLst>
            </p:cNvPr>
            <p:cNvSpPr>
              <a:spLocks/>
            </p:cNvSpPr>
            <p:nvPr/>
          </p:nvSpPr>
          <p:spPr bwMode="auto">
            <a:xfrm>
              <a:off x="897" y="2829"/>
              <a:ext cx="383" cy="223"/>
            </a:xfrm>
            <a:custGeom>
              <a:avLst/>
              <a:gdLst>
                <a:gd name="T0" fmla="*/ 0 w 107"/>
                <a:gd name="T1" fmla="*/ 0 h 50"/>
                <a:gd name="T2" fmla="*/ 0 w 107"/>
                <a:gd name="T3" fmla="*/ 178 h 50"/>
                <a:gd name="T4" fmla="*/ 3304 w 107"/>
                <a:gd name="T5" fmla="*/ 4438 h 50"/>
                <a:gd name="T6" fmla="*/ 4907 w 107"/>
                <a:gd name="T7" fmla="*/ 3898 h 50"/>
                <a:gd name="T8" fmla="*/ 3304 w 107"/>
                <a:gd name="T9" fmla="*/ 259 h 50"/>
                <a:gd name="T10" fmla="*/ 0 w 107"/>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5" name="Arc 79">
              <a:extLst>
                <a:ext uri="{FF2B5EF4-FFF2-40B4-BE49-F238E27FC236}">
                  <a16:creationId xmlns:a16="http://schemas.microsoft.com/office/drawing/2014/main" id="{8B381898-3C10-CE9F-85B1-53485353D925}"/>
                </a:ext>
              </a:extLst>
            </p:cNvPr>
            <p:cNvSpPr>
              <a:spLocks/>
            </p:cNvSpPr>
            <p:nvPr/>
          </p:nvSpPr>
          <p:spPr bwMode="auto">
            <a:xfrm>
              <a:off x="900" y="2833"/>
              <a:ext cx="379" cy="216"/>
            </a:xfrm>
            <a:custGeom>
              <a:avLst/>
              <a:gdLst>
                <a:gd name="T0" fmla="*/ 0 w 32126"/>
                <a:gd name="T1" fmla="*/ 0 h 22653"/>
                <a:gd name="T2" fmla="*/ 0 w 32126"/>
                <a:gd name="T3" fmla="*/ 0 h 22653"/>
                <a:gd name="T4" fmla="*/ 0 w 32126"/>
                <a:gd name="T5" fmla="*/ 0 h 22653"/>
                <a:gd name="T6" fmla="*/ 0 60000 65536"/>
                <a:gd name="T7" fmla="*/ 0 60000 65536"/>
                <a:gd name="T8" fmla="*/ 0 60000 65536"/>
              </a:gdLst>
              <a:ahLst/>
              <a:cxnLst>
                <a:cxn ang="T6">
                  <a:pos x="T0" y="T1"/>
                </a:cxn>
                <a:cxn ang="T7">
                  <a:pos x="T2" y="T3"/>
                </a:cxn>
                <a:cxn ang="T8">
                  <a:pos x="T4" y="T5"/>
                </a:cxn>
              </a:cxnLst>
              <a:rect l="0" t="0" r="r" b="b"/>
              <a:pathLst>
                <a:path w="32126" h="22653" fill="none" extrusionOk="0">
                  <a:moveTo>
                    <a:pt x="32125" y="19914"/>
                  </a:moveTo>
                  <a:cubicBezTo>
                    <a:pt x="28908" y="21710"/>
                    <a:pt x="25284" y="22652"/>
                    <a:pt x="21600" y="22653"/>
                  </a:cubicBezTo>
                  <a:cubicBezTo>
                    <a:pt x="9670" y="22653"/>
                    <a:pt x="0" y="12982"/>
                    <a:pt x="0" y="1053"/>
                  </a:cubicBezTo>
                  <a:cubicBezTo>
                    <a:pt x="-1" y="701"/>
                    <a:pt x="8" y="350"/>
                    <a:pt x="25" y="-1"/>
                  </a:cubicBezTo>
                </a:path>
                <a:path w="32126" h="22653" stroke="0" extrusionOk="0">
                  <a:moveTo>
                    <a:pt x="32125" y="19914"/>
                  </a:moveTo>
                  <a:cubicBezTo>
                    <a:pt x="28908" y="21710"/>
                    <a:pt x="25284" y="22652"/>
                    <a:pt x="21600" y="22653"/>
                  </a:cubicBezTo>
                  <a:cubicBezTo>
                    <a:pt x="9670" y="22653"/>
                    <a:pt x="0" y="12982"/>
                    <a:pt x="0" y="1053"/>
                  </a:cubicBezTo>
                  <a:cubicBezTo>
                    <a:pt x="-1" y="701"/>
                    <a:pt x="8" y="350"/>
                    <a:pt x="25" y="-1"/>
                  </a:cubicBezTo>
                  <a:lnTo>
                    <a:pt x="21600" y="1053"/>
                  </a:lnTo>
                  <a:lnTo>
                    <a:pt x="32125" y="199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36" name="Freeform 80">
              <a:extLst>
                <a:ext uri="{FF2B5EF4-FFF2-40B4-BE49-F238E27FC236}">
                  <a16:creationId xmlns:a16="http://schemas.microsoft.com/office/drawing/2014/main" id="{0D1D0E5E-1F3A-A5CD-1AD1-021B25E4DB99}"/>
                </a:ext>
              </a:extLst>
            </p:cNvPr>
            <p:cNvSpPr>
              <a:spLocks/>
            </p:cNvSpPr>
            <p:nvPr/>
          </p:nvSpPr>
          <p:spPr bwMode="auto">
            <a:xfrm>
              <a:off x="1925" y="2207"/>
              <a:ext cx="290" cy="271"/>
            </a:xfrm>
            <a:custGeom>
              <a:avLst/>
              <a:gdLst>
                <a:gd name="T0" fmla="*/ 3308 w 81"/>
                <a:gd name="T1" fmla="*/ 5349 h 61"/>
                <a:gd name="T2" fmla="*/ 3716 w 81"/>
                <a:gd name="T3" fmla="*/ 3594 h 61"/>
                <a:gd name="T4" fmla="*/ 641 w 81"/>
                <a:gd name="T5" fmla="*/ 80 h 61"/>
                <a:gd name="T6" fmla="*/ 0 w 81"/>
                <a:gd name="T7" fmla="*/ 80 h 61"/>
                <a:gd name="T8" fmla="*/ 641 w 81"/>
                <a:gd name="T9" fmla="*/ 3594 h 61"/>
                <a:gd name="T10" fmla="*/ 3308 w 81"/>
                <a:gd name="T11" fmla="*/ 5349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7" name="Arc 81">
              <a:extLst>
                <a:ext uri="{FF2B5EF4-FFF2-40B4-BE49-F238E27FC236}">
                  <a16:creationId xmlns:a16="http://schemas.microsoft.com/office/drawing/2014/main" id="{D971E164-9474-0340-F4EB-A12C7EBB95F3}"/>
                </a:ext>
              </a:extLst>
            </p:cNvPr>
            <p:cNvSpPr>
              <a:spLocks/>
            </p:cNvSpPr>
            <p:nvPr/>
          </p:nvSpPr>
          <p:spPr bwMode="auto">
            <a:xfrm>
              <a:off x="1927" y="2214"/>
              <a:ext cx="285" cy="266"/>
            </a:xfrm>
            <a:custGeom>
              <a:avLst/>
              <a:gdLst>
                <a:gd name="T0" fmla="*/ 0 w 25970"/>
                <a:gd name="T1" fmla="*/ 0 h 32372"/>
                <a:gd name="T2" fmla="*/ 0 w 25970"/>
                <a:gd name="T3" fmla="*/ 0 h 32372"/>
                <a:gd name="T4" fmla="*/ 0 w 25970"/>
                <a:gd name="T5" fmla="*/ 0 h 32372"/>
                <a:gd name="T6" fmla="*/ 0 60000 65536"/>
                <a:gd name="T7" fmla="*/ 0 60000 65536"/>
                <a:gd name="T8" fmla="*/ 0 60000 65536"/>
              </a:gdLst>
              <a:ahLst/>
              <a:cxnLst>
                <a:cxn ang="T6">
                  <a:pos x="T0" y="T1"/>
                </a:cxn>
                <a:cxn ang="T7">
                  <a:pos x="T2" y="T3"/>
                </a:cxn>
                <a:cxn ang="T8">
                  <a:pos x="T4" y="T5"/>
                </a:cxn>
              </a:cxnLst>
              <a:rect l="0" t="0" r="r" b="b"/>
              <a:pathLst>
                <a:path w="25970" h="32372" fill="none" extrusionOk="0">
                  <a:moveTo>
                    <a:pt x="-1" y="446"/>
                  </a:moveTo>
                  <a:cubicBezTo>
                    <a:pt x="1437" y="149"/>
                    <a:pt x="2901" y="-1"/>
                    <a:pt x="4370" y="0"/>
                  </a:cubicBezTo>
                  <a:cubicBezTo>
                    <a:pt x="16299" y="0"/>
                    <a:pt x="25970" y="9670"/>
                    <a:pt x="25970" y="21600"/>
                  </a:cubicBezTo>
                  <a:cubicBezTo>
                    <a:pt x="25970" y="25380"/>
                    <a:pt x="24977" y="29095"/>
                    <a:pt x="23092" y="32372"/>
                  </a:cubicBezTo>
                </a:path>
                <a:path w="25970" h="32372" stroke="0" extrusionOk="0">
                  <a:moveTo>
                    <a:pt x="-1" y="446"/>
                  </a:moveTo>
                  <a:cubicBezTo>
                    <a:pt x="1437" y="149"/>
                    <a:pt x="2901" y="-1"/>
                    <a:pt x="4370" y="0"/>
                  </a:cubicBezTo>
                  <a:cubicBezTo>
                    <a:pt x="16299" y="0"/>
                    <a:pt x="25970" y="9670"/>
                    <a:pt x="25970" y="21600"/>
                  </a:cubicBezTo>
                  <a:cubicBezTo>
                    <a:pt x="25970" y="25380"/>
                    <a:pt x="24977" y="29095"/>
                    <a:pt x="23092" y="32372"/>
                  </a:cubicBezTo>
                  <a:lnTo>
                    <a:pt x="4370" y="21600"/>
                  </a:lnTo>
                  <a:lnTo>
                    <a:pt x="-1" y="4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38" name="Freeform 82">
              <a:extLst>
                <a:ext uri="{FF2B5EF4-FFF2-40B4-BE49-F238E27FC236}">
                  <a16:creationId xmlns:a16="http://schemas.microsoft.com/office/drawing/2014/main" id="{34B184BB-5592-54C3-8D24-9E2B8494F391}"/>
                </a:ext>
              </a:extLst>
            </p:cNvPr>
            <p:cNvSpPr>
              <a:spLocks/>
            </p:cNvSpPr>
            <p:nvPr/>
          </p:nvSpPr>
          <p:spPr bwMode="auto">
            <a:xfrm>
              <a:off x="2007" y="2474"/>
              <a:ext cx="276" cy="267"/>
            </a:xfrm>
            <a:custGeom>
              <a:avLst/>
              <a:gdLst>
                <a:gd name="T0" fmla="*/ 2853 w 77"/>
                <a:gd name="T1" fmla="*/ 5287 h 60"/>
                <a:gd name="T2" fmla="*/ 3545 w 77"/>
                <a:gd name="T3" fmla="*/ 3088 h 60"/>
                <a:gd name="T4" fmla="*/ 2212 w 77"/>
                <a:gd name="T5" fmla="*/ 0 h 60"/>
                <a:gd name="T6" fmla="*/ 0 w 77"/>
                <a:gd name="T7" fmla="*/ 3088 h 60"/>
                <a:gd name="T8" fmla="*/ 2853 w 77"/>
                <a:gd name="T9" fmla="*/ 528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60">
                  <a:moveTo>
                    <a:pt x="62" y="60"/>
                  </a:moveTo>
                  <a:cubicBezTo>
                    <a:pt x="71" y="53"/>
                    <a:pt x="77" y="44"/>
                    <a:pt x="77" y="35"/>
                  </a:cubicBezTo>
                  <a:cubicBezTo>
                    <a:pt x="77" y="21"/>
                    <a:pt x="66" y="9"/>
                    <a:pt x="48" y="0"/>
                  </a:cubicBezTo>
                  <a:lnTo>
                    <a:pt x="0" y="35"/>
                  </a:lnTo>
                  <a:lnTo>
                    <a:pt x="62" y="6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39" name="Arc 83">
              <a:extLst>
                <a:ext uri="{FF2B5EF4-FFF2-40B4-BE49-F238E27FC236}">
                  <a16:creationId xmlns:a16="http://schemas.microsoft.com/office/drawing/2014/main" id="{00266BCB-8692-9050-3430-E539C6459657}"/>
                </a:ext>
              </a:extLst>
            </p:cNvPr>
            <p:cNvSpPr>
              <a:spLocks/>
            </p:cNvSpPr>
            <p:nvPr/>
          </p:nvSpPr>
          <p:spPr bwMode="auto">
            <a:xfrm>
              <a:off x="2007" y="2480"/>
              <a:ext cx="273" cy="263"/>
            </a:xfrm>
            <a:custGeom>
              <a:avLst/>
              <a:gdLst>
                <a:gd name="T0" fmla="*/ 0 w 21600"/>
                <a:gd name="T1" fmla="*/ 0 h 29516"/>
                <a:gd name="T2" fmla="*/ 0 w 21600"/>
                <a:gd name="T3" fmla="*/ 0 h 29516"/>
                <a:gd name="T4" fmla="*/ 0 w 21600"/>
                <a:gd name="T5" fmla="*/ 0 h 29516"/>
                <a:gd name="T6" fmla="*/ 0 60000 65536"/>
                <a:gd name="T7" fmla="*/ 0 60000 65536"/>
                <a:gd name="T8" fmla="*/ 0 60000 65536"/>
              </a:gdLst>
              <a:ahLst/>
              <a:cxnLst>
                <a:cxn ang="T6">
                  <a:pos x="T0" y="T1"/>
                </a:cxn>
                <a:cxn ang="T7">
                  <a:pos x="T2" y="T3"/>
                </a:cxn>
                <a:cxn ang="T8">
                  <a:pos x="T4" y="T5"/>
                </a:cxn>
              </a:cxnLst>
              <a:rect l="0" t="0" r="r" b="b"/>
              <a:pathLst>
                <a:path w="21600" h="29516" fill="none" extrusionOk="0">
                  <a:moveTo>
                    <a:pt x="13479" y="0"/>
                  </a:moveTo>
                  <a:cubicBezTo>
                    <a:pt x="18611" y="4099"/>
                    <a:pt x="21600" y="10310"/>
                    <a:pt x="21600" y="16878"/>
                  </a:cubicBezTo>
                  <a:cubicBezTo>
                    <a:pt x="21600" y="21414"/>
                    <a:pt x="20171" y="25836"/>
                    <a:pt x="17516" y="29515"/>
                  </a:cubicBezTo>
                </a:path>
                <a:path w="21600" h="29516" stroke="0" extrusionOk="0">
                  <a:moveTo>
                    <a:pt x="13479" y="0"/>
                  </a:moveTo>
                  <a:cubicBezTo>
                    <a:pt x="18611" y="4099"/>
                    <a:pt x="21600" y="10310"/>
                    <a:pt x="21600" y="16878"/>
                  </a:cubicBezTo>
                  <a:cubicBezTo>
                    <a:pt x="21600" y="21414"/>
                    <a:pt x="20171" y="25836"/>
                    <a:pt x="17516" y="29515"/>
                  </a:cubicBezTo>
                  <a:lnTo>
                    <a:pt x="0" y="16878"/>
                  </a:lnTo>
                  <a:lnTo>
                    <a:pt x="1347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40" name="Freeform 84">
              <a:extLst>
                <a:ext uri="{FF2B5EF4-FFF2-40B4-BE49-F238E27FC236}">
                  <a16:creationId xmlns:a16="http://schemas.microsoft.com/office/drawing/2014/main" id="{6E4A9D33-FC37-EB10-9A29-4F1FFE80B7D2}"/>
                </a:ext>
              </a:extLst>
            </p:cNvPr>
            <p:cNvSpPr>
              <a:spLocks/>
            </p:cNvSpPr>
            <p:nvPr/>
          </p:nvSpPr>
          <p:spPr bwMode="auto">
            <a:xfrm>
              <a:off x="1914" y="2736"/>
              <a:ext cx="326" cy="387"/>
            </a:xfrm>
            <a:custGeom>
              <a:avLst/>
              <a:gdLst>
                <a:gd name="T0" fmla="*/ 0 w 91"/>
                <a:gd name="T1" fmla="*/ 7300 h 87"/>
                <a:gd name="T2" fmla="*/ 1053 w 91"/>
                <a:gd name="T3" fmla="*/ 7580 h 87"/>
                <a:gd name="T4" fmla="*/ 4184 w 91"/>
                <a:gd name="T5" fmla="*/ 1762 h 87"/>
                <a:gd name="T6" fmla="*/ 4041 w 91"/>
                <a:gd name="T7" fmla="*/ 0 h 87"/>
                <a:gd name="T8" fmla="*/ 1053 w 91"/>
                <a:gd name="T9" fmla="*/ 1762 h 87"/>
                <a:gd name="T10" fmla="*/ 0 w 91"/>
                <a:gd name="T11" fmla="*/ 7300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1" name="Arc 85">
              <a:extLst>
                <a:ext uri="{FF2B5EF4-FFF2-40B4-BE49-F238E27FC236}">
                  <a16:creationId xmlns:a16="http://schemas.microsoft.com/office/drawing/2014/main" id="{EF65F120-2F0D-69D4-FCBB-AF3290773756}"/>
                </a:ext>
              </a:extLst>
            </p:cNvPr>
            <p:cNvSpPr>
              <a:spLocks/>
            </p:cNvSpPr>
            <p:nvPr/>
          </p:nvSpPr>
          <p:spPr bwMode="auto">
            <a:xfrm>
              <a:off x="1919" y="2740"/>
              <a:ext cx="319" cy="380"/>
            </a:xfrm>
            <a:custGeom>
              <a:avLst/>
              <a:gdLst>
                <a:gd name="T0" fmla="*/ 0 w 28643"/>
                <a:gd name="T1" fmla="*/ 0 h 27802"/>
                <a:gd name="T2" fmla="*/ 0 w 28643"/>
                <a:gd name="T3" fmla="*/ 0 h 27802"/>
                <a:gd name="T4" fmla="*/ 0 w 28643"/>
                <a:gd name="T5" fmla="*/ 0 h 27802"/>
                <a:gd name="T6" fmla="*/ 0 60000 65536"/>
                <a:gd name="T7" fmla="*/ 0 60000 65536"/>
                <a:gd name="T8" fmla="*/ 0 60000 65536"/>
              </a:gdLst>
              <a:ahLst/>
              <a:cxnLst>
                <a:cxn ang="T6">
                  <a:pos x="T0" y="T1"/>
                </a:cxn>
                <a:cxn ang="T7">
                  <a:pos x="T2" y="T3"/>
                </a:cxn>
                <a:cxn ang="T8">
                  <a:pos x="T4" y="T5"/>
                </a:cxn>
              </a:cxnLst>
              <a:rect l="0" t="0" r="r" b="b"/>
              <a:pathLst>
                <a:path w="28643" h="27802" fill="none" extrusionOk="0">
                  <a:moveTo>
                    <a:pt x="27733" y="0"/>
                  </a:moveTo>
                  <a:cubicBezTo>
                    <a:pt x="28336" y="2012"/>
                    <a:pt x="28643" y="4101"/>
                    <a:pt x="28643" y="6202"/>
                  </a:cubicBezTo>
                  <a:cubicBezTo>
                    <a:pt x="28643" y="18131"/>
                    <a:pt x="18972" y="27802"/>
                    <a:pt x="7043" y="27802"/>
                  </a:cubicBezTo>
                  <a:cubicBezTo>
                    <a:pt x="4646" y="27802"/>
                    <a:pt x="2266" y="27403"/>
                    <a:pt x="0" y="26621"/>
                  </a:cubicBezTo>
                </a:path>
                <a:path w="28643" h="27802" stroke="0" extrusionOk="0">
                  <a:moveTo>
                    <a:pt x="27733" y="0"/>
                  </a:moveTo>
                  <a:cubicBezTo>
                    <a:pt x="28336" y="2012"/>
                    <a:pt x="28643" y="4101"/>
                    <a:pt x="28643" y="6202"/>
                  </a:cubicBezTo>
                  <a:cubicBezTo>
                    <a:pt x="28643" y="18131"/>
                    <a:pt x="18972" y="27802"/>
                    <a:pt x="7043" y="27802"/>
                  </a:cubicBezTo>
                  <a:cubicBezTo>
                    <a:pt x="4646" y="27802"/>
                    <a:pt x="2266" y="27403"/>
                    <a:pt x="0" y="26621"/>
                  </a:cubicBezTo>
                  <a:lnTo>
                    <a:pt x="7043" y="6202"/>
                  </a:lnTo>
                  <a:lnTo>
                    <a:pt x="2773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42" name="Freeform 86">
              <a:extLst>
                <a:ext uri="{FF2B5EF4-FFF2-40B4-BE49-F238E27FC236}">
                  <a16:creationId xmlns:a16="http://schemas.microsoft.com/office/drawing/2014/main" id="{B337F3E0-1EAA-6F9D-AE06-6A6E26CF48CD}"/>
                </a:ext>
              </a:extLst>
            </p:cNvPr>
            <p:cNvSpPr>
              <a:spLocks/>
            </p:cNvSpPr>
            <p:nvPr/>
          </p:nvSpPr>
          <p:spPr bwMode="auto">
            <a:xfrm>
              <a:off x="797" y="2474"/>
              <a:ext cx="179" cy="364"/>
            </a:xfrm>
            <a:custGeom>
              <a:avLst/>
              <a:gdLst>
                <a:gd name="T0" fmla="*/ 2152 w 50"/>
                <a:gd name="T1" fmla="*/ 0 h 82"/>
                <a:gd name="T2" fmla="*/ 50 w 50"/>
                <a:gd name="T3" fmla="*/ 3667 h 82"/>
                <a:gd name="T4" fmla="*/ 1371 w 50"/>
                <a:gd name="T5" fmla="*/ 7173 h 82"/>
                <a:gd name="T6" fmla="*/ 2295 w 50"/>
                <a:gd name="T7" fmla="*/ 3764 h 82"/>
                <a:gd name="T8" fmla="*/ 2152 w 50"/>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82">
                  <a:moveTo>
                    <a:pt x="47" y="0"/>
                  </a:moveTo>
                  <a:cubicBezTo>
                    <a:pt x="21" y="1"/>
                    <a:pt x="1" y="20"/>
                    <a:pt x="1" y="42"/>
                  </a:cubicBezTo>
                  <a:cubicBezTo>
                    <a:pt x="0" y="59"/>
                    <a:pt x="12" y="75"/>
                    <a:pt x="30" y="82"/>
                  </a:cubicBezTo>
                  <a:lnTo>
                    <a:pt x="50" y="43"/>
                  </a:lnTo>
                  <a:lnTo>
                    <a:pt x="4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3" name="Arc 87">
              <a:extLst>
                <a:ext uri="{FF2B5EF4-FFF2-40B4-BE49-F238E27FC236}">
                  <a16:creationId xmlns:a16="http://schemas.microsoft.com/office/drawing/2014/main" id="{CC1F5F61-5152-D383-FC14-1564830F4EF6}"/>
                </a:ext>
              </a:extLst>
            </p:cNvPr>
            <p:cNvSpPr>
              <a:spLocks/>
            </p:cNvSpPr>
            <p:nvPr/>
          </p:nvSpPr>
          <p:spPr bwMode="auto">
            <a:xfrm>
              <a:off x="803" y="2477"/>
              <a:ext cx="173" cy="359"/>
            </a:xfrm>
            <a:custGeom>
              <a:avLst/>
              <a:gdLst>
                <a:gd name="T0" fmla="*/ 0 w 21600"/>
                <a:gd name="T1" fmla="*/ 0 h 41277"/>
                <a:gd name="T2" fmla="*/ 0 w 21600"/>
                <a:gd name="T3" fmla="*/ 0 h 41277"/>
                <a:gd name="T4" fmla="*/ 0 w 21600"/>
                <a:gd name="T5" fmla="*/ 0 h 41277"/>
                <a:gd name="T6" fmla="*/ 0 60000 65536"/>
                <a:gd name="T7" fmla="*/ 0 60000 65536"/>
                <a:gd name="T8" fmla="*/ 0 60000 65536"/>
              </a:gdLst>
              <a:ahLst/>
              <a:cxnLst>
                <a:cxn ang="T6">
                  <a:pos x="T0" y="T1"/>
                </a:cxn>
                <a:cxn ang="T7">
                  <a:pos x="T2" y="T3"/>
                </a:cxn>
                <a:cxn ang="T8">
                  <a:pos x="T4" y="T5"/>
                </a:cxn>
              </a:cxnLst>
              <a:rect l="0" t="0" r="r" b="b"/>
              <a:pathLst>
                <a:path w="21600" h="41277" fill="none" extrusionOk="0">
                  <a:moveTo>
                    <a:pt x="12783" y="41276"/>
                  </a:moveTo>
                  <a:cubicBezTo>
                    <a:pt x="5006" y="37799"/>
                    <a:pt x="0" y="30076"/>
                    <a:pt x="0" y="21558"/>
                  </a:cubicBezTo>
                  <a:cubicBezTo>
                    <a:pt x="-1" y="10152"/>
                    <a:pt x="8867" y="713"/>
                    <a:pt x="20250" y="0"/>
                  </a:cubicBezTo>
                </a:path>
                <a:path w="21600" h="41277" stroke="0" extrusionOk="0">
                  <a:moveTo>
                    <a:pt x="12783" y="41276"/>
                  </a:moveTo>
                  <a:cubicBezTo>
                    <a:pt x="5006" y="37799"/>
                    <a:pt x="0" y="30076"/>
                    <a:pt x="0" y="21558"/>
                  </a:cubicBezTo>
                  <a:cubicBezTo>
                    <a:pt x="-1" y="10152"/>
                    <a:pt x="8867" y="713"/>
                    <a:pt x="20250" y="0"/>
                  </a:cubicBezTo>
                  <a:lnTo>
                    <a:pt x="21600" y="21558"/>
                  </a:lnTo>
                  <a:lnTo>
                    <a:pt x="12783" y="412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0744" name="Freeform 88">
              <a:extLst>
                <a:ext uri="{FF2B5EF4-FFF2-40B4-BE49-F238E27FC236}">
                  <a16:creationId xmlns:a16="http://schemas.microsoft.com/office/drawing/2014/main" id="{742CF91D-8741-67B4-4A36-AC646F6D5256}"/>
                </a:ext>
              </a:extLst>
            </p:cNvPr>
            <p:cNvSpPr>
              <a:spLocks/>
            </p:cNvSpPr>
            <p:nvPr/>
          </p:nvSpPr>
          <p:spPr bwMode="auto">
            <a:xfrm>
              <a:off x="1266" y="2972"/>
              <a:ext cx="659" cy="218"/>
            </a:xfrm>
            <a:custGeom>
              <a:avLst/>
              <a:gdLst>
                <a:gd name="T0" fmla="*/ 0 w 184"/>
                <a:gd name="T1" fmla="*/ 872 h 49"/>
                <a:gd name="T2" fmla="*/ 4592 w 184"/>
                <a:gd name="T3" fmla="*/ 4316 h 49"/>
                <a:gd name="T4" fmla="*/ 8452 w 184"/>
                <a:gd name="T5" fmla="*/ 2474 h 49"/>
                <a:gd name="T6" fmla="*/ 4592 w 184"/>
                <a:gd name="T7" fmla="*/ 0 h 49"/>
                <a:gd name="T8" fmla="*/ 0 w 184"/>
                <a:gd name="T9" fmla="*/ 872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9">
                  <a:moveTo>
                    <a:pt x="0" y="10"/>
                  </a:moveTo>
                  <a:cubicBezTo>
                    <a:pt x="9" y="33"/>
                    <a:pt x="51" y="49"/>
                    <a:pt x="100" y="49"/>
                  </a:cubicBezTo>
                  <a:cubicBezTo>
                    <a:pt x="134" y="49"/>
                    <a:pt x="165" y="41"/>
                    <a:pt x="184" y="28"/>
                  </a:cubicBezTo>
                  <a:lnTo>
                    <a:pt x="10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745" name="Arc 89">
              <a:extLst>
                <a:ext uri="{FF2B5EF4-FFF2-40B4-BE49-F238E27FC236}">
                  <a16:creationId xmlns:a16="http://schemas.microsoft.com/office/drawing/2014/main" id="{40D96CB9-59BD-1E42-414D-CEA69E16DDA6}"/>
                </a:ext>
              </a:extLst>
            </p:cNvPr>
            <p:cNvSpPr>
              <a:spLocks/>
            </p:cNvSpPr>
            <p:nvPr/>
          </p:nvSpPr>
          <p:spPr bwMode="auto">
            <a:xfrm>
              <a:off x="1269" y="2972"/>
              <a:ext cx="655" cy="220"/>
            </a:xfrm>
            <a:custGeom>
              <a:avLst/>
              <a:gdLst>
                <a:gd name="T0" fmla="*/ 0 w 38883"/>
                <a:gd name="T1" fmla="*/ 0 h 21600"/>
                <a:gd name="T2" fmla="*/ 0 w 38883"/>
                <a:gd name="T3" fmla="*/ 0 h 21600"/>
                <a:gd name="T4" fmla="*/ 0 w 38883"/>
                <a:gd name="T5" fmla="*/ 0 h 21600"/>
                <a:gd name="T6" fmla="*/ 0 60000 65536"/>
                <a:gd name="T7" fmla="*/ 0 60000 65536"/>
                <a:gd name="T8" fmla="*/ 0 60000 65536"/>
              </a:gdLst>
              <a:ahLst/>
              <a:cxnLst>
                <a:cxn ang="T6">
                  <a:pos x="T0" y="T1"/>
                </a:cxn>
                <a:cxn ang="T7">
                  <a:pos x="T2" y="T3"/>
                </a:cxn>
                <a:cxn ang="T8">
                  <a:pos x="T4" y="T5"/>
                </a:cxn>
              </a:cxnLst>
              <a:rect l="0" t="0" r="r" b="b"/>
              <a:pathLst>
                <a:path w="38883" h="21600" fill="none" extrusionOk="0">
                  <a:moveTo>
                    <a:pt x="38882" y="12351"/>
                  </a:moveTo>
                  <a:cubicBezTo>
                    <a:pt x="34843" y="18146"/>
                    <a:pt x="28226" y="21599"/>
                    <a:pt x="21163" y="21600"/>
                  </a:cubicBezTo>
                  <a:cubicBezTo>
                    <a:pt x="10900" y="21600"/>
                    <a:pt x="2055" y="14379"/>
                    <a:pt x="0" y="4324"/>
                  </a:cubicBezTo>
                </a:path>
                <a:path w="38883" h="21600" stroke="0" extrusionOk="0">
                  <a:moveTo>
                    <a:pt x="38882" y="12351"/>
                  </a:moveTo>
                  <a:cubicBezTo>
                    <a:pt x="34843" y="18146"/>
                    <a:pt x="28226" y="21599"/>
                    <a:pt x="21163" y="21600"/>
                  </a:cubicBezTo>
                  <a:cubicBezTo>
                    <a:pt x="10900" y="21600"/>
                    <a:pt x="2055" y="14379"/>
                    <a:pt x="0" y="4324"/>
                  </a:cubicBezTo>
                  <a:lnTo>
                    <a:pt x="21163" y="0"/>
                  </a:lnTo>
                  <a:lnTo>
                    <a:pt x="38882" y="123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grpSp>
      <p:sp>
        <p:nvSpPr>
          <p:cNvPr id="70663" name="Line 90">
            <a:extLst>
              <a:ext uri="{FF2B5EF4-FFF2-40B4-BE49-F238E27FC236}">
                <a16:creationId xmlns:a16="http://schemas.microsoft.com/office/drawing/2014/main" id="{3C45F365-1718-DF8B-53CF-1D6AA252CAB3}"/>
              </a:ext>
            </a:extLst>
          </p:cNvPr>
          <p:cNvSpPr>
            <a:spLocks noChangeShapeType="1"/>
          </p:cNvSpPr>
          <p:nvPr/>
        </p:nvSpPr>
        <p:spPr bwMode="auto">
          <a:xfrm flipH="1">
            <a:off x="6877050" y="3213100"/>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4" name="Text Box 91">
            <a:extLst>
              <a:ext uri="{FF2B5EF4-FFF2-40B4-BE49-F238E27FC236}">
                <a16:creationId xmlns:a16="http://schemas.microsoft.com/office/drawing/2014/main" id="{49B077AD-E543-640B-E600-418AE45D2D3E}"/>
              </a:ext>
            </a:extLst>
          </p:cNvPr>
          <p:cNvSpPr txBox="1">
            <a:spLocks noChangeArrowheads="1"/>
          </p:cNvSpPr>
          <p:nvPr/>
        </p:nvSpPr>
        <p:spPr bwMode="auto">
          <a:xfrm>
            <a:off x="250825" y="3017838"/>
            <a:ext cx="985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移动站 </a:t>
            </a:r>
            <a:r>
              <a:rPr kumimoji="1" lang="en-US" altLang="zh-CN" sz="1600">
                <a:solidFill>
                  <a:srgbClr val="0033CC"/>
                </a:solidFill>
                <a:latin typeface="Arial" panose="020B0604020202020204" pitchFamily="34" charset="0"/>
                <a:ea typeface="黑体" panose="02010609060101010101" pitchFamily="49" charset="-122"/>
              </a:rPr>
              <a:t>A</a:t>
            </a:r>
          </a:p>
        </p:txBody>
      </p:sp>
      <p:sp>
        <p:nvSpPr>
          <p:cNvPr id="70665" name="Line 92">
            <a:extLst>
              <a:ext uri="{FF2B5EF4-FFF2-40B4-BE49-F238E27FC236}">
                <a16:creationId xmlns:a16="http://schemas.microsoft.com/office/drawing/2014/main" id="{76812B73-41B4-587E-8146-A54718B3AF49}"/>
              </a:ext>
            </a:extLst>
          </p:cNvPr>
          <p:cNvSpPr>
            <a:spLocks noChangeShapeType="1"/>
          </p:cNvSpPr>
          <p:nvPr/>
        </p:nvSpPr>
        <p:spPr bwMode="auto">
          <a:xfrm>
            <a:off x="1619250" y="3284538"/>
            <a:ext cx="5105400" cy="9525"/>
          </a:xfrm>
          <a:prstGeom prst="line">
            <a:avLst/>
          </a:prstGeom>
          <a:noFill/>
          <a:ln w="76200">
            <a:solidFill>
              <a:srgbClr val="969696"/>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6" name="Text Box 93">
            <a:extLst>
              <a:ext uri="{FF2B5EF4-FFF2-40B4-BE49-F238E27FC236}">
                <a16:creationId xmlns:a16="http://schemas.microsoft.com/office/drawing/2014/main" id="{46845A5C-1137-FA3D-56EC-047465EB406D}"/>
              </a:ext>
            </a:extLst>
          </p:cNvPr>
          <p:cNvSpPr txBox="1">
            <a:spLocks noChangeArrowheads="1"/>
          </p:cNvSpPr>
          <p:nvPr/>
        </p:nvSpPr>
        <p:spPr bwMode="auto">
          <a:xfrm>
            <a:off x="3708400" y="3860800"/>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广域网</a:t>
            </a:r>
          </a:p>
        </p:txBody>
      </p:sp>
      <p:sp>
        <p:nvSpPr>
          <p:cNvPr id="70667" name="Line 94">
            <a:extLst>
              <a:ext uri="{FF2B5EF4-FFF2-40B4-BE49-F238E27FC236}">
                <a16:creationId xmlns:a16="http://schemas.microsoft.com/office/drawing/2014/main" id="{9EC17DEC-6863-C7C8-E182-3C2A0DFED822}"/>
              </a:ext>
            </a:extLst>
          </p:cNvPr>
          <p:cNvSpPr>
            <a:spLocks noChangeShapeType="1"/>
          </p:cNvSpPr>
          <p:nvPr/>
        </p:nvSpPr>
        <p:spPr bwMode="auto">
          <a:xfrm>
            <a:off x="1397000" y="3205163"/>
            <a:ext cx="6350" cy="366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0668" name="Picture 95">
            <a:extLst>
              <a:ext uri="{FF2B5EF4-FFF2-40B4-BE49-F238E27FC236}">
                <a16:creationId xmlns:a16="http://schemas.microsoft.com/office/drawing/2014/main" id="{86CB72DB-A3D4-A60F-7D82-436BC8BFFA6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638" y="3932238"/>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0669" name="Text Box 96">
            <a:extLst>
              <a:ext uri="{FF2B5EF4-FFF2-40B4-BE49-F238E27FC236}">
                <a16:creationId xmlns:a16="http://schemas.microsoft.com/office/drawing/2014/main" id="{BDB5CA3C-9E08-B57C-F206-F42DD1C30294}"/>
              </a:ext>
            </a:extLst>
          </p:cNvPr>
          <p:cNvSpPr txBox="1">
            <a:spLocks noChangeArrowheads="1"/>
          </p:cNvSpPr>
          <p:nvPr/>
        </p:nvSpPr>
        <p:spPr bwMode="auto">
          <a:xfrm>
            <a:off x="468313" y="2382838"/>
            <a:ext cx="2241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归属网络  </a:t>
            </a:r>
            <a:r>
              <a:rPr kumimoji="1" lang="en-US" altLang="zh-CN" sz="1600">
                <a:solidFill>
                  <a:srgbClr val="0033CC"/>
                </a:solidFill>
                <a:latin typeface="Arial" panose="020B0604020202020204" pitchFamily="34" charset="0"/>
                <a:ea typeface="黑体" panose="02010609060101010101" pitchFamily="49" charset="-122"/>
              </a:rPr>
              <a:t>131.8.0.0/16</a:t>
            </a:r>
          </a:p>
        </p:txBody>
      </p:sp>
      <p:sp>
        <p:nvSpPr>
          <p:cNvPr id="70670" name="Text Box 97">
            <a:extLst>
              <a:ext uri="{FF2B5EF4-FFF2-40B4-BE49-F238E27FC236}">
                <a16:creationId xmlns:a16="http://schemas.microsoft.com/office/drawing/2014/main" id="{AFB0E465-117B-D9F8-A18C-C1236A6EE193}"/>
              </a:ext>
            </a:extLst>
          </p:cNvPr>
          <p:cNvSpPr txBox="1">
            <a:spLocks noChangeArrowheads="1"/>
          </p:cNvSpPr>
          <p:nvPr/>
        </p:nvSpPr>
        <p:spPr bwMode="auto">
          <a:xfrm>
            <a:off x="5797550" y="2432050"/>
            <a:ext cx="2016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被访网络  </a:t>
            </a:r>
            <a:r>
              <a:rPr kumimoji="1" lang="en-US" altLang="zh-CN" sz="1600">
                <a:solidFill>
                  <a:srgbClr val="0033CC"/>
                </a:solidFill>
                <a:latin typeface="Arial" panose="020B0604020202020204" pitchFamily="34" charset="0"/>
                <a:ea typeface="黑体" panose="02010609060101010101" pitchFamily="49" charset="-122"/>
              </a:rPr>
              <a:t>15.0.0.0/8</a:t>
            </a:r>
          </a:p>
        </p:txBody>
      </p:sp>
      <p:sp>
        <p:nvSpPr>
          <p:cNvPr id="70671" name="Text Box 98">
            <a:extLst>
              <a:ext uri="{FF2B5EF4-FFF2-40B4-BE49-F238E27FC236}">
                <a16:creationId xmlns:a16="http://schemas.microsoft.com/office/drawing/2014/main" id="{BEAC9F61-5021-3A5D-3467-D0B49C2334C7}"/>
              </a:ext>
            </a:extLst>
          </p:cNvPr>
          <p:cNvSpPr txBox="1">
            <a:spLocks noChangeArrowheads="1"/>
          </p:cNvSpPr>
          <p:nvPr/>
        </p:nvSpPr>
        <p:spPr bwMode="auto">
          <a:xfrm>
            <a:off x="5795963" y="4171950"/>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外地代理</a:t>
            </a:r>
          </a:p>
        </p:txBody>
      </p:sp>
      <p:sp>
        <p:nvSpPr>
          <p:cNvPr id="70672" name="Text Box 99">
            <a:extLst>
              <a:ext uri="{FF2B5EF4-FFF2-40B4-BE49-F238E27FC236}">
                <a16:creationId xmlns:a16="http://schemas.microsoft.com/office/drawing/2014/main" id="{D5A0FB1D-9B35-A7E5-8C34-A493B4C661EA}"/>
              </a:ext>
            </a:extLst>
          </p:cNvPr>
          <p:cNvSpPr txBox="1">
            <a:spLocks noChangeArrowheads="1"/>
          </p:cNvSpPr>
          <p:nvPr/>
        </p:nvSpPr>
        <p:spPr bwMode="auto">
          <a:xfrm>
            <a:off x="468313" y="3860800"/>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归属代理</a:t>
            </a:r>
          </a:p>
        </p:txBody>
      </p:sp>
      <p:grpSp>
        <p:nvGrpSpPr>
          <p:cNvPr id="70673" name="Group 100">
            <a:extLst>
              <a:ext uri="{FF2B5EF4-FFF2-40B4-BE49-F238E27FC236}">
                <a16:creationId xmlns:a16="http://schemas.microsoft.com/office/drawing/2014/main" id="{BCB002EB-764F-37DE-A634-258B2739389F}"/>
              </a:ext>
            </a:extLst>
          </p:cNvPr>
          <p:cNvGrpSpPr>
            <a:grpSpLocks/>
          </p:cNvGrpSpPr>
          <p:nvPr/>
        </p:nvGrpSpPr>
        <p:grpSpPr bwMode="auto">
          <a:xfrm>
            <a:off x="7092950" y="5021263"/>
            <a:ext cx="671513" cy="495300"/>
            <a:chOff x="762" y="2391"/>
            <a:chExt cx="423" cy="312"/>
          </a:xfrm>
        </p:grpSpPr>
        <p:grpSp>
          <p:nvGrpSpPr>
            <p:cNvPr id="70718" name="Group 101">
              <a:extLst>
                <a:ext uri="{FF2B5EF4-FFF2-40B4-BE49-F238E27FC236}">
                  <a16:creationId xmlns:a16="http://schemas.microsoft.com/office/drawing/2014/main" id="{E13FF705-4696-84DE-D807-FBF853E1402B}"/>
                </a:ext>
              </a:extLst>
            </p:cNvPr>
            <p:cNvGrpSpPr>
              <a:grpSpLocks/>
            </p:cNvGrpSpPr>
            <p:nvPr/>
          </p:nvGrpSpPr>
          <p:grpSpPr bwMode="auto">
            <a:xfrm>
              <a:off x="867" y="2432"/>
              <a:ext cx="318" cy="271"/>
              <a:chOff x="657" y="1570"/>
              <a:chExt cx="318" cy="311"/>
            </a:xfrm>
          </p:grpSpPr>
          <p:sp>
            <p:nvSpPr>
              <p:cNvPr id="70726" name="Line 102">
                <a:extLst>
                  <a:ext uri="{FF2B5EF4-FFF2-40B4-BE49-F238E27FC236}">
                    <a16:creationId xmlns:a16="http://schemas.microsoft.com/office/drawing/2014/main" id="{EBF510A4-1E5D-0DDE-7386-2F1419946095}"/>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0727" name="Picture 103" descr="laptop copy">
                <a:extLst>
                  <a:ext uri="{FF2B5EF4-FFF2-40B4-BE49-F238E27FC236}">
                    <a16:creationId xmlns:a16="http://schemas.microsoft.com/office/drawing/2014/main" id="{44F6A89F-E531-37C1-D0CD-A11C39422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719" name="Group 104">
              <a:extLst>
                <a:ext uri="{FF2B5EF4-FFF2-40B4-BE49-F238E27FC236}">
                  <a16:creationId xmlns:a16="http://schemas.microsoft.com/office/drawing/2014/main" id="{72B28A91-DB1C-9E42-9D34-DDF8CE6E9390}"/>
                </a:ext>
              </a:extLst>
            </p:cNvPr>
            <p:cNvGrpSpPr>
              <a:grpSpLocks/>
            </p:cNvGrpSpPr>
            <p:nvPr/>
          </p:nvGrpSpPr>
          <p:grpSpPr bwMode="auto">
            <a:xfrm>
              <a:off x="762" y="2391"/>
              <a:ext cx="306" cy="90"/>
              <a:chOff x="748" y="2251"/>
              <a:chExt cx="306" cy="90"/>
            </a:xfrm>
          </p:grpSpPr>
          <p:sp>
            <p:nvSpPr>
              <p:cNvPr id="70720" name="AutoShape 105">
                <a:extLst>
                  <a:ext uri="{FF2B5EF4-FFF2-40B4-BE49-F238E27FC236}">
                    <a16:creationId xmlns:a16="http://schemas.microsoft.com/office/drawing/2014/main" id="{44EB3A03-1EE9-E793-BE90-51B46A5B63D2}"/>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21" name="AutoShape 106">
                <a:extLst>
                  <a:ext uri="{FF2B5EF4-FFF2-40B4-BE49-F238E27FC236}">
                    <a16:creationId xmlns:a16="http://schemas.microsoft.com/office/drawing/2014/main" id="{8C164F79-E5BA-AB52-5B6B-600311DBDD29}"/>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22" name="AutoShape 107">
                <a:extLst>
                  <a:ext uri="{FF2B5EF4-FFF2-40B4-BE49-F238E27FC236}">
                    <a16:creationId xmlns:a16="http://schemas.microsoft.com/office/drawing/2014/main" id="{DDD719AC-5C93-229A-F5F2-9183404F2C46}"/>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23" name="AutoShape 108">
                <a:extLst>
                  <a:ext uri="{FF2B5EF4-FFF2-40B4-BE49-F238E27FC236}">
                    <a16:creationId xmlns:a16="http://schemas.microsoft.com/office/drawing/2014/main" id="{F68C0A6D-18F4-2297-620D-23C53727BBCC}"/>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24" name="AutoShape 109">
                <a:extLst>
                  <a:ext uri="{FF2B5EF4-FFF2-40B4-BE49-F238E27FC236}">
                    <a16:creationId xmlns:a16="http://schemas.microsoft.com/office/drawing/2014/main" id="{AC516181-1172-1B99-B61A-BFCDE73EFA7D}"/>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25" name="AutoShape 110">
                <a:extLst>
                  <a:ext uri="{FF2B5EF4-FFF2-40B4-BE49-F238E27FC236}">
                    <a16:creationId xmlns:a16="http://schemas.microsoft.com/office/drawing/2014/main" id="{FDC3BD47-FC79-5630-0752-F6FC258A9B5C}"/>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70674" name="Line 111">
            <a:extLst>
              <a:ext uri="{FF2B5EF4-FFF2-40B4-BE49-F238E27FC236}">
                <a16:creationId xmlns:a16="http://schemas.microsoft.com/office/drawing/2014/main" id="{1112EB69-9BD9-4655-4A1B-EEFC40D17552}"/>
              </a:ext>
            </a:extLst>
          </p:cNvPr>
          <p:cNvSpPr>
            <a:spLocks noChangeShapeType="1"/>
          </p:cNvSpPr>
          <p:nvPr/>
        </p:nvSpPr>
        <p:spPr bwMode="auto">
          <a:xfrm flipH="1" flipV="1">
            <a:off x="1908175" y="4148138"/>
            <a:ext cx="5327650" cy="1081087"/>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5" name="Line 112">
            <a:extLst>
              <a:ext uri="{FF2B5EF4-FFF2-40B4-BE49-F238E27FC236}">
                <a16:creationId xmlns:a16="http://schemas.microsoft.com/office/drawing/2014/main" id="{41F6FFF5-0357-243B-43C4-C41653CD129C}"/>
              </a:ext>
            </a:extLst>
          </p:cNvPr>
          <p:cNvSpPr>
            <a:spLocks noChangeShapeType="1"/>
          </p:cNvSpPr>
          <p:nvPr/>
        </p:nvSpPr>
        <p:spPr bwMode="auto">
          <a:xfrm flipV="1">
            <a:off x="6300788" y="3355975"/>
            <a:ext cx="503237" cy="649288"/>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6" name="Text Box 113">
            <a:extLst>
              <a:ext uri="{FF2B5EF4-FFF2-40B4-BE49-F238E27FC236}">
                <a16:creationId xmlns:a16="http://schemas.microsoft.com/office/drawing/2014/main" id="{4B55EF88-8B54-A829-7355-62195BF5B92F}"/>
              </a:ext>
            </a:extLst>
          </p:cNvPr>
          <p:cNvSpPr txBox="1">
            <a:spLocks noChangeArrowheads="1"/>
          </p:cNvSpPr>
          <p:nvPr/>
        </p:nvSpPr>
        <p:spPr bwMode="auto">
          <a:xfrm>
            <a:off x="6297613" y="5178425"/>
            <a:ext cx="985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a:solidFill>
                  <a:srgbClr val="0033CC"/>
                </a:solidFill>
                <a:latin typeface="Arial" panose="020B0604020202020204" pitchFamily="34" charset="0"/>
                <a:ea typeface="黑体" panose="02010609060101010101" pitchFamily="49" charset="-122"/>
              </a:rPr>
              <a:t>通信者 </a:t>
            </a:r>
            <a:r>
              <a:rPr kumimoji="1" lang="en-US" altLang="zh-CN" sz="1600">
                <a:solidFill>
                  <a:srgbClr val="0033CC"/>
                </a:solidFill>
                <a:latin typeface="Arial" panose="020B0604020202020204" pitchFamily="34" charset="0"/>
                <a:ea typeface="黑体" panose="02010609060101010101" pitchFamily="49" charset="-122"/>
              </a:rPr>
              <a:t>B</a:t>
            </a:r>
          </a:p>
        </p:txBody>
      </p:sp>
      <p:sp>
        <p:nvSpPr>
          <p:cNvPr id="70677" name="Freeform 114">
            <a:extLst>
              <a:ext uri="{FF2B5EF4-FFF2-40B4-BE49-F238E27FC236}">
                <a16:creationId xmlns:a16="http://schemas.microsoft.com/office/drawing/2014/main" id="{32D623C4-37BD-6052-F8B2-AC642EAF8819}"/>
              </a:ext>
            </a:extLst>
          </p:cNvPr>
          <p:cNvSpPr>
            <a:spLocks/>
          </p:cNvSpPr>
          <p:nvPr/>
        </p:nvSpPr>
        <p:spPr bwMode="auto">
          <a:xfrm>
            <a:off x="1908175" y="3429000"/>
            <a:ext cx="4103688" cy="541338"/>
          </a:xfrm>
          <a:custGeom>
            <a:avLst/>
            <a:gdLst>
              <a:gd name="T0" fmla="*/ 0 w 2178"/>
              <a:gd name="T1" fmla="*/ 2147483647 h 341"/>
              <a:gd name="T2" fmla="*/ 2147483647 w 2178"/>
              <a:gd name="T3" fmla="*/ 2147483647 h 341"/>
              <a:gd name="T4" fmla="*/ 2147483647 w 2178"/>
              <a:gd name="T5" fmla="*/ 2147483647 h 341"/>
              <a:gd name="T6" fmla="*/ 2147483647 w 2178"/>
              <a:gd name="T7" fmla="*/ 2147483647 h 341"/>
              <a:gd name="T8" fmla="*/ 2147483647 w 2178"/>
              <a:gd name="T9" fmla="*/ 2147483647 h 341"/>
              <a:gd name="T10" fmla="*/ 2147483647 w 2178"/>
              <a:gd name="T11" fmla="*/ 2147483647 h 341"/>
              <a:gd name="T12" fmla="*/ 2147483647 w 2178"/>
              <a:gd name="T13" fmla="*/ 2147483647 h 3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8" name="Freeform 115">
            <a:extLst>
              <a:ext uri="{FF2B5EF4-FFF2-40B4-BE49-F238E27FC236}">
                <a16:creationId xmlns:a16="http://schemas.microsoft.com/office/drawing/2014/main" id="{C7173ECB-CC25-C14D-6B37-FE5030BC0F8D}"/>
              </a:ext>
            </a:extLst>
          </p:cNvPr>
          <p:cNvSpPr>
            <a:spLocks/>
          </p:cNvSpPr>
          <p:nvPr/>
        </p:nvSpPr>
        <p:spPr bwMode="auto">
          <a:xfrm>
            <a:off x="7092950" y="3355975"/>
            <a:ext cx="971550" cy="1995488"/>
          </a:xfrm>
          <a:custGeom>
            <a:avLst/>
            <a:gdLst>
              <a:gd name="T0" fmla="*/ 0 w 612"/>
              <a:gd name="T1" fmla="*/ 0 h 1257"/>
              <a:gd name="T2" fmla="*/ 2147483647 w 612"/>
              <a:gd name="T3" fmla="*/ 2147483647 h 1257"/>
              <a:gd name="T4" fmla="*/ 2147483647 w 612"/>
              <a:gd name="T5" fmla="*/ 2147483647 h 1257"/>
              <a:gd name="T6" fmla="*/ 2147483647 w 612"/>
              <a:gd name="T7" fmla="*/ 2147483647 h 1257"/>
              <a:gd name="T8" fmla="*/ 2147483647 w 612"/>
              <a:gd name="T9" fmla="*/ 2147483647 h 1257"/>
              <a:gd name="T10" fmla="*/ 2147483647 w 612"/>
              <a:gd name="T11" fmla="*/ 2147483647 h 12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2" h="1257">
                <a:moveTo>
                  <a:pt x="0" y="0"/>
                </a:moveTo>
                <a:cubicBezTo>
                  <a:pt x="66" y="20"/>
                  <a:pt x="289" y="61"/>
                  <a:pt x="385" y="119"/>
                </a:cubicBezTo>
                <a:cubicBezTo>
                  <a:pt x="481" y="177"/>
                  <a:pt x="544" y="260"/>
                  <a:pt x="578" y="351"/>
                </a:cubicBezTo>
                <a:cubicBezTo>
                  <a:pt x="612" y="442"/>
                  <a:pt x="603" y="570"/>
                  <a:pt x="590" y="663"/>
                </a:cubicBezTo>
                <a:cubicBezTo>
                  <a:pt x="577" y="756"/>
                  <a:pt x="544" y="810"/>
                  <a:pt x="500" y="909"/>
                </a:cubicBezTo>
                <a:cubicBezTo>
                  <a:pt x="456" y="1008"/>
                  <a:pt x="362" y="1185"/>
                  <a:pt x="326" y="1257"/>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79" name="Line 116">
            <a:extLst>
              <a:ext uri="{FF2B5EF4-FFF2-40B4-BE49-F238E27FC236}">
                <a16:creationId xmlns:a16="http://schemas.microsoft.com/office/drawing/2014/main" id="{CA251193-945B-7B6E-907A-F502541D25AE}"/>
              </a:ext>
            </a:extLst>
          </p:cNvPr>
          <p:cNvSpPr>
            <a:spLocks noChangeShapeType="1"/>
          </p:cNvSpPr>
          <p:nvPr/>
        </p:nvSpPr>
        <p:spPr bwMode="auto">
          <a:xfrm rot="16200000" flipV="1">
            <a:off x="1476376" y="2779712"/>
            <a:ext cx="0" cy="1584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80" name="Group 117">
            <a:extLst>
              <a:ext uri="{FF2B5EF4-FFF2-40B4-BE49-F238E27FC236}">
                <a16:creationId xmlns:a16="http://schemas.microsoft.com/office/drawing/2014/main" id="{8E18A1F5-428B-32E3-0AD9-92E0B3EBCDDB}"/>
              </a:ext>
            </a:extLst>
          </p:cNvPr>
          <p:cNvGrpSpPr>
            <a:grpSpLocks/>
          </p:cNvGrpSpPr>
          <p:nvPr/>
        </p:nvGrpSpPr>
        <p:grpSpPr bwMode="auto">
          <a:xfrm>
            <a:off x="1042988" y="2924175"/>
            <a:ext cx="671512" cy="495300"/>
            <a:chOff x="762" y="2391"/>
            <a:chExt cx="423" cy="312"/>
          </a:xfrm>
        </p:grpSpPr>
        <p:grpSp>
          <p:nvGrpSpPr>
            <p:cNvPr id="70708" name="Group 118">
              <a:extLst>
                <a:ext uri="{FF2B5EF4-FFF2-40B4-BE49-F238E27FC236}">
                  <a16:creationId xmlns:a16="http://schemas.microsoft.com/office/drawing/2014/main" id="{B712C0B8-3AA9-122D-A4EC-27BB070D9580}"/>
                </a:ext>
              </a:extLst>
            </p:cNvPr>
            <p:cNvGrpSpPr>
              <a:grpSpLocks/>
            </p:cNvGrpSpPr>
            <p:nvPr/>
          </p:nvGrpSpPr>
          <p:grpSpPr bwMode="auto">
            <a:xfrm>
              <a:off x="867" y="2432"/>
              <a:ext cx="318" cy="271"/>
              <a:chOff x="657" y="1570"/>
              <a:chExt cx="318" cy="311"/>
            </a:xfrm>
          </p:grpSpPr>
          <p:sp>
            <p:nvSpPr>
              <p:cNvPr id="70716" name="Line 119">
                <a:extLst>
                  <a:ext uri="{FF2B5EF4-FFF2-40B4-BE49-F238E27FC236}">
                    <a16:creationId xmlns:a16="http://schemas.microsoft.com/office/drawing/2014/main" id="{D463EF3B-D5C3-AACC-337A-6D854712DA6E}"/>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0717" name="Picture 120" descr="laptop copy">
                <a:extLst>
                  <a:ext uri="{FF2B5EF4-FFF2-40B4-BE49-F238E27FC236}">
                    <a16:creationId xmlns:a16="http://schemas.microsoft.com/office/drawing/2014/main" id="{4E42F84A-CE4C-8AAB-C716-A183AA148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709" name="Group 121">
              <a:extLst>
                <a:ext uri="{FF2B5EF4-FFF2-40B4-BE49-F238E27FC236}">
                  <a16:creationId xmlns:a16="http://schemas.microsoft.com/office/drawing/2014/main" id="{A826F314-A990-CAEE-DCCA-AF0E0470DBD7}"/>
                </a:ext>
              </a:extLst>
            </p:cNvPr>
            <p:cNvGrpSpPr>
              <a:grpSpLocks/>
            </p:cNvGrpSpPr>
            <p:nvPr/>
          </p:nvGrpSpPr>
          <p:grpSpPr bwMode="auto">
            <a:xfrm>
              <a:off x="762" y="2391"/>
              <a:ext cx="306" cy="90"/>
              <a:chOff x="748" y="2251"/>
              <a:chExt cx="306" cy="90"/>
            </a:xfrm>
          </p:grpSpPr>
          <p:sp>
            <p:nvSpPr>
              <p:cNvPr id="70710" name="AutoShape 122">
                <a:extLst>
                  <a:ext uri="{FF2B5EF4-FFF2-40B4-BE49-F238E27FC236}">
                    <a16:creationId xmlns:a16="http://schemas.microsoft.com/office/drawing/2014/main" id="{09475779-537D-310C-92D9-4C16FD555242}"/>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11" name="AutoShape 123">
                <a:extLst>
                  <a:ext uri="{FF2B5EF4-FFF2-40B4-BE49-F238E27FC236}">
                    <a16:creationId xmlns:a16="http://schemas.microsoft.com/office/drawing/2014/main" id="{C321540E-43C4-C3BC-E899-715D74AE5DEF}"/>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12" name="AutoShape 124">
                <a:extLst>
                  <a:ext uri="{FF2B5EF4-FFF2-40B4-BE49-F238E27FC236}">
                    <a16:creationId xmlns:a16="http://schemas.microsoft.com/office/drawing/2014/main" id="{C1FA53F0-393F-B30B-A747-57819168875F}"/>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13" name="AutoShape 125">
                <a:extLst>
                  <a:ext uri="{FF2B5EF4-FFF2-40B4-BE49-F238E27FC236}">
                    <a16:creationId xmlns:a16="http://schemas.microsoft.com/office/drawing/2014/main" id="{A324C34A-FC45-2A35-5A17-9C5ECA1E6A1C}"/>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14" name="AutoShape 126">
                <a:extLst>
                  <a:ext uri="{FF2B5EF4-FFF2-40B4-BE49-F238E27FC236}">
                    <a16:creationId xmlns:a16="http://schemas.microsoft.com/office/drawing/2014/main" id="{9392C2C8-C535-F807-E7ED-470FA392CF66}"/>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15" name="AutoShape 127">
                <a:extLst>
                  <a:ext uri="{FF2B5EF4-FFF2-40B4-BE49-F238E27FC236}">
                    <a16:creationId xmlns:a16="http://schemas.microsoft.com/office/drawing/2014/main" id="{D595A555-C745-5BDE-827E-FC356129343D}"/>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70681" name="Line 128">
            <a:extLst>
              <a:ext uri="{FF2B5EF4-FFF2-40B4-BE49-F238E27FC236}">
                <a16:creationId xmlns:a16="http://schemas.microsoft.com/office/drawing/2014/main" id="{757B12D6-F6AD-708B-584C-4F88FA77CA3E}"/>
              </a:ext>
            </a:extLst>
          </p:cNvPr>
          <p:cNvSpPr>
            <a:spLocks noChangeShapeType="1"/>
          </p:cNvSpPr>
          <p:nvPr/>
        </p:nvSpPr>
        <p:spPr bwMode="auto">
          <a:xfrm>
            <a:off x="1692275" y="3571875"/>
            <a:ext cx="6350" cy="366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0682" name="Picture 129">
            <a:extLst>
              <a:ext uri="{FF2B5EF4-FFF2-40B4-BE49-F238E27FC236}">
                <a16:creationId xmlns:a16="http://schemas.microsoft.com/office/drawing/2014/main" id="{5674A371-43C1-4EBC-4C7B-26736E51130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932238"/>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0683" name="Line 130">
            <a:extLst>
              <a:ext uri="{FF2B5EF4-FFF2-40B4-BE49-F238E27FC236}">
                <a16:creationId xmlns:a16="http://schemas.microsoft.com/office/drawing/2014/main" id="{D7E0B5A5-D41C-9B8D-BF43-2D7AFA2DF764}"/>
              </a:ext>
            </a:extLst>
          </p:cNvPr>
          <p:cNvSpPr>
            <a:spLocks noChangeShapeType="1"/>
          </p:cNvSpPr>
          <p:nvPr/>
        </p:nvSpPr>
        <p:spPr bwMode="auto">
          <a:xfrm rot="16200000" flipV="1">
            <a:off x="6805613" y="2779712"/>
            <a:ext cx="0" cy="1584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84" name="Group 131">
            <a:extLst>
              <a:ext uri="{FF2B5EF4-FFF2-40B4-BE49-F238E27FC236}">
                <a16:creationId xmlns:a16="http://schemas.microsoft.com/office/drawing/2014/main" id="{B6D3500E-FB8F-44C4-CEE2-38F1902237DD}"/>
              </a:ext>
            </a:extLst>
          </p:cNvPr>
          <p:cNvGrpSpPr>
            <a:grpSpLocks/>
          </p:cNvGrpSpPr>
          <p:nvPr/>
        </p:nvGrpSpPr>
        <p:grpSpPr bwMode="auto">
          <a:xfrm>
            <a:off x="6565900" y="2933700"/>
            <a:ext cx="671513" cy="495300"/>
            <a:chOff x="762" y="2391"/>
            <a:chExt cx="423" cy="312"/>
          </a:xfrm>
        </p:grpSpPr>
        <p:grpSp>
          <p:nvGrpSpPr>
            <p:cNvPr id="70698" name="Group 132">
              <a:extLst>
                <a:ext uri="{FF2B5EF4-FFF2-40B4-BE49-F238E27FC236}">
                  <a16:creationId xmlns:a16="http://schemas.microsoft.com/office/drawing/2014/main" id="{0516736A-9420-93F7-7F03-3F536AF23F18}"/>
                </a:ext>
              </a:extLst>
            </p:cNvPr>
            <p:cNvGrpSpPr>
              <a:grpSpLocks/>
            </p:cNvGrpSpPr>
            <p:nvPr/>
          </p:nvGrpSpPr>
          <p:grpSpPr bwMode="auto">
            <a:xfrm>
              <a:off x="867" y="2432"/>
              <a:ext cx="318" cy="271"/>
              <a:chOff x="657" y="1570"/>
              <a:chExt cx="318" cy="311"/>
            </a:xfrm>
          </p:grpSpPr>
          <p:sp>
            <p:nvSpPr>
              <p:cNvPr id="70706" name="Line 133">
                <a:extLst>
                  <a:ext uri="{FF2B5EF4-FFF2-40B4-BE49-F238E27FC236}">
                    <a16:creationId xmlns:a16="http://schemas.microsoft.com/office/drawing/2014/main" id="{69481798-F349-17B1-ADEB-16ADAE764B99}"/>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0707" name="Picture 134" descr="laptop copy">
                <a:extLst>
                  <a:ext uri="{FF2B5EF4-FFF2-40B4-BE49-F238E27FC236}">
                    <a16:creationId xmlns:a16="http://schemas.microsoft.com/office/drawing/2014/main" id="{1952F45D-253A-00C3-2850-A8EF7424F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699" name="Group 135">
              <a:extLst>
                <a:ext uri="{FF2B5EF4-FFF2-40B4-BE49-F238E27FC236}">
                  <a16:creationId xmlns:a16="http://schemas.microsoft.com/office/drawing/2014/main" id="{5958B08A-1EA2-D823-3C8B-6EA390F6D3C8}"/>
                </a:ext>
              </a:extLst>
            </p:cNvPr>
            <p:cNvGrpSpPr>
              <a:grpSpLocks/>
            </p:cNvGrpSpPr>
            <p:nvPr/>
          </p:nvGrpSpPr>
          <p:grpSpPr bwMode="auto">
            <a:xfrm>
              <a:off x="762" y="2391"/>
              <a:ext cx="306" cy="90"/>
              <a:chOff x="748" y="2251"/>
              <a:chExt cx="306" cy="90"/>
            </a:xfrm>
          </p:grpSpPr>
          <p:sp>
            <p:nvSpPr>
              <p:cNvPr id="70700" name="AutoShape 136">
                <a:extLst>
                  <a:ext uri="{FF2B5EF4-FFF2-40B4-BE49-F238E27FC236}">
                    <a16:creationId xmlns:a16="http://schemas.microsoft.com/office/drawing/2014/main" id="{225E1E7F-980C-CF75-B3BF-185085AE898D}"/>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01" name="AutoShape 137">
                <a:extLst>
                  <a:ext uri="{FF2B5EF4-FFF2-40B4-BE49-F238E27FC236}">
                    <a16:creationId xmlns:a16="http://schemas.microsoft.com/office/drawing/2014/main" id="{FC7FF401-A5D1-A2C6-2C00-46D7DB3B401C}"/>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02" name="AutoShape 138">
                <a:extLst>
                  <a:ext uri="{FF2B5EF4-FFF2-40B4-BE49-F238E27FC236}">
                    <a16:creationId xmlns:a16="http://schemas.microsoft.com/office/drawing/2014/main" id="{9B07B494-21BC-7E25-F5E8-A5DD33E549F6}"/>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03" name="AutoShape 139">
                <a:extLst>
                  <a:ext uri="{FF2B5EF4-FFF2-40B4-BE49-F238E27FC236}">
                    <a16:creationId xmlns:a16="http://schemas.microsoft.com/office/drawing/2014/main" id="{B706791C-4A33-A7DD-65FA-BECBD284A3F1}"/>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04" name="AutoShape 140">
                <a:extLst>
                  <a:ext uri="{FF2B5EF4-FFF2-40B4-BE49-F238E27FC236}">
                    <a16:creationId xmlns:a16="http://schemas.microsoft.com/office/drawing/2014/main" id="{E4BC8C38-D4E2-F19D-E4C3-E95EAA744876}"/>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0705" name="AutoShape 141">
                <a:extLst>
                  <a:ext uri="{FF2B5EF4-FFF2-40B4-BE49-F238E27FC236}">
                    <a16:creationId xmlns:a16="http://schemas.microsoft.com/office/drawing/2014/main" id="{E24E56DB-D013-295F-2B61-2AD16E4BB31F}"/>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70685" name="Line 142">
            <a:extLst>
              <a:ext uri="{FF2B5EF4-FFF2-40B4-BE49-F238E27FC236}">
                <a16:creationId xmlns:a16="http://schemas.microsoft.com/office/drawing/2014/main" id="{9AB5E5B9-94BD-05E1-9C53-167E2B185591}"/>
              </a:ext>
            </a:extLst>
          </p:cNvPr>
          <p:cNvSpPr>
            <a:spLocks noChangeShapeType="1"/>
          </p:cNvSpPr>
          <p:nvPr/>
        </p:nvSpPr>
        <p:spPr bwMode="auto">
          <a:xfrm flipH="1">
            <a:off x="6300788" y="3571875"/>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6" name="Text Box 143">
            <a:extLst>
              <a:ext uri="{FF2B5EF4-FFF2-40B4-BE49-F238E27FC236}">
                <a16:creationId xmlns:a16="http://schemas.microsoft.com/office/drawing/2014/main" id="{37769956-04DB-AA8D-BEE7-DDEF3E064228}"/>
              </a:ext>
            </a:extLst>
          </p:cNvPr>
          <p:cNvSpPr txBox="1">
            <a:spLocks noChangeArrowheads="1"/>
          </p:cNvSpPr>
          <p:nvPr/>
        </p:nvSpPr>
        <p:spPr bwMode="auto">
          <a:xfrm flipH="1">
            <a:off x="7977188" y="4221163"/>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0687" name="Text Box 144">
            <a:extLst>
              <a:ext uri="{FF2B5EF4-FFF2-40B4-BE49-F238E27FC236}">
                <a16:creationId xmlns:a16="http://schemas.microsoft.com/office/drawing/2014/main" id="{39D4FC24-F0B3-D754-5CA4-B716133EDFD8}"/>
              </a:ext>
            </a:extLst>
          </p:cNvPr>
          <p:cNvSpPr txBox="1">
            <a:spLocks noChangeArrowheads="1"/>
          </p:cNvSpPr>
          <p:nvPr/>
        </p:nvSpPr>
        <p:spPr bwMode="auto">
          <a:xfrm flipH="1">
            <a:off x="2268538" y="3355975"/>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0688" name="Text Box 145">
            <a:extLst>
              <a:ext uri="{FF2B5EF4-FFF2-40B4-BE49-F238E27FC236}">
                <a16:creationId xmlns:a16="http://schemas.microsoft.com/office/drawing/2014/main" id="{96E19C95-3632-F8E8-4831-AA249199A881}"/>
              </a:ext>
            </a:extLst>
          </p:cNvPr>
          <p:cNvSpPr txBox="1">
            <a:spLocks noChangeArrowheads="1"/>
          </p:cNvSpPr>
          <p:nvPr/>
        </p:nvSpPr>
        <p:spPr bwMode="auto">
          <a:xfrm flipH="1">
            <a:off x="6443663" y="3644900"/>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0689" name="Text Box 146">
            <a:extLst>
              <a:ext uri="{FF2B5EF4-FFF2-40B4-BE49-F238E27FC236}">
                <a16:creationId xmlns:a16="http://schemas.microsoft.com/office/drawing/2014/main" id="{FED398A1-336A-8B4B-77BC-A1C6CB9B6CFC}"/>
              </a:ext>
            </a:extLst>
          </p:cNvPr>
          <p:cNvSpPr txBox="1">
            <a:spLocks noChangeArrowheads="1"/>
          </p:cNvSpPr>
          <p:nvPr/>
        </p:nvSpPr>
        <p:spPr bwMode="auto">
          <a:xfrm flipH="1">
            <a:off x="5292725" y="4508500"/>
            <a:ext cx="41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0690" name="Text Box 147">
            <a:extLst>
              <a:ext uri="{FF2B5EF4-FFF2-40B4-BE49-F238E27FC236}">
                <a16:creationId xmlns:a16="http://schemas.microsoft.com/office/drawing/2014/main" id="{246EA282-66B5-8234-33EF-0C59596FB130}"/>
              </a:ext>
            </a:extLst>
          </p:cNvPr>
          <p:cNvSpPr txBox="1">
            <a:spLocks noChangeArrowheads="1"/>
          </p:cNvSpPr>
          <p:nvPr/>
        </p:nvSpPr>
        <p:spPr bwMode="auto">
          <a:xfrm>
            <a:off x="1476375" y="2922588"/>
            <a:ext cx="2241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永久地址  </a:t>
            </a:r>
            <a:r>
              <a:rPr kumimoji="1" lang="en-US" altLang="zh-CN" sz="1600">
                <a:solidFill>
                  <a:srgbClr val="0033CC"/>
                </a:solidFill>
                <a:latin typeface="Arial" panose="020B0604020202020204" pitchFamily="34" charset="0"/>
                <a:ea typeface="黑体" panose="02010609060101010101" pitchFamily="49" charset="-122"/>
              </a:rPr>
              <a:t>131.8.6.7/16</a:t>
            </a:r>
          </a:p>
        </p:txBody>
      </p:sp>
      <p:sp>
        <p:nvSpPr>
          <p:cNvPr id="70691" name="Text Box 148">
            <a:extLst>
              <a:ext uri="{FF2B5EF4-FFF2-40B4-BE49-F238E27FC236}">
                <a16:creationId xmlns:a16="http://schemas.microsoft.com/office/drawing/2014/main" id="{0494AAB0-C343-A2BA-0428-CBD1433283D4}"/>
              </a:ext>
            </a:extLst>
          </p:cNvPr>
          <p:cNvSpPr txBox="1">
            <a:spLocks noChangeArrowheads="1"/>
          </p:cNvSpPr>
          <p:nvPr/>
        </p:nvSpPr>
        <p:spPr bwMode="auto">
          <a:xfrm>
            <a:off x="6300788" y="2922588"/>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A</a:t>
            </a:r>
          </a:p>
        </p:txBody>
      </p:sp>
      <p:sp>
        <p:nvSpPr>
          <p:cNvPr id="70692" name="Text Box 149">
            <a:extLst>
              <a:ext uri="{FF2B5EF4-FFF2-40B4-BE49-F238E27FC236}">
                <a16:creationId xmlns:a16="http://schemas.microsoft.com/office/drawing/2014/main" id="{07CEEA0A-D8AD-E394-812D-3D6D35345A6B}"/>
              </a:ext>
            </a:extLst>
          </p:cNvPr>
          <p:cNvSpPr txBox="1">
            <a:spLocks noChangeArrowheads="1"/>
          </p:cNvSpPr>
          <p:nvPr/>
        </p:nvSpPr>
        <p:spPr bwMode="auto">
          <a:xfrm>
            <a:off x="6959600" y="3014663"/>
            <a:ext cx="2241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永久地址  </a:t>
            </a:r>
            <a:r>
              <a:rPr kumimoji="1" lang="en-US" altLang="zh-CN" sz="1600">
                <a:solidFill>
                  <a:srgbClr val="0033CC"/>
                </a:solidFill>
                <a:latin typeface="Arial" panose="020B0604020202020204" pitchFamily="34" charset="0"/>
                <a:ea typeface="黑体" panose="02010609060101010101" pitchFamily="49" charset="-122"/>
              </a:rPr>
              <a:t>131.8.6.7/16</a:t>
            </a:r>
          </a:p>
        </p:txBody>
      </p:sp>
      <p:sp>
        <p:nvSpPr>
          <p:cNvPr id="70693" name="AutoShape 150">
            <a:extLst>
              <a:ext uri="{FF2B5EF4-FFF2-40B4-BE49-F238E27FC236}">
                <a16:creationId xmlns:a16="http://schemas.microsoft.com/office/drawing/2014/main" id="{EF79A58B-0F2C-728B-8DE7-8155296E8002}"/>
              </a:ext>
            </a:extLst>
          </p:cNvPr>
          <p:cNvSpPr>
            <a:spLocks noChangeArrowheads="1"/>
          </p:cNvSpPr>
          <p:nvPr/>
        </p:nvSpPr>
        <p:spPr bwMode="auto">
          <a:xfrm>
            <a:off x="6732588" y="3932238"/>
            <a:ext cx="1152525" cy="504825"/>
          </a:xfrm>
          <a:prstGeom prst="wedgeRoundRectCallout">
            <a:avLst>
              <a:gd name="adj1" fmla="val -72588"/>
              <a:gd name="adj2" fmla="val -1855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转交地址 </a:t>
            </a:r>
            <a:r>
              <a:rPr kumimoji="1" lang="en-US" altLang="zh-CN" sz="1600">
                <a:solidFill>
                  <a:srgbClr val="0033CC"/>
                </a:solidFill>
                <a:latin typeface="Arial" panose="020B0604020202020204" pitchFamily="34" charset="0"/>
                <a:ea typeface="黑体" panose="02010609060101010101" pitchFamily="49" charset="-122"/>
              </a:rPr>
              <a:t>15.5.6.7/8</a:t>
            </a:r>
          </a:p>
        </p:txBody>
      </p:sp>
      <p:sp>
        <p:nvSpPr>
          <p:cNvPr id="70694" name="灯片编号占位符 1">
            <a:extLst>
              <a:ext uri="{FF2B5EF4-FFF2-40B4-BE49-F238E27FC236}">
                <a16:creationId xmlns:a16="http://schemas.microsoft.com/office/drawing/2014/main" id="{69FCE147-F1E2-C116-96C0-2ED2A6F8273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BB277A2D-3C4A-46C5-88DA-423A7DEA96C6}" type="slidenum">
              <a:rPr lang="en-US" altLang="zh-CN" sz="1200">
                <a:solidFill>
                  <a:srgbClr val="898989"/>
                </a:solidFill>
              </a:rPr>
              <a:pPr eaLnBrk="1" hangingPunct="1"/>
              <a:t>66</a:t>
            </a:fld>
            <a:endParaRPr lang="en-US" altLang="zh-CN" sz="1200">
              <a:solidFill>
                <a:srgbClr val="898989"/>
              </a:solidFill>
            </a:endParaRPr>
          </a:p>
        </p:txBody>
      </p:sp>
      <p:sp>
        <p:nvSpPr>
          <p:cNvPr id="2" name="右箭头 1">
            <a:extLst>
              <a:ext uri="{FF2B5EF4-FFF2-40B4-BE49-F238E27FC236}">
                <a16:creationId xmlns:a16="http://schemas.microsoft.com/office/drawing/2014/main" id="{6CBA5138-1E2A-9A3F-F7C3-6D372C4B8B57}"/>
              </a:ext>
            </a:extLst>
          </p:cNvPr>
          <p:cNvSpPr/>
          <p:nvPr/>
        </p:nvSpPr>
        <p:spPr>
          <a:xfrm rot="6467978">
            <a:off x="4171951" y="2909887"/>
            <a:ext cx="633412" cy="290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TextBox 2">
            <a:extLst>
              <a:ext uri="{FF2B5EF4-FFF2-40B4-BE49-F238E27FC236}">
                <a16:creationId xmlns:a16="http://schemas.microsoft.com/office/drawing/2014/main" id="{B5865D53-FDB0-4ABE-946E-4D2439E2B8CE}"/>
              </a:ext>
            </a:extLst>
          </p:cNvPr>
          <p:cNvSpPr txBox="1">
            <a:spLocks noChangeArrowheads="1"/>
          </p:cNvSpPr>
          <p:nvPr/>
        </p:nvSpPr>
        <p:spPr bwMode="auto">
          <a:xfrm>
            <a:off x="3719513" y="2319338"/>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FF0000"/>
                </a:solidFill>
              </a:rPr>
              <a:t>用到什么技术？</a:t>
            </a:r>
          </a:p>
        </p:txBody>
      </p:sp>
      <p:sp>
        <p:nvSpPr>
          <p:cNvPr id="4" name="TextBox 3">
            <a:extLst>
              <a:ext uri="{FF2B5EF4-FFF2-40B4-BE49-F238E27FC236}">
                <a16:creationId xmlns:a16="http://schemas.microsoft.com/office/drawing/2014/main" id="{91BFE6E1-A632-C60C-1058-FDC948116801}"/>
              </a:ext>
            </a:extLst>
          </p:cNvPr>
          <p:cNvSpPr txBox="1">
            <a:spLocks noChangeArrowheads="1"/>
          </p:cNvSpPr>
          <p:nvPr/>
        </p:nvSpPr>
        <p:spPr bwMode="auto">
          <a:xfrm>
            <a:off x="2992438" y="5661025"/>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b="1"/>
              <a:t>三角路由选择问题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a:extLst>
              <a:ext uri="{FF2B5EF4-FFF2-40B4-BE49-F238E27FC236}">
                <a16:creationId xmlns:a16="http://schemas.microsoft.com/office/drawing/2014/main" id="{48331492-3E38-3E15-AC81-9DF481E66415}"/>
              </a:ext>
            </a:extLst>
          </p:cNvPr>
          <p:cNvSpPr>
            <a:spLocks noGrp="1" noChangeArrowheads="1"/>
          </p:cNvSpPr>
          <p:nvPr>
            <p:ph type="title"/>
          </p:nvPr>
        </p:nvSpPr>
        <p:spPr/>
        <p:txBody>
          <a:bodyPr/>
          <a:lstStyle/>
          <a:p>
            <a:pPr algn="ctr"/>
            <a:r>
              <a:rPr lang="zh-CN" altLang="en-US" sz="4000"/>
              <a:t>使用直接路由选择向移动站</a:t>
            </a:r>
            <a:br>
              <a:rPr lang="zh-CN" altLang="en-US" sz="4000"/>
            </a:br>
            <a:r>
              <a:rPr lang="zh-CN" altLang="en-US" sz="4000"/>
              <a:t>发送数据报 </a:t>
            </a:r>
          </a:p>
        </p:txBody>
      </p:sp>
      <p:sp>
        <p:nvSpPr>
          <p:cNvPr id="71683" name="Line 5">
            <a:extLst>
              <a:ext uri="{FF2B5EF4-FFF2-40B4-BE49-F238E27FC236}">
                <a16:creationId xmlns:a16="http://schemas.microsoft.com/office/drawing/2014/main" id="{6C486AB4-1FEC-DDB9-CAC9-32A719A531CC}"/>
              </a:ext>
            </a:extLst>
          </p:cNvPr>
          <p:cNvSpPr>
            <a:spLocks noChangeShapeType="1"/>
          </p:cNvSpPr>
          <p:nvPr/>
        </p:nvSpPr>
        <p:spPr bwMode="auto">
          <a:xfrm rot="16200000" flipV="1">
            <a:off x="3203576" y="5086350"/>
            <a:ext cx="0" cy="720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684" name="Group 6">
            <a:extLst>
              <a:ext uri="{FF2B5EF4-FFF2-40B4-BE49-F238E27FC236}">
                <a16:creationId xmlns:a16="http://schemas.microsoft.com/office/drawing/2014/main" id="{90F7575D-C034-8664-D46D-9FE78E8F0383}"/>
              </a:ext>
            </a:extLst>
          </p:cNvPr>
          <p:cNvGrpSpPr>
            <a:grpSpLocks/>
          </p:cNvGrpSpPr>
          <p:nvPr/>
        </p:nvGrpSpPr>
        <p:grpSpPr bwMode="auto">
          <a:xfrm>
            <a:off x="2843213" y="2997200"/>
            <a:ext cx="2376487" cy="1800225"/>
            <a:chOff x="793" y="2069"/>
            <a:chExt cx="1497" cy="1134"/>
          </a:xfrm>
        </p:grpSpPr>
        <p:sp>
          <p:nvSpPr>
            <p:cNvPr id="71854" name="AutoShape 7">
              <a:extLst>
                <a:ext uri="{FF2B5EF4-FFF2-40B4-BE49-F238E27FC236}">
                  <a16:creationId xmlns:a16="http://schemas.microsoft.com/office/drawing/2014/main" id="{07EFF96A-91C2-DEE4-5129-A32BDED3CAB0}"/>
                </a:ext>
              </a:extLst>
            </p:cNvPr>
            <p:cNvSpPr>
              <a:spLocks noChangeAspect="1" noChangeArrowheads="1" noTextEdit="1"/>
            </p:cNvSpPr>
            <p:nvPr/>
          </p:nvSpPr>
          <p:spPr bwMode="auto">
            <a:xfrm>
              <a:off x="793" y="2069"/>
              <a:ext cx="1497"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855" name="Group 8">
              <a:extLst>
                <a:ext uri="{FF2B5EF4-FFF2-40B4-BE49-F238E27FC236}">
                  <a16:creationId xmlns:a16="http://schemas.microsoft.com/office/drawing/2014/main" id="{CE85182B-A6D6-499A-5773-D029C7467451}"/>
                </a:ext>
              </a:extLst>
            </p:cNvPr>
            <p:cNvGrpSpPr>
              <a:grpSpLocks/>
            </p:cNvGrpSpPr>
            <p:nvPr/>
          </p:nvGrpSpPr>
          <p:grpSpPr bwMode="auto">
            <a:xfrm>
              <a:off x="800" y="2082"/>
              <a:ext cx="1479" cy="1108"/>
              <a:chOff x="800" y="2082"/>
              <a:chExt cx="1479" cy="1108"/>
            </a:xfrm>
          </p:grpSpPr>
          <p:sp>
            <p:nvSpPr>
              <p:cNvPr id="71872" name="Oval 9">
                <a:extLst>
                  <a:ext uri="{FF2B5EF4-FFF2-40B4-BE49-F238E27FC236}">
                    <a16:creationId xmlns:a16="http://schemas.microsoft.com/office/drawing/2014/main" id="{6DAAD92C-6B53-B9A3-58E8-5B112DEA2DC7}"/>
                  </a:ext>
                </a:extLst>
              </p:cNvPr>
              <p:cNvSpPr>
                <a:spLocks noChangeArrowheads="1"/>
              </p:cNvSpPr>
              <p:nvPr/>
            </p:nvSpPr>
            <p:spPr bwMode="auto">
              <a:xfrm>
                <a:off x="1305" y="2082"/>
                <a:ext cx="645"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73" name="Oval 10">
                <a:extLst>
                  <a:ext uri="{FF2B5EF4-FFF2-40B4-BE49-F238E27FC236}">
                    <a16:creationId xmlns:a16="http://schemas.microsoft.com/office/drawing/2014/main" id="{27FDC1CB-8A2A-D0DF-797B-04C1F6ACD336}"/>
                  </a:ext>
                </a:extLst>
              </p:cNvPr>
              <p:cNvSpPr>
                <a:spLocks noChangeArrowheads="1"/>
              </p:cNvSpPr>
              <p:nvPr/>
            </p:nvSpPr>
            <p:spPr bwMode="auto">
              <a:xfrm>
                <a:off x="951" y="2202"/>
                <a:ext cx="494"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74" name="Oval 11">
                <a:extLst>
                  <a:ext uri="{FF2B5EF4-FFF2-40B4-BE49-F238E27FC236}">
                    <a16:creationId xmlns:a16="http://schemas.microsoft.com/office/drawing/2014/main" id="{736C8BFD-8863-BD3B-24E0-B4FD6DB34CA7}"/>
                  </a:ext>
                </a:extLst>
              </p:cNvPr>
              <p:cNvSpPr>
                <a:spLocks noChangeArrowheads="1"/>
              </p:cNvSpPr>
              <p:nvPr/>
            </p:nvSpPr>
            <p:spPr bwMode="auto">
              <a:xfrm>
                <a:off x="800" y="2478"/>
                <a:ext cx="333" cy="37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75" name="Oval 12">
                <a:extLst>
                  <a:ext uri="{FF2B5EF4-FFF2-40B4-BE49-F238E27FC236}">
                    <a16:creationId xmlns:a16="http://schemas.microsoft.com/office/drawing/2014/main" id="{5B98A3EC-E77A-0FF1-8A42-19BC868289AA}"/>
                  </a:ext>
                </a:extLst>
              </p:cNvPr>
              <p:cNvSpPr>
                <a:spLocks noChangeArrowheads="1"/>
              </p:cNvSpPr>
              <p:nvPr/>
            </p:nvSpPr>
            <p:spPr bwMode="auto">
              <a:xfrm>
                <a:off x="900" y="2643"/>
                <a:ext cx="502" cy="40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76" name="Oval 13">
                <a:extLst>
                  <a:ext uri="{FF2B5EF4-FFF2-40B4-BE49-F238E27FC236}">
                    <a16:creationId xmlns:a16="http://schemas.microsoft.com/office/drawing/2014/main" id="{A8B38AAE-EE7D-0E74-683E-0E0674ECBD50}"/>
                  </a:ext>
                </a:extLst>
              </p:cNvPr>
              <p:cNvSpPr>
                <a:spLocks noChangeArrowheads="1"/>
              </p:cNvSpPr>
              <p:nvPr/>
            </p:nvSpPr>
            <p:spPr bwMode="auto">
              <a:xfrm>
                <a:off x="1255" y="2709"/>
                <a:ext cx="748" cy="48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77" name="Oval 14">
                <a:extLst>
                  <a:ext uri="{FF2B5EF4-FFF2-40B4-BE49-F238E27FC236}">
                    <a16:creationId xmlns:a16="http://schemas.microsoft.com/office/drawing/2014/main" id="{CFED2C71-034C-CAD3-74A7-97CF7E269DE2}"/>
                  </a:ext>
                </a:extLst>
              </p:cNvPr>
              <p:cNvSpPr>
                <a:spLocks noChangeArrowheads="1"/>
              </p:cNvSpPr>
              <p:nvPr/>
            </p:nvSpPr>
            <p:spPr bwMode="auto">
              <a:xfrm>
                <a:off x="1731" y="2216"/>
                <a:ext cx="480"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78" name="Oval 15">
                <a:extLst>
                  <a:ext uri="{FF2B5EF4-FFF2-40B4-BE49-F238E27FC236}">
                    <a16:creationId xmlns:a16="http://schemas.microsoft.com/office/drawing/2014/main" id="{A0C21718-0BF9-5E4F-E186-583A13643258}"/>
                  </a:ext>
                </a:extLst>
              </p:cNvPr>
              <p:cNvSpPr>
                <a:spLocks noChangeArrowheads="1"/>
              </p:cNvSpPr>
              <p:nvPr/>
            </p:nvSpPr>
            <p:spPr bwMode="auto">
              <a:xfrm>
                <a:off x="1803" y="2447"/>
                <a:ext cx="476"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79" name="Oval 16">
                <a:extLst>
                  <a:ext uri="{FF2B5EF4-FFF2-40B4-BE49-F238E27FC236}">
                    <a16:creationId xmlns:a16="http://schemas.microsoft.com/office/drawing/2014/main" id="{B5FE4493-4233-D6E6-EE26-905B6CDD20B1}"/>
                  </a:ext>
                </a:extLst>
              </p:cNvPr>
              <p:cNvSpPr>
                <a:spLocks noChangeArrowheads="1"/>
              </p:cNvSpPr>
              <p:nvPr/>
            </p:nvSpPr>
            <p:spPr bwMode="auto">
              <a:xfrm>
                <a:off x="1760" y="2523"/>
                <a:ext cx="473"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80" name="Oval 17">
                <a:extLst>
                  <a:ext uri="{FF2B5EF4-FFF2-40B4-BE49-F238E27FC236}">
                    <a16:creationId xmlns:a16="http://schemas.microsoft.com/office/drawing/2014/main" id="{093C9A04-E99F-103C-4A3C-0D1290CA1405}"/>
                  </a:ext>
                </a:extLst>
              </p:cNvPr>
              <p:cNvSpPr>
                <a:spLocks noChangeArrowheads="1"/>
              </p:cNvSpPr>
              <p:nvPr/>
            </p:nvSpPr>
            <p:spPr bwMode="auto">
              <a:xfrm>
                <a:off x="1069" y="2345"/>
                <a:ext cx="960"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1856" name="Freeform 18">
              <a:extLst>
                <a:ext uri="{FF2B5EF4-FFF2-40B4-BE49-F238E27FC236}">
                  <a16:creationId xmlns:a16="http://schemas.microsoft.com/office/drawing/2014/main" id="{1E386B4E-F031-3847-01A3-9299D9808DE8}"/>
                </a:ext>
              </a:extLst>
            </p:cNvPr>
            <p:cNvSpPr>
              <a:spLocks/>
            </p:cNvSpPr>
            <p:nvPr/>
          </p:nvSpPr>
          <p:spPr bwMode="auto">
            <a:xfrm>
              <a:off x="1319" y="2073"/>
              <a:ext cx="613" cy="236"/>
            </a:xfrm>
            <a:custGeom>
              <a:avLst/>
              <a:gdLst>
                <a:gd name="T0" fmla="*/ 7876 w 171"/>
                <a:gd name="T1" fmla="*/ 2917 h 53"/>
                <a:gd name="T2" fmla="*/ 4008 w 171"/>
                <a:gd name="T3" fmla="*/ 80 h 53"/>
                <a:gd name="T4" fmla="*/ 0 w 171"/>
                <a:gd name="T5" fmla="*/ 3170 h 53"/>
                <a:gd name="T6" fmla="*/ 4008 w 171"/>
                <a:gd name="T7" fmla="*/ 4680 h 53"/>
                <a:gd name="T8" fmla="*/ 7876 w 171"/>
                <a:gd name="T9" fmla="*/ 291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53">
                  <a:moveTo>
                    <a:pt x="171" y="33"/>
                  </a:moveTo>
                  <a:cubicBezTo>
                    <a:pt x="157" y="13"/>
                    <a:pt x="124" y="1"/>
                    <a:pt x="87" y="1"/>
                  </a:cubicBezTo>
                  <a:cubicBezTo>
                    <a:pt x="47" y="0"/>
                    <a:pt x="13" y="15"/>
                    <a:pt x="0" y="36"/>
                  </a:cubicBezTo>
                  <a:lnTo>
                    <a:pt x="87" y="53"/>
                  </a:lnTo>
                  <a:lnTo>
                    <a:pt x="171" y="3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Arc 19">
              <a:extLst>
                <a:ext uri="{FF2B5EF4-FFF2-40B4-BE49-F238E27FC236}">
                  <a16:creationId xmlns:a16="http://schemas.microsoft.com/office/drawing/2014/main" id="{5E0026CF-89E3-B9BE-88F5-97E357CF2E39}"/>
                </a:ext>
              </a:extLst>
            </p:cNvPr>
            <p:cNvSpPr>
              <a:spLocks/>
            </p:cNvSpPr>
            <p:nvPr/>
          </p:nvSpPr>
          <p:spPr bwMode="auto">
            <a:xfrm>
              <a:off x="1325" y="2081"/>
              <a:ext cx="606" cy="228"/>
            </a:xfrm>
            <a:custGeom>
              <a:avLst/>
              <a:gdLst>
                <a:gd name="T0" fmla="*/ 0 w 40533"/>
                <a:gd name="T1" fmla="*/ 0 h 21600"/>
                <a:gd name="T2" fmla="*/ 0 w 40533"/>
                <a:gd name="T3" fmla="*/ 0 h 21600"/>
                <a:gd name="T4" fmla="*/ 0 w 40533"/>
                <a:gd name="T5" fmla="*/ 0 h 21600"/>
                <a:gd name="T6" fmla="*/ 0 60000 65536"/>
                <a:gd name="T7" fmla="*/ 0 60000 65536"/>
                <a:gd name="T8" fmla="*/ 0 60000 65536"/>
              </a:gdLst>
              <a:ahLst/>
              <a:cxnLst>
                <a:cxn ang="T6">
                  <a:pos x="T0" y="T1"/>
                </a:cxn>
                <a:cxn ang="T7">
                  <a:pos x="T2" y="T3"/>
                </a:cxn>
                <a:cxn ang="T8">
                  <a:pos x="T4" y="T5"/>
                </a:cxn>
              </a:cxnLst>
              <a:rect l="0" t="0" r="r" b="b"/>
              <a:pathLst>
                <a:path w="40533" h="21600" fill="none" extrusionOk="0">
                  <a:moveTo>
                    <a:pt x="-1" y="14714"/>
                  </a:moveTo>
                  <a:cubicBezTo>
                    <a:pt x="2956" y="5922"/>
                    <a:pt x="11196" y="-1"/>
                    <a:pt x="20473" y="0"/>
                  </a:cubicBezTo>
                  <a:cubicBezTo>
                    <a:pt x="29310" y="0"/>
                    <a:pt x="37256" y="5383"/>
                    <a:pt x="40533" y="13590"/>
                  </a:cubicBezTo>
                </a:path>
                <a:path w="40533" h="21600" stroke="0" extrusionOk="0">
                  <a:moveTo>
                    <a:pt x="-1" y="14714"/>
                  </a:moveTo>
                  <a:cubicBezTo>
                    <a:pt x="2956" y="5922"/>
                    <a:pt x="11196" y="-1"/>
                    <a:pt x="20473" y="0"/>
                  </a:cubicBezTo>
                  <a:cubicBezTo>
                    <a:pt x="29310" y="0"/>
                    <a:pt x="37256" y="5383"/>
                    <a:pt x="40533" y="13590"/>
                  </a:cubicBezTo>
                  <a:lnTo>
                    <a:pt x="20473" y="21600"/>
                  </a:lnTo>
                  <a:lnTo>
                    <a:pt x="-1" y="147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58" name="Freeform 20">
              <a:extLst>
                <a:ext uri="{FF2B5EF4-FFF2-40B4-BE49-F238E27FC236}">
                  <a16:creationId xmlns:a16="http://schemas.microsoft.com/office/drawing/2014/main" id="{2B01D029-9A8A-A59A-3535-A6C8F987A323}"/>
                </a:ext>
              </a:extLst>
            </p:cNvPr>
            <p:cNvSpPr>
              <a:spLocks/>
            </p:cNvSpPr>
            <p:nvPr/>
          </p:nvSpPr>
          <p:spPr bwMode="auto">
            <a:xfrm>
              <a:off x="947" y="2198"/>
              <a:ext cx="383" cy="280"/>
            </a:xfrm>
            <a:custGeom>
              <a:avLst/>
              <a:gdLst>
                <a:gd name="T0" fmla="*/ 4907 w 107"/>
                <a:gd name="T1" fmla="*/ 613 h 63"/>
                <a:gd name="T2" fmla="*/ 3214 w 107"/>
                <a:gd name="T3" fmla="*/ 0 h 63"/>
                <a:gd name="T4" fmla="*/ 50 w 107"/>
                <a:gd name="T5" fmla="*/ 4564 h 63"/>
                <a:gd name="T6" fmla="*/ 89 w 107"/>
                <a:gd name="T7" fmla="*/ 5529 h 63"/>
                <a:gd name="T8" fmla="*/ 3214 w 107"/>
                <a:gd name="T9" fmla="*/ 4564 h 63"/>
                <a:gd name="T10" fmla="*/ 4907 w 107"/>
                <a:gd name="T11" fmla="*/ 613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Arc 21">
              <a:extLst>
                <a:ext uri="{FF2B5EF4-FFF2-40B4-BE49-F238E27FC236}">
                  <a16:creationId xmlns:a16="http://schemas.microsoft.com/office/drawing/2014/main" id="{4289483F-6867-8412-8632-201E14C8A305}"/>
                </a:ext>
              </a:extLst>
            </p:cNvPr>
            <p:cNvSpPr>
              <a:spLocks/>
            </p:cNvSpPr>
            <p:nvPr/>
          </p:nvSpPr>
          <p:spPr bwMode="auto">
            <a:xfrm>
              <a:off x="954" y="2201"/>
              <a:ext cx="375" cy="277"/>
            </a:xfrm>
            <a:custGeom>
              <a:avLst/>
              <a:gdLst>
                <a:gd name="T0" fmla="*/ 0 w 32971"/>
                <a:gd name="T1" fmla="*/ 0 h 26209"/>
                <a:gd name="T2" fmla="*/ 0 w 32971"/>
                <a:gd name="T3" fmla="*/ 0 h 26209"/>
                <a:gd name="T4" fmla="*/ 0 w 32971"/>
                <a:gd name="T5" fmla="*/ 0 h 26209"/>
                <a:gd name="T6" fmla="*/ 0 60000 65536"/>
                <a:gd name="T7" fmla="*/ 0 60000 65536"/>
                <a:gd name="T8" fmla="*/ 0 60000 65536"/>
              </a:gdLst>
              <a:ahLst/>
              <a:cxnLst>
                <a:cxn ang="T6">
                  <a:pos x="T0" y="T1"/>
                </a:cxn>
                <a:cxn ang="T7">
                  <a:pos x="T2" y="T3"/>
                </a:cxn>
                <a:cxn ang="T8">
                  <a:pos x="T4" y="T5"/>
                </a:cxn>
              </a:cxnLst>
              <a:rect l="0" t="0" r="r" b="b"/>
              <a:pathLst>
                <a:path w="32971" h="26209" fill="none" extrusionOk="0">
                  <a:moveTo>
                    <a:pt x="497" y="26209"/>
                  </a:moveTo>
                  <a:cubicBezTo>
                    <a:pt x="166" y="24695"/>
                    <a:pt x="0" y="23149"/>
                    <a:pt x="0" y="21600"/>
                  </a:cubicBezTo>
                  <a:cubicBezTo>
                    <a:pt x="0" y="9670"/>
                    <a:pt x="9670" y="0"/>
                    <a:pt x="21600" y="0"/>
                  </a:cubicBezTo>
                  <a:cubicBezTo>
                    <a:pt x="25617" y="-1"/>
                    <a:pt x="29555" y="1120"/>
                    <a:pt x="32970" y="3235"/>
                  </a:cubicBezTo>
                </a:path>
                <a:path w="32971" h="26209" stroke="0" extrusionOk="0">
                  <a:moveTo>
                    <a:pt x="497" y="26209"/>
                  </a:moveTo>
                  <a:cubicBezTo>
                    <a:pt x="166" y="24695"/>
                    <a:pt x="0" y="23149"/>
                    <a:pt x="0" y="21600"/>
                  </a:cubicBezTo>
                  <a:cubicBezTo>
                    <a:pt x="0" y="9670"/>
                    <a:pt x="9670" y="0"/>
                    <a:pt x="21600" y="0"/>
                  </a:cubicBezTo>
                  <a:cubicBezTo>
                    <a:pt x="25617" y="-1"/>
                    <a:pt x="29555" y="1120"/>
                    <a:pt x="32970" y="3235"/>
                  </a:cubicBezTo>
                  <a:lnTo>
                    <a:pt x="21600" y="21600"/>
                  </a:lnTo>
                  <a:lnTo>
                    <a:pt x="497" y="2620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60" name="Freeform 22">
              <a:extLst>
                <a:ext uri="{FF2B5EF4-FFF2-40B4-BE49-F238E27FC236}">
                  <a16:creationId xmlns:a16="http://schemas.microsoft.com/office/drawing/2014/main" id="{14756981-D097-AC6B-8FDE-FC73E1069570}"/>
                </a:ext>
              </a:extLst>
            </p:cNvPr>
            <p:cNvSpPr>
              <a:spLocks/>
            </p:cNvSpPr>
            <p:nvPr/>
          </p:nvSpPr>
          <p:spPr bwMode="auto">
            <a:xfrm>
              <a:off x="897" y="2829"/>
              <a:ext cx="383" cy="223"/>
            </a:xfrm>
            <a:custGeom>
              <a:avLst/>
              <a:gdLst>
                <a:gd name="T0" fmla="*/ 0 w 107"/>
                <a:gd name="T1" fmla="*/ 0 h 50"/>
                <a:gd name="T2" fmla="*/ 0 w 107"/>
                <a:gd name="T3" fmla="*/ 178 h 50"/>
                <a:gd name="T4" fmla="*/ 3304 w 107"/>
                <a:gd name="T5" fmla="*/ 4438 h 50"/>
                <a:gd name="T6" fmla="*/ 4907 w 107"/>
                <a:gd name="T7" fmla="*/ 3898 h 50"/>
                <a:gd name="T8" fmla="*/ 3304 w 107"/>
                <a:gd name="T9" fmla="*/ 259 h 50"/>
                <a:gd name="T10" fmla="*/ 0 w 107"/>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Arc 23">
              <a:extLst>
                <a:ext uri="{FF2B5EF4-FFF2-40B4-BE49-F238E27FC236}">
                  <a16:creationId xmlns:a16="http://schemas.microsoft.com/office/drawing/2014/main" id="{3A0E11DD-B1FD-36F0-C67D-DBC4C49DC997}"/>
                </a:ext>
              </a:extLst>
            </p:cNvPr>
            <p:cNvSpPr>
              <a:spLocks/>
            </p:cNvSpPr>
            <p:nvPr/>
          </p:nvSpPr>
          <p:spPr bwMode="auto">
            <a:xfrm>
              <a:off x="900" y="2833"/>
              <a:ext cx="379" cy="216"/>
            </a:xfrm>
            <a:custGeom>
              <a:avLst/>
              <a:gdLst>
                <a:gd name="T0" fmla="*/ 0 w 32126"/>
                <a:gd name="T1" fmla="*/ 0 h 22653"/>
                <a:gd name="T2" fmla="*/ 0 w 32126"/>
                <a:gd name="T3" fmla="*/ 0 h 22653"/>
                <a:gd name="T4" fmla="*/ 0 w 32126"/>
                <a:gd name="T5" fmla="*/ 0 h 22653"/>
                <a:gd name="T6" fmla="*/ 0 60000 65536"/>
                <a:gd name="T7" fmla="*/ 0 60000 65536"/>
                <a:gd name="T8" fmla="*/ 0 60000 65536"/>
              </a:gdLst>
              <a:ahLst/>
              <a:cxnLst>
                <a:cxn ang="T6">
                  <a:pos x="T0" y="T1"/>
                </a:cxn>
                <a:cxn ang="T7">
                  <a:pos x="T2" y="T3"/>
                </a:cxn>
                <a:cxn ang="T8">
                  <a:pos x="T4" y="T5"/>
                </a:cxn>
              </a:cxnLst>
              <a:rect l="0" t="0" r="r" b="b"/>
              <a:pathLst>
                <a:path w="32126" h="22653" fill="none" extrusionOk="0">
                  <a:moveTo>
                    <a:pt x="32125" y="19914"/>
                  </a:moveTo>
                  <a:cubicBezTo>
                    <a:pt x="28908" y="21710"/>
                    <a:pt x="25284" y="22652"/>
                    <a:pt x="21600" y="22653"/>
                  </a:cubicBezTo>
                  <a:cubicBezTo>
                    <a:pt x="9670" y="22653"/>
                    <a:pt x="0" y="12982"/>
                    <a:pt x="0" y="1053"/>
                  </a:cubicBezTo>
                  <a:cubicBezTo>
                    <a:pt x="-1" y="701"/>
                    <a:pt x="8" y="350"/>
                    <a:pt x="25" y="-1"/>
                  </a:cubicBezTo>
                </a:path>
                <a:path w="32126" h="22653" stroke="0" extrusionOk="0">
                  <a:moveTo>
                    <a:pt x="32125" y="19914"/>
                  </a:moveTo>
                  <a:cubicBezTo>
                    <a:pt x="28908" y="21710"/>
                    <a:pt x="25284" y="22652"/>
                    <a:pt x="21600" y="22653"/>
                  </a:cubicBezTo>
                  <a:cubicBezTo>
                    <a:pt x="9670" y="22653"/>
                    <a:pt x="0" y="12982"/>
                    <a:pt x="0" y="1053"/>
                  </a:cubicBezTo>
                  <a:cubicBezTo>
                    <a:pt x="-1" y="701"/>
                    <a:pt x="8" y="350"/>
                    <a:pt x="25" y="-1"/>
                  </a:cubicBezTo>
                  <a:lnTo>
                    <a:pt x="21600" y="1053"/>
                  </a:lnTo>
                  <a:lnTo>
                    <a:pt x="32125" y="199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62" name="Freeform 24">
              <a:extLst>
                <a:ext uri="{FF2B5EF4-FFF2-40B4-BE49-F238E27FC236}">
                  <a16:creationId xmlns:a16="http://schemas.microsoft.com/office/drawing/2014/main" id="{DF3487E9-122A-14BC-6F3E-AEBEFCC3266A}"/>
                </a:ext>
              </a:extLst>
            </p:cNvPr>
            <p:cNvSpPr>
              <a:spLocks/>
            </p:cNvSpPr>
            <p:nvPr/>
          </p:nvSpPr>
          <p:spPr bwMode="auto">
            <a:xfrm>
              <a:off x="1925" y="2207"/>
              <a:ext cx="290" cy="271"/>
            </a:xfrm>
            <a:custGeom>
              <a:avLst/>
              <a:gdLst>
                <a:gd name="T0" fmla="*/ 3308 w 81"/>
                <a:gd name="T1" fmla="*/ 5349 h 61"/>
                <a:gd name="T2" fmla="*/ 3716 w 81"/>
                <a:gd name="T3" fmla="*/ 3594 h 61"/>
                <a:gd name="T4" fmla="*/ 641 w 81"/>
                <a:gd name="T5" fmla="*/ 80 h 61"/>
                <a:gd name="T6" fmla="*/ 0 w 81"/>
                <a:gd name="T7" fmla="*/ 80 h 61"/>
                <a:gd name="T8" fmla="*/ 641 w 81"/>
                <a:gd name="T9" fmla="*/ 3594 h 61"/>
                <a:gd name="T10" fmla="*/ 3308 w 81"/>
                <a:gd name="T11" fmla="*/ 5349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Arc 25">
              <a:extLst>
                <a:ext uri="{FF2B5EF4-FFF2-40B4-BE49-F238E27FC236}">
                  <a16:creationId xmlns:a16="http://schemas.microsoft.com/office/drawing/2014/main" id="{74DE6FC5-E093-DABE-DC46-F0059C34E254}"/>
                </a:ext>
              </a:extLst>
            </p:cNvPr>
            <p:cNvSpPr>
              <a:spLocks/>
            </p:cNvSpPr>
            <p:nvPr/>
          </p:nvSpPr>
          <p:spPr bwMode="auto">
            <a:xfrm>
              <a:off x="1927" y="2214"/>
              <a:ext cx="285" cy="266"/>
            </a:xfrm>
            <a:custGeom>
              <a:avLst/>
              <a:gdLst>
                <a:gd name="T0" fmla="*/ 0 w 25970"/>
                <a:gd name="T1" fmla="*/ 0 h 32372"/>
                <a:gd name="T2" fmla="*/ 0 w 25970"/>
                <a:gd name="T3" fmla="*/ 0 h 32372"/>
                <a:gd name="T4" fmla="*/ 0 w 25970"/>
                <a:gd name="T5" fmla="*/ 0 h 32372"/>
                <a:gd name="T6" fmla="*/ 0 60000 65536"/>
                <a:gd name="T7" fmla="*/ 0 60000 65536"/>
                <a:gd name="T8" fmla="*/ 0 60000 65536"/>
              </a:gdLst>
              <a:ahLst/>
              <a:cxnLst>
                <a:cxn ang="T6">
                  <a:pos x="T0" y="T1"/>
                </a:cxn>
                <a:cxn ang="T7">
                  <a:pos x="T2" y="T3"/>
                </a:cxn>
                <a:cxn ang="T8">
                  <a:pos x="T4" y="T5"/>
                </a:cxn>
              </a:cxnLst>
              <a:rect l="0" t="0" r="r" b="b"/>
              <a:pathLst>
                <a:path w="25970" h="32372" fill="none" extrusionOk="0">
                  <a:moveTo>
                    <a:pt x="-1" y="446"/>
                  </a:moveTo>
                  <a:cubicBezTo>
                    <a:pt x="1437" y="149"/>
                    <a:pt x="2901" y="-1"/>
                    <a:pt x="4370" y="0"/>
                  </a:cubicBezTo>
                  <a:cubicBezTo>
                    <a:pt x="16299" y="0"/>
                    <a:pt x="25970" y="9670"/>
                    <a:pt x="25970" y="21600"/>
                  </a:cubicBezTo>
                  <a:cubicBezTo>
                    <a:pt x="25970" y="25380"/>
                    <a:pt x="24977" y="29095"/>
                    <a:pt x="23092" y="32372"/>
                  </a:cubicBezTo>
                </a:path>
                <a:path w="25970" h="32372" stroke="0" extrusionOk="0">
                  <a:moveTo>
                    <a:pt x="-1" y="446"/>
                  </a:moveTo>
                  <a:cubicBezTo>
                    <a:pt x="1437" y="149"/>
                    <a:pt x="2901" y="-1"/>
                    <a:pt x="4370" y="0"/>
                  </a:cubicBezTo>
                  <a:cubicBezTo>
                    <a:pt x="16299" y="0"/>
                    <a:pt x="25970" y="9670"/>
                    <a:pt x="25970" y="21600"/>
                  </a:cubicBezTo>
                  <a:cubicBezTo>
                    <a:pt x="25970" y="25380"/>
                    <a:pt x="24977" y="29095"/>
                    <a:pt x="23092" y="32372"/>
                  </a:cubicBezTo>
                  <a:lnTo>
                    <a:pt x="4370" y="21600"/>
                  </a:lnTo>
                  <a:lnTo>
                    <a:pt x="-1" y="4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64" name="Freeform 26">
              <a:extLst>
                <a:ext uri="{FF2B5EF4-FFF2-40B4-BE49-F238E27FC236}">
                  <a16:creationId xmlns:a16="http://schemas.microsoft.com/office/drawing/2014/main" id="{21CC2494-0178-88FD-DA5B-5AA1FFE3DB65}"/>
                </a:ext>
              </a:extLst>
            </p:cNvPr>
            <p:cNvSpPr>
              <a:spLocks/>
            </p:cNvSpPr>
            <p:nvPr/>
          </p:nvSpPr>
          <p:spPr bwMode="auto">
            <a:xfrm>
              <a:off x="2007" y="2474"/>
              <a:ext cx="276" cy="267"/>
            </a:xfrm>
            <a:custGeom>
              <a:avLst/>
              <a:gdLst>
                <a:gd name="T0" fmla="*/ 2853 w 77"/>
                <a:gd name="T1" fmla="*/ 5287 h 60"/>
                <a:gd name="T2" fmla="*/ 3545 w 77"/>
                <a:gd name="T3" fmla="*/ 3088 h 60"/>
                <a:gd name="T4" fmla="*/ 2212 w 77"/>
                <a:gd name="T5" fmla="*/ 0 h 60"/>
                <a:gd name="T6" fmla="*/ 0 w 77"/>
                <a:gd name="T7" fmla="*/ 3088 h 60"/>
                <a:gd name="T8" fmla="*/ 2853 w 77"/>
                <a:gd name="T9" fmla="*/ 528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60">
                  <a:moveTo>
                    <a:pt x="62" y="60"/>
                  </a:moveTo>
                  <a:cubicBezTo>
                    <a:pt x="71" y="53"/>
                    <a:pt x="77" y="44"/>
                    <a:pt x="77" y="35"/>
                  </a:cubicBezTo>
                  <a:cubicBezTo>
                    <a:pt x="77" y="21"/>
                    <a:pt x="66" y="9"/>
                    <a:pt x="48" y="0"/>
                  </a:cubicBezTo>
                  <a:lnTo>
                    <a:pt x="0" y="35"/>
                  </a:lnTo>
                  <a:lnTo>
                    <a:pt x="62" y="6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Arc 27">
              <a:extLst>
                <a:ext uri="{FF2B5EF4-FFF2-40B4-BE49-F238E27FC236}">
                  <a16:creationId xmlns:a16="http://schemas.microsoft.com/office/drawing/2014/main" id="{B358E5FC-B70A-C3E4-0B39-22AA8FF7D011}"/>
                </a:ext>
              </a:extLst>
            </p:cNvPr>
            <p:cNvSpPr>
              <a:spLocks/>
            </p:cNvSpPr>
            <p:nvPr/>
          </p:nvSpPr>
          <p:spPr bwMode="auto">
            <a:xfrm>
              <a:off x="2007" y="2480"/>
              <a:ext cx="273" cy="263"/>
            </a:xfrm>
            <a:custGeom>
              <a:avLst/>
              <a:gdLst>
                <a:gd name="T0" fmla="*/ 0 w 21600"/>
                <a:gd name="T1" fmla="*/ 0 h 29516"/>
                <a:gd name="T2" fmla="*/ 0 w 21600"/>
                <a:gd name="T3" fmla="*/ 0 h 29516"/>
                <a:gd name="T4" fmla="*/ 0 w 21600"/>
                <a:gd name="T5" fmla="*/ 0 h 29516"/>
                <a:gd name="T6" fmla="*/ 0 60000 65536"/>
                <a:gd name="T7" fmla="*/ 0 60000 65536"/>
                <a:gd name="T8" fmla="*/ 0 60000 65536"/>
              </a:gdLst>
              <a:ahLst/>
              <a:cxnLst>
                <a:cxn ang="T6">
                  <a:pos x="T0" y="T1"/>
                </a:cxn>
                <a:cxn ang="T7">
                  <a:pos x="T2" y="T3"/>
                </a:cxn>
                <a:cxn ang="T8">
                  <a:pos x="T4" y="T5"/>
                </a:cxn>
              </a:cxnLst>
              <a:rect l="0" t="0" r="r" b="b"/>
              <a:pathLst>
                <a:path w="21600" h="29516" fill="none" extrusionOk="0">
                  <a:moveTo>
                    <a:pt x="13479" y="0"/>
                  </a:moveTo>
                  <a:cubicBezTo>
                    <a:pt x="18611" y="4099"/>
                    <a:pt x="21600" y="10310"/>
                    <a:pt x="21600" y="16878"/>
                  </a:cubicBezTo>
                  <a:cubicBezTo>
                    <a:pt x="21600" y="21414"/>
                    <a:pt x="20171" y="25836"/>
                    <a:pt x="17516" y="29515"/>
                  </a:cubicBezTo>
                </a:path>
                <a:path w="21600" h="29516" stroke="0" extrusionOk="0">
                  <a:moveTo>
                    <a:pt x="13479" y="0"/>
                  </a:moveTo>
                  <a:cubicBezTo>
                    <a:pt x="18611" y="4099"/>
                    <a:pt x="21600" y="10310"/>
                    <a:pt x="21600" y="16878"/>
                  </a:cubicBezTo>
                  <a:cubicBezTo>
                    <a:pt x="21600" y="21414"/>
                    <a:pt x="20171" y="25836"/>
                    <a:pt x="17516" y="29515"/>
                  </a:cubicBezTo>
                  <a:lnTo>
                    <a:pt x="0" y="16878"/>
                  </a:lnTo>
                  <a:lnTo>
                    <a:pt x="1347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66" name="Freeform 28">
              <a:extLst>
                <a:ext uri="{FF2B5EF4-FFF2-40B4-BE49-F238E27FC236}">
                  <a16:creationId xmlns:a16="http://schemas.microsoft.com/office/drawing/2014/main" id="{F434CBD0-0CDD-5B43-EA9C-92E7AB5DC1A5}"/>
                </a:ext>
              </a:extLst>
            </p:cNvPr>
            <p:cNvSpPr>
              <a:spLocks/>
            </p:cNvSpPr>
            <p:nvPr/>
          </p:nvSpPr>
          <p:spPr bwMode="auto">
            <a:xfrm>
              <a:off x="1914" y="2736"/>
              <a:ext cx="326" cy="387"/>
            </a:xfrm>
            <a:custGeom>
              <a:avLst/>
              <a:gdLst>
                <a:gd name="T0" fmla="*/ 0 w 91"/>
                <a:gd name="T1" fmla="*/ 7300 h 87"/>
                <a:gd name="T2" fmla="*/ 1053 w 91"/>
                <a:gd name="T3" fmla="*/ 7580 h 87"/>
                <a:gd name="T4" fmla="*/ 4184 w 91"/>
                <a:gd name="T5" fmla="*/ 1762 h 87"/>
                <a:gd name="T6" fmla="*/ 4041 w 91"/>
                <a:gd name="T7" fmla="*/ 0 h 87"/>
                <a:gd name="T8" fmla="*/ 1053 w 91"/>
                <a:gd name="T9" fmla="*/ 1762 h 87"/>
                <a:gd name="T10" fmla="*/ 0 w 91"/>
                <a:gd name="T11" fmla="*/ 7300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Arc 29">
              <a:extLst>
                <a:ext uri="{FF2B5EF4-FFF2-40B4-BE49-F238E27FC236}">
                  <a16:creationId xmlns:a16="http://schemas.microsoft.com/office/drawing/2014/main" id="{9A52A6ED-6C5C-0861-1F50-44904CD271F0}"/>
                </a:ext>
              </a:extLst>
            </p:cNvPr>
            <p:cNvSpPr>
              <a:spLocks/>
            </p:cNvSpPr>
            <p:nvPr/>
          </p:nvSpPr>
          <p:spPr bwMode="auto">
            <a:xfrm>
              <a:off x="1919" y="2740"/>
              <a:ext cx="319" cy="380"/>
            </a:xfrm>
            <a:custGeom>
              <a:avLst/>
              <a:gdLst>
                <a:gd name="T0" fmla="*/ 0 w 28643"/>
                <a:gd name="T1" fmla="*/ 0 h 27802"/>
                <a:gd name="T2" fmla="*/ 0 w 28643"/>
                <a:gd name="T3" fmla="*/ 0 h 27802"/>
                <a:gd name="T4" fmla="*/ 0 w 28643"/>
                <a:gd name="T5" fmla="*/ 0 h 27802"/>
                <a:gd name="T6" fmla="*/ 0 60000 65536"/>
                <a:gd name="T7" fmla="*/ 0 60000 65536"/>
                <a:gd name="T8" fmla="*/ 0 60000 65536"/>
              </a:gdLst>
              <a:ahLst/>
              <a:cxnLst>
                <a:cxn ang="T6">
                  <a:pos x="T0" y="T1"/>
                </a:cxn>
                <a:cxn ang="T7">
                  <a:pos x="T2" y="T3"/>
                </a:cxn>
                <a:cxn ang="T8">
                  <a:pos x="T4" y="T5"/>
                </a:cxn>
              </a:cxnLst>
              <a:rect l="0" t="0" r="r" b="b"/>
              <a:pathLst>
                <a:path w="28643" h="27802" fill="none" extrusionOk="0">
                  <a:moveTo>
                    <a:pt x="27733" y="0"/>
                  </a:moveTo>
                  <a:cubicBezTo>
                    <a:pt x="28336" y="2012"/>
                    <a:pt x="28643" y="4101"/>
                    <a:pt x="28643" y="6202"/>
                  </a:cubicBezTo>
                  <a:cubicBezTo>
                    <a:pt x="28643" y="18131"/>
                    <a:pt x="18972" y="27802"/>
                    <a:pt x="7043" y="27802"/>
                  </a:cubicBezTo>
                  <a:cubicBezTo>
                    <a:pt x="4646" y="27802"/>
                    <a:pt x="2266" y="27403"/>
                    <a:pt x="0" y="26621"/>
                  </a:cubicBezTo>
                </a:path>
                <a:path w="28643" h="27802" stroke="0" extrusionOk="0">
                  <a:moveTo>
                    <a:pt x="27733" y="0"/>
                  </a:moveTo>
                  <a:cubicBezTo>
                    <a:pt x="28336" y="2012"/>
                    <a:pt x="28643" y="4101"/>
                    <a:pt x="28643" y="6202"/>
                  </a:cubicBezTo>
                  <a:cubicBezTo>
                    <a:pt x="28643" y="18131"/>
                    <a:pt x="18972" y="27802"/>
                    <a:pt x="7043" y="27802"/>
                  </a:cubicBezTo>
                  <a:cubicBezTo>
                    <a:pt x="4646" y="27802"/>
                    <a:pt x="2266" y="27403"/>
                    <a:pt x="0" y="26621"/>
                  </a:cubicBezTo>
                  <a:lnTo>
                    <a:pt x="7043" y="6202"/>
                  </a:lnTo>
                  <a:lnTo>
                    <a:pt x="2773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68" name="Freeform 30">
              <a:extLst>
                <a:ext uri="{FF2B5EF4-FFF2-40B4-BE49-F238E27FC236}">
                  <a16:creationId xmlns:a16="http://schemas.microsoft.com/office/drawing/2014/main" id="{2B6ABB34-CE9A-A555-9E8A-35A089ED3F49}"/>
                </a:ext>
              </a:extLst>
            </p:cNvPr>
            <p:cNvSpPr>
              <a:spLocks/>
            </p:cNvSpPr>
            <p:nvPr/>
          </p:nvSpPr>
          <p:spPr bwMode="auto">
            <a:xfrm>
              <a:off x="797" y="2474"/>
              <a:ext cx="179" cy="364"/>
            </a:xfrm>
            <a:custGeom>
              <a:avLst/>
              <a:gdLst>
                <a:gd name="T0" fmla="*/ 2152 w 50"/>
                <a:gd name="T1" fmla="*/ 0 h 82"/>
                <a:gd name="T2" fmla="*/ 50 w 50"/>
                <a:gd name="T3" fmla="*/ 3667 h 82"/>
                <a:gd name="T4" fmla="*/ 1371 w 50"/>
                <a:gd name="T5" fmla="*/ 7173 h 82"/>
                <a:gd name="T6" fmla="*/ 2295 w 50"/>
                <a:gd name="T7" fmla="*/ 3764 h 82"/>
                <a:gd name="T8" fmla="*/ 2152 w 50"/>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82">
                  <a:moveTo>
                    <a:pt x="47" y="0"/>
                  </a:moveTo>
                  <a:cubicBezTo>
                    <a:pt x="21" y="1"/>
                    <a:pt x="1" y="20"/>
                    <a:pt x="1" y="42"/>
                  </a:cubicBezTo>
                  <a:cubicBezTo>
                    <a:pt x="0" y="59"/>
                    <a:pt x="12" y="75"/>
                    <a:pt x="30" y="82"/>
                  </a:cubicBezTo>
                  <a:lnTo>
                    <a:pt x="50" y="43"/>
                  </a:lnTo>
                  <a:lnTo>
                    <a:pt x="4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Arc 31">
              <a:extLst>
                <a:ext uri="{FF2B5EF4-FFF2-40B4-BE49-F238E27FC236}">
                  <a16:creationId xmlns:a16="http://schemas.microsoft.com/office/drawing/2014/main" id="{20D69F0E-4891-244D-CBE4-C3538A32BCA6}"/>
                </a:ext>
              </a:extLst>
            </p:cNvPr>
            <p:cNvSpPr>
              <a:spLocks/>
            </p:cNvSpPr>
            <p:nvPr/>
          </p:nvSpPr>
          <p:spPr bwMode="auto">
            <a:xfrm>
              <a:off x="803" y="2477"/>
              <a:ext cx="173" cy="359"/>
            </a:xfrm>
            <a:custGeom>
              <a:avLst/>
              <a:gdLst>
                <a:gd name="T0" fmla="*/ 0 w 21600"/>
                <a:gd name="T1" fmla="*/ 0 h 41277"/>
                <a:gd name="T2" fmla="*/ 0 w 21600"/>
                <a:gd name="T3" fmla="*/ 0 h 41277"/>
                <a:gd name="T4" fmla="*/ 0 w 21600"/>
                <a:gd name="T5" fmla="*/ 0 h 41277"/>
                <a:gd name="T6" fmla="*/ 0 60000 65536"/>
                <a:gd name="T7" fmla="*/ 0 60000 65536"/>
                <a:gd name="T8" fmla="*/ 0 60000 65536"/>
              </a:gdLst>
              <a:ahLst/>
              <a:cxnLst>
                <a:cxn ang="T6">
                  <a:pos x="T0" y="T1"/>
                </a:cxn>
                <a:cxn ang="T7">
                  <a:pos x="T2" y="T3"/>
                </a:cxn>
                <a:cxn ang="T8">
                  <a:pos x="T4" y="T5"/>
                </a:cxn>
              </a:cxnLst>
              <a:rect l="0" t="0" r="r" b="b"/>
              <a:pathLst>
                <a:path w="21600" h="41277" fill="none" extrusionOk="0">
                  <a:moveTo>
                    <a:pt x="12783" y="41276"/>
                  </a:moveTo>
                  <a:cubicBezTo>
                    <a:pt x="5006" y="37799"/>
                    <a:pt x="0" y="30076"/>
                    <a:pt x="0" y="21558"/>
                  </a:cubicBezTo>
                  <a:cubicBezTo>
                    <a:pt x="-1" y="10152"/>
                    <a:pt x="8867" y="713"/>
                    <a:pt x="20250" y="0"/>
                  </a:cubicBezTo>
                </a:path>
                <a:path w="21600" h="41277" stroke="0" extrusionOk="0">
                  <a:moveTo>
                    <a:pt x="12783" y="41276"/>
                  </a:moveTo>
                  <a:cubicBezTo>
                    <a:pt x="5006" y="37799"/>
                    <a:pt x="0" y="30076"/>
                    <a:pt x="0" y="21558"/>
                  </a:cubicBezTo>
                  <a:cubicBezTo>
                    <a:pt x="-1" y="10152"/>
                    <a:pt x="8867" y="713"/>
                    <a:pt x="20250" y="0"/>
                  </a:cubicBezTo>
                  <a:lnTo>
                    <a:pt x="21600" y="21558"/>
                  </a:lnTo>
                  <a:lnTo>
                    <a:pt x="12783" y="412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70" name="Freeform 32">
              <a:extLst>
                <a:ext uri="{FF2B5EF4-FFF2-40B4-BE49-F238E27FC236}">
                  <a16:creationId xmlns:a16="http://schemas.microsoft.com/office/drawing/2014/main" id="{614572E7-2427-19E7-5D37-10EE34F09384}"/>
                </a:ext>
              </a:extLst>
            </p:cNvPr>
            <p:cNvSpPr>
              <a:spLocks/>
            </p:cNvSpPr>
            <p:nvPr/>
          </p:nvSpPr>
          <p:spPr bwMode="auto">
            <a:xfrm>
              <a:off x="1266" y="2972"/>
              <a:ext cx="659" cy="218"/>
            </a:xfrm>
            <a:custGeom>
              <a:avLst/>
              <a:gdLst>
                <a:gd name="T0" fmla="*/ 0 w 184"/>
                <a:gd name="T1" fmla="*/ 872 h 49"/>
                <a:gd name="T2" fmla="*/ 4592 w 184"/>
                <a:gd name="T3" fmla="*/ 4316 h 49"/>
                <a:gd name="T4" fmla="*/ 8452 w 184"/>
                <a:gd name="T5" fmla="*/ 2474 h 49"/>
                <a:gd name="T6" fmla="*/ 4592 w 184"/>
                <a:gd name="T7" fmla="*/ 0 h 49"/>
                <a:gd name="T8" fmla="*/ 0 w 184"/>
                <a:gd name="T9" fmla="*/ 872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9">
                  <a:moveTo>
                    <a:pt x="0" y="10"/>
                  </a:moveTo>
                  <a:cubicBezTo>
                    <a:pt x="9" y="33"/>
                    <a:pt x="51" y="49"/>
                    <a:pt x="100" y="49"/>
                  </a:cubicBezTo>
                  <a:cubicBezTo>
                    <a:pt x="134" y="49"/>
                    <a:pt x="165" y="41"/>
                    <a:pt x="184" y="28"/>
                  </a:cubicBezTo>
                  <a:lnTo>
                    <a:pt x="10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Arc 33">
              <a:extLst>
                <a:ext uri="{FF2B5EF4-FFF2-40B4-BE49-F238E27FC236}">
                  <a16:creationId xmlns:a16="http://schemas.microsoft.com/office/drawing/2014/main" id="{996882F2-1BE8-6D9C-6568-277D046B6DA4}"/>
                </a:ext>
              </a:extLst>
            </p:cNvPr>
            <p:cNvSpPr>
              <a:spLocks/>
            </p:cNvSpPr>
            <p:nvPr/>
          </p:nvSpPr>
          <p:spPr bwMode="auto">
            <a:xfrm>
              <a:off x="1269" y="2972"/>
              <a:ext cx="655" cy="220"/>
            </a:xfrm>
            <a:custGeom>
              <a:avLst/>
              <a:gdLst>
                <a:gd name="T0" fmla="*/ 0 w 38883"/>
                <a:gd name="T1" fmla="*/ 0 h 21600"/>
                <a:gd name="T2" fmla="*/ 0 w 38883"/>
                <a:gd name="T3" fmla="*/ 0 h 21600"/>
                <a:gd name="T4" fmla="*/ 0 w 38883"/>
                <a:gd name="T5" fmla="*/ 0 h 21600"/>
                <a:gd name="T6" fmla="*/ 0 60000 65536"/>
                <a:gd name="T7" fmla="*/ 0 60000 65536"/>
                <a:gd name="T8" fmla="*/ 0 60000 65536"/>
              </a:gdLst>
              <a:ahLst/>
              <a:cxnLst>
                <a:cxn ang="T6">
                  <a:pos x="T0" y="T1"/>
                </a:cxn>
                <a:cxn ang="T7">
                  <a:pos x="T2" y="T3"/>
                </a:cxn>
                <a:cxn ang="T8">
                  <a:pos x="T4" y="T5"/>
                </a:cxn>
              </a:cxnLst>
              <a:rect l="0" t="0" r="r" b="b"/>
              <a:pathLst>
                <a:path w="38883" h="21600" fill="none" extrusionOk="0">
                  <a:moveTo>
                    <a:pt x="38882" y="12351"/>
                  </a:moveTo>
                  <a:cubicBezTo>
                    <a:pt x="34843" y="18146"/>
                    <a:pt x="28226" y="21599"/>
                    <a:pt x="21163" y="21600"/>
                  </a:cubicBezTo>
                  <a:cubicBezTo>
                    <a:pt x="10900" y="21600"/>
                    <a:pt x="2055" y="14379"/>
                    <a:pt x="0" y="4324"/>
                  </a:cubicBezTo>
                </a:path>
                <a:path w="38883" h="21600" stroke="0" extrusionOk="0">
                  <a:moveTo>
                    <a:pt x="38882" y="12351"/>
                  </a:moveTo>
                  <a:cubicBezTo>
                    <a:pt x="34843" y="18146"/>
                    <a:pt x="28226" y="21599"/>
                    <a:pt x="21163" y="21600"/>
                  </a:cubicBezTo>
                  <a:cubicBezTo>
                    <a:pt x="10900" y="21600"/>
                    <a:pt x="2055" y="14379"/>
                    <a:pt x="0" y="4324"/>
                  </a:cubicBezTo>
                  <a:lnTo>
                    <a:pt x="21163" y="0"/>
                  </a:lnTo>
                  <a:lnTo>
                    <a:pt x="38882" y="123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grpSp>
      <p:grpSp>
        <p:nvGrpSpPr>
          <p:cNvPr id="71685" name="Group 34">
            <a:extLst>
              <a:ext uri="{FF2B5EF4-FFF2-40B4-BE49-F238E27FC236}">
                <a16:creationId xmlns:a16="http://schemas.microsoft.com/office/drawing/2014/main" id="{10A076A1-41E9-C32A-ED7D-AC912F11BFDE}"/>
              </a:ext>
            </a:extLst>
          </p:cNvPr>
          <p:cNvGrpSpPr>
            <a:grpSpLocks/>
          </p:cNvGrpSpPr>
          <p:nvPr/>
        </p:nvGrpSpPr>
        <p:grpSpPr bwMode="auto">
          <a:xfrm>
            <a:off x="5651500" y="2565400"/>
            <a:ext cx="2376488" cy="1800225"/>
            <a:chOff x="793" y="2069"/>
            <a:chExt cx="1497" cy="1134"/>
          </a:xfrm>
        </p:grpSpPr>
        <p:sp>
          <p:nvSpPr>
            <p:cNvPr id="71827" name="AutoShape 35">
              <a:extLst>
                <a:ext uri="{FF2B5EF4-FFF2-40B4-BE49-F238E27FC236}">
                  <a16:creationId xmlns:a16="http://schemas.microsoft.com/office/drawing/2014/main" id="{0D5D179C-D510-EB2C-5D98-003B6120ACA3}"/>
                </a:ext>
              </a:extLst>
            </p:cNvPr>
            <p:cNvSpPr>
              <a:spLocks noChangeAspect="1" noChangeArrowheads="1" noTextEdit="1"/>
            </p:cNvSpPr>
            <p:nvPr/>
          </p:nvSpPr>
          <p:spPr bwMode="auto">
            <a:xfrm>
              <a:off x="793" y="2069"/>
              <a:ext cx="1497"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828" name="Group 36">
              <a:extLst>
                <a:ext uri="{FF2B5EF4-FFF2-40B4-BE49-F238E27FC236}">
                  <a16:creationId xmlns:a16="http://schemas.microsoft.com/office/drawing/2014/main" id="{D8F66C51-5C52-FF81-9B86-C75FD0E347CA}"/>
                </a:ext>
              </a:extLst>
            </p:cNvPr>
            <p:cNvGrpSpPr>
              <a:grpSpLocks/>
            </p:cNvGrpSpPr>
            <p:nvPr/>
          </p:nvGrpSpPr>
          <p:grpSpPr bwMode="auto">
            <a:xfrm>
              <a:off x="800" y="2082"/>
              <a:ext cx="1479" cy="1108"/>
              <a:chOff x="800" y="2082"/>
              <a:chExt cx="1479" cy="1108"/>
            </a:xfrm>
          </p:grpSpPr>
          <p:sp>
            <p:nvSpPr>
              <p:cNvPr id="71845" name="Oval 37">
                <a:extLst>
                  <a:ext uri="{FF2B5EF4-FFF2-40B4-BE49-F238E27FC236}">
                    <a16:creationId xmlns:a16="http://schemas.microsoft.com/office/drawing/2014/main" id="{37D52A39-97BD-0594-9F7A-BA3BA9E5D0EA}"/>
                  </a:ext>
                </a:extLst>
              </p:cNvPr>
              <p:cNvSpPr>
                <a:spLocks noChangeArrowheads="1"/>
              </p:cNvSpPr>
              <p:nvPr/>
            </p:nvSpPr>
            <p:spPr bwMode="auto">
              <a:xfrm>
                <a:off x="1305" y="2082"/>
                <a:ext cx="645"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46" name="Oval 38">
                <a:extLst>
                  <a:ext uri="{FF2B5EF4-FFF2-40B4-BE49-F238E27FC236}">
                    <a16:creationId xmlns:a16="http://schemas.microsoft.com/office/drawing/2014/main" id="{976BDD44-9A44-6CBB-EEB9-13772622AF94}"/>
                  </a:ext>
                </a:extLst>
              </p:cNvPr>
              <p:cNvSpPr>
                <a:spLocks noChangeArrowheads="1"/>
              </p:cNvSpPr>
              <p:nvPr/>
            </p:nvSpPr>
            <p:spPr bwMode="auto">
              <a:xfrm>
                <a:off x="951" y="2202"/>
                <a:ext cx="494"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47" name="Oval 39">
                <a:extLst>
                  <a:ext uri="{FF2B5EF4-FFF2-40B4-BE49-F238E27FC236}">
                    <a16:creationId xmlns:a16="http://schemas.microsoft.com/office/drawing/2014/main" id="{03492175-B775-168A-ED61-71DB11DD95FA}"/>
                  </a:ext>
                </a:extLst>
              </p:cNvPr>
              <p:cNvSpPr>
                <a:spLocks noChangeArrowheads="1"/>
              </p:cNvSpPr>
              <p:nvPr/>
            </p:nvSpPr>
            <p:spPr bwMode="auto">
              <a:xfrm>
                <a:off x="800" y="2478"/>
                <a:ext cx="333" cy="37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48" name="Oval 40">
                <a:extLst>
                  <a:ext uri="{FF2B5EF4-FFF2-40B4-BE49-F238E27FC236}">
                    <a16:creationId xmlns:a16="http://schemas.microsoft.com/office/drawing/2014/main" id="{F0717EDF-C221-CCA4-C491-B070AC7FED38}"/>
                  </a:ext>
                </a:extLst>
              </p:cNvPr>
              <p:cNvSpPr>
                <a:spLocks noChangeArrowheads="1"/>
              </p:cNvSpPr>
              <p:nvPr/>
            </p:nvSpPr>
            <p:spPr bwMode="auto">
              <a:xfrm>
                <a:off x="900" y="2643"/>
                <a:ext cx="502" cy="40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49" name="Oval 41">
                <a:extLst>
                  <a:ext uri="{FF2B5EF4-FFF2-40B4-BE49-F238E27FC236}">
                    <a16:creationId xmlns:a16="http://schemas.microsoft.com/office/drawing/2014/main" id="{61B9224F-7EFA-88F9-62BB-35C72C61F610}"/>
                  </a:ext>
                </a:extLst>
              </p:cNvPr>
              <p:cNvSpPr>
                <a:spLocks noChangeArrowheads="1"/>
              </p:cNvSpPr>
              <p:nvPr/>
            </p:nvSpPr>
            <p:spPr bwMode="auto">
              <a:xfrm>
                <a:off x="1255" y="2709"/>
                <a:ext cx="748" cy="48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50" name="Oval 42">
                <a:extLst>
                  <a:ext uri="{FF2B5EF4-FFF2-40B4-BE49-F238E27FC236}">
                    <a16:creationId xmlns:a16="http://schemas.microsoft.com/office/drawing/2014/main" id="{9209BE7F-3AF8-396D-963C-FD9D2D94480E}"/>
                  </a:ext>
                </a:extLst>
              </p:cNvPr>
              <p:cNvSpPr>
                <a:spLocks noChangeArrowheads="1"/>
              </p:cNvSpPr>
              <p:nvPr/>
            </p:nvSpPr>
            <p:spPr bwMode="auto">
              <a:xfrm>
                <a:off x="1731" y="2216"/>
                <a:ext cx="480"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51" name="Oval 43">
                <a:extLst>
                  <a:ext uri="{FF2B5EF4-FFF2-40B4-BE49-F238E27FC236}">
                    <a16:creationId xmlns:a16="http://schemas.microsoft.com/office/drawing/2014/main" id="{2A0BAB6E-C33E-7B0C-CA63-78F5AA8D6F1D}"/>
                  </a:ext>
                </a:extLst>
              </p:cNvPr>
              <p:cNvSpPr>
                <a:spLocks noChangeArrowheads="1"/>
              </p:cNvSpPr>
              <p:nvPr/>
            </p:nvSpPr>
            <p:spPr bwMode="auto">
              <a:xfrm>
                <a:off x="1803" y="2447"/>
                <a:ext cx="476"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52" name="Oval 44">
                <a:extLst>
                  <a:ext uri="{FF2B5EF4-FFF2-40B4-BE49-F238E27FC236}">
                    <a16:creationId xmlns:a16="http://schemas.microsoft.com/office/drawing/2014/main" id="{94F947D1-E913-407C-3035-A57AD75E28DB}"/>
                  </a:ext>
                </a:extLst>
              </p:cNvPr>
              <p:cNvSpPr>
                <a:spLocks noChangeArrowheads="1"/>
              </p:cNvSpPr>
              <p:nvPr/>
            </p:nvSpPr>
            <p:spPr bwMode="auto">
              <a:xfrm>
                <a:off x="1760" y="2523"/>
                <a:ext cx="473"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53" name="Oval 45">
                <a:extLst>
                  <a:ext uri="{FF2B5EF4-FFF2-40B4-BE49-F238E27FC236}">
                    <a16:creationId xmlns:a16="http://schemas.microsoft.com/office/drawing/2014/main" id="{583CB59D-E7A1-126E-AC14-DE92BEBCA9D3}"/>
                  </a:ext>
                </a:extLst>
              </p:cNvPr>
              <p:cNvSpPr>
                <a:spLocks noChangeArrowheads="1"/>
              </p:cNvSpPr>
              <p:nvPr/>
            </p:nvSpPr>
            <p:spPr bwMode="auto">
              <a:xfrm>
                <a:off x="1069" y="2345"/>
                <a:ext cx="960"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1829" name="Freeform 46">
              <a:extLst>
                <a:ext uri="{FF2B5EF4-FFF2-40B4-BE49-F238E27FC236}">
                  <a16:creationId xmlns:a16="http://schemas.microsoft.com/office/drawing/2014/main" id="{E315E0E4-41F0-4663-42D6-AD3CCABA53C0}"/>
                </a:ext>
              </a:extLst>
            </p:cNvPr>
            <p:cNvSpPr>
              <a:spLocks/>
            </p:cNvSpPr>
            <p:nvPr/>
          </p:nvSpPr>
          <p:spPr bwMode="auto">
            <a:xfrm>
              <a:off x="1319" y="2073"/>
              <a:ext cx="613" cy="236"/>
            </a:xfrm>
            <a:custGeom>
              <a:avLst/>
              <a:gdLst>
                <a:gd name="T0" fmla="*/ 7876 w 171"/>
                <a:gd name="T1" fmla="*/ 2917 h 53"/>
                <a:gd name="T2" fmla="*/ 4008 w 171"/>
                <a:gd name="T3" fmla="*/ 80 h 53"/>
                <a:gd name="T4" fmla="*/ 0 w 171"/>
                <a:gd name="T5" fmla="*/ 3170 h 53"/>
                <a:gd name="T6" fmla="*/ 4008 w 171"/>
                <a:gd name="T7" fmla="*/ 4680 h 53"/>
                <a:gd name="T8" fmla="*/ 7876 w 171"/>
                <a:gd name="T9" fmla="*/ 291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53">
                  <a:moveTo>
                    <a:pt x="171" y="33"/>
                  </a:moveTo>
                  <a:cubicBezTo>
                    <a:pt x="157" y="13"/>
                    <a:pt x="124" y="1"/>
                    <a:pt x="87" y="1"/>
                  </a:cubicBezTo>
                  <a:cubicBezTo>
                    <a:pt x="47" y="0"/>
                    <a:pt x="13" y="15"/>
                    <a:pt x="0" y="36"/>
                  </a:cubicBezTo>
                  <a:lnTo>
                    <a:pt x="87" y="53"/>
                  </a:lnTo>
                  <a:lnTo>
                    <a:pt x="171" y="3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Arc 47">
              <a:extLst>
                <a:ext uri="{FF2B5EF4-FFF2-40B4-BE49-F238E27FC236}">
                  <a16:creationId xmlns:a16="http://schemas.microsoft.com/office/drawing/2014/main" id="{EF36C045-0B37-6072-FC30-DFF491ADF502}"/>
                </a:ext>
              </a:extLst>
            </p:cNvPr>
            <p:cNvSpPr>
              <a:spLocks/>
            </p:cNvSpPr>
            <p:nvPr/>
          </p:nvSpPr>
          <p:spPr bwMode="auto">
            <a:xfrm>
              <a:off x="1325" y="2081"/>
              <a:ext cx="606" cy="228"/>
            </a:xfrm>
            <a:custGeom>
              <a:avLst/>
              <a:gdLst>
                <a:gd name="T0" fmla="*/ 0 w 40533"/>
                <a:gd name="T1" fmla="*/ 0 h 21600"/>
                <a:gd name="T2" fmla="*/ 0 w 40533"/>
                <a:gd name="T3" fmla="*/ 0 h 21600"/>
                <a:gd name="T4" fmla="*/ 0 w 40533"/>
                <a:gd name="T5" fmla="*/ 0 h 21600"/>
                <a:gd name="T6" fmla="*/ 0 60000 65536"/>
                <a:gd name="T7" fmla="*/ 0 60000 65536"/>
                <a:gd name="T8" fmla="*/ 0 60000 65536"/>
              </a:gdLst>
              <a:ahLst/>
              <a:cxnLst>
                <a:cxn ang="T6">
                  <a:pos x="T0" y="T1"/>
                </a:cxn>
                <a:cxn ang="T7">
                  <a:pos x="T2" y="T3"/>
                </a:cxn>
                <a:cxn ang="T8">
                  <a:pos x="T4" y="T5"/>
                </a:cxn>
              </a:cxnLst>
              <a:rect l="0" t="0" r="r" b="b"/>
              <a:pathLst>
                <a:path w="40533" h="21600" fill="none" extrusionOk="0">
                  <a:moveTo>
                    <a:pt x="-1" y="14714"/>
                  </a:moveTo>
                  <a:cubicBezTo>
                    <a:pt x="2956" y="5922"/>
                    <a:pt x="11196" y="-1"/>
                    <a:pt x="20473" y="0"/>
                  </a:cubicBezTo>
                  <a:cubicBezTo>
                    <a:pt x="29310" y="0"/>
                    <a:pt x="37256" y="5383"/>
                    <a:pt x="40533" y="13590"/>
                  </a:cubicBezTo>
                </a:path>
                <a:path w="40533" h="21600" stroke="0" extrusionOk="0">
                  <a:moveTo>
                    <a:pt x="-1" y="14714"/>
                  </a:moveTo>
                  <a:cubicBezTo>
                    <a:pt x="2956" y="5922"/>
                    <a:pt x="11196" y="-1"/>
                    <a:pt x="20473" y="0"/>
                  </a:cubicBezTo>
                  <a:cubicBezTo>
                    <a:pt x="29310" y="0"/>
                    <a:pt x="37256" y="5383"/>
                    <a:pt x="40533" y="13590"/>
                  </a:cubicBezTo>
                  <a:lnTo>
                    <a:pt x="20473" y="21600"/>
                  </a:lnTo>
                  <a:lnTo>
                    <a:pt x="-1" y="147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31" name="Freeform 48">
              <a:extLst>
                <a:ext uri="{FF2B5EF4-FFF2-40B4-BE49-F238E27FC236}">
                  <a16:creationId xmlns:a16="http://schemas.microsoft.com/office/drawing/2014/main" id="{A55F0FBA-D71A-CA4C-9B10-BDAEC93122E7}"/>
                </a:ext>
              </a:extLst>
            </p:cNvPr>
            <p:cNvSpPr>
              <a:spLocks/>
            </p:cNvSpPr>
            <p:nvPr/>
          </p:nvSpPr>
          <p:spPr bwMode="auto">
            <a:xfrm>
              <a:off x="947" y="2198"/>
              <a:ext cx="383" cy="280"/>
            </a:xfrm>
            <a:custGeom>
              <a:avLst/>
              <a:gdLst>
                <a:gd name="T0" fmla="*/ 4907 w 107"/>
                <a:gd name="T1" fmla="*/ 613 h 63"/>
                <a:gd name="T2" fmla="*/ 3214 w 107"/>
                <a:gd name="T3" fmla="*/ 0 h 63"/>
                <a:gd name="T4" fmla="*/ 50 w 107"/>
                <a:gd name="T5" fmla="*/ 4564 h 63"/>
                <a:gd name="T6" fmla="*/ 89 w 107"/>
                <a:gd name="T7" fmla="*/ 5529 h 63"/>
                <a:gd name="T8" fmla="*/ 3214 w 107"/>
                <a:gd name="T9" fmla="*/ 4564 h 63"/>
                <a:gd name="T10" fmla="*/ 4907 w 107"/>
                <a:gd name="T11" fmla="*/ 613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Arc 49">
              <a:extLst>
                <a:ext uri="{FF2B5EF4-FFF2-40B4-BE49-F238E27FC236}">
                  <a16:creationId xmlns:a16="http://schemas.microsoft.com/office/drawing/2014/main" id="{A9FE8BD1-E054-9331-BD45-3ED686C1F528}"/>
                </a:ext>
              </a:extLst>
            </p:cNvPr>
            <p:cNvSpPr>
              <a:spLocks/>
            </p:cNvSpPr>
            <p:nvPr/>
          </p:nvSpPr>
          <p:spPr bwMode="auto">
            <a:xfrm>
              <a:off x="954" y="2201"/>
              <a:ext cx="375" cy="277"/>
            </a:xfrm>
            <a:custGeom>
              <a:avLst/>
              <a:gdLst>
                <a:gd name="T0" fmla="*/ 0 w 32971"/>
                <a:gd name="T1" fmla="*/ 0 h 26209"/>
                <a:gd name="T2" fmla="*/ 0 w 32971"/>
                <a:gd name="T3" fmla="*/ 0 h 26209"/>
                <a:gd name="T4" fmla="*/ 0 w 32971"/>
                <a:gd name="T5" fmla="*/ 0 h 26209"/>
                <a:gd name="T6" fmla="*/ 0 60000 65536"/>
                <a:gd name="T7" fmla="*/ 0 60000 65536"/>
                <a:gd name="T8" fmla="*/ 0 60000 65536"/>
              </a:gdLst>
              <a:ahLst/>
              <a:cxnLst>
                <a:cxn ang="T6">
                  <a:pos x="T0" y="T1"/>
                </a:cxn>
                <a:cxn ang="T7">
                  <a:pos x="T2" y="T3"/>
                </a:cxn>
                <a:cxn ang="T8">
                  <a:pos x="T4" y="T5"/>
                </a:cxn>
              </a:cxnLst>
              <a:rect l="0" t="0" r="r" b="b"/>
              <a:pathLst>
                <a:path w="32971" h="26209" fill="none" extrusionOk="0">
                  <a:moveTo>
                    <a:pt x="497" y="26209"/>
                  </a:moveTo>
                  <a:cubicBezTo>
                    <a:pt x="166" y="24695"/>
                    <a:pt x="0" y="23149"/>
                    <a:pt x="0" y="21600"/>
                  </a:cubicBezTo>
                  <a:cubicBezTo>
                    <a:pt x="0" y="9670"/>
                    <a:pt x="9670" y="0"/>
                    <a:pt x="21600" y="0"/>
                  </a:cubicBezTo>
                  <a:cubicBezTo>
                    <a:pt x="25617" y="-1"/>
                    <a:pt x="29555" y="1120"/>
                    <a:pt x="32970" y="3235"/>
                  </a:cubicBezTo>
                </a:path>
                <a:path w="32971" h="26209" stroke="0" extrusionOk="0">
                  <a:moveTo>
                    <a:pt x="497" y="26209"/>
                  </a:moveTo>
                  <a:cubicBezTo>
                    <a:pt x="166" y="24695"/>
                    <a:pt x="0" y="23149"/>
                    <a:pt x="0" y="21600"/>
                  </a:cubicBezTo>
                  <a:cubicBezTo>
                    <a:pt x="0" y="9670"/>
                    <a:pt x="9670" y="0"/>
                    <a:pt x="21600" y="0"/>
                  </a:cubicBezTo>
                  <a:cubicBezTo>
                    <a:pt x="25617" y="-1"/>
                    <a:pt x="29555" y="1120"/>
                    <a:pt x="32970" y="3235"/>
                  </a:cubicBezTo>
                  <a:lnTo>
                    <a:pt x="21600" y="21600"/>
                  </a:lnTo>
                  <a:lnTo>
                    <a:pt x="497" y="2620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33" name="Freeform 50">
              <a:extLst>
                <a:ext uri="{FF2B5EF4-FFF2-40B4-BE49-F238E27FC236}">
                  <a16:creationId xmlns:a16="http://schemas.microsoft.com/office/drawing/2014/main" id="{1A425623-A41C-A2BC-DC46-5FBB9BAF2FFE}"/>
                </a:ext>
              </a:extLst>
            </p:cNvPr>
            <p:cNvSpPr>
              <a:spLocks/>
            </p:cNvSpPr>
            <p:nvPr/>
          </p:nvSpPr>
          <p:spPr bwMode="auto">
            <a:xfrm>
              <a:off x="897" y="2829"/>
              <a:ext cx="383" cy="223"/>
            </a:xfrm>
            <a:custGeom>
              <a:avLst/>
              <a:gdLst>
                <a:gd name="T0" fmla="*/ 0 w 107"/>
                <a:gd name="T1" fmla="*/ 0 h 50"/>
                <a:gd name="T2" fmla="*/ 0 w 107"/>
                <a:gd name="T3" fmla="*/ 178 h 50"/>
                <a:gd name="T4" fmla="*/ 3304 w 107"/>
                <a:gd name="T5" fmla="*/ 4438 h 50"/>
                <a:gd name="T6" fmla="*/ 4907 w 107"/>
                <a:gd name="T7" fmla="*/ 3898 h 50"/>
                <a:gd name="T8" fmla="*/ 3304 w 107"/>
                <a:gd name="T9" fmla="*/ 259 h 50"/>
                <a:gd name="T10" fmla="*/ 0 w 107"/>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Arc 51">
              <a:extLst>
                <a:ext uri="{FF2B5EF4-FFF2-40B4-BE49-F238E27FC236}">
                  <a16:creationId xmlns:a16="http://schemas.microsoft.com/office/drawing/2014/main" id="{3F16FF39-CFDB-68F7-2828-DBB3E01488DE}"/>
                </a:ext>
              </a:extLst>
            </p:cNvPr>
            <p:cNvSpPr>
              <a:spLocks/>
            </p:cNvSpPr>
            <p:nvPr/>
          </p:nvSpPr>
          <p:spPr bwMode="auto">
            <a:xfrm>
              <a:off x="900" y="2833"/>
              <a:ext cx="379" cy="216"/>
            </a:xfrm>
            <a:custGeom>
              <a:avLst/>
              <a:gdLst>
                <a:gd name="T0" fmla="*/ 0 w 32126"/>
                <a:gd name="T1" fmla="*/ 0 h 22653"/>
                <a:gd name="T2" fmla="*/ 0 w 32126"/>
                <a:gd name="T3" fmla="*/ 0 h 22653"/>
                <a:gd name="T4" fmla="*/ 0 w 32126"/>
                <a:gd name="T5" fmla="*/ 0 h 22653"/>
                <a:gd name="T6" fmla="*/ 0 60000 65536"/>
                <a:gd name="T7" fmla="*/ 0 60000 65536"/>
                <a:gd name="T8" fmla="*/ 0 60000 65536"/>
              </a:gdLst>
              <a:ahLst/>
              <a:cxnLst>
                <a:cxn ang="T6">
                  <a:pos x="T0" y="T1"/>
                </a:cxn>
                <a:cxn ang="T7">
                  <a:pos x="T2" y="T3"/>
                </a:cxn>
                <a:cxn ang="T8">
                  <a:pos x="T4" y="T5"/>
                </a:cxn>
              </a:cxnLst>
              <a:rect l="0" t="0" r="r" b="b"/>
              <a:pathLst>
                <a:path w="32126" h="22653" fill="none" extrusionOk="0">
                  <a:moveTo>
                    <a:pt x="32125" y="19914"/>
                  </a:moveTo>
                  <a:cubicBezTo>
                    <a:pt x="28908" y="21710"/>
                    <a:pt x="25284" y="22652"/>
                    <a:pt x="21600" y="22653"/>
                  </a:cubicBezTo>
                  <a:cubicBezTo>
                    <a:pt x="9670" y="22653"/>
                    <a:pt x="0" y="12982"/>
                    <a:pt x="0" y="1053"/>
                  </a:cubicBezTo>
                  <a:cubicBezTo>
                    <a:pt x="-1" y="701"/>
                    <a:pt x="8" y="350"/>
                    <a:pt x="25" y="-1"/>
                  </a:cubicBezTo>
                </a:path>
                <a:path w="32126" h="22653" stroke="0" extrusionOk="0">
                  <a:moveTo>
                    <a:pt x="32125" y="19914"/>
                  </a:moveTo>
                  <a:cubicBezTo>
                    <a:pt x="28908" y="21710"/>
                    <a:pt x="25284" y="22652"/>
                    <a:pt x="21600" y="22653"/>
                  </a:cubicBezTo>
                  <a:cubicBezTo>
                    <a:pt x="9670" y="22653"/>
                    <a:pt x="0" y="12982"/>
                    <a:pt x="0" y="1053"/>
                  </a:cubicBezTo>
                  <a:cubicBezTo>
                    <a:pt x="-1" y="701"/>
                    <a:pt x="8" y="350"/>
                    <a:pt x="25" y="-1"/>
                  </a:cubicBezTo>
                  <a:lnTo>
                    <a:pt x="21600" y="1053"/>
                  </a:lnTo>
                  <a:lnTo>
                    <a:pt x="32125" y="199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35" name="Freeform 52">
              <a:extLst>
                <a:ext uri="{FF2B5EF4-FFF2-40B4-BE49-F238E27FC236}">
                  <a16:creationId xmlns:a16="http://schemas.microsoft.com/office/drawing/2014/main" id="{0CD66E93-EA3B-F18D-927B-BAC0EADD511D}"/>
                </a:ext>
              </a:extLst>
            </p:cNvPr>
            <p:cNvSpPr>
              <a:spLocks/>
            </p:cNvSpPr>
            <p:nvPr/>
          </p:nvSpPr>
          <p:spPr bwMode="auto">
            <a:xfrm>
              <a:off x="1925" y="2207"/>
              <a:ext cx="290" cy="271"/>
            </a:xfrm>
            <a:custGeom>
              <a:avLst/>
              <a:gdLst>
                <a:gd name="T0" fmla="*/ 3308 w 81"/>
                <a:gd name="T1" fmla="*/ 5349 h 61"/>
                <a:gd name="T2" fmla="*/ 3716 w 81"/>
                <a:gd name="T3" fmla="*/ 3594 h 61"/>
                <a:gd name="T4" fmla="*/ 641 w 81"/>
                <a:gd name="T5" fmla="*/ 80 h 61"/>
                <a:gd name="T6" fmla="*/ 0 w 81"/>
                <a:gd name="T7" fmla="*/ 80 h 61"/>
                <a:gd name="T8" fmla="*/ 641 w 81"/>
                <a:gd name="T9" fmla="*/ 3594 h 61"/>
                <a:gd name="T10" fmla="*/ 3308 w 81"/>
                <a:gd name="T11" fmla="*/ 5349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Arc 53">
              <a:extLst>
                <a:ext uri="{FF2B5EF4-FFF2-40B4-BE49-F238E27FC236}">
                  <a16:creationId xmlns:a16="http://schemas.microsoft.com/office/drawing/2014/main" id="{23196EFF-45D7-560B-F8F3-5868099E1AB1}"/>
                </a:ext>
              </a:extLst>
            </p:cNvPr>
            <p:cNvSpPr>
              <a:spLocks/>
            </p:cNvSpPr>
            <p:nvPr/>
          </p:nvSpPr>
          <p:spPr bwMode="auto">
            <a:xfrm>
              <a:off x="1927" y="2214"/>
              <a:ext cx="285" cy="266"/>
            </a:xfrm>
            <a:custGeom>
              <a:avLst/>
              <a:gdLst>
                <a:gd name="T0" fmla="*/ 0 w 25970"/>
                <a:gd name="T1" fmla="*/ 0 h 32372"/>
                <a:gd name="T2" fmla="*/ 0 w 25970"/>
                <a:gd name="T3" fmla="*/ 0 h 32372"/>
                <a:gd name="T4" fmla="*/ 0 w 25970"/>
                <a:gd name="T5" fmla="*/ 0 h 32372"/>
                <a:gd name="T6" fmla="*/ 0 60000 65536"/>
                <a:gd name="T7" fmla="*/ 0 60000 65536"/>
                <a:gd name="T8" fmla="*/ 0 60000 65536"/>
              </a:gdLst>
              <a:ahLst/>
              <a:cxnLst>
                <a:cxn ang="T6">
                  <a:pos x="T0" y="T1"/>
                </a:cxn>
                <a:cxn ang="T7">
                  <a:pos x="T2" y="T3"/>
                </a:cxn>
                <a:cxn ang="T8">
                  <a:pos x="T4" y="T5"/>
                </a:cxn>
              </a:cxnLst>
              <a:rect l="0" t="0" r="r" b="b"/>
              <a:pathLst>
                <a:path w="25970" h="32372" fill="none" extrusionOk="0">
                  <a:moveTo>
                    <a:pt x="-1" y="446"/>
                  </a:moveTo>
                  <a:cubicBezTo>
                    <a:pt x="1437" y="149"/>
                    <a:pt x="2901" y="-1"/>
                    <a:pt x="4370" y="0"/>
                  </a:cubicBezTo>
                  <a:cubicBezTo>
                    <a:pt x="16299" y="0"/>
                    <a:pt x="25970" y="9670"/>
                    <a:pt x="25970" y="21600"/>
                  </a:cubicBezTo>
                  <a:cubicBezTo>
                    <a:pt x="25970" y="25380"/>
                    <a:pt x="24977" y="29095"/>
                    <a:pt x="23092" y="32372"/>
                  </a:cubicBezTo>
                </a:path>
                <a:path w="25970" h="32372" stroke="0" extrusionOk="0">
                  <a:moveTo>
                    <a:pt x="-1" y="446"/>
                  </a:moveTo>
                  <a:cubicBezTo>
                    <a:pt x="1437" y="149"/>
                    <a:pt x="2901" y="-1"/>
                    <a:pt x="4370" y="0"/>
                  </a:cubicBezTo>
                  <a:cubicBezTo>
                    <a:pt x="16299" y="0"/>
                    <a:pt x="25970" y="9670"/>
                    <a:pt x="25970" y="21600"/>
                  </a:cubicBezTo>
                  <a:cubicBezTo>
                    <a:pt x="25970" y="25380"/>
                    <a:pt x="24977" y="29095"/>
                    <a:pt x="23092" y="32372"/>
                  </a:cubicBezTo>
                  <a:lnTo>
                    <a:pt x="4370" y="21600"/>
                  </a:lnTo>
                  <a:lnTo>
                    <a:pt x="-1" y="4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37" name="Freeform 54">
              <a:extLst>
                <a:ext uri="{FF2B5EF4-FFF2-40B4-BE49-F238E27FC236}">
                  <a16:creationId xmlns:a16="http://schemas.microsoft.com/office/drawing/2014/main" id="{CE221F2A-9D93-F702-CCB5-76FB57639A78}"/>
                </a:ext>
              </a:extLst>
            </p:cNvPr>
            <p:cNvSpPr>
              <a:spLocks/>
            </p:cNvSpPr>
            <p:nvPr/>
          </p:nvSpPr>
          <p:spPr bwMode="auto">
            <a:xfrm>
              <a:off x="2007" y="2474"/>
              <a:ext cx="276" cy="267"/>
            </a:xfrm>
            <a:custGeom>
              <a:avLst/>
              <a:gdLst>
                <a:gd name="T0" fmla="*/ 2853 w 77"/>
                <a:gd name="T1" fmla="*/ 5287 h 60"/>
                <a:gd name="T2" fmla="*/ 3545 w 77"/>
                <a:gd name="T3" fmla="*/ 3088 h 60"/>
                <a:gd name="T4" fmla="*/ 2212 w 77"/>
                <a:gd name="T5" fmla="*/ 0 h 60"/>
                <a:gd name="T6" fmla="*/ 0 w 77"/>
                <a:gd name="T7" fmla="*/ 3088 h 60"/>
                <a:gd name="T8" fmla="*/ 2853 w 77"/>
                <a:gd name="T9" fmla="*/ 528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60">
                  <a:moveTo>
                    <a:pt x="62" y="60"/>
                  </a:moveTo>
                  <a:cubicBezTo>
                    <a:pt x="71" y="53"/>
                    <a:pt x="77" y="44"/>
                    <a:pt x="77" y="35"/>
                  </a:cubicBezTo>
                  <a:cubicBezTo>
                    <a:pt x="77" y="21"/>
                    <a:pt x="66" y="9"/>
                    <a:pt x="48" y="0"/>
                  </a:cubicBezTo>
                  <a:lnTo>
                    <a:pt x="0" y="35"/>
                  </a:lnTo>
                  <a:lnTo>
                    <a:pt x="62" y="6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Arc 55">
              <a:extLst>
                <a:ext uri="{FF2B5EF4-FFF2-40B4-BE49-F238E27FC236}">
                  <a16:creationId xmlns:a16="http://schemas.microsoft.com/office/drawing/2014/main" id="{26352FAF-9E9C-3B36-CC40-A165126B785F}"/>
                </a:ext>
              </a:extLst>
            </p:cNvPr>
            <p:cNvSpPr>
              <a:spLocks/>
            </p:cNvSpPr>
            <p:nvPr/>
          </p:nvSpPr>
          <p:spPr bwMode="auto">
            <a:xfrm>
              <a:off x="2007" y="2480"/>
              <a:ext cx="273" cy="263"/>
            </a:xfrm>
            <a:custGeom>
              <a:avLst/>
              <a:gdLst>
                <a:gd name="T0" fmla="*/ 0 w 21600"/>
                <a:gd name="T1" fmla="*/ 0 h 29516"/>
                <a:gd name="T2" fmla="*/ 0 w 21600"/>
                <a:gd name="T3" fmla="*/ 0 h 29516"/>
                <a:gd name="T4" fmla="*/ 0 w 21600"/>
                <a:gd name="T5" fmla="*/ 0 h 29516"/>
                <a:gd name="T6" fmla="*/ 0 60000 65536"/>
                <a:gd name="T7" fmla="*/ 0 60000 65536"/>
                <a:gd name="T8" fmla="*/ 0 60000 65536"/>
              </a:gdLst>
              <a:ahLst/>
              <a:cxnLst>
                <a:cxn ang="T6">
                  <a:pos x="T0" y="T1"/>
                </a:cxn>
                <a:cxn ang="T7">
                  <a:pos x="T2" y="T3"/>
                </a:cxn>
                <a:cxn ang="T8">
                  <a:pos x="T4" y="T5"/>
                </a:cxn>
              </a:cxnLst>
              <a:rect l="0" t="0" r="r" b="b"/>
              <a:pathLst>
                <a:path w="21600" h="29516" fill="none" extrusionOk="0">
                  <a:moveTo>
                    <a:pt x="13479" y="0"/>
                  </a:moveTo>
                  <a:cubicBezTo>
                    <a:pt x="18611" y="4099"/>
                    <a:pt x="21600" y="10310"/>
                    <a:pt x="21600" y="16878"/>
                  </a:cubicBezTo>
                  <a:cubicBezTo>
                    <a:pt x="21600" y="21414"/>
                    <a:pt x="20171" y="25836"/>
                    <a:pt x="17516" y="29515"/>
                  </a:cubicBezTo>
                </a:path>
                <a:path w="21600" h="29516" stroke="0" extrusionOk="0">
                  <a:moveTo>
                    <a:pt x="13479" y="0"/>
                  </a:moveTo>
                  <a:cubicBezTo>
                    <a:pt x="18611" y="4099"/>
                    <a:pt x="21600" y="10310"/>
                    <a:pt x="21600" y="16878"/>
                  </a:cubicBezTo>
                  <a:cubicBezTo>
                    <a:pt x="21600" y="21414"/>
                    <a:pt x="20171" y="25836"/>
                    <a:pt x="17516" y="29515"/>
                  </a:cubicBezTo>
                  <a:lnTo>
                    <a:pt x="0" y="16878"/>
                  </a:lnTo>
                  <a:lnTo>
                    <a:pt x="1347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39" name="Freeform 56">
              <a:extLst>
                <a:ext uri="{FF2B5EF4-FFF2-40B4-BE49-F238E27FC236}">
                  <a16:creationId xmlns:a16="http://schemas.microsoft.com/office/drawing/2014/main" id="{FB96ED33-92FC-65BF-2CF0-04FDE8CDA7B6}"/>
                </a:ext>
              </a:extLst>
            </p:cNvPr>
            <p:cNvSpPr>
              <a:spLocks/>
            </p:cNvSpPr>
            <p:nvPr/>
          </p:nvSpPr>
          <p:spPr bwMode="auto">
            <a:xfrm>
              <a:off x="1914" y="2736"/>
              <a:ext cx="326" cy="387"/>
            </a:xfrm>
            <a:custGeom>
              <a:avLst/>
              <a:gdLst>
                <a:gd name="T0" fmla="*/ 0 w 91"/>
                <a:gd name="T1" fmla="*/ 7300 h 87"/>
                <a:gd name="T2" fmla="*/ 1053 w 91"/>
                <a:gd name="T3" fmla="*/ 7580 h 87"/>
                <a:gd name="T4" fmla="*/ 4184 w 91"/>
                <a:gd name="T5" fmla="*/ 1762 h 87"/>
                <a:gd name="T6" fmla="*/ 4041 w 91"/>
                <a:gd name="T7" fmla="*/ 0 h 87"/>
                <a:gd name="T8" fmla="*/ 1053 w 91"/>
                <a:gd name="T9" fmla="*/ 1762 h 87"/>
                <a:gd name="T10" fmla="*/ 0 w 91"/>
                <a:gd name="T11" fmla="*/ 7300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Arc 57">
              <a:extLst>
                <a:ext uri="{FF2B5EF4-FFF2-40B4-BE49-F238E27FC236}">
                  <a16:creationId xmlns:a16="http://schemas.microsoft.com/office/drawing/2014/main" id="{BDEC5B36-ABB3-1EC0-2010-7BDF0FF1D98F}"/>
                </a:ext>
              </a:extLst>
            </p:cNvPr>
            <p:cNvSpPr>
              <a:spLocks/>
            </p:cNvSpPr>
            <p:nvPr/>
          </p:nvSpPr>
          <p:spPr bwMode="auto">
            <a:xfrm>
              <a:off x="1919" y="2740"/>
              <a:ext cx="319" cy="380"/>
            </a:xfrm>
            <a:custGeom>
              <a:avLst/>
              <a:gdLst>
                <a:gd name="T0" fmla="*/ 0 w 28643"/>
                <a:gd name="T1" fmla="*/ 0 h 27802"/>
                <a:gd name="T2" fmla="*/ 0 w 28643"/>
                <a:gd name="T3" fmla="*/ 0 h 27802"/>
                <a:gd name="T4" fmla="*/ 0 w 28643"/>
                <a:gd name="T5" fmla="*/ 0 h 27802"/>
                <a:gd name="T6" fmla="*/ 0 60000 65536"/>
                <a:gd name="T7" fmla="*/ 0 60000 65536"/>
                <a:gd name="T8" fmla="*/ 0 60000 65536"/>
              </a:gdLst>
              <a:ahLst/>
              <a:cxnLst>
                <a:cxn ang="T6">
                  <a:pos x="T0" y="T1"/>
                </a:cxn>
                <a:cxn ang="T7">
                  <a:pos x="T2" y="T3"/>
                </a:cxn>
                <a:cxn ang="T8">
                  <a:pos x="T4" y="T5"/>
                </a:cxn>
              </a:cxnLst>
              <a:rect l="0" t="0" r="r" b="b"/>
              <a:pathLst>
                <a:path w="28643" h="27802" fill="none" extrusionOk="0">
                  <a:moveTo>
                    <a:pt x="27733" y="0"/>
                  </a:moveTo>
                  <a:cubicBezTo>
                    <a:pt x="28336" y="2012"/>
                    <a:pt x="28643" y="4101"/>
                    <a:pt x="28643" y="6202"/>
                  </a:cubicBezTo>
                  <a:cubicBezTo>
                    <a:pt x="28643" y="18131"/>
                    <a:pt x="18972" y="27802"/>
                    <a:pt x="7043" y="27802"/>
                  </a:cubicBezTo>
                  <a:cubicBezTo>
                    <a:pt x="4646" y="27802"/>
                    <a:pt x="2266" y="27403"/>
                    <a:pt x="0" y="26621"/>
                  </a:cubicBezTo>
                </a:path>
                <a:path w="28643" h="27802" stroke="0" extrusionOk="0">
                  <a:moveTo>
                    <a:pt x="27733" y="0"/>
                  </a:moveTo>
                  <a:cubicBezTo>
                    <a:pt x="28336" y="2012"/>
                    <a:pt x="28643" y="4101"/>
                    <a:pt x="28643" y="6202"/>
                  </a:cubicBezTo>
                  <a:cubicBezTo>
                    <a:pt x="28643" y="18131"/>
                    <a:pt x="18972" y="27802"/>
                    <a:pt x="7043" y="27802"/>
                  </a:cubicBezTo>
                  <a:cubicBezTo>
                    <a:pt x="4646" y="27802"/>
                    <a:pt x="2266" y="27403"/>
                    <a:pt x="0" y="26621"/>
                  </a:cubicBezTo>
                  <a:lnTo>
                    <a:pt x="7043" y="6202"/>
                  </a:lnTo>
                  <a:lnTo>
                    <a:pt x="2773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41" name="Freeform 58">
              <a:extLst>
                <a:ext uri="{FF2B5EF4-FFF2-40B4-BE49-F238E27FC236}">
                  <a16:creationId xmlns:a16="http://schemas.microsoft.com/office/drawing/2014/main" id="{392D0CFD-A139-3116-D88D-A4167B40C55C}"/>
                </a:ext>
              </a:extLst>
            </p:cNvPr>
            <p:cNvSpPr>
              <a:spLocks/>
            </p:cNvSpPr>
            <p:nvPr/>
          </p:nvSpPr>
          <p:spPr bwMode="auto">
            <a:xfrm>
              <a:off x="797" y="2474"/>
              <a:ext cx="179" cy="364"/>
            </a:xfrm>
            <a:custGeom>
              <a:avLst/>
              <a:gdLst>
                <a:gd name="T0" fmla="*/ 2152 w 50"/>
                <a:gd name="T1" fmla="*/ 0 h 82"/>
                <a:gd name="T2" fmla="*/ 50 w 50"/>
                <a:gd name="T3" fmla="*/ 3667 h 82"/>
                <a:gd name="T4" fmla="*/ 1371 w 50"/>
                <a:gd name="T5" fmla="*/ 7173 h 82"/>
                <a:gd name="T6" fmla="*/ 2295 w 50"/>
                <a:gd name="T7" fmla="*/ 3764 h 82"/>
                <a:gd name="T8" fmla="*/ 2152 w 50"/>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82">
                  <a:moveTo>
                    <a:pt x="47" y="0"/>
                  </a:moveTo>
                  <a:cubicBezTo>
                    <a:pt x="21" y="1"/>
                    <a:pt x="1" y="20"/>
                    <a:pt x="1" y="42"/>
                  </a:cubicBezTo>
                  <a:cubicBezTo>
                    <a:pt x="0" y="59"/>
                    <a:pt x="12" y="75"/>
                    <a:pt x="30" y="82"/>
                  </a:cubicBezTo>
                  <a:lnTo>
                    <a:pt x="50" y="43"/>
                  </a:lnTo>
                  <a:lnTo>
                    <a:pt x="4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Arc 59">
              <a:extLst>
                <a:ext uri="{FF2B5EF4-FFF2-40B4-BE49-F238E27FC236}">
                  <a16:creationId xmlns:a16="http://schemas.microsoft.com/office/drawing/2014/main" id="{E7BAA552-9911-4485-F745-680A2A3CD85F}"/>
                </a:ext>
              </a:extLst>
            </p:cNvPr>
            <p:cNvSpPr>
              <a:spLocks/>
            </p:cNvSpPr>
            <p:nvPr/>
          </p:nvSpPr>
          <p:spPr bwMode="auto">
            <a:xfrm>
              <a:off x="803" y="2477"/>
              <a:ext cx="173" cy="359"/>
            </a:xfrm>
            <a:custGeom>
              <a:avLst/>
              <a:gdLst>
                <a:gd name="T0" fmla="*/ 0 w 21600"/>
                <a:gd name="T1" fmla="*/ 0 h 41277"/>
                <a:gd name="T2" fmla="*/ 0 w 21600"/>
                <a:gd name="T3" fmla="*/ 0 h 41277"/>
                <a:gd name="T4" fmla="*/ 0 w 21600"/>
                <a:gd name="T5" fmla="*/ 0 h 41277"/>
                <a:gd name="T6" fmla="*/ 0 60000 65536"/>
                <a:gd name="T7" fmla="*/ 0 60000 65536"/>
                <a:gd name="T8" fmla="*/ 0 60000 65536"/>
              </a:gdLst>
              <a:ahLst/>
              <a:cxnLst>
                <a:cxn ang="T6">
                  <a:pos x="T0" y="T1"/>
                </a:cxn>
                <a:cxn ang="T7">
                  <a:pos x="T2" y="T3"/>
                </a:cxn>
                <a:cxn ang="T8">
                  <a:pos x="T4" y="T5"/>
                </a:cxn>
              </a:cxnLst>
              <a:rect l="0" t="0" r="r" b="b"/>
              <a:pathLst>
                <a:path w="21600" h="41277" fill="none" extrusionOk="0">
                  <a:moveTo>
                    <a:pt x="12783" y="41276"/>
                  </a:moveTo>
                  <a:cubicBezTo>
                    <a:pt x="5006" y="37799"/>
                    <a:pt x="0" y="30076"/>
                    <a:pt x="0" y="21558"/>
                  </a:cubicBezTo>
                  <a:cubicBezTo>
                    <a:pt x="-1" y="10152"/>
                    <a:pt x="8867" y="713"/>
                    <a:pt x="20250" y="0"/>
                  </a:cubicBezTo>
                </a:path>
                <a:path w="21600" h="41277" stroke="0" extrusionOk="0">
                  <a:moveTo>
                    <a:pt x="12783" y="41276"/>
                  </a:moveTo>
                  <a:cubicBezTo>
                    <a:pt x="5006" y="37799"/>
                    <a:pt x="0" y="30076"/>
                    <a:pt x="0" y="21558"/>
                  </a:cubicBezTo>
                  <a:cubicBezTo>
                    <a:pt x="-1" y="10152"/>
                    <a:pt x="8867" y="713"/>
                    <a:pt x="20250" y="0"/>
                  </a:cubicBezTo>
                  <a:lnTo>
                    <a:pt x="21600" y="21558"/>
                  </a:lnTo>
                  <a:lnTo>
                    <a:pt x="12783" y="412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43" name="Freeform 60">
              <a:extLst>
                <a:ext uri="{FF2B5EF4-FFF2-40B4-BE49-F238E27FC236}">
                  <a16:creationId xmlns:a16="http://schemas.microsoft.com/office/drawing/2014/main" id="{E67DB7B8-AE62-8CC5-CB76-9A60945DBC3F}"/>
                </a:ext>
              </a:extLst>
            </p:cNvPr>
            <p:cNvSpPr>
              <a:spLocks/>
            </p:cNvSpPr>
            <p:nvPr/>
          </p:nvSpPr>
          <p:spPr bwMode="auto">
            <a:xfrm>
              <a:off x="1266" y="2972"/>
              <a:ext cx="659" cy="218"/>
            </a:xfrm>
            <a:custGeom>
              <a:avLst/>
              <a:gdLst>
                <a:gd name="T0" fmla="*/ 0 w 184"/>
                <a:gd name="T1" fmla="*/ 872 h 49"/>
                <a:gd name="T2" fmla="*/ 4592 w 184"/>
                <a:gd name="T3" fmla="*/ 4316 h 49"/>
                <a:gd name="T4" fmla="*/ 8452 w 184"/>
                <a:gd name="T5" fmla="*/ 2474 h 49"/>
                <a:gd name="T6" fmla="*/ 4592 w 184"/>
                <a:gd name="T7" fmla="*/ 0 h 49"/>
                <a:gd name="T8" fmla="*/ 0 w 184"/>
                <a:gd name="T9" fmla="*/ 872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9">
                  <a:moveTo>
                    <a:pt x="0" y="10"/>
                  </a:moveTo>
                  <a:cubicBezTo>
                    <a:pt x="9" y="33"/>
                    <a:pt x="51" y="49"/>
                    <a:pt x="100" y="49"/>
                  </a:cubicBezTo>
                  <a:cubicBezTo>
                    <a:pt x="134" y="49"/>
                    <a:pt x="165" y="41"/>
                    <a:pt x="184" y="28"/>
                  </a:cubicBezTo>
                  <a:lnTo>
                    <a:pt x="10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Arc 61">
              <a:extLst>
                <a:ext uri="{FF2B5EF4-FFF2-40B4-BE49-F238E27FC236}">
                  <a16:creationId xmlns:a16="http://schemas.microsoft.com/office/drawing/2014/main" id="{C243130C-2775-8032-93E3-0F7BBA66D3EE}"/>
                </a:ext>
              </a:extLst>
            </p:cNvPr>
            <p:cNvSpPr>
              <a:spLocks/>
            </p:cNvSpPr>
            <p:nvPr/>
          </p:nvSpPr>
          <p:spPr bwMode="auto">
            <a:xfrm>
              <a:off x="1269" y="2972"/>
              <a:ext cx="655" cy="220"/>
            </a:xfrm>
            <a:custGeom>
              <a:avLst/>
              <a:gdLst>
                <a:gd name="T0" fmla="*/ 0 w 38883"/>
                <a:gd name="T1" fmla="*/ 0 h 21600"/>
                <a:gd name="T2" fmla="*/ 0 w 38883"/>
                <a:gd name="T3" fmla="*/ 0 h 21600"/>
                <a:gd name="T4" fmla="*/ 0 w 38883"/>
                <a:gd name="T5" fmla="*/ 0 h 21600"/>
                <a:gd name="T6" fmla="*/ 0 60000 65536"/>
                <a:gd name="T7" fmla="*/ 0 60000 65536"/>
                <a:gd name="T8" fmla="*/ 0 60000 65536"/>
              </a:gdLst>
              <a:ahLst/>
              <a:cxnLst>
                <a:cxn ang="T6">
                  <a:pos x="T0" y="T1"/>
                </a:cxn>
                <a:cxn ang="T7">
                  <a:pos x="T2" y="T3"/>
                </a:cxn>
                <a:cxn ang="T8">
                  <a:pos x="T4" y="T5"/>
                </a:cxn>
              </a:cxnLst>
              <a:rect l="0" t="0" r="r" b="b"/>
              <a:pathLst>
                <a:path w="38883" h="21600" fill="none" extrusionOk="0">
                  <a:moveTo>
                    <a:pt x="38882" y="12351"/>
                  </a:moveTo>
                  <a:cubicBezTo>
                    <a:pt x="34843" y="18146"/>
                    <a:pt x="28226" y="21599"/>
                    <a:pt x="21163" y="21600"/>
                  </a:cubicBezTo>
                  <a:cubicBezTo>
                    <a:pt x="10900" y="21600"/>
                    <a:pt x="2055" y="14379"/>
                    <a:pt x="0" y="4324"/>
                  </a:cubicBezTo>
                </a:path>
                <a:path w="38883" h="21600" stroke="0" extrusionOk="0">
                  <a:moveTo>
                    <a:pt x="38882" y="12351"/>
                  </a:moveTo>
                  <a:cubicBezTo>
                    <a:pt x="34843" y="18146"/>
                    <a:pt x="28226" y="21599"/>
                    <a:pt x="21163" y="21600"/>
                  </a:cubicBezTo>
                  <a:cubicBezTo>
                    <a:pt x="10900" y="21600"/>
                    <a:pt x="2055" y="14379"/>
                    <a:pt x="0" y="4324"/>
                  </a:cubicBezTo>
                  <a:lnTo>
                    <a:pt x="21163" y="0"/>
                  </a:lnTo>
                  <a:lnTo>
                    <a:pt x="38882" y="123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grpSp>
      <p:grpSp>
        <p:nvGrpSpPr>
          <p:cNvPr id="71686" name="Group 62">
            <a:extLst>
              <a:ext uri="{FF2B5EF4-FFF2-40B4-BE49-F238E27FC236}">
                <a16:creationId xmlns:a16="http://schemas.microsoft.com/office/drawing/2014/main" id="{3CD1B44D-39C5-FC81-573F-4BCD07B63445}"/>
              </a:ext>
            </a:extLst>
          </p:cNvPr>
          <p:cNvGrpSpPr>
            <a:grpSpLocks/>
          </p:cNvGrpSpPr>
          <p:nvPr/>
        </p:nvGrpSpPr>
        <p:grpSpPr bwMode="auto">
          <a:xfrm>
            <a:off x="395288" y="2493963"/>
            <a:ext cx="2376487" cy="1800225"/>
            <a:chOff x="793" y="2069"/>
            <a:chExt cx="1497" cy="1134"/>
          </a:xfrm>
        </p:grpSpPr>
        <p:sp>
          <p:nvSpPr>
            <p:cNvPr id="71800" name="AutoShape 63">
              <a:extLst>
                <a:ext uri="{FF2B5EF4-FFF2-40B4-BE49-F238E27FC236}">
                  <a16:creationId xmlns:a16="http://schemas.microsoft.com/office/drawing/2014/main" id="{9CA73340-98BF-9DEE-BEC3-129A43E742B8}"/>
                </a:ext>
              </a:extLst>
            </p:cNvPr>
            <p:cNvSpPr>
              <a:spLocks noChangeAspect="1" noChangeArrowheads="1" noTextEdit="1"/>
            </p:cNvSpPr>
            <p:nvPr/>
          </p:nvSpPr>
          <p:spPr bwMode="auto">
            <a:xfrm>
              <a:off x="793" y="2069"/>
              <a:ext cx="1497"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801" name="Group 64">
              <a:extLst>
                <a:ext uri="{FF2B5EF4-FFF2-40B4-BE49-F238E27FC236}">
                  <a16:creationId xmlns:a16="http://schemas.microsoft.com/office/drawing/2014/main" id="{EA1E70F8-24FD-9826-F99D-7945C11A2A60}"/>
                </a:ext>
              </a:extLst>
            </p:cNvPr>
            <p:cNvGrpSpPr>
              <a:grpSpLocks/>
            </p:cNvGrpSpPr>
            <p:nvPr/>
          </p:nvGrpSpPr>
          <p:grpSpPr bwMode="auto">
            <a:xfrm>
              <a:off x="800" y="2082"/>
              <a:ext cx="1479" cy="1108"/>
              <a:chOff x="800" y="2082"/>
              <a:chExt cx="1479" cy="1108"/>
            </a:xfrm>
          </p:grpSpPr>
          <p:sp>
            <p:nvSpPr>
              <p:cNvPr id="71818" name="Oval 65">
                <a:extLst>
                  <a:ext uri="{FF2B5EF4-FFF2-40B4-BE49-F238E27FC236}">
                    <a16:creationId xmlns:a16="http://schemas.microsoft.com/office/drawing/2014/main" id="{D794BE63-2037-02C3-A57D-3438E5887156}"/>
                  </a:ext>
                </a:extLst>
              </p:cNvPr>
              <p:cNvSpPr>
                <a:spLocks noChangeArrowheads="1"/>
              </p:cNvSpPr>
              <p:nvPr/>
            </p:nvSpPr>
            <p:spPr bwMode="auto">
              <a:xfrm>
                <a:off x="1305" y="2082"/>
                <a:ext cx="645"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19" name="Oval 66">
                <a:extLst>
                  <a:ext uri="{FF2B5EF4-FFF2-40B4-BE49-F238E27FC236}">
                    <a16:creationId xmlns:a16="http://schemas.microsoft.com/office/drawing/2014/main" id="{530825D8-0F79-3DF2-FBE6-A7E855603808}"/>
                  </a:ext>
                </a:extLst>
              </p:cNvPr>
              <p:cNvSpPr>
                <a:spLocks noChangeArrowheads="1"/>
              </p:cNvSpPr>
              <p:nvPr/>
            </p:nvSpPr>
            <p:spPr bwMode="auto">
              <a:xfrm>
                <a:off x="951" y="2202"/>
                <a:ext cx="494"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0" name="Oval 67">
                <a:extLst>
                  <a:ext uri="{FF2B5EF4-FFF2-40B4-BE49-F238E27FC236}">
                    <a16:creationId xmlns:a16="http://schemas.microsoft.com/office/drawing/2014/main" id="{4FE95ADA-9BA7-06B2-F0BE-D0B377827A7F}"/>
                  </a:ext>
                </a:extLst>
              </p:cNvPr>
              <p:cNvSpPr>
                <a:spLocks noChangeArrowheads="1"/>
              </p:cNvSpPr>
              <p:nvPr/>
            </p:nvSpPr>
            <p:spPr bwMode="auto">
              <a:xfrm>
                <a:off x="800" y="2478"/>
                <a:ext cx="333" cy="37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1" name="Oval 68">
                <a:extLst>
                  <a:ext uri="{FF2B5EF4-FFF2-40B4-BE49-F238E27FC236}">
                    <a16:creationId xmlns:a16="http://schemas.microsoft.com/office/drawing/2014/main" id="{659104C3-D5A2-1E98-55B7-016F72414806}"/>
                  </a:ext>
                </a:extLst>
              </p:cNvPr>
              <p:cNvSpPr>
                <a:spLocks noChangeArrowheads="1"/>
              </p:cNvSpPr>
              <p:nvPr/>
            </p:nvSpPr>
            <p:spPr bwMode="auto">
              <a:xfrm>
                <a:off x="900" y="2643"/>
                <a:ext cx="502" cy="40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2" name="Oval 69">
                <a:extLst>
                  <a:ext uri="{FF2B5EF4-FFF2-40B4-BE49-F238E27FC236}">
                    <a16:creationId xmlns:a16="http://schemas.microsoft.com/office/drawing/2014/main" id="{D52D2254-35E7-F83A-9048-505A6C81BDA7}"/>
                  </a:ext>
                </a:extLst>
              </p:cNvPr>
              <p:cNvSpPr>
                <a:spLocks noChangeArrowheads="1"/>
              </p:cNvSpPr>
              <p:nvPr/>
            </p:nvSpPr>
            <p:spPr bwMode="auto">
              <a:xfrm>
                <a:off x="1255" y="2709"/>
                <a:ext cx="748" cy="48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3" name="Oval 70">
                <a:extLst>
                  <a:ext uri="{FF2B5EF4-FFF2-40B4-BE49-F238E27FC236}">
                    <a16:creationId xmlns:a16="http://schemas.microsoft.com/office/drawing/2014/main" id="{C8451151-57F1-A814-BAF2-E353661DA06F}"/>
                  </a:ext>
                </a:extLst>
              </p:cNvPr>
              <p:cNvSpPr>
                <a:spLocks noChangeArrowheads="1"/>
              </p:cNvSpPr>
              <p:nvPr/>
            </p:nvSpPr>
            <p:spPr bwMode="auto">
              <a:xfrm>
                <a:off x="1731" y="2216"/>
                <a:ext cx="480"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4" name="Oval 71">
                <a:extLst>
                  <a:ext uri="{FF2B5EF4-FFF2-40B4-BE49-F238E27FC236}">
                    <a16:creationId xmlns:a16="http://schemas.microsoft.com/office/drawing/2014/main" id="{88C416D7-6754-877C-63E5-59DFD6305A96}"/>
                  </a:ext>
                </a:extLst>
              </p:cNvPr>
              <p:cNvSpPr>
                <a:spLocks noChangeArrowheads="1"/>
              </p:cNvSpPr>
              <p:nvPr/>
            </p:nvSpPr>
            <p:spPr bwMode="auto">
              <a:xfrm>
                <a:off x="1803" y="2447"/>
                <a:ext cx="476"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5" name="Oval 72">
                <a:extLst>
                  <a:ext uri="{FF2B5EF4-FFF2-40B4-BE49-F238E27FC236}">
                    <a16:creationId xmlns:a16="http://schemas.microsoft.com/office/drawing/2014/main" id="{4D493277-D18E-D954-816C-76439D67C636}"/>
                  </a:ext>
                </a:extLst>
              </p:cNvPr>
              <p:cNvSpPr>
                <a:spLocks noChangeArrowheads="1"/>
              </p:cNvSpPr>
              <p:nvPr/>
            </p:nvSpPr>
            <p:spPr bwMode="auto">
              <a:xfrm>
                <a:off x="1760" y="2523"/>
                <a:ext cx="473"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6" name="Oval 73">
                <a:extLst>
                  <a:ext uri="{FF2B5EF4-FFF2-40B4-BE49-F238E27FC236}">
                    <a16:creationId xmlns:a16="http://schemas.microsoft.com/office/drawing/2014/main" id="{3FBE0194-686A-54E7-10F8-0E2B33C40F07}"/>
                  </a:ext>
                </a:extLst>
              </p:cNvPr>
              <p:cNvSpPr>
                <a:spLocks noChangeArrowheads="1"/>
              </p:cNvSpPr>
              <p:nvPr/>
            </p:nvSpPr>
            <p:spPr bwMode="auto">
              <a:xfrm>
                <a:off x="1069" y="2345"/>
                <a:ext cx="960"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1802" name="Freeform 74">
              <a:extLst>
                <a:ext uri="{FF2B5EF4-FFF2-40B4-BE49-F238E27FC236}">
                  <a16:creationId xmlns:a16="http://schemas.microsoft.com/office/drawing/2014/main" id="{40E5C5B1-5257-38F2-07A4-E15A7F81321A}"/>
                </a:ext>
              </a:extLst>
            </p:cNvPr>
            <p:cNvSpPr>
              <a:spLocks/>
            </p:cNvSpPr>
            <p:nvPr/>
          </p:nvSpPr>
          <p:spPr bwMode="auto">
            <a:xfrm>
              <a:off x="1319" y="2073"/>
              <a:ext cx="613" cy="236"/>
            </a:xfrm>
            <a:custGeom>
              <a:avLst/>
              <a:gdLst>
                <a:gd name="T0" fmla="*/ 7876 w 171"/>
                <a:gd name="T1" fmla="*/ 2917 h 53"/>
                <a:gd name="T2" fmla="*/ 4008 w 171"/>
                <a:gd name="T3" fmla="*/ 80 h 53"/>
                <a:gd name="T4" fmla="*/ 0 w 171"/>
                <a:gd name="T5" fmla="*/ 3170 h 53"/>
                <a:gd name="T6" fmla="*/ 4008 w 171"/>
                <a:gd name="T7" fmla="*/ 4680 h 53"/>
                <a:gd name="T8" fmla="*/ 7876 w 171"/>
                <a:gd name="T9" fmla="*/ 291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53">
                  <a:moveTo>
                    <a:pt x="171" y="33"/>
                  </a:moveTo>
                  <a:cubicBezTo>
                    <a:pt x="157" y="13"/>
                    <a:pt x="124" y="1"/>
                    <a:pt x="87" y="1"/>
                  </a:cubicBezTo>
                  <a:cubicBezTo>
                    <a:pt x="47" y="0"/>
                    <a:pt x="13" y="15"/>
                    <a:pt x="0" y="36"/>
                  </a:cubicBezTo>
                  <a:lnTo>
                    <a:pt x="87" y="53"/>
                  </a:lnTo>
                  <a:lnTo>
                    <a:pt x="171" y="3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Arc 75">
              <a:extLst>
                <a:ext uri="{FF2B5EF4-FFF2-40B4-BE49-F238E27FC236}">
                  <a16:creationId xmlns:a16="http://schemas.microsoft.com/office/drawing/2014/main" id="{80664F8C-4BFC-796D-1F79-18660AF9FF1C}"/>
                </a:ext>
              </a:extLst>
            </p:cNvPr>
            <p:cNvSpPr>
              <a:spLocks/>
            </p:cNvSpPr>
            <p:nvPr/>
          </p:nvSpPr>
          <p:spPr bwMode="auto">
            <a:xfrm>
              <a:off x="1325" y="2081"/>
              <a:ext cx="606" cy="228"/>
            </a:xfrm>
            <a:custGeom>
              <a:avLst/>
              <a:gdLst>
                <a:gd name="T0" fmla="*/ 0 w 40533"/>
                <a:gd name="T1" fmla="*/ 0 h 21600"/>
                <a:gd name="T2" fmla="*/ 0 w 40533"/>
                <a:gd name="T3" fmla="*/ 0 h 21600"/>
                <a:gd name="T4" fmla="*/ 0 w 40533"/>
                <a:gd name="T5" fmla="*/ 0 h 21600"/>
                <a:gd name="T6" fmla="*/ 0 60000 65536"/>
                <a:gd name="T7" fmla="*/ 0 60000 65536"/>
                <a:gd name="T8" fmla="*/ 0 60000 65536"/>
              </a:gdLst>
              <a:ahLst/>
              <a:cxnLst>
                <a:cxn ang="T6">
                  <a:pos x="T0" y="T1"/>
                </a:cxn>
                <a:cxn ang="T7">
                  <a:pos x="T2" y="T3"/>
                </a:cxn>
                <a:cxn ang="T8">
                  <a:pos x="T4" y="T5"/>
                </a:cxn>
              </a:cxnLst>
              <a:rect l="0" t="0" r="r" b="b"/>
              <a:pathLst>
                <a:path w="40533" h="21600" fill="none" extrusionOk="0">
                  <a:moveTo>
                    <a:pt x="-1" y="14714"/>
                  </a:moveTo>
                  <a:cubicBezTo>
                    <a:pt x="2956" y="5922"/>
                    <a:pt x="11196" y="-1"/>
                    <a:pt x="20473" y="0"/>
                  </a:cubicBezTo>
                  <a:cubicBezTo>
                    <a:pt x="29310" y="0"/>
                    <a:pt x="37256" y="5383"/>
                    <a:pt x="40533" y="13590"/>
                  </a:cubicBezTo>
                </a:path>
                <a:path w="40533" h="21600" stroke="0" extrusionOk="0">
                  <a:moveTo>
                    <a:pt x="-1" y="14714"/>
                  </a:moveTo>
                  <a:cubicBezTo>
                    <a:pt x="2956" y="5922"/>
                    <a:pt x="11196" y="-1"/>
                    <a:pt x="20473" y="0"/>
                  </a:cubicBezTo>
                  <a:cubicBezTo>
                    <a:pt x="29310" y="0"/>
                    <a:pt x="37256" y="5383"/>
                    <a:pt x="40533" y="13590"/>
                  </a:cubicBezTo>
                  <a:lnTo>
                    <a:pt x="20473" y="21600"/>
                  </a:lnTo>
                  <a:lnTo>
                    <a:pt x="-1" y="147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04" name="Freeform 76">
              <a:extLst>
                <a:ext uri="{FF2B5EF4-FFF2-40B4-BE49-F238E27FC236}">
                  <a16:creationId xmlns:a16="http://schemas.microsoft.com/office/drawing/2014/main" id="{1E40ED8E-690E-AA03-DCF9-9D69A5B9A39F}"/>
                </a:ext>
              </a:extLst>
            </p:cNvPr>
            <p:cNvSpPr>
              <a:spLocks/>
            </p:cNvSpPr>
            <p:nvPr/>
          </p:nvSpPr>
          <p:spPr bwMode="auto">
            <a:xfrm>
              <a:off x="947" y="2198"/>
              <a:ext cx="383" cy="280"/>
            </a:xfrm>
            <a:custGeom>
              <a:avLst/>
              <a:gdLst>
                <a:gd name="T0" fmla="*/ 4907 w 107"/>
                <a:gd name="T1" fmla="*/ 613 h 63"/>
                <a:gd name="T2" fmla="*/ 3214 w 107"/>
                <a:gd name="T3" fmla="*/ 0 h 63"/>
                <a:gd name="T4" fmla="*/ 50 w 107"/>
                <a:gd name="T5" fmla="*/ 4564 h 63"/>
                <a:gd name="T6" fmla="*/ 89 w 107"/>
                <a:gd name="T7" fmla="*/ 5529 h 63"/>
                <a:gd name="T8" fmla="*/ 3214 w 107"/>
                <a:gd name="T9" fmla="*/ 4564 h 63"/>
                <a:gd name="T10" fmla="*/ 4907 w 107"/>
                <a:gd name="T11" fmla="*/ 613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Arc 77">
              <a:extLst>
                <a:ext uri="{FF2B5EF4-FFF2-40B4-BE49-F238E27FC236}">
                  <a16:creationId xmlns:a16="http://schemas.microsoft.com/office/drawing/2014/main" id="{84694AD6-9F2A-D9F3-0BC5-8A37D7F5301F}"/>
                </a:ext>
              </a:extLst>
            </p:cNvPr>
            <p:cNvSpPr>
              <a:spLocks/>
            </p:cNvSpPr>
            <p:nvPr/>
          </p:nvSpPr>
          <p:spPr bwMode="auto">
            <a:xfrm>
              <a:off x="954" y="2201"/>
              <a:ext cx="375" cy="277"/>
            </a:xfrm>
            <a:custGeom>
              <a:avLst/>
              <a:gdLst>
                <a:gd name="T0" fmla="*/ 0 w 32971"/>
                <a:gd name="T1" fmla="*/ 0 h 26209"/>
                <a:gd name="T2" fmla="*/ 0 w 32971"/>
                <a:gd name="T3" fmla="*/ 0 h 26209"/>
                <a:gd name="T4" fmla="*/ 0 w 32971"/>
                <a:gd name="T5" fmla="*/ 0 h 26209"/>
                <a:gd name="T6" fmla="*/ 0 60000 65536"/>
                <a:gd name="T7" fmla="*/ 0 60000 65536"/>
                <a:gd name="T8" fmla="*/ 0 60000 65536"/>
              </a:gdLst>
              <a:ahLst/>
              <a:cxnLst>
                <a:cxn ang="T6">
                  <a:pos x="T0" y="T1"/>
                </a:cxn>
                <a:cxn ang="T7">
                  <a:pos x="T2" y="T3"/>
                </a:cxn>
                <a:cxn ang="T8">
                  <a:pos x="T4" y="T5"/>
                </a:cxn>
              </a:cxnLst>
              <a:rect l="0" t="0" r="r" b="b"/>
              <a:pathLst>
                <a:path w="32971" h="26209" fill="none" extrusionOk="0">
                  <a:moveTo>
                    <a:pt x="497" y="26209"/>
                  </a:moveTo>
                  <a:cubicBezTo>
                    <a:pt x="166" y="24695"/>
                    <a:pt x="0" y="23149"/>
                    <a:pt x="0" y="21600"/>
                  </a:cubicBezTo>
                  <a:cubicBezTo>
                    <a:pt x="0" y="9670"/>
                    <a:pt x="9670" y="0"/>
                    <a:pt x="21600" y="0"/>
                  </a:cubicBezTo>
                  <a:cubicBezTo>
                    <a:pt x="25617" y="-1"/>
                    <a:pt x="29555" y="1120"/>
                    <a:pt x="32970" y="3235"/>
                  </a:cubicBezTo>
                </a:path>
                <a:path w="32971" h="26209" stroke="0" extrusionOk="0">
                  <a:moveTo>
                    <a:pt x="497" y="26209"/>
                  </a:moveTo>
                  <a:cubicBezTo>
                    <a:pt x="166" y="24695"/>
                    <a:pt x="0" y="23149"/>
                    <a:pt x="0" y="21600"/>
                  </a:cubicBezTo>
                  <a:cubicBezTo>
                    <a:pt x="0" y="9670"/>
                    <a:pt x="9670" y="0"/>
                    <a:pt x="21600" y="0"/>
                  </a:cubicBezTo>
                  <a:cubicBezTo>
                    <a:pt x="25617" y="-1"/>
                    <a:pt x="29555" y="1120"/>
                    <a:pt x="32970" y="3235"/>
                  </a:cubicBezTo>
                  <a:lnTo>
                    <a:pt x="21600" y="21600"/>
                  </a:lnTo>
                  <a:lnTo>
                    <a:pt x="497" y="2620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06" name="Freeform 78">
              <a:extLst>
                <a:ext uri="{FF2B5EF4-FFF2-40B4-BE49-F238E27FC236}">
                  <a16:creationId xmlns:a16="http://schemas.microsoft.com/office/drawing/2014/main" id="{F5EABCC6-E349-5A39-0595-A943CA3BBA3C}"/>
                </a:ext>
              </a:extLst>
            </p:cNvPr>
            <p:cNvSpPr>
              <a:spLocks/>
            </p:cNvSpPr>
            <p:nvPr/>
          </p:nvSpPr>
          <p:spPr bwMode="auto">
            <a:xfrm>
              <a:off x="897" y="2829"/>
              <a:ext cx="383" cy="223"/>
            </a:xfrm>
            <a:custGeom>
              <a:avLst/>
              <a:gdLst>
                <a:gd name="T0" fmla="*/ 0 w 107"/>
                <a:gd name="T1" fmla="*/ 0 h 50"/>
                <a:gd name="T2" fmla="*/ 0 w 107"/>
                <a:gd name="T3" fmla="*/ 178 h 50"/>
                <a:gd name="T4" fmla="*/ 3304 w 107"/>
                <a:gd name="T5" fmla="*/ 4438 h 50"/>
                <a:gd name="T6" fmla="*/ 4907 w 107"/>
                <a:gd name="T7" fmla="*/ 3898 h 50"/>
                <a:gd name="T8" fmla="*/ 3304 w 107"/>
                <a:gd name="T9" fmla="*/ 259 h 50"/>
                <a:gd name="T10" fmla="*/ 0 w 107"/>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Arc 79">
              <a:extLst>
                <a:ext uri="{FF2B5EF4-FFF2-40B4-BE49-F238E27FC236}">
                  <a16:creationId xmlns:a16="http://schemas.microsoft.com/office/drawing/2014/main" id="{A8287291-E761-D226-A713-A5CB4CE6D52E}"/>
                </a:ext>
              </a:extLst>
            </p:cNvPr>
            <p:cNvSpPr>
              <a:spLocks/>
            </p:cNvSpPr>
            <p:nvPr/>
          </p:nvSpPr>
          <p:spPr bwMode="auto">
            <a:xfrm>
              <a:off x="900" y="2833"/>
              <a:ext cx="379" cy="216"/>
            </a:xfrm>
            <a:custGeom>
              <a:avLst/>
              <a:gdLst>
                <a:gd name="T0" fmla="*/ 0 w 32126"/>
                <a:gd name="T1" fmla="*/ 0 h 22653"/>
                <a:gd name="T2" fmla="*/ 0 w 32126"/>
                <a:gd name="T3" fmla="*/ 0 h 22653"/>
                <a:gd name="T4" fmla="*/ 0 w 32126"/>
                <a:gd name="T5" fmla="*/ 0 h 22653"/>
                <a:gd name="T6" fmla="*/ 0 60000 65536"/>
                <a:gd name="T7" fmla="*/ 0 60000 65536"/>
                <a:gd name="T8" fmla="*/ 0 60000 65536"/>
              </a:gdLst>
              <a:ahLst/>
              <a:cxnLst>
                <a:cxn ang="T6">
                  <a:pos x="T0" y="T1"/>
                </a:cxn>
                <a:cxn ang="T7">
                  <a:pos x="T2" y="T3"/>
                </a:cxn>
                <a:cxn ang="T8">
                  <a:pos x="T4" y="T5"/>
                </a:cxn>
              </a:cxnLst>
              <a:rect l="0" t="0" r="r" b="b"/>
              <a:pathLst>
                <a:path w="32126" h="22653" fill="none" extrusionOk="0">
                  <a:moveTo>
                    <a:pt x="32125" y="19914"/>
                  </a:moveTo>
                  <a:cubicBezTo>
                    <a:pt x="28908" y="21710"/>
                    <a:pt x="25284" y="22652"/>
                    <a:pt x="21600" y="22653"/>
                  </a:cubicBezTo>
                  <a:cubicBezTo>
                    <a:pt x="9670" y="22653"/>
                    <a:pt x="0" y="12982"/>
                    <a:pt x="0" y="1053"/>
                  </a:cubicBezTo>
                  <a:cubicBezTo>
                    <a:pt x="-1" y="701"/>
                    <a:pt x="8" y="350"/>
                    <a:pt x="25" y="-1"/>
                  </a:cubicBezTo>
                </a:path>
                <a:path w="32126" h="22653" stroke="0" extrusionOk="0">
                  <a:moveTo>
                    <a:pt x="32125" y="19914"/>
                  </a:moveTo>
                  <a:cubicBezTo>
                    <a:pt x="28908" y="21710"/>
                    <a:pt x="25284" y="22652"/>
                    <a:pt x="21600" y="22653"/>
                  </a:cubicBezTo>
                  <a:cubicBezTo>
                    <a:pt x="9670" y="22653"/>
                    <a:pt x="0" y="12982"/>
                    <a:pt x="0" y="1053"/>
                  </a:cubicBezTo>
                  <a:cubicBezTo>
                    <a:pt x="-1" y="701"/>
                    <a:pt x="8" y="350"/>
                    <a:pt x="25" y="-1"/>
                  </a:cubicBezTo>
                  <a:lnTo>
                    <a:pt x="21600" y="1053"/>
                  </a:lnTo>
                  <a:lnTo>
                    <a:pt x="32125" y="199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08" name="Freeform 80">
              <a:extLst>
                <a:ext uri="{FF2B5EF4-FFF2-40B4-BE49-F238E27FC236}">
                  <a16:creationId xmlns:a16="http://schemas.microsoft.com/office/drawing/2014/main" id="{9B0CD1C0-29D6-FD41-287A-3FE1B68A3CFA}"/>
                </a:ext>
              </a:extLst>
            </p:cNvPr>
            <p:cNvSpPr>
              <a:spLocks/>
            </p:cNvSpPr>
            <p:nvPr/>
          </p:nvSpPr>
          <p:spPr bwMode="auto">
            <a:xfrm>
              <a:off x="1925" y="2207"/>
              <a:ext cx="290" cy="271"/>
            </a:xfrm>
            <a:custGeom>
              <a:avLst/>
              <a:gdLst>
                <a:gd name="T0" fmla="*/ 3308 w 81"/>
                <a:gd name="T1" fmla="*/ 5349 h 61"/>
                <a:gd name="T2" fmla="*/ 3716 w 81"/>
                <a:gd name="T3" fmla="*/ 3594 h 61"/>
                <a:gd name="T4" fmla="*/ 641 w 81"/>
                <a:gd name="T5" fmla="*/ 80 h 61"/>
                <a:gd name="T6" fmla="*/ 0 w 81"/>
                <a:gd name="T7" fmla="*/ 80 h 61"/>
                <a:gd name="T8" fmla="*/ 641 w 81"/>
                <a:gd name="T9" fmla="*/ 3594 h 61"/>
                <a:gd name="T10" fmla="*/ 3308 w 81"/>
                <a:gd name="T11" fmla="*/ 5349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Arc 81">
              <a:extLst>
                <a:ext uri="{FF2B5EF4-FFF2-40B4-BE49-F238E27FC236}">
                  <a16:creationId xmlns:a16="http://schemas.microsoft.com/office/drawing/2014/main" id="{B00CBA34-E1E2-03AF-79DB-83E3E315FE87}"/>
                </a:ext>
              </a:extLst>
            </p:cNvPr>
            <p:cNvSpPr>
              <a:spLocks/>
            </p:cNvSpPr>
            <p:nvPr/>
          </p:nvSpPr>
          <p:spPr bwMode="auto">
            <a:xfrm>
              <a:off x="1927" y="2214"/>
              <a:ext cx="285" cy="266"/>
            </a:xfrm>
            <a:custGeom>
              <a:avLst/>
              <a:gdLst>
                <a:gd name="T0" fmla="*/ 0 w 25970"/>
                <a:gd name="T1" fmla="*/ 0 h 32372"/>
                <a:gd name="T2" fmla="*/ 0 w 25970"/>
                <a:gd name="T3" fmla="*/ 0 h 32372"/>
                <a:gd name="T4" fmla="*/ 0 w 25970"/>
                <a:gd name="T5" fmla="*/ 0 h 32372"/>
                <a:gd name="T6" fmla="*/ 0 60000 65536"/>
                <a:gd name="T7" fmla="*/ 0 60000 65536"/>
                <a:gd name="T8" fmla="*/ 0 60000 65536"/>
              </a:gdLst>
              <a:ahLst/>
              <a:cxnLst>
                <a:cxn ang="T6">
                  <a:pos x="T0" y="T1"/>
                </a:cxn>
                <a:cxn ang="T7">
                  <a:pos x="T2" y="T3"/>
                </a:cxn>
                <a:cxn ang="T8">
                  <a:pos x="T4" y="T5"/>
                </a:cxn>
              </a:cxnLst>
              <a:rect l="0" t="0" r="r" b="b"/>
              <a:pathLst>
                <a:path w="25970" h="32372" fill="none" extrusionOk="0">
                  <a:moveTo>
                    <a:pt x="-1" y="446"/>
                  </a:moveTo>
                  <a:cubicBezTo>
                    <a:pt x="1437" y="149"/>
                    <a:pt x="2901" y="-1"/>
                    <a:pt x="4370" y="0"/>
                  </a:cubicBezTo>
                  <a:cubicBezTo>
                    <a:pt x="16299" y="0"/>
                    <a:pt x="25970" y="9670"/>
                    <a:pt x="25970" y="21600"/>
                  </a:cubicBezTo>
                  <a:cubicBezTo>
                    <a:pt x="25970" y="25380"/>
                    <a:pt x="24977" y="29095"/>
                    <a:pt x="23092" y="32372"/>
                  </a:cubicBezTo>
                </a:path>
                <a:path w="25970" h="32372" stroke="0" extrusionOk="0">
                  <a:moveTo>
                    <a:pt x="-1" y="446"/>
                  </a:moveTo>
                  <a:cubicBezTo>
                    <a:pt x="1437" y="149"/>
                    <a:pt x="2901" y="-1"/>
                    <a:pt x="4370" y="0"/>
                  </a:cubicBezTo>
                  <a:cubicBezTo>
                    <a:pt x="16299" y="0"/>
                    <a:pt x="25970" y="9670"/>
                    <a:pt x="25970" y="21600"/>
                  </a:cubicBezTo>
                  <a:cubicBezTo>
                    <a:pt x="25970" y="25380"/>
                    <a:pt x="24977" y="29095"/>
                    <a:pt x="23092" y="32372"/>
                  </a:cubicBezTo>
                  <a:lnTo>
                    <a:pt x="4370" y="21600"/>
                  </a:lnTo>
                  <a:lnTo>
                    <a:pt x="-1" y="4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10" name="Freeform 82">
              <a:extLst>
                <a:ext uri="{FF2B5EF4-FFF2-40B4-BE49-F238E27FC236}">
                  <a16:creationId xmlns:a16="http://schemas.microsoft.com/office/drawing/2014/main" id="{29A30B58-04FA-2C9C-4E1C-20A02AD8FA27}"/>
                </a:ext>
              </a:extLst>
            </p:cNvPr>
            <p:cNvSpPr>
              <a:spLocks/>
            </p:cNvSpPr>
            <p:nvPr/>
          </p:nvSpPr>
          <p:spPr bwMode="auto">
            <a:xfrm>
              <a:off x="2007" y="2474"/>
              <a:ext cx="276" cy="267"/>
            </a:xfrm>
            <a:custGeom>
              <a:avLst/>
              <a:gdLst>
                <a:gd name="T0" fmla="*/ 2853 w 77"/>
                <a:gd name="T1" fmla="*/ 5287 h 60"/>
                <a:gd name="T2" fmla="*/ 3545 w 77"/>
                <a:gd name="T3" fmla="*/ 3088 h 60"/>
                <a:gd name="T4" fmla="*/ 2212 w 77"/>
                <a:gd name="T5" fmla="*/ 0 h 60"/>
                <a:gd name="T6" fmla="*/ 0 w 77"/>
                <a:gd name="T7" fmla="*/ 3088 h 60"/>
                <a:gd name="T8" fmla="*/ 2853 w 77"/>
                <a:gd name="T9" fmla="*/ 528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60">
                  <a:moveTo>
                    <a:pt x="62" y="60"/>
                  </a:moveTo>
                  <a:cubicBezTo>
                    <a:pt x="71" y="53"/>
                    <a:pt x="77" y="44"/>
                    <a:pt x="77" y="35"/>
                  </a:cubicBezTo>
                  <a:cubicBezTo>
                    <a:pt x="77" y="21"/>
                    <a:pt x="66" y="9"/>
                    <a:pt x="48" y="0"/>
                  </a:cubicBezTo>
                  <a:lnTo>
                    <a:pt x="0" y="35"/>
                  </a:lnTo>
                  <a:lnTo>
                    <a:pt x="62" y="6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Arc 83">
              <a:extLst>
                <a:ext uri="{FF2B5EF4-FFF2-40B4-BE49-F238E27FC236}">
                  <a16:creationId xmlns:a16="http://schemas.microsoft.com/office/drawing/2014/main" id="{6F99F6E3-7F3E-485D-3CC5-82166B900946}"/>
                </a:ext>
              </a:extLst>
            </p:cNvPr>
            <p:cNvSpPr>
              <a:spLocks/>
            </p:cNvSpPr>
            <p:nvPr/>
          </p:nvSpPr>
          <p:spPr bwMode="auto">
            <a:xfrm>
              <a:off x="2007" y="2480"/>
              <a:ext cx="273" cy="263"/>
            </a:xfrm>
            <a:custGeom>
              <a:avLst/>
              <a:gdLst>
                <a:gd name="T0" fmla="*/ 0 w 21600"/>
                <a:gd name="T1" fmla="*/ 0 h 29516"/>
                <a:gd name="T2" fmla="*/ 0 w 21600"/>
                <a:gd name="T3" fmla="*/ 0 h 29516"/>
                <a:gd name="T4" fmla="*/ 0 w 21600"/>
                <a:gd name="T5" fmla="*/ 0 h 29516"/>
                <a:gd name="T6" fmla="*/ 0 60000 65536"/>
                <a:gd name="T7" fmla="*/ 0 60000 65536"/>
                <a:gd name="T8" fmla="*/ 0 60000 65536"/>
              </a:gdLst>
              <a:ahLst/>
              <a:cxnLst>
                <a:cxn ang="T6">
                  <a:pos x="T0" y="T1"/>
                </a:cxn>
                <a:cxn ang="T7">
                  <a:pos x="T2" y="T3"/>
                </a:cxn>
                <a:cxn ang="T8">
                  <a:pos x="T4" y="T5"/>
                </a:cxn>
              </a:cxnLst>
              <a:rect l="0" t="0" r="r" b="b"/>
              <a:pathLst>
                <a:path w="21600" h="29516" fill="none" extrusionOk="0">
                  <a:moveTo>
                    <a:pt x="13479" y="0"/>
                  </a:moveTo>
                  <a:cubicBezTo>
                    <a:pt x="18611" y="4099"/>
                    <a:pt x="21600" y="10310"/>
                    <a:pt x="21600" y="16878"/>
                  </a:cubicBezTo>
                  <a:cubicBezTo>
                    <a:pt x="21600" y="21414"/>
                    <a:pt x="20171" y="25836"/>
                    <a:pt x="17516" y="29515"/>
                  </a:cubicBezTo>
                </a:path>
                <a:path w="21600" h="29516" stroke="0" extrusionOk="0">
                  <a:moveTo>
                    <a:pt x="13479" y="0"/>
                  </a:moveTo>
                  <a:cubicBezTo>
                    <a:pt x="18611" y="4099"/>
                    <a:pt x="21600" y="10310"/>
                    <a:pt x="21600" y="16878"/>
                  </a:cubicBezTo>
                  <a:cubicBezTo>
                    <a:pt x="21600" y="21414"/>
                    <a:pt x="20171" y="25836"/>
                    <a:pt x="17516" y="29515"/>
                  </a:cubicBezTo>
                  <a:lnTo>
                    <a:pt x="0" y="16878"/>
                  </a:lnTo>
                  <a:lnTo>
                    <a:pt x="1347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12" name="Freeform 84">
              <a:extLst>
                <a:ext uri="{FF2B5EF4-FFF2-40B4-BE49-F238E27FC236}">
                  <a16:creationId xmlns:a16="http://schemas.microsoft.com/office/drawing/2014/main" id="{9AA556F9-BCC0-326F-2756-1083AF778879}"/>
                </a:ext>
              </a:extLst>
            </p:cNvPr>
            <p:cNvSpPr>
              <a:spLocks/>
            </p:cNvSpPr>
            <p:nvPr/>
          </p:nvSpPr>
          <p:spPr bwMode="auto">
            <a:xfrm>
              <a:off x="1914" y="2736"/>
              <a:ext cx="326" cy="387"/>
            </a:xfrm>
            <a:custGeom>
              <a:avLst/>
              <a:gdLst>
                <a:gd name="T0" fmla="*/ 0 w 91"/>
                <a:gd name="T1" fmla="*/ 7300 h 87"/>
                <a:gd name="T2" fmla="*/ 1053 w 91"/>
                <a:gd name="T3" fmla="*/ 7580 h 87"/>
                <a:gd name="T4" fmla="*/ 4184 w 91"/>
                <a:gd name="T5" fmla="*/ 1762 h 87"/>
                <a:gd name="T6" fmla="*/ 4041 w 91"/>
                <a:gd name="T7" fmla="*/ 0 h 87"/>
                <a:gd name="T8" fmla="*/ 1053 w 91"/>
                <a:gd name="T9" fmla="*/ 1762 h 87"/>
                <a:gd name="T10" fmla="*/ 0 w 91"/>
                <a:gd name="T11" fmla="*/ 7300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Arc 85">
              <a:extLst>
                <a:ext uri="{FF2B5EF4-FFF2-40B4-BE49-F238E27FC236}">
                  <a16:creationId xmlns:a16="http://schemas.microsoft.com/office/drawing/2014/main" id="{178C6E01-737F-94D9-AF5D-031D094E6A07}"/>
                </a:ext>
              </a:extLst>
            </p:cNvPr>
            <p:cNvSpPr>
              <a:spLocks/>
            </p:cNvSpPr>
            <p:nvPr/>
          </p:nvSpPr>
          <p:spPr bwMode="auto">
            <a:xfrm>
              <a:off x="1919" y="2740"/>
              <a:ext cx="319" cy="380"/>
            </a:xfrm>
            <a:custGeom>
              <a:avLst/>
              <a:gdLst>
                <a:gd name="T0" fmla="*/ 0 w 28643"/>
                <a:gd name="T1" fmla="*/ 0 h 27802"/>
                <a:gd name="T2" fmla="*/ 0 w 28643"/>
                <a:gd name="T3" fmla="*/ 0 h 27802"/>
                <a:gd name="T4" fmla="*/ 0 w 28643"/>
                <a:gd name="T5" fmla="*/ 0 h 27802"/>
                <a:gd name="T6" fmla="*/ 0 60000 65536"/>
                <a:gd name="T7" fmla="*/ 0 60000 65536"/>
                <a:gd name="T8" fmla="*/ 0 60000 65536"/>
              </a:gdLst>
              <a:ahLst/>
              <a:cxnLst>
                <a:cxn ang="T6">
                  <a:pos x="T0" y="T1"/>
                </a:cxn>
                <a:cxn ang="T7">
                  <a:pos x="T2" y="T3"/>
                </a:cxn>
                <a:cxn ang="T8">
                  <a:pos x="T4" y="T5"/>
                </a:cxn>
              </a:cxnLst>
              <a:rect l="0" t="0" r="r" b="b"/>
              <a:pathLst>
                <a:path w="28643" h="27802" fill="none" extrusionOk="0">
                  <a:moveTo>
                    <a:pt x="27733" y="0"/>
                  </a:moveTo>
                  <a:cubicBezTo>
                    <a:pt x="28336" y="2012"/>
                    <a:pt x="28643" y="4101"/>
                    <a:pt x="28643" y="6202"/>
                  </a:cubicBezTo>
                  <a:cubicBezTo>
                    <a:pt x="28643" y="18131"/>
                    <a:pt x="18972" y="27802"/>
                    <a:pt x="7043" y="27802"/>
                  </a:cubicBezTo>
                  <a:cubicBezTo>
                    <a:pt x="4646" y="27802"/>
                    <a:pt x="2266" y="27403"/>
                    <a:pt x="0" y="26621"/>
                  </a:cubicBezTo>
                </a:path>
                <a:path w="28643" h="27802" stroke="0" extrusionOk="0">
                  <a:moveTo>
                    <a:pt x="27733" y="0"/>
                  </a:moveTo>
                  <a:cubicBezTo>
                    <a:pt x="28336" y="2012"/>
                    <a:pt x="28643" y="4101"/>
                    <a:pt x="28643" y="6202"/>
                  </a:cubicBezTo>
                  <a:cubicBezTo>
                    <a:pt x="28643" y="18131"/>
                    <a:pt x="18972" y="27802"/>
                    <a:pt x="7043" y="27802"/>
                  </a:cubicBezTo>
                  <a:cubicBezTo>
                    <a:pt x="4646" y="27802"/>
                    <a:pt x="2266" y="27403"/>
                    <a:pt x="0" y="26621"/>
                  </a:cubicBezTo>
                  <a:lnTo>
                    <a:pt x="7043" y="6202"/>
                  </a:lnTo>
                  <a:lnTo>
                    <a:pt x="2773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14" name="Freeform 86">
              <a:extLst>
                <a:ext uri="{FF2B5EF4-FFF2-40B4-BE49-F238E27FC236}">
                  <a16:creationId xmlns:a16="http://schemas.microsoft.com/office/drawing/2014/main" id="{9BF59F40-EB38-F13A-7D11-9D2AA21BDC17}"/>
                </a:ext>
              </a:extLst>
            </p:cNvPr>
            <p:cNvSpPr>
              <a:spLocks/>
            </p:cNvSpPr>
            <p:nvPr/>
          </p:nvSpPr>
          <p:spPr bwMode="auto">
            <a:xfrm>
              <a:off x="797" y="2474"/>
              <a:ext cx="179" cy="364"/>
            </a:xfrm>
            <a:custGeom>
              <a:avLst/>
              <a:gdLst>
                <a:gd name="T0" fmla="*/ 2152 w 50"/>
                <a:gd name="T1" fmla="*/ 0 h 82"/>
                <a:gd name="T2" fmla="*/ 50 w 50"/>
                <a:gd name="T3" fmla="*/ 3667 h 82"/>
                <a:gd name="T4" fmla="*/ 1371 w 50"/>
                <a:gd name="T5" fmla="*/ 7173 h 82"/>
                <a:gd name="T6" fmla="*/ 2295 w 50"/>
                <a:gd name="T7" fmla="*/ 3764 h 82"/>
                <a:gd name="T8" fmla="*/ 2152 w 50"/>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82">
                  <a:moveTo>
                    <a:pt x="47" y="0"/>
                  </a:moveTo>
                  <a:cubicBezTo>
                    <a:pt x="21" y="1"/>
                    <a:pt x="1" y="20"/>
                    <a:pt x="1" y="42"/>
                  </a:cubicBezTo>
                  <a:cubicBezTo>
                    <a:pt x="0" y="59"/>
                    <a:pt x="12" y="75"/>
                    <a:pt x="30" y="82"/>
                  </a:cubicBezTo>
                  <a:lnTo>
                    <a:pt x="50" y="43"/>
                  </a:lnTo>
                  <a:lnTo>
                    <a:pt x="4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Arc 87">
              <a:extLst>
                <a:ext uri="{FF2B5EF4-FFF2-40B4-BE49-F238E27FC236}">
                  <a16:creationId xmlns:a16="http://schemas.microsoft.com/office/drawing/2014/main" id="{15CA3406-CDF2-EBA6-6219-C002E8C7D04B}"/>
                </a:ext>
              </a:extLst>
            </p:cNvPr>
            <p:cNvSpPr>
              <a:spLocks/>
            </p:cNvSpPr>
            <p:nvPr/>
          </p:nvSpPr>
          <p:spPr bwMode="auto">
            <a:xfrm>
              <a:off x="803" y="2477"/>
              <a:ext cx="173" cy="359"/>
            </a:xfrm>
            <a:custGeom>
              <a:avLst/>
              <a:gdLst>
                <a:gd name="T0" fmla="*/ 0 w 21600"/>
                <a:gd name="T1" fmla="*/ 0 h 41277"/>
                <a:gd name="T2" fmla="*/ 0 w 21600"/>
                <a:gd name="T3" fmla="*/ 0 h 41277"/>
                <a:gd name="T4" fmla="*/ 0 w 21600"/>
                <a:gd name="T5" fmla="*/ 0 h 41277"/>
                <a:gd name="T6" fmla="*/ 0 60000 65536"/>
                <a:gd name="T7" fmla="*/ 0 60000 65536"/>
                <a:gd name="T8" fmla="*/ 0 60000 65536"/>
              </a:gdLst>
              <a:ahLst/>
              <a:cxnLst>
                <a:cxn ang="T6">
                  <a:pos x="T0" y="T1"/>
                </a:cxn>
                <a:cxn ang="T7">
                  <a:pos x="T2" y="T3"/>
                </a:cxn>
                <a:cxn ang="T8">
                  <a:pos x="T4" y="T5"/>
                </a:cxn>
              </a:cxnLst>
              <a:rect l="0" t="0" r="r" b="b"/>
              <a:pathLst>
                <a:path w="21600" h="41277" fill="none" extrusionOk="0">
                  <a:moveTo>
                    <a:pt x="12783" y="41276"/>
                  </a:moveTo>
                  <a:cubicBezTo>
                    <a:pt x="5006" y="37799"/>
                    <a:pt x="0" y="30076"/>
                    <a:pt x="0" y="21558"/>
                  </a:cubicBezTo>
                  <a:cubicBezTo>
                    <a:pt x="-1" y="10152"/>
                    <a:pt x="8867" y="713"/>
                    <a:pt x="20250" y="0"/>
                  </a:cubicBezTo>
                </a:path>
                <a:path w="21600" h="41277" stroke="0" extrusionOk="0">
                  <a:moveTo>
                    <a:pt x="12783" y="41276"/>
                  </a:moveTo>
                  <a:cubicBezTo>
                    <a:pt x="5006" y="37799"/>
                    <a:pt x="0" y="30076"/>
                    <a:pt x="0" y="21558"/>
                  </a:cubicBezTo>
                  <a:cubicBezTo>
                    <a:pt x="-1" y="10152"/>
                    <a:pt x="8867" y="713"/>
                    <a:pt x="20250" y="0"/>
                  </a:cubicBezTo>
                  <a:lnTo>
                    <a:pt x="21600" y="21558"/>
                  </a:lnTo>
                  <a:lnTo>
                    <a:pt x="12783" y="412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816" name="Freeform 88">
              <a:extLst>
                <a:ext uri="{FF2B5EF4-FFF2-40B4-BE49-F238E27FC236}">
                  <a16:creationId xmlns:a16="http://schemas.microsoft.com/office/drawing/2014/main" id="{BF968979-C817-CF1E-84DB-B3B4CEB71A59}"/>
                </a:ext>
              </a:extLst>
            </p:cNvPr>
            <p:cNvSpPr>
              <a:spLocks/>
            </p:cNvSpPr>
            <p:nvPr/>
          </p:nvSpPr>
          <p:spPr bwMode="auto">
            <a:xfrm>
              <a:off x="1266" y="2972"/>
              <a:ext cx="659" cy="218"/>
            </a:xfrm>
            <a:custGeom>
              <a:avLst/>
              <a:gdLst>
                <a:gd name="T0" fmla="*/ 0 w 184"/>
                <a:gd name="T1" fmla="*/ 872 h 49"/>
                <a:gd name="T2" fmla="*/ 4592 w 184"/>
                <a:gd name="T3" fmla="*/ 4316 h 49"/>
                <a:gd name="T4" fmla="*/ 8452 w 184"/>
                <a:gd name="T5" fmla="*/ 2474 h 49"/>
                <a:gd name="T6" fmla="*/ 4592 w 184"/>
                <a:gd name="T7" fmla="*/ 0 h 49"/>
                <a:gd name="T8" fmla="*/ 0 w 184"/>
                <a:gd name="T9" fmla="*/ 872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9">
                  <a:moveTo>
                    <a:pt x="0" y="10"/>
                  </a:moveTo>
                  <a:cubicBezTo>
                    <a:pt x="9" y="33"/>
                    <a:pt x="51" y="49"/>
                    <a:pt x="100" y="49"/>
                  </a:cubicBezTo>
                  <a:cubicBezTo>
                    <a:pt x="134" y="49"/>
                    <a:pt x="165" y="41"/>
                    <a:pt x="184" y="28"/>
                  </a:cubicBezTo>
                  <a:lnTo>
                    <a:pt x="10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Arc 89">
              <a:extLst>
                <a:ext uri="{FF2B5EF4-FFF2-40B4-BE49-F238E27FC236}">
                  <a16:creationId xmlns:a16="http://schemas.microsoft.com/office/drawing/2014/main" id="{C427C411-C52B-239B-8B2B-B2BE41BA8275}"/>
                </a:ext>
              </a:extLst>
            </p:cNvPr>
            <p:cNvSpPr>
              <a:spLocks/>
            </p:cNvSpPr>
            <p:nvPr/>
          </p:nvSpPr>
          <p:spPr bwMode="auto">
            <a:xfrm>
              <a:off x="1269" y="2972"/>
              <a:ext cx="655" cy="220"/>
            </a:xfrm>
            <a:custGeom>
              <a:avLst/>
              <a:gdLst>
                <a:gd name="T0" fmla="*/ 0 w 38883"/>
                <a:gd name="T1" fmla="*/ 0 h 21600"/>
                <a:gd name="T2" fmla="*/ 0 w 38883"/>
                <a:gd name="T3" fmla="*/ 0 h 21600"/>
                <a:gd name="T4" fmla="*/ 0 w 38883"/>
                <a:gd name="T5" fmla="*/ 0 h 21600"/>
                <a:gd name="T6" fmla="*/ 0 60000 65536"/>
                <a:gd name="T7" fmla="*/ 0 60000 65536"/>
                <a:gd name="T8" fmla="*/ 0 60000 65536"/>
              </a:gdLst>
              <a:ahLst/>
              <a:cxnLst>
                <a:cxn ang="T6">
                  <a:pos x="T0" y="T1"/>
                </a:cxn>
                <a:cxn ang="T7">
                  <a:pos x="T2" y="T3"/>
                </a:cxn>
                <a:cxn ang="T8">
                  <a:pos x="T4" y="T5"/>
                </a:cxn>
              </a:cxnLst>
              <a:rect l="0" t="0" r="r" b="b"/>
              <a:pathLst>
                <a:path w="38883" h="21600" fill="none" extrusionOk="0">
                  <a:moveTo>
                    <a:pt x="38882" y="12351"/>
                  </a:moveTo>
                  <a:cubicBezTo>
                    <a:pt x="34843" y="18146"/>
                    <a:pt x="28226" y="21599"/>
                    <a:pt x="21163" y="21600"/>
                  </a:cubicBezTo>
                  <a:cubicBezTo>
                    <a:pt x="10900" y="21600"/>
                    <a:pt x="2055" y="14379"/>
                    <a:pt x="0" y="4324"/>
                  </a:cubicBezTo>
                </a:path>
                <a:path w="38883" h="21600" stroke="0" extrusionOk="0">
                  <a:moveTo>
                    <a:pt x="38882" y="12351"/>
                  </a:moveTo>
                  <a:cubicBezTo>
                    <a:pt x="34843" y="18146"/>
                    <a:pt x="28226" y="21599"/>
                    <a:pt x="21163" y="21600"/>
                  </a:cubicBezTo>
                  <a:cubicBezTo>
                    <a:pt x="10900" y="21600"/>
                    <a:pt x="2055" y="14379"/>
                    <a:pt x="0" y="4324"/>
                  </a:cubicBezTo>
                  <a:lnTo>
                    <a:pt x="21163" y="0"/>
                  </a:lnTo>
                  <a:lnTo>
                    <a:pt x="38882" y="123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grpSp>
      <p:sp>
        <p:nvSpPr>
          <p:cNvPr id="71687" name="Line 90">
            <a:extLst>
              <a:ext uri="{FF2B5EF4-FFF2-40B4-BE49-F238E27FC236}">
                <a16:creationId xmlns:a16="http://schemas.microsoft.com/office/drawing/2014/main" id="{25E1032B-3D8F-32C5-9CAC-61DC30E7BA7F}"/>
              </a:ext>
            </a:extLst>
          </p:cNvPr>
          <p:cNvSpPr>
            <a:spLocks noChangeShapeType="1"/>
          </p:cNvSpPr>
          <p:nvPr/>
        </p:nvSpPr>
        <p:spPr bwMode="auto">
          <a:xfrm flipH="1">
            <a:off x="6877050" y="3070225"/>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8" name="Text Box 91">
            <a:extLst>
              <a:ext uri="{FF2B5EF4-FFF2-40B4-BE49-F238E27FC236}">
                <a16:creationId xmlns:a16="http://schemas.microsoft.com/office/drawing/2014/main" id="{E8841586-EDF2-0A5E-BDD1-693FCB737FB5}"/>
              </a:ext>
            </a:extLst>
          </p:cNvPr>
          <p:cNvSpPr txBox="1">
            <a:spLocks noChangeArrowheads="1"/>
          </p:cNvSpPr>
          <p:nvPr/>
        </p:nvSpPr>
        <p:spPr bwMode="auto">
          <a:xfrm>
            <a:off x="250825" y="2874963"/>
            <a:ext cx="985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移动站 </a:t>
            </a:r>
            <a:r>
              <a:rPr kumimoji="1" lang="en-US" altLang="zh-CN" sz="1600">
                <a:solidFill>
                  <a:srgbClr val="0033CC"/>
                </a:solidFill>
                <a:latin typeface="Arial" panose="020B0604020202020204" pitchFamily="34" charset="0"/>
                <a:ea typeface="黑体" panose="02010609060101010101" pitchFamily="49" charset="-122"/>
              </a:rPr>
              <a:t>A</a:t>
            </a:r>
          </a:p>
        </p:txBody>
      </p:sp>
      <p:sp>
        <p:nvSpPr>
          <p:cNvPr id="71689" name="Line 92">
            <a:extLst>
              <a:ext uri="{FF2B5EF4-FFF2-40B4-BE49-F238E27FC236}">
                <a16:creationId xmlns:a16="http://schemas.microsoft.com/office/drawing/2014/main" id="{599178D0-ECBD-1608-CECA-EACB3D604635}"/>
              </a:ext>
            </a:extLst>
          </p:cNvPr>
          <p:cNvSpPr>
            <a:spLocks noChangeShapeType="1"/>
          </p:cNvSpPr>
          <p:nvPr/>
        </p:nvSpPr>
        <p:spPr bwMode="auto">
          <a:xfrm>
            <a:off x="1619250" y="3141663"/>
            <a:ext cx="5105400" cy="9525"/>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0" name="Text Box 93">
            <a:extLst>
              <a:ext uri="{FF2B5EF4-FFF2-40B4-BE49-F238E27FC236}">
                <a16:creationId xmlns:a16="http://schemas.microsoft.com/office/drawing/2014/main" id="{2CC7CDB4-212C-48FB-9E7A-AC298260C4DD}"/>
              </a:ext>
            </a:extLst>
          </p:cNvPr>
          <p:cNvSpPr txBox="1">
            <a:spLocks noChangeArrowheads="1"/>
          </p:cNvSpPr>
          <p:nvPr/>
        </p:nvSpPr>
        <p:spPr bwMode="auto">
          <a:xfrm>
            <a:off x="3708400" y="3717925"/>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广域网</a:t>
            </a:r>
          </a:p>
        </p:txBody>
      </p:sp>
      <p:sp>
        <p:nvSpPr>
          <p:cNvPr id="71691" name="Line 94">
            <a:extLst>
              <a:ext uri="{FF2B5EF4-FFF2-40B4-BE49-F238E27FC236}">
                <a16:creationId xmlns:a16="http://schemas.microsoft.com/office/drawing/2014/main" id="{590AD53E-5CF4-2CC2-19CF-4DABD6656AA9}"/>
              </a:ext>
            </a:extLst>
          </p:cNvPr>
          <p:cNvSpPr>
            <a:spLocks noChangeShapeType="1"/>
          </p:cNvSpPr>
          <p:nvPr/>
        </p:nvSpPr>
        <p:spPr bwMode="auto">
          <a:xfrm>
            <a:off x="1397000" y="3062288"/>
            <a:ext cx="6350" cy="366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1692" name="Picture 95">
            <a:extLst>
              <a:ext uri="{FF2B5EF4-FFF2-40B4-BE49-F238E27FC236}">
                <a16:creationId xmlns:a16="http://schemas.microsoft.com/office/drawing/2014/main" id="{95FA2B1A-F230-5C4A-48C1-D49C80D9920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638" y="3789363"/>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693" name="Text Box 96">
            <a:extLst>
              <a:ext uri="{FF2B5EF4-FFF2-40B4-BE49-F238E27FC236}">
                <a16:creationId xmlns:a16="http://schemas.microsoft.com/office/drawing/2014/main" id="{4827CB88-6FA4-0BDC-0BE1-D2C34F685CB1}"/>
              </a:ext>
            </a:extLst>
          </p:cNvPr>
          <p:cNvSpPr txBox="1">
            <a:spLocks noChangeArrowheads="1"/>
          </p:cNvSpPr>
          <p:nvPr/>
        </p:nvSpPr>
        <p:spPr bwMode="auto">
          <a:xfrm>
            <a:off x="1127125" y="2205038"/>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归属网络</a:t>
            </a:r>
          </a:p>
        </p:txBody>
      </p:sp>
      <p:sp>
        <p:nvSpPr>
          <p:cNvPr id="71694" name="Text Box 97">
            <a:extLst>
              <a:ext uri="{FF2B5EF4-FFF2-40B4-BE49-F238E27FC236}">
                <a16:creationId xmlns:a16="http://schemas.microsoft.com/office/drawing/2014/main" id="{53CDE421-1F95-6713-488F-178FEBBB116D}"/>
              </a:ext>
            </a:extLst>
          </p:cNvPr>
          <p:cNvSpPr txBox="1">
            <a:spLocks noChangeArrowheads="1"/>
          </p:cNvSpPr>
          <p:nvPr/>
        </p:nvSpPr>
        <p:spPr bwMode="auto">
          <a:xfrm>
            <a:off x="6300788" y="2289175"/>
            <a:ext cx="1277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被访网络 </a:t>
            </a:r>
            <a:r>
              <a:rPr kumimoji="1" lang="en-US" altLang="zh-CN" sz="1600">
                <a:solidFill>
                  <a:srgbClr val="0033CC"/>
                </a:solidFill>
                <a:latin typeface="Arial" panose="020B0604020202020204" pitchFamily="34" charset="0"/>
                <a:ea typeface="黑体" panose="02010609060101010101" pitchFamily="49" charset="-122"/>
              </a:rPr>
              <a:t>N</a:t>
            </a:r>
            <a:r>
              <a:rPr kumimoji="1" lang="en-US" altLang="zh-CN" sz="1600" baseline="-25000">
                <a:solidFill>
                  <a:srgbClr val="0033CC"/>
                </a:solidFill>
                <a:latin typeface="Arial" panose="020B0604020202020204" pitchFamily="34" charset="0"/>
                <a:ea typeface="黑体" panose="02010609060101010101" pitchFamily="49" charset="-122"/>
              </a:rPr>
              <a:t>1</a:t>
            </a:r>
          </a:p>
        </p:txBody>
      </p:sp>
      <p:sp>
        <p:nvSpPr>
          <p:cNvPr id="71695" name="Text Box 98">
            <a:extLst>
              <a:ext uri="{FF2B5EF4-FFF2-40B4-BE49-F238E27FC236}">
                <a16:creationId xmlns:a16="http://schemas.microsoft.com/office/drawing/2014/main" id="{2A7F1062-AEDF-2E7B-E7DE-07FC20AE8D95}"/>
              </a:ext>
            </a:extLst>
          </p:cNvPr>
          <p:cNvSpPr txBox="1">
            <a:spLocks noChangeArrowheads="1"/>
          </p:cNvSpPr>
          <p:nvPr/>
        </p:nvSpPr>
        <p:spPr bwMode="auto">
          <a:xfrm>
            <a:off x="6516688" y="3862388"/>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锚外地代理</a:t>
            </a:r>
          </a:p>
        </p:txBody>
      </p:sp>
      <p:sp>
        <p:nvSpPr>
          <p:cNvPr id="71696" name="Text Box 99">
            <a:extLst>
              <a:ext uri="{FF2B5EF4-FFF2-40B4-BE49-F238E27FC236}">
                <a16:creationId xmlns:a16="http://schemas.microsoft.com/office/drawing/2014/main" id="{A42E219C-4BFB-A80A-576F-3A3D90DB6ABF}"/>
              </a:ext>
            </a:extLst>
          </p:cNvPr>
          <p:cNvSpPr txBox="1">
            <a:spLocks noChangeArrowheads="1"/>
          </p:cNvSpPr>
          <p:nvPr/>
        </p:nvSpPr>
        <p:spPr bwMode="auto">
          <a:xfrm>
            <a:off x="468313" y="3717925"/>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归属代理</a:t>
            </a:r>
          </a:p>
        </p:txBody>
      </p:sp>
      <p:grpSp>
        <p:nvGrpSpPr>
          <p:cNvPr id="71697" name="Group 100">
            <a:extLst>
              <a:ext uri="{FF2B5EF4-FFF2-40B4-BE49-F238E27FC236}">
                <a16:creationId xmlns:a16="http://schemas.microsoft.com/office/drawing/2014/main" id="{552855DE-658C-1294-17D6-A805BFEE5597}"/>
              </a:ext>
            </a:extLst>
          </p:cNvPr>
          <p:cNvGrpSpPr>
            <a:grpSpLocks/>
          </p:cNvGrpSpPr>
          <p:nvPr/>
        </p:nvGrpSpPr>
        <p:grpSpPr bwMode="auto">
          <a:xfrm>
            <a:off x="2555875" y="5157788"/>
            <a:ext cx="671513" cy="495300"/>
            <a:chOff x="762" y="2391"/>
            <a:chExt cx="423" cy="312"/>
          </a:xfrm>
        </p:grpSpPr>
        <p:grpSp>
          <p:nvGrpSpPr>
            <p:cNvPr id="71790" name="Group 101">
              <a:extLst>
                <a:ext uri="{FF2B5EF4-FFF2-40B4-BE49-F238E27FC236}">
                  <a16:creationId xmlns:a16="http://schemas.microsoft.com/office/drawing/2014/main" id="{EB4E4CCE-941D-0A09-E02B-F6792BF72D79}"/>
                </a:ext>
              </a:extLst>
            </p:cNvPr>
            <p:cNvGrpSpPr>
              <a:grpSpLocks/>
            </p:cNvGrpSpPr>
            <p:nvPr/>
          </p:nvGrpSpPr>
          <p:grpSpPr bwMode="auto">
            <a:xfrm>
              <a:off x="867" y="2432"/>
              <a:ext cx="318" cy="271"/>
              <a:chOff x="657" y="1570"/>
              <a:chExt cx="318" cy="311"/>
            </a:xfrm>
          </p:grpSpPr>
          <p:sp>
            <p:nvSpPr>
              <p:cNvPr id="71798" name="Line 102">
                <a:extLst>
                  <a:ext uri="{FF2B5EF4-FFF2-40B4-BE49-F238E27FC236}">
                    <a16:creationId xmlns:a16="http://schemas.microsoft.com/office/drawing/2014/main" id="{904ED4EB-4B25-5DEF-279F-BE5BFEC9F629}"/>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1799" name="Picture 103" descr="laptop copy">
                <a:extLst>
                  <a:ext uri="{FF2B5EF4-FFF2-40B4-BE49-F238E27FC236}">
                    <a16:creationId xmlns:a16="http://schemas.microsoft.com/office/drawing/2014/main" id="{4AFA1CB1-7D95-EDE4-95D0-995CEBCAD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91" name="Group 104">
              <a:extLst>
                <a:ext uri="{FF2B5EF4-FFF2-40B4-BE49-F238E27FC236}">
                  <a16:creationId xmlns:a16="http://schemas.microsoft.com/office/drawing/2014/main" id="{99B7AC6E-A3C8-C742-17FC-38942FA78667}"/>
                </a:ext>
              </a:extLst>
            </p:cNvPr>
            <p:cNvGrpSpPr>
              <a:grpSpLocks/>
            </p:cNvGrpSpPr>
            <p:nvPr/>
          </p:nvGrpSpPr>
          <p:grpSpPr bwMode="auto">
            <a:xfrm>
              <a:off x="762" y="2391"/>
              <a:ext cx="306" cy="90"/>
              <a:chOff x="748" y="2251"/>
              <a:chExt cx="306" cy="90"/>
            </a:xfrm>
          </p:grpSpPr>
          <p:sp>
            <p:nvSpPr>
              <p:cNvPr id="71792" name="AutoShape 105">
                <a:extLst>
                  <a:ext uri="{FF2B5EF4-FFF2-40B4-BE49-F238E27FC236}">
                    <a16:creationId xmlns:a16="http://schemas.microsoft.com/office/drawing/2014/main" id="{813E1252-C26E-D852-269E-D8D2F68B97C1}"/>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93" name="AutoShape 106">
                <a:extLst>
                  <a:ext uri="{FF2B5EF4-FFF2-40B4-BE49-F238E27FC236}">
                    <a16:creationId xmlns:a16="http://schemas.microsoft.com/office/drawing/2014/main" id="{CECAB957-E2D4-108A-051A-EB3C47E9C12C}"/>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94" name="AutoShape 107">
                <a:extLst>
                  <a:ext uri="{FF2B5EF4-FFF2-40B4-BE49-F238E27FC236}">
                    <a16:creationId xmlns:a16="http://schemas.microsoft.com/office/drawing/2014/main" id="{B5FD4E9F-D83C-3AFF-239A-0DB2FADA792D}"/>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95" name="AutoShape 108">
                <a:extLst>
                  <a:ext uri="{FF2B5EF4-FFF2-40B4-BE49-F238E27FC236}">
                    <a16:creationId xmlns:a16="http://schemas.microsoft.com/office/drawing/2014/main" id="{6BC20C84-16E0-7950-433E-EB5F54DD4C06}"/>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96" name="AutoShape 109">
                <a:extLst>
                  <a:ext uri="{FF2B5EF4-FFF2-40B4-BE49-F238E27FC236}">
                    <a16:creationId xmlns:a16="http://schemas.microsoft.com/office/drawing/2014/main" id="{3AFD08A5-9A96-9559-27D2-F84FC922D2B8}"/>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97" name="AutoShape 110">
                <a:extLst>
                  <a:ext uri="{FF2B5EF4-FFF2-40B4-BE49-F238E27FC236}">
                    <a16:creationId xmlns:a16="http://schemas.microsoft.com/office/drawing/2014/main" id="{53EE6A7D-B630-492C-706C-5C7D59FC4D94}"/>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71698" name="Line 111">
            <a:extLst>
              <a:ext uri="{FF2B5EF4-FFF2-40B4-BE49-F238E27FC236}">
                <a16:creationId xmlns:a16="http://schemas.microsoft.com/office/drawing/2014/main" id="{592E584C-7876-1AC6-6F6E-5F62F01A6349}"/>
              </a:ext>
            </a:extLst>
          </p:cNvPr>
          <p:cNvSpPr>
            <a:spLocks noChangeShapeType="1"/>
          </p:cNvSpPr>
          <p:nvPr/>
        </p:nvSpPr>
        <p:spPr bwMode="auto">
          <a:xfrm flipH="1" flipV="1">
            <a:off x="1979613" y="4005263"/>
            <a:ext cx="1439862" cy="1296987"/>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99" name="Text Box 112">
            <a:extLst>
              <a:ext uri="{FF2B5EF4-FFF2-40B4-BE49-F238E27FC236}">
                <a16:creationId xmlns:a16="http://schemas.microsoft.com/office/drawing/2014/main" id="{7EE087EF-AD15-844B-5D26-3F941E7C8A3E}"/>
              </a:ext>
            </a:extLst>
          </p:cNvPr>
          <p:cNvSpPr txBox="1">
            <a:spLocks noChangeArrowheads="1"/>
          </p:cNvSpPr>
          <p:nvPr/>
        </p:nvSpPr>
        <p:spPr bwMode="auto">
          <a:xfrm>
            <a:off x="1760538" y="5314950"/>
            <a:ext cx="985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1600">
                <a:solidFill>
                  <a:srgbClr val="0033CC"/>
                </a:solidFill>
                <a:latin typeface="Arial" panose="020B0604020202020204" pitchFamily="34" charset="0"/>
                <a:ea typeface="黑体" panose="02010609060101010101" pitchFamily="49" charset="-122"/>
              </a:rPr>
              <a:t>通信者 </a:t>
            </a:r>
            <a:r>
              <a:rPr kumimoji="1" lang="en-US" altLang="zh-CN" sz="1600">
                <a:solidFill>
                  <a:srgbClr val="0033CC"/>
                </a:solidFill>
                <a:latin typeface="Arial" panose="020B0604020202020204" pitchFamily="34" charset="0"/>
                <a:ea typeface="黑体" panose="02010609060101010101" pitchFamily="49" charset="-122"/>
              </a:rPr>
              <a:t>B</a:t>
            </a:r>
          </a:p>
        </p:txBody>
      </p:sp>
      <p:sp>
        <p:nvSpPr>
          <p:cNvPr id="71700" name="Line 113">
            <a:extLst>
              <a:ext uri="{FF2B5EF4-FFF2-40B4-BE49-F238E27FC236}">
                <a16:creationId xmlns:a16="http://schemas.microsoft.com/office/drawing/2014/main" id="{98606096-7B6C-A33A-6E96-C964B34DAF04}"/>
              </a:ext>
            </a:extLst>
          </p:cNvPr>
          <p:cNvSpPr>
            <a:spLocks noChangeShapeType="1"/>
          </p:cNvSpPr>
          <p:nvPr/>
        </p:nvSpPr>
        <p:spPr bwMode="auto">
          <a:xfrm rot="16200000" flipV="1">
            <a:off x="1476376" y="2636837"/>
            <a:ext cx="0" cy="1584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01" name="Group 114">
            <a:extLst>
              <a:ext uri="{FF2B5EF4-FFF2-40B4-BE49-F238E27FC236}">
                <a16:creationId xmlns:a16="http://schemas.microsoft.com/office/drawing/2014/main" id="{F6855B57-283D-252E-0022-4C39BEA7A52E}"/>
              </a:ext>
            </a:extLst>
          </p:cNvPr>
          <p:cNvGrpSpPr>
            <a:grpSpLocks/>
          </p:cNvGrpSpPr>
          <p:nvPr/>
        </p:nvGrpSpPr>
        <p:grpSpPr bwMode="auto">
          <a:xfrm>
            <a:off x="1042988" y="2781300"/>
            <a:ext cx="671512" cy="495300"/>
            <a:chOff x="762" y="2391"/>
            <a:chExt cx="423" cy="312"/>
          </a:xfrm>
        </p:grpSpPr>
        <p:grpSp>
          <p:nvGrpSpPr>
            <p:cNvPr id="71780" name="Group 115">
              <a:extLst>
                <a:ext uri="{FF2B5EF4-FFF2-40B4-BE49-F238E27FC236}">
                  <a16:creationId xmlns:a16="http://schemas.microsoft.com/office/drawing/2014/main" id="{A7408AE4-10C5-3B82-B167-4C48D5BD91B9}"/>
                </a:ext>
              </a:extLst>
            </p:cNvPr>
            <p:cNvGrpSpPr>
              <a:grpSpLocks/>
            </p:cNvGrpSpPr>
            <p:nvPr/>
          </p:nvGrpSpPr>
          <p:grpSpPr bwMode="auto">
            <a:xfrm>
              <a:off x="867" y="2432"/>
              <a:ext cx="318" cy="271"/>
              <a:chOff x="657" y="1570"/>
              <a:chExt cx="318" cy="311"/>
            </a:xfrm>
          </p:grpSpPr>
          <p:sp>
            <p:nvSpPr>
              <p:cNvPr id="71788" name="Line 116">
                <a:extLst>
                  <a:ext uri="{FF2B5EF4-FFF2-40B4-BE49-F238E27FC236}">
                    <a16:creationId xmlns:a16="http://schemas.microsoft.com/office/drawing/2014/main" id="{3EE0DD2C-E20A-DF71-3FA6-FB5F84B5E4D7}"/>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1789" name="Picture 117" descr="laptop copy">
                <a:extLst>
                  <a:ext uri="{FF2B5EF4-FFF2-40B4-BE49-F238E27FC236}">
                    <a16:creationId xmlns:a16="http://schemas.microsoft.com/office/drawing/2014/main" id="{5F3C067F-10F1-F79B-1EAD-8F18EF625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81" name="Group 118">
              <a:extLst>
                <a:ext uri="{FF2B5EF4-FFF2-40B4-BE49-F238E27FC236}">
                  <a16:creationId xmlns:a16="http://schemas.microsoft.com/office/drawing/2014/main" id="{7F863343-7D89-6DEA-10D7-D1E0FC71B97D}"/>
                </a:ext>
              </a:extLst>
            </p:cNvPr>
            <p:cNvGrpSpPr>
              <a:grpSpLocks/>
            </p:cNvGrpSpPr>
            <p:nvPr/>
          </p:nvGrpSpPr>
          <p:grpSpPr bwMode="auto">
            <a:xfrm>
              <a:off x="762" y="2391"/>
              <a:ext cx="306" cy="90"/>
              <a:chOff x="748" y="2251"/>
              <a:chExt cx="306" cy="90"/>
            </a:xfrm>
          </p:grpSpPr>
          <p:sp>
            <p:nvSpPr>
              <p:cNvPr id="71782" name="AutoShape 119">
                <a:extLst>
                  <a:ext uri="{FF2B5EF4-FFF2-40B4-BE49-F238E27FC236}">
                    <a16:creationId xmlns:a16="http://schemas.microsoft.com/office/drawing/2014/main" id="{C097778D-0741-A30F-89EE-8E27FB6B2E84}"/>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83" name="AutoShape 120">
                <a:extLst>
                  <a:ext uri="{FF2B5EF4-FFF2-40B4-BE49-F238E27FC236}">
                    <a16:creationId xmlns:a16="http://schemas.microsoft.com/office/drawing/2014/main" id="{414B8E69-F94C-7D7B-53EB-8051381209D3}"/>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84" name="AutoShape 121">
                <a:extLst>
                  <a:ext uri="{FF2B5EF4-FFF2-40B4-BE49-F238E27FC236}">
                    <a16:creationId xmlns:a16="http://schemas.microsoft.com/office/drawing/2014/main" id="{AEF3756C-3ED4-5951-2BB8-2A0FCF0F0123}"/>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85" name="AutoShape 122">
                <a:extLst>
                  <a:ext uri="{FF2B5EF4-FFF2-40B4-BE49-F238E27FC236}">
                    <a16:creationId xmlns:a16="http://schemas.microsoft.com/office/drawing/2014/main" id="{61E44591-F01E-6754-60BF-82EB2624D3D4}"/>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86" name="AutoShape 123">
                <a:extLst>
                  <a:ext uri="{FF2B5EF4-FFF2-40B4-BE49-F238E27FC236}">
                    <a16:creationId xmlns:a16="http://schemas.microsoft.com/office/drawing/2014/main" id="{0F9017A6-60FE-AB8B-DCF3-3560AE6097FE}"/>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87" name="AutoShape 124">
                <a:extLst>
                  <a:ext uri="{FF2B5EF4-FFF2-40B4-BE49-F238E27FC236}">
                    <a16:creationId xmlns:a16="http://schemas.microsoft.com/office/drawing/2014/main" id="{7F3727B6-D9FF-0AFA-784F-E498F36FC32C}"/>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71702" name="Line 125">
            <a:extLst>
              <a:ext uri="{FF2B5EF4-FFF2-40B4-BE49-F238E27FC236}">
                <a16:creationId xmlns:a16="http://schemas.microsoft.com/office/drawing/2014/main" id="{8D5DE0AB-FD74-D2B3-FC78-2592F8EA33DB}"/>
              </a:ext>
            </a:extLst>
          </p:cNvPr>
          <p:cNvSpPr>
            <a:spLocks noChangeShapeType="1"/>
          </p:cNvSpPr>
          <p:nvPr/>
        </p:nvSpPr>
        <p:spPr bwMode="auto">
          <a:xfrm>
            <a:off x="1692275" y="3429000"/>
            <a:ext cx="6350" cy="366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1703" name="Picture 126">
            <a:extLst>
              <a:ext uri="{FF2B5EF4-FFF2-40B4-BE49-F238E27FC236}">
                <a16:creationId xmlns:a16="http://schemas.microsoft.com/office/drawing/2014/main" id="{14B272B0-B2F0-2FD1-730E-BFC15C58D1F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789363"/>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704" name="Line 127">
            <a:extLst>
              <a:ext uri="{FF2B5EF4-FFF2-40B4-BE49-F238E27FC236}">
                <a16:creationId xmlns:a16="http://schemas.microsoft.com/office/drawing/2014/main" id="{2E31A9EF-FD61-2AB3-0100-1A0BAAE09BFF}"/>
              </a:ext>
            </a:extLst>
          </p:cNvPr>
          <p:cNvSpPr>
            <a:spLocks noChangeShapeType="1"/>
          </p:cNvSpPr>
          <p:nvPr/>
        </p:nvSpPr>
        <p:spPr bwMode="auto">
          <a:xfrm rot="16200000" flipV="1">
            <a:off x="6805613" y="2636837"/>
            <a:ext cx="0" cy="1584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05" name="Group 128">
            <a:extLst>
              <a:ext uri="{FF2B5EF4-FFF2-40B4-BE49-F238E27FC236}">
                <a16:creationId xmlns:a16="http://schemas.microsoft.com/office/drawing/2014/main" id="{AFFB9A42-A101-BE0A-AB9E-2C420FE1C10A}"/>
              </a:ext>
            </a:extLst>
          </p:cNvPr>
          <p:cNvGrpSpPr>
            <a:grpSpLocks/>
          </p:cNvGrpSpPr>
          <p:nvPr/>
        </p:nvGrpSpPr>
        <p:grpSpPr bwMode="auto">
          <a:xfrm>
            <a:off x="6565900" y="2790825"/>
            <a:ext cx="671513" cy="495300"/>
            <a:chOff x="762" y="2391"/>
            <a:chExt cx="423" cy="312"/>
          </a:xfrm>
        </p:grpSpPr>
        <p:grpSp>
          <p:nvGrpSpPr>
            <p:cNvPr id="71770" name="Group 129">
              <a:extLst>
                <a:ext uri="{FF2B5EF4-FFF2-40B4-BE49-F238E27FC236}">
                  <a16:creationId xmlns:a16="http://schemas.microsoft.com/office/drawing/2014/main" id="{D9B10808-F6F9-690B-AE1D-29F82F36150C}"/>
                </a:ext>
              </a:extLst>
            </p:cNvPr>
            <p:cNvGrpSpPr>
              <a:grpSpLocks/>
            </p:cNvGrpSpPr>
            <p:nvPr/>
          </p:nvGrpSpPr>
          <p:grpSpPr bwMode="auto">
            <a:xfrm>
              <a:off x="867" y="2432"/>
              <a:ext cx="318" cy="271"/>
              <a:chOff x="657" y="1570"/>
              <a:chExt cx="318" cy="311"/>
            </a:xfrm>
          </p:grpSpPr>
          <p:sp>
            <p:nvSpPr>
              <p:cNvPr id="71778" name="Line 130">
                <a:extLst>
                  <a:ext uri="{FF2B5EF4-FFF2-40B4-BE49-F238E27FC236}">
                    <a16:creationId xmlns:a16="http://schemas.microsoft.com/office/drawing/2014/main" id="{4096BA13-84FB-3327-6DCE-F2FF24902520}"/>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1779" name="Picture 131" descr="laptop copy">
                <a:extLst>
                  <a:ext uri="{FF2B5EF4-FFF2-40B4-BE49-F238E27FC236}">
                    <a16:creationId xmlns:a16="http://schemas.microsoft.com/office/drawing/2014/main" id="{DAF87502-6EF1-8047-F457-21D9CE064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71" name="Group 132">
              <a:extLst>
                <a:ext uri="{FF2B5EF4-FFF2-40B4-BE49-F238E27FC236}">
                  <a16:creationId xmlns:a16="http://schemas.microsoft.com/office/drawing/2014/main" id="{1F7D9500-36A4-D6F6-2923-35DEE2686D5A}"/>
                </a:ext>
              </a:extLst>
            </p:cNvPr>
            <p:cNvGrpSpPr>
              <a:grpSpLocks/>
            </p:cNvGrpSpPr>
            <p:nvPr/>
          </p:nvGrpSpPr>
          <p:grpSpPr bwMode="auto">
            <a:xfrm>
              <a:off x="762" y="2391"/>
              <a:ext cx="306" cy="90"/>
              <a:chOff x="748" y="2251"/>
              <a:chExt cx="306" cy="90"/>
            </a:xfrm>
          </p:grpSpPr>
          <p:sp>
            <p:nvSpPr>
              <p:cNvPr id="71772" name="AutoShape 133">
                <a:extLst>
                  <a:ext uri="{FF2B5EF4-FFF2-40B4-BE49-F238E27FC236}">
                    <a16:creationId xmlns:a16="http://schemas.microsoft.com/office/drawing/2014/main" id="{1E860AC1-AD26-6769-4B8E-B51D032A4FEA}"/>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73" name="AutoShape 134">
                <a:extLst>
                  <a:ext uri="{FF2B5EF4-FFF2-40B4-BE49-F238E27FC236}">
                    <a16:creationId xmlns:a16="http://schemas.microsoft.com/office/drawing/2014/main" id="{4D49E407-B7EF-1749-2288-BAC23B1B1EAB}"/>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74" name="AutoShape 135">
                <a:extLst>
                  <a:ext uri="{FF2B5EF4-FFF2-40B4-BE49-F238E27FC236}">
                    <a16:creationId xmlns:a16="http://schemas.microsoft.com/office/drawing/2014/main" id="{D8D1429A-E6AB-E64A-0D1E-BD4DAC5B01C2}"/>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75" name="AutoShape 136">
                <a:extLst>
                  <a:ext uri="{FF2B5EF4-FFF2-40B4-BE49-F238E27FC236}">
                    <a16:creationId xmlns:a16="http://schemas.microsoft.com/office/drawing/2014/main" id="{339B8EBC-59BD-28D4-9F3A-5586FA66EDFB}"/>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76" name="AutoShape 137">
                <a:extLst>
                  <a:ext uri="{FF2B5EF4-FFF2-40B4-BE49-F238E27FC236}">
                    <a16:creationId xmlns:a16="http://schemas.microsoft.com/office/drawing/2014/main" id="{72B34221-50CB-37DB-72DB-EDFB8795E188}"/>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77" name="AutoShape 138">
                <a:extLst>
                  <a:ext uri="{FF2B5EF4-FFF2-40B4-BE49-F238E27FC236}">
                    <a16:creationId xmlns:a16="http://schemas.microsoft.com/office/drawing/2014/main" id="{E56C2046-D6B3-2A45-3B30-A181D8EF2B5C}"/>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71706" name="Line 139">
            <a:extLst>
              <a:ext uri="{FF2B5EF4-FFF2-40B4-BE49-F238E27FC236}">
                <a16:creationId xmlns:a16="http://schemas.microsoft.com/office/drawing/2014/main" id="{1A0A8A4D-9E0B-0EF0-2483-57D2EA1D1702}"/>
              </a:ext>
            </a:extLst>
          </p:cNvPr>
          <p:cNvSpPr>
            <a:spLocks noChangeShapeType="1"/>
          </p:cNvSpPr>
          <p:nvPr/>
        </p:nvSpPr>
        <p:spPr bwMode="auto">
          <a:xfrm flipH="1">
            <a:off x="6300788" y="3429000"/>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7" name="Text Box 140">
            <a:extLst>
              <a:ext uri="{FF2B5EF4-FFF2-40B4-BE49-F238E27FC236}">
                <a16:creationId xmlns:a16="http://schemas.microsoft.com/office/drawing/2014/main" id="{91C5DF81-8F98-1D5E-519A-6A589C35EAA3}"/>
              </a:ext>
            </a:extLst>
          </p:cNvPr>
          <p:cNvSpPr txBox="1">
            <a:spLocks noChangeArrowheads="1"/>
          </p:cNvSpPr>
          <p:nvPr/>
        </p:nvSpPr>
        <p:spPr bwMode="auto">
          <a:xfrm flipH="1">
            <a:off x="7400925" y="3646488"/>
            <a:ext cx="41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1708" name="Text Box 141">
            <a:extLst>
              <a:ext uri="{FF2B5EF4-FFF2-40B4-BE49-F238E27FC236}">
                <a16:creationId xmlns:a16="http://schemas.microsoft.com/office/drawing/2014/main" id="{8AC08452-4FAE-4B12-4966-67CE24CCAC1C}"/>
              </a:ext>
            </a:extLst>
          </p:cNvPr>
          <p:cNvSpPr txBox="1">
            <a:spLocks noChangeArrowheads="1"/>
          </p:cNvSpPr>
          <p:nvPr/>
        </p:nvSpPr>
        <p:spPr bwMode="auto">
          <a:xfrm flipH="1">
            <a:off x="4427538" y="4870450"/>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1709" name="Text Box 142">
            <a:extLst>
              <a:ext uri="{FF2B5EF4-FFF2-40B4-BE49-F238E27FC236}">
                <a16:creationId xmlns:a16="http://schemas.microsoft.com/office/drawing/2014/main" id="{A495AF63-2FD5-FBE6-F6D9-540D5364812D}"/>
              </a:ext>
            </a:extLst>
          </p:cNvPr>
          <p:cNvSpPr txBox="1">
            <a:spLocks noChangeArrowheads="1"/>
          </p:cNvSpPr>
          <p:nvPr/>
        </p:nvSpPr>
        <p:spPr bwMode="auto">
          <a:xfrm flipH="1">
            <a:off x="2411413" y="4257675"/>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1710" name="Text Box 143">
            <a:extLst>
              <a:ext uri="{FF2B5EF4-FFF2-40B4-BE49-F238E27FC236}">
                <a16:creationId xmlns:a16="http://schemas.microsoft.com/office/drawing/2014/main" id="{B2C8A92E-9F2C-19DD-E459-F33C6A605A28}"/>
              </a:ext>
            </a:extLst>
          </p:cNvPr>
          <p:cNvSpPr txBox="1">
            <a:spLocks noChangeArrowheads="1"/>
          </p:cNvSpPr>
          <p:nvPr/>
        </p:nvSpPr>
        <p:spPr bwMode="auto">
          <a:xfrm>
            <a:off x="6300788" y="2779713"/>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A</a:t>
            </a:r>
          </a:p>
        </p:txBody>
      </p:sp>
      <p:pic>
        <p:nvPicPr>
          <p:cNvPr id="71711" name="Picture 144">
            <a:extLst>
              <a:ext uri="{FF2B5EF4-FFF2-40B4-BE49-F238E27FC236}">
                <a16:creationId xmlns:a16="http://schemas.microsoft.com/office/drawing/2014/main" id="{0D42294C-C282-725E-E971-424869B3A2B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5302250"/>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712" name="Text Box 145">
            <a:extLst>
              <a:ext uri="{FF2B5EF4-FFF2-40B4-BE49-F238E27FC236}">
                <a16:creationId xmlns:a16="http://schemas.microsoft.com/office/drawing/2014/main" id="{EAE0EE8A-FE30-DA28-1149-FE7B7FAC1D2A}"/>
              </a:ext>
            </a:extLst>
          </p:cNvPr>
          <p:cNvSpPr txBox="1">
            <a:spLocks noChangeArrowheads="1"/>
          </p:cNvSpPr>
          <p:nvPr/>
        </p:nvSpPr>
        <p:spPr bwMode="auto">
          <a:xfrm>
            <a:off x="3276600" y="5586413"/>
            <a:ext cx="7937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通信者</a:t>
            </a:r>
          </a:p>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代理</a:t>
            </a:r>
          </a:p>
        </p:txBody>
      </p:sp>
      <p:grpSp>
        <p:nvGrpSpPr>
          <p:cNvPr id="71713" name="Group 146">
            <a:extLst>
              <a:ext uri="{FF2B5EF4-FFF2-40B4-BE49-F238E27FC236}">
                <a16:creationId xmlns:a16="http://schemas.microsoft.com/office/drawing/2014/main" id="{93165643-1423-B6BF-7075-AF0D342535DB}"/>
              </a:ext>
            </a:extLst>
          </p:cNvPr>
          <p:cNvGrpSpPr>
            <a:grpSpLocks/>
          </p:cNvGrpSpPr>
          <p:nvPr/>
        </p:nvGrpSpPr>
        <p:grpSpPr bwMode="auto">
          <a:xfrm>
            <a:off x="6443663" y="4365625"/>
            <a:ext cx="2376487" cy="1800225"/>
            <a:chOff x="793" y="2069"/>
            <a:chExt cx="1497" cy="1134"/>
          </a:xfrm>
        </p:grpSpPr>
        <p:sp>
          <p:nvSpPr>
            <p:cNvPr id="71743" name="AutoShape 147">
              <a:extLst>
                <a:ext uri="{FF2B5EF4-FFF2-40B4-BE49-F238E27FC236}">
                  <a16:creationId xmlns:a16="http://schemas.microsoft.com/office/drawing/2014/main" id="{ED9111AF-FD58-0BA9-0554-F9A584BA8ECA}"/>
                </a:ext>
              </a:extLst>
            </p:cNvPr>
            <p:cNvSpPr>
              <a:spLocks noChangeAspect="1" noChangeArrowheads="1" noTextEdit="1"/>
            </p:cNvSpPr>
            <p:nvPr/>
          </p:nvSpPr>
          <p:spPr bwMode="auto">
            <a:xfrm>
              <a:off x="793" y="2069"/>
              <a:ext cx="1497"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744" name="Group 148">
              <a:extLst>
                <a:ext uri="{FF2B5EF4-FFF2-40B4-BE49-F238E27FC236}">
                  <a16:creationId xmlns:a16="http://schemas.microsoft.com/office/drawing/2014/main" id="{0986A02B-F6FC-1F97-84F1-A2B377C19042}"/>
                </a:ext>
              </a:extLst>
            </p:cNvPr>
            <p:cNvGrpSpPr>
              <a:grpSpLocks/>
            </p:cNvGrpSpPr>
            <p:nvPr/>
          </p:nvGrpSpPr>
          <p:grpSpPr bwMode="auto">
            <a:xfrm>
              <a:off x="800" y="2082"/>
              <a:ext cx="1479" cy="1108"/>
              <a:chOff x="800" y="2082"/>
              <a:chExt cx="1479" cy="1108"/>
            </a:xfrm>
          </p:grpSpPr>
          <p:sp>
            <p:nvSpPr>
              <p:cNvPr id="71761" name="Oval 149">
                <a:extLst>
                  <a:ext uri="{FF2B5EF4-FFF2-40B4-BE49-F238E27FC236}">
                    <a16:creationId xmlns:a16="http://schemas.microsoft.com/office/drawing/2014/main" id="{7B788880-FD3C-3DEC-C435-B9A679FCDAAF}"/>
                  </a:ext>
                </a:extLst>
              </p:cNvPr>
              <p:cNvSpPr>
                <a:spLocks noChangeArrowheads="1"/>
              </p:cNvSpPr>
              <p:nvPr/>
            </p:nvSpPr>
            <p:spPr bwMode="auto">
              <a:xfrm>
                <a:off x="1305" y="2082"/>
                <a:ext cx="645"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62" name="Oval 150">
                <a:extLst>
                  <a:ext uri="{FF2B5EF4-FFF2-40B4-BE49-F238E27FC236}">
                    <a16:creationId xmlns:a16="http://schemas.microsoft.com/office/drawing/2014/main" id="{0D5058FB-6947-1863-129B-3ECD44CDCB86}"/>
                  </a:ext>
                </a:extLst>
              </p:cNvPr>
              <p:cNvSpPr>
                <a:spLocks noChangeArrowheads="1"/>
              </p:cNvSpPr>
              <p:nvPr/>
            </p:nvSpPr>
            <p:spPr bwMode="auto">
              <a:xfrm>
                <a:off x="951" y="2202"/>
                <a:ext cx="494" cy="4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63" name="Oval 151">
                <a:extLst>
                  <a:ext uri="{FF2B5EF4-FFF2-40B4-BE49-F238E27FC236}">
                    <a16:creationId xmlns:a16="http://schemas.microsoft.com/office/drawing/2014/main" id="{D8FA3659-4A55-064E-A484-ECBB74E0822D}"/>
                  </a:ext>
                </a:extLst>
              </p:cNvPr>
              <p:cNvSpPr>
                <a:spLocks noChangeArrowheads="1"/>
              </p:cNvSpPr>
              <p:nvPr/>
            </p:nvSpPr>
            <p:spPr bwMode="auto">
              <a:xfrm>
                <a:off x="800" y="2478"/>
                <a:ext cx="333" cy="37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64" name="Oval 152">
                <a:extLst>
                  <a:ext uri="{FF2B5EF4-FFF2-40B4-BE49-F238E27FC236}">
                    <a16:creationId xmlns:a16="http://schemas.microsoft.com/office/drawing/2014/main" id="{4F6B118E-1D54-67D8-6786-5289CB303E9A}"/>
                  </a:ext>
                </a:extLst>
              </p:cNvPr>
              <p:cNvSpPr>
                <a:spLocks noChangeArrowheads="1"/>
              </p:cNvSpPr>
              <p:nvPr/>
            </p:nvSpPr>
            <p:spPr bwMode="auto">
              <a:xfrm>
                <a:off x="900" y="2643"/>
                <a:ext cx="502" cy="40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65" name="Oval 153">
                <a:extLst>
                  <a:ext uri="{FF2B5EF4-FFF2-40B4-BE49-F238E27FC236}">
                    <a16:creationId xmlns:a16="http://schemas.microsoft.com/office/drawing/2014/main" id="{FFAF83D6-8599-53A7-EC65-5C15E1CAB74E}"/>
                  </a:ext>
                </a:extLst>
              </p:cNvPr>
              <p:cNvSpPr>
                <a:spLocks noChangeArrowheads="1"/>
              </p:cNvSpPr>
              <p:nvPr/>
            </p:nvSpPr>
            <p:spPr bwMode="auto">
              <a:xfrm>
                <a:off x="1255" y="2709"/>
                <a:ext cx="748" cy="48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66" name="Oval 154">
                <a:extLst>
                  <a:ext uri="{FF2B5EF4-FFF2-40B4-BE49-F238E27FC236}">
                    <a16:creationId xmlns:a16="http://schemas.microsoft.com/office/drawing/2014/main" id="{F04DA89C-CD93-C583-7EF5-09AB80AB9255}"/>
                  </a:ext>
                </a:extLst>
              </p:cNvPr>
              <p:cNvSpPr>
                <a:spLocks noChangeArrowheads="1"/>
              </p:cNvSpPr>
              <p:nvPr/>
            </p:nvSpPr>
            <p:spPr bwMode="auto">
              <a:xfrm>
                <a:off x="1731" y="2216"/>
                <a:ext cx="480"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67" name="Oval 155">
                <a:extLst>
                  <a:ext uri="{FF2B5EF4-FFF2-40B4-BE49-F238E27FC236}">
                    <a16:creationId xmlns:a16="http://schemas.microsoft.com/office/drawing/2014/main" id="{DFDCAE1F-0470-3A6E-62B8-4ACA7EA298EE}"/>
                  </a:ext>
                </a:extLst>
              </p:cNvPr>
              <p:cNvSpPr>
                <a:spLocks noChangeArrowheads="1"/>
              </p:cNvSpPr>
              <p:nvPr/>
            </p:nvSpPr>
            <p:spPr bwMode="auto">
              <a:xfrm>
                <a:off x="1803" y="2447"/>
                <a:ext cx="476" cy="3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68" name="Oval 156">
                <a:extLst>
                  <a:ext uri="{FF2B5EF4-FFF2-40B4-BE49-F238E27FC236}">
                    <a16:creationId xmlns:a16="http://schemas.microsoft.com/office/drawing/2014/main" id="{8D023E52-2C8A-2EA9-D812-939F68D70F5F}"/>
                  </a:ext>
                </a:extLst>
              </p:cNvPr>
              <p:cNvSpPr>
                <a:spLocks noChangeArrowheads="1"/>
              </p:cNvSpPr>
              <p:nvPr/>
            </p:nvSpPr>
            <p:spPr bwMode="auto">
              <a:xfrm>
                <a:off x="1760" y="2523"/>
                <a:ext cx="473"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69" name="Oval 157">
                <a:extLst>
                  <a:ext uri="{FF2B5EF4-FFF2-40B4-BE49-F238E27FC236}">
                    <a16:creationId xmlns:a16="http://schemas.microsoft.com/office/drawing/2014/main" id="{B34514A6-C35F-8D63-CEE4-24F222327F29}"/>
                  </a:ext>
                </a:extLst>
              </p:cNvPr>
              <p:cNvSpPr>
                <a:spLocks noChangeArrowheads="1"/>
              </p:cNvSpPr>
              <p:nvPr/>
            </p:nvSpPr>
            <p:spPr bwMode="auto">
              <a:xfrm>
                <a:off x="1069" y="2345"/>
                <a:ext cx="960" cy="59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1745" name="Freeform 158">
              <a:extLst>
                <a:ext uri="{FF2B5EF4-FFF2-40B4-BE49-F238E27FC236}">
                  <a16:creationId xmlns:a16="http://schemas.microsoft.com/office/drawing/2014/main" id="{1733985A-5E14-E8EA-3521-BCCB9134ADFF}"/>
                </a:ext>
              </a:extLst>
            </p:cNvPr>
            <p:cNvSpPr>
              <a:spLocks/>
            </p:cNvSpPr>
            <p:nvPr/>
          </p:nvSpPr>
          <p:spPr bwMode="auto">
            <a:xfrm>
              <a:off x="1319" y="2073"/>
              <a:ext cx="613" cy="236"/>
            </a:xfrm>
            <a:custGeom>
              <a:avLst/>
              <a:gdLst>
                <a:gd name="T0" fmla="*/ 7876 w 171"/>
                <a:gd name="T1" fmla="*/ 2917 h 53"/>
                <a:gd name="T2" fmla="*/ 4008 w 171"/>
                <a:gd name="T3" fmla="*/ 80 h 53"/>
                <a:gd name="T4" fmla="*/ 0 w 171"/>
                <a:gd name="T5" fmla="*/ 3170 h 53"/>
                <a:gd name="T6" fmla="*/ 4008 w 171"/>
                <a:gd name="T7" fmla="*/ 4680 h 53"/>
                <a:gd name="T8" fmla="*/ 7876 w 171"/>
                <a:gd name="T9" fmla="*/ 2917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1" h="53">
                  <a:moveTo>
                    <a:pt x="171" y="33"/>
                  </a:moveTo>
                  <a:cubicBezTo>
                    <a:pt x="157" y="13"/>
                    <a:pt x="124" y="1"/>
                    <a:pt x="87" y="1"/>
                  </a:cubicBezTo>
                  <a:cubicBezTo>
                    <a:pt x="47" y="0"/>
                    <a:pt x="13" y="15"/>
                    <a:pt x="0" y="36"/>
                  </a:cubicBezTo>
                  <a:lnTo>
                    <a:pt x="87" y="53"/>
                  </a:lnTo>
                  <a:lnTo>
                    <a:pt x="171" y="3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Arc 159">
              <a:extLst>
                <a:ext uri="{FF2B5EF4-FFF2-40B4-BE49-F238E27FC236}">
                  <a16:creationId xmlns:a16="http://schemas.microsoft.com/office/drawing/2014/main" id="{DBB90E98-09D0-653B-66CA-90BD218EBED0}"/>
                </a:ext>
              </a:extLst>
            </p:cNvPr>
            <p:cNvSpPr>
              <a:spLocks/>
            </p:cNvSpPr>
            <p:nvPr/>
          </p:nvSpPr>
          <p:spPr bwMode="auto">
            <a:xfrm>
              <a:off x="1325" y="2081"/>
              <a:ext cx="606" cy="228"/>
            </a:xfrm>
            <a:custGeom>
              <a:avLst/>
              <a:gdLst>
                <a:gd name="T0" fmla="*/ 0 w 40533"/>
                <a:gd name="T1" fmla="*/ 0 h 21600"/>
                <a:gd name="T2" fmla="*/ 0 w 40533"/>
                <a:gd name="T3" fmla="*/ 0 h 21600"/>
                <a:gd name="T4" fmla="*/ 0 w 40533"/>
                <a:gd name="T5" fmla="*/ 0 h 21600"/>
                <a:gd name="T6" fmla="*/ 0 60000 65536"/>
                <a:gd name="T7" fmla="*/ 0 60000 65536"/>
                <a:gd name="T8" fmla="*/ 0 60000 65536"/>
              </a:gdLst>
              <a:ahLst/>
              <a:cxnLst>
                <a:cxn ang="T6">
                  <a:pos x="T0" y="T1"/>
                </a:cxn>
                <a:cxn ang="T7">
                  <a:pos x="T2" y="T3"/>
                </a:cxn>
                <a:cxn ang="T8">
                  <a:pos x="T4" y="T5"/>
                </a:cxn>
              </a:cxnLst>
              <a:rect l="0" t="0" r="r" b="b"/>
              <a:pathLst>
                <a:path w="40533" h="21600" fill="none" extrusionOk="0">
                  <a:moveTo>
                    <a:pt x="-1" y="14714"/>
                  </a:moveTo>
                  <a:cubicBezTo>
                    <a:pt x="2956" y="5922"/>
                    <a:pt x="11196" y="-1"/>
                    <a:pt x="20473" y="0"/>
                  </a:cubicBezTo>
                  <a:cubicBezTo>
                    <a:pt x="29310" y="0"/>
                    <a:pt x="37256" y="5383"/>
                    <a:pt x="40533" y="13590"/>
                  </a:cubicBezTo>
                </a:path>
                <a:path w="40533" h="21600" stroke="0" extrusionOk="0">
                  <a:moveTo>
                    <a:pt x="-1" y="14714"/>
                  </a:moveTo>
                  <a:cubicBezTo>
                    <a:pt x="2956" y="5922"/>
                    <a:pt x="11196" y="-1"/>
                    <a:pt x="20473" y="0"/>
                  </a:cubicBezTo>
                  <a:cubicBezTo>
                    <a:pt x="29310" y="0"/>
                    <a:pt x="37256" y="5383"/>
                    <a:pt x="40533" y="13590"/>
                  </a:cubicBezTo>
                  <a:lnTo>
                    <a:pt x="20473" y="21600"/>
                  </a:lnTo>
                  <a:lnTo>
                    <a:pt x="-1" y="147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747" name="Freeform 160">
              <a:extLst>
                <a:ext uri="{FF2B5EF4-FFF2-40B4-BE49-F238E27FC236}">
                  <a16:creationId xmlns:a16="http://schemas.microsoft.com/office/drawing/2014/main" id="{44D40B9F-0015-1DE1-8892-D502A881CB81}"/>
                </a:ext>
              </a:extLst>
            </p:cNvPr>
            <p:cNvSpPr>
              <a:spLocks/>
            </p:cNvSpPr>
            <p:nvPr/>
          </p:nvSpPr>
          <p:spPr bwMode="auto">
            <a:xfrm>
              <a:off x="947" y="2198"/>
              <a:ext cx="383" cy="280"/>
            </a:xfrm>
            <a:custGeom>
              <a:avLst/>
              <a:gdLst>
                <a:gd name="T0" fmla="*/ 4907 w 107"/>
                <a:gd name="T1" fmla="*/ 613 h 63"/>
                <a:gd name="T2" fmla="*/ 3214 w 107"/>
                <a:gd name="T3" fmla="*/ 0 h 63"/>
                <a:gd name="T4" fmla="*/ 50 w 107"/>
                <a:gd name="T5" fmla="*/ 4564 h 63"/>
                <a:gd name="T6" fmla="*/ 89 w 107"/>
                <a:gd name="T7" fmla="*/ 5529 h 63"/>
                <a:gd name="T8" fmla="*/ 3214 w 107"/>
                <a:gd name="T9" fmla="*/ 4564 h 63"/>
                <a:gd name="T10" fmla="*/ 4907 w 107"/>
                <a:gd name="T11" fmla="*/ 613 h 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8" name="Arc 161">
              <a:extLst>
                <a:ext uri="{FF2B5EF4-FFF2-40B4-BE49-F238E27FC236}">
                  <a16:creationId xmlns:a16="http://schemas.microsoft.com/office/drawing/2014/main" id="{E630341D-9202-B6EC-D100-195BA0E9B8C1}"/>
                </a:ext>
              </a:extLst>
            </p:cNvPr>
            <p:cNvSpPr>
              <a:spLocks/>
            </p:cNvSpPr>
            <p:nvPr/>
          </p:nvSpPr>
          <p:spPr bwMode="auto">
            <a:xfrm>
              <a:off x="954" y="2201"/>
              <a:ext cx="375" cy="277"/>
            </a:xfrm>
            <a:custGeom>
              <a:avLst/>
              <a:gdLst>
                <a:gd name="T0" fmla="*/ 0 w 32971"/>
                <a:gd name="T1" fmla="*/ 0 h 26209"/>
                <a:gd name="T2" fmla="*/ 0 w 32971"/>
                <a:gd name="T3" fmla="*/ 0 h 26209"/>
                <a:gd name="T4" fmla="*/ 0 w 32971"/>
                <a:gd name="T5" fmla="*/ 0 h 26209"/>
                <a:gd name="T6" fmla="*/ 0 60000 65536"/>
                <a:gd name="T7" fmla="*/ 0 60000 65536"/>
                <a:gd name="T8" fmla="*/ 0 60000 65536"/>
              </a:gdLst>
              <a:ahLst/>
              <a:cxnLst>
                <a:cxn ang="T6">
                  <a:pos x="T0" y="T1"/>
                </a:cxn>
                <a:cxn ang="T7">
                  <a:pos x="T2" y="T3"/>
                </a:cxn>
                <a:cxn ang="T8">
                  <a:pos x="T4" y="T5"/>
                </a:cxn>
              </a:cxnLst>
              <a:rect l="0" t="0" r="r" b="b"/>
              <a:pathLst>
                <a:path w="32971" h="26209" fill="none" extrusionOk="0">
                  <a:moveTo>
                    <a:pt x="497" y="26209"/>
                  </a:moveTo>
                  <a:cubicBezTo>
                    <a:pt x="166" y="24695"/>
                    <a:pt x="0" y="23149"/>
                    <a:pt x="0" y="21600"/>
                  </a:cubicBezTo>
                  <a:cubicBezTo>
                    <a:pt x="0" y="9670"/>
                    <a:pt x="9670" y="0"/>
                    <a:pt x="21600" y="0"/>
                  </a:cubicBezTo>
                  <a:cubicBezTo>
                    <a:pt x="25617" y="-1"/>
                    <a:pt x="29555" y="1120"/>
                    <a:pt x="32970" y="3235"/>
                  </a:cubicBezTo>
                </a:path>
                <a:path w="32971" h="26209" stroke="0" extrusionOk="0">
                  <a:moveTo>
                    <a:pt x="497" y="26209"/>
                  </a:moveTo>
                  <a:cubicBezTo>
                    <a:pt x="166" y="24695"/>
                    <a:pt x="0" y="23149"/>
                    <a:pt x="0" y="21600"/>
                  </a:cubicBezTo>
                  <a:cubicBezTo>
                    <a:pt x="0" y="9670"/>
                    <a:pt x="9670" y="0"/>
                    <a:pt x="21600" y="0"/>
                  </a:cubicBezTo>
                  <a:cubicBezTo>
                    <a:pt x="25617" y="-1"/>
                    <a:pt x="29555" y="1120"/>
                    <a:pt x="32970" y="3235"/>
                  </a:cubicBezTo>
                  <a:lnTo>
                    <a:pt x="21600" y="21600"/>
                  </a:lnTo>
                  <a:lnTo>
                    <a:pt x="497" y="2620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749" name="Freeform 162">
              <a:extLst>
                <a:ext uri="{FF2B5EF4-FFF2-40B4-BE49-F238E27FC236}">
                  <a16:creationId xmlns:a16="http://schemas.microsoft.com/office/drawing/2014/main" id="{E048DBDA-78D1-B5C8-1E40-0149863F7AD4}"/>
                </a:ext>
              </a:extLst>
            </p:cNvPr>
            <p:cNvSpPr>
              <a:spLocks/>
            </p:cNvSpPr>
            <p:nvPr/>
          </p:nvSpPr>
          <p:spPr bwMode="auto">
            <a:xfrm>
              <a:off x="897" y="2829"/>
              <a:ext cx="383" cy="223"/>
            </a:xfrm>
            <a:custGeom>
              <a:avLst/>
              <a:gdLst>
                <a:gd name="T0" fmla="*/ 0 w 107"/>
                <a:gd name="T1" fmla="*/ 0 h 50"/>
                <a:gd name="T2" fmla="*/ 0 w 107"/>
                <a:gd name="T3" fmla="*/ 178 h 50"/>
                <a:gd name="T4" fmla="*/ 3304 w 107"/>
                <a:gd name="T5" fmla="*/ 4438 h 50"/>
                <a:gd name="T6" fmla="*/ 4907 w 107"/>
                <a:gd name="T7" fmla="*/ 3898 h 50"/>
                <a:gd name="T8" fmla="*/ 3304 w 107"/>
                <a:gd name="T9" fmla="*/ 259 h 50"/>
                <a:gd name="T10" fmla="*/ 0 w 107"/>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Arc 163">
              <a:extLst>
                <a:ext uri="{FF2B5EF4-FFF2-40B4-BE49-F238E27FC236}">
                  <a16:creationId xmlns:a16="http://schemas.microsoft.com/office/drawing/2014/main" id="{851AD8F1-157A-B4E6-8151-10A74DEB2CE7}"/>
                </a:ext>
              </a:extLst>
            </p:cNvPr>
            <p:cNvSpPr>
              <a:spLocks/>
            </p:cNvSpPr>
            <p:nvPr/>
          </p:nvSpPr>
          <p:spPr bwMode="auto">
            <a:xfrm>
              <a:off x="900" y="2833"/>
              <a:ext cx="379" cy="216"/>
            </a:xfrm>
            <a:custGeom>
              <a:avLst/>
              <a:gdLst>
                <a:gd name="T0" fmla="*/ 0 w 32126"/>
                <a:gd name="T1" fmla="*/ 0 h 22653"/>
                <a:gd name="T2" fmla="*/ 0 w 32126"/>
                <a:gd name="T3" fmla="*/ 0 h 22653"/>
                <a:gd name="T4" fmla="*/ 0 w 32126"/>
                <a:gd name="T5" fmla="*/ 0 h 22653"/>
                <a:gd name="T6" fmla="*/ 0 60000 65536"/>
                <a:gd name="T7" fmla="*/ 0 60000 65536"/>
                <a:gd name="T8" fmla="*/ 0 60000 65536"/>
              </a:gdLst>
              <a:ahLst/>
              <a:cxnLst>
                <a:cxn ang="T6">
                  <a:pos x="T0" y="T1"/>
                </a:cxn>
                <a:cxn ang="T7">
                  <a:pos x="T2" y="T3"/>
                </a:cxn>
                <a:cxn ang="T8">
                  <a:pos x="T4" y="T5"/>
                </a:cxn>
              </a:cxnLst>
              <a:rect l="0" t="0" r="r" b="b"/>
              <a:pathLst>
                <a:path w="32126" h="22653" fill="none" extrusionOk="0">
                  <a:moveTo>
                    <a:pt x="32125" y="19914"/>
                  </a:moveTo>
                  <a:cubicBezTo>
                    <a:pt x="28908" y="21710"/>
                    <a:pt x="25284" y="22652"/>
                    <a:pt x="21600" y="22653"/>
                  </a:cubicBezTo>
                  <a:cubicBezTo>
                    <a:pt x="9670" y="22653"/>
                    <a:pt x="0" y="12982"/>
                    <a:pt x="0" y="1053"/>
                  </a:cubicBezTo>
                  <a:cubicBezTo>
                    <a:pt x="-1" y="701"/>
                    <a:pt x="8" y="350"/>
                    <a:pt x="25" y="-1"/>
                  </a:cubicBezTo>
                </a:path>
                <a:path w="32126" h="22653" stroke="0" extrusionOk="0">
                  <a:moveTo>
                    <a:pt x="32125" y="19914"/>
                  </a:moveTo>
                  <a:cubicBezTo>
                    <a:pt x="28908" y="21710"/>
                    <a:pt x="25284" y="22652"/>
                    <a:pt x="21600" y="22653"/>
                  </a:cubicBezTo>
                  <a:cubicBezTo>
                    <a:pt x="9670" y="22653"/>
                    <a:pt x="0" y="12982"/>
                    <a:pt x="0" y="1053"/>
                  </a:cubicBezTo>
                  <a:cubicBezTo>
                    <a:pt x="-1" y="701"/>
                    <a:pt x="8" y="350"/>
                    <a:pt x="25" y="-1"/>
                  </a:cubicBezTo>
                  <a:lnTo>
                    <a:pt x="21600" y="1053"/>
                  </a:lnTo>
                  <a:lnTo>
                    <a:pt x="32125" y="1991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751" name="Freeform 164">
              <a:extLst>
                <a:ext uri="{FF2B5EF4-FFF2-40B4-BE49-F238E27FC236}">
                  <a16:creationId xmlns:a16="http://schemas.microsoft.com/office/drawing/2014/main" id="{80E07553-E3A5-F2EF-0D2B-C05F33229F23}"/>
                </a:ext>
              </a:extLst>
            </p:cNvPr>
            <p:cNvSpPr>
              <a:spLocks/>
            </p:cNvSpPr>
            <p:nvPr/>
          </p:nvSpPr>
          <p:spPr bwMode="auto">
            <a:xfrm>
              <a:off x="1925" y="2207"/>
              <a:ext cx="290" cy="271"/>
            </a:xfrm>
            <a:custGeom>
              <a:avLst/>
              <a:gdLst>
                <a:gd name="T0" fmla="*/ 3308 w 81"/>
                <a:gd name="T1" fmla="*/ 5349 h 61"/>
                <a:gd name="T2" fmla="*/ 3716 w 81"/>
                <a:gd name="T3" fmla="*/ 3594 h 61"/>
                <a:gd name="T4" fmla="*/ 641 w 81"/>
                <a:gd name="T5" fmla="*/ 80 h 61"/>
                <a:gd name="T6" fmla="*/ 0 w 81"/>
                <a:gd name="T7" fmla="*/ 80 h 61"/>
                <a:gd name="T8" fmla="*/ 641 w 81"/>
                <a:gd name="T9" fmla="*/ 3594 h 61"/>
                <a:gd name="T10" fmla="*/ 3308 w 81"/>
                <a:gd name="T11" fmla="*/ 5349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Arc 165">
              <a:extLst>
                <a:ext uri="{FF2B5EF4-FFF2-40B4-BE49-F238E27FC236}">
                  <a16:creationId xmlns:a16="http://schemas.microsoft.com/office/drawing/2014/main" id="{FF0191A2-7917-3F40-5235-08FE49CF1AC1}"/>
                </a:ext>
              </a:extLst>
            </p:cNvPr>
            <p:cNvSpPr>
              <a:spLocks/>
            </p:cNvSpPr>
            <p:nvPr/>
          </p:nvSpPr>
          <p:spPr bwMode="auto">
            <a:xfrm>
              <a:off x="1927" y="2214"/>
              <a:ext cx="285" cy="266"/>
            </a:xfrm>
            <a:custGeom>
              <a:avLst/>
              <a:gdLst>
                <a:gd name="T0" fmla="*/ 0 w 25970"/>
                <a:gd name="T1" fmla="*/ 0 h 32372"/>
                <a:gd name="T2" fmla="*/ 0 w 25970"/>
                <a:gd name="T3" fmla="*/ 0 h 32372"/>
                <a:gd name="T4" fmla="*/ 0 w 25970"/>
                <a:gd name="T5" fmla="*/ 0 h 32372"/>
                <a:gd name="T6" fmla="*/ 0 60000 65536"/>
                <a:gd name="T7" fmla="*/ 0 60000 65536"/>
                <a:gd name="T8" fmla="*/ 0 60000 65536"/>
              </a:gdLst>
              <a:ahLst/>
              <a:cxnLst>
                <a:cxn ang="T6">
                  <a:pos x="T0" y="T1"/>
                </a:cxn>
                <a:cxn ang="T7">
                  <a:pos x="T2" y="T3"/>
                </a:cxn>
                <a:cxn ang="T8">
                  <a:pos x="T4" y="T5"/>
                </a:cxn>
              </a:cxnLst>
              <a:rect l="0" t="0" r="r" b="b"/>
              <a:pathLst>
                <a:path w="25970" h="32372" fill="none" extrusionOk="0">
                  <a:moveTo>
                    <a:pt x="-1" y="446"/>
                  </a:moveTo>
                  <a:cubicBezTo>
                    <a:pt x="1437" y="149"/>
                    <a:pt x="2901" y="-1"/>
                    <a:pt x="4370" y="0"/>
                  </a:cubicBezTo>
                  <a:cubicBezTo>
                    <a:pt x="16299" y="0"/>
                    <a:pt x="25970" y="9670"/>
                    <a:pt x="25970" y="21600"/>
                  </a:cubicBezTo>
                  <a:cubicBezTo>
                    <a:pt x="25970" y="25380"/>
                    <a:pt x="24977" y="29095"/>
                    <a:pt x="23092" y="32372"/>
                  </a:cubicBezTo>
                </a:path>
                <a:path w="25970" h="32372" stroke="0" extrusionOk="0">
                  <a:moveTo>
                    <a:pt x="-1" y="446"/>
                  </a:moveTo>
                  <a:cubicBezTo>
                    <a:pt x="1437" y="149"/>
                    <a:pt x="2901" y="-1"/>
                    <a:pt x="4370" y="0"/>
                  </a:cubicBezTo>
                  <a:cubicBezTo>
                    <a:pt x="16299" y="0"/>
                    <a:pt x="25970" y="9670"/>
                    <a:pt x="25970" y="21600"/>
                  </a:cubicBezTo>
                  <a:cubicBezTo>
                    <a:pt x="25970" y="25380"/>
                    <a:pt x="24977" y="29095"/>
                    <a:pt x="23092" y="32372"/>
                  </a:cubicBezTo>
                  <a:lnTo>
                    <a:pt x="4370" y="21600"/>
                  </a:lnTo>
                  <a:lnTo>
                    <a:pt x="-1" y="44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753" name="Freeform 166">
              <a:extLst>
                <a:ext uri="{FF2B5EF4-FFF2-40B4-BE49-F238E27FC236}">
                  <a16:creationId xmlns:a16="http://schemas.microsoft.com/office/drawing/2014/main" id="{42FAE117-5AD9-24EC-D3AF-76C1A8C69AFB}"/>
                </a:ext>
              </a:extLst>
            </p:cNvPr>
            <p:cNvSpPr>
              <a:spLocks/>
            </p:cNvSpPr>
            <p:nvPr/>
          </p:nvSpPr>
          <p:spPr bwMode="auto">
            <a:xfrm>
              <a:off x="2007" y="2474"/>
              <a:ext cx="276" cy="267"/>
            </a:xfrm>
            <a:custGeom>
              <a:avLst/>
              <a:gdLst>
                <a:gd name="T0" fmla="*/ 2853 w 77"/>
                <a:gd name="T1" fmla="*/ 5287 h 60"/>
                <a:gd name="T2" fmla="*/ 3545 w 77"/>
                <a:gd name="T3" fmla="*/ 3088 h 60"/>
                <a:gd name="T4" fmla="*/ 2212 w 77"/>
                <a:gd name="T5" fmla="*/ 0 h 60"/>
                <a:gd name="T6" fmla="*/ 0 w 77"/>
                <a:gd name="T7" fmla="*/ 3088 h 60"/>
                <a:gd name="T8" fmla="*/ 2853 w 77"/>
                <a:gd name="T9" fmla="*/ 528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 h="60">
                  <a:moveTo>
                    <a:pt x="62" y="60"/>
                  </a:moveTo>
                  <a:cubicBezTo>
                    <a:pt x="71" y="53"/>
                    <a:pt x="77" y="44"/>
                    <a:pt x="77" y="35"/>
                  </a:cubicBezTo>
                  <a:cubicBezTo>
                    <a:pt x="77" y="21"/>
                    <a:pt x="66" y="9"/>
                    <a:pt x="48" y="0"/>
                  </a:cubicBezTo>
                  <a:lnTo>
                    <a:pt x="0" y="35"/>
                  </a:lnTo>
                  <a:lnTo>
                    <a:pt x="62" y="6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Arc 167">
              <a:extLst>
                <a:ext uri="{FF2B5EF4-FFF2-40B4-BE49-F238E27FC236}">
                  <a16:creationId xmlns:a16="http://schemas.microsoft.com/office/drawing/2014/main" id="{417A2624-FCD7-532C-46C8-AAF4DD5DB2D3}"/>
                </a:ext>
              </a:extLst>
            </p:cNvPr>
            <p:cNvSpPr>
              <a:spLocks/>
            </p:cNvSpPr>
            <p:nvPr/>
          </p:nvSpPr>
          <p:spPr bwMode="auto">
            <a:xfrm>
              <a:off x="2007" y="2480"/>
              <a:ext cx="273" cy="263"/>
            </a:xfrm>
            <a:custGeom>
              <a:avLst/>
              <a:gdLst>
                <a:gd name="T0" fmla="*/ 0 w 21600"/>
                <a:gd name="T1" fmla="*/ 0 h 29516"/>
                <a:gd name="T2" fmla="*/ 0 w 21600"/>
                <a:gd name="T3" fmla="*/ 0 h 29516"/>
                <a:gd name="T4" fmla="*/ 0 w 21600"/>
                <a:gd name="T5" fmla="*/ 0 h 29516"/>
                <a:gd name="T6" fmla="*/ 0 60000 65536"/>
                <a:gd name="T7" fmla="*/ 0 60000 65536"/>
                <a:gd name="T8" fmla="*/ 0 60000 65536"/>
              </a:gdLst>
              <a:ahLst/>
              <a:cxnLst>
                <a:cxn ang="T6">
                  <a:pos x="T0" y="T1"/>
                </a:cxn>
                <a:cxn ang="T7">
                  <a:pos x="T2" y="T3"/>
                </a:cxn>
                <a:cxn ang="T8">
                  <a:pos x="T4" y="T5"/>
                </a:cxn>
              </a:cxnLst>
              <a:rect l="0" t="0" r="r" b="b"/>
              <a:pathLst>
                <a:path w="21600" h="29516" fill="none" extrusionOk="0">
                  <a:moveTo>
                    <a:pt x="13479" y="0"/>
                  </a:moveTo>
                  <a:cubicBezTo>
                    <a:pt x="18611" y="4099"/>
                    <a:pt x="21600" y="10310"/>
                    <a:pt x="21600" y="16878"/>
                  </a:cubicBezTo>
                  <a:cubicBezTo>
                    <a:pt x="21600" y="21414"/>
                    <a:pt x="20171" y="25836"/>
                    <a:pt x="17516" y="29515"/>
                  </a:cubicBezTo>
                </a:path>
                <a:path w="21600" h="29516" stroke="0" extrusionOk="0">
                  <a:moveTo>
                    <a:pt x="13479" y="0"/>
                  </a:moveTo>
                  <a:cubicBezTo>
                    <a:pt x="18611" y="4099"/>
                    <a:pt x="21600" y="10310"/>
                    <a:pt x="21600" y="16878"/>
                  </a:cubicBezTo>
                  <a:cubicBezTo>
                    <a:pt x="21600" y="21414"/>
                    <a:pt x="20171" y="25836"/>
                    <a:pt x="17516" y="29515"/>
                  </a:cubicBezTo>
                  <a:lnTo>
                    <a:pt x="0" y="16878"/>
                  </a:lnTo>
                  <a:lnTo>
                    <a:pt x="1347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755" name="Freeform 168">
              <a:extLst>
                <a:ext uri="{FF2B5EF4-FFF2-40B4-BE49-F238E27FC236}">
                  <a16:creationId xmlns:a16="http://schemas.microsoft.com/office/drawing/2014/main" id="{8C7BE392-EDB7-A037-F9D4-90BF33DDB821}"/>
                </a:ext>
              </a:extLst>
            </p:cNvPr>
            <p:cNvSpPr>
              <a:spLocks/>
            </p:cNvSpPr>
            <p:nvPr/>
          </p:nvSpPr>
          <p:spPr bwMode="auto">
            <a:xfrm>
              <a:off x="1914" y="2736"/>
              <a:ext cx="326" cy="387"/>
            </a:xfrm>
            <a:custGeom>
              <a:avLst/>
              <a:gdLst>
                <a:gd name="T0" fmla="*/ 0 w 91"/>
                <a:gd name="T1" fmla="*/ 7300 h 87"/>
                <a:gd name="T2" fmla="*/ 1053 w 91"/>
                <a:gd name="T3" fmla="*/ 7580 h 87"/>
                <a:gd name="T4" fmla="*/ 4184 w 91"/>
                <a:gd name="T5" fmla="*/ 1762 h 87"/>
                <a:gd name="T6" fmla="*/ 4041 w 91"/>
                <a:gd name="T7" fmla="*/ 0 h 87"/>
                <a:gd name="T8" fmla="*/ 1053 w 91"/>
                <a:gd name="T9" fmla="*/ 1762 h 87"/>
                <a:gd name="T10" fmla="*/ 0 w 91"/>
                <a:gd name="T11" fmla="*/ 7300 h 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Arc 169">
              <a:extLst>
                <a:ext uri="{FF2B5EF4-FFF2-40B4-BE49-F238E27FC236}">
                  <a16:creationId xmlns:a16="http://schemas.microsoft.com/office/drawing/2014/main" id="{E5466979-6112-4B93-C20B-2616AF433F7A}"/>
                </a:ext>
              </a:extLst>
            </p:cNvPr>
            <p:cNvSpPr>
              <a:spLocks/>
            </p:cNvSpPr>
            <p:nvPr/>
          </p:nvSpPr>
          <p:spPr bwMode="auto">
            <a:xfrm>
              <a:off x="1919" y="2740"/>
              <a:ext cx="319" cy="380"/>
            </a:xfrm>
            <a:custGeom>
              <a:avLst/>
              <a:gdLst>
                <a:gd name="T0" fmla="*/ 0 w 28643"/>
                <a:gd name="T1" fmla="*/ 0 h 27802"/>
                <a:gd name="T2" fmla="*/ 0 w 28643"/>
                <a:gd name="T3" fmla="*/ 0 h 27802"/>
                <a:gd name="T4" fmla="*/ 0 w 28643"/>
                <a:gd name="T5" fmla="*/ 0 h 27802"/>
                <a:gd name="T6" fmla="*/ 0 60000 65536"/>
                <a:gd name="T7" fmla="*/ 0 60000 65536"/>
                <a:gd name="T8" fmla="*/ 0 60000 65536"/>
              </a:gdLst>
              <a:ahLst/>
              <a:cxnLst>
                <a:cxn ang="T6">
                  <a:pos x="T0" y="T1"/>
                </a:cxn>
                <a:cxn ang="T7">
                  <a:pos x="T2" y="T3"/>
                </a:cxn>
                <a:cxn ang="T8">
                  <a:pos x="T4" y="T5"/>
                </a:cxn>
              </a:cxnLst>
              <a:rect l="0" t="0" r="r" b="b"/>
              <a:pathLst>
                <a:path w="28643" h="27802" fill="none" extrusionOk="0">
                  <a:moveTo>
                    <a:pt x="27733" y="0"/>
                  </a:moveTo>
                  <a:cubicBezTo>
                    <a:pt x="28336" y="2012"/>
                    <a:pt x="28643" y="4101"/>
                    <a:pt x="28643" y="6202"/>
                  </a:cubicBezTo>
                  <a:cubicBezTo>
                    <a:pt x="28643" y="18131"/>
                    <a:pt x="18972" y="27802"/>
                    <a:pt x="7043" y="27802"/>
                  </a:cubicBezTo>
                  <a:cubicBezTo>
                    <a:pt x="4646" y="27802"/>
                    <a:pt x="2266" y="27403"/>
                    <a:pt x="0" y="26621"/>
                  </a:cubicBezTo>
                </a:path>
                <a:path w="28643" h="27802" stroke="0" extrusionOk="0">
                  <a:moveTo>
                    <a:pt x="27733" y="0"/>
                  </a:moveTo>
                  <a:cubicBezTo>
                    <a:pt x="28336" y="2012"/>
                    <a:pt x="28643" y="4101"/>
                    <a:pt x="28643" y="6202"/>
                  </a:cubicBezTo>
                  <a:cubicBezTo>
                    <a:pt x="28643" y="18131"/>
                    <a:pt x="18972" y="27802"/>
                    <a:pt x="7043" y="27802"/>
                  </a:cubicBezTo>
                  <a:cubicBezTo>
                    <a:pt x="4646" y="27802"/>
                    <a:pt x="2266" y="27403"/>
                    <a:pt x="0" y="26621"/>
                  </a:cubicBezTo>
                  <a:lnTo>
                    <a:pt x="7043" y="6202"/>
                  </a:lnTo>
                  <a:lnTo>
                    <a:pt x="27733"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757" name="Freeform 170">
              <a:extLst>
                <a:ext uri="{FF2B5EF4-FFF2-40B4-BE49-F238E27FC236}">
                  <a16:creationId xmlns:a16="http://schemas.microsoft.com/office/drawing/2014/main" id="{CC403482-BD25-D809-341D-7587BFFC6D3E}"/>
                </a:ext>
              </a:extLst>
            </p:cNvPr>
            <p:cNvSpPr>
              <a:spLocks/>
            </p:cNvSpPr>
            <p:nvPr/>
          </p:nvSpPr>
          <p:spPr bwMode="auto">
            <a:xfrm>
              <a:off x="797" y="2474"/>
              <a:ext cx="179" cy="364"/>
            </a:xfrm>
            <a:custGeom>
              <a:avLst/>
              <a:gdLst>
                <a:gd name="T0" fmla="*/ 2152 w 50"/>
                <a:gd name="T1" fmla="*/ 0 h 82"/>
                <a:gd name="T2" fmla="*/ 50 w 50"/>
                <a:gd name="T3" fmla="*/ 3667 h 82"/>
                <a:gd name="T4" fmla="*/ 1371 w 50"/>
                <a:gd name="T5" fmla="*/ 7173 h 82"/>
                <a:gd name="T6" fmla="*/ 2295 w 50"/>
                <a:gd name="T7" fmla="*/ 3764 h 82"/>
                <a:gd name="T8" fmla="*/ 2152 w 50"/>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82">
                  <a:moveTo>
                    <a:pt x="47" y="0"/>
                  </a:moveTo>
                  <a:cubicBezTo>
                    <a:pt x="21" y="1"/>
                    <a:pt x="1" y="20"/>
                    <a:pt x="1" y="42"/>
                  </a:cubicBezTo>
                  <a:cubicBezTo>
                    <a:pt x="0" y="59"/>
                    <a:pt x="12" y="75"/>
                    <a:pt x="30" y="82"/>
                  </a:cubicBezTo>
                  <a:lnTo>
                    <a:pt x="50" y="43"/>
                  </a:lnTo>
                  <a:lnTo>
                    <a:pt x="47"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Arc 171">
              <a:extLst>
                <a:ext uri="{FF2B5EF4-FFF2-40B4-BE49-F238E27FC236}">
                  <a16:creationId xmlns:a16="http://schemas.microsoft.com/office/drawing/2014/main" id="{9475094A-C6AD-3358-C450-E30E71E20BCF}"/>
                </a:ext>
              </a:extLst>
            </p:cNvPr>
            <p:cNvSpPr>
              <a:spLocks/>
            </p:cNvSpPr>
            <p:nvPr/>
          </p:nvSpPr>
          <p:spPr bwMode="auto">
            <a:xfrm>
              <a:off x="803" y="2477"/>
              <a:ext cx="173" cy="359"/>
            </a:xfrm>
            <a:custGeom>
              <a:avLst/>
              <a:gdLst>
                <a:gd name="T0" fmla="*/ 0 w 21600"/>
                <a:gd name="T1" fmla="*/ 0 h 41277"/>
                <a:gd name="T2" fmla="*/ 0 w 21600"/>
                <a:gd name="T3" fmla="*/ 0 h 41277"/>
                <a:gd name="T4" fmla="*/ 0 w 21600"/>
                <a:gd name="T5" fmla="*/ 0 h 41277"/>
                <a:gd name="T6" fmla="*/ 0 60000 65536"/>
                <a:gd name="T7" fmla="*/ 0 60000 65536"/>
                <a:gd name="T8" fmla="*/ 0 60000 65536"/>
              </a:gdLst>
              <a:ahLst/>
              <a:cxnLst>
                <a:cxn ang="T6">
                  <a:pos x="T0" y="T1"/>
                </a:cxn>
                <a:cxn ang="T7">
                  <a:pos x="T2" y="T3"/>
                </a:cxn>
                <a:cxn ang="T8">
                  <a:pos x="T4" y="T5"/>
                </a:cxn>
              </a:cxnLst>
              <a:rect l="0" t="0" r="r" b="b"/>
              <a:pathLst>
                <a:path w="21600" h="41277" fill="none" extrusionOk="0">
                  <a:moveTo>
                    <a:pt x="12783" y="41276"/>
                  </a:moveTo>
                  <a:cubicBezTo>
                    <a:pt x="5006" y="37799"/>
                    <a:pt x="0" y="30076"/>
                    <a:pt x="0" y="21558"/>
                  </a:cubicBezTo>
                  <a:cubicBezTo>
                    <a:pt x="-1" y="10152"/>
                    <a:pt x="8867" y="713"/>
                    <a:pt x="20250" y="0"/>
                  </a:cubicBezTo>
                </a:path>
                <a:path w="21600" h="41277" stroke="0" extrusionOk="0">
                  <a:moveTo>
                    <a:pt x="12783" y="41276"/>
                  </a:moveTo>
                  <a:cubicBezTo>
                    <a:pt x="5006" y="37799"/>
                    <a:pt x="0" y="30076"/>
                    <a:pt x="0" y="21558"/>
                  </a:cubicBezTo>
                  <a:cubicBezTo>
                    <a:pt x="-1" y="10152"/>
                    <a:pt x="8867" y="713"/>
                    <a:pt x="20250" y="0"/>
                  </a:cubicBezTo>
                  <a:lnTo>
                    <a:pt x="21600" y="21558"/>
                  </a:lnTo>
                  <a:lnTo>
                    <a:pt x="12783" y="41276"/>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sp>
          <p:nvSpPr>
            <p:cNvPr id="71759" name="Freeform 172">
              <a:extLst>
                <a:ext uri="{FF2B5EF4-FFF2-40B4-BE49-F238E27FC236}">
                  <a16:creationId xmlns:a16="http://schemas.microsoft.com/office/drawing/2014/main" id="{993B9929-DC83-155E-96D0-9C70A9862537}"/>
                </a:ext>
              </a:extLst>
            </p:cNvPr>
            <p:cNvSpPr>
              <a:spLocks/>
            </p:cNvSpPr>
            <p:nvPr/>
          </p:nvSpPr>
          <p:spPr bwMode="auto">
            <a:xfrm>
              <a:off x="1266" y="2972"/>
              <a:ext cx="659" cy="218"/>
            </a:xfrm>
            <a:custGeom>
              <a:avLst/>
              <a:gdLst>
                <a:gd name="T0" fmla="*/ 0 w 184"/>
                <a:gd name="T1" fmla="*/ 872 h 49"/>
                <a:gd name="T2" fmla="*/ 4592 w 184"/>
                <a:gd name="T3" fmla="*/ 4316 h 49"/>
                <a:gd name="T4" fmla="*/ 8452 w 184"/>
                <a:gd name="T5" fmla="*/ 2474 h 49"/>
                <a:gd name="T6" fmla="*/ 4592 w 184"/>
                <a:gd name="T7" fmla="*/ 0 h 49"/>
                <a:gd name="T8" fmla="*/ 0 w 184"/>
                <a:gd name="T9" fmla="*/ 872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9">
                  <a:moveTo>
                    <a:pt x="0" y="10"/>
                  </a:moveTo>
                  <a:cubicBezTo>
                    <a:pt x="9" y="33"/>
                    <a:pt x="51" y="49"/>
                    <a:pt x="100" y="49"/>
                  </a:cubicBezTo>
                  <a:cubicBezTo>
                    <a:pt x="134" y="49"/>
                    <a:pt x="165" y="41"/>
                    <a:pt x="184" y="28"/>
                  </a:cubicBezTo>
                  <a:lnTo>
                    <a:pt x="100" y="0"/>
                  </a:lnTo>
                  <a:lnTo>
                    <a:pt x="0" y="1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Arc 173">
              <a:extLst>
                <a:ext uri="{FF2B5EF4-FFF2-40B4-BE49-F238E27FC236}">
                  <a16:creationId xmlns:a16="http://schemas.microsoft.com/office/drawing/2014/main" id="{31BF9541-3D8F-4316-E5EA-AB29074D8A93}"/>
                </a:ext>
              </a:extLst>
            </p:cNvPr>
            <p:cNvSpPr>
              <a:spLocks/>
            </p:cNvSpPr>
            <p:nvPr/>
          </p:nvSpPr>
          <p:spPr bwMode="auto">
            <a:xfrm>
              <a:off x="1269" y="2972"/>
              <a:ext cx="655" cy="220"/>
            </a:xfrm>
            <a:custGeom>
              <a:avLst/>
              <a:gdLst>
                <a:gd name="T0" fmla="*/ 0 w 38883"/>
                <a:gd name="T1" fmla="*/ 0 h 21600"/>
                <a:gd name="T2" fmla="*/ 0 w 38883"/>
                <a:gd name="T3" fmla="*/ 0 h 21600"/>
                <a:gd name="T4" fmla="*/ 0 w 38883"/>
                <a:gd name="T5" fmla="*/ 0 h 21600"/>
                <a:gd name="T6" fmla="*/ 0 60000 65536"/>
                <a:gd name="T7" fmla="*/ 0 60000 65536"/>
                <a:gd name="T8" fmla="*/ 0 60000 65536"/>
              </a:gdLst>
              <a:ahLst/>
              <a:cxnLst>
                <a:cxn ang="T6">
                  <a:pos x="T0" y="T1"/>
                </a:cxn>
                <a:cxn ang="T7">
                  <a:pos x="T2" y="T3"/>
                </a:cxn>
                <a:cxn ang="T8">
                  <a:pos x="T4" y="T5"/>
                </a:cxn>
              </a:cxnLst>
              <a:rect l="0" t="0" r="r" b="b"/>
              <a:pathLst>
                <a:path w="38883" h="21600" fill="none" extrusionOk="0">
                  <a:moveTo>
                    <a:pt x="38882" y="12351"/>
                  </a:moveTo>
                  <a:cubicBezTo>
                    <a:pt x="34843" y="18146"/>
                    <a:pt x="28226" y="21599"/>
                    <a:pt x="21163" y="21600"/>
                  </a:cubicBezTo>
                  <a:cubicBezTo>
                    <a:pt x="10900" y="21600"/>
                    <a:pt x="2055" y="14379"/>
                    <a:pt x="0" y="4324"/>
                  </a:cubicBezTo>
                </a:path>
                <a:path w="38883" h="21600" stroke="0" extrusionOk="0">
                  <a:moveTo>
                    <a:pt x="38882" y="12351"/>
                  </a:moveTo>
                  <a:cubicBezTo>
                    <a:pt x="34843" y="18146"/>
                    <a:pt x="28226" y="21599"/>
                    <a:pt x="21163" y="21600"/>
                  </a:cubicBezTo>
                  <a:cubicBezTo>
                    <a:pt x="10900" y="21600"/>
                    <a:pt x="2055" y="14379"/>
                    <a:pt x="0" y="4324"/>
                  </a:cubicBezTo>
                  <a:lnTo>
                    <a:pt x="21163" y="0"/>
                  </a:lnTo>
                  <a:lnTo>
                    <a:pt x="38882" y="1235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1113">
                  <a:solidFill>
                    <a:srgbClr val="6C8F93"/>
                  </a:solidFill>
                  <a:round/>
                  <a:headEnd/>
                  <a:tailEnd/>
                </a14:hiddenLine>
              </a:ext>
            </a:extLst>
          </p:spPr>
          <p:txBody>
            <a:bodyPr/>
            <a:lstStyle/>
            <a:p>
              <a:endParaRPr lang="zh-CN" altLang="en-US"/>
            </a:p>
          </p:txBody>
        </p:sp>
      </p:grpSp>
      <p:sp>
        <p:nvSpPr>
          <p:cNvPr id="71714" name="Line 174">
            <a:extLst>
              <a:ext uri="{FF2B5EF4-FFF2-40B4-BE49-F238E27FC236}">
                <a16:creationId xmlns:a16="http://schemas.microsoft.com/office/drawing/2014/main" id="{F4201441-0D68-0E42-473F-8B32780938D9}"/>
              </a:ext>
            </a:extLst>
          </p:cNvPr>
          <p:cNvSpPr>
            <a:spLocks noChangeShapeType="1"/>
          </p:cNvSpPr>
          <p:nvPr/>
        </p:nvSpPr>
        <p:spPr bwMode="auto">
          <a:xfrm flipH="1">
            <a:off x="8315325" y="4870450"/>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1715" name="Picture 175">
            <a:extLst>
              <a:ext uri="{FF2B5EF4-FFF2-40B4-BE49-F238E27FC236}">
                <a16:creationId xmlns:a16="http://schemas.microsoft.com/office/drawing/2014/main" id="{65F68274-5C44-732E-BDC9-4E324AE90BE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3238" y="5589588"/>
            <a:ext cx="6000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716" name="Text Box 176">
            <a:extLst>
              <a:ext uri="{FF2B5EF4-FFF2-40B4-BE49-F238E27FC236}">
                <a16:creationId xmlns:a16="http://schemas.microsoft.com/office/drawing/2014/main" id="{B55D68FD-1CD9-0E59-C86D-C901BFD61250}"/>
              </a:ext>
            </a:extLst>
          </p:cNvPr>
          <p:cNvSpPr txBox="1">
            <a:spLocks noChangeArrowheads="1"/>
          </p:cNvSpPr>
          <p:nvPr/>
        </p:nvSpPr>
        <p:spPr bwMode="auto">
          <a:xfrm>
            <a:off x="6659563" y="5829300"/>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新外地代理</a:t>
            </a:r>
          </a:p>
        </p:txBody>
      </p:sp>
      <p:sp>
        <p:nvSpPr>
          <p:cNvPr id="71717" name="Line 177">
            <a:extLst>
              <a:ext uri="{FF2B5EF4-FFF2-40B4-BE49-F238E27FC236}">
                <a16:creationId xmlns:a16="http://schemas.microsoft.com/office/drawing/2014/main" id="{DB3A2BE8-93ED-B262-7A2C-E560FC040284}"/>
              </a:ext>
            </a:extLst>
          </p:cNvPr>
          <p:cNvSpPr>
            <a:spLocks noChangeShapeType="1"/>
          </p:cNvSpPr>
          <p:nvPr/>
        </p:nvSpPr>
        <p:spPr bwMode="auto">
          <a:xfrm rot="16200000" flipV="1">
            <a:off x="7669213" y="4437062"/>
            <a:ext cx="0" cy="15843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18" name="Group 178">
            <a:extLst>
              <a:ext uri="{FF2B5EF4-FFF2-40B4-BE49-F238E27FC236}">
                <a16:creationId xmlns:a16="http://schemas.microsoft.com/office/drawing/2014/main" id="{86DCFCF9-CED4-EDA2-7F55-DC0039143EE1}"/>
              </a:ext>
            </a:extLst>
          </p:cNvPr>
          <p:cNvGrpSpPr>
            <a:grpSpLocks/>
          </p:cNvGrpSpPr>
          <p:nvPr/>
        </p:nvGrpSpPr>
        <p:grpSpPr bwMode="auto">
          <a:xfrm>
            <a:off x="8004175" y="4591050"/>
            <a:ext cx="671513" cy="495300"/>
            <a:chOff x="762" y="2391"/>
            <a:chExt cx="423" cy="312"/>
          </a:xfrm>
        </p:grpSpPr>
        <p:grpSp>
          <p:nvGrpSpPr>
            <p:cNvPr id="71733" name="Group 179">
              <a:extLst>
                <a:ext uri="{FF2B5EF4-FFF2-40B4-BE49-F238E27FC236}">
                  <a16:creationId xmlns:a16="http://schemas.microsoft.com/office/drawing/2014/main" id="{3B756E6D-AA8F-9E0B-4EA5-94D1F551882F}"/>
                </a:ext>
              </a:extLst>
            </p:cNvPr>
            <p:cNvGrpSpPr>
              <a:grpSpLocks/>
            </p:cNvGrpSpPr>
            <p:nvPr/>
          </p:nvGrpSpPr>
          <p:grpSpPr bwMode="auto">
            <a:xfrm>
              <a:off x="867" y="2432"/>
              <a:ext cx="318" cy="271"/>
              <a:chOff x="657" y="1570"/>
              <a:chExt cx="318" cy="311"/>
            </a:xfrm>
          </p:grpSpPr>
          <p:sp>
            <p:nvSpPr>
              <p:cNvPr id="71741" name="Line 180">
                <a:extLst>
                  <a:ext uri="{FF2B5EF4-FFF2-40B4-BE49-F238E27FC236}">
                    <a16:creationId xmlns:a16="http://schemas.microsoft.com/office/drawing/2014/main" id="{D5A14C6A-8EF8-33B6-0541-82492CDDA6D3}"/>
                  </a:ext>
                </a:extLst>
              </p:cNvPr>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1742" name="Picture 181" descr="laptop copy">
                <a:extLst>
                  <a:ext uri="{FF2B5EF4-FFF2-40B4-BE49-F238E27FC236}">
                    <a16:creationId xmlns:a16="http://schemas.microsoft.com/office/drawing/2014/main" id="{B04AC5F3-E5B9-2662-7B43-E837664EC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34" name="Group 182">
              <a:extLst>
                <a:ext uri="{FF2B5EF4-FFF2-40B4-BE49-F238E27FC236}">
                  <a16:creationId xmlns:a16="http://schemas.microsoft.com/office/drawing/2014/main" id="{3FFDDC2D-45BD-74C3-75DD-9215F3F8801E}"/>
                </a:ext>
              </a:extLst>
            </p:cNvPr>
            <p:cNvGrpSpPr>
              <a:grpSpLocks/>
            </p:cNvGrpSpPr>
            <p:nvPr/>
          </p:nvGrpSpPr>
          <p:grpSpPr bwMode="auto">
            <a:xfrm>
              <a:off x="762" y="2391"/>
              <a:ext cx="306" cy="90"/>
              <a:chOff x="748" y="2251"/>
              <a:chExt cx="306" cy="90"/>
            </a:xfrm>
          </p:grpSpPr>
          <p:sp>
            <p:nvSpPr>
              <p:cNvPr id="71735" name="AutoShape 183">
                <a:extLst>
                  <a:ext uri="{FF2B5EF4-FFF2-40B4-BE49-F238E27FC236}">
                    <a16:creationId xmlns:a16="http://schemas.microsoft.com/office/drawing/2014/main" id="{93B3E38E-2688-3BBB-065F-AD7B519B8ED4}"/>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36" name="AutoShape 184">
                <a:extLst>
                  <a:ext uri="{FF2B5EF4-FFF2-40B4-BE49-F238E27FC236}">
                    <a16:creationId xmlns:a16="http://schemas.microsoft.com/office/drawing/2014/main" id="{F8C58784-D8DA-4C28-33E2-80B600E796F5}"/>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37" name="AutoShape 185">
                <a:extLst>
                  <a:ext uri="{FF2B5EF4-FFF2-40B4-BE49-F238E27FC236}">
                    <a16:creationId xmlns:a16="http://schemas.microsoft.com/office/drawing/2014/main" id="{975DD7F0-11AC-2B48-35BE-52C3F91996BA}"/>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38" name="AutoShape 186">
                <a:extLst>
                  <a:ext uri="{FF2B5EF4-FFF2-40B4-BE49-F238E27FC236}">
                    <a16:creationId xmlns:a16="http://schemas.microsoft.com/office/drawing/2014/main" id="{B1CB6182-70BF-C835-FFDD-B970DE1A5E5A}"/>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39" name="AutoShape 187">
                <a:extLst>
                  <a:ext uri="{FF2B5EF4-FFF2-40B4-BE49-F238E27FC236}">
                    <a16:creationId xmlns:a16="http://schemas.microsoft.com/office/drawing/2014/main" id="{F7C98322-7228-5F7E-6B96-5D8D4C5C2A48}"/>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40" name="AutoShape 188">
                <a:extLst>
                  <a:ext uri="{FF2B5EF4-FFF2-40B4-BE49-F238E27FC236}">
                    <a16:creationId xmlns:a16="http://schemas.microsoft.com/office/drawing/2014/main" id="{7F1D8221-4D68-23C4-33CB-F3DDE78C9A45}"/>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71719" name="Line 189">
            <a:extLst>
              <a:ext uri="{FF2B5EF4-FFF2-40B4-BE49-F238E27FC236}">
                <a16:creationId xmlns:a16="http://schemas.microsoft.com/office/drawing/2014/main" id="{D47EE955-1869-125C-197B-2111FE8F131B}"/>
              </a:ext>
            </a:extLst>
          </p:cNvPr>
          <p:cNvSpPr>
            <a:spLocks noChangeShapeType="1"/>
          </p:cNvSpPr>
          <p:nvPr/>
        </p:nvSpPr>
        <p:spPr bwMode="auto">
          <a:xfrm flipH="1">
            <a:off x="7164388" y="5229225"/>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20" name="Text Box 190">
            <a:extLst>
              <a:ext uri="{FF2B5EF4-FFF2-40B4-BE49-F238E27FC236}">
                <a16:creationId xmlns:a16="http://schemas.microsoft.com/office/drawing/2014/main" id="{791F0310-CF2D-E909-39EC-D1AF83C34DDB}"/>
              </a:ext>
            </a:extLst>
          </p:cNvPr>
          <p:cNvSpPr txBox="1">
            <a:spLocks noChangeArrowheads="1"/>
          </p:cNvSpPr>
          <p:nvPr/>
        </p:nvSpPr>
        <p:spPr bwMode="auto">
          <a:xfrm>
            <a:off x="6732588" y="4579938"/>
            <a:ext cx="1277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被访网络 </a:t>
            </a:r>
            <a:r>
              <a:rPr kumimoji="1" lang="en-US" altLang="zh-CN" sz="1600">
                <a:solidFill>
                  <a:srgbClr val="0033CC"/>
                </a:solidFill>
                <a:latin typeface="Arial" panose="020B0604020202020204" pitchFamily="34" charset="0"/>
                <a:ea typeface="黑体" panose="02010609060101010101" pitchFamily="49" charset="-122"/>
              </a:rPr>
              <a:t>N</a:t>
            </a:r>
            <a:r>
              <a:rPr kumimoji="1" lang="en-US" altLang="zh-CN" sz="1600" baseline="-25000">
                <a:solidFill>
                  <a:srgbClr val="0033CC"/>
                </a:solidFill>
                <a:latin typeface="Arial" panose="020B0604020202020204" pitchFamily="34" charset="0"/>
                <a:ea typeface="黑体" panose="02010609060101010101" pitchFamily="49" charset="-122"/>
              </a:rPr>
              <a:t>2</a:t>
            </a:r>
          </a:p>
        </p:txBody>
      </p:sp>
      <p:sp>
        <p:nvSpPr>
          <p:cNvPr id="71721" name="Line 191">
            <a:extLst>
              <a:ext uri="{FF2B5EF4-FFF2-40B4-BE49-F238E27FC236}">
                <a16:creationId xmlns:a16="http://schemas.microsoft.com/office/drawing/2014/main" id="{1653888B-B587-2D54-97CB-94EBFED3ABB3}"/>
              </a:ext>
            </a:extLst>
          </p:cNvPr>
          <p:cNvSpPr>
            <a:spLocks noChangeShapeType="1"/>
          </p:cNvSpPr>
          <p:nvPr/>
        </p:nvSpPr>
        <p:spPr bwMode="auto">
          <a:xfrm>
            <a:off x="7092950" y="3286125"/>
            <a:ext cx="431800" cy="503238"/>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2" name="Line 192">
            <a:extLst>
              <a:ext uri="{FF2B5EF4-FFF2-40B4-BE49-F238E27FC236}">
                <a16:creationId xmlns:a16="http://schemas.microsoft.com/office/drawing/2014/main" id="{C13AAFD9-CADF-3326-7597-6947D4DBFE9B}"/>
              </a:ext>
            </a:extLst>
          </p:cNvPr>
          <p:cNvSpPr>
            <a:spLocks noChangeShapeType="1"/>
          </p:cNvSpPr>
          <p:nvPr/>
        </p:nvSpPr>
        <p:spPr bwMode="auto">
          <a:xfrm flipV="1">
            <a:off x="3995738" y="4005263"/>
            <a:ext cx="1944687" cy="129857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3" name="Line 193">
            <a:extLst>
              <a:ext uri="{FF2B5EF4-FFF2-40B4-BE49-F238E27FC236}">
                <a16:creationId xmlns:a16="http://schemas.microsoft.com/office/drawing/2014/main" id="{9A200DC5-0FC5-9CF8-7A4F-A5DCA713C83B}"/>
              </a:ext>
            </a:extLst>
          </p:cNvPr>
          <p:cNvSpPr>
            <a:spLocks noChangeShapeType="1"/>
          </p:cNvSpPr>
          <p:nvPr/>
        </p:nvSpPr>
        <p:spPr bwMode="auto">
          <a:xfrm rot="10800000" flipV="1">
            <a:off x="7380288" y="5013325"/>
            <a:ext cx="792162" cy="576263"/>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4" name="Line 194">
            <a:extLst>
              <a:ext uri="{FF2B5EF4-FFF2-40B4-BE49-F238E27FC236}">
                <a16:creationId xmlns:a16="http://schemas.microsoft.com/office/drawing/2014/main" id="{38554C2D-7639-DCAD-8E46-7F871AAF4A24}"/>
              </a:ext>
            </a:extLst>
          </p:cNvPr>
          <p:cNvSpPr>
            <a:spLocks noChangeShapeType="1"/>
          </p:cNvSpPr>
          <p:nvPr/>
        </p:nvSpPr>
        <p:spPr bwMode="auto">
          <a:xfrm flipH="1" flipV="1">
            <a:off x="6443663" y="4005263"/>
            <a:ext cx="576262" cy="158432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5" name="Freeform 195">
            <a:extLst>
              <a:ext uri="{FF2B5EF4-FFF2-40B4-BE49-F238E27FC236}">
                <a16:creationId xmlns:a16="http://schemas.microsoft.com/office/drawing/2014/main" id="{8C479ECC-D3C0-7055-EC93-F9401AD8F195}"/>
              </a:ext>
            </a:extLst>
          </p:cNvPr>
          <p:cNvSpPr>
            <a:spLocks/>
          </p:cNvSpPr>
          <p:nvPr/>
        </p:nvSpPr>
        <p:spPr bwMode="auto">
          <a:xfrm>
            <a:off x="6234113" y="4064000"/>
            <a:ext cx="2176462" cy="1801813"/>
          </a:xfrm>
          <a:custGeom>
            <a:avLst/>
            <a:gdLst>
              <a:gd name="T0" fmla="*/ 0 w 1371"/>
              <a:gd name="T1" fmla="*/ 0 h 1135"/>
              <a:gd name="T2" fmla="*/ 2147483647 w 1371"/>
              <a:gd name="T3" fmla="*/ 2147483647 h 1135"/>
              <a:gd name="T4" fmla="*/ 2147483647 w 1371"/>
              <a:gd name="T5" fmla="*/ 2147483647 h 1135"/>
              <a:gd name="T6" fmla="*/ 2147483647 w 1371"/>
              <a:gd name="T7" fmla="*/ 2147483647 h 1135"/>
              <a:gd name="T8" fmla="*/ 2147483647 w 1371"/>
              <a:gd name="T9" fmla="*/ 2147483647 h 1135"/>
              <a:gd name="T10" fmla="*/ 2147483647 w 1371"/>
              <a:gd name="T11" fmla="*/ 2147483647 h 1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71" h="1135">
                <a:moveTo>
                  <a:pt x="0" y="0"/>
                </a:moveTo>
                <a:cubicBezTo>
                  <a:pt x="21" y="74"/>
                  <a:pt x="86" y="316"/>
                  <a:pt x="129" y="445"/>
                </a:cubicBezTo>
                <a:cubicBezTo>
                  <a:pt x="172" y="574"/>
                  <a:pt x="196" y="667"/>
                  <a:pt x="255" y="775"/>
                </a:cubicBezTo>
                <a:cubicBezTo>
                  <a:pt x="314" y="883"/>
                  <a:pt x="376" y="1051"/>
                  <a:pt x="483" y="1093"/>
                </a:cubicBezTo>
                <a:cubicBezTo>
                  <a:pt x="590" y="1135"/>
                  <a:pt x="749" y="1101"/>
                  <a:pt x="897" y="1027"/>
                </a:cubicBezTo>
                <a:cubicBezTo>
                  <a:pt x="1045" y="953"/>
                  <a:pt x="1272" y="728"/>
                  <a:pt x="1371" y="649"/>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6" name="Text Box 196">
            <a:extLst>
              <a:ext uri="{FF2B5EF4-FFF2-40B4-BE49-F238E27FC236}">
                <a16:creationId xmlns:a16="http://schemas.microsoft.com/office/drawing/2014/main" id="{4452086B-804E-93F2-C69F-FF26565A584C}"/>
              </a:ext>
            </a:extLst>
          </p:cNvPr>
          <p:cNvSpPr txBox="1">
            <a:spLocks noChangeArrowheads="1"/>
          </p:cNvSpPr>
          <p:nvPr/>
        </p:nvSpPr>
        <p:spPr bwMode="auto">
          <a:xfrm>
            <a:off x="8459788" y="4675188"/>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A</a:t>
            </a:r>
          </a:p>
        </p:txBody>
      </p:sp>
      <p:sp>
        <p:nvSpPr>
          <p:cNvPr id="71727" name="Text Box 197">
            <a:extLst>
              <a:ext uri="{FF2B5EF4-FFF2-40B4-BE49-F238E27FC236}">
                <a16:creationId xmlns:a16="http://schemas.microsoft.com/office/drawing/2014/main" id="{7666FD30-449A-6F57-C1F0-527A692EDDD1}"/>
              </a:ext>
            </a:extLst>
          </p:cNvPr>
          <p:cNvSpPr txBox="1">
            <a:spLocks noChangeArrowheads="1"/>
          </p:cNvSpPr>
          <p:nvPr/>
        </p:nvSpPr>
        <p:spPr bwMode="auto">
          <a:xfrm flipH="1">
            <a:off x="6465888" y="3392488"/>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1728" name="Text Box 198">
            <a:extLst>
              <a:ext uri="{FF2B5EF4-FFF2-40B4-BE49-F238E27FC236}">
                <a16:creationId xmlns:a16="http://schemas.microsoft.com/office/drawing/2014/main" id="{B67E8938-984A-BE7F-802D-C00BB4695CBD}"/>
              </a:ext>
            </a:extLst>
          </p:cNvPr>
          <p:cNvSpPr txBox="1">
            <a:spLocks noChangeArrowheads="1"/>
          </p:cNvSpPr>
          <p:nvPr/>
        </p:nvSpPr>
        <p:spPr bwMode="auto">
          <a:xfrm flipH="1">
            <a:off x="7616825" y="4870450"/>
            <a:ext cx="41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1729" name="Line 199">
            <a:extLst>
              <a:ext uri="{FF2B5EF4-FFF2-40B4-BE49-F238E27FC236}">
                <a16:creationId xmlns:a16="http://schemas.microsoft.com/office/drawing/2014/main" id="{130F43F8-A1C8-1987-DF3E-C3067CB5CD22}"/>
              </a:ext>
            </a:extLst>
          </p:cNvPr>
          <p:cNvSpPr>
            <a:spLocks noChangeShapeType="1"/>
          </p:cNvSpPr>
          <p:nvPr/>
        </p:nvSpPr>
        <p:spPr bwMode="auto">
          <a:xfrm flipV="1">
            <a:off x="6372225" y="3213100"/>
            <a:ext cx="431800" cy="576263"/>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30" name="Text Box 200">
            <a:extLst>
              <a:ext uri="{FF2B5EF4-FFF2-40B4-BE49-F238E27FC236}">
                <a16:creationId xmlns:a16="http://schemas.microsoft.com/office/drawing/2014/main" id="{16D5A6E6-0C6B-5959-A8B7-B6264B32DC26}"/>
              </a:ext>
            </a:extLst>
          </p:cNvPr>
          <p:cNvSpPr txBox="1">
            <a:spLocks noChangeArrowheads="1"/>
          </p:cNvSpPr>
          <p:nvPr/>
        </p:nvSpPr>
        <p:spPr bwMode="auto">
          <a:xfrm flipH="1">
            <a:off x="6516688" y="4221163"/>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1731" name="Text Box 201">
            <a:extLst>
              <a:ext uri="{FF2B5EF4-FFF2-40B4-BE49-F238E27FC236}">
                <a16:creationId xmlns:a16="http://schemas.microsoft.com/office/drawing/2014/main" id="{1A7350E9-070E-7CE4-35F2-CC0246AD0CEF}"/>
              </a:ext>
            </a:extLst>
          </p:cNvPr>
          <p:cNvSpPr txBox="1">
            <a:spLocks noChangeArrowheads="1"/>
          </p:cNvSpPr>
          <p:nvPr/>
        </p:nvSpPr>
        <p:spPr bwMode="auto">
          <a:xfrm flipH="1">
            <a:off x="6011863" y="4365625"/>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1732" name="灯片编号占位符 1">
            <a:extLst>
              <a:ext uri="{FF2B5EF4-FFF2-40B4-BE49-F238E27FC236}">
                <a16:creationId xmlns:a16="http://schemas.microsoft.com/office/drawing/2014/main" id="{BFC873E0-1946-017C-2008-68E71A1DC5B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8CF10436-BB0F-416F-9370-47210C8C1910}" type="slidenum">
              <a:rPr lang="en-US" altLang="zh-CN" sz="1200">
                <a:solidFill>
                  <a:srgbClr val="898989"/>
                </a:solidFill>
              </a:rPr>
              <a:pPr eaLnBrk="1" hangingPunct="1"/>
              <a:t>67</a:t>
            </a:fld>
            <a:endParaRPr lang="en-US" altLang="zh-CN" sz="120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D551C95-5BD3-F817-8C36-8808DA4AAC60}"/>
              </a:ext>
            </a:extLst>
          </p:cNvPr>
          <p:cNvSpPr>
            <a:spLocks noGrp="1" noChangeArrowheads="1"/>
          </p:cNvSpPr>
          <p:nvPr>
            <p:ph type="title"/>
          </p:nvPr>
        </p:nvSpPr>
        <p:spPr/>
        <p:txBody>
          <a:bodyPr/>
          <a:lstStyle/>
          <a:p>
            <a:pPr algn="ctr"/>
            <a:r>
              <a:rPr lang="en-US" altLang="zh-CN" sz="4000"/>
              <a:t>9.4.3  </a:t>
            </a:r>
            <a:r>
              <a:rPr lang="zh-CN" altLang="en-US" sz="4000"/>
              <a:t>蜂窝移动通信网中对移动用户的路由选择</a:t>
            </a:r>
          </a:p>
        </p:txBody>
      </p:sp>
      <p:sp>
        <p:nvSpPr>
          <p:cNvPr id="72707" name="Freeform 4">
            <a:extLst>
              <a:ext uri="{FF2B5EF4-FFF2-40B4-BE49-F238E27FC236}">
                <a16:creationId xmlns:a16="http://schemas.microsoft.com/office/drawing/2014/main" id="{C07F8105-6947-BB1C-1D04-8BFEAB95B007}"/>
              </a:ext>
            </a:extLst>
          </p:cNvPr>
          <p:cNvSpPr>
            <a:spLocks/>
          </p:cNvSpPr>
          <p:nvPr/>
        </p:nvSpPr>
        <p:spPr bwMode="auto">
          <a:xfrm>
            <a:off x="611188" y="4046538"/>
            <a:ext cx="3508375" cy="2406650"/>
          </a:xfrm>
          <a:custGeom>
            <a:avLst/>
            <a:gdLst>
              <a:gd name="T0" fmla="*/ 2147483647 w 2210"/>
              <a:gd name="T1" fmla="*/ 2147483647 h 1516"/>
              <a:gd name="T2" fmla="*/ 2147483647 w 2210"/>
              <a:gd name="T3" fmla="*/ 2147483647 h 1516"/>
              <a:gd name="T4" fmla="*/ 2147483647 w 2210"/>
              <a:gd name="T5" fmla="*/ 2147483647 h 1516"/>
              <a:gd name="T6" fmla="*/ 2147483647 w 2210"/>
              <a:gd name="T7" fmla="*/ 2147483647 h 1516"/>
              <a:gd name="T8" fmla="*/ 2147483647 w 2210"/>
              <a:gd name="T9" fmla="*/ 2147483647 h 1516"/>
              <a:gd name="T10" fmla="*/ 2147483647 w 2210"/>
              <a:gd name="T11" fmla="*/ 2147483647 h 1516"/>
              <a:gd name="T12" fmla="*/ 2147483647 w 2210"/>
              <a:gd name="T13" fmla="*/ 2147483647 h 1516"/>
              <a:gd name="T14" fmla="*/ 2147483647 w 2210"/>
              <a:gd name="T15" fmla="*/ 2147483647 h 1516"/>
              <a:gd name="T16" fmla="*/ 2147483647 w 2210"/>
              <a:gd name="T17" fmla="*/ 2147483647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2147483647 w 2210"/>
              <a:gd name="T31" fmla="*/ 2147483647 h 1516"/>
              <a:gd name="T32" fmla="*/ 2147483647 w 2210"/>
              <a:gd name="T33" fmla="*/ 2147483647 h 1516"/>
              <a:gd name="T34" fmla="*/ 2147483647 w 2210"/>
              <a:gd name="T35" fmla="*/ 2147483647 h 1516"/>
              <a:gd name="T36" fmla="*/ 2147483647 w 2210"/>
              <a:gd name="T37" fmla="*/ 2147483647 h 1516"/>
              <a:gd name="T38" fmla="*/ 2147483647 w 2210"/>
              <a:gd name="T39" fmla="*/ 2147483647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08" name="AutoShape 5">
            <a:extLst>
              <a:ext uri="{FF2B5EF4-FFF2-40B4-BE49-F238E27FC236}">
                <a16:creationId xmlns:a16="http://schemas.microsoft.com/office/drawing/2014/main" id="{3CBC1D24-2B2C-CD2F-7322-B9D55D09F6E6}"/>
              </a:ext>
            </a:extLst>
          </p:cNvPr>
          <p:cNvSpPr>
            <a:spLocks noChangeArrowheads="1"/>
          </p:cNvSpPr>
          <p:nvPr/>
        </p:nvSpPr>
        <p:spPr bwMode="auto">
          <a:xfrm>
            <a:off x="993775" y="4746625"/>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09" name="AutoShape 6">
            <a:extLst>
              <a:ext uri="{FF2B5EF4-FFF2-40B4-BE49-F238E27FC236}">
                <a16:creationId xmlns:a16="http://schemas.microsoft.com/office/drawing/2014/main" id="{B91F1E6C-40D3-73D0-174F-E927032E5477}"/>
              </a:ext>
            </a:extLst>
          </p:cNvPr>
          <p:cNvSpPr>
            <a:spLocks noChangeArrowheads="1"/>
          </p:cNvSpPr>
          <p:nvPr/>
        </p:nvSpPr>
        <p:spPr bwMode="auto">
          <a:xfrm>
            <a:off x="1533525" y="4429125"/>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10" name="AutoShape 7">
            <a:extLst>
              <a:ext uri="{FF2B5EF4-FFF2-40B4-BE49-F238E27FC236}">
                <a16:creationId xmlns:a16="http://schemas.microsoft.com/office/drawing/2014/main" id="{B0987C08-66D4-A037-F9A9-7D6DDFEE03C2}"/>
              </a:ext>
            </a:extLst>
          </p:cNvPr>
          <p:cNvSpPr>
            <a:spLocks noChangeArrowheads="1"/>
          </p:cNvSpPr>
          <p:nvPr/>
        </p:nvSpPr>
        <p:spPr bwMode="auto">
          <a:xfrm>
            <a:off x="1539875" y="5054600"/>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11" name="AutoShape 8">
            <a:extLst>
              <a:ext uri="{FF2B5EF4-FFF2-40B4-BE49-F238E27FC236}">
                <a16:creationId xmlns:a16="http://schemas.microsoft.com/office/drawing/2014/main" id="{8B451C5D-99B7-2638-F8D1-30AA686E39E0}"/>
              </a:ext>
            </a:extLst>
          </p:cNvPr>
          <p:cNvSpPr>
            <a:spLocks noChangeArrowheads="1"/>
          </p:cNvSpPr>
          <p:nvPr/>
        </p:nvSpPr>
        <p:spPr bwMode="auto">
          <a:xfrm>
            <a:off x="2073275" y="4730750"/>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12" name="AutoShape 9">
            <a:extLst>
              <a:ext uri="{FF2B5EF4-FFF2-40B4-BE49-F238E27FC236}">
                <a16:creationId xmlns:a16="http://schemas.microsoft.com/office/drawing/2014/main" id="{061DCDAF-671D-5043-F511-79521B941FD2}"/>
              </a:ext>
            </a:extLst>
          </p:cNvPr>
          <p:cNvSpPr>
            <a:spLocks noChangeArrowheads="1"/>
          </p:cNvSpPr>
          <p:nvPr/>
        </p:nvSpPr>
        <p:spPr bwMode="auto">
          <a:xfrm>
            <a:off x="1001713" y="5372100"/>
            <a:ext cx="72072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13" name="AutoShape 10">
            <a:extLst>
              <a:ext uri="{FF2B5EF4-FFF2-40B4-BE49-F238E27FC236}">
                <a16:creationId xmlns:a16="http://schemas.microsoft.com/office/drawing/2014/main" id="{714DCB63-7EE9-3046-CB09-706921F40CBA}"/>
              </a:ext>
            </a:extLst>
          </p:cNvPr>
          <p:cNvSpPr>
            <a:spLocks noChangeArrowheads="1"/>
          </p:cNvSpPr>
          <p:nvPr/>
        </p:nvSpPr>
        <p:spPr bwMode="auto">
          <a:xfrm>
            <a:off x="2079625" y="5364163"/>
            <a:ext cx="72072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72714" name="Group 11">
            <a:extLst>
              <a:ext uri="{FF2B5EF4-FFF2-40B4-BE49-F238E27FC236}">
                <a16:creationId xmlns:a16="http://schemas.microsoft.com/office/drawing/2014/main" id="{C07AC413-63C8-769E-5E4D-1370D479AAA7}"/>
              </a:ext>
            </a:extLst>
          </p:cNvPr>
          <p:cNvGrpSpPr>
            <a:grpSpLocks/>
          </p:cNvGrpSpPr>
          <p:nvPr/>
        </p:nvGrpSpPr>
        <p:grpSpPr bwMode="auto">
          <a:xfrm>
            <a:off x="1763713" y="4191000"/>
            <a:ext cx="287337" cy="504825"/>
            <a:chOff x="4608" y="700"/>
            <a:chExt cx="306" cy="553"/>
          </a:xfrm>
        </p:grpSpPr>
        <p:grpSp>
          <p:nvGrpSpPr>
            <p:cNvPr id="72918" name="Group 12">
              <a:extLst>
                <a:ext uri="{FF2B5EF4-FFF2-40B4-BE49-F238E27FC236}">
                  <a16:creationId xmlns:a16="http://schemas.microsoft.com/office/drawing/2014/main" id="{43A8D0E5-99A6-2074-CE40-A39F083097CD}"/>
                </a:ext>
              </a:extLst>
            </p:cNvPr>
            <p:cNvGrpSpPr>
              <a:grpSpLocks/>
            </p:cNvGrpSpPr>
            <p:nvPr/>
          </p:nvGrpSpPr>
          <p:grpSpPr bwMode="auto">
            <a:xfrm>
              <a:off x="4694" y="784"/>
              <a:ext cx="134" cy="469"/>
              <a:chOff x="4740" y="784"/>
              <a:chExt cx="88" cy="692"/>
            </a:xfrm>
          </p:grpSpPr>
          <p:sp>
            <p:nvSpPr>
              <p:cNvPr id="72926" name="Line 13">
                <a:extLst>
                  <a:ext uri="{FF2B5EF4-FFF2-40B4-BE49-F238E27FC236}">
                    <a16:creationId xmlns:a16="http://schemas.microsoft.com/office/drawing/2014/main" id="{85B7AAA1-1D61-D37A-828C-13CA7EA31DFF}"/>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927" name="Group 14">
                <a:extLst>
                  <a:ext uri="{FF2B5EF4-FFF2-40B4-BE49-F238E27FC236}">
                    <a16:creationId xmlns:a16="http://schemas.microsoft.com/office/drawing/2014/main" id="{C8ED86E0-7EDE-8EE6-0BD9-52325A00462E}"/>
                  </a:ext>
                </a:extLst>
              </p:cNvPr>
              <p:cNvGrpSpPr>
                <a:grpSpLocks/>
              </p:cNvGrpSpPr>
              <p:nvPr/>
            </p:nvGrpSpPr>
            <p:grpSpPr bwMode="auto">
              <a:xfrm>
                <a:off x="4740" y="784"/>
                <a:ext cx="88" cy="692"/>
                <a:chOff x="4740" y="784"/>
                <a:chExt cx="88" cy="692"/>
              </a:xfrm>
            </p:grpSpPr>
            <p:sp>
              <p:nvSpPr>
                <p:cNvPr id="72928" name="Line 15">
                  <a:extLst>
                    <a:ext uri="{FF2B5EF4-FFF2-40B4-BE49-F238E27FC236}">
                      <a16:creationId xmlns:a16="http://schemas.microsoft.com/office/drawing/2014/main" id="{0D09358B-6EAB-095E-81F5-FD5563D7462B}"/>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29" name="Line 16">
                  <a:extLst>
                    <a:ext uri="{FF2B5EF4-FFF2-40B4-BE49-F238E27FC236}">
                      <a16:creationId xmlns:a16="http://schemas.microsoft.com/office/drawing/2014/main" id="{90B531EC-8E03-F451-3293-328D58949254}"/>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0" name="Line 17">
                  <a:extLst>
                    <a:ext uri="{FF2B5EF4-FFF2-40B4-BE49-F238E27FC236}">
                      <a16:creationId xmlns:a16="http://schemas.microsoft.com/office/drawing/2014/main" id="{D7D5AA57-3A9A-5427-B339-22A1C8A9EAC5}"/>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1" name="Line 18">
                  <a:extLst>
                    <a:ext uri="{FF2B5EF4-FFF2-40B4-BE49-F238E27FC236}">
                      <a16:creationId xmlns:a16="http://schemas.microsoft.com/office/drawing/2014/main" id="{E972406B-3ECD-ECA2-5371-6BCC7F91A2B2}"/>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2" name="Line 19">
                  <a:extLst>
                    <a:ext uri="{FF2B5EF4-FFF2-40B4-BE49-F238E27FC236}">
                      <a16:creationId xmlns:a16="http://schemas.microsoft.com/office/drawing/2014/main" id="{D53FCDBD-18B3-2649-EC39-017030759131}"/>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3" name="Line 20">
                  <a:extLst>
                    <a:ext uri="{FF2B5EF4-FFF2-40B4-BE49-F238E27FC236}">
                      <a16:creationId xmlns:a16="http://schemas.microsoft.com/office/drawing/2014/main" id="{77105B04-079C-9A49-94B1-D14E9213D9A6}"/>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4" name="Line 21">
                  <a:extLst>
                    <a:ext uri="{FF2B5EF4-FFF2-40B4-BE49-F238E27FC236}">
                      <a16:creationId xmlns:a16="http://schemas.microsoft.com/office/drawing/2014/main" id="{DAF532BF-E36B-FCB5-2E2E-59490F1C851C}"/>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5" name="Line 22">
                  <a:extLst>
                    <a:ext uri="{FF2B5EF4-FFF2-40B4-BE49-F238E27FC236}">
                      <a16:creationId xmlns:a16="http://schemas.microsoft.com/office/drawing/2014/main" id="{78C5AF82-5681-3E43-0010-1DE6822C6270}"/>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6" name="Line 23">
                  <a:extLst>
                    <a:ext uri="{FF2B5EF4-FFF2-40B4-BE49-F238E27FC236}">
                      <a16:creationId xmlns:a16="http://schemas.microsoft.com/office/drawing/2014/main" id="{6E05FE2E-59E3-8F78-96F8-945943AE2B87}"/>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7" name="Line 24">
                  <a:extLst>
                    <a:ext uri="{FF2B5EF4-FFF2-40B4-BE49-F238E27FC236}">
                      <a16:creationId xmlns:a16="http://schemas.microsoft.com/office/drawing/2014/main" id="{68939BA4-7C40-1E7A-2715-ED92B7EFFE0E}"/>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8" name="Line 25">
                  <a:extLst>
                    <a:ext uri="{FF2B5EF4-FFF2-40B4-BE49-F238E27FC236}">
                      <a16:creationId xmlns:a16="http://schemas.microsoft.com/office/drawing/2014/main" id="{BC81BC41-18F3-F226-6ED1-BCE7BCF33A6D}"/>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39" name="Line 26">
                  <a:extLst>
                    <a:ext uri="{FF2B5EF4-FFF2-40B4-BE49-F238E27FC236}">
                      <a16:creationId xmlns:a16="http://schemas.microsoft.com/office/drawing/2014/main" id="{C4F461DF-7812-30E3-1E7B-103A5303EC0D}"/>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40" name="Line 27">
                  <a:extLst>
                    <a:ext uri="{FF2B5EF4-FFF2-40B4-BE49-F238E27FC236}">
                      <a16:creationId xmlns:a16="http://schemas.microsoft.com/office/drawing/2014/main" id="{5D84EACD-714B-6D6C-17C7-B11540CD3095}"/>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41" name="Oval 28">
                  <a:extLst>
                    <a:ext uri="{FF2B5EF4-FFF2-40B4-BE49-F238E27FC236}">
                      <a16:creationId xmlns:a16="http://schemas.microsoft.com/office/drawing/2014/main" id="{1864AD21-BF2F-6694-3558-5E9DDABB8484}"/>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919" name="Group 29">
              <a:extLst>
                <a:ext uri="{FF2B5EF4-FFF2-40B4-BE49-F238E27FC236}">
                  <a16:creationId xmlns:a16="http://schemas.microsoft.com/office/drawing/2014/main" id="{64988F5C-F79D-C751-267A-0106C90A4682}"/>
                </a:ext>
              </a:extLst>
            </p:cNvPr>
            <p:cNvGrpSpPr>
              <a:grpSpLocks/>
            </p:cNvGrpSpPr>
            <p:nvPr/>
          </p:nvGrpSpPr>
          <p:grpSpPr bwMode="auto">
            <a:xfrm>
              <a:off x="4608" y="700"/>
              <a:ext cx="306" cy="90"/>
              <a:chOff x="748" y="2251"/>
              <a:chExt cx="306" cy="90"/>
            </a:xfrm>
          </p:grpSpPr>
          <p:sp>
            <p:nvSpPr>
              <p:cNvPr id="72920" name="AutoShape 30">
                <a:extLst>
                  <a:ext uri="{FF2B5EF4-FFF2-40B4-BE49-F238E27FC236}">
                    <a16:creationId xmlns:a16="http://schemas.microsoft.com/office/drawing/2014/main" id="{E33D798B-A744-721D-3218-E68E5602F287}"/>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921" name="AutoShape 31">
                <a:extLst>
                  <a:ext uri="{FF2B5EF4-FFF2-40B4-BE49-F238E27FC236}">
                    <a16:creationId xmlns:a16="http://schemas.microsoft.com/office/drawing/2014/main" id="{A09FBAD7-6448-68C4-FA83-72DA0BDEBCE5}"/>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922" name="AutoShape 32">
                <a:extLst>
                  <a:ext uri="{FF2B5EF4-FFF2-40B4-BE49-F238E27FC236}">
                    <a16:creationId xmlns:a16="http://schemas.microsoft.com/office/drawing/2014/main" id="{AFB00C84-FA09-61F4-F5F5-BA9E25D37F4C}"/>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923" name="AutoShape 33">
                <a:extLst>
                  <a:ext uri="{FF2B5EF4-FFF2-40B4-BE49-F238E27FC236}">
                    <a16:creationId xmlns:a16="http://schemas.microsoft.com/office/drawing/2014/main" id="{5ADA6A4C-1815-3CDB-BE01-0B2D50DC26E5}"/>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924" name="AutoShape 34">
                <a:extLst>
                  <a:ext uri="{FF2B5EF4-FFF2-40B4-BE49-F238E27FC236}">
                    <a16:creationId xmlns:a16="http://schemas.microsoft.com/office/drawing/2014/main" id="{9C4AEF16-6126-5BB8-B80D-CE9F12E89B14}"/>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925" name="AutoShape 35">
                <a:extLst>
                  <a:ext uri="{FF2B5EF4-FFF2-40B4-BE49-F238E27FC236}">
                    <a16:creationId xmlns:a16="http://schemas.microsoft.com/office/drawing/2014/main" id="{8739425A-4DDE-0842-6D7F-BDF07C891C8D}"/>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15" name="Group 36">
            <a:extLst>
              <a:ext uri="{FF2B5EF4-FFF2-40B4-BE49-F238E27FC236}">
                <a16:creationId xmlns:a16="http://schemas.microsoft.com/office/drawing/2014/main" id="{1FF1AC64-A029-1B68-95A3-F0458BEBCFAA}"/>
              </a:ext>
            </a:extLst>
          </p:cNvPr>
          <p:cNvGrpSpPr>
            <a:grpSpLocks/>
          </p:cNvGrpSpPr>
          <p:nvPr/>
        </p:nvGrpSpPr>
        <p:grpSpPr bwMode="auto">
          <a:xfrm>
            <a:off x="1187450" y="4551363"/>
            <a:ext cx="287338" cy="504825"/>
            <a:chOff x="4608" y="700"/>
            <a:chExt cx="306" cy="553"/>
          </a:xfrm>
        </p:grpSpPr>
        <p:grpSp>
          <p:nvGrpSpPr>
            <p:cNvPr id="72894" name="Group 37">
              <a:extLst>
                <a:ext uri="{FF2B5EF4-FFF2-40B4-BE49-F238E27FC236}">
                  <a16:creationId xmlns:a16="http://schemas.microsoft.com/office/drawing/2014/main" id="{7A0391D9-E1DA-77A7-DC0A-2DDF599037FD}"/>
                </a:ext>
              </a:extLst>
            </p:cNvPr>
            <p:cNvGrpSpPr>
              <a:grpSpLocks/>
            </p:cNvGrpSpPr>
            <p:nvPr/>
          </p:nvGrpSpPr>
          <p:grpSpPr bwMode="auto">
            <a:xfrm>
              <a:off x="4694" y="784"/>
              <a:ext cx="134" cy="469"/>
              <a:chOff x="4740" y="784"/>
              <a:chExt cx="88" cy="692"/>
            </a:xfrm>
          </p:grpSpPr>
          <p:sp>
            <p:nvSpPr>
              <p:cNvPr id="72902" name="Line 38">
                <a:extLst>
                  <a:ext uri="{FF2B5EF4-FFF2-40B4-BE49-F238E27FC236}">
                    <a16:creationId xmlns:a16="http://schemas.microsoft.com/office/drawing/2014/main" id="{A9D7C3D0-3F65-76E8-A888-C9F06F8E6C6B}"/>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903" name="Group 39">
                <a:extLst>
                  <a:ext uri="{FF2B5EF4-FFF2-40B4-BE49-F238E27FC236}">
                    <a16:creationId xmlns:a16="http://schemas.microsoft.com/office/drawing/2014/main" id="{71525DB7-9CCD-18E3-3E30-84ECFA312223}"/>
                  </a:ext>
                </a:extLst>
              </p:cNvPr>
              <p:cNvGrpSpPr>
                <a:grpSpLocks/>
              </p:cNvGrpSpPr>
              <p:nvPr/>
            </p:nvGrpSpPr>
            <p:grpSpPr bwMode="auto">
              <a:xfrm>
                <a:off x="4740" y="784"/>
                <a:ext cx="88" cy="692"/>
                <a:chOff x="4740" y="784"/>
                <a:chExt cx="88" cy="692"/>
              </a:xfrm>
            </p:grpSpPr>
            <p:sp>
              <p:nvSpPr>
                <p:cNvPr id="72904" name="Line 40">
                  <a:extLst>
                    <a:ext uri="{FF2B5EF4-FFF2-40B4-BE49-F238E27FC236}">
                      <a16:creationId xmlns:a16="http://schemas.microsoft.com/office/drawing/2014/main" id="{52662BEB-81A6-7E31-1010-B37581BE7258}"/>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5" name="Line 41">
                  <a:extLst>
                    <a:ext uri="{FF2B5EF4-FFF2-40B4-BE49-F238E27FC236}">
                      <a16:creationId xmlns:a16="http://schemas.microsoft.com/office/drawing/2014/main" id="{3ADBDA15-5760-BA34-F905-D90089A7CB2D}"/>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6" name="Line 42">
                  <a:extLst>
                    <a:ext uri="{FF2B5EF4-FFF2-40B4-BE49-F238E27FC236}">
                      <a16:creationId xmlns:a16="http://schemas.microsoft.com/office/drawing/2014/main" id="{96092867-DE1D-ECE1-B216-AAE7A9D33402}"/>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7" name="Line 43">
                  <a:extLst>
                    <a:ext uri="{FF2B5EF4-FFF2-40B4-BE49-F238E27FC236}">
                      <a16:creationId xmlns:a16="http://schemas.microsoft.com/office/drawing/2014/main" id="{C7B03500-3D81-0494-E030-DEA91EED8EE8}"/>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8" name="Line 44">
                  <a:extLst>
                    <a:ext uri="{FF2B5EF4-FFF2-40B4-BE49-F238E27FC236}">
                      <a16:creationId xmlns:a16="http://schemas.microsoft.com/office/drawing/2014/main" id="{591C11B3-A0C2-059D-6960-D8F95501EFEB}"/>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09" name="Line 45">
                  <a:extLst>
                    <a:ext uri="{FF2B5EF4-FFF2-40B4-BE49-F238E27FC236}">
                      <a16:creationId xmlns:a16="http://schemas.microsoft.com/office/drawing/2014/main" id="{36F4D893-E6BB-3DFD-81A2-89813D789DD7}"/>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10" name="Line 46">
                  <a:extLst>
                    <a:ext uri="{FF2B5EF4-FFF2-40B4-BE49-F238E27FC236}">
                      <a16:creationId xmlns:a16="http://schemas.microsoft.com/office/drawing/2014/main" id="{6424CDF2-483D-4787-8BE5-73C4D273737E}"/>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11" name="Line 47">
                  <a:extLst>
                    <a:ext uri="{FF2B5EF4-FFF2-40B4-BE49-F238E27FC236}">
                      <a16:creationId xmlns:a16="http://schemas.microsoft.com/office/drawing/2014/main" id="{A97DBAB2-E2A9-2AB3-AD6B-72E8DE197A08}"/>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12" name="Line 48">
                  <a:extLst>
                    <a:ext uri="{FF2B5EF4-FFF2-40B4-BE49-F238E27FC236}">
                      <a16:creationId xmlns:a16="http://schemas.microsoft.com/office/drawing/2014/main" id="{1DC8BFCD-277C-5DD3-7668-C3109D40825F}"/>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13" name="Line 49">
                  <a:extLst>
                    <a:ext uri="{FF2B5EF4-FFF2-40B4-BE49-F238E27FC236}">
                      <a16:creationId xmlns:a16="http://schemas.microsoft.com/office/drawing/2014/main" id="{DEE092D5-FE1B-C710-79C5-7619F2EF141E}"/>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14" name="Line 50">
                  <a:extLst>
                    <a:ext uri="{FF2B5EF4-FFF2-40B4-BE49-F238E27FC236}">
                      <a16:creationId xmlns:a16="http://schemas.microsoft.com/office/drawing/2014/main" id="{79663599-52E8-2495-5E31-A55F784CA287}"/>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15" name="Line 51">
                  <a:extLst>
                    <a:ext uri="{FF2B5EF4-FFF2-40B4-BE49-F238E27FC236}">
                      <a16:creationId xmlns:a16="http://schemas.microsoft.com/office/drawing/2014/main" id="{1370B14D-6214-8084-F5B8-A7AE2DE3A262}"/>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16" name="Line 52">
                  <a:extLst>
                    <a:ext uri="{FF2B5EF4-FFF2-40B4-BE49-F238E27FC236}">
                      <a16:creationId xmlns:a16="http://schemas.microsoft.com/office/drawing/2014/main" id="{8B1CDCC8-7836-A0EA-02C7-1CE7D2BBA4BD}"/>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17" name="Oval 53">
                  <a:extLst>
                    <a:ext uri="{FF2B5EF4-FFF2-40B4-BE49-F238E27FC236}">
                      <a16:creationId xmlns:a16="http://schemas.microsoft.com/office/drawing/2014/main" id="{A6CCC5ED-98C0-68D8-2C98-3925503A7A28}"/>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895" name="Group 54">
              <a:extLst>
                <a:ext uri="{FF2B5EF4-FFF2-40B4-BE49-F238E27FC236}">
                  <a16:creationId xmlns:a16="http://schemas.microsoft.com/office/drawing/2014/main" id="{5D33569C-DB1C-4D23-9038-ECDB5961298E}"/>
                </a:ext>
              </a:extLst>
            </p:cNvPr>
            <p:cNvGrpSpPr>
              <a:grpSpLocks/>
            </p:cNvGrpSpPr>
            <p:nvPr/>
          </p:nvGrpSpPr>
          <p:grpSpPr bwMode="auto">
            <a:xfrm>
              <a:off x="4608" y="700"/>
              <a:ext cx="306" cy="90"/>
              <a:chOff x="748" y="2251"/>
              <a:chExt cx="306" cy="90"/>
            </a:xfrm>
          </p:grpSpPr>
          <p:sp>
            <p:nvSpPr>
              <p:cNvPr id="72896" name="AutoShape 55">
                <a:extLst>
                  <a:ext uri="{FF2B5EF4-FFF2-40B4-BE49-F238E27FC236}">
                    <a16:creationId xmlns:a16="http://schemas.microsoft.com/office/drawing/2014/main" id="{1BE41402-3218-D142-0AFA-5D3FA8C65CB6}"/>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97" name="AutoShape 56">
                <a:extLst>
                  <a:ext uri="{FF2B5EF4-FFF2-40B4-BE49-F238E27FC236}">
                    <a16:creationId xmlns:a16="http://schemas.microsoft.com/office/drawing/2014/main" id="{F3944139-9EB5-25DD-F490-C21D3809BCC6}"/>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98" name="AutoShape 57">
                <a:extLst>
                  <a:ext uri="{FF2B5EF4-FFF2-40B4-BE49-F238E27FC236}">
                    <a16:creationId xmlns:a16="http://schemas.microsoft.com/office/drawing/2014/main" id="{474C95D7-B8C4-97B0-03AF-FD0DB949BB88}"/>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99" name="AutoShape 58">
                <a:extLst>
                  <a:ext uri="{FF2B5EF4-FFF2-40B4-BE49-F238E27FC236}">
                    <a16:creationId xmlns:a16="http://schemas.microsoft.com/office/drawing/2014/main" id="{4AA0D540-5E25-640D-8AED-CAA9177C612A}"/>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900" name="AutoShape 59">
                <a:extLst>
                  <a:ext uri="{FF2B5EF4-FFF2-40B4-BE49-F238E27FC236}">
                    <a16:creationId xmlns:a16="http://schemas.microsoft.com/office/drawing/2014/main" id="{36AA039F-F408-59E7-7462-C65141ECB1E4}"/>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901" name="AutoShape 60">
                <a:extLst>
                  <a:ext uri="{FF2B5EF4-FFF2-40B4-BE49-F238E27FC236}">
                    <a16:creationId xmlns:a16="http://schemas.microsoft.com/office/drawing/2014/main" id="{C854EEE7-0C2B-BE45-B14A-275463A3C9AB}"/>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16" name="Group 61">
            <a:extLst>
              <a:ext uri="{FF2B5EF4-FFF2-40B4-BE49-F238E27FC236}">
                <a16:creationId xmlns:a16="http://schemas.microsoft.com/office/drawing/2014/main" id="{2F981036-9175-AC82-D475-A6502E5D74BE}"/>
              </a:ext>
            </a:extLst>
          </p:cNvPr>
          <p:cNvGrpSpPr>
            <a:grpSpLocks/>
          </p:cNvGrpSpPr>
          <p:nvPr/>
        </p:nvGrpSpPr>
        <p:grpSpPr bwMode="auto">
          <a:xfrm>
            <a:off x="1835150" y="4911725"/>
            <a:ext cx="287338" cy="504825"/>
            <a:chOff x="4608" y="700"/>
            <a:chExt cx="306" cy="553"/>
          </a:xfrm>
        </p:grpSpPr>
        <p:grpSp>
          <p:nvGrpSpPr>
            <p:cNvPr id="72870" name="Group 62">
              <a:extLst>
                <a:ext uri="{FF2B5EF4-FFF2-40B4-BE49-F238E27FC236}">
                  <a16:creationId xmlns:a16="http://schemas.microsoft.com/office/drawing/2014/main" id="{F7A4254D-E763-C1BE-1B22-0357D3F2F001}"/>
                </a:ext>
              </a:extLst>
            </p:cNvPr>
            <p:cNvGrpSpPr>
              <a:grpSpLocks/>
            </p:cNvGrpSpPr>
            <p:nvPr/>
          </p:nvGrpSpPr>
          <p:grpSpPr bwMode="auto">
            <a:xfrm>
              <a:off x="4694" y="784"/>
              <a:ext cx="134" cy="469"/>
              <a:chOff x="4740" y="784"/>
              <a:chExt cx="88" cy="692"/>
            </a:xfrm>
          </p:grpSpPr>
          <p:sp>
            <p:nvSpPr>
              <p:cNvPr id="72878" name="Line 63">
                <a:extLst>
                  <a:ext uri="{FF2B5EF4-FFF2-40B4-BE49-F238E27FC236}">
                    <a16:creationId xmlns:a16="http://schemas.microsoft.com/office/drawing/2014/main" id="{D89F4DA5-DEBB-E2B7-5689-5C52106995E9}"/>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879" name="Group 64">
                <a:extLst>
                  <a:ext uri="{FF2B5EF4-FFF2-40B4-BE49-F238E27FC236}">
                    <a16:creationId xmlns:a16="http://schemas.microsoft.com/office/drawing/2014/main" id="{4BE7AD6B-6C37-D153-7354-7173ECFD9E69}"/>
                  </a:ext>
                </a:extLst>
              </p:cNvPr>
              <p:cNvGrpSpPr>
                <a:grpSpLocks/>
              </p:cNvGrpSpPr>
              <p:nvPr/>
            </p:nvGrpSpPr>
            <p:grpSpPr bwMode="auto">
              <a:xfrm>
                <a:off x="4740" y="784"/>
                <a:ext cx="88" cy="692"/>
                <a:chOff x="4740" y="784"/>
                <a:chExt cx="88" cy="692"/>
              </a:xfrm>
            </p:grpSpPr>
            <p:sp>
              <p:nvSpPr>
                <p:cNvPr id="72880" name="Line 65">
                  <a:extLst>
                    <a:ext uri="{FF2B5EF4-FFF2-40B4-BE49-F238E27FC236}">
                      <a16:creationId xmlns:a16="http://schemas.microsoft.com/office/drawing/2014/main" id="{0173CF7F-EE0C-E320-F4C7-499DC3BFF80E}"/>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1" name="Line 66">
                  <a:extLst>
                    <a:ext uri="{FF2B5EF4-FFF2-40B4-BE49-F238E27FC236}">
                      <a16:creationId xmlns:a16="http://schemas.microsoft.com/office/drawing/2014/main" id="{3C7380A8-E41A-F302-A73F-131F7F7FDFC4}"/>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2" name="Line 67">
                  <a:extLst>
                    <a:ext uri="{FF2B5EF4-FFF2-40B4-BE49-F238E27FC236}">
                      <a16:creationId xmlns:a16="http://schemas.microsoft.com/office/drawing/2014/main" id="{E03CEECA-F033-ACD9-4591-1796EC6D337A}"/>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3" name="Line 68">
                  <a:extLst>
                    <a:ext uri="{FF2B5EF4-FFF2-40B4-BE49-F238E27FC236}">
                      <a16:creationId xmlns:a16="http://schemas.microsoft.com/office/drawing/2014/main" id="{89767B5D-0296-AE52-3A40-365B681B29AA}"/>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4" name="Line 69">
                  <a:extLst>
                    <a:ext uri="{FF2B5EF4-FFF2-40B4-BE49-F238E27FC236}">
                      <a16:creationId xmlns:a16="http://schemas.microsoft.com/office/drawing/2014/main" id="{760ADC99-856C-A067-2F4E-809858C437C5}"/>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5" name="Line 70">
                  <a:extLst>
                    <a:ext uri="{FF2B5EF4-FFF2-40B4-BE49-F238E27FC236}">
                      <a16:creationId xmlns:a16="http://schemas.microsoft.com/office/drawing/2014/main" id="{4C53BAF5-1B9E-19DB-DC64-F9BCCC6131D2}"/>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6" name="Line 71">
                  <a:extLst>
                    <a:ext uri="{FF2B5EF4-FFF2-40B4-BE49-F238E27FC236}">
                      <a16:creationId xmlns:a16="http://schemas.microsoft.com/office/drawing/2014/main" id="{EAF23340-B99A-649A-91C6-91215334C5D7}"/>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7" name="Line 72">
                  <a:extLst>
                    <a:ext uri="{FF2B5EF4-FFF2-40B4-BE49-F238E27FC236}">
                      <a16:creationId xmlns:a16="http://schemas.microsoft.com/office/drawing/2014/main" id="{D921E83F-D5AA-5D3C-B7D0-46F78031A6F6}"/>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8" name="Line 73">
                  <a:extLst>
                    <a:ext uri="{FF2B5EF4-FFF2-40B4-BE49-F238E27FC236}">
                      <a16:creationId xmlns:a16="http://schemas.microsoft.com/office/drawing/2014/main" id="{F4BCFEDB-5C75-0419-AAAB-B894D9CA03D1}"/>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89" name="Line 74">
                  <a:extLst>
                    <a:ext uri="{FF2B5EF4-FFF2-40B4-BE49-F238E27FC236}">
                      <a16:creationId xmlns:a16="http://schemas.microsoft.com/office/drawing/2014/main" id="{D2E20612-6F12-0B1D-029B-2AA676724027}"/>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0" name="Line 75">
                  <a:extLst>
                    <a:ext uri="{FF2B5EF4-FFF2-40B4-BE49-F238E27FC236}">
                      <a16:creationId xmlns:a16="http://schemas.microsoft.com/office/drawing/2014/main" id="{4B555C00-5F5A-64F9-920D-EDBB13955B37}"/>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1" name="Line 76">
                  <a:extLst>
                    <a:ext uri="{FF2B5EF4-FFF2-40B4-BE49-F238E27FC236}">
                      <a16:creationId xmlns:a16="http://schemas.microsoft.com/office/drawing/2014/main" id="{D07CABDF-B134-73FD-8840-7A9B58ECC877}"/>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2" name="Line 77">
                  <a:extLst>
                    <a:ext uri="{FF2B5EF4-FFF2-40B4-BE49-F238E27FC236}">
                      <a16:creationId xmlns:a16="http://schemas.microsoft.com/office/drawing/2014/main" id="{38593AC1-01AB-36AA-853D-75520BFEB772}"/>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3" name="Oval 78">
                  <a:extLst>
                    <a:ext uri="{FF2B5EF4-FFF2-40B4-BE49-F238E27FC236}">
                      <a16:creationId xmlns:a16="http://schemas.microsoft.com/office/drawing/2014/main" id="{E4009442-FC62-E7AD-B287-F8FDFC367E6E}"/>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871" name="Group 79">
              <a:extLst>
                <a:ext uri="{FF2B5EF4-FFF2-40B4-BE49-F238E27FC236}">
                  <a16:creationId xmlns:a16="http://schemas.microsoft.com/office/drawing/2014/main" id="{D65FF5E9-3D7C-A905-6152-5AD4F852F6E7}"/>
                </a:ext>
              </a:extLst>
            </p:cNvPr>
            <p:cNvGrpSpPr>
              <a:grpSpLocks/>
            </p:cNvGrpSpPr>
            <p:nvPr/>
          </p:nvGrpSpPr>
          <p:grpSpPr bwMode="auto">
            <a:xfrm>
              <a:off x="4608" y="700"/>
              <a:ext cx="306" cy="90"/>
              <a:chOff x="748" y="2251"/>
              <a:chExt cx="306" cy="90"/>
            </a:xfrm>
          </p:grpSpPr>
          <p:sp>
            <p:nvSpPr>
              <p:cNvPr id="72872" name="AutoShape 80">
                <a:extLst>
                  <a:ext uri="{FF2B5EF4-FFF2-40B4-BE49-F238E27FC236}">
                    <a16:creationId xmlns:a16="http://schemas.microsoft.com/office/drawing/2014/main" id="{CB3ED992-D095-6AD7-C7FE-436E3FF3A054}"/>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73" name="AutoShape 81">
                <a:extLst>
                  <a:ext uri="{FF2B5EF4-FFF2-40B4-BE49-F238E27FC236}">
                    <a16:creationId xmlns:a16="http://schemas.microsoft.com/office/drawing/2014/main" id="{489B0119-504E-22F8-3753-A6C21A49CFD3}"/>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74" name="AutoShape 82">
                <a:extLst>
                  <a:ext uri="{FF2B5EF4-FFF2-40B4-BE49-F238E27FC236}">
                    <a16:creationId xmlns:a16="http://schemas.microsoft.com/office/drawing/2014/main" id="{19B22200-B2C2-8F07-88A0-192DF9BB78CB}"/>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75" name="AutoShape 83">
                <a:extLst>
                  <a:ext uri="{FF2B5EF4-FFF2-40B4-BE49-F238E27FC236}">
                    <a16:creationId xmlns:a16="http://schemas.microsoft.com/office/drawing/2014/main" id="{CA16C730-083A-A129-CF7D-C4C82FEBCD37}"/>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76" name="AutoShape 84">
                <a:extLst>
                  <a:ext uri="{FF2B5EF4-FFF2-40B4-BE49-F238E27FC236}">
                    <a16:creationId xmlns:a16="http://schemas.microsoft.com/office/drawing/2014/main" id="{8832E50B-E85D-F4F4-E37C-AAAC38FF5A0E}"/>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77" name="AutoShape 85">
                <a:extLst>
                  <a:ext uri="{FF2B5EF4-FFF2-40B4-BE49-F238E27FC236}">
                    <a16:creationId xmlns:a16="http://schemas.microsoft.com/office/drawing/2014/main" id="{72432481-70A8-DD08-7ECF-51190B5860C1}"/>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17" name="Group 86">
            <a:extLst>
              <a:ext uri="{FF2B5EF4-FFF2-40B4-BE49-F238E27FC236}">
                <a16:creationId xmlns:a16="http://schemas.microsoft.com/office/drawing/2014/main" id="{5707F055-4215-6D4A-7278-1BE1C6BEE309}"/>
              </a:ext>
            </a:extLst>
          </p:cNvPr>
          <p:cNvGrpSpPr>
            <a:grpSpLocks/>
          </p:cNvGrpSpPr>
          <p:nvPr/>
        </p:nvGrpSpPr>
        <p:grpSpPr bwMode="auto">
          <a:xfrm>
            <a:off x="2411413" y="4478338"/>
            <a:ext cx="287337" cy="504825"/>
            <a:chOff x="4608" y="700"/>
            <a:chExt cx="306" cy="553"/>
          </a:xfrm>
        </p:grpSpPr>
        <p:grpSp>
          <p:nvGrpSpPr>
            <p:cNvPr id="72846" name="Group 87">
              <a:extLst>
                <a:ext uri="{FF2B5EF4-FFF2-40B4-BE49-F238E27FC236}">
                  <a16:creationId xmlns:a16="http://schemas.microsoft.com/office/drawing/2014/main" id="{664D290F-2F60-13AA-657A-B06A735AD0E7}"/>
                </a:ext>
              </a:extLst>
            </p:cNvPr>
            <p:cNvGrpSpPr>
              <a:grpSpLocks/>
            </p:cNvGrpSpPr>
            <p:nvPr/>
          </p:nvGrpSpPr>
          <p:grpSpPr bwMode="auto">
            <a:xfrm>
              <a:off x="4694" y="784"/>
              <a:ext cx="134" cy="469"/>
              <a:chOff x="4740" y="784"/>
              <a:chExt cx="88" cy="692"/>
            </a:xfrm>
          </p:grpSpPr>
          <p:sp>
            <p:nvSpPr>
              <p:cNvPr id="72854" name="Line 88">
                <a:extLst>
                  <a:ext uri="{FF2B5EF4-FFF2-40B4-BE49-F238E27FC236}">
                    <a16:creationId xmlns:a16="http://schemas.microsoft.com/office/drawing/2014/main" id="{E4A7675F-F7A5-7B7D-3742-1D93984A5D20}"/>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855" name="Group 89">
                <a:extLst>
                  <a:ext uri="{FF2B5EF4-FFF2-40B4-BE49-F238E27FC236}">
                    <a16:creationId xmlns:a16="http://schemas.microsoft.com/office/drawing/2014/main" id="{F2D8F684-4A66-A871-8BDD-3930BD906800}"/>
                  </a:ext>
                </a:extLst>
              </p:cNvPr>
              <p:cNvGrpSpPr>
                <a:grpSpLocks/>
              </p:cNvGrpSpPr>
              <p:nvPr/>
            </p:nvGrpSpPr>
            <p:grpSpPr bwMode="auto">
              <a:xfrm>
                <a:off x="4740" y="784"/>
                <a:ext cx="88" cy="692"/>
                <a:chOff x="4740" y="784"/>
                <a:chExt cx="88" cy="692"/>
              </a:xfrm>
            </p:grpSpPr>
            <p:sp>
              <p:nvSpPr>
                <p:cNvPr id="72856" name="Line 90">
                  <a:extLst>
                    <a:ext uri="{FF2B5EF4-FFF2-40B4-BE49-F238E27FC236}">
                      <a16:creationId xmlns:a16="http://schemas.microsoft.com/office/drawing/2014/main" id="{A93DD35B-3DFE-0704-CCF2-1CD118A50FA5}"/>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57" name="Line 91">
                  <a:extLst>
                    <a:ext uri="{FF2B5EF4-FFF2-40B4-BE49-F238E27FC236}">
                      <a16:creationId xmlns:a16="http://schemas.microsoft.com/office/drawing/2014/main" id="{B56DF311-55AA-E91D-5BF8-95827CE3FFE3}"/>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58" name="Line 92">
                  <a:extLst>
                    <a:ext uri="{FF2B5EF4-FFF2-40B4-BE49-F238E27FC236}">
                      <a16:creationId xmlns:a16="http://schemas.microsoft.com/office/drawing/2014/main" id="{36555950-EE9F-C45F-6DFE-FA1982C4FE97}"/>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59" name="Line 93">
                  <a:extLst>
                    <a:ext uri="{FF2B5EF4-FFF2-40B4-BE49-F238E27FC236}">
                      <a16:creationId xmlns:a16="http://schemas.microsoft.com/office/drawing/2014/main" id="{9FC521C7-EBDA-B161-E91A-7B087EDB6D46}"/>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0" name="Line 94">
                  <a:extLst>
                    <a:ext uri="{FF2B5EF4-FFF2-40B4-BE49-F238E27FC236}">
                      <a16:creationId xmlns:a16="http://schemas.microsoft.com/office/drawing/2014/main" id="{B0641D3B-F1C6-E325-96C6-4C225A255E20}"/>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1" name="Line 95">
                  <a:extLst>
                    <a:ext uri="{FF2B5EF4-FFF2-40B4-BE49-F238E27FC236}">
                      <a16:creationId xmlns:a16="http://schemas.microsoft.com/office/drawing/2014/main" id="{FF63A352-50D1-74D6-2BD2-B71994167B09}"/>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2" name="Line 96">
                  <a:extLst>
                    <a:ext uri="{FF2B5EF4-FFF2-40B4-BE49-F238E27FC236}">
                      <a16:creationId xmlns:a16="http://schemas.microsoft.com/office/drawing/2014/main" id="{0E8EDB55-0CF3-DD30-99E8-6BBEA9669726}"/>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3" name="Line 97">
                  <a:extLst>
                    <a:ext uri="{FF2B5EF4-FFF2-40B4-BE49-F238E27FC236}">
                      <a16:creationId xmlns:a16="http://schemas.microsoft.com/office/drawing/2014/main" id="{CF3D67C9-FC92-42EC-84D2-D472AA75EEF0}"/>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4" name="Line 98">
                  <a:extLst>
                    <a:ext uri="{FF2B5EF4-FFF2-40B4-BE49-F238E27FC236}">
                      <a16:creationId xmlns:a16="http://schemas.microsoft.com/office/drawing/2014/main" id="{8FDFE350-3E63-870F-DE6D-A607042C3D2F}"/>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5" name="Line 99">
                  <a:extLst>
                    <a:ext uri="{FF2B5EF4-FFF2-40B4-BE49-F238E27FC236}">
                      <a16:creationId xmlns:a16="http://schemas.microsoft.com/office/drawing/2014/main" id="{3DE03699-665F-95ED-6025-4B5E3101D52B}"/>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6" name="Line 100">
                  <a:extLst>
                    <a:ext uri="{FF2B5EF4-FFF2-40B4-BE49-F238E27FC236}">
                      <a16:creationId xmlns:a16="http://schemas.microsoft.com/office/drawing/2014/main" id="{A09328C3-6414-1413-E1BA-0E390073CE92}"/>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7" name="Line 101">
                  <a:extLst>
                    <a:ext uri="{FF2B5EF4-FFF2-40B4-BE49-F238E27FC236}">
                      <a16:creationId xmlns:a16="http://schemas.microsoft.com/office/drawing/2014/main" id="{B2388E15-96C6-5E4C-8777-F5FF18706E05}"/>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8" name="Line 102">
                  <a:extLst>
                    <a:ext uri="{FF2B5EF4-FFF2-40B4-BE49-F238E27FC236}">
                      <a16:creationId xmlns:a16="http://schemas.microsoft.com/office/drawing/2014/main" id="{8A163D86-C660-56A5-FBA8-9F06B152DC09}"/>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9" name="Oval 103">
                  <a:extLst>
                    <a:ext uri="{FF2B5EF4-FFF2-40B4-BE49-F238E27FC236}">
                      <a16:creationId xmlns:a16="http://schemas.microsoft.com/office/drawing/2014/main" id="{D6FE1C32-67CD-76D4-D4F2-712B552F7831}"/>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847" name="Group 104">
              <a:extLst>
                <a:ext uri="{FF2B5EF4-FFF2-40B4-BE49-F238E27FC236}">
                  <a16:creationId xmlns:a16="http://schemas.microsoft.com/office/drawing/2014/main" id="{147A8887-D945-1960-444E-C026AC4A4939}"/>
                </a:ext>
              </a:extLst>
            </p:cNvPr>
            <p:cNvGrpSpPr>
              <a:grpSpLocks/>
            </p:cNvGrpSpPr>
            <p:nvPr/>
          </p:nvGrpSpPr>
          <p:grpSpPr bwMode="auto">
            <a:xfrm>
              <a:off x="4608" y="700"/>
              <a:ext cx="306" cy="90"/>
              <a:chOff x="748" y="2251"/>
              <a:chExt cx="306" cy="90"/>
            </a:xfrm>
          </p:grpSpPr>
          <p:sp>
            <p:nvSpPr>
              <p:cNvPr id="72848" name="AutoShape 105">
                <a:extLst>
                  <a:ext uri="{FF2B5EF4-FFF2-40B4-BE49-F238E27FC236}">
                    <a16:creationId xmlns:a16="http://schemas.microsoft.com/office/drawing/2014/main" id="{17D6DD0A-EB89-9288-37A0-7F32A23FFED6}"/>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49" name="AutoShape 106">
                <a:extLst>
                  <a:ext uri="{FF2B5EF4-FFF2-40B4-BE49-F238E27FC236}">
                    <a16:creationId xmlns:a16="http://schemas.microsoft.com/office/drawing/2014/main" id="{B6D23A2E-CC5C-1D61-B01B-278E76DFBACA}"/>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50" name="AutoShape 107">
                <a:extLst>
                  <a:ext uri="{FF2B5EF4-FFF2-40B4-BE49-F238E27FC236}">
                    <a16:creationId xmlns:a16="http://schemas.microsoft.com/office/drawing/2014/main" id="{0EAA8CDC-D2D7-98A1-DDB2-CA39023E5A2A}"/>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51" name="AutoShape 108">
                <a:extLst>
                  <a:ext uri="{FF2B5EF4-FFF2-40B4-BE49-F238E27FC236}">
                    <a16:creationId xmlns:a16="http://schemas.microsoft.com/office/drawing/2014/main" id="{54F4ABA9-3B53-B13B-C854-348E63F405B1}"/>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52" name="AutoShape 109">
                <a:extLst>
                  <a:ext uri="{FF2B5EF4-FFF2-40B4-BE49-F238E27FC236}">
                    <a16:creationId xmlns:a16="http://schemas.microsoft.com/office/drawing/2014/main" id="{74F69E01-85BD-ABCF-7E6B-6DE9192E6C9D}"/>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53" name="AutoShape 110">
                <a:extLst>
                  <a:ext uri="{FF2B5EF4-FFF2-40B4-BE49-F238E27FC236}">
                    <a16:creationId xmlns:a16="http://schemas.microsoft.com/office/drawing/2014/main" id="{4B1D1684-7726-17F8-5E20-548BF139627D}"/>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18" name="Group 111">
            <a:extLst>
              <a:ext uri="{FF2B5EF4-FFF2-40B4-BE49-F238E27FC236}">
                <a16:creationId xmlns:a16="http://schemas.microsoft.com/office/drawing/2014/main" id="{8CEAA606-7DD2-FD66-BF55-2141E44B8E0F}"/>
              </a:ext>
            </a:extLst>
          </p:cNvPr>
          <p:cNvGrpSpPr>
            <a:grpSpLocks/>
          </p:cNvGrpSpPr>
          <p:nvPr/>
        </p:nvGrpSpPr>
        <p:grpSpPr bwMode="auto">
          <a:xfrm>
            <a:off x="1258888" y="5199063"/>
            <a:ext cx="287337" cy="504825"/>
            <a:chOff x="4608" y="700"/>
            <a:chExt cx="306" cy="553"/>
          </a:xfrm>
        </p:grpSpPr>
        <p:grpSp>
          <p:nvGrpSpPr>
            <p:cNvPr id="72822" name="Group 112">
              <a:extLst>
                <a:ext uri="{FF2B5EF4-FFF2-40B4-BE49-F238E27FC236}">
                  <a16:creationId xmlns:a16="http://schemas.microsoft.com/office/drawing/2014/main" id="{632A6ADF-9C61-BA27-8A3C-8D34A3B487D6}"/>
                </a:ext>
              </a:extLst>
            </p:cNvPr>
            <p:cNvGrpSpPr>
              <a:grpSpLocks/>
            </p:cNvGrpSpPr>
            <p:nvPr/>
          </p:nvGrpSpPr>
          <p:grpSpPr bwMode="auto">
            <a:xfrm>
              <a:off x="4694" y="784"/>
              <a:ext cx="134" cy="469"/>
              <a:chOff x="4740" y="784"/>
              <a:chExt cx="88" cy="692"/>
            </a:xfrm>
          </p:grpSpPr>
          <p:sp>
            <p:nvSpPr>
              <p:cNvPr id="72830" name="Line 113">
                <a:extLst>
                  <a:ext uri="{FF2B5EF4-FFF2-40B4-BE49-F238E27FC236}">
                    <a16:creationId xmlns:a16="http://schemas.microsoft.com/office/drawing/2014/main" id="{883AE461-A0CF-AFF5-EC7C-29C429821C20}"/>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831" name="Group 114">
                <a:extLst>
                  <a:ext uri="{FF2B5EF4-FFF2-40B4-BE49-F238E27FC236}">
                    <a16:creationId xmlns:a16="http://schemas.microsoft.com/office/drawing/2014/main" id="{5DF427A7-ACC0-4C17-3E06-1CCAA3018284}"/>
                  </a:ext>
                </a:extLst>
              </p:cNvPr>
              <p:cNvGrpSpPr>
                <a:grpSpLocks/>
              </p:cNvGrpSpPr>
              <p:nvPr/>
            </p:nvGrpSpPr>
            <p:grpSpPr bwMode="auto">
              <a:xfrm>
                <a:off x="4740" y="784"/>
                <a:ext cx="88" cy="692"/>
                <a:chOff x="4740" y="784"/>
                <a:chExt cx="88" cy="692"/>
              </a:xfrm>
            </p:grpSpPr>
            <p:sp>
              <p:nvSpPr>
                <p:cNvPr id="72832" name="Line 115">
                  <a:extLst>
                    <a:ext uri="{FF2B5EF4-FFF2-40B4-BE49-F238E27FC236}">
                      <a16:creationId xmlns:a16="http://schemas.microsoft.com/office/drawing/2014/main" id="{F4853F40-DB16-5ED3-2B5E-CC7DB588001F}"/>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33" name="Line 116">
                  <a:extLst>
                    <a:ext uri="{FF2B5EF4-FFF2-40B4-BE49-F238E27FC236}">
                      <a16:creationId xmlns:a16="http://schemas.microsoft.com/office/drawing/2014/main" id="{3B8BB2C2-1DD0-9687-22D7-1ED9352A7BB2}"/>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34" name="Line 117">
                  <a:extLst>
                    <a:ext uri="{FF2B5EF4-FFF2-40B4-BE49-F238E27FC236}">
                      <a16:creationId xmlns:a16="http://schemas.microsoft.com/office/drawing/2014/main" id="{429D9F3F-1297-B03B-5C06-6355209BA3A8}"/>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35" name="Line 118">
                  <a:extLst>
                    <a:ext uri="{FF2B5EF4-FFF2-40B4-BE49-F238E27FC236}">
                      <a16:creationId xmlns:a16="http://schemas.microsoft.com/office/drawing/2014/main" id="{AF6D4965-8463-6223-F7DF-655DE07B2D9A}"/>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36" name="Line 119">
                  <a:extLst>
                    <a:ext uri="{FF2B5EF4-FFF2-40B4-BE49-F238E27FC236}">
                      <a16:creationId xmlns:a16="http://schemas.microsoft.com/office/drawing/2014/main" id="{A8C51579-80BA-CCBB-0394-B8A13110C8BA}"/>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37" name="Line 120">
                  <a:extLst>
                    <a:ext uri="{FF2B5EF4-FFF2-40B4-BE49-F238E27FC236}">
                      <a16:creationId xmlns:a16="http://schemas.microsoft.com/office/drawing/2014/main" id="{F00ED299-45B7-3262-5FC5-4E7DEA5D290C}"/>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38" name="Line 121">
                  <a:extLst>
                    <a:ext uri="{FF2B5EF4-FFF2-40B4-BE49-F238E27FC236}">
                      <a16:creationId xmlns:a16="http://schemas.microsoft.com/office/drawing/2014/main" id="{D7D111A7-E491-A71F-D2AB-C1E0582C982A}"/>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39" name="Line 122">
                  <a:extLst>
                    <a:ext uri="{FF2B5EF4-FFF2-40B4-BE49-F238E27FC236}">
                      <a16:creationId xmlns:a16="http://schemas.microsoft.com/office/drawing/2014/main" id="{33C4DE49-434B-7331-5C31-F10267E1A934}"/>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40" name="Line 123">
                  <a:extLst>
                    <a:ext uri="{FF2B5EF4-FFF2-40B4-BE49-F238E27FC236}">
                      <a16:creationId xmlns:a16="http://schemas.microsoft.com/office/drawing/2014/main" id="{519E8532-C8D6-2724-CAC4-AEB43079AF10}"/>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41" name="Line 124">
                  <a:extLst>
                    <a:ext uri="{FF2B5EF4-FFF2-40B4-BE49-F238E27FC236}">
                      <a16:creationId xmlns:a16="http://schemas.microsoft.com/office/drawing/2014/main" id="{7C0A4C20-5C21-3F13-2642-683359DA7F06}"/>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42" name="Line 125">
                  <a:extLst>
                    <a:ext uri="{FF2B5EF4-FFF2-40B4-BE49-F238E27FC236}">
                      <a16:creationId xmlns:a16="http://schemas.microsoft.com/office/drawing/2014/main" id="{1052511A-451D-5451-5FB8-E50504834524}"/>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43" name="Line 126">
                  <a:extLst>
                    <a:ext uri="{FF2B5EF4-FFF2-40B4-BE49-F238E27FC236}">
                      <a16:creationId xmlns:a16="http://schemas.microsoft.com/office/drawing/2014/main" id="{D6F822FD-90B0-0EB1-E551-B3FDCD0C2DC9}"/>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44" name="Line 127">
                  <a:extLst>
                    <a:ext uri="{FF2B5EF4-FFF2-40B4-BE49-F238E27FC236}">
                      <a16:creationId xmlns:a16="http://schemas.microsoft.com/office/drawing/2014/main" id="{DD55C7CF-F888-99C4-9EFE-DDF74C1CD080}"/>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45" name="Oval 128">
                  <a:extLst>
                    <a:ext uri="{FF2B5EF4-FFF2-40B4-BE49-F238E27FC236}">
                      <a16:creationId xmlns:a16="http://schemas.microsoft.com/office/drawing/2014/main" id="{E9FB4490-52D4-C880-10CC-2E4BCA9BB18E}"/>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823" name="Group 129">
              <a:extLst>
                <a:ext uri="{FF2B5EF4-FFF2-40B4-BE49-F238E27FC236}">
                  <a16:creationId xmlns:a16="http://schemas.microsoft.com/office/drawing/2014/main" id="{6029FDF6-0E3E-15D8-A9BD-E673B106F1F6}"/>
                </a:ext>
              </a:extLst>
            </p:cNvPr>
            <p:cNvGrpSpPr>
              <a:grpSpLocks/>
            </p:cNvGrpSpPr>
            <p:nvPr/>
          </p:nvGrpSpPr>
          <p:grpSpPr bwMode="auto">
            <a:xfrm>
              <a:off x="4608" y="700"/>
              <a:ext cx="306" cy="90"/>
              <a:chOff x="748" y="2251"/>
              <a:chExt cx="306" cy="90"/>
            </a:xfrm>
          </p:grpSpPr>
          <p:sp>
            <p:nvSpPr>
              <p:cNvPr id="72824" name="AutoShape 130">
                <a:extLst>
                  <a:ext uri="{FF2B5EF4-FFF2-40B4-BE49-F238E27FC236}">
                    <a16:creationId xmlns:a16="http://schemas.microsoft.com/office/drawing/2014/main" id="{F551A805-C037-F230-0623-7C6929CFE53B}"/>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25" name="AutoShape 131">
                <a:extLst>
                  <a:ext uri="{FF2B5EF4-FFF2-40B4-BE49-F238E27FC236}">
                    <a16:creationId xmlns:a16="http://schemas.microsoft.com/office/drawing/2014/main" id="{F8AFCEF7-4BB2-EA5D-923C-B64D8419424A}"/>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26" name="AutoShape 132">
                <a:extLst>
                  <a:ext uri="{FF2B5EF4-FFF2-40B4-BE49-F238E27FC236}">
                    <a16:creationId xmlns:a16="http://schemas.microsoft.com/office/drawing/2014/main" id="{B0FC4EA0-1BE3-13ED-F280-3FE0392BDB9F}"/>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27" name="AutoShape 133">
                <a:extLst>
                  <a:ext uri="{FF2B5EF4-FFF2-40B4-BE49-F238E27FC236}">
                    <a16:creationId xmlns:a16="http://schemas.microsoft.com/office/drawing/2014/main" id="{5424015E-289D-7CD9-82F0-8CAACCF22369}"/>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28" name="AutoShape 134">
                <a:extLst>
                  <a:ext uri="{FF2B5EF4-FFF2-40B4-BE49-F238E27FC236}">
                    <a16:creationId xmlns:a16="http://schemas.microsoft.com/office/drawing/2014/main" id="{D3533755-CA32-39B2-3DC9-4D5ED3AB9D7F}"/>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29" name="AutoShape 135">
                <a:extLst>
                  <a:ext uri="{FF2B5EF4-FFF2-40B4-BE49-F238E27FC236}">
                    <a16:creationId xmlns:a16="http://schemas.microsoft.com/office/drawing/2014/main" id="{956FCCE8-D006-86DB-3A2B-85C931AD3644}"/>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19" name="Group 136">
            <a:extLst>
              <a:ext uri="{FF2B5EF4-FFF2-40B4-BE49-F238E27FC236}">
                <a16:creationId xmlns:a16="http://schemas.microsoft.com/office/drawing/2014/main" id="{A2BDCE49-5EDE-B8CF-F8A6-874B09A81E2A}"/>
              </a:ext>
            </a:extLst>
          </p:cNvPr>
          <p:cNvGrpSpPr>
            <a:grpSpLocks/>
          </p:cNvGrpSpPr>
          <p:nvPr/>
        </p:nvGrpSpPr>
        <p:grpSpPr bwMode="auto">
          <a:xfrm>
            <a:off x="2339975" y="5199063"/>
            <a:ext cx="287338" cy="504825"/>
            <a:chOff x="4608" y="700"/>
            <a:chExt cx="306" cy="553"/>
          </a:xfrm>
        </p:grpSpPr>
        <p:grpSp>
          <p:nvGrpSpPr>
            <p:cNvPr id="72798" name="Group 137">
              <a:extLst>
                <a:ext uri="{FF2B5EF4-FFF2-40B4-BE49-F238E27FC236}">
                  <a16:creationId xmlns:a16="http://schemas.microsoft.com/office/drawing/2014/main" id="{443A787A-DB2A-A33C-A5C5-F053C0E1B274}"/>
                </a:ext>
              </a:extLst>
            </p:cNvPr>
            <p:cNvGrpSpPr>
              <a:grpSpLocks/>
            </p:cNvGrpSpPr>
            <p:nvPr/>
          </p:nvGrpSpPr>
          <p:grpSpPr bwMode="auto">
            <a:xfrm>
              <a:off x="4694" y="784"/>
              <a:ext cx="134" cy="469"/>
              <a:chOff x="4740" y="784"/>
              <a:chExt cx="88" cy="692"/>
            </a:xfrm>
          </p:grpSpPr>
          <p:sp>
            <p:nvSpPr>
              <p:cNvPr id="72806" name="Line 138">
                <a:extLst>
                  <a:ext uri="{FF2B5EF4-FFF2-40B4-BE49-F238E27FC236}">
                    <a16:creationId xmlns:a16="http://schemas.microsoft.com/office/drawing/2014/main" id="{84C2925A-C82B-A483-F8FC-8BDAD7C02C42}"/>
                  </a:ext>
                </a:extLst>
              </p:cNvPr>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2807" name="Group 139">
                <a:extLst>
                  <a:ext uri="{FF2B5EF4-FFF2-40B4-BE49-F238E27FC236}">
                    <a16:creationId xmlns:a16="http://schemas.microsoft.com/office/drawing/2014/main" id="{D8C324A1-1891-F5D4-2A07-8B9CE59307F1}"/>
                  </a:ext>
                </a:extLst>
              </p:cNvPr>
              <p:cNvGrpSpPr>
                <a:grpSpLocks/>
              </p:cNvGrpSpPr>
              <p:nvPr/>
            </p:nvGrpSpPr>
            <p:grpSpPr bwMode="auto">
              <a:xfrm>
                <a:off x="4740" y="784"/>
                <a:ext cx="88" cy="692"/>
                <a:chOff x="4740" y="784"/>
                <a:chExt cx="88" cy="692"/>
              </a:xfrm>
            </p:grpSpPr>
            <p:sp>
              <p:nvSpPr>
                <p:cNvPr id="72808" name="Line 140">
                  <a:extLst>
                    <a:ext uri="{FF2B5EF4-FFF2-40B4-BE49-F238E27FC236}">
                      <a16:creationId xmlns:a16="http://schemas.microsoft.com/office/drawing/2014/main" id="{C8F9D9BC-0161-366B-F302-C78C346DE123}"/>
                    </a:ext>
                  </a:extLst>
                </p:cNvPr>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09" name="Line 141">
                  <a:extLst>
                    <a:ext uri="{FF2B5EF4-FFF2-40B4-BE49-F238E27FC236}">
                      <a16:creationId xmlns:a16="http://schemas.microsoft.com/office/drawing/2014/main" id="{4030CAFA-CCCF-E84B-17B3-390C7AC7E72E}"/>
                    </a:ext>
                  </a:extLst>
                </p:cNvPr>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0" name="Line 142">
                  <a:extLst>
                    <a:ext uri="{FF2B5EF4-FFF2-40B4-BE49-F238E27FC236}">
                      <a16:creationId xmlns:a16="http://schemas.microsoft.com/office/drawing/2014/main" id="{9F6FF385-0B3A-D4AB-0DB2-707231B55E80}"/>
                    </a:ext>
                  </a:extLst>
                </p:cNvPr>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1" name="Line 143">
                  <a:extLst>
                    <a:ext uri="{FF2B5EF4-FFF2-40B4-BE49-F238E27FC236}">
                      <a16:creationId xmlns:a16="http://schemas.microsoft.com/office/drawing/2014/main" id="{F51E3A79-8D36-62EE-4377-52F18365FD86}"/>
                    </a:ext>
                  </a:extLst>
                </p:cNvPr>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2" name="Line 144">
                  <a:extLst>
                    <a:ext uri="{FF2B5EF4-FFF2-40B4-BE49-F238E27FC236}">
                      <a16:creationId xmlns:a16="http://schemas.microsoft.com/office/drawing/2014/main" id="{CC9E845C-8FB6-FC68-0D3E-C7EF1A7F9846}"/>
                    </a:ext>
                  </a:extLst>
                </p:cNvPr>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3" name="Line 145">
                  <a:extLst>
                    <a:ext uri="{FF2B5EF4-FFF2-40B4-BE49-F238E27FC236}">
                      <a16:creationId xmlns:a16="http://schemas.microsoft.com/office/drawing/2014/main" id="{5F370021-645F-FCE8-D431-3013A79CA471}"/>
                    </a:ext>
                  </a:extLst>
                </p:cNvPr>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4" name="Line 146">
                  <a:extLst>
                    <a:ext uri="{FF2B5EF4-FFF2-40B4-BE49-F238E27FC236}">
                      <a16:creationId xmlns:a16="http://schemas.microsoft.com/office/drawing/2014/main" id="{1E805BDC-09CB-AFB9-7492-B879D3B8F209}"/>
                    </a:ext>
                  </a:extLst>
                </p:cNvPr>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5" name="Line 147">
                  <a:extLst>
                    <a:ext uri="{FF2B5EF4-FFF2-40B4-BE49-F238E27FC236}">
                      <a16:creationId xmlns:a16="http://schemas.microsoft.com/office/drawing/2014/main" id="{BB93455A-1794-6A72-3600-926A57FCB4CA}"/>
                    </a:ext>
                  </a:extLst>
                </p:cNvPr>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6" name="Line 148">
                  <a:extLst>
                    <a:ext uri="{FF2B5EF4-FFF2-40B4-BE49-F238E27FC236}">
                      <a16:creationId xmlns:a16="http://schemas.microsoft.com/office/drawing/2014/main" id="{F16268DC-43E1-9848-5FF0-48D661FF0676}"/>
                    </a:ext>
                  </a:extLst>
                </p:cNvPr>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7" name="Line 149">
                  <a:extLst>
                    <a:ext uri="{FF2B5EF4-FFF2-40B4-BE49-F238E27FC236}">
                      <a16:creationId xmlns:a16="http://schemas.microsoft.com/office/drawing/2014/main" id="{A4DBE379-F0A4-E11E-1938-950553F6B038}"/>
                    </a:ext>
                  </a:extLst>
                </p:cNvPr>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8" name="Line 150">
                  <a:extLst>
                    <a:ext uri="{FF2B5EF4-FFF2-40B4-BE49-F238E27FC236}">
                      <a16:creationId xmlns:a16="http://schemas.microsoft.com/office/drawing/2014/main" id="{FC2637C4-7AC3-92A3-8056-CE5C42A57CD8}"/>
                    </a:ext>
                  </a:extLst>
                </p:cNvPr>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19" name="Line 151">
                  <a:extLst>
                    <a:ext uri="{FF2B5EF4-FFF2-40B4-BE49-F238E27FC236}">
                      <a16:creationId xmlns:a16="http://schemas.microsoft.com/office/drawing/2014/main" id="{B7A0E31D-0F4D-85C8-CC97-5CB5F73A7E3F}"/>
                    </a:ext>
                  </a:extLst>
                </p:cNvPr>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20" name="Line 152">
                  <a:extLst>
                    <a:ext uri="{FF2B5EF4-FFF2-40B4-BE49-F238E27FC236}">
                      <a16:creationId xmlns:a16="http://schemas.microsoft.com/office/drawing/2014/main" id="{C17F3F8A-E3C0-EF79-2299-6FB604A96B55}"/>
                    </a:ext>
                  </a:extLst>
                </p:cNvPr>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21" name="Oval 153">
                  <a:extLst>
                    <a:ext uri="{FF2B5EF4-FFF2-40B4-BE49-F238E27FC236}">
                      <a16:creationId xmlns:a16="http://schemas.microsoft.com/office/drawing/2014/main" id="{82E06A89-980A-B5C2-60A5-75FEC9F164BF}"/>
                    </a:ext>
                  </a:extLst>
                </p:cNvPr>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99" name="Group 154">
              <a:extLst>
                <a:ext uri="{FF2B5EF4-FFF2-40B4-BE49-F238E27FC236}">
                  <a16:creationId xmlns:a16="http://schemas.microsoft.com/office/drawing/2014/main" id="{C784A737-BCBA-5CB2-D14F-50959C6D0BA0}"/>
                </a:ext>
              </a:extLst>
            </p:cNvPr>
            <p:cNvGrpSpPr>
              <a:grpSpLocks/>
            </p:cNvGrpSpPr>
            <p:nvPr/>
          </p:nvGrpSpPr>
          <p:grpSpPr bwMode="auto">
            <a:xfrm>
              <a:off x="4608" y="700"/>
              <a:ext cx="306" cy="90"/>
              <a:chOff x="748" y="2251"/>
              <a:chExt cx="306" cy="90"/>
            </a:xfrm>
          </p:grpSpPr>
          <p:sp>
            <p:nvSpPr>
              <p:cNvPr id="72800" name="AutoShape 155">
                <a:extLst>
                  <a:ext uri="{FF2B5EF4-FFF2-40B4-BE49-F238E27FC236}">
                    <a16:creationId xmlns:a16="http://schemas.microsoft.com/office/drawing/2014/main" id="{6BA1A622-2148-6A99-05C4-B1FE9E870DA3}"/>
                  </a:ext>
                </a:extLst>
              </p:cNvPr>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01" name="AutoShape 156">
                <a:extLst>
                  <a:ext uri="{FF2B5EF4-FFF2-40B4-BE49-F238E27FC236}">
                    <a16:creationId xmlns:a16="http://schemas.microsoft.com/office/drawing/2014/main" id="{AF46D5CA-CA39-1B63-0884-6FAAB417B15A}"/>
                  </a:ext>
                </a:extLst>
              </p:cNvPr>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02" name="AutoShape 157">
                <a:extLst>
                  <a:ext uri="{FF2B5EF4-FFF2-40B4-BE49-F238E27FC236}">
                    <a16:creationId xmlns:a16="http://schemas.microsoft.com/office/drawing/2014/main" id="{803394A7-30EF-6010-483B-4B2C87AF6872}"/>
                  </a:ext>
                </a:extLst>
              </p:cNvPr>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03" name="AutoShape 158">
                <a:extLst>
                  <a:ext uri="{FF2B5EF4-FFF2-40B4-BE49-F238E27FC236}">
                    <a16:creationId xmlns:a16="http://schemas.microsoft.com/office/drawing/2014/main" id="{147DD229-2E97-B429-17E7-850018771D30}"/>
                  </a:ext>
                </a:extLst>
              </p:cNvPr>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04" name="AutoShape 159">
                <a:extLst>
                  <a:ext uri="{FF2B5EF4-FFF2-40B4-BE49-F238E27FC236}">
                    <a16:creationId xmlns:a16="http://schemas.microsoft.com/office/drawing/2014/main" id="{1FDBC7A8-ADC3-48A2-B50D-C28E9D436E51}"/>
                  </a:ext>
                </a:extLst>
              </p:cNvPr>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805" name="AutoShape 160">
                <a:extLst>
                  <a:ext uri="{FF2B5EF4-FFF2-40B4-BE49-F238E27FC236}">
                    <a16:creationId xmlns:a16="http://schemas.microsoft.com/office/drawing/2014/main" id="{F8B5C42C-5AAD-0743-DD4F-0BC4C2B29EB8}"/>
                  </a:ext>
                </a:extLst>
              </p:cNvPr>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20" name="Group 161">
            <a:extLst>
              <a:ext uri="{FF2B5EF4-FFF2-40B4-BE49-F238E27FC236}">
                <a16:creationId xmlns:a16="http://schemas.microsoft.com/office/drawing/2014/main" id="{89AA7D13-F7B5-CF2E-971B-858232267E95}"/>
              </a:ext>
            </a:extLst>
          </p:cNvPr>
          <p:cNvGrpSpPr>
            <a:grpSpLocks/>
          </p:cNvGrpSpPr>
          <p:nvPr/>
        </p:nvGrpSpPr>
        <p:grpSpPr bwMode="auto">
          <a:xfrm>
            <a:off x="971550" y="4695825"/>
            <a:ext cx="204788" cy="417513"/>
            <a:chOff x="4186" y="1736"/>
            <a:chExt cx="229" cy="461"/>
          </a:xfrm>
        </p:grpSpPr>
        <p:pic>
          <p:nvPicPr>
            <p:cNvPr id="72793" name="Picture 162" descr="icon-mobile-phone">
              <a:extLst>
                <a:ext uri="{FF2B5EF4-FFF2-40B4-BE49-F238E27FC236}">
                  <a16:creationId xmlns:a16="http://schemas.microsoft.com/office/drawing/2014/main" id="{B8946188-240F-D275-B752-97030BE60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94" name="Group 163">
              <a:extLst>
                <a:ext uri="{FF2B5EF4-FFF2-40B4-BE49-F238E27FC236}">
                  <a16:creationId xmlns:a16="http://schemas.microsoft.com/office/drawing/2014/main" id="{2C807B46-6D06-82E3-936D-0A020F4364A3}"/>
                </a:ext>
              </a:extLst>
            </p:cNvPr>
            <p:cNvGrpSpPr>
              <a:grpSpLocks/>
            </p:cNvGrpSpPr>
            <p:nvPr/>
          </p:nvGrpSpPr>
          <p:grpSpPr bwMode="auto">
            <a:xfrm>
              <a:off x="4186" y="1736"/>
              <a:ext cx="198" cy="79"/>
              <a:chOff x="4513" y="1707"/>
              <a:chExt cx="198" cy="177"/>
            </a:xfrm>
          </p:grpSpPr>
          <p:sp>
            <p:nvSpPr>
              <p:cNvPr id="72795" name="AutoShape 164">
                <a:extLst>
                  <a:ext uri="{FF2B5EF4-FFF2-40B4-BE49-F238E27FC236}">
                    <a16:creationId xmlns:a16="http://schemas.microsoft.com/office/drawing/2014/main" id="{22B546F3-441A-A307-5523-AE53C7BD6D7A}"/>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96" name="AutoShape 165">
                <a:extLst>
                  <a:ext uri="{FF2B5EF4-FFF2-40B4-BE49-F238E27FC236}">
                    <a16:creationId xmlns:a16="http://schemas.microsoft.com/office/drawing/2014/main" id="{B95D0917-32EB-B3B9-39E0-C0DFCDD50977}"/>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97" name="AutoShape 166">
                <a:extLst>
                  <a:ext uri="{FF2B5EF4-FFF2-40B4-BE49-F238E27FC236}">
                    <a16:creationId xmlns:a16="http://schemas.microsoft.com/office/drawing/2014/main" id="{37855529-24C8-F2C8-77BB-8E2037233E2F}"/>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21" name="Group 167">
            <a:extLst>
              <a:ext uri="{FF2B5EF4-FFF2-40B4-BE49-F238E27FC236}">
                <a16:creationId xmlns:a16="http://schemas.microsoft.com/office/drawing/2014/main" id="{19E58DA0-F52A-36F4-5005-26A2E3FE88C2}"/>
              </a:ext>
            </a:extLst>
          </p:cNvPr>
          <p:cNvGrpSpPr>
            <a:grpSpLocks/>
          </p:cNvGrpSpPr>
          <p:nvPr/>
        </p:nvGrpSpPr>
        <p:grpSpPr bwMode="auto">
          <a:xfrm>
            <a:off x="1547813" y="4406900"/>
            <a:ext cx="204787" cy="417513"/>
            <a:chOff x="4186" y="1736"/>
            <a:chExt cx="229" cy="461"/>
          </a:xfrm>
        </p:grpSpPr>
        <p:pic>
          <p:nvPicPr>
            <p:cNvPr id="72788" name="Picture 168" descr="icon-mobile-phone">
              <a:extLst>
                <a:ext uri="{FF2B5EF4-FFF2-40B4-BE49-F238E27FC236}">
                  <a16:creationId xmlns:a16="http://schemas.microsoft.com/office/drawing/2014/main" id="{ABBE59B8-9A35-7EA1-D130-1BCDEAB09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89" name="Group 169">
              <a:extLst>
                <a:ext uri="{FF2B5EF4-FFF2-40B4-BE49-F238E27FC236}">
                  <a16:creationId xmlns:a16="http://schemas.microsoft.com/office/drawing/2014/main" id="{209CC5D8-C09D-716A-9604-56C258DC5D78}"/>
                </a:ext>
              </a:extLst>
            </p:cNvPr>
            <p:cNvGrpSpPr>
              <a:grpSpLocks/>
            </p:cNvGrpSpPr>
            <p:nvPr/>
          </p:nvGrpSpPr>
          <p:grpSpPr bwMode="auto">
            <a:xfrm>
              <a:off x="4186" y="1736"/>
              <a:ext cx="198" cy="79"/>
              <a:chOff x="4513" y="1707"/>
              <a:chExt cx="198" cy="177"/>
            </a:xfrm>
          </p:grpSpPr>
          <p:sp>
            <p:nvSpPr>
              <p:cNvPr id="72790" name="AutoShape 170">
                <a:extLst>
                  <a:ext uri="{FF2B5EF4-FFF2-40B4-BE49-F238E27FC236}">
                    <a16:creationId xmlns:a16="http://schemas.microsoft.com/office/drawing/2014/main" id="{41229F31-1B3F-8C48-DE19-0A9857F52F6F}"/>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91" name="AutoShape 171">
                <a:extLst>
                  <a:ext uri="{FF2B5EF4-FFF2-40B4-BE49-F238E27FC236}">
                    <a16:creationId xmlns:a16="http://schemas.microsoft.com/office/drawing/2014/main" id="{002DC3D7-0711-CDEC-505A-B1C089139F0A}"/>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92" name="AutoShape 172">
                <a:extLst>
                  <a:ext uri="{FF2B5EF4-FFF2-40B4-BE49-F238E27FC236}">
                    <a16:creationId xmlns:a16="http://schemas.microsoft.com/office/drawing/2014/main" id="{FBB32189-6805-9427-6359-F82B17331658}"/>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pSp>
        <p:nvGrpSpPr>
          <p:cNvPr id="72722" name="Group 173">
            <a:extLst>
              <a:ext uri="{FF2B5EF4-FFF2-40B4-BE49-F238E27FC236}">
                <a16:creationId xmlns:a16="http://schemas.microsoft.com/office/drawing/2014/main" id="{EA898034-80F7-8B9A-86A2-55A4F2F93FA8}"/>
              </a:ext>
            </a:extLst>
          </p:cNvPr>
          <p:cNvGrpSpPr>
            <a:grpSpLocks/>
          </p:cNvGrpSpPr>
          <p:nvPr/>
        </p:nvGrpSpPr>
        <p:grpSpPr bwMode="auto">
          <a:xfrm>
            <a:off x="971550" y="5343525"/>
            <a:ext cx="204788" cy="417513"/>
            <a:chOff x="4186" y="1736"/>
            <a:chExt cx="229" cy="461"/>
          </a:xfrm>
        </p:grpSpPr>
        <p:pic>
          <p:nvPicPr>
            <p:cNvPr id="72783" name="Picture 174" descr="icon-mobile-phone">
              <a:extLst>
                <a:ext uri="{FF2B5EF4-FFF2-40B4-BE49-F238E27FC236}">
                  <a16:creationId xmlns:a16="http://schemas.microsoft.com/office/drawing/2014/main" id="{17D6D70D-B064-5DB6-627B-A45EEDF37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84" name="Group 175">
              <a:extLst>
                <a:ext uri="{FF2B5EF4-FFF2-40B4-BE49-F238E27FC236}">
                  <a16:creationId xmlns:a16="http://schemas.microsoft.com/office/drawing/2014/main" id="{CF774B78-B838-9F7D-85DB-A06454BE5F56}"/>
                </a:ext>
              </a:extLst>
            </p:cNvPr>
            <p:cNvGrpSpPr>
              <a:grpSpLocks/>
            </p:cNvGrpSpPr>
            <p:nvPr/>
          </p:nvGrpSpPr>
          <p:grpSpPr bwMode="auto">
            <a:xfrm>
              <a:off x="4186" y="1736"/>
              <a:ext cx="198" cy="79"/>
              <a:chOff x="4513" y="1707"/>
              <a:chExt cx="198" cy="177"/>
            </a:xfrm>
          </p:grpSpPr>
          <p:sp>
            <p:nvSpPr>
              <p:cNvPr id="72785" name="AutoShape 176">
                <a:extLst>
                  <a:ext uri="{FF2B5EF4-FFF2-40B4-BE49-F238E27FC236}">
                    <a16:creationId xmlns:a16="http://schemas.microsoft.com/office/drawing/2014/main" id="{A1299AA9-EDAF-957A-2E3F-99A07B21EA91}"/>
                  </a:ext>
                </a:extLst>
              </p:cNvPr>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86" name="AutoShape 177">
                <a:extLst>
                  <a:ext uri="{FF2B5EF4-FFF2-40B4-BE49-F238E27FC236}">
                    <a16:creationId xmlns:a16="http://schemas.microsoft.com/office/drawing/2014/main" id="{37CEE157-A1C8-7AEE-894F-07D3FCDE798D}"/>
                  </a:ext>
                </a:extLst>
              </p:cNvPr>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87" name="AutoShape 178">
                <a:extLst>
                  <a:ext uri="{FF2B5EF4-FFF2-40B4-BE49-F238E27FC236}">
                    <a16:creationId xmlns:a16="http://schemas.microsoft.com/office/drawing/2014/main" id="{80D76775-FEBE-B9C5-DFF3-352A0E70AD04}"/>
                  </a:ext>
                </a:extLst>
              </p:cNvPr>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graphicFrame>
        <p:nvGraphicFramePr>
          <p:cNvPr id="72723" name="Object 179">
            <a:hlinkClick r:id="" action="ppaction://ole?verb=0"/>
            <a:extLst>
              <a:ext uri="{FF2B5EF4-FFF2-40B4-BE49-F238E27FC236}">
                <a16:creationId xmlns:a16="http://schemas.microsoft.com/office/drawing/2014/main" id="{CABEF9D1-CBCE-F813-49D9-2775F6308AE5}"/>
              </a:ext>
            </a:extLst>
          </p:cNvPr>
          <p:cNvGraphicFramePr>
            <a:graphicFrameLocks/>
          </p:cNvGraphicFramePr>
          <p:nvPr/>
        </p:nvGraphicFramePr>
        <p:xfrm>
          <a:off x="900113" y="5846763"/>
          <a:ext cx="503237" cy="258762"/>
        </p:xfrm>
        <a:graphic>
          <a:graphicData uri="http://schemas.openxmlformats.org/presentationml/2006/ole">
            <mc:AlternateContent xmlns:mc="http://schemas.openxmlformats.org/markup-compatibility/2006">
              <mc:Choice xmlns:v="urn:schemas-microsoft-com:vml" Requires="v">
                <p:oleObj name="Microsoft ClipArt Gallery" r:id="rId3" imgW="8839200" imgH="3481388" progId="MS_ClipArt_Gallery">
                  <p:embed/>
                </p:oleObj>
              </mc:Choice>
              <mc:Fallback>
                <p:oleObj name="Microsoft ClipArt Gallery" r:id="rId3" imgW="8839200" imgH="3481388" progId="MS_ClipArt_Gallery">
                  <p:embed/>
                  <p:pic>
                    <p:nvPicPr>
                      <p:cNvPr id="0" name="Object 17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846763"/>
                        <a:ext cx="503237"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724" name="Group 180">
            <a:extLst>
              <a:ext uri="{FF2B5EF4-FFF2-40B4-BE49-F238E27FC236}">
                <a16:creationId xmlns:a16="http://schemas.microsoft.com/office/drawing/2014/main" id="{85E8CE5F-52DD-A74D-BA30-8E2453F096E0}"/>
              </a:ext>
            </a:extLst>
          </p:cNvPr>
          <p:cNvGrpSpPr>
            <a:grpSpLocks/>
          </p:cNvGrpSpPr>
          <p:nvPr/>
        </p:nvGrpSpPr>
        <p:grpSpPr bwMode="auto">
          <a:xfrm>
            <a:off x="5076825" y="3182938"/>
            <a:ext cx="2736850" cy="1944687"/>
            <a:chOff x="912" y="768"/>
            <a:chExt cx="2400" cy="1584"/>
          </a:xfrm>
        </p:grpSpPr>
        <p:sp>
          <p:nvSpPr>
            <p:cNvPr id="72764" name="Oval 181">
              <a:extLst>
                <a:ext uri="{FF2B5EF4-FFF2-40B4-BE49-F238E27FC236}">
                  <a16:creationId xmlns:a16="http://schemas.microsoft.com/office/drawing/2014/main" id="{99072072-B6DD-3000-1AB8-BA3421D22D28}"/>
                </a:ext>
              </a:extLst>
            </p:cNvPr>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65" name="Oval 182">
              <a:extLst>
                <a:ext uri="{FF2B5EF4-FFF2-40B4-BE49-F238E27FC236}">
                  <a16:creationId xmlns:a16="http://schemas.microsoft.com/office/drawing/2014/main" id="{EC79F884-0484-A0DB-4250-5F8FAEA803EF}"/>
                </a:ext>
              </a:extLst>
            </p:cNvPr>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66" name="Oval 183">
              <a:extLst>
                <a:ext uri="{FF2B5EF4-FFF2-40B4-BE49-F238E27FC236}">
                  <a16:creationId xmlns:a16="http://schemas.microsoft.com/office/drawing/2014/main" id="{80598818-2C3B-AB40-E20E-965AE945CC3A}"/>
                </a:ext>
              </a:extLst>
            </p:cNvPr>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67" name="Oval 184">
              <a:extLst>
                <a:ext uri="{FF2B5EF4-FFF2-40B4-BE49-F238E27FC236}">
                  <a16:creationId xmlns:a16="http://schemas.microsoft.com/office/drawing/2014/main" id="{0D74F1EC-651B-5DA5-9363-F8F7CF1FDA9E}"/>
                </a:ext>
              </a:extLst>
            </p:cNvPr>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68" name="Oval 185">
              <a:extLst>
                <a:ext uri="{FF2B5EF4-FFF2-40B4-BE49-F238E27FC236}">
                  <a16:creationId xmlns:a16="http://schemas.microsoft.com/office/drawing/2014/main" id="{E1F087BD-B974-8722-BB54-6D2FC6E8A10A}"/>
                </a:ext>
              </a:extLst>
            </p:cNvPr>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69" name="Oval 186">
              <a:extLst>
                <a:ext uri="{FF2B5EF4-FFF2-40B4-BE49-F238E27FC236}">
                  <a16:creationId xmlns:a16="http://schemas.microsoft.com/office/drawing/2014/main" id="{B37B8E81-AA7B-2513-DDE0-AC034B58A68E}"/>
                </a:ext>
              </a:extLst>
            </p:cNvPr>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70" name="Oval 187">
              <a:extLst>
                <a:ext uri="{FF2B5EF4-FFF2-40B4-BE49-F238E27FC236}">
                  <a16:creationId xmlns:a16="http://schemas.microsoft.com/office/drawing/2014/main" id="{D5810594-2132-969D-D992-8FD2D1335C77}"/>
                </a:ext>
              </a:extLst>
            </p:cNvPr>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71" name="Oval 188">
              <a:extLst>
                <a:ext uri="{FF2B5EF4-FFF2-40B4-BE49-F238E27FC236}">
                  <a16:creationId xmlns:a16="http://schemas.microsoft.com/office/drawing/2014/main" id="{85055007-8225-0646-C6A1-5F1E98CD259A}"/>
                </a:ext>
              </a:extLst>
            </p:cNvPr>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72" name="Oval 189">
              <a:extLst>
                <a:ext uri="{FF2B5EF4-FFF2-40B4-BE49-F238E27FC236}">
                  <a16:creationId xmlns:a16="http://schemas.microsoft.com/office/drawing/2014/main" id="{E590352E-553E-DDA3-22C9-F0E497FD3BBE}"/>
                </a:ext>
              </a:extLst>
            </p:cNvPr>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72773" name="Group 190">
              <a:extLst>
                <a:ext uri="{FF2B5EF4-FFF2-40B4-BE49-F238E27FC236}">
                  <a16:creationId xmlns:a16="http://schemas.microsoft.com/office/drawing/2014/main" id="{2BF607CA-3856-EE30-FAC8-0B997B47CE43}"/>
                </a:ext>
              </a:extLst>
            </p:cNvPr>
            <p:cNvGrpSpPr>
              <a:grpSpLocks/>
            </p:cNvGrpSpPr>
            <p:nvPr/>
          </p:nvGrpSpPr>
          <p:grpSpPr bwMode="auto">
            <a:xfrm>
              <a:off x="912" y="768"/>
              <a:ext cx="2386" cy="1553"/>
              <a:chOff x="912" y="768"/>
              <a:chExt cx="2386" cy="1553"/>
            </a:xfrm>
          </p:grpSpPr>
          <p:sp>
            <p:nvSpPr>
              <p:cNvPr id="72774" name="Oval 191">
                <a:extLst>
                  <a:ext uri="{FF2B5EF4-FFF2-40B4-BE49-F238E27FC236}">
                    <a16:creationId xmlns:a16="http://schemas.microsoft.com/office/drawing/2014/main" id="{4F4D12DC-91BA-1158-9446-F734F6A66424}"/>
                  </a:ext>
                </a:extLst>
              </p:cNvPr>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75" name="Oval 192">
                <a:extLst>
                  <a:ext uri="{FF2B5EF4-FFF2-40B4-BE49-F238E27FC236}">
                    <a16:creationId xmlns:a16="http://schemas.microsoft.com/office/drawing/2014/main" id="{E81536B2-EBE3-CF36-55FC-B64AC64947DE}"/>
                  </a:ext>
                </a:extLst>
              </p:cNvPr>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76" name="Oval 193">
                <a:extLst>
                  <a:ext uri="{FF2B5EF4-FFF2-40B4-BE49-F238E27FC236}">
                    <a16:creationId xmlns:a16="http://schemas.microsoft.com/office/drawing/2014/main" id="{51438DB8-C693-1634-61C7-3B8128205410}"/>
                  </a:ext>
                </a:extLst>
              </p:cNvPr>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77" name="Oval 194">
                <a:extLst>
                  <a:ext uri="{FF2B5EF4-FFF2-40B4-BE49-F238E27FC236}">
                    <a16:creationId xmlns:a16="http://schemas.microsoft.com/office/drawing/2014/main" id="{ADCDFE68-FF80-BFCE-2B85-53E4EA5DB674}"/>
                  </a:ext>
                </a:extLst>
              </p:cNvPr>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78" name="Oval 195">
                <a:extLst>
                  <a:ext uri="{FF2B5EF4-FFF2-40B4-BE49-F238E27FC236}">
                    <a16:creationId xmlns:a16="http://schemas.microsoft.com/office/drawing/2014/main" id="{E7ACBBD9-C7A6-44B7-1756-13037E07599C}"/>
                  </a:ext>
                </a:extLst>
              </p:cNvPr>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79" name="Oval 196">
                <a:extLst>
                  <a:ext uri="{FF2B5EF4-FFF2-40B4-BE49-F238E27FC236}">
                    <a16:creationId xmlns:a16="http://schemas.microsoft.com/office/drawing/2014/main" id="{44118661-E3DC-A711-A6A7-2D1B41461023}"/>
                  </a:ext>
                </a:extLst>
              </p:cNvPr>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80" name="Oval 197">
                <a:extLst>
                  <a:ext uri="{FF2B5EF4-FFF2-40B4-BE49-F238E27FC236}">
                    <a16:creationId xmlns:a16="http://schemas.microsoft.com/office/drawing/2014/main" id="{B1F4509A-31BC-D4F8-370F-CFEA130D1FCF}"/>
                  </a:ext>
                </a:extLst>
              </p:cNvPr>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81" name="Oval 198">
                <a:extLst>
                  <a:ext uri="{FF2B5EF4-FFF2-40B4-BE49-F238E27FC236}">
                    <a16:creationId xmlns:a16="http://schemas.microsoft.com/office/drawing/2014/main" id="{B52C61F9-80AF-5D8B-2E79-61B9A53DA288}"/>
                  </a:ext>
                </a:extLst>
              </p:cNvPr>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82" name="Oval 199">
                <a:extLst>
                  <a:ext uri="{FF2B5EF4-FFF2-40B4-BE49-F238E27FC236}">
                    <a16:creationId xmlns:a16="http://schemas.microsoft.com/office/drawing/2014/main" id="{D3D17A97-2932-54AA-4930-3A5F1843A713}"/>
                  </a:ext>
                </a:extLst>
              </p:cNvPr>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72725" name="Line 200">
            <a:extLst>
              <a:ext uri="{FF2B5EF4-FFF2-40B4-BE49-F238E27FC236}">
                <a16:creationId xmlns:a16="http://schemas.microsoft.com/office/drawing/2014/main" id="{A42CFF1E-6650-ECD7-918A-8A0AD46BD0DF}"/>
              </a:ext>
            </a:extLst>
          </p:cNvPr>
          <p:cNvSpPr>
            <a:spLocks noChangeShapeType="1"/>
          </p:cNvSpPr>
          <p:nvPr/>
        </p:nvSpPr>
        <p:spPr bwMode="auto">
          <a:xfrm>
            <a:off x="2627313" y="4838700"/>
            <a:ext cx="9366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6" name="Line 201">
            <a:extLst>
              <a:ext uri="{FF2B5EF4-FFF2-40B4-BE49-F238E27FC236}">
                <a16:creationId xmlns:a16="http://schemas.microsoft.com/office/drawing/2014/main" id="{40BB0E0E-A26A-BAAE-EA0A-82CCC51A6310}"/>
              </a:ext>
            </a:extLst>
          </p:cNvPr>
          <p:cNvSpPr>
            <a:spLocks noChangeShapeType="1"/>
          </p:cNvSpPr>
          <p:nvPr/>
        </p:nvSpPr>
        <p:spPr bwMode="auto">
          <a:xfrm flipV="1">
            <a:off x="2484438" y="5486400"/>
            <a:ext cx="1008062"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7" name="Line 202">
            <a:extLst>
              <a:ext uri="{FF2B5EF4-FFF2-40B4-BE49-F238E27FC236}">
                <a16:creationId xmlns:a16="http://schemas.microsoft.com/office/drawing/2014/main" id="{6F25CE7D-9346-F4D1-DC7B-9329CD785837}"/>
              </a:ext>
            </a:extLst>
          </p:cNvPr>
          <p:cNvSpPr>
            <a:spLocks noChangeShapeType="1"/>
          </p:cNvSpPr>
          <p:nvPr/>
        </p:nvSpPr>
        <p:spPr bwMode="auto">
          <a:xfrm>
            <a:off x="1979613" y="5343525"/>
            <a:ext cx="1512887" cy="71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8" name="Line 203">
            <a:extLst>
              <a:ext uri="{FF2B5EF4-FFF2-40B4-BE49-F238E27FC236}">
                <a16:creationId xmlns:a16="http://schemas.microsoft.com/office/drawing/2014/main" id="{B6FD3CFF-9907-F1B1-6765-BE75525E506A}"/>
              </a:ext>
            </a:extLst>
          </p:cNvPr>
          <p:cNvSpPr>
            <a:spLocks noChangeShapeType="1"/>
          </p:cNvSpPr>
          <p:nvPr/>
        </p:nvSpPr>
        <p:spPr bwMode="auto">
          <a:xfrm>
            <a:off x="1908175" y="4622800"/>
            <a:ext cx="1595438" cy="728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29" name="Line 204">
            <a:extLst>
              <a:ext uri="{FF2B5EF4-FFF2-40B4-BE49-F238E27FC236}">
                <a16:creationId xmlns:a16="http://schemas.microsoft.com/office/drawing/2014/main" id="{04BD29AD-05CA-AA80-8870-E08F34BC4A8A}"/>
              </a:ext>
            </a:extLst>
          </p:cNvPr>
          <p:cNvSpPr>
            <a:spLocks noChangeShapeType="1"/>
          </p:cNvSpPr>
          <p:nvPr/>
        </p:nvSpPr>
        <p:spPr bwMode="auto">
          <a:xfrm>
            <a:off x="1331913" y="4983163"/>
            <a:ext cx="2171700" cy="39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0" name="Line 205">
            <a:extLst>
              <a:ext uri="{FF2B5EF4-FFF2-40B4-BE49-F238E27FC236}">
                <a16:creationId xmlns:a16="http://schemas.microsoft.com/office/drawing/2014/main" id="{E46B3AD0-9D65-FECC-4008-69D6E61FA9E9}"/>
              </a:ext>
            </a:extLst>
          </p:cNvPr>
          <p:cNvSpPr>
            <a:spLocks noChangeShapeType="1"/>
          </p:cNvSpPr>
          <p:nvPr/>
        </p:nvSpPr>
        <p:spPr bwMode="auto">
          <a:xfrm flipV="1">
            <a:off x="1403350" y="5434013"/>
            <a:ext cx="2087563"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1" name="Text Box 206">
            <a:extLst>
              <a:ext uri="{FF2B5EF4-FFF2-40B4-BE49-F238E27FC236}">
                <a16:creationId xmlns:a16="http://schemas.microsoft.com/office/drawing/2014/main" id="{FA86C932-32E5-A3C2-B46B-813B8E37C4F9}"/>
              </a:ext>
            </a:extLst>
          </p:cNvPr>
          <p:cNvSpPr txBox="1">
            <a:spLocks noChangeArrowheads="1"/>
          </p:cNvSpPr>
          <p:nvPr/>
        </p:nvSpPr>
        <p:spPr bwMode="auto">
          <a:xfrm>
            <a:off x="5964238" y="3975100"/>
            <a:ext cx="1200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公用电话网</a:t>
            </a:r>
          </a:p>
        </p:txBody>
      </p:sp>
      <p:sp>
        <p:nvSpPr>
          <p:cNvPr id="72732" name="Text Box 207">
            <a:extLst>
              <a:ext uri="{FF2B5EF4-FFF2-40B4-BE49-F238E27FC236}">
                <a16:creationId xmlns:a16="http://schemas.microsoft.com/office/drawing/2014/main" id="{3B211361-18D2-DC13-CEE7-75FE7FB11475}"/>
              </a:ext>
            </a:extLst>
          </p:cNvPr>
          <p:cNvSpPr txBox="1">
            <a:spLocks noChangeArrowheads="1"/>
          </p:cNvSpPr>
          <p:nvPr/>
        </p:nvSpPr>
        <p:spPr bwMode="auto">
          <a:xfrm>
            <a:off x="3419475" y="5484813"/>
            <a:ext cx="600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BSC</a:t>
            </a:r>
          </a:p>
        </p:txBody>
      </p:sp>
      <p:sp>
        <p:nvSpPr>
          <p:cNvPr id="72733" name="Text Box 208">
            <a:extLst>
              <a:ext uri="{FF2B5EF4-FFF2-40B4-BE49-F238E27FC236}">
                <a16:creationId xmlns:a16="http://schemas.microsoft.com/office/drawing/2014/main" id="{1D2D6558-E8E3-937A-DE5C-877B2DC56B65}"/>
              </a:ext>
            </a:extLst>
          </p:cNvPr>
          <p:cNvSpPr txBox="1">
            <a:spLocks noChangeArrowheads="1"/>
          </p:cNvSpPr>
          <p:nvPr/>
        </p:nvSpPr>
        <p:spPr bwMode="auto">
          <a:xfrm>
            <a:off x="2771775" y="4214813"/>
            <a:ext cx="9969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被访网络</a:t>
            </a:r>
          </a:p>
        </p:txBody>
      </p:sp>
      <p:sp>
        <p:nvSpPr>
          <p:cNvPr id="72734" name="Text Box 209">
            <a:extLst>
              <a:ext uri="{FF2B5EF4-FFF2-40B4-BE49-F238E27FC236}">
                <a16:creationId xmlns:a16="http://schemas.microsoft.com/office/drawing/2014/main" id="{D033B901-FD64-0729-E84D-499D00B23277}"/>
              </a:ext>
            </a:extLst>
          </p:cNvPr>
          <p:cNvSpPr txBox="1">
            <a:spLocks noChangeArrowheads="1"/>
          </p:cNvSpPr>
          <p:nvPr/>
        </p:nvSpPr>
        <p:spPr bwMode="auto">
          <a:xfrm>
            <a:off x="3276600" y="4767263"/>
            <a:ext cx="793750" cy="50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基站</a:t>
            </a:r>
          </a:p>
          <a:p>
            <a:pPr algn="ctr" eaLnBrk="1" hangingPunct="1">
              <a:lnSpc>
                <a:spcPct val="85000"/>
              </a:lnSpc>
            </a:pPr>
            <a:r>
              <a:rPr kumimoji="1" lang="zh-CN" altLang="en-US" sz="1600">
                <a:solidFill>
                  <a:srgbClr val="0033CC"/>
                </a:solidFill>
                <a:latin typeface="Arial" panose="020B0604020202020204" pitchFamily="34" charset="0"/>
                <a:ea typeface="黑体" panose="02010609060101010101" pitchFamily="49" charset="-122"/>
              </a:rPr>
              <a:t>控制器</a:t>
            </a:r>
          </a:p>
        </p:txBody>
      </p:sp>
      <p:sp>
        <p:nvSpPr>
          <p:cNvPr id="72735" name="AutoShape 210">
            <a:extLst>
              <a:ext uri="{FF2B5EF4-FFF2-40B4-BE49-F238E27FC236}">
                <a16:creationId xmlns:a16="http://schemas.microsoft.com/office/drawing/2014/main" id="{8087D52E-772A-DFC7-8C48-072532F960DC}"/>
              </a:ext>
            </a:extLst>
          </p:cNvPr>
          <p:cNvSpPr>
            <a:spLocks noChangeArrowheads="1"/>
          </p:cNvSpPr>
          <p:nvPr/>
        </p:nvSpPr>
        <p:spPr bwMode="auto">
          <a:xfrm>
            <a:off x="3419475" y="5270500"/>
            <a:ext cx="576263"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36" name="Freeform 211">
            <a:extLst>
              <a:ext uri="{FF2B5EF4-FFF2-40B4-BE49-F238E27FC236}">
                <a16:creationId xmlns:a16="http://schemas.microsoft.com/office/drawing/2014/main" id="{1FF2C0FA-9472-58D2-A62B-2C6660B3B64F}"/>
              </a:ext>
            </a:extLst>
          </p:cNvPr>
          <p:cNvSpPr>
            <a:spLocks/>
          </p:cNvSpPr>
          <p:nvPr/>
        </p:nvSpPr>
        <p:spPr bwMode="auto">
          <a:xfrm>
            <a:off x="3995738" y="5054600"/>
            <a:ext cx="360362" cy="360363"/>
          </a:xfrm>
          <a:custGeom>
            <a:avLst/>
            <a:gdLst>
              <a:gd name="T0" fmla="*/ 0 w 387"/>
              <a:gd name="T1" fmla="*/ 2147483647 h 210"/>
              <a:gd name="T2" fmla="*/ 2147483647 w 387"/>
              <a:gd name="T3" fmla="*/ 0 h 210"/>
              <a:gd name="T4" fmla="*/ 0 60000 65536"/>
              <a:gd name="T5" fmla="*/ 0 60000 65536"/>
            </a:gdLst>
            <a:ahLst/>
            <a:cxnLst>
              <a:cxn ang="T4">
                <a:pos x="T0" y="T1"/>
              </a:cxn>
              <a:cxn ang="T5">
                <a:pos x="T2" y="T3"/>
              </a:cxn>
            </a:cxnLst>
            <a:rect l="0" t="0" r="r" b="b"/>
            <a:pathLst>
              <a:path w="387" h="210">
                <a:moveTo>
                  <a:pt x="0" y="210"/>
                </a:moveTo>
                <a:lnTo>
                  <a:pt x="387"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7" name="Freeform 212">
            <a:extLst>
              <a:ext uri="{FF2B5EF4-FFF2-40B4-BE49-F238E27FC236}">
                <a16:creationId xmlns:a16="http://schemas.microsoft.com/office/drawing/2014/main" id="{12FAC6D9-4D74-3434-443C-746CC2FB0957}"/>
              </a:ext>
            </a:extLst>
          </p:cNvPr>
          <p:cNvSpPr>
            <a:spLocks/>
          </p:cNvSpPr>
          <p:nvPr/>
        </p:nvSpPr>
        <p:spPr bwMode="auto">
          <a:xfrm>
            <a:off x="2124075" y="2101850"/>
            <a:ext cx="2520950" cy="1800225"/>
          </a:xfrm>
          <a:custGeom>
            <a:avLst/>
            <a:gdLst>
              <a:gd name="T0" fmla="*/ 2147483647 w 2210"/>
              <a:gd name="T1" fmla="*/ 2147483647 h 1516"/>
              <a:gd name="T2" fmla="*/ 2147483647 w 2210"/>
              <a:gd name="T3" fmla="*/ 2147483647 h 1516"/>
              <a:gd name="T4" fmla="*/ 2147483647 w 2210"/>
              <a:gd name="T5" fmla="*/ 2147483647 h 1516"/>
              <a:gd name="T6" fmla="*/ 2147483647 w 2210"/>
              <a:gd name="T7" fmla="*/ 2147483647 h 1516"/>
              <a:gd name="T8" fmla="*/ 2147483647 w 2210"/>
              <a:gd name="T9" fmla="*/ 2147483647 h 1516"/>
              <a:gd name="T10" fmla="*/ 2147483647 w 2210"/>
              <a:gd name="T11" fmla="*/ 2147483647 h 1516"/>
              <a:gd name="T12" fmla="*/ 2147483647 w 2210"/>
              <a:gd name="T13" fmla="*/ 2147483647 h 1516"/>
              <a:gd name="T14" fmla="*/ 2147483647 w 2210"/>
              <a:gd name="T15" fmla="*/ 2147483647 h 1516"/>
              <a:gd name="T16" fmla="*/ 2147483647 w 2210"/>
              <a:gd name="T17" fmla="*/ 2147483647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2147483647 w 2210"/>
              <a:gd name="T31" fmla="*/ 2147483647 h 1516"/>
              <a:gd name="T32" fmla="*/ 2147483647 w 2210"/>
              <a:gd name="T33" fmla="*/ 2147483647 h 1516"/>
              <a:gd name="T34" fmla="*/ 2147483647 w 2210"/>
              <a:gd name="T35" fmla="*/ 2147483647 h 1516"/>
              <a:gd name="T36" fmla="*/ 2147483647 w 2210"/>
              <a:gd name="T37" fmla="*/ 2147483647 h 1516"/>
              <a:gd name="T38" fmla="*/ 2147483647 w 2210"/>
              <a:gd name="T39" fmla="*/ 2147483647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38" name="Text Box 213">
            <a:extLst>
              <a:ext uri="{FF2B5EF4-FFF2-40B4-BE49-F238E27FC236}">
                <a16:creationId xmlns:a16="http://schemas.microsoft.com/office/drawing/2014/main" id="{83C17870-0EB6-BD31-6C9C-9D2B259D0455}"/>
              </a:ext>
            </a:extLst>
          </p:cNvPr>
          <p:cNvSpPr txBox="1">
            <a:spLocks noChangeArrowheads="1"/>
          </p:cNvSpPr>
          <p:nvPr/>
        </p:nvSpPr>
        <p:spPr bwMode="auto">
          <a:xfrm>
            <a:off x="2627313" y="2174875"/>
            <a:ext cx="9969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归属网络</a:t>
            </a:r>
          </a:p>
        </p:txBody>
      </p:sp>
      <p:grpSp>
        <p:nvGrpSpPr>
          <p:cNvPr id="72739" name="Group 214">
            <a:extLst>
              <a:ext uri="{FF2B5EF4-FFF2-40B4-BE49-F238E27FC236}">
                <a16:creationId xmlns:a16="http://schemas.microsoft.com/office/drawing/2014/main" id="{D098F6BE-CF02-B2AD-AA56-093299246D62}"/>
              </a:ext>
            </a:extLst>
          </p:cNvPr>
          <p:cNvGrpSpPr>
            <a:grpSpLocks/>
          </p:cNvGrpSpPr>
          <p:nvPr/>
        </p:nvGrpSpPr>
        <p:grpSpPr bwMode="auto">
          <a:xfrm>
            <a:off x="4067175" y="4551363"/>
            <a:ext cx="720725" cy="550862"/>
            <a:chOff x="2744" y="1646"/>
            <a:chExt cx="454" cy="347"/>
          </a:xfrm>
        </p:grpSpPr>
        <p:sp>
          <p:nvSpPr>
            <p:cNvPr id="72762" name="AutoShape 215">
              <a:extLst>
                <a:ext uri="{FF2B5EF4-FFF2-40B4-BE49-F238E27FC236}">
                  <a16:creationId xmlns:a16="http://schemas.microsoft.com/office/drawing/2014/main" id="{416862E1-A256-3706-BA6F-B12873E772ED}"/>
                </a:ext>
              </a:extLst>
            </p:cNvPr>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BEBEBE"/>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63" name="Text Box 216">
              <a:extLst>
                <a:ext uri="{FF2B5EF4-FFF2-40B4-BE49-F238E27FC236}">
                  <a16:creationId xmlns:a16="http://schemas.microsoft.com/office/drawing/2014/main" id="{18AC2E9D-B8B4-4786-D152-4F36A98B0BA3}"/>
                </a:ext>
              </a:extLst>
            </p:cNvPr>
            <p:cNvSpPr txBox="1">
              <a:spLocks noChangeArrowheads="1"/>
            </p:cNvSpPr>
            <p:nvPr/>
          </p:nvSpPr>
          <p:spPr bwMode="auto">
            <a:xfrm>
              <a:off x="2777" y="1781"/>
              <a:ext cx="3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VLR</a:t>
              </a:r>
            </a:p>
          </p:txBody>
        </p:sp>
      </p:grpSp>
      <p:grpSp>
        <p:nvGrpSpPr>
          <p:cNvPr id="72740" name="Group 217">
            <a:extLst>
              <a:ext uri="{FF2B5EF4-FFF2-40B4-BE49-F238E27FC236}">
                <a16:creationId xmlns:a16="http://schemas.microsoft.com/office/drawing/2014/main" id="{598B6BE3-5C76-C50C-8951-47A110A83D65}"/>
              </a:ext>
            </a:extLst>
          </p:cNvPr>
          <p:cNvGrpSpPr>
            <a:grpSpLocks/>
          </p:cNvGrpSpPr>
          <p:nvPr/>
        </p:nvGrpSpPr>
        <p:grpSpPr bwMode="auto">
          <a:xfrm>
            <a:off x="2051050" y="2462213"/>
            <a:ext cx="720725" cy="550862"/>
            <a:chOff x="2744" y="1646"/>
            <a:chExt cx="454" cy="347"/>
          </a:xfrm>
        </p:grpSpPr>
        <p:sp>
          <p:nvSpPr>
            <p:cNvPr id="72760" name="AutoShape 218">
              <a:extLst>
                <a:ext uri="{FF2B5EF4-FFF2-40B4-BE49-F238E27FC236}">
                  <a16:creationId xmlns:a16="http://schemas.microsoft.com/office/drawing/2014/main" id="{CB38A2ED-48BF-9764-FB98-DFDC79CF0CE8}"/>
                </a:ext>
              </a:extLst>
            </p:cNvPr>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BEBEBE"/>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761" name="Text Box 219">
              <a:extLst>
                <a:ext uri="{FF2B5EF4-FFF2-40B4-BE49-F238E27FC236}">
                  <a16:creationId xmlns:a16="http://schemas.microsoft.com/office/drawing/2014/main" id="{D4CB0A7C-11D5-F783-5963-68DC22F2DC72}"/>
                </a:ext>
              </a:extLst>
            </p:cNvPr>
            <p:cNvSpPr txBox="1">
              <a:spLocks noChangeArrowheads="1"/>
            </p:cNvSpPr>
            <p:nvPr/>
          </p:nvSpPr>
          <p:spPr bwMode="auto">
            <a:xfrm>
              <a:off x="2777" y="1781"/>
              <a:ext cx="3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HLR</a:t>
              </a:r>
            </a:p>
          </p:txBody>
        </p:sp>
      </p:grpSp>
      <p:graphicFrame>
        <p:nvGraphicFramePr>
          <p:cNvPr id="72741" name="Object 220">
            <a:hlinkClick r:id="" action="ppaction://ole?verb=0"/>
            <a:extLst>
              <a:ext uri="{FF2B5EF4-FFF2-40B4-BE49-F238E27FC236}">
                <a16:creationId xmlns:a16="http://schemas.microsoft.com/office/drawing/2014/main" id="{B7E70333-8AC9-4DB5-6A42-8B4D9796901F}"/>
              </a:ext>
            </a:extLst>
          </p:cNvPr>
          <p:cNvGraphicFramePr>
            <a:graphicFrameLocks/>
          </p:cNvGraphicFramePr>
          <p:nvPr/>
        </p:nvGraphicFramePr>
        <p:xfrm>
          <a:off x="7308850" y="2390775"/>
          <a:ext cx="647700" cy="431800"/>
        </p:xfrm>
        <a:graphic>
          <a:graphicData uri="http://schemas.openxmlformats.org/presentationml/2006/ole">
            <mc:AlternateContent xmlns:mc="http://schemas.openxmlformats.org/markup-compatibility/2006">
              <mc:Choice xmlns:v="urn:schemas-microsoft-com:vml" Requires="v">
                <p:oleObj name="Microsoft ClipArt Gallery" r:id="rId5" imgW="5051425" imgH="2659063" progId="MS_ClipArt_Gallery">
                  <p:embed/>
                </p:oleObj>
              </mc:Choice>
              <mc:Fallback>
                <p:oleObj name="Microsoft ClipArt Gallery" r:id="rId5" imgW="5051425" imgH="2659063" progId="MS_ClipArt_Gallery">
                  <p:embed/>
                  <p:pic>
                    <p:nvPicPr>
                      <p:cNvPr id="0" name="Object 2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2390775"/>
                        <a:ext cx="647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42" name="Text Box 221">
            <a:extLst>
              <a:ext uri="{FF2B5EF4-FFF2-40B4-BE49-F238E27FC236}">
                <a16:creationId xmlns:a16="http://schemas.microsoft.com/office/drawing/2014/main" id="{5A6A621C-B4B6-3665-E2A2-F988E4E94DCE}"/>
              </a:ext>
            </a:extLst>
          </p:cNvPr>
          <p:cNvSpPr txBox="1">
            <a:spLocks noChangeArrowheads="1"/>
          </p:cNvSpPr>
          <p:nvPr/>
        </p:nvSpPr>
        <p:spPr bwMode="auto">
          <a:xfrm>
            <a:off x="1042988" y="6062663"/>
            <a:ext cx="996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移动用户</a:t>
            </a:r>
          </a:p>
        </p:txBody>
      </p:sp>
      <p:sp>
        <p:nvSpPr>
          <p:cNvPr id="72743" name="Line 222">
            <a:extLst>
              <a:ext uri="{FF2B5EF4-FFF2-40B4-BE49-F238E27FC236}">
                <a16:creationId xmlns:a16="http://schemas.microsoft.com/office/drawing/2014/main" id="{66C54F87-ED2B-4E39-9FA7-524043EA465E}"/>
              </a:ext>
            </a:extLst>
          </p:cNvPr>
          <p:cNvSpPr>
            <a:spLocks noChangeShapeType="1"/>
          </p:cNvSpPr>
          <p:nvPr/>
        </p:nvSpPr>
        <p:spPr bwMode="auto">
          <a:xfrm>
            <a:off x="2555875" y="2967038"/>
            <a:ext cx="503238" cy="360362"/>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4" name="Freeform 223">
            <a:extLst>
              <a:ext uri="{FF2B5EF4-FFF2-40B4-BE49-F238E27FC236}">
                <a16:creationId xmlns:a16="http://schemas.microsoft.com/office/drawing/2014/main" id="{E088A815-7F35-B8B8-56D0-F49293C1BAD0}"/>
              </a:ext>
            </a:extLst>
          </p:cNvPr>
          <p:cNvSpPr>
            <a:spLocks/>
          </p:cNvSpPr>
          <p:nvPr/>
        </p:nvSpPr>
        <p:spPr bwMode="auto">
          <a:xfrm>
            <a:off x="3914775" y="2814638"/>
            <a:ext cx="3600450" cy="930275"/>
          </a:xfrm>
          <a:custGeom>
            <a:avLst/>
            <a:gdLst>
              <a:gd name="T0" fmla="*/ 2147483647 w 2268"/>
              <a:gd name="T1" fmla="*/ 0 h 586"/>
              <a:gd name="T2" fmla="*/ 2147483647 w 2268"/>
              <a:gd name="T3" fmla="*/ 2147483647 h 586"/>
              <a:gd name="T4" fmla="*/ 2147483647 w 2268"/>
              <a:gd name="T5" fmla="*/ 2147483647 h 586"/>
              <a:gd name="T6" fmla="*/ 0 w 2268"/>
              <a:gd name="T7" fmla="*/ 2147483647 h 5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45" name="Text Box 224">
            <a:extLst>
              <a:ext uri="{FF2B5EF4-FFF2-40B4-BE49-F238E27FC236}">
                <a16:creationId xmlns:a16="http://schemas.microsoft.com/office/drawing/2014/main" id="{9811D93C-E78B-F656-B97F-19F4A14B5786}"/>
              </a:ext>
            </a:extLst>
          </p:cNvPr>
          <p:cNvSpPr txBox="1">
            <a:spLocks noChangeArrowheads="1"/>
          </p:cNvSpPr>
          <p:nvPr/>
        </p:nvSpPr>
        <p:spPr bwMode="auto">
          <a:xfrm flipH="1">
            <a:off x="6732588" y="2894013"/>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2746" name="Text Box 225">
            <a:extLst>
              <a:ext uri="{FF2B5EF4-FFF2-40B4-BE49-F238E27FC236}">
                <a16:creationId xmlns:a16="http://schemas.microsoft.com/office/drawing/2014/main" id="{C4F04D2F-41BD-ADC3-3605-669EB108B899}"/>
              </a:ext>
            </a:extLst>
          </p:cNvPr>
          <p:cNvSpPr txBox="1">
            <a:spLocks noChangeArrowheads="1"/>
          </p:cNvSpPr>
          <p:nvPr/>
        </p:nvSpPr>
        <p:spPr bwMode="auto">
          <a:xfrm flipH="1">
            <a:off x="2411413" y="3038475"/>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2747" name="Text Box 226">
            <a:extLst>
              <a:ext uri="{FF2B5EF4-FFF2-40B4-BE49-F238E27FC236}">
                <a16:creationId xmlns:a16="http://schemas.microsoft.com/office/drawing/2014/main" id="{F60D2BC4-916D-5221-7DCB-F9C85D24BE57}"/>
              </a:ext>
            </a:extLst>
          </p:cNvPr>
          <p:cNvSpPr txBox="1">
            <a:spLocks noChangeArrowheads="1"/>
          </p:cNvSpPr>
          <p:nvPr/>
        </p:nvSpPr>
        <p:spPr bwMode="auto">
          <a:xfrm flipH="1">
            <a:off x="4500563" y="3649663"/>
            <a:ext cx="41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0033CC"/>
                </a:solidFill>
                <a:latin typeface="Arial" panose="020B0604020202020204" pitchFamily="34" charset="0"/>
                <a:ea typeface="黑体" panose="02010609060101010101" pitchFamily="49" charset="-122"/>
                <a:sym typeface="Wingdings" panose="05000000000000000000" pitchFamily="2" charset="2"/>
              </a:rPr>
              <a:t></a:t>
            </a:r>
          </a:p>
        </p:txBody>
      </p:sp>
      <p:sp>
        <p:nvSpPr>
          <p:cNvPr id="72748" name="Text Box 227">
            <a:extLst>
              <a:ext uri="{FF2B5EF4-FFF2-40B4-BE49-F238E27FC236}">
                <a16:creationId xmlns:a16="http://schemas.microsoft.com/office/drawing/2014/main" id="{8C82B657-E241-6C77-7A27-619E0D4F622A}"/>
              </a:ext>
            </a:extLst>
          </p:cNvPr>
          <p:cNvSpPr txBox="1">
            <a:spLocks noChangeArrowheads="1"/>
          </p:cNvSpPr>
          <p:nvPr/>
        </p:nvSpPr>
        <p:spPr bwMode="auto">
          <a:xfrm>
            <a:off x="7235825" y="2101850"/>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通信者</a:t>
            </a:r>
          </a:p>
        </p:txBody>
      </p:sp>
      <p:grpSp>
        <p:nvGrpSpPr>
          <p:cNvPr id="72749" name="Group 228">
            <a:extLst>
              <a:ext uri="{FF2B5EF4-FFF2-40B4-BE49-F238E27FC236}">
                <a16:creationId xmlns:a16="http://schemas.microsoft.com/office/drawing/2014/main" id="{041FF0E8-8195-D85E-1D1B-43292B2FFC02}"/>
              </a:ext>
            </a:extLst>
          </p:cNvPr>
          <p:cNvGrpSpPr>
            <a:grpSpLocks/>
          </p:cNvGrpSpPr>
          <p:nvPr/>
        </p:nvGrpSpPr>
        <p:grpSpPr bwMode="auto">
          <a:xfrm>
            <a:off x="3924300" y="4046538"/>
            <a:ext cx="865188" cy="576262"/>
            <a:chOff x="3197" y="2387"/>
            <a:chExt cx="545" cy="363"/>
          </a:xfrm>
        </p:grpSpPr>
        <p:sp>
          <p:nvSpPr>
            <p:cNvPr id="72758" name="AutoShape 229">
              <a:extLst>
                <a:ext uri="{FF2B5EF4-FFF2-40B4-BE49-F238E27FC236}">
                  <a16:creationId xmlns:a16="http://schemas.microsoft.com/office/drawing/2014/main" id="{0A9FDA67-45BE-763F-586E-FB5D4064C696}"/>
                </a:ext>
              </a:extLst>
            </p:cNvPr>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1600">
                <a:solidFill>
                  <a:srgbClr val="0033CC"/>
                </a:solidFill>
                <a:latin typeface="Arial" panose="020B0604020202020204" pitchFamily="34" charset="0"/>
                <a:ea typeface="黑体" panose="02010609060101010101" pitchFamily="49" charset="-122"/>
              </a:endParaRPr>
            </a:p>
          </p:txBody>
        </p:sp>
        <p:sp>
          <p:nvSpPr>
            <p:cNvPr id="72759" name="Text Box 230">
              <a:extLst>
                <a:ext uri="{FF2B5EF4-FFF2-40B4-BE49-F238E27FC236}">
                  <a16:creationId xmlns:a16="http://schemas.microsoft.com/office/drawing/2014/main" id="{F06E3551-500A-332C-80F5-38864C598865}"/>
                </a:ext>
              </a:extLst>
            </p:cNvPr>
            <p:cNvSpPr txBox="1">
              <a:spLocks noChangeArrowheads="1"/>
            </p:cNvSpPr>
            <p:nvPr/>
          </p:nvSpPr>
          <p:spPr bwMode="auto">
            <a:xfrm>
              <a:off x="3287" y="2529"/>
              <a:ext cx="4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solidFill>
                    <a:srgbClr val="0033CC"/>
                  </a:solidFill>
                  <a:latin typeface="Arial" panose="020B0604020202020204" pitchFamily="34" charset="0"/>
                  <a:ea typeface="黑体" panose="02010609060101010101" pitchFamily="49" charset="-122"/>
                </a:rPr>
                <a:t>MSC</a:t>
              </a:r>
            </a:p>
          </p:txBody>
        </p:sp>
      </p:grpSp>
      <p:sp>
        <p:nvSpPr>
          <p:cNvPr id="72750" name="Freeform 231">
            <a:extLst>
              <a:ext uri="{FF2B5EF4-FFF2-40B4-BE49-F238E27FC236}">
                <a16:creationId xmlns:a16="http://schemas.microsoft.com/office/drawing/2014/main" id="{967200FA-9043-B7E4-2E92-2D407D4CA899}"/>
              </a:ext>
            </a:extLst>
          </p:cNvPr>
          <p:cNvSpPr>
            <a:spLocks/>
          </p:cNvSpPr>
          <p:nvPr/>
        </p:nvSpPr>
        <p:spPr bwMode="auto">
          <a:xfrm>
            <a:off x="1371600" y="4595813"/>
            <a:ext cx="2895600" cy="1295400"/>
          </a:xfrm>
          <a:custGeom>
            <a:avLst/>
            <a:gdLst>
              <a:gd name="T0" fmla="*/ 2147483647 w 1824"/>
              <a:gd name="T1" fmla="*/ 0 h 816"/>
              <a:gd name="T2" fmla="*/ 2147483647 w 1824"/>
              <a:gd name="T3" fmla="*/ 2147483647 h 816"/>
              <a:gd name="T4" fmla="*/ 2147483647 w 1824"/>
              <a:gd name="T5" fmla="*/ 2147483647 h 816"/>
              <a:gd name="T6" fmla="*/ 2147483647 w 1824"/>
              <a:gd name="T7" fmla="*/ 2147483647 h 816"/>
              <a:gd name="T8" fmla="*/ 2147483647 w 1824"/>
              <a:gd name="T9" fmla="*/ 2147483647 h 816"/>
              <a:gd name="T10" fmla="*/ 0 w 1824"/>
              <a:gd name="T11" fmla="*/ 2147483647 h 8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51" name="AutoShape 232">
            <a:extLst>
              <a:ext uri="{FF2B5EF4-FFF2-40B4-BE49-F238E27FC236}">
                <a16:creationId xmlns:a16="http://schemas.microsoft.com/office/drawing/2014/main" id="{F6BDE1E0-589E-2383-2B3E-59921661F9C2}"/>
              </a:ext>
            </a:extLst>
          </p:cNvPr>
          <p:cNvSpPr>
            <a:spLocks noChangeArrowheads="1"/>
          </p:cNvSpPr>
          <p:nvPr/>
        </p:nvSpPr>
        <p:spPr bwMode="auto">
          <a:xfrm>
            <a:off x="3059113" y="3038475"/>
            <a:ext cx="865187"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1600">
              <a:solidFill>
                <a:srgbClr val="0033CC"/>
              </a:solidFill>
              <a:latin typeface="Arial" panose="020B0604020202020204" pitchFamily="34" charset="0"/>
              <a:ea typeface="黑体" panose="02010609060101010101" pitchFamily="49" charset="-122"/>
            </a:endParaRPr>
          </a:p>
        </p:txBody>
      </p:sp>
      <p:sp>
        <p:nvSpPr>
          <p:cNvPr id="72752" name="Text Box 233">
            <a:extLst>
              <a:ext uri="{FF2B5EF4-FFF2-40B4-BE49-F238E27FC236}">
                <a16:creationId xmlns:a16="http://schemas.microsoft.com/office/drawing/2014/main" id="{D4ADA01B-F9A1-B41F-7A16-329B41061833}"/>
              </a:ext>
            </a:extLst>
          </p:cNvPr>
          <p:cNvSpPr txBox="1">
            <a:spLocks noChangeArrowheads="1"/>
          </p:cNvSpPr>
          <p:nvPr/>
        </p:nvSpPr>
        <p:spPr bwMode="auto">
          <a:xfrm>
            <a:off x="2916238" y="2700338"/>
            <a:ext cx="1098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solidFill>
                  <a:srgbClr val="0033CC"/>
                </a:solidFill>
                <a:latin typeface="Arial" panose="020B0604020202020204" pitchFamily="34" charset="0"/>
                <a:ea typeface="黑体" panose="02010609060101010101" pitchFamily="49" charset="-122"/>
              </a:rPr>
              <a:t>归属 </a:t>
            </a:r>
            <a:r>
              <a:rPr kumimoji="1" lang="en-US" altLang="zh-CN" sz="1600">
                <a:solidFill>
                  <a:srgbClr val="0033CC"/>
                </a:solidFill>
                <a:latin typeface="Arial" panose="020B0604020202020204" pitchFamily="34" charset="0"/>
                <a:ea typeface="黑体" panose="02010609060101010101" pitchFamily="49" charset="-122"/>
              </a:rPr>
              <a:t>MSC</a:t>
            </a:r>
          </a:p>
        </p:txBody>
      </p:sp>
      <p:sp>
        <p:nvSpPr>
          <p:cNvPr id="72753" name="Freeform 234">
            <a:extLst>
              <a:ext uri="{FF2B5EF4-FFF2-40B4-BE49-F238E27FC236}">
                <a16:creationId xmlns:a16="http://schemas.microsoft.com/office/drawing/2014/main" id="{D762F3EA-A6EB-8020-FBDF-5E5E42199CB1}"/>
              </a:ext>
            </a:extLst>
          </p:cNvPr>
          <p:cNvSpPr>
            <a:spLocks/>
          </p:cNvSpPr>
          <p:nvPr/>
        </p:nvSpPr>
        <p:spPr bwMode="auto">
          <a:xfrm>
            <a:off x="3781425" y="3471863"/>
            <a:ext cx="1774825" cy="933450"/>
          </a:xfrm>
          <a:custGeom>
            <a:avLst/>
            <a:gdLst>
              <a:gd name="T0" fmla="*/ 0 w 1118"/>
              <a:gd name="T1" fmla="*/ 0 h 588"/>
              <a:gd name="T2" fmla="*/ 2147483647 w 1118"/>
              <a:gd name="T3" fmla="*/ 2147483647 h 588"/>
              <a:gd name="T4" fmla="*/ 2147483647 w 1118"/>
              <a:gd name="T5" fmla="*/ 2147483647 h 588"/>
              <a:gd name="T6" fmla="*/ 2147483647 w 1118"/>
              <a:gd name="T7" fmla="*/ 2147483647 h 588"/>
              <a:gd name="T8" fmla="*/ 2147483647 w 1118"/>
              <a:gd name="T9" fmla="*/ 2147483647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54" name="灯片编号占位符 1">
            <a:extLst>
              <a:ext uri="{FF2B5EF4-FFF2-40B4-BE49-F238E27FC236}">
                <a16:creationId xmlns:a16="http://schemas.microsoft.com/office/drawing/2014/main" id="{3154D4FA-C7EC-D6A0-AC6D-A1B344178AC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79038EB1-3EE9-4853-A873-D3D394450AE1}" type="slidenum">
              <a:rPr lang="en-US" altLang="zh-CN" sz="1200">
                <a:solidFill>
                  <a:srgbClr val="898989"/>
                </a:solidFill>
              </a:rPr>
              <a:pPr eaLnBrk="1" hangingPunct="1"/>
              <a:t>68</a:t>
            </a:fld>
            <a:endParaRPr lang="en-US" altLang="zh-CN" sz="1200">
              <a:solidFill>
                <a:srgbClr val="898989"/>
              </a:solidFill>
            </a:endParaRPr>
          </a:p>
        </p:txBody>
      </p:sp>
      <p:sp>
        <p:nvSpPr>
          <p:cNvPr id="72755" name="TextBox 1">
            <a:extLst>
              <a:ext uri="{FF2B5EF4-FFF2-40B4-BE49-F238E27FC236}">
                <a16:creationId xmlns:a16="http://schemas.microsoft.com/office/drawing/2014/main" id="{3CD21BA1-DC4B-BA9C-A94D-9604E84C6D37}"/>
              </a:ext>
            </a:extLst>
          </p:cNvPr>
          <p:cNvSpPr txBox="1">
            <a:spLocks noChangeArrowheads="1"/>
          </p:cNvSpPr>
          <p:nvPr/>
        </p:nvSpPr>
        <p:spPr bwMode="auto">
          <a:xfrm>
            <a:off x="341313" y="2008188"/>
            <a:ext cx="2030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t>归属网络位置寄存器</a:t>
            </a:r>
          </a:p>
        </p:txBody>
      </p:sp>
      <p:sp>
        <p:nvSpPr>
          <p:cNvPr id="72756" name="TextBox 235">
            <a:extLst>
              <a:ext uri="{FF2B5EF4-FFF2-40B4-BE49-F238E27FC236}">
                <a16:creationId xmlns:a16="http://schemas.microsoft.com/office/drawing/2014/main" id="{822E9E02-C8AA-A92F-B8E9-0F3A502CB13F}"/>
              </a:ext>
            </a:extLst>
          </p:cNvPr>
          <p:cNvSpPr txBox="1">
            <a:spLocks noChangeArrowheads="1"/>
          </p:cNvSpPr>
          <p:nvPr/>
        </p:nvSpPr>
        <p:spPr bwMode="auto">
          <a:xfrm>
            <a:off x="4325938" y="5102225"/>
            <a:ext cx="203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600" b="1"/>
              <a:t>来访用户位置寄存器</a:t>
            </a:r>
          </a:p>
        </p:txBody>
      </p:sp>
      <p:sp>
        <p:nvSpPr>
          <p:cNvPr id="72757" name="TextBox 2">
            <a:extLst>
              <a:ext uri="{FF2B5EF4-FFF2-40B4-BE49-F238E27FC236}">
                <a16:creationId xmlns:a16="http://schemas.microsoft.com/office/drawing/2014/main" id="{4DB19175-93C9-A724-ABB2-EAE0B5A44D3B}"/>
              </a:ext>
            </a:extLst>
          </p:cNvPr>
          <p:cNvSpPr txBox="1">
            <a:spLocks noChangeArrowheads="1"/>
          </p:cNvSpPr>
          <p:nvPr/>
        </p:nvSpPr>
        <p:spPr bwMode="auto">
          <a:xfrm>
            <a:off x="4176713" y="5503863"/>
            <a:ext cx="4068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t>分配并记录临时移动站漫游号码</a:t>
            </a:r>
            <a:r>
              <a:rPr lang="en-US" altLang="zh-CN" sz="1800">
                <a:latin typeface="Times New Roman" panose="02020603050405020304" pitchFamily="18" charset="0"/>
                <a:cs typeface="Times New Roman" panose="02020603050405020304" pitchFamily="18" charset="0"/>
              </a:rPr>
              <a:t>MSRN</a:t>
            </a:r>
            <a:endParaRPr lang="zh-CN"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BA09F60-F674-EB51-B1B6-33B6C5FF3700}"/>
              </a:ext>
            </a:extLst>
          </p:cNvPr>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72707" name="Rectangle 3">
            <a:extLst>
              <a:ext uri="{FF2B5EF4-FFF2-40B4-BE49-F238E27FC236}">
                <a16:creationId xmlns:a16="http://schemas.microsoft.com/office/drawing/2014/main" id="{420E903B-872B-15FB-B4E9-A97B3526EEF0}"/>
              </a:ext>
            </a:extLst>
          </p:cNvPr>
          <p:cNvSpPr>
            <a:spLocks noGrp="1" noChangeArrowheads="1"/>
          </p:cNvSpPr>
          <p:nvPr>
            <p:ph idx="1"/>
          </p:nvPr>
        </p:nvSpPr>
        <p:spPr/>
        <p:txBody>
          <a:bodyPr/>
          <a:lstStyle/>
          <a:p>
            <a:pPr marL="0" indent="0">
              <a:buFont typeface="Arial" charset="0"/>
              <a:buNone/>
              <a:defRPr/>
            </a:pPr>
            <a:r>
              <a:rPr lang="zh-CN" altLang="en-US" dirty="0"/>
              <a:t>移动环境下，</a:t>
            </a:r>
            <a:r>
              <a:rPr lang="en-US" altLang="zh-CN" dirty="0"/>
              <a:t>TCP</a:t>
            </a:r>
            <a:r>
              <a:rPr lang="zh-CN" altLang="en-US" dirty="0"/>
              <a:t>报文丢失或出错：</a:t>
            </a:r>
            <a:endParaRPr lang="en-US" altLang="zh-CN" dirty="0"/>
          </a:p>
          <a:p>
            <a:pPr>
              <a:buFont typeface="Arial" charset="0"/>
              <a:buChar char="•"/>
              <a:defRPr/>
            </a:pPr>
            <a:r>
              <a:rPr lang="zh-CN" altLang="en-US" dirty="0"/>
              <a:t>本地恢复。这是指差错在什么地方出现，就在什么地方改正。</a:t>
            </a:r>
          </a:p>
          <a:p>
            <a:pPr>
              <a:buFont typeface="Arial" charset="0"/>
              <a:buChar char="•"/>
              <a:defRPr/>
            </a:pPr>
            <a:r>
              <a:rPr lang="zh-CN" altLang="en-US" dirty="0"/>
              <a:t>让 </a:t>
            </a:r>
            <a:r>
              <a:rPr lang="en-US" altLang="zh-CN" dirty="0"/>
              <a:t>TCP </a:t>
            </a:r>
            <a:r>
              <a:rPr lang="zh-CN" altLang="en-US" dirty="0"/>
              <a:t>发送方知道什么地方使用了无线链路。</a:t>
            </a:r>
          </a:p>
          <a:p>
            <a:pPr>
              <a:buFont typeface="Arial" charset="0"/>
              <a:buChar char="•"/>
              <a:defRPr/>
            </a:pPr>
            <a:r>
              <a:rPr lang="zh-CN" altLang="en-US" dirty="0"/>
              <a:t>把含有移动用户的端到端 </a:t>
            </a:r>
            <a:r>
              <a:rPr lang="en-US" altLang="zh-CN" dirty="0"/>
              <a:t>TCP </a:t>
            </a:r>
            <a:r>
              <a:rPr lang="zh-CN" altLang="en-US" dirty="0"/>
              <a:t>连接拆成两个互相串接的 </a:t>
            </a:r>
            <a:r>
              <a:rPr lang="en-US" altLang="zh-CN" dirty="0"/>
              <a:t>TCP </a:t>
            </a:r>
            <a:r>
              <a:rPr lang="zh-CN" altLang="en-US" dirty="0"/>
              <a:t>连接。   </a:t>
            </a:r>
          </a:p>
        </p:txBody>
      </p:sp>
      <p:sp>
        <p:nvSpPr>
          <p:cNvPr id="73732" name="灯片编号占位符 1">
            <a:extLst>
              <a:ext uri="{FF2B5EF4-FFF2-40B4-BE49-F238E27FC236}">
                <a16:creationId xmlns:a16="http://schemas.microsoft.com/office/drawing/2014/main" id="{9EF64E00-B128-97AE-4F6D-84C0B934E77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1147ABEA-7445-4802-8E6D-F336F479D53B}" type="slidenum">
              <a:rPr lang="en-US" altLang="zh-CN" sz="1200">
                <a:solidFill>
                  <a:srgbClr val="898989"/>
                </a:solidFill>
              </a:rPr>
              <a:pPr eaLnBrk="1" hangingPunct="1"/>
              <a:t>69</a:t>
            </a:fld>
            <a:endParaRPr lang="en-US" altLang="zh-CN"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图片 14">
            <a:extLst>
              <a:ext uri="{FF2B5EF4-FFF2-40B4-BE49-F238E27FC236}">
                <a16:creationId xmlns:a16="http://schemas.microsoft.com/office/drawing/2014/main" id="{BFAF7C25-B2CB-7C11-38C7-7DED7DEF6A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78075"/>
            <a:ext cx="9144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Freeform 3">
            <a:extLst>
              <a:ext uri="{FF2B5EF4-FFF2-40B4-BE49-F238E27FC236}">
                <a16:creationId xmlns:a16="http://schemas.microsoft.com/office/drawing/2014/main" id="{3D521042-13BD-D939-5590-187A6AFB522B}"/>
              </a:ext>
            </a:extLst>
          </p:cNvPr>
          <p:cNvSpPr>
            <a:spLocks/>
          </p:cNvSpPr>
          <p:nvPr/>
        </p:nvSpPr>
        <p:spPr bwMode="auto">
          <a:xfrm>
            <a:off x="2454275" y="3284538"/>
            <a:ext cx="222250"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0244" name="Freeform 4">
            <a:extLst>
              <a:ext uri="{FF2B5EF4-FFF2-40B4-BE49-F238E27FC236}">
                <a16:creationId xmlns:a16="http://schemas.microsoft.com/office/drawing/2014/main" id="{B8481508-761B-C22E-DBD1-13C5A4718A36}"/>
              </a:ext>
            </a:extLst>
          </p:cNvPr>
          <p:cNvSpPr>
            <a:spLocks/>
          </p:cNvSpPr>
          <p:nvPr/>
        </p:nvSpPr>
        <p:spPr bwMode="auto">
          <a:xfrm>
            <a:off x="3244850" y="3644900"/>
            <a:ext cx="223838"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0245" name="Freeform 5">
            <a:extLst>
              <a:ext uri="{FF2B5EF4-FFF2-40B4-BE49-F238E27FC236}">
                <a16:creationId xmlns:a16="http://schemas.microsoft.com/office/drawing/2014/main" id="{8271E509-8A57-F926-E5E7-7BF014A5FF32}"/>
              </a:ext>
            </a:extLst>
          </p:cNvPr>
          <p:cNvSpPr>
            <a:spLocks/>
          </p:cNvSpPr>
          <p:nvPr/>
        </p:nvSpPr>
        <p:spPr bwMode="auto">
          <a:xfrm>
            <a:off x="2454275" y="3789363"/>
            <a:ext cx="222250" cy="376237"/>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0246" name="Freeform 6">
            <a:extLst>
              <a:ext uri="{FF2B5EF4-FFF2-40B4-BE49-F238E27FC236}">
                <a16:creationId xmlns:a16="http://schemas.microsoft.com/office/drawing/2014/main" id="{FB7DCF58-CF19-F888-1398-C617459EB058}"/>
              </a:ext>
            </a:extLst>
          </p:cNvPr>
          <p:cNvSpPr>
            <a:spLocks/>
          </p:cNvSpPr>
          <p:nvPr/>
        </p:nvSpPr>
        <p:spPr bwMode="auto">
          <a:xfrm>
            <a:off x="3244850" y="3141663"/>
            <a:ext cx="223838"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0247" name="Freeform 7">
            <a:extLst>
              <a:ext uri="{FF2B5EF4-FFF2-40B4-BE49-F238E27FC236}">
                <a16:creationId xmlns:a16="http://schemas.microsoft.com/office/drawing/2014/main" id="{4B18CA37-977F-EC61-C1FB-4164A98532A3}"/>
              </a:ext>
            </a:extLst>
          </p:cNvPr>
          <p:cNvSpPr>
            <a:spLocks/>
          </p:cNvSpPr>
          <p:nvPr/>
        </p:nvSpPr>
        <p:spPr bwMode="auto">
          <a:xfrm>
            <a:off x="5859463" y="3213100"/>
            <a:ext cx="223837"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0248" name="Freeform 8">
            <a:extLst>
              <a:ext uri="{FF2B5EF4-FFF2-40B4-BE49-F238E27FC236}">
                <a16:creationId xmlns:a16="http://schemas.microsoft.com/office/drawing/2014/main" id="{3B6789D6-285D-C028-CE11-6156A291FE1A}"/>
              </a:ext>
            </a:extLst>
          </p:cNvPr>
          <p:cNvSpPr>
            <a:spLocks/>
          </p:cNvSpPr>
          <p:nvPr/>
        </p:nvSpPr>
        <p:spPr bwMode="auto">
          <a:xfrm>
            <a:off x="6653213" y="3644900"/>
            <a:ext cx="223837"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0249" name="Freeform 9">
            <a:extLst>
              <a:ext uri="{FF2B5EF4-FFF2-40B4-BE49-F238E27FC236}">
                <a16:creationId xmlns:a16="http://schemas.microsoft.com/office/drawing/2014/main" id="{BC0F8224-3FD4-B32B-0BED-D725320233F4}"/>
              </a:ext>
            </a:extLst>
          </p:cNvPr>
          <p:cNvSpPr>
            <a:spLocks/>
          </p:cNvSpPr>
          <p:nvPr/>
        </p:nvSpPr>
        <p:spPr bwMode="auto">
          <a:xfrm>
            <a:off x="5859463" y="3716338"/>
            <a:ext cx="223837" cy="374650"/>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0250" name="Freeform 10">
            <a:extLst>
              <a:ext uri="{FF2B5EF4-FFF2-40B4-BE49-F238E27FC236}">
                <a16:creationId xmlns:a16="http://schemas.microsoft.com/office/drawing/2014/main" id="{F80E72A0-CE62-4DF2-8948-5D68128DDA0B}"/>
              </a:ext>
            </a:extLst>
          </p:cNvPr>
          <p:cNvSpPr>
            <a:spLocks/>
          </p:cNvSpPr>
          <p:nvPr/>
        </p:nvSpPr>
        <p:spPr bwMode="auto">
          <a:xfrm>
            <a:off x="6586538" y="3141663"/>
            <a:ext cx="223837"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0251" name="Text Box 11">
            <a:extLst>
              <a:ext uri="{FF2B5EF4-FFF2-40B4-BE49-F238E27FC236}">
                <a16:creationId xmlns:a16="http://schemas.microsoft.com/office/drawing/2014/main" id="{AAEA96A7-D0CF-F98D-128B-916C9699E72C}"/>
              </a:ext>
            </a:extLst>
          </p:cNvPr>
          <p:cNvSpPr txBox="1">
            <a:spLocks noChangeArrowheads="1"/>
          </p:cNvSpPr>
          <p:nvPr/>
        </p:nvSpPr>
        <p:spPr bwMode="auto">
          <a:xfrm>
            <a:off x="3348038"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1</a:t>
            </a:r>
          </a:p>
        </p:txBody>
      </p:sp>
      <p:sp>
        <p:nvSpPr>
          <p:cNvPr id="10252" name="Text Box 12">
            <a:extLst>
              <a:ext uri="{FF2B5EF4-FFF2-40B4-BE49-F238E27FC236}">
                <a16:creationId xmlns:a16="http://schemas.microsoft.com/office/drawing/2014/main" id="{CAD1A93E-C4DB-E2D5-B4FD-0B87B91916A4}"/>
              </a:ext>
            </a:extLst>
          </p:cNvPr>
          <p:cNvSpPr txBox="1">
            <a:spLocks noChangeArrowheads="1"/>
          </p:cNvSpPr>
          <p:nvPr/>
        </p:nvSpPr>
        <p:spPr bwMode="auto">
          <a:xfrm>
            <a:off x="6804025"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2</a:t>
            </a:r>
          </a:p>
        </p:txBody>
      </p:sp>
      <p:sp>
        <p:nvSpPr>
          <p:cNvPr id="10253" name="Text Box 13">
            <a:extLst>
              <a:ext uri="{FF2B5EF4-FFF2-40B4-BE49-F238E27FC236}">
                <a16:creationId xmlns:a16="http://schemas.microsoft.com/office/drawing/2014/main" id="{09C116B1-1905-79F1-D957-3E669AA8D4A7}"/>
              </a:ext>
            </a:extLst>
          </p:cNvPr>
          <p:cNvSpPr txBox="1">
            <a:spLocks noChangeArrowheads="1"/>
          </p:cNvSpPr>
          <p:nvPr/>
        </p:nvSpPr>
        <p:spPr bwMode="auto">
          <a:xfrm>
            <a:off x="395288" y="631825"/>
            <a:ext cx="838835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pPr>
            <a:r>
              <a:rPr lang="en-US" altLang="zh-CN" sz="2800">
                <a:solidFill>
                  <a:srgbClr val="333399"/>
                </a:solidFill>
                <a:latin typeface="Arial" panose="020B0604020202020204" pitchFamily="34" charset="0"/>
                <a:ea typeface="黑体" panose="02010609060101010101" pitchFamily="49" charset="-122"/>
              </a:rPr>
              <a:t>ESS </a:t>
            </a:r>
            <a:r>
              <a:rPr lang="zh-CN" altLang="en-US" sz="2800">
                <a:solidFill>
                  <a:srgbClr val="333399"/>
                </a:solidFill>
                <a:latin typeface="Arial" panose="020B0604020202020204" pitchFamily="34" charset="0"/>
                <a:ea typeface="黑体" panose="02010609060101010101" pitchFamily="49" charset="-122"/>
              </a:rPr>
              <a:t>还可通过叫做</a:t>
            </a:r>
            <a:r>
              <a:rPr lang="zh-CN" altLang="en-US" sz="2800">
                <a:solidFill>
                  <a:schemeClr val="hlink"/>
                </a:solidFill>
                <a:latin typeface="Arial" panose="020B0604020202020204" pitchFamily="34" charset="0"/>
                <a:ea typeface="黑体" panose="02010609060101010101" pitchFamily="49" charset="-122"/>
              </a:rPr>
              <a:t>门户</a:t>
            </a:r>
            <a:r>
              <a:rPr lang="en-US" altLang="zh-CN" sz="2800">
                <a:solidFill>
                  <a:srgbClr val="333399"/>
                </a:solidFill>
                <a:latin typeface="Arial" panose="020B0604020202020204" pitchFamily="34" charset="0"/>
                <a:ea typeface="黑体" panose="02010609060101010101" pitchFamily="49" charset="-122"/>
              </a:rPr>
              <a:t>(portal)</a:t>
            </a:r>
            <a:r>
              <a:rPr lang="zh-CN" altLang="en-US" sz="2800">
                <a:solidFill>
                  <a:srgbClr val="333399"/>
                </a:solidFill>
                <a:latin typeface="Arial" panose="020B0604020202020204" pitchFamily="34" charset="0"/>
                <a:ea typeface="黑体" panose="02010609060101010101" pitchFamily="49" charset="-122"/>
              </a:rPr>
              <a:t>为无线用户提供</a:t>
            </a:r>
          </a:p>
          <a:p>
            <a:pPr algn="just"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到非 </a:t>
            </a:r>
            <a:r>
              <a:rPr lang="en-US" altLang="zh-CN" sz="2800">
                <a:solidFill>
                  <a:srgbClr val="333399"/>
                </a:solidFill>
                <a:latin typeface="Arial" panose="020B0604020202020204" pitchFamily="34" charset="0"/>
                <a:ea typeface="黑体" panose="02010609060101010101" pitchFamily="49" charset="-122"/>
              </a:rPr>
              <a:t>802.11 </a:t>
            </a:r>
            <a:r>
              <a:rPr lang="zh-CN" altLang="en-US" sz="2800">
                <a:solidFill>
                  <a:srgbClr val="333399"/>
                </a:solidFill>
                <a:latin typeface="Arial" panose="020B0604020202020204" pitchFamily="34" charset="0"/>
                <a:ea typeface="黑体" panose="02010609060101010101" pitchFamily="49" charset="-122"/>
              </a:rPr>
              <a:t>无线局域网（例如，到有线连接</a:t>
            </a:r>
          </a:p>
          <a:p>
            <a:pPr algn="just"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的因特网）的接入。门户的作用就相当于一个网桥。 </a:t>
            </a:r>
          </a:p>
        </p:txBody>
      </p:sp>
      <p:sp>
        <p:nvSpPr>
          <p:cNvPr id="346126" name="Rectangle 14">
            <a:extLst>
              <a:ext uri="{FF2B5EF4-FFF2-40B4-BE49-F238E27FC236}">
                <a16:creationId xmlns:a16="http://schemas.microsoft.com/office/drawing/2014/main" id="{CBB5AD4E-9898-52EF-C2E6-A7155DAE5694}"/>
              </a:ext>
            </a:extLst>
          </p:cNvPr>
          <p:cNvSpPr>
            <a:spLocks noChangeArrowheads="1"/>
          </p:cNvSpPr>
          <p:nvPr/>
        </p:nvSpPr>
        <p:spPr bwMode="auto">
          <a:xfrm>
            <a:off x="2024063" y="2808288"/>
            <a:ext cx="881062" cy="455612"/>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3D415F5D-6E5D-DD29-9E1E-9EB5235FAC4C}"/>
              </a:ext>
            </a:extLst>
          </p:cNvPr>
          <p:cNvSpPr>
            <a:spLocks noGrp="1"/>
          </p:cNvSpPr>
          <p:nvPr>
            <p:ph type="sldNum" sz="quarter" idx="12"/>
          </p:nvPr>
        </p:nvSpPr>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5B43CB99-8FAD-4DD1-9E1B-DC3474173324}" type="slidenum">
              <a:rPr lang="en-US" altLang="zh-CN" sz="1200">
                <a:solidFill>
                  <a:srgbClr val="898989"/>
                </a:solidFill>
              </a:rPr>
              <a:pPr eaLnBrk="1" hangingPunct="1"/>
              <a:t>7</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346126"/>
                                        </p:tgtEl>
                                        <p:attrNameLst>
                                          <p:attrName>style.visibility</p:attrName>
                                        </p:attrNameLst>
                                      </p:cBhvr>
                                      <p:to>
                                        <p:strVal val="visible"/>
                                      </p:to>
                                    </p:set>
                                    <p:animEffect transition="in" filter="checkerboard(across)">
                                      <p:cBhvr>
                                        <p:cTn id="7" dur="10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Oval 22">
            <a:extLst>
              <a:ext uri="{FF2B5EF4-FFF2-40B4-BE49-F238E27FC236}">
                <a16:creationId xmlns:a16="http://schemas.microsoft.com/office/drawing/2014/main" id="{5ADD3E94-51D0-CC62-E3FB-A62D838B324C}"/>
              </a:ext>
            </a:extLst>
          </p:cNvPr>
          <p:cNvSpPr>
            <a:spLocks noChangeArrowheads="1"/>
          </p:cNvSpPr>
          <p:nvPr/>
        </p:nvSpPr>
        <p:spPr bwMode="auto">
          <a:xfrm>
            <a:off x="3203575" y="2060575"/>
            <a:ext cx="1439863" cy="647700"/>
          </a:xfrm>
          <a:prstGeom prst="ellipse">
            <a:avLst/>
          </a:prstGeom>
          <a:solidFill>
            <a:srgbClr val="66FFCC"/>
          </a:solidFill>
          <a:ln w="9525">
            <a:solidFill>
              <a:schemeClr val="folHlink"/>
            </a:solidFill>
            <a:round/>
            <a:headEnd/>
            <a:tailEnd/>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802.11ad</a:t>
            </a:r>
          </a:p>
        </p:txBody>
      </p:sp>
      <p:sp>
        <p:nvSpPr>
          <p:cNvPr id="74755" name="Rectangle 4">
            <a:extLst>
              <a:ext uri="{FF2B5EF4-FFF2-40B4-BE49-F238E27FC236}">
                <a16:creationId xmlns:a16="http://schemas.microsoft.com/office/drawing/2014/main" id="{8A460575-AE5B-12B7-02B2-74A1A7F09A77}"/>
              </a:ext>
            </a:extLst>
          </p:cNvPr>
          <p:cNvSpPr>
            <a:spLocks noGrp="1" noChangeArrowheads="1"/>
          </p:cNvSpPr>
          <p:nvPr>
            <p:ph type="title"/>
          </p:nvPr>
        </p:nvSpPr>
        <p:spPr/>
        <p:txBody>
          <a:bodyPr/>
          <a:lstStyle/>
          <a:p>
            <a:pPr algn="ctr"/>
            <a:r>
              <a:rPr lang="en-US" altLang="zh-CN" sz="3600"/>
              <a:t>9.5  </a:t>
            </a:r>
            <a:r>
              <a:rPr lang="zh-CN" altLang="en-US" sz="3600"/>
              <a:t>展望</a:t>
            </a:r>
          </a:p>
        </p:txBody>
      </p:sp>
      <p:sp>
        <p:nvSpPr>
          <p:cNvPr id="74756" name="Oval 22">
            <a:extLst>
              <a:ext uri="{FF2B5EF4-FFF2-40B4-BE49-F238E27FC236}">
                <a16:creationId xmlns:a16="http://schemas.microsoft.com/office/drawing/2014/main" id="{C9A76294-72E5-5FB7-DF29-B35A4E91FA69}"/>
              </a:ext>
            </a:extLst>
          </p:cNvPr>
          <p:cNvSpPr>
            <a:spLocks noChangeArrowheads="1"/>
          </p:cNvSpPr>
          <p:nvPr/>
        </p:nvSpPr>
        <p:spPr bwMode="auto">
          <a:xfrm>
            <a:off x="3203575" y="2852738"/>
            <a:ext cx="1439863" cy="647700"/>
          </a:xfrm>
          <a:prstGeom prst="ellipse">
            <a:avLst/>
          </a:prstGeom>
          <a:solidFill>
            <a:srgbClr val="CC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802.11n</a:t>
            </a:r>
          </a:p>
        </p:txBody>
      </p:sp>
      <p:sp>
        <p:nvSpPr>
          <p:cNvPr id="74757" name="Text Box 19">
            <a:extLst>
              <a:ext uri="{FF2B5EF4-FFF2-40B4-BE49-F238E27FC236}">
                <a16:creationId xmlns:a16="http://schemas.microsoft.com/office/drawing/2014/main" id="{17B0518F-E1E2-134D-15CB-D35243C9BD9A}"/>
              </a:ext>
            </a:extLst>
          </p:cNvPr>
          <p:cNvSpPr txBox="1">
            <a:spLocks noChangeArrowheads="1"/>
          </p:cNvSpPr>
          <p:nvPr/>
        </p:nvSpPr>
        <p:spPr bwMode="auto">
          <a:xfrm>
            <a:off x="7926388" y="5614988"/>
            <a:ext cx="1098550" cy="422275"/>
          </a:xfrm>
          <a:prstGeom prst="rect">
            <a:avLst/>
          </a:prstGeom>
          <a:solidFill>
            <a:schemeClr val="bg1"/>
          </a:solidFill>
          <a:ln>
            <a:noFill/>
          </a:ln>
          <a:effectLst/>
          <a:extLs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r" eaLnBrk="1" hangingPunct="1">
              <a:lnSpc>
                <a:spcPct val="120000"/>
              </a:lnSpc>
            </a:pPr>
            <a:r>
              <a:rPr lang="zh-CN" altLang="en-US" sz="1800">
                <a:solidFill>
                  <a:schemeClr val="folHlink"/>
                </a:solidFill>
                <a:latin typeface="Arial" panose="020B0604020202020204" pitchFamily="34" charset="0"/>
                <a:ea typeface="黑体" panose="02010609060101010101" pitchFamily="49" charset="-122"/>
              </a:rPr>
              <a:t>覆盖范围</a:t>
            </a:r>
          </a:p>
        </p:txBody>
      </p:sp>
      <p:sp>
        <p:nvSpPr>
          <p:cNvPr id="74758" name="Text Box 5">
            <a:extLst>
              <a:ext uri="{FF2B5EF4-FFF2-40B4-BE49-F238E27FC236}">
                <a16:creationId xmlns:a16="http://schemas.microsoft.com/office/drawing/2014/main" id="{B8666DD0-33AB-5620-0E88-9788F6690542}"/>
              </a:ext>
            </a:extLst>
          </p:cNvPr>
          <p:cNvSpPr txBox="1">
            <a:spLocks noChangeArrowheads="1"/>
          </p:cNvSpPr>
          <p:nvPr/>
        </p:nvSpPr>
        <p:spPr bwMode="auto">
          <a:xfrm>
            <a:off x="-66675" y="1916113"/>
            <a:ext cx="1133475"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10Gb/s</a:t>
            </a:r>
          </a:p>
          <a:p>
            <a:pPr algn="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1 Gb/s</a:t>
            </a:r>
          </a:p>
          <a:p>
            <a:pPr algn="r" eaLnBrk="1" hangingPunct="1">
              <a:lnSpc>
                <a:spcPct val="120000"/>
              </a:lnSpc>
            </a:pPr>
            <a:endParaRPr lang="en-US" altLang="zh-CN" sz="1800">
              <a:solidFill>
                <a:schemeClr val="folHlink"/>
              </a:solidFill>
              <a:latin typeface="Arial" panose="020B0604020202020204" pitchFamily="34" charset="0"/>
              <a:ea typeface="黑体" panose="02010609060101010101" pitchFamily="49" charset="-122"/>
            </a:endParaRPr>
          </a:p>
          <a:p>
            <a:pPr algn="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100 Mb/s</a:t>
            </a:r>
          </a:p>
          <a:p>
            <a:pPr algn="r" eaLnBrk="1" hangingPunct="1">
              <a:lnSpc>
                <a:spcPct val="120000"/>
              </a:lnSpc>
            </a:pPr>
            <a:endParaRPr lang="en-US" altLang="zh-CN" sz="1800">
              <a:solidFill>
                <a:schemeClr val="folHlink"/>
              </a:solidFill>
              <a:latin typeface="Arial" panose="020B0604020202020204" pitchFamily="34" charset="0"/>
              <a:ea typeface="黑体" panose="02010609060101010101" pitchFamily="49" charset="-122"/>
            </a:endParaRPr>
          </a:p>
          <a:p>
            <a:pPr algn="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10 Mb/s</a:t>
            </a:r>
          </a:p>
          <a:p>
            <a:pPr algn="r" eaLnBrk="1" hangingPunct="1">
              <a:lnSpc>
                <a:spcPct val="120000"/>
              </a:lnSpc>
            </a:pPr>
            <a:endParaRPr lang="en-US" altLang="zh-CN" sz="1800">
              <a:solidFill>
                <a:schemeClr val="folHlink"/>
              </a:solidFill>
              <a:latin typeface="Arial" panose="020B0604020202020204" pitchFamily="34" charset="0"/>
              <a:ea typeface="黑体" panose="02010609060101010101" pitchFamily="49" charset="-122"/>
            </a:endParaRPr>
          </a:p>
          <a:p>
            <a:pPr algn="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1 Mb/s</a:t>
            </a:r>
          </a:p>
          <a:p>
            <a:pPr algn="r" eaLnBrk="1" hangingPunct="1">
              <a:lnSpc>
                <a:spcPct val="120000"/>
              </a:lnSpc>
            </a:pPr>
            <a:endParaRPr lang="en-US" altLang="zh-CN" sz="1800">
              <a:solidFill>
                <a:schemeClr val="folHlink"/>
              </a:solidFill>
              <a:latin typeface="Arial" panose="020B0604020202020204" pitchFamily="34" charset="0"/>
              <a:ea typeface="黑体" panose="02010609060101010101" pitchFamily="49" charset="-122"/>
            </a:endParaRPr>
          </a:p>
          <a:p>
            <a:pPr algn="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100 kb/s</a:t>
            </a:r>
          </a:p>
          <a:p>
            <a:pPr algn="r" eaLnBrk="1" hangingPunct="1">
              <a:lnSpc>
                <a:spcPct val="120000"/>
              </a:lnSpc>
            </a:pPr>
            <a:endParaRPr lang="en-US" altLang="zh-CN" sz="1800">
              <a:solidFill>
                <a:schemeClr val="folHlink"/>
              </a:solidFill>
              <a:latin typeface="Arial" panose="020B0604020202020204" pitchFamily="34" charset="0"/>
              <a:ea typeface="黑体" panose="02010609060101010101" pitchFamily="49" charset="-122"/>
            </a:endParaRPr>
          </a:p>
          <a:p>
            <a:pPr algn="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10 kb/s</a:t>
            </a:r>
          </a:p>
          <a:p>
            <a:pPr algn="r" eaLnBrk="1" hangingPunct="1">
              <a:lnSpc>
                <a:spcPct val="120000"/>
              </a:lnSpc>
            </a:pPr>
            <a:endParaRPr lang="en-US" altLang="zh-CN" sz="1800">
              <a:solidFill>
                <a:schemeClr val="folHlink"/>
              </a:solidFill>
              <a:latin typeface="Arial" panose="020B0604020202020204" pitchFamily="34" charset="0"/>
              <a:ea typeface="黑体" panose="02010609060101010101" pitchFamily="49" charset="-122"/>
            </a:endParaRPr>
          </a:p>
          <a:p>
            <a:pPr algn="r" eaLnBrk="1" hangingPunct="1">
              <a:lnSpc>
                <a:spcPct val="120000"/>
              </a:lnSpc>
            </a:pPr>
            <a:endParaRPr lang="en-US" altLang="zh-CN" sz="1800">
              <a:solidFill>
                <a:schemeClr val="folHlink"/>
              </a:solidFill>
              <a:latin typeface="Arial" panose="020B0604020202020204" pitchFamily="34" charset="0"/>
              <a:ea typeface="黑体" panose="02010609060101010101" pitchFamily="49" charset="-122"/>
            </a:endParaRPr>
          </a:p>
          <a:p>
            <a:pPr algn="r" eaLnBrk="1" hangingPunct="1">
              <a:lnSpc>
                <a:spcPct val="120000"/>
              </a:lnSpc>
            </a:pPr>
            <a:endParaRPr lang="en-US" altLang="zh-CN" sz="1800">
              <a:solidFill>
                <a:schemeClr val="folHlink"/>
              </a:solidFill>
              <a:latin typeface="Arial" panose="020B0604020202020204" pitchFamily="34" charset="0"/>
              <a:ea typeface="黑体" panose="02010609060101010101" pitchFamily="49" charset="-122"/>
            </a:endParaRPr>
          </a:p>
        </p:txBody>
      </p:sp>
      <p:sp>
        <p:nvSpPr>
          <p:cNvPr id="74759" name="Line 6">
            <a:extLst>
              <a:ext uri="{FF2B5EF4-FFF2-40B4-BE49-F238E27FC236}">
                <a16:creationId xmlns:a16="http://schemas.microsoft.com/office/drawing/2014/main" id="{5E3C877B-BDF1-AF8D-BFE0-D1B44C97554D}"/>
              </a:ext>
            </a:extLst>
          </p:cNvPr>
          <p:cNvSpPr>
            <a:spLocks noChangeShapeType="1"/>
          </p:cNvSpPr>
          <p:nvPr/>
        </p:nvSpPr>
        <p:spPr bwMode="auto">
          <a:xfrm>
            <a:off x="971550" y="6034088"/>
            <a:ext cx="7416800"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0" name="Line 7">
            <a:extLst>
              <a:ext uri="{FF2B5EF4-FFF2-40B4-BE49-F238E27FC236}">
                <a16:creationId xmlns:a16="http://schemas.microsoft.com/office/drawing/2014/main" id="{A1B33B55-48BC-9D48-F4E4-9B4FD982F97F}"/>
              </a:ext>
            </a:extLst>
          </p:cNvPr>
          <p:cNvSpPr>
            <a:spLocks noChangeShapeType="1"/>
          </p:cNvSpPr>
          <p:nvPr/>
        </p:nvSpPr>
        <p:spPr bwMode="auto">
          <a:xfrm rot="-5400000">
            <a:off x="-1266825" y="3940176"/>
            <a:ext cx="4765675"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61" name="Text Box 8">
            <a:extLst>
              <a:ext uri="{FF2B5EF4-FFF2-40B4-BE49-F238E27FC236}">
                <a16:creationId xmlns:a16="http://schemas.microsoft.com/office/drawing/2014/main" id="{7D5D16B8-6B99-71CD-A3AB-A859916FD8C3}"/>
              </a:ext>
            </a:extLst>
          </p:cNvPr>
          <p:cNvSpPr txBox="1">
            <a:spLocks noChangeArrowheads="1"/>
          </p:cNvSpPr>
          <p:nvPr/>
        </p:nvSpPr>
        <p:spPr bwMode="auto">
          <a:xfrm>
            <a:off x="1109663" y="1377950"/>
            <a:ext cx="8699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pPr>
            <a:r>
              <a:rPr lang="zh-CN" altLang="en-US" sz="1800">
                <a:solidFill>
                  <a:schemeClr val="folHlink"/>
                </a:solidFill>
                <a:latin typeface="Arial" panose="020B0604020202020204" pitchFamily="34" charset="0"/>
                <a:ea typeface="黑体" panose="02010609060101010101" pitchFamily="49" charset="-122"/>
              </a:rPr>
              <a:t>用户</a:t>
            </a:r>
          </a:p>
          <a:p>
            <a:pPr algn="ctr" eaLnBrk="1" hangingPunct="1">
              <a:lnSpc>
                <a:spcPct val="95000"/>
              </a:lnSpc>
            </a:pPr>
            <a:r>
              <a:rPr lang="zh-CN" altLang="en-US" sz="1800">
                <a:solidFill>
                  <a:schemeClr val="folHlink"/>
                </a:solidFill>
                <a:latin typeface="Arial" panose="020B0604020202020204" pitchFamily="34" charset="0"/>
                <a:ea typeface="黑体" panose="02010609060101010101" pitchFamily="49" charset="-122"/>
              </a:rPr>
              <a:t>数据率</a:t>
            </a:r>
          </a:p>
        </p:txBody>
      </p:sp>
      <p:sp>
        <p:nvSpPr>
          <p:cNvPr id="74762" name="Text Box 9">
            <a:extLst>
              <a:ext uri="{FF2B5EF4-FFF2-40B4-BE49-F238E27FC236}">
                <a16:creationId xmlns:a16="http://schemas.microsoft.com/office/drawing/2014/main" id="{900750E7-079D-DCCA-B1D0-C18A6875953B}"/>
              </a:ext>
            </a:extLst>
          </p:cNvPr>
          <p:cNvSpPr txBox="1">
            <a:spLocks noChangeArrowheads="1"/>
          </p:cNvSpPr>
          <p:nvPr/>
        </p:nvSpPr>
        <p:spPr bwMode="auto">
          <a:xfrm>
            <a:off x="2009775" y="5978525"/>
            <a:ext cx="67754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PAN                        LAN                        MAN                         WAN</a:t>
            </a:r>
          </a:p>
        </p:txBody>
      </p:sp>
      <p:sp>
        <p:nvSpPr>
          <p:cNvPr id="74763" name="Oval 10">
            <a:extLst>
              <a:ext uri="{FF2B5EF4-FFF2-40B4-BE49-F238E27FC236}">
                <a16:creationId xmlns:a16="http://schemas.microsoft.com/office/drawing/2014/main" id="{9C74DB08-4BC3-8E57-3EC2-8B13D4EAEE7B}"/>
              </a:ext>
            </a:extLst>
          </p:cNvPr>
          <p:cNvSpPr>
            <a:spLocks noChangeArrowheads="1"/>
          </p:cNvSpPr>
          <p:nvPr/>
        </p:nvSpPr>
        <p:spPr bwMode="auto">
          <a:xfrm>
            <a:off x="1476375" y="4810125"/>
            <a:ext cx="1439863" cy="720725"/>
          </a:xfrm>
          <a:prstGeom prst="ellipse">
            <a:avLst/>
          </a:prstGeom>
          <a:solidFill>
            <a:srgbClr val="CC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802.15.4</a:t>
            </a:r>
          </a:p>
          <a:p>
            <a:pPr algn="ctr" eaLnBrk="1" hangingPunct="1"/>
            <a:r>
              <a:rPr lang="en-US" altLang="zh-CN" sz="1800">
                <a:solidFill>
                  <a:schemeClr val="folHlink"/>
                </a:solidFill>
                <a:latin typeface="Arial" panose="020B0604020202020204" pitchFamily="34" charset="0"/>
                <a:ea typeface="黑体" panose="02010609060101010101" pitchFamily="49" charset="-122"/>
              </a:rPr>
              <a:t>ZigBee</a:t>
            </a:r>
          </a:p>
        </p:txBody>
      </p:sp>
      <p:sp>
        <p:nvSpPr>
          <p:cNvPr id="74764" name="Oval 11">
            <a:extLst>
              <a:ext uri="{FF2B5EF4-FFF2-40B4-BE49-F238E27FC236}">
                <a16:creationId xmlns:a16="http://schemas.microsoft.com/office/drawing/2014/main" id="{DF441BB7-CA83-98C5-B4AB-313D13F0410A}"/>
              </a:ext>
            </a:extLst>
          </p:cNvPr>
          <p:cNvSpPr>
            <a:spLocks noChangeArrowheads="1"/>
          </p:cNvSpPr>
          <p:nvPr/>
        </p:nvSpPr>
        <p:spPr bwMode="auto">
          <a:xfrm>
            <a:off x="1476375" y="4233863"/>
            <a:ext cx="1439863" cy="647700"/>
          </a:xfrm>
          <a:prstGeom prst="ellipse">
            <a:avLst/>
          </a:prstGeom>
          <a:solidFill>
            <a:srgbClr val="FF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802.15.1</a:t>
            </a:r>
          </a:p>
          <a:p>
            <a:pPr algn="ctr" eaLnBrk="1" hangingPunct="1"/>
            <a:r>
              <a:rPr lang="zh-CN" altLang="en-US" sz="1800">
                <a:solidFill>
                  <a:schemeClr val="folHlink"/>
                </a:solidFill>
                <a:latin typeface="Arial" panose="020B0604020202020204" pitchFamily="34" charset="0"/>
                <a:ea typeface="黑体" panose="02010609060101010101" pitchFamily="49" charset="-122"/>
              </a:rPr>
              <a:t>蓝牙</a:t>
            </a:r>
          </a:p>
        </p:txBody>
      </p:sp>
      <p:sp>
        <p:nvSpPr>
          <p:cNvPr id="74765" name="Oval 12">
            <a:extLst>
              <a:ext uri="{FF2B5EF4-FFF2-40B4-BE49-F238E27FC236}">
                <a16:creationId xmlns:a16="http://schemas.microsoft.com/office/drawing/2014/main" id="{48F3BD4F-DEE3-44F1-36BD-45A843EAE387}"/>
              </a:ext>
            </a:extLst>
          </p:cNvPr>
          <p:cNvSpPr>
            <a:spLocks noChangeArrowheads="1"/>
          </p:cNvSpPr>
          <p:nvPr/>
        </p:nvSpPr>
        <p:spPr bwMode="auto">
          <a:xfrm>
            <a:off x="1476375" y="2651125"/>
            <a:ext cx="1439863" cy="647700"/>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802.15.3</a:t>
            </a:r>
          </a:p>
          <a:p>
            <a:pPr algn="ctr" eaLnBrk="1" hangingPunct="1"/>
            <a:r>
              <a:rPr lang="zh-CN" altLang="en-US" sz="1800">
                <a:solidFill>
                  <a:schemeClr val="folHlink"/>
                </a:solidFill>
                <a:latin typeface="Arial" panose="020B0604020202020204" pitchFamily="34" charset="0"/>
                <a:ea typeface="黑体" panose="02010609060101010101" pitchFamily="49" charset="-122"/>
              </a:rPr>
              <a:t>超宽带</a:t>
            </a:r>
          </a:p>
        </p:txBody>
      </p:sp>
      <p:sp>
        <p:nvSpPr>
          <p:cNvPr id="74766" name="Oval 13">
            <a:extLst>
              <a:ext uri="{FF2B5EF4-FFF2-40B4-BE49-F238E27FC236}">
                <a16:creationId xmlns:a16="http://schemas.microsoft.com/office/drawing/2014/main" id="{40498089-53FE-1209-F1ED-B34D63729CD6}"/>
              </a:ext>
            </a:extLst>
          </p:cNvPr>
          <p:cNvSpPr>
            <a:spLocks noChangeArrowheads="1"/>
          </p:cNvSpPr>
          <p:nvPr/>
        </p:nvSpPr>
        <p:spPr bwMode="auto">
          <a:xfrm>
            <a:off x="3203575" y="3298825"/>
            <a:ext cx="1439863" cy="647700"/>
          </a:xfrm>
          <a:prstGeom prst="ellipse">
            <a:avLst/>
          </a:prstGeom>
          <a:solidFill>
            <a:srgbClr val="FF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802.11g, a</a:t>
            </a:r>
          </a:p>
        </p:txBody>
      </p:sp>
      <p:sp>
        <p:nvSpPr>
          <p:cNvPr id="74767" name="Oval 14">
            <a:extLst>
              <a:ext uri="{FF2B5EF4-FFF2-40B4-BE49-F238E27FC236}">
                <a16:creationId xmlns:a16="http://schemas.microsoft.com/office/drawing/2014/main" id="{92C4CD7C-FD57-0802-D7A2-9539A949F6B2}"/>
              </a:ext>
            </a:extLst>
          </p:cNvPr>
          <p:cNvSpPr>
            <a:spLocks noChangeArrowheads="1"/>
          </p:cNvSpPr>
          <p:nvPr/>
        </p:nvSpPr>
        <p:spPr bwMode="auto">
          <a:xfrm>
            <a:off x="3203575" y="3802063"/>
            <a:ext cx="1439863" cy="64770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802.11b</a:t>
            </a:r>
          </a:p>
        </p:txBody>
      </p:sp>
      <p:sp>
        <p:nvSpPr>
          <p:cNvPr id="74768" name="Oval 15">
            <a:extLst>
              <a:ext uri="{FF2B5EF4-FFF2-40B4-BE49-F238E27FC236}">
                <a16:creationId xmlns:a16="http://schemas.microsoft.com/office/drawing/2014/main" id="{EEE09D8E-EA1E-20FE-C3AF-E640C3159FC3}"/>
              </a:ext>
            </a:extLst>
          </p:cNvPr>
          <p:cNvSpPr>
            <a:spLocks noChangeArrowheads="1"/>
          </p:cNvSpPr>
          <p:nvPr/>
        </p:nvSpPr>
        <p:spPr bwMode="auto">
          <a:xfrm>
            <a:off x="4860925" y="3586163"/>
            <a:ext cx="1439863" cy="647700"/>
          </a:xfrm>
          <a:prstGeom prst="ellipse">
            <a:avLst/>
          </a:pr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802.16</a:t>
            </a:r>
          </a:p>
        </p:txBody>
      </p:sp>
      <p:sp>
        <p:nvSpPr>
          <p:cNvPr id="74769" name="Oval 16">
            <a:extLst>
              <a:ext uri="{FF2B5EF4-FFF2-40B4-BE49-F238E27FC236}">
                <a16:creationId xmlns:a16="http://schemas.microsoft.com/office/drawing/2014/main" id="{41C1C7D8-8517-505F-597F-691D909353B8}"/>
              </a:ext>
            </a:extLst>
          </p:cNvPr>
          <p:cNvSpPr>
            <a:spLocks noChangeArrowheads="1"/>
          </p:cNvSpPr>
          <p:nvPr/>
        </p:nvSpPr>
        <p:spPr bwMode="auto">
          <a:xfrm>
            <a:off x="6732588" y="5099050"/>
            <a:ext cx="1439862" cy="647700"/>
          </a:xfrm>
          <a:prstGeom prst="ellipse">
            <a:avLst/>
          </a:prstGeom>
          <a:solidFill>
            <a:srgbClr val="CC66FF"/>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2G</a:t>
            </a:r>
          </a:p>
          <a:p>
            <a:pPr algn="ctr" eaLnBrk="1" hangingPunct="1"/>
            <a:r>
              <a:rPr lang="zh-CN" altLang="en-US" sz="1800">
                <a:solidFill>
                  <a:schemeClr val="folHlink"/>
                </a:solidFill>
                <a:latin typeface="Arial" panose="020B0604020202020204" pitchFamily="34" charset="0"/>
                <a:ea typeface="黑体" panose="02010609060101010101" pitchFamily="49" charset="-122"/>
              </a:rPr>
              <a:t>移动通信</a:t>
            </a:r>
          </a:p>
        </p:txBody>
      </p:sp>
      <p:sp>
        <p:nvSpPr>
          <p:cNvPr id="74770" name="Oval 17">
            <a:extLst>
              <a:ext uri="{FF2B5EF4-FFF2-40B4-BE49-F238E27FC236}">
                <a16:creationId xmlns:a16="http://schemas.microsoft.com/office/drawing/2014/main" id="{F43AE569-3F0E-531D-7A43-4135B160CEA4}"/>
              </a:ext>
            </a:extLst>
          </p:cNvPr>
          <p:cNvSpPr>
            <a:spLocks noChangeArrowheads="1"/>
          </p:cNvSpPr>
          <p:nvPr/>
        </p:nvSpPr>
        <p:spPr bwMode="auto">
          <a:xfrm>
            <a:off x="6732588" y="4306888"/>
            <a:ext cx="1439862" cy="647700"/>
          </a:xfrm>
          <a:prstGeom prst="ellipse">
            <a:avLst/>
          </a:prstGeom>
          <a:solidFill>
            <a:srgbClr val="66FF33"/>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3G</a:t>
            </a:r>
          </a:p>
          <a:p>
            <a:pPr algn="ctr" eaLnBrk="1" hangingPunct="1"/>
            <a:r>
              <a:rPr lang="zh-CN" altLang="en-US" sz="1800">
                <a:solidFill>
                  <a:schemeClr val="folHlink"/>
                </a:solidFill>
                <a:latin typeface="Arial" panose="020B0604020202020204" pitchFamily="34" charset="0"/>
                <a:ea typeface="黑体" panose="02010609060101010101" pitchFamily="49" charset="-122"/>
              </a:rPr>
              <a:t>移动通信</a:t>
            </a:r>
          </a:p>
        </p:txBody>
      </p:sp>
      <p:sp>
        <p:nvSpPr>
          <p:cNvPr id="74771" name="Oval 18">
            <a:extLst>
              <a:ext uri="{FF2B5EF4-FFF2-40B4-BE49-F238E27FC236}">
                <a16:creationId xmlns:a16="http://schemas.microsoft.com/office/drawing/2014/main" id="{855304F4-A53A-80E2-0CB4-646918B9AFF9}"/>
              </a:ext>
            </a:extLst>
          </p:cNvPr>
          <p:cNvSpPr>
            <a:spLocks noChangeArrowheads="1"/>
          </p:cNvSpPr>
          <p:nvPr/>
        </p:nvSpPr>
        <p:spPr bwMode="auto">
          <a:xfrm>
            <a:off x="6659563" y="2794000"/>
            <a:ext cx="1439862" cy="647700"/>
          </a:xfrm>
          <a:prstGeom prst="ellipse">
            <a:avLst/>
          </a:prstGeom>
          <a:solidFill>
            <a:srgbClr val="CC9900"/>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folHlink"/>
                </a:solidFill>
                <a:latin typeface="Arial" panose="020B0604020202020204" pitchFamily="34" charset="0"/>
                <a:ea typeface="黑体" panose="02010609060101010101" pitchFamily="49" charset="-122"/>
              </a:rPr>
              <a:t>4G</a:t>
            </a:r>
          </a:p>
          <a:p>
            <a:pPr algn="ctr" eaLnBrk="1" hangingPunct="1"/>
            <a:r>
              <a:rPr lang="zh-CN" altLang="en-US" sz="1800">
                <a:solidFill>
                  <a:schemeClr val="folHlink"/>
                </a:solidFill>
                <a:latin typeface="Arial" panose="020B0604020202020204" pitchFamily="34" charset="0"/>
                <a:ea typeface="黑体" panose="02010609060101010101" pitchFamily="49" charset="-122"/>
              </a:rPr>
              <a:t>移动通信</a:t>
            </a:r>
          </a:p>
        </p:txBody>
      </p:sp>
      <p:sp>
        <p:nvSpPr>
          <p:cNvPr id="74772" name="Text Box 20">
            <a:extLst>
              <a:ext uri="{FF2B5EF4-FFF2-40B4-BE49-F238E27FC236}">
                <a16:creationId xmlns:a16="http://schemas.microsoft.com/office/drawing/2014/main" id="{5DF7E026-B16D-6011-3CBB-30F09813ADB4}"/>
              </a:ext>
            </a:extLst>
          </p:cNvPr>
          <p:cNvSpPr txBox="1">
            <a:spLocks noChangeArrowheads="1"/>
          </p:cNvSpPr>
          <p:nvPr/>
        </p:nvSpPr>
        <p:spPr bwMode="auto">
          <a:xfrm>
            <a:off x="3492500" y="1628775"/>
            <a:ext cx="7175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Wi-Fi</a:t>
            </a:r>
          </a:p>
        </p:txBody>
      </p:sp>
      <p:sp>
        <p:nvSpPr>
          <p:cNvPr id="74773" name="Text Box 21">
            <a:extLst>
              <a:ext uri="{FF2B5EF4-FFF2-40B4-BE49-F238E27FC236}">
                <a16:creationId xmlns:a16="http://schemas.microsoft.com/office/drawing/2014/main" id="{8DE5BACB-A9C9-0B5D-99BE-44D47788291B}"/>
              </a:ext>
            </a:extLst>
          </p:cNvPr>
          <p:cNvSpPr txBox="1">
            <a:spLocks noChangeArrowheads="1"/>
          </p:cNvSpPr>
          <p:nvPr/>
        </p:nvSpPr>
        <p:spPr bwMode="auto">
          <a:xfrm>
            <a:off x="5076825" y="3195638"/>
            <a:ext cx="9461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sz="1800">
                <a:solidFill>
                  <a:schemeClr val="folHlink"/>
                </a:solidFill>
                <a:latin typeface="Arial" panose="020B0604020202020204" pitchFamily="34" charset="0"/>
                <a:ea typeface="黑体" panose="02010609060101010101" pitchFamily="49" charset="-122"/>
              </a:rPr>
              <a:t>WiMAX</a:t>
            </a:r>
          </a:p>
        </p:txBody>
      </p:sp>
      <p:sp>
        <p:nvSpPr>
          <p:cNvPr id="74774" name="Line 23">
            <a:extLst>
              <a:ext uri="{FF2B5EF4-FFF2-40B4-BE49-F238E27FC236}">
                <a16:creationId xmlns:a16="http://schemas.microsoft.com/office/drawing/2014/main" id="{5767C032-5793-712B-7462-2040B47B39EB}"/>
              </a:ext>
            </a:extLst>
          </p:cNvPr>
          <p:cNvSpPr>
            <a:spLocks noChangeShapeType="1"/>
          </p:cNvSpPr>
          <p:nvPr/>
        </p:nvSpPr>
        <p:spPr bwMode="auto">
          <a:xfrm flipV="1">
            <a:off x="7451725" y="3429000"/>
            <a:ext cx="0" cy="863600"/>
          </a:xfrm>
          <a:prstGeom prst="line">
            <a:avLst/>
          </a:prstGeom>
          <a:noFill/>
          <a:ln w="762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75" name="灯片编号占位符 1">
            <a:extLst>
              <a:ext uri="{FF2B5EF4-FFF2-40B4-BE49-F238E27FC236}">
                <a16:creationId xmlns:a16="http://schemas.microsoft.com/office/drawing/2014/main" id="{564D94F1-CBE1-248E-4121-5251D0D43AC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937411CE-2243-4DEE-A040-BA651D08179D}" type="slidenum">
              <a:rPr lang="en-US" altLang="zh-CN" sz="1200">
                <a:solidFill>
                  <a:srgbClr val="898989"/>
                </a:solidFill>
              </a:rPr>
              <a:pPr eaLnBrk="1" hangingPunct="1"/>
              <a:t>70</a:t>
            </a:fld>
            <a:endParaRPr lang="en-US" altLang="zh-CN" sz="1200">
              <a:solidFill>
                <a:srgbClr val="898989"/>
              </a:solidFill>
            </a:endParaRPr>
          </a:p>
        </p:txBody>
      </p:sp>
      <p:sp>
        <p:nvSpPr>
          <p:cNvPr id="74776" name="Oval 18">
            <a:extLst>
              <a:ext uri="{FF2B5EF4-FFF2-40B4-BE49-F238E27FC236}">
                <a16:creationId xmlns:a16="http://schemas.microsoft.com/office/drawing/2014/main" id="{32BEEED0-6D7B-EDA3-E91C-F1BD9261D8D1}"/>
              </a:ext>
            </a:extLst>
          </p:cNvPr>
          <p:cNvSpPr>
            <a:spLocks noChangeArrowheads="1"/>
          </p:cNvSpPr>
          <p:nvPr/>
        </p:nvSpPr>
        <p:spPr bwMode="auto">
          <a:xfrm>
            <a:off x="6659563" y="2060575"/>
            <a:ext cx="1439862" cy="647700"/>
          </a:xfrm>
          <a:prstGeom prst="ellipse">
            <a:avLst/>
          </a:prstGeom>
          <a:solidFill>
            <a:schemeClr val="accent1"/>
          </a:solidFill>
          <a:ln w="38100" cmpd="dbl">
            <a:solidFill>
              <a:schemeClr val="folHlink"/>
            </a:solidFill>
            <a:prstDash val="sysDash"/>
            <a:round/>
            <a:headEnd/>
            <a:tailEnd/>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800">
                <a:solidFill>
                  <a:schemeClr val="bg1"/>
                </a:solidFill>
                <a:latin typeface="Arial" panose="020B0604020202020204" pitchFamily="34" charset="0"/>
                <a:ea typeface="黑体" panose="02010609060101010101" pitchFamily="49" charset="-122"/>
              </a:rPr>
              <a:t>4G</a:t>
            </a:r>
          </a:p>
          <a:p>
            <a:pPr algn="ctr" eaLnBrk="1" hangingPunct="1"/>
            <a:r>
              <a:rPr lang="zh-CN" altLang="en-US" sz="1800">
                <a:solidFill>
                  <a:schemeClr val="bg1"/>
                </a:solidFill>
                <a:latin typeface="Arial" panose="020B0604020202020204" pitchFamily="34" charset="0"/>
                <a:ea typeface="黑体" panose="02010609060101010101" pitchFamily="49" charset="-122"/>
              </a:rPr>
              <a:t>移动通信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图片 16">
            <a:extLst>
              <a:ext uri="{FF2B5EF4-FFF2-40B4-BE49-F238E27FC236}">
                <a16:creationId xmlns:a16="http://schemas.microsoft.com/office/drawing/2014/main" id="{830299DC-E610-B445-E1A5-F3D7A34EE3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78075"/>
            <a:ext cx="9144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Freeform 3">
            <a:extLst>
              <a:ext uri="{FF2B5EF4-FFF2-40B4-BE49-F238E27FC236}">
                <a16:creationId xmlns:a16="http://schemas.microsoft.com/office/drawing/2014/main" id="{1B74212E-F2B3-3E30-6400-202EF1305A49}"/>
              </a:ext>
            </a:extLst>
          </p:cNvPr>
          <p:cNvSpPr>
            <a:spLocks/>
          </p:cNvSpPr>
          <p:nvPr/>
        </p:nvSpPr>
        <p:spPr bwMode="auto">
          <a:xfrm>
            <a:off x="2454275" y="3284538"/>
            <a:ext cx="222250"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1268" name="Freeform 4">
            <a:extLst>
              <a:ext uri="{FF2B5EF4-FFF2-40B4-BE49-F238E27FC236}">
                <a16:creationId xmlns:a16="http://schemas.microsoft.com/office/drawing/2014/main" id="{B58D91C6-93AA-FC4D-3767-A403001FD7E5}"/>
              </a:ext>
            </a:extLst>
          </p:cNvPr>
          <p:cNvSpPr>
            <a:spLocks/>
          </p:cNvSpPr>
          <p:nvPr/>
        </p:nvSpPr>
        <p:spPr bwMode="auto">
          <a:xfrm>
            <a:off x="3244850" y="3644900"/>
            <a:ext cx="223838"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1269" name="Freeform 5">
            <a:extLst>
              <a:ext uri="{FF2B5EF4-FFF2-40B4-BE49-F238E27FC236}">
                <a16:creationId xmlns:a16="http://schemas.microsoft.com/office/drawing/2014/main" id="{145EE0A7-E07A-A13A-90C5-229321894DEF}"/>
              </a:ext>
            </a:extLst>
          </p:cNvPr>
          <p:cNvSpPr>
            <a:spLocks/>
          </p:cNvSpPr>
          <p:nvPr/>
        </p:nvSpPr>
        <p:spPr bwMode="auto">
          <a:xfrm>
            <a:off x="2454275" y="3789363"/>
            <a:ext cx="222250" cy="376237"/>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1270" name="Freeform 6">
            <a:extLst>
              <a:ext uri="{FF2B5EF4-FFF2-40B4-BE49-F238E27FC236}">
                <a16:creationId xmlns:a16="http://schemas.microsoft.com/office/drawing/2014/main" id="{32E0BFAC-FA34-3F43-433A-4DAB2614FBE0}"/>
              </a:ext>
            </a:extLst>
          </p:cNvPr>
          <p:cNvSpPr>
            <a:spLocks/>
          </p:cNvSpPr>
          <p:nvPr/>
        </p:nvSpPr>
        <p:spPr bwMode="auto">
          <a:xfrm>
            <a:off x="3244850" y="3141663"/>
            <a:ext cx="223838"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1271" name="Freeform 7">
            <a:extLst>
              <a:ext uri="{FF2B5EF4-FFF2-40B4-BE49-F238E27FC236}">
                <a16:creationId xmlns:a16="http://schemas.microsoft.com/office/drawing/2014/main" id="{826C1A6C-D2F9-879C-15F6-6942253CF220}"/>
              </a:ext>
            </a:extLst>
          </p:cNvPr>
          <p:cNvSpPr>
            <a:spLocks/>
          </p:cNvSpPr>
          <p:nvPr/>
        </p:nvSpPr>
        <p:spPr bwMode="auto">
          <a:xfrm>
            <a:off x="5859463" y="3213100"/>
            <a:ext cx="223837" cy="374650"/>
          </a:xfrm>
          <a:custGeom>
            <a:avLst/>
            <a:gdLst>
              <a:gd name="T0" fmla="*/ 0 w 336"/>
              <a:gd name="T1" fmla="*/ 0 h 358"/>
              <a:gd name="T2" fmla="*/ 2147483647 w 336"/>
              <a:gd name="T3" fmla="*/ 2147483647 h 358"/>
              <a:gd name="T4" fmla="*/ 2147483647 w 336"/>
              <a:gd name="T5" fmla="*/ 2147483647 h 358"/>
              <a:gd name="T6" fmla="*/ 2147483647 w 336"/>
              <a:gd name="T7" fmla="*/ 2147483647 h 358"/>
              <a:gd name="T8" fmla="*/ 2147483647 w 336"/>
              <a:gd name="T9" fmla="*/ 2147483647 h 358"/>
              <a:gd name="T10" fmla="*/ 2147483647 w 336"/>
              <a:gd name="T11" fmla="*/ 2147483647 h 358"/>
              <a:gd name="T12" fmla="*/ 0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a:p>
        </p:txBody>
      </p:sp>
      <p:sp>
        <p:nvSpPr>
          <p:cNvPr id="11272" name="Freeform 8">
            <a:extLst>
              <a:ext uri="{FF2B5EF4-FFF2-40B4-BE49-F238E27FC236}">
                <a16:creationId xmlns:a16="http://schemas.microsoft.com/office/drawing/2014/main" id="{33CC8ED9-523C-E6A8-5F84-0F51230760D3}"/>
              </a:ext>
            </a:extLst>
          </p:cNvPr>
          <p:cNvSpPr>
            <a:spLocks/>
          </p:cNvSpPr>
          <p:nvPr/>
        </p:nvSpPr>
        <p:spPr bwMode="auto">
          <a:xfrm>
            <a:off x="6653213" y="3644900"/>
            <a:ext cx="223837" cy="373063"/>
          </a:xfrm>
          <a:custGeom>
            <a:avLst/>
            <a:gdLst>
              <a:gd name="T0" fmla="*/ 2147483647 w 336"/>
              <a:gd name="T1" fmla="*/ 2147483647 h 358"/>
              <a:gd name="T2" fmla="*/ 2147483647 w 336"/>
              <a:gd name="T3" fmla="*/ 2147483647 h 358"/>
              <a:gd name="T4" fmla="*/ 2147483647 w 336"/>
              <a:gd name="T5" fmla="*/ 2147483647 h 358"/>
              <a:gd name="T6" fmla="*/ 0 w 336"/>
              <a:gd name="T7" fmla="*/ 0 h 358"/>
              <a:gd name="T8" fmla="*/ 2147483647 w 336"/>
              <a:gd name="T9" fmla="*/ 2147483647 h 358"/>
              <a:gd name="T10" fmla="*/ 2147483647 w 336"/>
              <a:gd name="T11" fmla="*/ 2147483647 h 358"/>
              <a:gd name="T12" fmla="*/ 2147483647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a:p>
        </p:txBody>
      </p:sp>
      <p:sp>
        <p:nvSpPr>
          <p:cNvPr id="11273" name="Freeform 9">
            <a:extLst>
              <a:ext uri="{FF2B5EF4-FFF2-40B4-BE49-F238E27FC236}">
                <a16:creationId xmlns:a16="http://schemas.microsoft.com/office/drawing/2014/main" id="{A453AF51-DAF7-3D99-00F6-176E10D1324B}"/>
              </a:ext>
            </a:extLst>
          </p:cNvPr>
          <p:cNvSpPr>
            <a:spLocks/>
          </p:cNvSpPr>
          <p:nvPr/>
        </p:nvSpPr>
        <p:spPr bwMode="auto">
          <a:xfrm>
            <a:off x="5859463" y="3716338"/>
            <a:ext cx="223837" cy="374650"/>
          </a:xfrm>
          <a:custGeom>
            <a:avLst/>
            <a:gdLst>
              <a:gd name="T0" fmla="*/ 0 w 336"/>
              <a:gd name="T1" fmla="*/ 2147483647 h 358"/>
              <a:gd name="T2" fmla="*/ 2147483647 w 336"/>
              <a:gd name="T3" fmla="*/ 2147483647 h 358"/>
              <a:gd name="T4" fmla="*/ 2147483647 w 336"/>
              <a:gd name="T5" fmla="*/ 2147483647 h 358"/>
              <a:gd name="T6" fmla="*/ 2147483647 w 336"/>
              <a:gd name="T7" fmla="*/ 0 h 358"/>
              <a:gd name="T8" fmla="*/ 2147483647 w 336"/>
              <a:gd name="T9" fmla="*/ 2147483647 h 358"/>
              <a:gd name="T10" fmla="*/ 2147483647 w 336"/>
              <a:gd name="T11" fmla="*/ 2147483647 h 358"/>
              <a:gd name="T12" fmla="*/ 0 w 336"/>
              <a:gd name="T13" fmla="*/ 2147483647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a:p>
        </p:txBody>
      </p:sp>
      <p:sp>
        <p:nvSpPr>
          <p:cNvPr id="11274" name="Freeform 10">
            <a:extLst>
              <a:ext uri="{FF2B5EF4-FFF2-40B4-BE49-F238E27FC236}">
                <a16:creationId xmlns:a16="http://schemas.microsoft.com/office/drawing/2014/main" id="{3B05FD0F-5AFC-C802-0C35-643441A74F89}"/>
              </a:ext>
            </a:extLst>
          </p:cNvPr>
          <p:cNvSpPr>
            <a:spLocks/>
          </p:cNvSpPr>
          <p:nvPr/>
        </p:nvSpPr>
        <p:spPr bwMode="auto">
          <a:xfrm>
            <a:off x="6586538" y="3141663"/>
            <a:ext cx="223837" cy="374650"/>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a:p>
        </p:txBody>
      </p:sp>
      <p:sp>
        <p:nvSpPr>
          <p:cNvPr id="11275" name="Text Box 11">
            <a:extLst>
              <a:ext uri="{FF2B5EF4-FFF2-40B4-BE49-F238E27FC236}">
                <a16:creationId xmlns:a16="http://schemas.microsoft.com/office/drawing/2014/main" id="{9F4158B4-A00A-9A10-4A83-99FACCD2F281}"/>
              </a:ext>
            </a:extLst>
          </p:cNvPr>
          <p:cNvSpPr txBox="1">
            <a:spLocks noChangeArrowheads="1"/>
          </p:cNvSpPr>
          <p:nvPr/>
        </p:nvSpPr>
        <p:spPr bwMode="auto">
          <a:xfrm>
            <a:off x="3348038"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1</a:t>
            </a:r>
          </a:p>
        </p:txBody>
      </p:sp>
      <p:sp>
        <p:nvSpPr>
          <p:cNvPr id="11276" name="Text Box 12">
            <a:extLst>
              <a:ext uri="{FF2B5EF4-FFF2-40B4-BE49-F238E27FC236}">
                <a16:creationId xmlns:a16="http://schemas.microsoft.com/office/drawing/2014/main" id="{ABA1FEE6-3358-6AEF-E441-7167667AC9D6}"/>
              </a:ext>
            </a:extLst>
          </p:cNvPr>
          <p:cNvSpPr txBox="1">
            <a:spLocks noChangeArrowheads="1"/>
          </p:cNvSpPr>
          <p:nvPr/>
        </p:nvSpPr>
        <p:spPr bwMode="auto">
          <a:xfrm>
            <a:off x="6804025" y="3716338"/>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a:solidFill>
                  <a:srgbClr val="333399"/>
                </a:solidFill>
                <a:latin typeface="Arial" panose="020B0604020202020204" pitchFamily="34" charset="0"/>
                <a:ea typeface="黑体" panose="02010609060101010101" pitchFamily="49" charset="-122"/>
              </a:rPr>
              <a:t>AP</a:t>
            </a:r>
            <a:r>
              <a:rPr lang="en-US" altLang="zh-CN" baseline="-25000">
                <a:solidFill>
                  <a:srgbClr val="333399"/>
                </a:solidFill>
                <a:latin typeface="Arial" panose="020B0604020202020204" pitchFamily="34" charset="0"/>
                <a:ea typeface="黑体" panose="02010609060101010101" pitchFamily="49" charset="-122"/>
              </a:rPr>
              <a:t>2</a:t>
            </a:r>
          </a:p>
        </p:txBody>
      </p:sp>
      <p:sp>
        <p:nvSpPr>
          <p:cNvPr id="347149" name="Line 13">
            <a:extLst>
              <a:ext uri="{FF2B5EF4-FFF2-40B4-BE49-F238E27FC236}">
                <a16:creationId xmlns:a16="http://schemas.microsoft.com/office/drawing/2014/main" id="{B1079056-393D-52FA-7492-015045C97DD0}"/>
              </a:ext>
            </a:extLst>
          </p:cNvPr>
          <p:cNvSpPr>
            <a:spLocks noChangeShapeType="1"/>
          </p:cNvSpPr>
          <p:nvPr/>
        </p:nvSpPr>
        <p:spPr bwMode="auto">
          <a:xfrm>
            <a:off x="1044575" y="5286375"/>
            <a:ext cx="5618163" cy="63500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Text Box 14">
            <a:extLst>
              <a:ext uri="{FF2B5EF4-FFF2-40B4-BE49-F238E27FC236}">
                <a16:creationId xmlns:a16="http://schemas.microsoft.com/office/drawing/2014/main" id="{0CD18FCC-C92A-6CBD-1FAD-D0098702021B}"/>
              </a:ext>
            </a:extLst>
          </p:cNvPr>
          <p:cNvSpPr txBox="1">
            <a:spLocks noChangeArrowheads="1"/>
          </p:cNvSpPr>
          <p:nvPr/>
        </p:nvSpPr>
        <p:spPr bwMode="auto">
          <a:xfrm>
            <a:off x="1395413" y="558800"/>
            <a:ext cx="6405562"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移动站 </a:t>
            </a:r>
            <a:r>
              <a:rPr lang="en-US" altLang="zh-CN" sz="2800">
                <a:solidFill>
                  <a:srgbClr val="333399"/>
                </a:solidFill>
                <a:latin typeface="Arial" panose="020B0604020202020204" pitchFamily="34" charset="0"/>
                <a:ea typeface="黑体" panose="02010609060101010101" pitchFamily="49" charset="-122"/>
              </a:rPr>
              <a:t>A </a:t>
            </a:r>
            <a:r>
              <a:rPr lang="zh-CN" altLang="en-US" sz="2800">
                <a:solidFill>
                  <a:srgbClr val="333399"/>
                </a:solidFill>
                <a:latin typeface="Arial" panose="020B0604020202020204" pitchFamily="34" charset="0"/>
                <a:ea typeface="黑体" panose="02010609060101010101" pitchFamily="49" charset="-122"/>
              </a:rPr>
              <a:t>从某一个基本服务集</a:t>
            </a:r>
            <a:r>
              <a:rPr lang="zh-CN" altLang="en-US" sz="2800">
                <a:solidFill>
                  <a:schemeClr val="hlink"/>
                </a:solidFill>
                <a:latin typeface="Arial" panose="020B0604020202020204" pitchFamily="34" charset="0"/>
                <a:ea typeface="黑体" panose="02010609060101010101" pitchFamily="49" charset="-122"/>
              </a:rPr>
              <a:t>漫游</a:t>
            </a:r>
            <a:r>
              <a:rPr lang="zh-CN" altLang="en-US" sz="2800">
                <a:solidFill>
                  <a:srgbClr val="333399"/>
                </a:solidFill>
                <a:latin typeface="Arial" panose="020B0604020202020204" pitchFamily="34" charset="0"/>
                <a:ea typeface="黑体" panose="02010609060101010101" pitchFamily="49" charset="-122"/>
              </a:rPr>
              <a:t>到</a:t>
            </a:r>
          </a:p>
          <a:p>
            <a:pPr algn="ctr"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另一个基本服务集（到 </a:t>
            </a:r>
            <a:r>
              <a:rPr lang="en-US" altLang="zh-CN" sz="2800">
                <a:solidFill>
                  <a:srgbClr val="333399"/>
                </a:solidFill>
                <a:latin typeface="Arial" panose="020B0604020202020204" pitchFamily="34" charset="0"/>
                <a:ea typeface="黑体" panose="02010609060101010101" pitchFamily="49" charset="-122"/>
              </a:rPr>
              <a:t>A</a:t>
            </a:r>
            <a:r>
              <a:rPr lang="en-US" altLang="zh-CN" sz="280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zh-CN" altLang="en-US" sz="2800">
                <a:solidFill>
                  <a:srgbClr val="333399"/>
                </a:solidFill>
                <a:latin typeface="Arial" panose="020B0604020202020204" pitchFamily="34" charset="0"/>
                <a:ea typeface="黑体" panose="02010609060101010101" pitchFamily="49" charset="-122"/>
                <a:sym typeface="Symbol" panose="05050102010706020507" pitchFamily="18" charset="2"/>
              </a:rPr>
              <a:t>的位置）</a:t>
            </a:r>
            <a:r>
              <a:rPr lang="zh-CN" altLang="en-US" sz="2800">
                <a:solidFill>
                  <a:srgbClr val="333399"/>
                </a:solidFill>
                <a:latin typeface="Arial" panose="020B0604020202020204" pitchFamily="34" charset="0"/>
                <a:ea typeface="黑体" panose="02010609060101010101" pitchFamily="49" charset="-122"/>
              </a:rPr>
              <a:t>，</a:t>
            </a:r>
          </a:p>
          <a:p>
            <a:pPr algn="ctr" eaLnBrk="1" hangingPunct="1">
              <a:lnSpc>
                <a:spcPct val="110000"/>
              </a:lnSpc>
            </a:pPr>
            <a:r>
              <a:rPr lang="zh-CN" altLang="en-US" sz="2800">
                <a:solidFill>
                  <a:srgbClr val="333399"/>
                </a:solidFill>
                <a:latin typeface="Arial" panose="020B0604020202020204" pitchFamily="34" charset="0"/>
                <a:ea typeface="黑体" panose="02010609060101010101" pitchFamily="49" charset="-122"/>
              </a:rPr>
              <a:t>仍可保持与另一个移动站 </a:t>
            </a:r>
            <a:r>
              <a:rPr lang="en-US" altLang="zh-CN" sz="2800">
                <a:solidFill>
                  <a:srgbClr val="333399"/>
                </a:solidFill>
                <a:latin typeface="Arial" panose="020B0604020202020204" pitchFamily="34" charset="0"/>
                <a:ea typeface="黑体" panose="02010609060101010101" pitchFamily="49" charset="-122"/>
              </a:rPr>
              <a:t>B </a:t>
            </a:r>
            <a:r>
              <a:rPr lang="zh-CN" altLang="en-US" sz="2800">
                <a:solidFill>
                  <a:srgbClr val="333399"/>
                </a:solidFill>
                <a:latin typeface="Arial" panose="020B0604020202020204" pitchFamily="34" charset="0"/>
                <a:ea typeface="黑体" panose="02010609060101010101" pitchFamily="49" charset="-122"/>
              </a:rPr>
              <a:t>进行通信。 </a:t>
            </a:r>
          </a:p>
        </p:txBody>
      </p:sp>
      <p:sp>
        <p:nvSpPr>
          <p:cNvPr id="347152" name="Line 16">
            <a:extLst>
              <a:ext uri="{FF2B5EF4-FFF2-40B4-BE49-F238E27FC236}">
                <a16:creationId xmlns:a16="http://schemas.microsoft.com/office/drawing/2014/main" id="{E9321F70-EB1A-C560-8ECE-D691DCCE21D7}"/>
              </a:ext>
            </a:extLst>
          </p:cNvPr>
          <p:cNvSpPr>
            <a:spLocks noChangeShapeType="1"/>
          </p:cNvSpPr>
          <p:nvPr/>
        </p:nvSpPr>
        <p:spPr bwMode="auto">
          <a:xfrm>
            <a:off x="1039813" y="5164138"/>
            <a:ext cx="6948487" cy="304800"/>
          </a:xfrm>
          <a:prstGeom prst="line">
            <a:avLst/>
          </a:prstGeom>
          <a:noFill/>
          <a:ln w="57150">
            <a:solidFill>
              <a:srgbClr val="00CC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3" name="Line 17">
            <a:extLst>
              <a:ext uri="{FF2B5EF4-FFF2-40B4-BE49-F238E27FC236}">
                <a16:creationId xmlns:a16="http://schemas.microsoft.com/office/drawing/2014/main" id="{AE10DEC5-737F-797A-6A31-A2C1B276E8D4}"/>
              </a:ext>
            </a:extLst>
          </p:cNvPr>
          <p:cNvSpPr>
            <a:spLocks noChangeShapeType="1"/>
          </p:cNvSpPr>
          <p:nvPr/>
        </p:nvSpPr>
        <p:spPr bwMode="auto">
          <a:xfrm flipV="1">
            <a:off x="6877050" y="5589588"/>
            <a:ext cx="1223963" cy="431800"/>
          </a:xfrm>
          <a:prstGeom prst="line">
            <a:avLst/>
          </a:prstGeom>
          <a:noFill/>
          <a:ln w="57150">
            <a:solidFill>
              <a:srgbClr val="00CC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931F8AA7-840D-721E-70C7-BAE23BDD820A}"/>
              </a:ext>
            </a:extLst>
          </p:cNvPr>
          <p:cNvSpPr>
            <a:spLocks noGrp="1"/>
          </p:cNvSpPr>
          <p:nvPr>
            <p:ph type="sldNum" sz="quarter" idx="12"/>
          </p:nvPr>
        </p:nvSpPr>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FBFA85D3-E967-46C1-905B-2EE20690C2AE}" type="slidenum">
              <a:rPr lang="en-US" altLang="zh-CN" sz="1200">
                <a:solidFill>
                  <a:srgbClr val="898989"/>
                </a:solidFill>
              </a:rPr>
              <a:pPr eaLnBrk="1" hangingPunct="1"/>
              <a:t>8</a:t>
            </a:fld>
            <a:endParaRPr lang="en-US" altLang="zh-CN"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347149"/>
                                        </p:tgtEl>
                                        <p:attrNameLst>
                                          <p:attrName>style.visibility</p:attrName>
                                        </p:attrNameLst>
                                      </p:cBhvr>
                                      <p:to>
                                        <p:strVal val="visible"/>
                                      </p:to>
                                    </p:set>
                                    <p:animEffect transition="in" filter="wipe(left)">
                                      <p:cBhvr>
                                        <p:cTn id="7" dur="3000"/>
                                        <p:tgtEl>
                                          <p:spTgt spid="347149"/>
                                        </p:tgtEl>
                                      </p:cBhvr>
                                    </p:animEffect>
                                  </p:childTnLst>
                                </p:cTn>
                              </p:par>
                              <p:par>
                                <p:cTn id="8" presetID="1" presetClass="entr" presetSubtype="0" fill="hold" nodeType="withEffect">
                                  <p:stCondLst>
                                    <p:cond delay="500"/>
                                  </p:stCondLst>
                                  <p:childTnLst>
                                    <p:set>
                                      <p:cBhvr>
                                        <p:cTn id="9" dur="1" fill="hold">
                                          <p:stCondLst>
                                            <p:cond delay="0"/>
                                          </p:stCondLst>
                                        </p:cTn>
                                        <p:tgtEl>
                                          <p:spTgt spid="347152"/>
                                        </p:tgtEl>
                                        <p:attrNameLst>
                                          <p:attrName>style.visibility</p:attrName>
                                        </p:attrNameLst>
                                      </p:cBhvr>
                                      <p:to>
                                        <p:strVal val="visible"/>
                                      </p:to>
                                    </p:set>
                                  </p:childTnLst>
                                </p:cTn>
                              </p:par>
                              <p:par>
                                <p:cTn id="10" presetID="1" presetClass="exit" presetSubtype="0" fill="hold" nodeType="withEffect">
                                  <p:stCondLst>
                                    <p:cond delay="2500"/>
                                  </p:stCondLst>
                                  <p:childTnLst>
                                    <p:set>
                                      <p:cBhvr>
                                        <p:cTn id="11" dur="1" fill="hold">
                                          <p:stCondLst>
                                            <p:cond delay="0"/>
                                          </p:stCondLst>
                                        </p:cTn>
                                        <p:tgtEl>
                                          <p:spTgt spid="347152"/>
                                        </p:tgtEl>
                                        <p:attrNameLst>
                                          <p:attrName>style.visibility</p:attrName>
                                        </p:attrNameLst>
                                      </p:cBhvr>
                                      <p:to>
                                        <p:strVal val="hidden"/>
                                      </p:to>
                                    </p:set>
                                  </p:childTnLst>
                                </p:cTn>
                              </p:par>
                              <p:par>
                                <p:cTn id="12" presetID="1" presetClass="entr" presetSubtype="0" fill="hold" nodeType="withEffect">
                                  <p:stCondLst>
                                    <p:cond delay="2500"/>
                                  </p:stCondLst>
                                  <p:childTnLst>
                                    <p:set>
                                      <p:cBhvr>
                                        <p:cTn id="13" dur="1" fill="hold">
                                          <p:stCondLst>
                                            <p:cond delay="0"/>
                                          </p:stCondLst>
                                        </p:cTn>
                                        <p:tgtEl>
                                          <p:spTgt spid="34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119AE00-2975-E6D8-E210-F4D796803EF0}"/>
              </a:ext>
            </a:extLst>
          </p:cNvPr>
          <p:cNvSpPr>
            <a:spLocks noGrp="1" noChangeArrowheads="1"/>
          </p:cNvSpPr>
          <p:nvPr>
            <p:ph type="title"/>
          </p:nvPr>
        </p:nvSpPr>
        <p:spPr/>
        <p:txBody>
          <a:bodyPr/>
          <a:lstStyle/>
          <a:p>
            <a:pPr algn="ctr"/>
            <a:r>
              <a:rPr lang="zh-CN" altLang="en-US" sz="4000"/>
              <a:t>与接入点 </a:t>
            </a:r>
            <a:r>
              <a:rPr lang="en-US" altLang="zh-CN" sz="4000"/>
              <a:t>AP </a:t>
            </a:r>
            <a:br>
              <a:rPr lang="en-US" altLang="zh-CN" sz="4000"/>
            </a:br>
            <a:r>
              <a:rPr lang="zh-CN" altLang="en-US" sz="4000"/>
              <a:t>建立</a:t>
            </a:r>
            <a:r>
              <a:rPr lang="zh-CN" altLang="en-US" sz="4000">
                <a:solidFill>
                  <a:schemeClr val="hlink"/>
                </a:solidFill>
              </a:rPr>
              <a:t>关联</a:t>
            </a:r>
            <a:r>
              <a:rPr lang="en-US" altLang="zh-CN" sz="4000"/>
              <a:t>(association)</a:t>
            </a:r>
          </a:p>
        </p:txBody>
      </p:sp>
      <p:sp>
        <p:nvSpPr>
          <p:cNvPr id="12291" name="Rectangle 3">
            <a:extLst>
              <a:ext uri="{FF2B5EF4-FFF2-40B4-BE49-F238E27FC236}">
                <a16:creationId xmlns:a16="http://schemas.microsoft.com/office/drawing/2014/main" id="{BEE9EC8F-33EE-CB56-D344-EBD705A817E8}"/>
              </a:ext>
            </a:extLst>
          </p:cNvPr>
          <p:cNvSpPr>
            <a:spLocks noGrp="1" noChangeArrowheads="1"/>
          </p:cNvSpPr>
          <p:nvPr>
            <p:ph idx="1"/>
          </p:nvPr>
        </p:nvSpPr>
        <p:spPr/>
        <p:txBody>
          <a:bodyPr/>
          <a:lstStyle/>
          <a:p>
            <a:r>
              <a:rPr lang="zh-CN" altLang="en-US"/>
              <a:t>一个移动站若要加入到一个基本服务集 </a:t>
            </a:r>
            <a:r>
              <a:rPr lang="en-US" altLang="zh-CN"/>
              <a:t>BSS</a:t>
            </a:r>
            <a:r>
              <a:rPr lang="zh-CN" altLang="en-US"/>
              <a:t>，就必须先选择一个接入点 </a:t>
            </a:r>
            <a:r>
              <a:rPr lang="en-US" altLang="zh-CN"/>
              <a:t>AP</a:t>
            </a:r>
            <a:r>
              <a:rPr lang="zh-CN" altLang="en-US"/>
              <a:t>，并与此接入点</a:t>
            </a:r>
            <a:r>
              <a:rPr lang="zh-CN" altLang="en-US">
                <a:solidFill>
                  <a:schemeClr val="hlink"/>
                </a:solidFill>
              </a:rPr>
              <a:t>建立关联</a:t>
            </a:r>
            <a:r>
              <a:rPr lang="zh-CN" altLang="en-US"/>
              <a:t>。</a:t>
            </a:r>
          </a:p>
          <a:p>
            <a:r>
              <a:rPr lang="zh-CN" altLang="en-US"/>
              <a:t>建立关联就表示这个移动站加入了选定的 </a:t>
            </a:r>
            <a:r>
              <a:rPr lang="en-US" altLang="zh-CN"/>
              <a:t>AP </a:t>
            </a:r>
            <a:r>
              <a:rPr lang="zh-CN" altLang="en-US"/>
              <a:t>所属的子网，并和这个 </a:t>
            </a:r>
            <a:r>
              <a:rPr lang="en-US" altLang="zh-CN"/>
              <a:t>AP </a:t>
            </a:r>
            <a:r>
              <a:rPr lang="zh-CN" altLang="en-US"/>
              <a:t>之间创建了一个虚拟线路。</a:t>
            </a:r>
          </a:p>
          <a:p>
            <a:r>
              <a:rPr lang="zh-CN" altLang="en-US"/>
              <a:t>只有关联的 </a:t>
            </a:r>
            <a:r>
              <a:rPr lang="en-US" altLang="zh-CN"/>
              <a:t>AP </a:t>
            </a:r>
            <a:r>
              <a:rPr lang="zh-CN" altLang="en-US"/>
              <a:t>才向这个移动站发送数据帧，而这个移动站也只有通过关联的 </a:t>
            </a:r>
            <a:r>
              <a:rPr lang="en-US" altLang="zh-CN"/>
              <a:t>AP </a:t>
            </a:r>
            <a:r>
              <a:rPr lang="zh-CN" altLang="en-US"/>
              <a:t>才能向其他站点发送数据帧。</a:t>
            </a:r>
          </a:p>
        </p:txBody>
      </p:sp>
      <p:sp>
        <p:nvSpPr>
          <p:cNvPr id="12292" name="灯片编号占位符 1">
            <a:extLst>
              <a:ext uri="{FF2B5EF4-FFF2-40B4-BE49-F238E27FC236}">
                <a16:creationId xmlns:a16="http://schemas.microsoft.com/office/drawing/2014/main" id="{BB0F2D12-BA27-158E-8B2F-8527F925E5F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Tahoma" panose="020B0604030504040204" pitchFamily="34" charset="0"/>
                <a:ea typeface="宋体" panose="02010600030101010101" pitchFamily="2" charset="-122"/>
              </a:defRPr>
            </a:lvl9pPr>
          </a:lstStyle>
          <a:p>
            <a:pPr eaLnBrk="1" hangingPunct="1"/>
            <a:fld id="{5B4C0DC2-8D7E-4FDF-9DD9-BCAB4C5B7F4B}" type="slidenum">
              <a:rPr lang="en-US" altLang="zh-CN" sz="1200">
                <a:solidFill>
                  <a:srgbClr val="898989"/>
                </a:solidFill>
              </a:rPr>
              <a:pPr eaLnBrk="1" hangingPunct="1"/>
              <a:t>9</a:t>
            </a:fld>
            <a:endParaRPr lang="en-US" altLang="zh-CN" sz="1200">
              <a:solidFill>
                <a:srgbClr val="898989"/>
              </a:solidFill>
            </a:endParaRPr>
          </a:p>
        </p:txBody>
      </p:sp>
    </p:spTree>
  </p:cSld>
  <p:clrMapOvr>
    <a:masterClrMapping/>
  </p:clrMapOvr>
</p:sld>
</file>

<file path=ppt/theme/theme1.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5849</TotalTime>
  <Words>4955</Words>
  <Application>Microsoft Office PowerPoint</Application>
  <PresentationFormat>全屏显示(4:3)</PresentationFormat>
  <Paragraphs>721</Paragraphs>
  <Slides>70</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3" baseType="lpstr">
      <vt:lpstr>Tahoma</vt:lpstr>
      <vt:lpstr>宋体</vt:lpstr>
      <vt:lpstr>Arial</vt:lpstr>
      <vt:lpstr>Calibri Light</vt:lpstr>
      <vt:lpstr>Calibri</vt:lpstr>
      <vt:lpstr>微软雅黑</vt:lpstr>
      <vt:lpstr>Wingdings</vt:lpstr>
      <vt:lpstr>黑体</vt:lpstr>
      <vt:lpstr>Symbol</vt:lpstr>
      <vt:lpstr>Times New Roman</vt:lpstr>
      <vt:lpstr>主题2</vt:lpstr>
      <vt:lpstr>Visio 2000 Drawing</vt:lpstr>
      <vt:lpstr>Microsoft ClipArt Gallery</vt:lpstr>
      <vt:lpstr>第9章 无线网络和移动网络</vt:lpstr>
      <vt:lpstr>主要内容</vt:lpstr>
      <vt:lpstr>9.1  无线局域网</vt:lpstr>
      <vt:lpstr>PowerPoint 演示文稿</vt:lpstr>
      <vt:lpstr>PowerPoint 演示文稿</vt:lpstr>
      <vt:lpstr>PowerPoint 演示文稿</vt:lpstr>
      <vt:lpstr>PowerPoint 演示文稿</vt:lpstr>
      <vt:lpstr>PowerPoint 演示文稿</vt:lpstr>
      <vt:lpstr>与接入点 AP  建立关联(association)</vt:lpstr>
      <vt:lpstr>移动站与 AP 建立关联的方法</vt:lpstr>
      <vt:lpstr>热点(hot spot)</vt:lpstr>
      <vt:lpstr>热点(hot spot)</vt:lpstr>
      <vt:lpstr>2. 移动自组网络 又称自组网络(ad hoc network) </vt:lpstr>
      <vt:lpstr>移动自组网络的应用前景 </vt:lpstr>
      <vt:lpstr>无线传感器网络 WSN (Wireless Sensor Network) </vt:lpstr>
      <vt:lpstr>传感器结点的形状(a)和组成(b) </vt:lpstr>
      <vt:lpstr>无线传感器网络主要的应用领域 </vt:lpstr>
      <vt:lpstr>移动自组网络 和移动 IP 并不相同 </vt:lpstr>
      <vt:lpstr>几种不同的接入</vt:lpstr>
      <vt:lpstr>9.1.2   802.11 局域网的物理层</vt:lpstr>
      <vt:lpstr>几种常用的 802.11 无线局域网 </vt:lpstr>
      <vt:lpstr>9.1.3  802.11 局域网的 MAC 层协议 1. CSMA/CA 协议 </vt:lpstr>
      <vt:lpstr>无线局域网的特殊问题 </vt:lpstr>
      <vt:lpstr>无线局域网的特殊问题 </vt:lpstr>
      <vt:lpstr>CSMA/CA 协议 </vt:lpstr>
      <vt:lpstr>802.11 的 MAC 层 </vt:lpstr>
      <vt:lpstr>DCF 子层在每一个结点使用 CSMA 机制的分布式接入算法，让各个站通过争用信道来获取发送权。因此 DCF 向上提供争用服务。 </vt:lpstr>
      <vt:lpstr>PCF 子层使用集中控制的接入算法把发送数据权 轮流交给各个站从而避免了碰撞的产生 </vt:lpstr>
      <vt:lpstr>帧间间隔 IFS </vt:lpstr>
      <vt:lpstr>三种帧间间隔 </vt:lpstr>
      <vt:lpstr>CSMA/CA 协议的原理 </vt:lpstr>
      <vt:lpstr>为什么信道空闲还要再等待 </vt:lpstr>
      <vt:lpstr>假定没有高优先级帧要发送 </vt:lpstr>
      <vt:lpstr>虚拟载波监听 </vt:lpstr>
      <vt:lpstr>虚拟载波监听的效果 </vt:lpstr>
      <vt:lpstr>网络分配向量 </vt:lpstr>
      <vt:lpstr>争用窗口 </vt:lpstr>
      <vt:lpstr>二进制指数退避算法 </vt:lpstr>
      <vt:lpstr>802.11 的退避机制</vt:lpstr>
      <vt:lpstr>退避计时器 (backoff timer)</vt:lpstr>
      <vt:lpstr>退避算法的使用情况 </vt:lpstr>
      <vt:lpstr>2. 对信道进行预约 </vt:lpstr>
      <vt:lpstr>9.1.4  802.11 局域网的 MAC 帧</vt:lpstr>
      <vt:lpstr>802.11 数据帧的三大部分 </vt:lpstr>
      <vt:lpstr>1. 关于 802.11 数据帧的地址</vt:lpstr>
      <vt:lpstr>PowerPoint 演示文稿</vt:lpstr>
      <vt:lpstr>序号控制字段、持续期字段 和帧控制字段 </vt:lpstr>
      <vt:lpstr>分片的发送举例 </vt:lpstr>
      <vt:lpstr>9.2  无线个人区域网 WPAN  (Wireless Personal Area Network) </vt:lpstr>
      <vt:lpstr>WPAN 和 WLAN 并不一样。 </vt:lpstr>
      <vt:lpstr>1.  蓝牙系统(Bluetooth)</vt:lpstr>
      <vt:lpstr>皮可网(piconet)</vt:lpstr>
      <vt:lpstr>蓝牙系统中的皮可网和扩散网 </vt:lpstr>
      <vt:lpstr>2.  低速 WPAN </vt:lpstr>
      <vt:lpstr>ZigBee 的特点</vt:lpstr>
      <vt:lpstr>ZigBee 的标准</vt:lpstr>
      <vt:lpstr>ZigBee 的协议栈 </vt:lpstr>
      <vt:lpstr>ZigBee 的组网方式可采用星形和网状拓扑，或两者的组合 </vt:lpstr>
      <vt:lpstr>3. 高速 WPAN</vt:lpstr>
      <vt:lpstr>9.3 无线城域网 WMAN (Wireless Metropolitan Area Network)  </vt:lpstr>
      <vt:lpstr>WiMAX Worldwide Interoperability for Microwave Access </vt:lpstr>
      <vt:lpstr>802.16 无线城域网服务范围的示意图 </vt:lpstr>
      <vt:lpstr>9.4 蜂窝移动通信网 9.4.1  蜂窝无线通信技术简介</vt:lpstr>
      <vt:lpstr>3G 蜂窝通信系统的 重要组成构件 </vt:lpstr>
      <vt:lpstr>9.4.2 移动 IP</vt:lpstr>
      <vt:lpstr>移动 IP 使用了的基本概念 </vt:lpstr>
      <vt:lpstr>使用直接路由选择向移动站 发送数据报 </vt:lpstr>
      <vt:lpstr>9.4.3  蜂窝移动通信网中对移动用户的路由选择</vt:lpstr>
      <vt:lpstr>9.4.5  无线网络对高层协议的影响</vt:lpstr>
      <vt:lpstr>9.5  展望</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歌 高</cp:lastModifiedBy>
  <cp:revision>485</cp:revision>
  <dcterms:created xsi:type="dcterms:W3CDTF">2004-03-02T12:35:10Z</dcterms:created>
  <dcterms:modified xsi:type="dcterms:W3CDTF">2022-08-31T00:46:39Z</dcterms:modified>
</cp:coreProperties>
</file>