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319" r:id="rId4"/>
    <p:sldId id="261" r:id="rId5"/>
    <p:sldId id="276" r:id="rId6"/>
    <p:sldId id="274" r:id="rId7"/>
    <p:sldId id="277" r:id="rId8"/>
    <p:sldId id="263" r:id="rId9"/>
    <p:sldId id="283" r:id="rId10"/>
    <p:sldId id="284" r:id="rId11"/>
    <p:sldId id="316" r:id="rId12"/>
    <p:sldId id="312" r:id="rId13"/>
    <p:sldId id="281" r:id="rId14"/>
    <p:sldId id="269" r:id="rId15"/>
    <p:sldId id="270" r:id="rId16"/>
    <p:sldId id="271" r:id="rId17"/>
    <p:sldId id="322" r:id="rId18"/>
    <p:sldId id="317" r:id="rId19"/>
    <p:sldId id="308" r:id="rId20"/>
    <p:sldId id="309" r:id="rId21"/>
    <p:sldId id="311" r:id="rId22"/>
    <p:sldId id="323" r:id="rId23"/>
    <p:sldId id="324" r:id="rId24"/>
    <p:sldId id="286" r:id="rId25"/>
    <p:sldId id="287" r:id="rId26"/>
    <p:sldId id="288" r:id="rId27"/>
    <p:sldId id="290" r:id="rId28"/>
    <p:sldId id="292" r:id="rId29"/>
    <p:sldId id="294" r:id="rId30"/>
    <p:sldId id="296" r:id="rId31"/>
    <p:sldId id="298" r:id="rId32"/>
    <p:sldId id="300" r:id="rId33"/>
    <p:sldId id="302" r:id="rId34"/>
    <p:sldId id="304" r:id="rId35"/>
    <p:sldId id="306" r:id="rId36"/>
    <p:sldId id="307" r:id="rId37"/>
    <p:sldId id="313" r:id="rId38"/>
    <p:sldId id="320" r:id="rId39"/>
    <p:sldId id="325" r:id="rId40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7" autoAdjust="0"/>
  </p:normalViewPr>
  <p:slideViewPr>
    <p:cSldViewPr>
      <p:cViewPr>
        <p:scale>
          <a:sx n="88" d="100"/>
          <a:sy n="88" d="100"/>
        </p:scale>
        <p:origin x="885" y="45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F5C1520E-0155-41EE-B039-1703434873A8}"/>
    <pc:docChg chg="undo custSel modSld">
      <pc:chgData name="高歌" userId="d8a25b1d-6c3e-4cc3-9e77-5cd4abedca6a" providerId="ADAL" clId="{F5C1520E-0155-41EE-B039-1703434873A8}" dt="2022-10-24T02:34:59.276" v="18" actId="478"/>
      <pc:docMkLst>
        <pc:docMk/>
      </pc:docMkLst>
      <pc:sldChg chg="addSp delSp modSp mod">
        <pc:chgData name="高歌" userId="d8a25b1d-6c3e-4cc3-9e77-5cd4abedca6a" providerId="ADAL" clId="{F5C1520E-0155-41EE-B039-1703434873A8}" dt="2022-10-24T02:34:09.252" v="9" actId="478"/>
        <pc:sldMkLst>
          <pc:docMk/>
          <pc:sldMk cId="0" sldId="309"/>
        </pc:sldMkLst>
        <pc:spChg chg="del">
          <ac:chgData name="高歌" userId="d8a25b1d-6c3e-4cc3-9e77-5cd4abedca6a" providerId="ADAL" clId="{F5C1520E-0155-41EE-B039-1703434873A8}" dt="2022-10-24T02:34:01.815" v="8" actId="478"/>
          <ac:spMkLst>
            <pc:docMk/>
            <pc:sldMk cId="0" sldId="309"/>
            <ac:spMk id="2" creationId="{00000000-0000-0000-0000-000000000000}"/>
          </ac:spMkLst>
        </pc:spChg>
        <pc:spChg chg="del">
          <ac:chgData name="高歌" userId="d8a25b1d-6c3e-4cc3-9e77-5cd4abedca6a" providerId="ADAL" clId="{F5C1520E-0155-41EE-B039-1703434873A8}" dt="2022-10-24T02:34:09.252" v="9" actId="478"/>
          <ac:spMkLst>
            <pc:docMk/>
            <pc:sldMk cId="0" sldId="309"/>
            <ac:spMk id="3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3:48.744" v="5" actId="478"/>
          <ac:spMkLst>
            <pc:docMk/>
            <pc:sldMk cId="0" sldId="309"/>
            <ac:spMk id="5" creationId="{00000000-0000-0000-0000-000000000000}"/>
          </ac:spMkLst>
        </pc:spChg>
        <pc:picChg chg="mod">
          <ac:chgData name="高歌" userId="d8a25b1d-6c3e-4cc3-9e77-5cd4abedca6a" providerId="ADAL" clId="{F5C1520E-0155-41EE-B039-1703434873A8}" dt="2022-10-24T02:33:58.233" v="7" actId="1076"/>
          <ac:picMkLst>
            <pc:docMk/>
            <pc:sldMk cId="0" sldId="309"/>
            <ac:picMk id="3074" creationId="{00000000-0000-0000-0000-000000000000}"/>
          </ac:picMkLst>
        </pc:picChg>
        <pc:inkChg chg="add del">
          <ac:chgData name="高歌" userId="d8a25b1d-6c3e-4cc3-9e77-5cd4abedca6a" providerId="ADAL" clId="{F5C1520E-0155-41EE-B039-1703434873A8}" dt="2022-10-24T02:33:12.232" v="1"/>
          <ac:inkMkLst>
            <pc:docMk/>
            <pc:sldMk cId="0" sldId="309"/>
            <ac:inkMk id="6" creationId="{FB12EDA9-D29E-B417-1C30-8CBC9EC05CA5}"/>
          </ac:inkMkLst>
        </pc:inkChg>
        <pc:inkChg chg="add del">
          <ac:chgData name="高歌" userId="d8a25b1d-6c3e-4cc3-9e77-5cd4abedca6a" providerId="ADAL" clId="{F5C1520E-0155-41EE-B039-1703434873A8}" dt="2022-10-24T02:33:21.686" v="3" actId="478"/>
          <ac:inkMkLst>
            <pc:docMk/>
            <pc:sldMk cId="0" sldId="309"/>
            <ac:inkMk id="7" creationId="{33D0D4D5-F8B0-61F9-B8B4-DDC423DCE33D}"/>
          </ac:inkMkLst>
        </pc:inkChg>
      </pc:sldChg>
      <pc:sldChg chg="delSp mod">
        <pc:chgData name="高歌" userId="d8a25b1d-6c3e-4cc3-9e77-5cd4abedca6a" providerId="ADAL" clId="{F5C1520E-0155-41EE-B039-1703434873A8}" dt="2022-10-24T02:34:25.828" v="11" actId="478"/>
        <pc:sldMkLst>
          <pc:docMk/>
          <pc:sldMk cId="0" sldId="311"/>
        </pc:sldMkLst>
        <pc:spChg chg="del">
          <ac:chgData name="高歌" userId="d8a25b1d-6c3e-4cc3-9e77-5cd4abedca6a" providerId="ADAL" clId="{F5C1520E-0155-41EE-B039-1703434873A8}" dt="2022-10-24T02:34:17.607" v="10" actId="478"/>
          <ac:spMkLst>
            <pc:docMk/>
            <pc:sldMk cId="0" sldId="311"/>
            <ac:spMk id="2" creationId="{00000000-0000-0000-0000-000000000000}"/>
          </ac:spMkLst>
        </pc:spChg>
        <pc:spChg chg="del">
          <ac:chgData name="高歌" userId="d8a25b1d-6c3e-4cc3-9e77-5cd4abedca6a" providerId="ADAL" clId="{F5C1520E-0155-41EE-B039-1703434873A8}" dt="2022-10-24T02:34:25.828" v="11" actId="478"/>
          <ac:spMkLst>
            <pc:docMk/>
            <pc:sldMk cId="0" sldId="311"/>
            <ac:spMk id="3" creationId="{00000000-0000-0000-0000-000000000000}"/>
          </ac:spMkLst>
        </pc:spChg>
      </pc:sldChg>
      <pc:sldChg chg="addSp delSp modSp mod">
        <pc:chgData name="高歌" userId="d8a25b1d-6c3e-4cc3-9e77-5cd4abedca6a" providerId="ADAL" clId="{F5C1520E-0155-41EE-B039-1703434873A8}" dt="2022-10-24T02:34:59.276" v="18" actId="478"/>
        <pc:sldMkLst>
          <pc:docMk/>
          <pc:sldMk cId="0" sldId="322"/>
        </pc:sldMkLst>
        <pc:spChg chg="add del">
          <ac:chgData name="高歌" userId="d8a25b1d-6c3e-4cc3-9e77-5cd4abedca6a" providerId="ADAL" clId="{F5C1520E-0155-41EE-B039-1703434873A8}" dt="2022-10-24T02:34:44.938" v="13" actId="478"/>
          <ac:spMkLst>
            <pc:docMk/>
            <pc:sldMk cId="0" sldId="322"/>
            <ac:spMk id="3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5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6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7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8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9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1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2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3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4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5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6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7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8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9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0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1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2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3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4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5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6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7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8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29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30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31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24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25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26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28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29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0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1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2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3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4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5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6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7" creationId="{00000000-0000-0000-0000-000000000000}"/>
          </ac:spMkLst>
        </pc:spChg>
        <pc:spChg chg="add del">
          <ac:chgData name="高歌" userId="d8a25b1d-6c3e-4cc3-9e77-5cd4abedca6a" providerId="ADAL" clId="{F5C1520E-0155-41EE-B039-1703434873A8}" dt="2022-10-24T02:34:59.276" v="18" actId="478"/>
          <ac:spMkLst>
            <pc:docMk/>
            <pc:sldMk cId="0" sldId="322"/>
            <ac:spMk id="1038" creationId="{00000000-0000-0000-0000-000000000000}"/>
          </ac:spMkLst>
        </pc:spChg>
        <pc:picChg chg="mod">
          <ac:chgData name="高歌" userId="d8a25b1d-6c3e-4cc3-9e77-5cd4abedca6a" providerId="ADAL" clId="{F5C1520E-0155-41EE-B039-1703434873A8}" dt="2022-10-24T02:34:53.858" v="17" actId="1076"/>
          <ac:picMkLst>
            <pc:docMk/>
            <pc:sldMk cId="0" sldId="322"/>
            <ac:picMk id="47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A41937-DA8D-4831-9CBD-6432E36A0987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4AAC0187-8AF1-442A-95CB-B331C0647F5B}">
      <dgm:prSet phldrT="[文本]"/>
      <dgm:spPr/>
      <dgm:t>
        <a:bodyPr/>
        <a:lstStyle/>
        <a:p>
          <a:r>
            <a:rPr lang="en-US" altLang="zh-CN" dirty="0"/>
            <a:t>Motivation</a:t>
          </a:r>
          <a:endParaRPr lang="zh-CN" altLang="en-US" dirty="0"/>
        </a:p>
      </dgm:t>
    </dgm:pt>
    <dgm:pt modelId="{8379E69E-1577-4367-893C-57BB139831B8}" type="parTrans" cxnId="{C1009F7A-A764-44BC-B1E1-1CD9117B36ED}">
      <dgm:prSet/>
      <dgm:spPr/>
      <dgm:t>
        <a:bodyPr/>
        <a:lstStyle/>
        <a:p>
          <a:endParaRPr lang="zh-CN" altLang="en-US"/>
        </a:p>
      </dgm:t>
    </dgm:pt>
    <dgm:pt modelId="{984A5BAB-C97B-4E6A-8220-946A0A2A5DE2}" type="sibTrans" cxnId="{C1009F7A-A764-44BC-B1E1-1CD9117B36ED}">
      <dgm:prSet/>
      <dgm:spPr/>
      <dgm:t>
        <a:bodyPr/>
        <a:lstStyle/>
        <a:p>
          <a:endParaRPr lang="zh-CN" altLang="en-US"/>
        </a:p>
      </dgm:t>
    </dgm:pt>
    <dgm:pt modelId="{4028045F-3027-4C28-994E-49DE98317E51}">
      <dgm:prSet phldrT="[文本]"/>
      <dgm:spPr/>
      <dgm:t>
        <a:bodyPr/>
        <a:lstStyle/>
        <a:p>
          <a:r>
            <a:rPr lang="en-US" altLang="zh-CN" dirty="0"/>
            <a:t>Process</a:t>
          </a:r>
          <a:endParaRPr lang="zh-CN" altLang="en-US" dirty="0"/>
        </a:p>
      </dgm:t>
    </dgm:pt>
    <dgm:pt modelId="{F2850A06-DBCF-420E-AF02-9476CF8CE512}" type="parTrans" cxnId="{5FA95BBF-7FD3-4C3E-B42B-258AD0120CC2}">
      <dgm:prSet/>
      <dgm:spPr/>
      <dgm:t>
        <a:bodyPr/>
        <a:lstStyle/>
        <a:p>
          <a:endParaRPr lang="zh-CN" altLang="en-US"/>
        </a:p>
      </dgm:t>
    </dgm:pt>
    <dgm:pt modelId="{D7F43002-CC30-4C8B-904E-34D93A183E32}" type="sibTrans" cxnId="{5FA95BBF-7FD3-4C3E-B42B-258AD0120CC2}">
      <dgm:prSet/>
      <dgm:spPr/>
      <dgm:t>
        <a:bodyPr/>
        <a:lstStyle/>
        <a:p>
          <a:endParaRPr lang="zh-CN" altLang="en-US"/>
        </a:p>
      </dgm:t>
    </dgm:pt>
    <dgm:pt modelId="{6DA1989C-00C7-4359-96E3-A6820A6942AA}">
      <dgm:prSet phldrT="[文本]"/>
      <dgm:spPr/>
      <dgm:t>
        <a:bodyPr/>
        <a:lstStyle/>
        <a:p>
          <a:r>
            <a:rPr lang="en-US" altLang="zh-CN" dirty="0"/>
            <a:t>Application</a:t>
          </a:r>
          <a:endParaRPr lang="zh-CN" altLang="en-US" dirty="0"/>
        </a:p>
      </dgm:t>
    </dgm:pt>
    <dgm:pt modelId="{B6917699-5476-4C61-BB70-9CA8ED0BCE88}" type="parTrans" cxnId="{E5734711-CEE0-4CFC-992C-82E9FF629B04}">
      <dgm:prSet/>
      <dgm:spPr/>
      <dgm:t>
        <a:bodyPr/>
        <a:lstStyle/>
        <a:p>
          <a:endParaRPr lang="zh-CN" altLang="en-US"/>
        </a:p>
      </dgm:t>
    </dgm:pt>
    <dgm:pt modelId="{169FD72F-0B88-4DEA-95C8-0ED3A150FA97}" type="sibTrans" cxnId="{E5734711-CEE0-4CFC-992C-82E9FF629B04}">
      <dgm:prSet/>
      <dgm:spPr/>
      <dgm:t>
        <a:bodyPr/>
        <a:lstStyle/>
        <a:p>
          <a:endParaRPr lang="zh-CN" altLang="en-US"/>
        </a:p>
      </dgm:t>
    </dgm:pt>
    <dgm:pt modelId="{60C3EAE2-0E76-40CA-8A7A-255ED83B1627}" type="pres">
      <dgm:prSet presAssocID="{3AA41937-DA8D-4831-9CBD-6432E36A0987}" presName="Name0" presStyleCnt="0">
        <dgm:presLayoutVars>
          <dgm:dir/>
          <dgm:resizeHandles val="exact"/>
        </dgm:presLayoutVars>
      </dgm:prSet>
      <dgm:spPr/>
    </dgm:pt>
    <dgm:pt modelId="{7C54045B-0A24-4BD8-A5C5-82D1C30C05E6}" type="pres">
      <dgm:prSet presAssocID="{4AAC0187-8AF1-442A-95CB-B331C0647F5B}" presName="node" presStyleLbl="node1" presStyleIdx="0" presStyleCnt="3">
        <dgm:presLayoutVars>
          <dgm:bulletEnabled val="1"/>
        </dgm:presLayoutVars>
      </dgm:prSet>
      <dgm:spPr/>
    </dgm:pt>
    <dgm:pt modelId="{1296A7ED-4BA2-4AED-9698-7DA315CC943E}" type="pres">
      <dgm:prSet presAssocID="{984A5BAB-C97B-4E6A-8220-946A0A2A5DE2}" presName="sibTrans" presStyleLbl="sibTrans2D1" presStyleIdx="0" presStyleCnt="2"/>
      <dgm:spPr/>
    </dgm:pt>
    <dgm:pt modelId="{06F83A3A-C031-4A0A-8224-DDC014E9747D}" type="pres">
      <dgm:prSet presAssocID="{984A5BAB-C97B-4E6A-8220-946A0A2A5DE2}" presName="connectorText" presStyleLbl="sibTrans2D1" presStyleIdx="0" presStyleCnt="2"/>
      <dgm:spPr/>
    </dgm:pt>
    <dgm:pt modelId="{6060EF04-86A6-4FA9-AAF6-BB1606BA0882}" type="pres">
      <dgm:prSet presAssocID="{4028045F-3027-4C28-994E-49DE98317E51}" presName="node" presStyleLbl="node1" presStyleIdx="1" presStyleCnt="3">
        <dgm:presLayoutVars>
          <dgm:bulletEnabled val="1"/>
        </dgm:presLayoutVars>
      </dgm:prSet>
      <dgm:spPr/>
    </dgm:pt>
    <dgm:pt modelId="{01D94913-B233-49AE-9264-821F73D0EB38}" type="pres">
      <dgm:prSet presAssocID="{D7F43002-CC30-4C8B-904E-34D93A183E32}" presName="sibTrans" presStyleLbl="sibTrans2D1" presStyleIdx="1" presStyleCnt="2"/>
      <dgm:spPr/>
    </dgm:pt>
    <dgm:pt modelId="{07AD055F-3E87-413A-A96B-961D37A2631B}" type="pres">
      <dgm:prSet presAssocID="{D7F43002-CC30-4C8B-904E-34D93A183E32}" presName="connectorText" presStyleLbl="sibTrans2D1" presStyleIdx="1" presStyleCnt="2"/>
      <dgm:spPr/>
    </dgm:pt>
    <dgm:pt modelId="{A1244062-5BDF-4B1C-8050-EEDB60EF6900}" type="pres">
      <dgm:prSet presAssocID="{6DA1989C-00C7-4359-96E3-A6820A6942AA}" presName="node" presStyleLbl="node1" presStyleIdx="2" presStyleCnt="3">
        <dgm:presLayoutVars>
          <dgm:bulletEnabled val="1"/>
        </dgm:presLayoutVars>
      </dgm:prSet>
      <dgm:spPr/>
    </dgm:pt>
  </dgm:ptLst>
  <dgm:cxnLst>
    <dgm:cxn modelId="{E5734711-CEE0-4CFC-992C-82E9FF629B04}" srcId="{3AA41937-DA8D-4831-9CBD-6432E36A0987}" destId="{6DA1989C-00C7-4359-96E3-A6820A6942AA}" srcOrd="2" destOrd="0" parTransId="{B6917699-5476-4C61-BB70-9CA8ED0BCE88}" sibTransId="{169FD72F-0B88-4DEA-95C8-0ED3A150FA97}"/>
    <dgm:cxn modelId="{FEC59127-64C8-4601-8314-ED6EB052FDC2}" type="presOf" srcId="{984A5BAB-C97B-4E6A-8220-946A0A2A5DE2}" destId="{1296A7ED-4BA2-4AED-9698-7DA315CC943E}" srcOrd="0" destOrd="0" presId="urn:microsoft.com/office/officeart/2005/8/layout/process1"/>
    <dgm:cxn modelId="{80EEC03B-39C7-4C4D-8A07-C5D4E1900733}" type="presOf" srcId="{6DA1989C-00C7-4359-96E3-A6820A6942AA}" destId="{A1244062-5BDF-4B1C-8050-EEDB60EF6900}" srcOrd="0" destOrd="0" presId="urn:microsoft.com/office/officeart/2005/8/layout/process1"/>
    <dgm:cxn modelId="{5CC90946-675D-4818-B724-9498A459CCE8}" type="presOf" srcId="{D7F43002-CC30-4C8B-904E-34D93A183E32}" destId="{07AD055F-3E87-413A-A96B-961D37A2631B}" srcOrd="1" destOrd="0" presId="urn:microsoft.com/office/officeart/2005/8/layout/process1"/>
    <dgm:cxn modelId="{69019349-4B56-404D-A0CD-7888028665EA}" type="presOf" srcId="{D7F43002-CC30-4C8B-904E-34D93A183E32}" destId="{01D94913-B233-49AE-9264-821F73D0EB38}" srcOrd="0" destOrd="0" presId="urn:microsoft.com/office/officeart/2005/8/layout/process1"/>
    <dgm:cxn modelId="{F03D2E56-787A-4CCB-BDCC-16A23661F514}" type="presOf" srcId="{984A5BAB-C97B-4E6A-8220-946A0A2A5DE2}" destId="{06F83A3A-C031-4A0A-8224-DDC014E9747D}" srcOrd="1" destOrd="0" presId="urn:microsoft.com/office/officeart/2005/8/layout/process1"/>
    <dgm:cxn modelId="{C1009F7A-A764-44BC-B1E1-1CD9117B36ED}" srcId="{3AA41937-DA8D-4831-9CBD-6432E36A0987}" destId="{4AAC0187-8AF1-442A-95CB-B331C0647F5B}" srcOrd="0" destOrd="0" parTransId="{8379E69E-1577-4367-893C-57BB139831B8}" sibTransId="{984A5BAB-C97B-4E6A-8220-946A0A2A5DE2}"/>
    <dgm:cxn modelId="{D72F2284-238D-4209-8D20-86D3DE0ACDE1}" type="presOf" srcId="{4AAC0187-8AF1-442A-95CB-B331C0647F5B}" destId="{7C54045B-0A24-4BD8-A5C5-82D1C30C05E6}" srcOrd="0" destOrd="0" presId="urn:microsoft.com/office/officeart/2005/8/layout/process1"/>
    <dgm:cxn modelId="{E6DACABC-BC3D-4226-BA32-3F3D72C030EE}" type="presOf" srcId="{3AA41937-DA8D-4831-9CBD-6432E36A0987}" destId="{60C3EAE2-0E76-40CA-8A7A-255ED83B1627}" srcOrd="0" destOrd="0" presId="urn:microsoft.com/office/officeart/2005/8/layout/process1"/>
    <dgm:cxn modelId="{5FA95BBF-7FD3-4C3E-B42B-258AD0120CC2}" srcId="{3AA41937-DA8D-4831-9CBD-6432E36A0987}" destId="{4028045F-3027-4C28-994E-49DE98317E51}" srcOrd="1" destOrd="0" parTransId="{F2850A06-DBCF-420E-AF02-9476CF8CE512}" sibTransId="{D7F43002-CC30-4C8B-904E-34D93A183E32}"/>
    <dgm:cxn modelId="{703474EC-902E-4B13-B9E0-F65BFDCDCF9C}" type="presOf" srcId="{4028045F-3027-4C28-994E-49DE98317E51}" destId="{6060EF04-86A6-4FA9-AAF6-BB1606BA0882}" srcOrd="0" destOrd="0" presId="urn:microsoft.com/office/officeart/2005/8/layout/process1"/>
    <dgm:cxn modelId="{321F1138-6BBC-4CC6-8F12-F5E4BE973FFF}" type="presParOf" srcId="{60C3EAE2-0E76-40CA-8A7A-255ED83B1627}" destId="{7C54045B-0A24-4BD8-A5C5-82D1C30C05E6}" srcOrd="0" destOrd="0" presId="urn:microsoft.com/office/officeart/2005/8/layout/process1"/>
    <dgm:cxn modelId="{887B94CC-F09F-4F5F-B68B-5579351B7FA7}" type="presParOf" srcId="{60C3EAE2-0E76-40CA-8A7A-255ED83B1627}" destId="{1296A7ED-4BA2-4AED-9698-7DA315CC943E}" srcOrd="1" destOrd="0" presId="urn:microsoft.com/office/officeart/2005/8/layout/process1"/>
    <dgm:cxn modelId="{40FD1190-7448-4C0C-8A49-0C46C3C728B3}" type="presParOf" srcId="{1296A7ED-4BA2-4AED-9698-7DA315CC943E}" destId="{06F83A3A-C031-4A0A-8224-DDC014E9747D}" srcOrd="0" destOrd="0" presId="urn:microsoft.com/office/officeart/2005/8/layout/process1"/>
    <dgm:cxn modelId="{09C3946E-983B-4E05-9B60-4B3080ADC381}" type="presParOf" srcId="{60C3EAE2-0E76-40CA-8A7A-255ED83B1627}" destId="{6060EF04-86A6-4FA9-AAF6-BB1606BA0882}" srcOrd="2" destOrd="0" presId="urn:microsoft.com/office/officeart/2005/8/layout/process1"/>
    <dgm:cxn modelId="{EEB14163-F9B5-4144-991B-D46C18D4A64B}" type="presParOf" srcId="{60C3EAE2-0E76-40CA-8A7A-255ED83B1627}" destId="{01D94913-B233-49AE-9264-821F73D0EB38}" srcOrd="3" destOrd="0" presId="urn:microsoft.com/office/officeart/2005/8/layout/process1"/>
    <dgm:cxn modelId="{1A12F1A6-D84E-4904-B487-D6C96A71ECCF}" type="presParOf" srcId="{01D94913-B233-49AE-9264-821F73D0EB38}" destId="{07AD055F-3E87-413A-A96B-961D37A2631B}" srcOrd="0" destOrd="0" presId="urn:microsoft.com/office/officeart/2005/8/layout/process1"/>
    <dgm:cxn modelId="{D99D66A7-3113-49B9-9EB7-D66A8CD4A2EE}" type="presParOf" srcId="{60C3EAE2-0E76-40CA-8A7A-255ED83B1627}" destId="{A1244062-5BDF-4B1C-8050-EEDB60EF690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4045B-0A24-4BD8-A5C5-82D1C30C05E6}">
      <dsp:nvSpPr>
        <dsp:cNvPr id="0" name=""/>
        <dsp:cNvSpPr/>
      </dsp:nvSpPr>
      <dsp:spPr bwMode="white">
        <a:xfrm>
          <a:off x="7233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Motivation</a:t>
          </a:r>
          <a:endParaRPr lang="zh-CN" altLang="en-US" sz="3100" kern="1200" dirty="0"/>
        </a:p>
      </dsp:txBody>
      <dsp:txXfrm>
        <a:off x="45225" y="1652410"/>
        <a:ext cx="2085893" cy="1221142"/>
      </dsp:txXfrm>
    </dsp:sp>
    <dsp:sp modelId="{1296A7ED-4BA2-4AED-9698-7DA315CC943E}">
      <dsp:nvSpPr>
        <dsp:cNvPr id="0" name=""/>
        <dsp:cNvSpPr/>
      </dsp:nvSpPr>
      <dsp:spPr bwMode="white">
        <a:xfrm>
          <a:off x="2385298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2385298" y="2102137"/>
        <a:ext cx="320822" cy="321687"/>
      </dsp:txXfrm>
    </dsp:sp>
    <dsp:sp modelId="{6060EF04-86A6-4FA9-AAF6-BB1606BA0882}">
      <dsp:nvSpPr>
        <dsp:cNvPr id="0" name=""/>
        <dsp:cNvSpPr/>
      </dsp:nvSpPr>
      <dsp:spPr bwMode="white"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Process</a:t>
          </a:r>
          <a:endParaRPr lang="zh-CN" altLang="en-US" sz="3100" kern="1200" dirty="0"/>
        </a:p>
      </dsp:txBody>
      <dsp:txXfrm>
        <a:off x="3071853" y="1652410"/>
        <a:ext cx="2085893" cy="1221142"/>
      </dsp:txXfrm>
    </dsp:sp>
    <dsp:sp modelId="{01D94913-B233-49AE-9264-821F73D0EB38}">
      <dsp:nvSpPr>
        <dsp:cNvPr id="0" name=""/>
        <dsp:cNvSpPr/>
      </dsp:nvSpPr>
      <dsp:spPr bwMode="white">
        <a:xfrm>
          <a:off x="5411926" y="1994908"/>
          <a:ext cx="458317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300" kern="1200"/>
        </a:p>
      </dsp:txBody>
      <dsp:txXfrm>
        <a:off x="5411926" y="2102137"/>
        <a:ext cx="320822" cy="321687"/>
      </dsp:txXfrm>
    </dsp:sp>
    <dsp:sp modelId="{A1244062-5BDF-4B1C-8050-EEDB60EF6900}">
      <dsp:nvSpPr>
        <dsp:cNvPr id="0" name=""/>
        <dsp:cNvSpPr/>
      </dsp:nvSpPr>
      <dsp:spPr bwMode="white">
        <a:xfrm>
          <a:off x="6060489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Application</a:t>
          </a:r>
          <a:endParaRPr lang="zh-CN" altLang="en-US" sz="3100" kern="1200" dirty="0"/>
        </a:p>
      </dsp:txBody>
      <dsp:txXfrm>
        <a:off x="6098481" y="1652410"/>
        <a:ext cx="2085893" cy="1221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8DE9-57BB-4729-9783-5E8E58CB872D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28E9-B881-4F20-893F-E385F47227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14480" y="940418"/>
            <a:ext cx="6929486" cy="509905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STQA-Session 9</a:t>
            </a:r>
          </a:p>
          <a:p>
            <a:pPr>
              <a:lnSpc>
                <a:spcPct val="150000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(3)</a:t>
            </a:r>
          </a:p>
          <a:p>
            <a:pPr>
              <a:lnSpc>
                <a:spcPts val="4295"/>
              </a:lnSpc>
            </a:pPr>
            <a:endParaRPr lang="en-US" altLang="zh-CN" sz="3800" dirty="0">
              <a:solidFill>
                <a:srgbClr val="572314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 algn="r">
              <a:lnSpc>
                <a:spcPts val="4295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endParaRPr lang="en-US" altLang="zh-CN" sz="3200" dirty="0">
              <a:solidFill>
                <a:srgbClr val="000000"/>
              </a:solidFill>
              <a:latin typeface="微软雅黑" panose="020B0503020204020204" pitchFamily="18" charset="-122"/>
              <a:cs typeface="Times New Roman" panose="02020603050405020304" pitchFamily="18" charset="0"/>
            </a:endParaRPr>
          </a:p>
          <a:p>
            <a:pPr algn="r">
              <a:lnSpc>
                <a:spcPts val="4295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18" charset="-122"/>
                <a:cs typeface="Times New Roman" panose="02020603050405020304" pitchFamily="18" charset="0"/>
              </a:rPr>
              <a:t>chengbaolei@suda.edu.cn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800" dirty="0">
              <a:solidFill>
                <a:srgbClr val="572314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705229" y="605027"/>
            <a:ext cx="77470" cy="202692"/>
          </a:xfrm>
          <a:custGeom>
            <a:avLst/>
            <a:gdLst>
              <a:gd name="connsiteX0" fmla="*/ 39242 w 77470"/>
              <a:gd name="connsiteY0" fmla="*/ 6350 h 202692"/>
              <a:gd name="connsiteX1" fmla="*/ 19685 w 77470"/>
              <a:gd name="connsiteY1" fmla="*/ 14986 h 202692"/>
              <a:gd name="connsiteX2" fmla="*/ 9016 w 77470"/>
              <a:gd name="connsiteY2" fmla="*/ 48895 h 202692"/>
              <a:gd name="connsiteX3" fmla="*/ 6350 w 77470"/>
              <a:gd name="connsiteY3" fmla="*/ 119380 h 202692"/>
              <a:gd name="connsiteX4" fmla="*/ 9525 w 77470"/>
              <a:gd name="connsiteY4" fmla="*/ 163956 h 202692"/>
              <a:gd name="connsiteX5" fmla="*/ 20066 w 77470"/>
              <a:gd name="connsiteY5" fmla="*/ 188087 h 202692"/>
              <a:gd name="connsiteX6" fmla="*/ 38353 w 77470"/>
              <a:gd name="connsiteY6" fmla="*/ 196341 h 202692"/>
              <a:gd name="connsiteX7" fmla="*/ 55117 w 77470"/>
              <a:gd name="connsiteY7" fmla="*/ 190754 h 202692"/>
              <a:gd name="connsiteX8" fmla="*/ 66675 w 77470"/>
              <a:gd name="connsiteY8" fmla="*/ 169545 h 202692"/>
              <a:gd name="connsiteX9" fmla="*/ 71119 w 77470"/>
              <a:gd name="connsiteY9" fmla="*/ 83820 h 202692"/>
              <a:gd name="connsiteX10" fmla="*/ 66928 w 77470"/>
              <a:gd name="connsiteY10" fmla="*/ 31750 h 202692"/>
              <a:gd name="connsiteX11" fmla="*/ 54355 w 77470"/>
              <a:gd name="connsiteY11" fmla="*/ 11048 h 202692"/>
              <a:gd name="connsiteX12" fmla="*/ 39242 w 77470"/>
              <a:gd name="connsiteY12" fmla="*/ 6350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7470" h="202692">
                <a:moveTo>
                  <a:pt x="39242" y="6350"/>
                </a:moveTo>
                <a:cubicBezTo>
                  <a:pt x="31622" y="6350"/>
                  <a:pt x="25145" y="9270"/>
                  <a:pt x="19685" y="14986"/>
                </a:cubicBezTo>
                <a:cubicBezTo>
                  <a:pt x="14223" y="20701"/>
                  <a:pt x="10667" y="32004"/>
                  <a:pt x="9016" y="48895"/>
                </a:cubicBezTo>
                <a:cubicBezTo>
                  <a:pt x="7238" y="65786"/>
                  <a:pt x="6350" y="89280"/>
                  <a:pt x="6350" y="119380"/>
                </a:cubicBezTo>
                <a:cubicBezTo>
                  <a:pt x="6350" y="135255"/>
                  <a:pt x="7492" y="150113"/>
                  <a:pt x="9525" y="163956"/>
                </a:cubicBezTo>
                <a:cubicBezTo>
                  <a:pt x="11175" y="174625"/>
                  <a:pt x="14604" y="182626"/>
                  <a:pt x="20066" y="188087"/>
                </a:cubicBezTo>
                <a:cubicBezTo>
                  <a:pt x="25400" y="193675"/>
                  <a:pt x="31495" y="196341"/>
                  <a:pt x="38353" y="196341"/>
                </a:cubicBezTo>
                <a:cubicBezTo>
                  <a:pt x="44957" y="196341"/>
                  <a:pt x="50545" y="194563"/>
                  <a:pt x="55117" y="190754"/>
                </a:cubicBezTo>
                <a:cubicBezTo>
                  <a:pt x="60832" y="185673"/>
                  <a:pt x="64769" y="178688"/>
                  <a:pt x="66675" y="169545"/>
                </a:cubicBezTo>
                <a:cubicBezTo>
                  <a:pt x="69595" y="155448"/>
                  <a:pt x="71119" y="126873"/>
                  <a:pt x="71119" y="83820"/>
                </a:cubicBezTo>
                <a:cubicBezTo>
                  <a:pt x="71119" y="58547"/>
                  <a:pt x="69722" y="41148"/>
                  <a:pt x="66928" y="31750"/>
                </a:cubicBezTo>
                <a:cubicBezTo>
                  <a:pt x="64007" y="22225"/>
                  <a:pt x="59944" y="15366"/>
                  <a:pt x="54355" y="11048"/>
                </a:cubicBezTo>
                <a:cubicBezTo>
                  <a:pt x="50545" y="8001"/>
                  <a:pt x="45466" y="6350"/>
                  <a:pt x="392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879271" y="605027"/>
            <a:ext cx="77444" cy="202692"/>
          </a:xfrm>
          <a:custGeom>
            <a:avLst/>
            <a:gdLst>
              <a:gd name="connsiteX0" fmla="*/ 39166 w 77444"/>
              <a:gd name="connsiteY0" fmla="*/ 6350 h 202692"/>
              <a:gd name="connsiteX1" fmla="*/ 19634 w 77444"/>
              <a:gd name="connsiteY1" fmla="*/ 14986 h 202692"/>
              <a:gd name="connsiteX2" fmla="*/ 8915 w 77444"/>
              <a:gd name="connsiteY2" fmla="*/ 48895 h 202692"/>
              <a:gd name="connsiteX3" fmla="*/ 6350 w 77444"/>
              <a:gd name="connsiteY3" fmla="*/ 119380 h 202692"/>
              <a:gd name="connsiteX4" fmla="*/ 9474 w 77444"/>
              <a:gd name="connsiteY4" fmla="*/ 163956 h 202692"/>
              <a:gd name="connsiteX5" fmla="*/ 19964 w 77444"/>
              <a:gd name="connsiteY5" fmla="*/ 188087 h 202692"/>
              <a:gd name="connsiteX6" fmla="*/ 38277 w 77444"/>
              <a:gd name="connsiteY6" fmla="*/ 196341 h 202692"/>
              <a:gd name="connsiteX7" fmla="*/ 55016 w 77444"/>
              <a:gd name="connsiteY7" fmla="*/ 190754 h 202692"/>
              <a:gd name="connsiteX8" fmla="*/ 66624 w 77444"/>
              <a:gd name="connsiteY8" fmla="*/ 169545 h 202692"/>
              <a:gd name="connsiteX9" fmla="*/ 71094 w 77444"/>
              <a:gd name="connsiteY9" fmla="*/ 83820 h 202692"/>
              <a:gd name="connsiteX10" fmla="*/ 66852 w 77444"/>
              <a:gd name="connsiteY10" fmla="*/ 31750 h 202692"/>
              <a:gd name="connsiteX11" fmla="*/ 54343 w 77444"/>
              <a:gd name="connsiteY11" fmla="*/ 11048 h 202692"/>
              <a:gd name="connsiteX12" fmla="*/ 39166 w 77444"/>
              <a:gd name="connsiteY12" fmla="*/ 6350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7444" h="202692">
                <a:moveTo>
                  <a:pt x="39166" y="6350"/>
                </a:moveTo>
                <a:cubicBezTo>
                  <a:pt x="31572" y="6350"/>
                  <a:pt x="25057" y="9270"/>
                  <a:pt x="19634" y="14986"/>
                </a:cubicBezTo>
                <a:cubicBezTo>
                  <a:pt x="14198" y="20701"/>
                  <a:pt x="10629" y="32004"/>
                  <a:pt x="8915" y="48895"/>
                </a:cubicBezTo>
                <a:cubicBezTo>
                  <a:pt x="7200" y="65786"/>
                  <a:pt x="6350" y="89280"/>
                  <a:pt x="6350" y="119380"/>
                </a:cubicBezTo>
                <a:cubicBezTo>
                  <a:pt x="6350" y="135255"/>
                  <a:pt x="7391" y="150113"/>
                  <a:pt x="9474" y="163956"/>
                </a:cubicBezTo>
                <a:cubicBezTo>
                  <a:pt x="11112" y="174625"/>
                  <a:pt x="14605" y="182626"/>
                  <a:pt x="19964" y="188087"/>
                </a:cubicBezTo>
                <a:cubicBezTo>
                  <a:pt x="25323" y="193675"/>
                  <a:pt x="31419" y="196341"/>
                  <a:pt x="38277" y="196341"/>
                </a:cubicBezTo>
                <a:cubicBezTo>
                  <a:pt x="44970" y="196341"/>
                  <a:pt x="50545" y="194563"/>
                  <a:pt x="55016" y="190754"/>
                </a:cubicBezTo>
                <a:cubicBezTo>
                  <a:pt x="60820" y="185673"/>
                  <a:pt x="64693" y="178688"/>
                  <a:pt x="66624" y="169545"/>
                </a:cubicBezTo>
                <a:cubicBezTo>
                  <a:pt x="69595" y="155448"/>
                  <a:pt x="71094" y="126873"/>
                  <a:pt x="71094" y="83820"/>
                </a:cubicBezTo>
                <a:cubicBezTo>
                  <a:pt x="71094" y="58547"/>
                  <a:pt x="69672" y="41148"/>
                  <a:pt x="66852" y="31750"/>
                </a:cubicBezTo>
                <a:cubicBezTo>
                  <a:pt x="64020" y="22225"/>
                  <a:pt x="59855" y="15366"/>
                  <a:pt x="54343" y="11048"/>
                </a:cubicBezTo>
                <a:cubicBezTo>
                  <a:pt x="50469" y="8001"/>
                  <a:pt x="45415" y="6350"/>
                  <a:pt x="391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29741" y="595502"/>
            <a:ext cx="334365" cy="227711"/>
          </a:xfrm>
          <a:custGeom>
            <a:avLst/>
            <a:gdLst>
              <a:gd name="connsiteX0" fmla="*/ 6350 w 334365"/>
              <a:gd name="connsiteY0" fmla="*/ 6350 h 227711"/>
              <a:gd name="connsiteX1" fmla="*/ 111709 w 334365"/>
              <a:gd name="connsiteY1" fmla="*/ 6350 h 227711"/>
              <a:gd name="connsiteX2" fmla="*/ 111709 w 334365"/>
              <a:gd name="connsiteY2" fmla="*/ 14605 h 227711"/>
              <a:gd name="connsiteX3" fmla="*/ 96977 w 334365"/>
              <a:gd name="connsiteY3" fmla="*/ 17652 h 227711"/>
              <a:gd name="connsiteX4" fmla="*/ 92963 w 334365"/>
              <a:gd name="connsiteY4" fmla="*/ 24891 h 227711"/>
              <a:gd name="connsiteX5" fmla="*/ 100101 w 334365"/>
              <a:gd name="connsiteY5" fmla="*/ 47625 h 227711"/>
              <a:gd name="connsiteX6" fmla="*/ 130695 w 334365"/>
              <a:gd name="connsiteY6" fmla="*/ 129159 h 227711"/>
              <a:gd name="connsiteX7" fmla="*/ 160159 w 334365"/>
              <a:gd name="connsiteY7" fmla="*/ 47625 h 227711"/>
              <a:gd name="connsiteX8" fmla="*/ 157924 w 334365"/>
              <a:gd name="connsiteY8" fmla="*/ 42291 h 227711"/>
              <a:gd name="connsiteX9" fmla="*/ 146202 w 334365"/>
              <a:gd name="connsiteY9" fmla="*/ 20955 h 227711"/>
              <a:gd name="connsiteX10" fmla="*/ 130695 w 334365"/>
              <a:gd name="connsiteY10" fmla="*/ 14605 h 227711"/>
              <a:gd name="connsiteX11" fmla="*/ 130695 w 334365"/>
              <a:gd name="connsiteY11" fmla="*/ 6350 h 227711"/>
              <a:gd name="connsiteX12" fmla="*/ 237616 w 334365"/>
              <a:gd name="connsiteY12" fmla="*/ 6350 h 227711"/>
              <a:gd name="connsiteX13" fmla="*/ 237616 w 334365"/>
              <a:gd name="connsiteY13" fmla="*/ 14605 h 227711"/>
              <a:gd name="connsiteX14" fmla="*/ 221767 w 334365"/>
              <a:gd name="connsiteY14" fmla="*/ 18034 h 227711"/>
              <a:gd name="connsiteX15" fmla="*/ 218427 w 334365"/>
              <a:gd name="connsiteY15" fmla="*/ 25908 h 227711"/>
              <a:gd name="connsiteX16" fmla="*/ 224891 w 334365"/>
              <a:gd name="connsiteY16" fmla="*/ 47625 h 227711"/>
              <a:gd name="connsiteX17" fmla="*/ 254355 w 334365"/>
              <a:gd name="connsiteY17" fmla="*/ 129159 h 227711"/>
              <a:gd name="connsiteX18" fmla="*/ 281152 w 334365"/>
              <a:gd name="connsiteY18" fmla="*/ 54102 h 227711"/>
              <a:gd name="connsiteX19" fmla="*/ 286994 w 334365"/>
              <a:gd name="connsiteY19" fmla="*/ 32258 h 227711"/>
              <a:gd name="connsiteX20" fmla="*/ 282676 w 334365"/>
              <a:gd name="connsiteY20" fmla="*/ 19430 h 227711"/>
              <a:gd name="connsiteX21" fmla="*/ 266166 w 334365"/>
              <a:gd name="connsiteY21" fmla="*/ 14605 h 227711"/>
              <a:gd name="connsiteX22" fmla="*/ 266166 w 334365"/>
              <a:gd name="connsiteY22" fmla="*/ 6350 h 227711"/>
              <a:gd name="connsiteX23" fmla="*/ 328015 w 334365"/>
              <a:gd name="connsiteY23" fmla="*/ 6350 h 227711"/>
              <a:gd name="connsiteX24" fmla="*/ 328015 w 334365"/>
              <a:gd name="connsiteY24" fmla="*/ 14605 h 227711"/>
              <a:gd name="connsiteX25" fmla="*/ 311759 w 334365"/>
              <a:gd name="connsiteY25" fmla="*/ 21844 h 227711"/>
              <a:gd name="connsiteX26" fmla="*/ 296138 w 334365"/>
              <a:gd name="connsiteY26" fmla="*/ 55372 h 227711"/>
              <a:gd name="connsiteX27" fmla="*/ 237616 w 334365"/>
              <a:gd name="connsiteY27" fmla="*/ 221361 h 227711"/>
              <a:gd name="connsiteX28" fmla="*/ 224891 w 334365"/>
              <a:gd name="connsiteY28" fmla="*/ 221361 h 227711"/>
              <a:gd name="connsiteX29" fmla="*/ 167741 w 334365"/>
              <a:gd name="connsiteY29" fmla="*/ 68198 h 227711"/>
              <a:gd name="connsiteX30" fmla="*/ 111709 w 334365"/>
              <a:gd name="connsiteY30" fmla="*/ 221361 h 227711"/>
              <a:gd name="connsiteX31" fmla="*/ 100101 w 334365"/>
              <a:gd name="connsiteY31" fmla="*/ 221361 h 227711"/>
              <a:gd name="connsiteX32" fmla="*/ 44513 w 334365"/>
              <a:gd name="connsiteY32" fmla="*/ 69977 h 227711"/>
              <a:gd name="connsiteX33" fmla="*/ 23304 w 334365"/>
              <a:gd name="connsiteY33" fmla="*/ 24891 h 227711"/>
              <a:gd name="connsiteX34" fmla="*/ 6350 w 334365"/>
              <a:gd name="connsiteY34" fmla="*/ 14605 h 227711"/>
              <a:gd name="connsiteX35" fmla="*/ 6350 w 334365"/>
              <a:gd name="connsiteY35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</a:cxnLst>
            <a:rect l="l" t="t" r="r" b="b"/>
            <a:pathLst>
              <a:path w="334365" h="227711">
                <a:moveTo>
                  <a:pt x="6350" y="6350"/>
                </a:moveTo>
                <a:lnTo>
                  <a:pt x="111709" y="6350"/>
                </a:lnTo>
                <a:lnTo>
                  <a:pt x="111709" y="14605"/>
                </a:lnTo>
                <a:cubicBezTo>
                  <a:pt x="104571" y="14605"/>
                  <a:pt x="99656" y="15620"/>
                  <a:pt x="96977" y="17652"/>
                </a:cubicBezTo>
                <a:cubicBezTo>
                  <a:pt x="94297" y="19812"/>
                  <a:pt x="92963" y="22225"/>
                  <a:pt x="92963" y="24891"/>
                </a:cubicBezTo>
                <a:cubicBezTo>
                  <a:pt x="92963" y="27431"/>
                  <a:pt x="95338" y="34925"/>
                  <a:pt x="100101" y="47625"/>
                </a:cubicBezTo>
                <a:lnTo>
                  <a:pt x="130695" y="129159"/>
                </a:lnTo>
                <a:lnTo>
                  <a:pt x="160159" y="47625"/>
                </a:lnTo>
                <a:lnTo>
                  <a:pt x="157924" y="42291"/>
                </a:lnTo>
                <a:cubicBezTo>
                  <a:pt x="153454" y="31115"/>
                  <a:pt x="149555" y="24002"/>
                  <a:pt x="146202" y="20955"/>
                </a:cubicBezTo>
                <a:cubicBezTo>
                  <a:pt x="142862" y="17906"/>
                  <a:pt x="137680" y="15748"/>
                  <a:pt x="130695" y="14605"/>
                </a:cubicBezTo>
                <a:lnTo>
                  <a:pt x="130695" y="6350"/>
                </a:lnTo>
                <a:lnTo>
                  <a:pt x="237616" y="6350"/>
                </a:lnTo>
                <a:lnTo>
                  <a:pt x="237616" y="14605"/>
                </a:lnTo>
                <a:cubicBezTo>
                  <a:pt x="229285" y="14986"/>
                  <a:pt x="224002" y="16129"/>
                  <a:pt x="221767" y="18034"/>
                </a:cubicBezTo>
                <a:cubicBezTo>
                  <a:pt x="219544" y="19938"/>
                  <a:pt x="218427" y="22479"/>
                  <a:pt x="218427" y="25908"/>
                </a:cubicBezTo>
                <a:cubicBezTo>
                  <a:pt x="218427" y="29209"/>
                  <a:pt x="220586" y="36448"/>
                  <a:pt x="224891" y="47625"/>
                </a:cubicBezTo>
                <a:lnTo>
                  <a:pt x="254355" y="129159"/>
                </a:lnTo>
                <a:lnTo>
                  <a:pt x="281152" y="54102"/>
                </a:lnTo>
                <a:cubicBezTo>
                  <a:pt x="284962" y="43434"/>
                  <a:pt x="286994" y="36068"/>
                  <a:pt x="286994" y="32258"/>
                </a:cubicBezTo>
                <a:cubicBezTo>
                  <a:pt x="286994" y="26416"/>
                  <a:pt x="285597" y="22225"/>
                  <a:pt x="282676" y="19430"/>
                </a:cubicBezTo>
                <a:cubicBezTo>
                  <a:pt x="279882" y="16763"/>
                  <a:pt x="274421" y="15113"/>
                  <a:pt x="266166" y="14605"/>
                </a:cubicBezTo>
                <a:lnTo>
                  <a:pt x="266166" y="6350"/>
                </a:lnTo>
                <a:lnTo>
                  <a:pt x="328015" y="6350"/>
                </a:lnTo>
                <a:lnTo>
                  <a:pt x="328015" y="14605"/>
                </a:lnTo>
                <a:cubicBezTo>
                  <a:pt x="321157" y="15494"/>
                  <a:pt x="315696" y="17906"/>
                  <a:pt x="311759" y="21844"/>
                </a:cubicBezTo>
                <a:cubicBezTo>
                  <a:pt x="307695" y="25780"/>
                  <a:pt x="302488" y="36956"/>
                  <a:pt x="296138" y="55372"/>
                </a:cubicBezTo>
                <a:lnTo>
                  <a:pt x="237616" y="221361"/>
                </a:lnTo>
                <a:lnTo>
                  <a:pt x="224891" y="221361"/>
                </a:lnTo>
                <a:lnTo>
                  <a:pt x="167741" y="68198"/>
                </a:lnTo>
                <a:lnTo>
                  <a:pt x="111709" y="221361"/>
                </a:lnTo>
                <a:lnTo>
                  <a:pt x="100101" y="221361"/>
                </a:lnTo>
                <a:lnTo>
                  <a:pt x="44513" y="69977"/>
                </a:lnTo>
                <a:cubicBezTo>
                  <a:pt x="36182" y="46863"/>
                  <a:pt x="29108" y="31877"/>
                  <a:pt x="23304" y="24891"/>
                </a:cubicBezTo>
                <a:cubicBezTo>
                  <a:pt x="19583" y="20066"/>
                  <a:pt x="13931" y="16637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639823" y="589280"/>
            <a:ext cx="208534" cy="233933"/>
          </a:xfrm>
          <a:custGeom>
            <a:avLst/>
            <a:gdLst>
              <a:gd name="connsiteX0" fmla="*/ 103758 w 208534"/>
              <a:gd name="connsiteY0" fmla="*/ 6350 h 233933"/>
              <a:gd name="connsiteX1" fmla="*/ 154432 w 208534"/>
              <a:gd name="connsiteY1" fmla="*/ 20319 h 233933"/>
              <a:gd name="connsiteX2" fmla="*/ 189992 w 208534"/>
              <a:gd name="connsiteY2" fmla="*/ 60325 h 233933"/>
              <a:gd name="connsiteX3" fmla="*/ 202183 w 208534"/>
              <a:gd name="connsiteY3" fmla="*/ 116966 h 233933"/>
              <a:gd name="connsiteX4" fmla="*/ 179577 w 208534"/>
              <a:gd name="connsiteY4" fmla="*/ 191388 h 233933"/>
              <a:gd name="connsiteX5" fmla="*/ 104394 w 208534"/>
              <a:gd name="connsiteY5" fmla="*/ 227583 h 233933"/>
              <a:gd name="connsiteX6" fmla="*/ 31877 w 208534"/>
              <a:gd name="connsiteY6" fmla="*/ 194436 h 233933"/>
              <a:gd name="connsiteX7" fmla="*/ 6350 w 208534"/>
              <a:gd name="connsiteY7" fmla="*/ 117855 h 233933"/>
              <a:gd name="connsiteX8" fmla="*/ 32385 w 208534"/>
              <a:gd name="connsiteY8" fmla="*/ 39623 h 233933"/>
              <a:gd name="connsiteX9" fmla="*/ 103758 w 208534"/>
              <a:gd name="connsiteY9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08534" h="233933">
                <a:moveTo>
                  <a:pt x="103758" y="6350"/>
                </a:moveTo>
                <a:cubicBezTo>
                  <a:pt x="121920" y="6350"/>
                  <a:pt x="138811" y="10921"/>
                  <a:pt x="154432" y="20319"/>
                </a:cubicBezTo>
                <a:cubicBezTo>
                  <a:pt x="170052" y="29718"/>
                  <a:pt x="181864" y="43052"/>
                  <a:pt x="189992" y="60325"/>
                </a:cubicBezTo>
                <a:cubicBezTo>
                  <a:pt x="198120" y="77596"/>
                  <a:pt x="202183" y="96519"/>
                  <a:pt x="202183" y="116966"/>
                </a:cubicBezTo>
                <a:cubicBezTo>
                  <a:pt x="202183" y="146684"/>
                  <a:pt x="194691" y="171450"/>
                  <a:pt x="179577" y="191388"/>
                </a:cubicBezTo>
                <a:cubicBezTo>
                  <a:pt x="161417" y="215518"/>
                  <a:pt x="136398" y="227583"/>
                  <a:pt x="104394" y="227583"/>
                </a:cubicBezTo>
                <a:cubicBezTo>
                  <a:pt x="73025" y="227583"/>
                  <a:pt x="48768" y="216534"/>
                  <a:pt x="31877" y="194436"/>
                </a:cubicBezTo>
                <a:cubicBezTo>
                  <a:pt x="14858" y="172465"/>
                  <a:pt x="6350" y="146938"/>
                  <a:pt x="6350" y="117855"/>
                </a:cubicBezTo>
                <a:cubicBezTo>
                  <a:pt x="6350" y="88011"/>
                  <a:pt x="15113" y="61975"/>
                  <a:pt x="32385" y="39623"/>
                </a:cubicBezTo>
                <a:cubicBezTo>
                  <a:pt x="49783" y="17398"/>
                  <a:pt x="73533" y="6350"/>
                  <a:pt x="10375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13854" y="589280"/>
            <a:ext cx="208483" cy="233933"/>
          </a:xfrm>
          <a:custGeom>
            <a:avLst/>
            <a:gdLst>
              <a:gd name="connsiteX0" fmla="*/ 103695 w 208483"/>
              <a:gd name="connsiteY0" fmla="*/ 6350 h 233933"/>
              <a:gd name="connsiteX1" fmla="*/ 154368 w 208483"/>
              <a:gd name="connsiteY1" fmla="*/ 20319 h 233933"/>
              <a:gd name="connsiteX2" fmla="*/ 189966 w 208483"/>
              <a:gd name="connsiteY2" fmla="*/ 60325 h 233933"/>
              <a:gd name="connsiteX3" fmla="*/ 202133 w 208483"/>
              <a:gd name="connsiteY3" fmla="*/ 116966 h 233933"/>
              <a:gd name="connsiteX4" fmla="*/ 179590 w 208483"/>
              <a:gd name="connsiteY4" fmla="*/ 191388 h 233933"/>
              <a:gd name="connsiteX5" fmla="*/ 104355 w 208483"/>
              <a:gd name="connsiteY5" fmla="*/ 227583 h 233933"/>
              <a:gd name="connsiteX6" fmla="*/ 31800 w 208483"/>
              <a:gd name="connsiteY6" fmla="*/ 194436 h 233933"/>
              <a:gd name="connsiteX7" fmla="*/ 6350 w 208483"/>
              <a:gd name="connsiteY7" fmla="*/ 117855 h 233933"/>
              <a:gd name="connsiteX8" fmla="*/ 32359 w 208483"/>
              <a:gd name="connsiteY8" fmla="*/ 39623 h 233933"/>
              <a:gd name="connsiteX9" fmla="*/ 103695 w 208483"/>
              <a:gd name="connsiteY9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08483" h="233933">
                <a:moveTo>
                  <a:pt x="103695" y="6350"/>
                </a:moveTo>
                <a:cubicBezTo>
                  <a:pt x="121843" y="6350"/>
                  <a:pt x="138734" y="10921"/>
                  <a:pt x="154368" y="20319"/>
                </a:cubicBezTo>
                <a:cubicBezTo>
                  <a:pt x="169989" y="29718"/>
                  <a:pt x="181863" y="43052"/>
                  <a:pt x="189966" y="60325"/>
                </a:cubicBezTo>
                <a:cubicBezTo>
                  <a:pt x="198081" y="77596"/>
                  <a:pt x="202133" y="96519"/>
                  <a:pt x="202133" y="116966"/>
                </a:cubicBezTo>
                <a:cubicBezTo>
                  <a:pt x="202133" y="146684"/>
                  <a:pt x="194627" y="171450"/>
                  <a:pt x="179590" y="191388"/>
                </a:cubicBezTo>
                <a:cubicBezTo>
                  <a:pt x="161429" y="215518"/>
                  <a:pt x="136359" y="227583"/>
                  <a:pt x="104355" y="227583"/>
                </a:cubicBezTo>
                <a:cubicBezTo>
                  <a:pt x="72961" y="227583"/>
                  <a:pt x="48767" y="216534"/>
                  <a:pt x="31800" y="194436"/>
                </a:cubicBezTo>
                <a:cubicBezTo>
                  <a:pt x="14833" y="172465"/>
                  <a:pt x="6350" y="146938"/>
                  <a:pt x="6350" y="117855"/>
                </a:cubicBezTo>
                <a:cubicBezTo>
                  <a:pt x="6350" y="88011"/>
                  <a:pt x="15024" y="61975"/>
                  <a:pt x="32359" y="39623"/>
                </a:cubicBezTo>
                <a:cubicBezTo>
                  <a:pt x="49707" y="17398"/>
                  <a:pt x="73482" y="6350"/>
                  <a:pt x="10369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79422" y="519176"/>
            <a:ext cx="152019" cy="300609"/>
          </a:xfrm>
          <a:custGeom>
            <a:avLst/>
            <a:gdLst>
              <a:gd name="connsiteX0" fmla="*/ 88773 w 152019"/>
              <a:gd name="connsiteY0" fmla="*/ 6350 h 300609"/>
              <a:gd name="connsiteX1" fmla="*/ 96138 w 152019"/>
              <a:gd name="connsiteY1" fmla="*/ 6350 h 300609"/>
              <a:gd name="connsiteX2" fmla="*/ 96138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8 w 152019"/>
              <a:gd name="connsiteY5" fmla="*/ 104775 h 300609"/>
              <a:gd name="connsiteX6" fmla="*/ 96138 w 152019"/>
              <a:gd name="connsiteY6" fmla="*/ 233552 h 300609"/>
              <a:gd name="connsiteX7" fmla="*/ 97790 w 152019"/>
              <a:gd name="connsiteY7" fmla="*/ 256920 h 300609"/>
              <a:gd name="connsiteX8" fmla="*/ 103632 w 152019"/>
              <a:gd name="connsiteY8" fmla="*/ 265429 h 300609"/>
              <a:gd name="connsiteX9" fmla="*/ 111505 w 152019"/>
              <a:gd name="connsiteY9" fmla="*/ 268604 h 300609"/>
              <a:gd name="connsiteX10" fmla="*/ 138938 w 152019"/>
              <a:gd name="connsiteY10" fmla="*/ 246506 h 300609"/>
              <a:gd name="connsiteX11" fmla="*/ 145669 w 152019"/>
              <a:gd name="connsiteY11" fmla="*/ 251459 h 300609"/>
              <a:gd name="connsiteX12" fmla="*/ 86994 w 152019"/>
              <a:gd name="connsiteY12" fmla="*/ 294259 h 300609"/>
              <a:gd name="connsiteX13" fmla="*/ 53340 w 152019"/>
              <a:gd name="connsiteY13" fmla="*/ 283209 h 300609"/>
              <a:gd name="connsiteX14" fmla="*/ 35813 w 152019"/>
              <a:gd name="connsiteY14" fmla="*/ 258572 h 300609"/>
              <a:gd name="connsiteX15" fmla="*/ 33655 w 152019"/>
              <a:gd name="connsiteY15" fmla="*/ 217423 h 300609"/>
              <a:gd name="connsiteX16" fmla="*/ 33655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9 w 152019"/>
              <a:gd name="connsiteY19" fmla="*/ 55244 h 300609"/>
              <a:gd name="connsiteX20" fmla="*/ 88773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3" y="6350"/>
                </a:moveTo>
                <a:lnTo>
                  <a:pt x="96138" y="6350"/>
                </a:lnTo>
                <a:lnTo>
                  <a:pt x="96138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8" y="104775"/>
                </a:lnTo>
                <a:lnTo>
                  <a:pt x="96138" y="233552"/>
                </a:lnTo>
                <a:cubicBezTo>
                  <a:pt x="96138" y="245618"/>
                  <a:pt x="96647" y="253365"/>
                  <a:pt x="97790" y="256920"/>
                </a:cubicBezTo>
                <a:cubicBezTo>
                  <a:pt x="98933" y="260350"/>
                  <a:pt x="100838" y="263270"/>
                  <a:pt x="103632" y="265429"/>
                </a:cubicBezTo>
                <a:cubicBezTo>
                  <a:pt x="106552" y="267588"/>
                  <a:pt x="109093" y="268604"/>
                  <a:pt x="111505" y="268604"/>
                </a:cubicBezTo>
                <a:cubicBezTo>
                  <a:pt x="121158" y="268604"/>
                  <a:pt x="130302" y="261238"/>
                  <a:pt x="138938" y="246506"/>
                </a:cubicBezTo>
                <a:lnTo>
                  <a:pt x="145669" y="251459"/>
                </a:lnTo>
                <a:cubicBezTo>
                  <a:pt x="133604" y="280034"/>
                  <a:pt x="114046" y="294259"/>
                  <a:pt x="86994" y="294259"/>
                </a:cubicBezTo>
                <a:cubicBezTo>
                  <a:pt x="73660" y="294259"/>
                  <a:pt x="62484" y="290575"/>
                  <a:pt x="53340" y="283209"/>
                </a:cubicBezTo>
                <a:cubicBezTo>
                  <a:pt x="44196" y="275843"/>
                  <a:pt x="38354" y="267588"/>
                  <a:pt x="35813" y="258572"/>
                </a:cubicBezTo>
                <a:cubicBezTo>
                  <a:pt x="34290" y="253491"/>
                  <a:pt x="33655" y="239775"/>
                  <a:pt x="33655" y="217423"/>
                </a:cubicBezTo>
                <a:lnTo>
                  <a:pt x="33655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6" y="83693"/>
                  <a:pt x="41021" y="69722"/>
                  <a:pt x="54229" y="55244"/>
                </a:cubicBezTo>
                <a:cubicBezTo>
                  <a:pt x="67437" y="40640"/>
                  <a:pt x="78866" y="24256"/>
                  <a:pt x="887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75357" y="501523"/>
            <a:ext cx="426847" cy="315340"/>
          </a:xfrm>
          <a:custGeom>
            <a:avLst/>
            <a:gdLst>
              <a:gd name="connsiteX0" fmla="*/ 6350 w 426847"/>
              <a:gd name="connsiteY0" fmla="*/ 6350 h 315340"/>
              <a:gd name="connsiteX1" fmla="*/ 130048 w 426847"/>
              <a:gd name="connsiteY1" fmla="*/ 6350 h 315340"/>
              <a:gd name="connsiteX2" fmla="*/ 215138 w 426847"/>
              <a:gd name="connsiteY2" fmla="*/ 205866 h 315340"/>
              <a:gd name="connsiteX3" fmla="*/ 297307 w 426847"/>
              <a:gd name="connsiteY3" fmla="*/ 6350 h 315340"/>
              <a:gd name="connsiteX4" fmla="*/ 420497 w 426847"/>
              <a:gd name="connsiteY4" fmla="*/ 6350 h 315340"/>
              <a:gd name="connsiteX5" fmla="*/ 420497 w 426847"/>
              <a:gd name="connsiteY5" fmla="*/ 14604 h 315340"/>
              <a:gd name="connsiteX6" fmla="*/ 410718 w 426847"/>
              <a:gd name="connsiteY6" fmla="*/ 14604 h 315340"/>
              <a:gd name="connsiteX7" fmla="*/ 389255 w 426847"/>
              <a:gd name="connsiteY7" fmla="*/ 19303 h 315340"/>
              <a:gd name="connsiteX8" fmla="*/ 380365 w 426847"/>
              <a:gd name="connsiteY8" fmla="*/ 29718 h 315340"/>
              <a:gd name="connsiteX9" fmla="*/ 377825 w 426847"/>
              <a:gd name="connsiteY9" fmla="*/ 57657 h 315340"/>
              <a:gd name="connsiteX10" fmla="*/ 377825 w 426847"/>
              <a:gd name="connsiteY10" fmla="*/ 257301 h 315340"/>
              <a:gd name="connsiteX11" fmla="*/ 380365 w 426847"/>
              <a:gd name="connsiteY11" fmla="*/ 286257 h 315340"/>
              <a:gd name="connsiteX12" fmla="*/ 390398 w 426847"/>
              <a:gd name="connsiteY12" fmla="*/ 296418 h 315340"/>
              <a:gd name="connsiteX13" fmla="*/ 410718 w 426847"/>
              <a:gd name="connsiteY13" fmla="*/ 300735 h 315340"/>
              <a:gd name="connsiteX14" fmla="*/ 420497 w 426847"/>
              <a:gd name="connsiteY14" fmla="*/ 300735 h 315340"/>
              <a:gd name="connsiteX15" fmla="*/ 420497 w 426847"/>
              <a:gd name="connsiteY15" fmla="*/ 308990 h 315340"/>
              <a:gd name="connsiteX16" fmla="*/ 262509 w 426847"/>
              <a:gd name="connsiteY16" fmla="*/ 308990 h 315340"/>
              <a:gd name="connsiteX17" fmla="*/ 262509 w 426847"/>
              <a:gd name="connsiteY17" fmla="*/ 300735 h 315340"/>
              <a:gd name="connsiteX18" fmla="*/ 272288 w 426847"/>
              <a:gd name="connsiteY18" fmla="*/ 300735 h 315340"/>
              <a:gd name="connsiteX19" fmla="*/ 293751 w 426847"/>
              <a:gd name="connsiteY19" fmla="*/ 296036 h 315340"/>
              <a:gd name="connsiteX20" fmla="*/ 302641 w 426847"/>
              <a:gd name="connsiteY20" fmla="*/ 285368 h 315340"/>
              <a:gd name="connsiteX21" fmla="*/ 305054 w 426847"/>
              <a:gd name="connsiteY21" fmla="*/ 257301 h 315340"/>
              <a:gd name="connsiteX22" fmla="*/ 305054 w 426847"/>
              <a:gd name="connsiteY22" fmla="*/ 32893 h 315340"/>
              <a:gd name="connsiteX23" fmla="*/ 188976 w 426847"/>
              <a:gd name="connsiteY23" fmla="*/ 308990 h 315340"/>
              <a:gd name="connsiteX24" fmla="*/ 183642 w 426847"/>
              <a:gd name="connsiteY24" fmla="*/ 308990 h 315340"/>
              <a:gd name="connsiteX25" fmla="*/ 65786 w 426847"/>
              <a:gd name="connsiteY25" fmla="*/ 34925 h 315340"/>
              <a:gd name="connsiteX26" fmla="*/ 65786 w 426847"/>
              <a:gd name="connsiteY26" fmla="*/ 248030 h 315340"/>
              <a:gd name="connsiteX27" fmla="*/ 66929 w 426847"/>
              <a:gd name="connsiteY27" fmla="*/ 275589 h 315340"/>
              <a:gd name="connsiteX28" fmla="*/ 79502 w 426847"/>
              <a:gd name="connsiteY28" fmla="*/ 293750 h 315340"/>
              <a:gd name="connsiteX29" fmla="*/ 109982 w 426847"/>
              <a:gd name="connsiteY29" fmla="*/ 300735 h 315340"/>
              <a:gd name="connsiteX30" fmla="*/ 109982 w 426847"/>
              <a:gd name="connsiteY30" fmla="*/ 308990 h 315340"/>
              <a:gd name="connsiteX31" fmla="*/ 6350 w 426847"/>
              <a:gd name="connsiteY31" fmla="*/ 308990 h 315340"/>
              <a:gd name="connsiteX32" fmla="*/ 6350 w 426847"/>
              <a:gd name="connsiteY32" fmla="*/ 300735 h 315340"/>
              <a:gd name="connsiteX33" fmla="*/ 9525 w 426847"/>
              <a:gd name="connsiteY33" fmla="*/ 300735 h 315340"/>
              <a:gd name="connsiteX34" fmla="*/ 28321 w 426847"/>
              <a:gd name="connsiteY34" fmla="*/ 297560 h 315340"/>
              <a:gd name="connsiteX35" fmla="*/ 41402 w 426847"/>
              <a:gd name="connsiteY35" fmla="*/ 288289 h 315340"/>
              <a:gd name="connsiteX36" fmla="*/ 48387 w 426847"/>
              <a:gd name="connsiteY36" fmla="*/ 272033 h 315340"/>
              <a:gd name="connsiteX37" fmla="*/ 48768 w 426847"/>
              <a:gd name="connsiteY37" fmla="*/ 249173 h 315340"/>
              <a:gd name="connsiteX38" fmla="*/ 48768 w 426847"/>
              <a:gd name="connsiteY38" fmla="*/ 57657 h 315340"/>
              <a:gd name="connsiteX39" fmla="*/ 46355 w 426847"/>
              <a:gd name="connsiteY39" fmla="*/ 28955 h 315340"/>
              <a:gd name="connsiteX40" fmla="*/ 36322 w 426847"/>
              <a:gd name="connsiteY40" fmla="*/ 18922 h 315340"/>
              <a:gd name="connsiteX41" fmla="*/ 16002 w 426847"/>
              <a:gd name="connsiteY41" fmla="*/ 14604 h 315340"/>
              <a:gd name="connsiteX42" fmla="*/ 6350 w 426847"/>
              <a:gd name="connsiteY42" fmla="*/ 14604 h 315340"/>
              <a:gd name="connsiteX43" fmla="*/ 6350 w 426847"/>
              <a:gd name="connsiteY4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</a:cxnLst>
            <a:rect l="l" t="t" r="r" b="b"/>
            <a:pathLst>
              <a:path w="426847" h="315340">
                <a:moveTo>
                  <a:pt x="6350" y="6350"/>
                </a:moveTo>
                <a:lnTo>
                  <a:pt x="130048" y="6350"/>
                </a:lnTo>
                <a:lnTo>
                  <a:pt x="215138" y="205866"/>
                </a:lnTo>
                <a:lnTo>
                  <a:pt x="297307" y="6350"/>
                </a:lnTo>
                <a:lnTo>
                  <a:pt x="420497" y="6350"/>
                </a:lnTo>
                <a:lnTo>
                  <a:pt x="420497" y="14604"/>
                </a:lnTo>
                <a:lnTo>
                  <a:pt x="410718" y="14604"/>
                </a:lnTo>
                <a:cubicBezTo>
                  <a:pt x="401701" y="14604"/>
                  <a:pt x="394589" y="16128"/>
                  <a:pt x="389255" y="19303"/>
                </a:cubicBezTo>
                <a:cubicBezTo>
                  <a:pt x="385572" y="21335"/>
                  <a:pt x="382524" y="24891"/>
                  <a:pt x="380365" y="29718"/>
                </a:cubicBezTo>
                <a:cubicBezTo>
                  <a:pt x="378714" y="33273"/>
                  <a:pt x="377825" y="42671"/>
                  <a:pt x="377825" y="57657"/>
                </a:cubicBezTo>
                <a:lnTo>
                  <a:pt x="377825" y="257301"/>
                </a:lnTo>
                <a:cubicBezTo>
                  <a:pt x="377825" y="272668"/>
                  <a:pt x="378714" y="282447"/>
                  <a:pt x="380365" y="286257"/>
                </a:cubicBezTo>
                <a:cubicBezTo>
                  <a:pt x="382016" y="290068"/>
                  <a:pt x="385318" y="293496"/>
                  <a:pt x="390398" y="296418"/>
                </a:cubicBezTo>
                <a:cubicBezTo>
                  <a:pt x="395477" y="299338"/>
                  <a:pt x="402209" y="300735"/>
                  <a:pt x="410718" y="300735"/>
                </a:cubicBezTo>
                <a:lnTo>
                  <a:pt x="420497" y="300735"/>
                </a:lnTo>
                <a:lnTo>
                  <a:pt x="420497" y="308990"/>
                </a:lnTo>
                <a:lnTo>
                  <a:pt x="262509" y="308990"/>
                </a:lnTo>
                <a:lnTo>
                  <a:pt x="262509" y="300735"/>
                </a:lnTo>
                <a:lnTo>
                  <a:pt x="272288" y="300735"/>
                </a:lnTo>
                <a:cubicBezTo>
                  <a:pt x="281177" y="300735"/>
                  <a:pt x="288290" y="299211"/>
                  <a:pt x="293751" y="296036"/>
                </a:cubicBezTo>
                <a:cubicBezTo>
                  <a:pt x="297434" y="294004"/>
                  <a:pt x="300355" y="290448"/>
                  <a:pt x="302641" y="285368"/>
                </a:cubicBezTo>
                <a:cubicBezTo>
                  <a:pt x="304292" y="281812"/>
                  <a:pt x="305054" y="272414"/>
                  <a:pt x="305054" y="257301"/>
                </a:cubicBezTo>
                <a:lnTo>
                  <a:pt x="305054" y="32893"/>
                </a:lnTo>
                <a:lnTo>
                  <a:pt x="188976" y="308990"/>
                </a:lnTo>
                <a:lnTo>
                  <a:pt x="183642" y="308990"/>
                </a:lnTo>
                <a:lnTo>
                  <a:pt x="65786" y="34925"/>
                </a:lnTo>
                <a:lnTo>
                  <a:pt x="65786" y="248030"/>
                </a:lnTo>
                <a:cubicBezTo>
                  <a:pt x="65786" y="263016"/>
                  <a:pt x="66167" y="272160"/>
                  <a:pt x="66929" y="275589"/>
                </a:cubicBezTo>
                <a:cubicBezTo>
                  <a:pt x="68834" y="282955"/>
                  <a:pt x="73025" y="289051"/>
                  <a:pt x="79502" y="293750"/>
                </a:cubicBezTo>
                <a:cubicBezTo>
                  <a:pt x="85979" y="298450"/>
                  <a:pt x="96139" y="300735"/>
                  <a:pt x="109982" y="300735"/>
                </a:cubicBezTo>
                <a:lnTo>
                  <a:pt x="109982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9525" y="300735"/>
                </a:lnTo>
                <a:cubicBezTo>
                  <a:pt x="16256" y="300862"/>
                  <a:pt x="22479" y="299846"/>
                  <a:pt x="28321" y="297560"/>
                </a:cubicBezTo>
                <a:cubicBezTo>
                  <a:pt x="34036" y="295275"/>
                  <a:pt x="38481" y="292100"/>
                  <a:pt x="41402" y="288289"/>
                </a:cubicBezTo>
                <a:cubicBezTo>
                  <a:pt x="44450" y="284352"/>
                  <a:pt x="46736" y="279018"/>
                  <a:pt x="48387" y="272033"/>
                </a:cubicBezTo>
                <a:cubicBezTo>
                  <a:pt x="48641" y="270382"/>
                  <a:pt x="48768" y="262762"/>
                  <a:pt x="48768" y="249173"/>
                </a:cubicBezTo>
                <a:lnTo>
                  <a:pt x="48768" y="57657"/>
                </a:lnTo>
                <a:cubicBezTo>
                  <a:pt x="48768" y="42290"/>
                  <a:pt x="48006" y="32765"/>
                  <a:pt x="46355" y="28955"/>
                </a:cubicBezTo>
                <a:cubicBezTo>
                  <a:pt x="44704" y="25145"/>
                  <a:pt x="41402" y="21843"/>
                  <a:pt x="36322" y="18922"/>
                </a:cubicBezTo>
                <a:cubicBezTo>
                  <a:pt x="31242" y="16001"/>
                  <a:pt x="24511" y="14604"/>
                  <a:pt x="16002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1853" y="501523"/>
            <a:ext cx="350456" cy="315340"/>
          </a:xfrm>
          <a:custGeom>
            <a:avLst/>
            <a:gdLst>
              <a:gd name="connsiteX0" fmla="*/ 6350 w 350456"/>
              <a:gd name="connsiteY0" fmla="*/ 6350 h 315340"/>
              <a:gd name="connsiteX1" fmla="*/ 164617 w 350456"/>
              <a:gd name="connsiteY1" fmla="*/ 6350 h 315340"/>
              <a:gd name="connsiteX2" fmla="*/ 164617 w 350456"/>
              <a:gd name="connsiteY2" fmla="*/ 14604 h 315340"/>
              <a:gd name="connsiteX3" fmla="*/ 154571 w 350456"/>
              <a:gd name="connsiteY3" fmla="*/ 14604 h 315340"/>
              <a:gd name="connsiteX4" fmla="*/ 133362 w 350456"/>
              <a:gd name="connsiteY4" fmla="*/ 19303 h 315340"/>
              <a:gd name="connsiteX5" fmla="*/ 124218 w 350456"/>
              <a:gd name="connsiteY5" fmla="*/ 29971 h 315340"/>
              <a:gd name="connsiteX6" fmla="*/ 121754 w 350456"/>
              <a:gd name="connsiteY6" fmla="*/ 58165 h 315340"/>
              <a:gd name="connsiteX7" fmla="*/ 121754 w 350456"/>
              <a:gd name="connsiteY7" fmla="*/ 143890 h 315340"/>
              <a:gd name="connsiteX8" fmla="*/ 228688 w 350456"/>
              <a:gd name="connsiteY8" fmla="*/ 143890 h 315340"/>
              <a:gd name="connsiteX9" fmla="*/ 228688 w 350456"/>
              <a:gd name="connsiteY9" fmla="*/ 58165 h 315340"/>
              <a:gd name="connsiteX10" fmla="*/ 226237 w 350456"/>
              <a:gd name="connsiteY10" fmla="*/ 29082 h 315340"/>
              <a:gd name="connsiteX11" fmla="*/ 216192 w 350456"/>
              <a:gd name="connsiteY11" fmla="*/ 18922 h 315340"/>
              <a:gd name="connsiteX12" fmla="*/ 195872 w 350456"/>
              <a:gd name="connsiteY12" fmla="*/ 14604 h 315340"/>
              <a:gd name="connsiteX13" fmla="*/ 186055 w 350456"/>
              <a:gd name="connsiteY13" fmla="*/ 14604 h 315340"/>
              <a:gd name="connsiteX14" fmla="*/ 186055 w 350456"/>
              <a:gd name="connsiteY14" fmla="*/ 6350 h 315340"/>
              <a:gd name="connsiteX15" fmla="*/ 344106 w 350456"/>
              <a:gd name="connsiteY15" fmla="*/ 6350 h 315340"/>
              <a:gd name="connsiteX16" fmla="*/ 344106 w 350456"/>
              <a:gd name="connsiteY16" fmla="*/ 14604 h 315340"/>
              <a:gd name="connsiteX17" fmla="*/ 334289 w 350456"/>
              <a:gd name="connsiteY17" fmla="*/ 14604 h 315340"/>
              <a:gd name="connsiteX18" fmla="*/ 313080 w 350456"/>
              <a:gd name="connsiteY18" fmla="*/ 19303 h 315340"/>
              <a:gd name="connsiteX19" fmla="*/ 303923 w 350456"/>
              <a:gd name="connsiteY19" fmla="*/ 29971 h 315340"/>
              <a:gd name="connsiteX20" fmla="*/ 301472 w 350456"/>
              <a:gd name="connsiteY20" fmla="*/ 58165 h 315340"/>
              <a:gd name="connsiteX21" fmla="*/ 301472 w 350456"/>
              <a:gd name="connsiteY21" fmla="*/ 257301 h 315340"/>
              <a:gd name="connsiteX22" fmla="*/ 303923 w 350456"/>
              <a:gd name="connsiteY22" fmla="*/ 286257 h 315340"/>
              <a:gd name="connsiteX23" fmla="*/ 313969 w 350456"/>
              <a:gd name="connsiteY23" fmla="*/ 296418 h 315340"/>
              <a:gd name="connsiteX24" fmla="*/ 334289 w 350456"/>
              <a:gd name="connsiteY24" fmla="*/ 300735 h 315340"/>
              <a:gd name="connsiteX25" fmla="*/ 344106 w 350456"/>
              <a:gd name="connsiteY25" fmla="*/ 300735 h 315340"/>
              <a:gd name="connsiteX26" fmla="*/ 344106 w 350456"/>
              <a:gd name="connsiteY26" fmla="*/ 308990 h 315340"/>
              <a:gd name="connsiteX27" fmla="*/ 186055 w 350456"/>
              <a:gd name="connsiteY27" fmla="*/ 308990 h 315340"/>
              <a:gd name="connsiteX28" fmla="*/ 186055 w 350456"/>
              <a:gd name="connsiteY28" fmla="*/ 300735 h 315340"/>
              <a:gd name="connsiteX29" fmla="*/ 195872 w 350456"/>
              <a:gd name="connsiteY29" fmla="*/ 300735 h 315340"/>
              <a:gd name="connsiteX30" fmla="*/ 217081 w 350456"/>
              <a:gd name="connsiteY30" fmla="*/ 296036 h 315340"/>
              <a:gd name="connsiteX31" fmla="*/ 226237 w 350456"/>
              <a:gd name="connsiteY31" fmla="*/ 285368 h 315340"/>
              <a:gd name="connsiteX32" fmla="*/ 228688 w 350456"/>
              <a:gd name="connsiteY32" fmla="*/ 257301 h 315340"/>
              <a:gd name="connsiteX33" fmla="*/ 228688 w 350456"/>
              <a:gd name="connsiteY33" fmla="*/ 163448 h 315340"/>
              <a:gd name="connsiteX34" fmla="*/ 121754 w 350456"/>
              <a:gd name="connsiteY34" fmla="*/ 163448 h 315340"/>
              <a:gd name="connsiteX35" fmla="*/ 121754 w 350456"/>
              <a:gd name="connsiteY35" fmla="*/ 257301 h 315340"/>
              <a:gd name="connsiteX36" fmla="*/ 124333 w 350456"/>
              <a:gd name="connsiteY36" fmla="*/ 286257 h 315340"/>
              <a:gd name="connsiteX37" fmla="*/ 134378 w 350456"/>
              <a:gd name="connsiteY37" fmla="*/ 296418 h 315340"/>
              <a:gd name="connsiteX38" fmla="*/ 154571 w 350456"/>
              <a:gd name="connsiteY38" fmla="*/ 300735 h 315340"/>
              <a:gd name="connsiteX39" fmla="*/ 164617 w 350456"/>
              <a:gd name="connsiteY39" fmla="*/ 300735 h 315340"/>
              <a:gd name="connsiteX40" fmla="*/ 164617 w 350456"/>
              <a:gd name="connsiteY40" fmla="*/ 308990 h 315340"/>
              <a:gd name="connsiteX41" fmla="*/ 6350 w 350456"/>
              <a:gd name="connsiteY41" fmla="*/ 308990 h 315340"/>
              <a:gd name="connsiteX42" fmla="*/ 6350 w 350456"/>
              <a:gd name="connsiteY42" fmla="*/ 300735 h 315340"/>
              <a:gd name="connsiteX43" fmla="*/ 16395 w 350456"/>
              <a:gd name="connsiteY43" fmla="*/ 300735 h 315340"/>
              <a:gd name="connsiteX44" fmla="*/ 37592 w 350456"/>
              <a:gd name="connsiteY44" fmla="*/ 296036 h 315340"/>
              <a:gd name="connsiteX45" fmla="*/ 46532 w 350456"/>
              <a:gd name="connsiteY45" fmla="*/ 285368 h 315340"/>
              <a:gd name="connsiteX46" fmla="*/ 48983 w 350456"/>
              <a:gd name="connsiteY46" fmla="*/ 257301 h 315340"/>
              <a:gd name="connsiteX47" fmla="*/ 48983 w 350456"/>
              <a:gd name="connsiteY47" fmla="*/ 58165 h 315340"/>
              <a:gd name="connsiteX48" fmla="*/ 46532 w 350456"/>
              <a:gd name="connsiteY48" fmla="*/ 29082 h 315340"/>
              <a:gd name="connsiteX49" fmla="*/ 36588 w 350456"/>
              <a:gd name="connsiteY49" fmla="*/ 18922 h 315340"/>
              <a:gd name="connsiteX50" fmla="*/ 16395 w 350456"/>
              <a:gd name="connsiteY50" fmla="*/ 14604 h 315340"/>
              <a:gd name="connsiteX51" fmla="*/ 6350 w 350456"/>
              <a:gd name="connsiteY51" fmla="*/ 14604 h 315340"/>
              <a:gd name="connsiteX52" fmla="*/ 6350 w 350456"/>
              <a:gd name="connsiteY52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</a:cxnLst>
            <a:rect l="l" t="t" r="r" b="b"/>
            <a:pathLst>
              <a:path w="350456" h="315340">
                <a:moveTo>
                  <a:pt x="6350" y="6350"/>
                </a:moveTo>
                <a:lnTo>
                  <a:pt x="164617" y="6350"/>
                </a:lnTo>
                <a:lnTo>
                  <a:pt x="164617" y="14604"/>
                </a:lnTo>
                <a:lnTo>
                  <a:pt x="154571" y="14604"/>
                </a:lnTo>
                <a:cubicBezTo>
                  <a:pt x="145795" y="14604"/>
                  <a:pt x="138722" y="16128"/>
                  <a:pt x="133362" y="19303"/>
                </a:cubicBezTo>
                <a:cubicBezTo>
                  <a:pt x="129501" y="21335"/>
                  <a:pt x="126453" y="24891"/>
                  <a:pt x="124218" y="29971"/>
                </a:cubicBezTo>
                <a:cubicBezTo>
                  <a:pt x="122580" y="33527"/>
                  <a:pt x="121754" y="42925"/>
                  <a:pt x="121754" y="58165"/>
                </a:cubicBezTo>
                <a:lnTo>
                  <a:pt x="121754" y="143890"/>
                </a:lnTo>
                <a:lnTo>
                  <a:pt x="228688" y="143890"/>
                </a:lnTo>
                <a:lnTo>
                  <a:pt x="228688" y="58165"/>
                </a:lnTo>
                <a:cubicBezTo>
                  <a:pt x="228688" y="42671"/>
                  <a:pt x="227876" y="32893"/>
                  <a:pt x="226237" y="29082"/>
                </a:cubicBezTo>
                <a:cubicBezTo>
                  <a:pt x="224599" y="25272"/>
                  <a:pt x="221246" y="21843"/>
                  <a:pt x="216192" y="18922"/>
                </a:cubicBezTo>
                <a:cubicBezTo>
                  <a:pt x="211137" y="16001"/>
                  <a:pt x="204355" y="14604"/>
                  <a:pt x="195872" y="14604"/>
                </a:cubicBezTo>
                <a:lnTo>
                  <a:pt x="186055" y="14604"/>
                </a:lnTo>
                <a:lnTo>
                  <a:pt x="186055" y="6350"/>
                </a:lnTo>
                <a:lnTo>
                  <a:pt x="344106" y="6350"/>
                </a:lnTo>
                <a:lnTo>
                  <a:pt x="344106" y="14604"/>
                </a:lnTo>
                <a:lnTo>
                  <a:pt x="334289" y="14604"/>
                </a:lnTo>
                <a:cubicBezTo>
                  <a:pt x="325361" y="14604"/>
                  <a:pt x="318287" y="16128"/>
                  <a:pt x="313080" y="19303"/>
                </a:cubicBezTo>
                <a:cubicBezTo>
                  <a:pt x="309206" y="21335"/>
                  <a:pt x="306158" y="24891"/>
                  <a:pt x="303923" y="29971"/>
                </a:cubicBezTo>
                <a:cubicBezTo>
                  <a:pt x="302285" y="33527"/>
                  <a:pt x="301472" y="42925"/>
                  <a:pt x="301472" y="58165"/>
                </a:cubicBezTo>
                <a:lnTo>
                  <a:pt x="301472" y="257301"/>
                </a:lnTo>
                <a:cubicBezTo>
                  <a:pt x="301472" y="272668"/>
                  <a:pt x="302285" y="282447"/>
                  <a:pt x="303923" y="286257"/>
                </a:cubicBezTo>
                <a:cubicBezTo>
                  <a:pt x="305562" y="290068"/>
                  <a:pt x="308914" y="293496"/>
                  <a:pt x="313969" y="296418"/>
                </a:cubicBezTo>
                <a:cubicBezTo>
                  <a:pt x="319036" y="299338"/>
                  <a:pt x="325805" y="300735"/>
                  <a:pt x="334289" y="300735"/>
                </a:cubicBezTo>
                <a:lnTo>
                  <a:pt x="344106" y="300735"/>
                </a:lnTo>
                <a:lnTo>
                  <a:pt x="344106" y="308990"/>
                </a:lnTo>
                <a:lnTo>
                  <a:pt x="186055" y="308990"/>
                </a:lnTo>
                <a:lnTo>
                  <a:pt x="186055" y="300735"/>
                </a:lnTo>
                <a:lnTo>
                  <a:pt x="195872" y="300735"/>
                </a:lnTo>
                <a:cubicBezTo>
                  <a:pt x="204800" y="300735"/>
                  <a:pt x="211874" y="299211"/>
                  <a:pt x="217081" y="296036"/>
                </a:cubicBezTo>
                <a:cubicBezTo>
                  <a:pt x="220954" y="294004"/>
                  <a:pt x="224002" y="290448"/>
                  <a:pt x="226237" y="285368"/>
                </a:cubicBezTo>
                <a:cubicBezTo>
                  <a:pt x="227876" y="281812"/>
                  <a:pt x="228688" y="272414"/>
                  <a:pt x="228688" y="257301"/>
                </a:cubicBezTo>
                <a:lnTo>
                  <a:pt x="228688" y="163448"/>
                </a:lnTo>
                <a:lnTo>
                  <a:pt x="121754" y="163448"/>
                </a:lnTo>
                <a:lnTo>
                  <a:pt x="121754" y="257301"/>
                </a:lnTo>
                <a:cubicBezTo>
                  <a:pt x="121754" y="272668"/>
                  <a:pt x="122618" y="282447"/>
                  <a:pt x="124333" y="286257"/>
                </a:cubicBezTo>
                <a:cubicBezTo>
                  <a:pt x="126034" y="290068"/>
                  <a:pt x="129387" y="293496"/>
                  <a:pt x="134378" y="296418"/>
                </a:cubicBezTo>
                <a:cubicBezTo>
                  <a:pt x="139357" y="299338"/>
                  <a:pt x="146088" y="300735"/>
                  <a:pt x="154571" y="300735"/>
                </a:cubicBezTo>
                <a:lnTo>
                  <a:pt x="164617" y="300735"/>
                </a:lnTo>
                <a:lnTo>
                  <a:pt x="164617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95" y="300735"/>
                </a:lnTo>
                <a:cubicBezTo>
                  <a:pt x="25171" y="300735"/>
                  <a:pt x="32245" y="299211"/>
                  <a:pt x="37592" y="296036"/>
                </a:cubicBezTo>
                <a:cubicBezTo>
                  <a:pt x="41465" y="294004"/>
                  <a:pt x="44450" y="290448"/>
                  <a:pt x="46532" y="285368"/>
                </a:cubicBezTo>
                <a:cubicBezTo>
                  <a:pt x="48171" y="281812"/>
                  <a:pt x="48983" y="272414"/>
                  <a:pt x="48983" y="257301"/>
                </a:cubicBezTo>
                <a:lnTo>
                  <a:pt x="48983" y="58165"/>
                </a:lnTo>
                <a:cubicBezTo>
                  <a:pt x="48983" y="42671"/>
                  <a:pt x="48171" y="32893"/>
                  <a:pt x="46532" y="29082"/>
                </a:cubicBezTo>
                <a:cubicBezTo>
                  <a:pt x="44894" y="25272"/>
                  <a:pt x="41579" y="21843"/>
                  <a:pt x="36588" y="18922"/>
                </a:cubicBezTo>
                <a:cubicBezTo>
                  <a:pt x="31610" y="16001"/>
                  <a:pt x="24879" y="14604"/>
                  <a:pt x="16395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2479294" y="687197"/>
            <a:ext cx="61595" cy="95123"/>
          </a:xfrm>
          <a:custGeom>
            <a:avLst/>
            <a:gdLst>
              <a:gd name="connsiteX0" fmla="*/ 55245 w 61595"/>
              <a:gd name="connsiteY0" fmla="*/ 6350 h 95123"/>
              <a:gd name="connsiteX1" fmla="*/ 14985 w 61595"/>
              <a:gd name="connsiteY1" fmla="*/ 40258 h 95123"/>
              <a:gd name="connsiteX2" fmla="*/ 6350 w 61595"/>
              <a:gd name="connsiteY2" fmla="*/ 64643 h 95123"/>
              <a:gd name="connsiteX3" fmla="*/ 13716 w 61595"/>
              <a:gd name="connsiteY3" fmla="*/ 82676 h 95123"/>
              <a:gd name="connsiteX4" fmla="*/ 29336 w 61595"/>
              <a:gd name="connsiteY4" fmla="*/ 88772 h 95123"/>
              <a:gd name="connsiteX5" fmla="*/ 55245 w 61595"/>
              <a:gd name="connsiteY5" fmla="*/ 76200 h 95123"/>
              <a:gd name="connsiteX6" fmla="*/ 55245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5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8" y="84581"/>
                  <a:pt x="55245" y="76200"/>
                </a:cubicBezTo>
                <a:lnTo>
                  <a:pt x="5524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2957195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7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7" y="17652"/>
                </a:cubicBezTo>
                <a:cubicBezTo>
                  <a:pt x="1079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7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2898267" y="589280"/>
            <a:ext cx="187325" cy="233933"/>
          </a:xfrm>
          <a:custGeom>
            <a:avLst/>
            <a:gdLst>
              <a:gd name="connsiteX0" fmla="*/ 100837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8 w 187325"/>
              <a:gd name="connsiteY4" fmla="*/ 175005 h 233933"/>
              <a:gd name="connsiteX5" fmla="*/ 125602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4 w 187325"/>
              <a:gd name="connsiteY10" fmla="*/ 227583 h 233933"/>
              <a:gd name="connsiteX11" fmla="*/ 25526 w 187325"/>
              <a:gd name="connsiteY11" fmla="*/ 191769 h 233933"/>
              <a:gd name="connsiteX12" fmla="*/ 6350 w 187325"/>
              <a:gd name="connsiteY12" fmla="*/ 120395 h 233933"/>
              <a:gd name="connsiteX13" fmla="*/ 34543 w 187325"/>
              <a:gd name="connsiteY13" fmla="*/ 37211 h 233933"/>
              <a:gd name="connsiteX14" fmla="*/ 100837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7" y="6350"/>
                </a:moveTo>
                <a:cubicBezTo>
                  <a:pt x="121919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8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59" y="186054"/>
                </a:cubicBezTo>
                <a:cubicBezTo>
                  <a:pt x="157225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2" y="213105"/>
                </a:cubicBezTo>
                <a:cubicBezTo>
                  <a:pt x="129793" y="222757"/>
                  <a:pt x="113918" y="227583"/>
                  <a:pt x="95884" y="227583"/>
                </a:cubicBezTo>
                <a:cubicBezTo>
                  <a:pt x="64897" y="227583"/>
                  <a:pt x="41528" y="215645"/>
                  <a:pt x="25526" y="191769"/>
                </a:cubicBezTo>
                <a:cubicBezTo>
                  <a:pt x="12826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3" y="37211"/>
                </a:cubicBezTo>
                <a:cubicBezTo>
                  <a:pt x="53466" y="16636"/>
                  <a:pt x="75437" y="6350"/>
                  <a:pt x="1008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2418079" y="589280"/>
            <a:ext cx="213233" cy="230505"/>
          </a:xfrm>
          <a:custGeom>
            <a:avLst/>
            <a:gdLst>
              <a:gd name="connsiteX0" fmla="*/ 106172 w 213233"/>
              <a:gd name="connsiteY0" fmla="*/ 6350 h 230505"/>
              <a:gd name="connsiteX1" fmla="*/ 153162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4 w 213233"/>
              <a:gd name="connsiteY6" fmla="*/ 193801 h 230505"/>
              <a:gd name="connsiteX7" fmla="*/ 188341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1 w 213233"/>
              <a:gd name="connsiteY11" fmla="*/ 224155 h 230505"/>
              <a:gd name="connsiteX12" fmla="*/ 128651 w 213233"/>
              <a:gd name="connsiteY12" fmla="*/ 215772 h 230505"/>
              <a:gd name="connsiteX13" fmla="*/ 116459 w 213233"/>
              <a:gd name="connsiteY13" fmla="*/ 190500 h 230505"/>
              <a:gd name="connsiteX14" fmla="*/ 47879 w 213233"/>
              <a:gd name="connsiteY14" fmla="*/ 224155 h 230505"/>
              <a:gd name="connsiteX15" fmla="*/ 18161 w 213233"/>
              <a:gd name="connsiteY15" fmla="*/ 212470 h 230505"/>
              <a:gd name="connsiteX16" fmla="*/ 6350 w 213233"/>
              <a:gd name="connsiteY16" fmla="*/ 183133 h 230505"/>
              <a:gd name="connsiteX17" fmla="*/ 26924 w 213233"/>
              <a:gd name="connsiteY17" fmla="*/ 140080 h 230505"/>
              <a:gd name="connsiteX18" fmla="*/ 116459 w 213233"/>
              <a:gd name="connsiteY18" fmla="*/ 89280 h 230505"/>
              <a:gd name="connsiteX19" fmla="*/ 116459 w 213233"/>
              <a:gd name="connsiteY19" fmla="*/ 68325 h 230505"/>
              <a:gd name="connsiteX20" fmla="*/ 113792 w 213233"/>
              <a:gd name="connsiteY20" fmla="*/ 38607 h 230505"/>
              <a:gd name="connsiteX21" fmla="*/ 104140 w 213233"/>
              <a:gd name="connsiteY21" fmla="*/ 27812 h 230505"/>
              <a:gd name="connsiteX22" fmla="*/ 88011 w 213233"/>
              <a:gd name="connsiteY22" fmla="*/ 23240 h 230505"/>
              <a:gd name="connsiteX23" fmla="*/ 64135 w 213233"/>
              <a:gd name="connsiteY23" fmla="*/ 29718 h 230505"/>
              <a:gd name="connsiteX24" fmla="*/ 58420 w 213233"/>
              <a:gd name="connsiteY24" fmla="*/ 39115 h 230505"/>
              <a:gd name="connsiteX25" fmla="*/ 64643 w 213233"/>
              <a:gd name="connsiteY25" fmla="*/ 50672 h 230505"/>
              <a:gd name="connsiteX26" fmla="*/ 73152 w 213233"/>
              <a:gd name="connsiteY26" fmla="*/ 69214 h 230505"/>
              <a:gd name="connsiteX27" fmla="*/ 64897 w 213233"/>
              <a:gd name="connsiteY27" fmla="*/ 87883 h 230505"/>
              <a:gd name="connsiteX28" fmla="*/ 43688 w 213233"/>
              <a:gd name="connsiteY28" fmla="*/ 95630 h 230505"/>
              <a:gd name="connsiteX29" fmla="*/ 20066 w 213233"/>
              <a:gd name="connsiteY29" fmla="*/ 87121 h 230505"/>
              <a:gd name="connsiteX30" fmla="*/ 10541 w 213233"/>
              <a:gd name="connsiteY30" fmla="*/ 67182 h 230505"/>
              <a:gd name="connsiteX31" fmla="*/ 23368 w 213233"/>
              <a:gd name="connsiteY31" fmla="*/ 36575 h 230505"/>
              <a:gd name="connsiteX32" fmla="*/ 58801 w 213233"/>
              <a:gd name="connsiteY32" fmla="*/ 14096 h 230505"/>
              <a:gd name="connsiteX33" fmla="*/ 106172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2" y="6350"/>
                </a:moveTo>
                <a:cubicBezTo>
                  <a:pt x="125984" y="6350"/>
                  <a:pt x="141605" y="10540"/>
                  <a:pt x="153162" y="18922"/>
                </a:cubicBezTo>
                <a:cubicBezTo>
                  <a:pt x="164719" y="27304"/>
                  <a:pt x="172085" y="36448"/>
                  <a:pt x="175514" y="46227"/>
                </a:cubicBezTo>
                <a:cubicBezTo>
                  <a:pt x="177673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10" y="192658"/>
                  <a:pt x="183134" y="193801"/>
                </a:cubicBezTo>
                <a:cubicBezTo>
                  <a:pt x="184658" y="194944"/>
                  <a:pt x="186309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90" y="203707"/>
                  <a:pt x="191643" y="211708"/>
                  <a:pt x="183769" y="216661"/>
                </a:cubicBezTo>
                <a:cubicBezTo>
                  <a:pt x="175768" y="221741"/>
                  <a:pt x="166751" y="224155"/>
                  <a:pt x="156591" y="224155"/>
                </a:cubicBezTo>
                <a:cubicBezTo>
                  <a:pt x="144652" y="224155"/>
                  <a:pt x="135382" y="221361"/>
                  <a:pt x="128651" y="215772"/>
                </a:cubicBezTo>
                <a:cubicBezTo>
                  <a:pt x="122047" y="210184"/>
                  <a:pt x="117855" y="201802"/>
                  <a:pt x="116459" y="190500"/>
                </a:cubicBezTo>
                <a:cubicBezTo>
                  <a:pt x="90932" y="212978"/>
                  <a:pt x="68072" y="224155"/>
                  <a:pt x="47879" y="224155"/>
                </a:cubicBezTo>
                <a:cubicBezTo>
                  <a:pt x="35941" y="224155"/>
                  <a:pt x="26035" y="220218"/>
                  <a:pt x="18161" y="212470"/>
                </a:cubicBezTo>
                <a:cubicBezTo>
                  <a:pt x="10287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4" y="140080"/>
                </a:cubicBezTo>
                <a:cubicBezTo>
                  <a:pt x="40640" y="127380"/>
                  <a:pt x="70358" y="110489"/>
                  <a:pt x="116459" y="89280"/>
                </a:cubicBezTo>
                <a:lnTo>
                  <a:pt x="116459" y="68325"/>
                </a:lnTo>
                <a:cubicBezTo>
                  <a:pt x="116459" y="52577"/>
                  <a:pt x="115570" y="42671"/>
                  <a:pt x="113792" y="38607"/>
                </a:cubicBezTo>
                <a:cubicBezTo>
                  <a:pt x="112141" y="34416"/>
                  <a:pt x="108839" y="30861"/>
                  <a:pt x="104140" y="27812"/>
                </a:cubicBezTo>
                <a:cubicBezTo>
                  <a:pt x="99314" y="24764"/>
                  <a:pt x="93980" y="23240"/>
                  <a:pt x="88011" y="23240"/>
                </a:cubicBezTo>
                <a:cubicBezTo>
                  <a:pt x="78359" y="23240"/>
                  <a:pt x="70358" y="25400"/>
                  <a:pt x="64135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3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7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9" y="46227"/>
                  <a:pt x="23368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2641345" y="501523"/>
            <a:ext cx="256032" cy="315340"/>
          </a:xfrm>
          <a:custGeom>
            <a:avLst/>
            <a:gdLst>
              <a:gd name="connsiteX0" fmla="*/ 6350 w 256032"/>
              <a:gd name="connsiteY0" fmla="*/ 6350 h 315340"/>
              <a:gd name="connsiteX1" fmla="*/ 91439 w 256032"/>
              <a:gd name="connsiteY1" fmla="*/ 6350 h 315340"/>
              <a:gd name="connsiteX2" fmla="*/ 91439 w 256032"/>
              <a:gd name="connsiteY2" fmla="*/ 205485 h 315340"/>
              <a:gd name="connsiteX3" fmla="*/ 139827 w 256032"/>
              <a:gd name="connsiteY3" fmla="*/ 157860 h 315340"/>
              <a:gd name="connsiteX4" fmla="*/ 158496 w 256032"/>
              <a:gd name="connsiteY4" fmla="*/ 136905 h 315340"/>
              <a:gd name="connsiteX5" fmla="*/ 162179 w 256032"/>
              <a:gd name="connsiteY5" fmla="*/ 124459 h 315340"/>
              <a:gd name="connsiteX6" fmla="*/ 157226 w 256032"/>
              <a:gd name="connsiteY6" fmla="*/ 114426 h 315340"/>
              <a:gd name="connsiteX7" fmla="*/ 138049 w 256032"/>
              <a:gd name="connsiteY7" fmla="*/ 108584 h 315340"/>
              <a:gd name="connsiteX8" fmla="*/ 138049 w 256032"/>
              <a:gd name="connsiteY8" fmla="*/ 100329 h 315340"/>
              <a:gd name="connsiteX9" fmla="*/ 231521 w 256032"/>
              <a:gd name="connsiteY9" fmla="*/ 100329 h 315340"/>
              <a:gd name="connsiteX10" fmla="*/ 231521 w 256032"/>
              <a:gd name="connsiteY10" fmla="*/ 108584 h 315340"/>
              <a:gd name="connsiteX11" fmla="*/ 208152 w 256032"/>
              <a:gd name="connsiteY11" fmla="*/ 114934 h 315340"/>
              <a:gd name="connsiteX12" fmla="*/ 168783 w 256032"/>
              <a:gd name="connsiteY12" fmla="*/ 149225 h 315340"/>
              <a:gd name="connsiteX13" fmla="*/ 146050 w 256032"/>
              <a:gd name="connsiteY13" fmla="*/ 171576 h 315340"/>
              <a:gd name="connsiteX14" fmla="*/ 195199 w 256032"/>
              <a:gd name="connsiteY14" fmla="*/ 243458 h 315340"/>
              <a:gd name="connsiteX15" fmla="*/ 230505 w 256032"/>
              <a:gd name="connsiteY15" fmla="*/ 292480 h 315340"/>
              <a:gd name="connsiteX16" fmla="*/ 249682 w 256032"/>
              <a:gd name="connsiteY16" fmla="*/ 300989 h 315340"/>
              <a:gd name="connsiteX17" fmla="*/ 249682 w 256032"/>
              <a:gd name="connsiteY17" fmla="*/ 308990 h 315340"/>
              <a:gd name="connsiteX18" fmla="*/ 141858 w 256032"/>
              <a:gd name="connsiteY18" fmla="*/ 308990 h 315340"/>
              <a:gd name="connsiteX19" fmla="*/ 141858 w 256032"/>
              <a:gd name="connsiteY19" fmla="*/ 300989 h 315340"/>
              <a:gd name="connsiteX20" fmla="*/ 152273 w 256032"/>
              <a:gd name="connsiteY20" fmla="*/ 298322 h 315340"/>
              <a:gd name="connsiteX21" fmla="*/ 155448 w 256032"/>
              <a:gd name="connsiteY21" fmla="*/ 292480 h 315340"/>
              <a:gd name="connsiteX22" fmla="*/ 146050 w 256032"/>
              <a:gd name="connsiteY22" fmla="*/ 273557 h 315340"/>
              <a:gd name="connsiteX23" fmla="*/ 104775 w 256032"/>
              <a:gd name="connsiteY23" fmla="*/ 212978 h 315340"/>
              <a:gd name="connsiteX24" fmla="*/ 91439 w 256032"/>
              <a:gd name="connsiteY24" fmla="*/ 226186 h 315340"/>
              <a:gd name="connsiteX25" fmla="*/ 91439 w 256032"/>
              <a:gd name="connsiteY25" fmla="*/ 263651 h 315340"/>
              <a:gd name="connsiteX26" fmla="*/ 95885 w 256032"/>
              <a:gd name="connsiteY26" fmla="*/ 293496 h 315340"/>
              <a:gd name="connsiteX27" fmla="*/ 114173 w 256032"/>
              <a:gd name="connsiteY27" fmla="*/ 300989 h 315340"/>
              <a:gd name="connsiteX28" fmla="*/ 114173 w 256032"/>
              <a:gd name="connsiteY28" fmla="*/ 308990 h 315340"/>
              <a:gd name="connsiteX29" fmla="*/ 6350 w 256032"/>
              <a:gd name="connsiteY29" fmla="*/ 308990 h 315340"/>
              <a:gd name="connsiteX30" fmla="*/ 6350 w 256032"/>
              <a:gd name="connsiteY30" fmla="*/ 300989 h 315340"/>
              <a:gd name="connsiteX31" fmla="*/ 25019 w 256032"/>
              <a:gd name="connsiteY31" fmla="*/ 292480 h 315340"/>
              <a:gd name="connsiteX32" fmla="*/ 28829 w 256032"/>
              <a:gd name="connsiteY32" fmla="*/ 263651 h 315340"/>
              <a:gd name="connsiteX33" fmla="*/ 28829 w 256032"/>
              <a:gd name="connsiteY33" fmla="*/ 51688 h 315340"/>
              <a:gd name="connsiteX34" fmla="*/ 24511 w 256032"/>
              <a:gd name="connsiteY34" fmla="*/ 22225 h 315340"/>
              <a:gd name="connsiteX35" fmla="*/ 6350 w 256032"/>
              <a:gd name="connsiteY35" fmla="*/ 14604 h 315340"/>
              <a:gd name="connsiteX36" fmla="*/ 6350 w 256032"/>
              <a:gd name="connsiteY36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</a:cxnLst>
            <a:rect l="l" t="t" r="r" b="b"/>
            <a:pathLst>
              <a:path w="256032" h="315340">
                <a:moveTo>
                  <a:pt x="6350" y="6350"/>
                </a:moveTo>
                <a:lnTo>
                  <a:pt x="91439" y="6350"/>
                </a:lnTo>
                <a:lnTo>
                  <a:pt x="91439" y="205485"/>
                </a:lnTo>
                <a:lnTo>
                  <a:pt x="139827" y="157860"/>
                </a:lnTo>
                <a:cubicBezTo>
                  <a:pt x="149733" y="148208"/>
                  <a:pt x="155955" y="141223"/>
                  <a:pt x="158496" y="136905"/>
                </a:cubicBezTo>
                <a:cubicBezTo>
                  <a:pt x="160908" y="132587"/>
                  <a:pt x="162179" y="128396"/>
                  <a:pt x="162179" y="124459"/>
                </a:cubicBezTo>
                <a:cubicBezTo>
                  <a:pt x="162179" y="120395"/>
                  <a:pt x="160527" y="117093"/>
                  <a:pt x="157226" y="114426"/>
                </a:cubicBezTo>
                <a:cubicBezTo>
                  <a:pt x="153924" y="111632"/>
                  <a:pt x="147574" y="109727"/>
                  <a:pt x="138049" y="108584"/>
                </a:cubicBezTo>
                <a:lnTo>
                  <a:pt x="138049" y="100329"/>
                </a:lnTo>
                <a:lnTo>
                  <a:pt x="231521" y="100329"/>
                </a:lnTo>
                <a:lnTo>
                  <a:pt x="231521" y="108584"/>
                </a:lnTo>
                <a:cubicBezTo>
                  <a:pt x="222630" y="108965"/>
                  <a:pt x="214883" y="111125"/>
                  <a:pt x="208152" y="114934"/>
                </a:cubicBezTo>
                <a:cubicBezTo>
                  <a:pt x="201422" y="118744"/>
                  <a:pt x="188341" y="130175"/>
                  <a:pt x="168783" y="149225"/>
                </a:cubicBezTo>
                <a:lnTo>
                  <a:pt x="146050" y="171576"/>
                </a:lnTo>
                <a:lnTo>
                  <a:pt x="195199" y="243458"/>
                </a:lnTo>
                <a:cubicBezTo>
                  <a:pt x="215011" y="272541"/>
                  <a:pt x="226695" y="288925"/>
                  <a:pt x="230505" y="292480"/>
                </a:cubicBezTo>
                <a:cubicBezTo>
                  <a:pt x="235458" y="297560"/>
                  <a:pt x="241935" y="300354"/>
                  <a:pt x="249682" y="300989"/>
                </a:cubicBezTo>
                <a:lnTo>
                  <a:pt x="249682" y="308990"/>
                </a:lnTo>
                <a:lnTo>
                  <a:pt x="141858" y="308990"/>
                </a:lnTo>
                <a:lnTo>
                  <a:pt x="141858" y="300989"/>
                </a:lnTo>
                <a:cubicBezTo>
                  <a:pt x="146558" y="300989"/>
                  <a:pt x="150114" y="300100"/>
                  <a:pt x="152273" y="298322"/>
                </a:cubicBezTo>
                <a:cubicBezTo>
                  <a:pt x="154432" y="296544"/>
                  <a:pt x="155448" y="294639"/>
                  <a:pt x="155448" y="292480"/>
                </a:cubicBezTo>
                <a:cubicBezTo>
                  <a:pt x="155448" y="289051"/>
                  <a:pt x="152273" y="282701"/>
                  <a:pt x="146050" y="273557"/>
                </a:cubicBezTo>
                <a:lnTo>
                  <a:pt x="104775" y="212978"/>
                </a:lnTo>
                <a:lnTo>
                  <a:pt x="91439" y="226186"/>
                </a:lnTo>
                <a:lnTo>
                  <a:pt x="91439" y="263651"/>
                </a:lnTo>
                <a:cubicBezTo>
                  <a:pt x="91439" y="279653"/>
                  <a:pt x="92836" y="289559"/>
                  <a:pt x="95885" y="293496"/>
                </a:cubicBezTo>
                <a:cubicBezTo>
                  <a:pt x="98805" y="297433"/>
                  <a:pt x="104902" y="299973"/>
                  <a:pt x="114173" y="300989"/>
                </a:cubicBezTo>
                <a:lnTo>
                  <a:pt x="114173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113" y="300100"/>
                  <a:pt x="21336" y="297306"/>
                  <a:pt x="25019" y="292480"/>
                </a:cubicBezTo>
                <a:cubicBezTo>
                  <a:pt x="27558" y="289178"/>
                  <a:pt x="28829" y="279653"/>
                  <a:pt x="28829" y="263651"/>
                </a:cubicBezTo>
                <a:lnTo>
                  <a:pt x="28829" y="51688"/>
                </a:lnTo>
                <a:cubicBezTo>
                  <a:pt x="28829" y="35813"/>
                  <a:pt x="27432" y="26034"/>
                  <a:pt x="24511" y="22225"/>
                </a:cubicBezTo>
                <a:cubicBezTo>
                  <a:pt x="21589" y="18287"/>
                  <a:pt x="15494" y="15747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279394" y="687197"/>
            <a:ext cx="61595" cy="95123"/>
          </a:xfrm>
          <a:custGeom>
            <a:avLst/>
            <a:gdLst>
              <a:gd name="connsiteX0" fmla="*/ 55245 w 61595"/>
              <a:gd name="connsiteY0" fmla="*/ 6350 h 95123"/>
              <a:gd name="connsiteX1" fmla="*/ 14985 w 61595"/>
              <a:gd name="connsiteY1" fmla="*/ 40258 h 95123"/>
              <a:gd name="connsiteX2" fmla="*/ 6350 w 61595"/>
              <a:gd name="connsiteY2" fmla="*/ 64643 h 95123"/>
              <a:gd name="connsiteX3" fmla="*/ 13715 w 61595"/>
              <a:gd name="connsiteY3" fmla="*/ 82676 h 95123"/>
              <a:gd name="connsiteX4" fmla="*/ 29336 w 61595"/>
              <a:gd name="connsiteY4" fmla="*/ 88772 h 95123"/>
              <a:gd name="connsiteX5" fmla="*/ 55245 w 61595"/>
              <a:gd name="connsiteY5" fmla="*/ 76200 h 95123"/>
              <a:gd name="connsiteX6" fmla="*/ 55245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5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5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9" y="84581"/>
                  <a:pt x="55245" y="76200"/>
                </a:cubicBezTo>
                <a:lnTo>
                  <a:pt x="5524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218179" y="589280"/>
            <a:ext cx="213233" cy="230505"/>
          </a:xfrm>
          <a:custGeom>
            <a:avLst/>
            <a:gdLst>
              <a:gd name="connsiteX0" fmla="*/ 106172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4 w 213233"/>
              <a:gd name="connsiteY6" fmla="*/ 193801 h 230505"/>
              <a:gd name="connsiteX7" fmla="*/ 188341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1 w 213233"/>
              <a:gd name="connsiteY11" fmla="*/ 224155 h 230505"/>
              <a:gd name="connsiteX12" fmla="*/ 128651 w 213233"/>
              <a:gd name="connsiteY12" fmla="*/ 215772 h 230505"/>
              <a:gd name="connsiteX13" fmla="*/ 116459 w 213233"/>
              <a:gd name="connsiteY13" fmla="*/ 190500 h 230505"/>
              <a:gd name="connsiteX14" fmla="*/ 47879 w 213233"/>
              <a:gd name="connsiteY14" fmla="*/ 224155 h 230505"/>
              <a:gd name="connsiteX15" fmla="*/ 18161 w 213233"/>
              <a:gd name="connsiteY15" fmla="*/ 212470 h 230505"/>
              <a:gd name="connsiteX16" fmla="*/ 6350 w 213233"/>
              <a:gd name="connsiteY16" fmla="*/ 183133 h 230505"/>
              <a:gd name="connsiteX17" fmla="*/ 26924 w 213233"/>
              <a:gd name="connsiteY17" fmla="*/ 140080 h 230505"/>
              <a:gd name="connsiteX18" fmla="*/ 116459 w 213233"/>
              <a:gd name="connsiteY18" fmla="*/ 89280 h 230505"/>
              <a:gd name="connsiteX19" fmla="*/ 116459 w 213233"/>
              <a:gd name="connsiteY19" fmla="*/ 68325 h 230505"/>
              <a:gd name="connsiteX20" fmla="*/ 113791 w 213233"/>
              <a:gd name="connsiteY20" fmla="*/ 38607 h 230505"/>
              <a:gd name="connsiteX21" fmla="*/ 104140 w 213233"/>
              <a:gd name="connsiteY21" fmla="*/ 27812 h 230505"/>
              <a:gd name="connsiteX22" fmla="*/ 88010 w 213233"/>
              <a:gd name="connsiteY22" fmla="*/ 23240 h 230505"/>
              <a:gd name="connsiteX23" fmla="*/ 64135 w 213233"/>
              <a:gd name="connsiteY23" fmla="*/ 29718 h 230505"/>
              <a:gd name="connsiteX24" fmla="*/ 58420 w 213233"/>
              <a:gd name="connsiteY24" fmla="*/ 39115 h 230505"/>
              <a:gd name="connsiteX25" fmla="*/ 64642 w 213233"/>
              <a:gd name="connsiteY25" fmla="*/ 50672 h 230505"/>
              <a:gd name="connsiteX26" fmla="*/ 73152 w 213233"/>
              <a:gd name="connsiteY26" fmla="*/ 69214 h 230505"/>
              <a:gd name="connsiteX27" fmla="*/ 64897 w 213233"/>
              <a:gd name="connsiteY27" fmla="*/ 87883 h 230505"/>
              <a:gd name="connsiteX28" fmla="*/ 43688 w 213233"/>
              <a:gd name="connsiteY28" fmla="*/ 95630 h 230505"/>
              <a:gd name="connsiteX29" fmla="*/ 20066 w 213233"/>
              <a:gd name="connsiteY29" fmla="*/ 87121 h 230505"/>
              <a:gd name="connsiteX30" fmla="*/ 10541 w 213233"/>
              <a:gd name="connsiteY30" fmla="*/ 67182 h 230505"/>
              <a:gd name="connsiteX31" fmla="*/ 23368 w 213233"/>
              <a:gd name="connsiteY31" fmla="*/ 36575 h 230505"/>
              <a:gd name="connsiteX32" fmla="*/ 58801 w 213233"/>
              <a:gd name="connsiteY32" fmla="*/ 14096 h 230505"/>
              <a:gd name="connsiteX33" fmla="*/ 106172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2" y="6350"/>
                </a:moveTo>
                <a:cubicBezTo>
                  <a:pt x="125984" y="6350"/>
                  <a:pt x="141604" y="10540"/>
                  <a:pt x="153161" y="18922"/>
                </a:cubicBezTo>
                <a:cubicBezTo>
                  <a:pt x="164719" y="27304"/>
                  <a:pt x="172085" y="36448"/>
                  <a:pt x="175514" y="46227"/>
                </a:cubicBezTo>
                <a:cubicBezTo>
                  <a:pt x="177673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10" y="192658"/>
                  <a:pt x="183134" y="193801"/>
                </a:cubicBezTo>
                <a:cubicBezTo>
                  <a:pt x="184658" y="194944"/>
                  <a:pt x="186309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90" y="203707"/>
                  <a:pt x="191642" y="211708"/>
                  <a:pt x="183769" y="216661"/>
                </a:cubicBezTo>
                <a:cubicBezTo>
                  <a:pt x="175767" y="221741"/>
                  <a:pt x="166751" y="224155"/>
                  <a:pt x="156591" y="224155"/>
                </a:cubicBezTo>
                <a:cubicBezTo>
                  <a:pt x="144653" y="224155"/>
                  <a:pt x="135382" y="221361"/>
                  <a:pt x="128651" y="215772"/>
                </a:cubicBezTo>
                <a:cubicBezTo>
                  <a:pt x="122047" y="210184"/>
                  <a:pt x="117855" y="201802"/>
                  <a:pt x="116459" y="190500"/>
                </a:cubicBezTo>
                <a:cubicBezTo>
                  <a:pt x="90932" y="212978"/>
                  <a:pt x="68072" y="224155"/>
                  <a:pt x="47879" y="224155"/>
                </a:cubicBezTo>
                <a:cubicBezTo>
                  <a:pt x="35941" y="224155"/>
                  <a:pt x="26035" y="220218"/>
                  <a:pt x="18161" y="212470"/>
                </a:cubicBezTo>
                <a:cubicBezTo>
                  <a:pt x="10287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4" y="140080"/>
                </a:cubicBezTo>
                <a:cubicBezTo>
                  <a:pt x="40640" y="127380"/>
                  <a:pt x="70358" y="110489"/>
                  <a:pt x="116459" y="89280"/>
                </a:cubicBezTo>
                <a:lnTo>
                  <a:pt x="116459" y="68325"/>
                </a:lnTo>
                <a:cubicBezTo>
                  <a:pt x="116459" y="52577"/>
                  <a:pt x="115570" y="42671"/>
                  <a:pt x="113791" y="38607"/>
                </a:cubicBezTo>
                <a:cubicBezTo>
                  <a:pt x="112141" y="34416"/>
                  <a:pt x="108839" y="30861"/>
                  <a:pt x="104140" y="27812"/>
                </a:cubicBezTo>
                <a:cubicBezTo>
                  <a:pt x="99314" y="24764"/>
                  <a:pt x="93979" y="23240"/>
                  <a:pt x="88010" y="23240"/>
                </a:cubicBezTo>
                <a:cubicBezTo>
                  <a:pt x="78359" y="23240"/>
                  <a:pt x="70358" y="25400"/>
                  <a:pt x="64135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2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7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9" y="46227"/>
                  <a:pt x="23368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789804" y="605027"/>
            <a:ext cx="77470" cy="202692"/>
          </a:xfrm>
          <a:custGeom>
            <a:avLst/>
            <a:gdLst>
              <a:gd name="connsiteX0" fmla="*/ 39242 w 77470"/>
              <a:gd name="connsiteY0" fmla="*/ 6350 h 202692"/>
              <a:gd name="connsiteX1" fmla="*/ 19685 w 77470"/>
              <a:gd name="connsiteY1" fmla="*/ 14986 h 202692"/>
              <a:gd name="connsiteX2" fmla="*/ 9016 w 77470"/>
              <a:gd name="connsiteY2" fmla="*/ 48895 h 202692"/>
              <a:gd name="connsiteX3" fmla="*/ 6350 w 77470"/>
              <a:gd name="connsiteY3" fmla="*/ 119380 h 202692"/>
              <a:gd name="connsiteX4" fmla="*/ 9525 w 77470"/>
              <a:gd name="connsiteY4" fmla="*/ 163956 h 202692"/>
              <a:gd name="connsiteX5" fmla="*/ 20066 w 77470"/>
              <a:gd name="connsiteY5" fmla="*/ 188087 h 202692"/>
              <a:gd name="connsiteX6" fmla="*/ 38354 w 77470"/>
              <a:gd name="connsiteY6" fmla="*/ 196341 h 202692"/>
              <a:gd name="connsiteX7" fmla="*/ 55117 w 77470"/>
              <a:gd name="connsiteY7" fmla="*/ 190754 h 202692"/>
              <a:gd name="connsiteX8" fmla="*/ 66675 w 77470"/>
              <a:gd name="connsiteY8" fmla="*/ 169545 h 202692"/>
              <a:gd name="connsiteX9" fmla="*/ 71120 w 77470"/>
              <a:gd name="connsiteY9" fmla="*/ 83820 h 202692"/>
              <a:gd name="connsiteX10" fmla="*/ 66929 w 77470"/>
              <a:gd name="connsiteY10" fmla="*/ 31750 h 202692"/>
              <a:gd name="connsiteX11" fmla="*/ 54355 w 77470"/>
              <a:gd name="connsiteY11" fmla="*/ 11048 h 202692"/>
              <a:gd name="connsiteX12" fmla="*/ 39242 w 77470"/>
              <a:gd name="connsiteY12" fmla="*/ 6350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7470" h="202692">
                <a:moveTo>
                  <a:pt x="39242" y="6350"/>
                </a:moveTo>
                <a:cubicBezTo>
                  <a:pt x="31623" y="6350"/>
                  <a:pt x="25146" y="9270"/>
                  <a:pt x="19685" y="14986"/>
                </a:cubicBezTo>
                <a:cubicBezTo>
                  <a:pt x="14223" y="20701"/>
                  <a:pt x="10667" y="32004"/>
                  <a:pt x="9016" y="48895"/>
                </a:cubicBezTo>
                <a:cubicBezTo>
                  <a:pt x="7239" y="65786"/>
                  <a:pt x="6350" y="89280"/>
                  <a:pt x="6350" y="119380"/>
                </a:cubicBezTo>
                <a:cubicBezTo>
                  <a:pt x="6350" y="135255"/>
                  <a:pt x="7492" y="150113"/>
                  <a:pt x="9525" y="163956"/>
                </a:cubicBezTo>
                <a:cubicBezTo>
                  <a:pt x="11176" y="174625"/>
                  <a:pt x="14604" y="182626"/>
                  <a:pt x="20066" y="188087"/>
                </a:cubicBezTo>
                <a:cubicBezTo>
                  <a:pt x="25400" y="193675"/>
                  <a:pt x="31496" y="196341"/>
                  <a:pt x="38354" y="196341"/>
                </a:cubicBezTo>
                <a:cubicBezTo>
                  <a:pt x="44958" y="196341"/>
                  <a:pt x="50546" y="194563"/>
                  <a:pt x="55117" y="190754"/>
                </a:cubicBezTo>
                <a:cubicBezTo>
                  <a:pt x="60833" y="185673"/>
                  <a:pt x="64770" y="178688"/>
                  <a:pt x="66675" y="169545"/>
                </a:cubicBezTo>
                <a:cubicBezTo>
                  <a:pt x="69596" y="155448"/>
                  <a:pt x="71120" y="126873"/>
                  <a:pt x="71120" y="83820"/>
                </a:cubicBezTo>
                <a:cubicBezTo>
                  <a:pt x="71120" y="58547"/>
                  <a:pt x="69723" y="41148"/>
                  <a:pt x="66929" y="31750"/>
                </a:cubicBezTo>
                <a:cubicBezTo>
                  <a:pt x="64008" y="22225"/>
                  <a:pt x="59944" y="15366"/>
                  <a:pt x="54355" y="11048"/>
                </a:cubicBezTo>
                <a:cubicBezTo>
                  <a:pt x="50546" y="8001"/>
                  <a:pt x="45466" y="6350"/>
                  <a:pt x="392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47795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590796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2 w 125476"/>
              <a:gd name="connsiteY1" fmla="*/ 6350 h 221361"/>
              <a:gd name="connsiteX2" fmla="*/ 93852 w 125476"/>
              <a:gd name="connsiteY2" fmla="*/ 171704 h 221361"/>
              <a:gd name="connsiteX3" fmla="*/ 99059 w 125476"/>
              <a:gd name="connsiteY3" fmla="*/ 200025 h 221361"/>
              <a:gd name="connsiteX4" fmla="*/ 119125 w 125476"/>
              <a:gd name="connsiteY4" fmla="*/ 207009 h 221361"/>
              <a:gd name="connsiteX5" fmla="*/ 119125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8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2" y="6350"/>
                </a:lnTo>
                <a:lnTo>
                  <a:pt x="93852" y="171704"/>
                </a:lnTo>
                <a:cubicBezTo>
                  <a:pt x="93852" y="186436"/>
                  <a:pt x="95630" y="195834"/>
                  <a:pt x="99059" y="200025"/>
                </a:cubicBezTo>
                <a:cubicBezTo>
                  <a:pt x="102488" y="204088"/>
                  <a:pt x="109092" y="206375"/>
                  <a:pt x="119125" y="207009"/>
                </a:cubicBezTo>
                <a:lnTo>
                  <a:pt x="119125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0" y="206755"/>
                  <a:pt x="22478" y="204088"/>
                  <a:pt x="26923" y="199009"/>
                </a:cubicBezTo>
                <a:cubicBezTo>
                  <a:pt x="29844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0" y="25654"/>
                  <a:pt x="26288" y="21590"/>
                </a:cubicBezTo>
                <a:cubicBezTo>
                  <a:pt x="22859" y="17526"/>
                  <a:pt x="16128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285996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2 w 125476"/>
              <a:gd name="connsiteY1" fmla="*/ 6350 h 221361"/>
              <a:gd name="connsiteX2" fmla="*/ 93852 w 125476"/>
              <a:gd name="connsiteY2" fmla="*/ 171704 h 221361"/>
              <a:gd name="connsiteX3" fmla="*/ 99059 w 125476"/>
              <a:gd name="connsiteY3" fmla="*/ 200025 h 221361"/>
              <a:gd name="connsiteX4" fmla="*/ 119125 w 125476"/>
              <a:gd name="connsiteY4" fmla="*/ 207009 h 221361"/>
              <a:gd name="connsiteX5" fmla="*/ 119125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8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2" y="6350"/>
                </a:lnTo>
                <a:lnTo>
                  <a:pt x="93852" y="171704"/>
                </a:lnTo>
                <a:cubicBezTo>
                  <a:pt x="93852" y="186436"/>
                  <a:pt x="95630" y="195834"/>
                  <a:pt x="99059" y="200025"/>
                </a:cubicBezTo>
                <a:cubicBezTo>
                  <a:pt x="102488" y="204088"/>
                  <a:pt x="109092" y="206375"/>
                  <a:pt x="119125" y="207009"/>
                </a:cubicBezTo>
                <a:lnTo>
                  <a:pt x="119125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0" y="206755"/>
                  <a:pt x="22478" y="204088"/>
                  <a:pt x="26923" y="199009"/>
                </a:cubicBezTo>
                <a:cubicBezTo>
                  <a:pt x="29844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0" y="25654"/>
                  <a:pt x="26288" y="21590"/>
                </a:cubicBezTo>
                <a:cubicBezTo>
                  <a:pt x="22859" y="17526"/>
                  <a:pt x="16128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952110" y="589280"/>
            <a:ext cx="237998" cy="227583"/>
          </a:xfrm>
          <a:custGeom>
            <a:avLst/>
            <a:gdLst>
              <a:gd name="connsiteX0" fmla="*/ 153923 w 237998"/>
              <a:gd name="connsiteY0" fmla="*/ 6350 h 227583"/>
              <a:gd name="connsiteX1" fmla="*/ 187705 w 237998"/>
              <a:gd name="connsiteY1" fmla="*/ 17525 h 227583"/>
              <a:gd name="connsiteX2" fmla="*/ 205485 w 237998"/>
              <a:gd name="connsiteY2" fmla="*/ 45593 h 227583"/>
              <a:gd name="connsiteX3" fmla="*/ 209042 w 237998"/>
              <a:gd name="connsiteY3" fmla="*/ 94487 h 227583"/>
              <a:gd name="connsiteX4" fmla="*/ 209042 w 237998"/>
              <a:gd name="connsiteY4" fmla="*/ 175768 h 227583"/>
              <a:gd name="connsiteX5" fmla="*/ 213486 w 237998"/>
              <a:gd name="connsiteY5" fmla="*/ 205739 h 227583"/>
              <a:gd name="connsiteX6" fmla="*/ 231648 w 237998"/>
              <a:gd name="connsiteY6" fmla="*/ 213232 h 227583"/>
              <a:gd name="connsiteX7" fmla="*/ 231648 w 237998"/>
              <a:gd name="connsiteY7" fmla="*/ 221233 h 227583"/>
              <a:gd name="connsiteX8" fmla="*/ 126110 w 237998"/>
              <a:gd name="connsiteY8" fmla="*/ 221233 h 227583"/>
              <a:gd name="connsiteX9" fmla="*/ 126110 w 237998"/>
              <a:gd name="connsiteY9" fmla="*/ 213232 h 227583"/>
              <a:gd name="connsiteX10" fmla="*/ 143002 w 237998"/>
              <a:gd name="connsiteY10" fmla="*/ 203453 h 227583"/>
              <a:gd name="connsiteX11" fmla="*/ 146558 w 237998"/>
              <a:gd name="connsiteY11" fmla="*/ 175768 h 227583"/>
              <a:gd name="connsiteX12" fmla="*/ 146558 w 237998"/>
              <a:gd name="connsiteY12" fmla="*/ 82803 h 227583"/>
              <a:gd name="connsiteX13" fmla="*/ 144526 w 237998"/>
              <a:gd name="connsiteY13" fmla="*/ 50545 h 227583"/>
              <a:gd name="connsiteX14" fmla="*/ 137795 w 237998"/>
              <a:gd name="connsiteY14" fmla="*/ 40131 h 227583"/>
              <a:gd name="connsiteX15" fmla="*/ 127127 w 237998"/>
              <a:gd name="connsiteY15" fmla="*/ 36448 h 227583"/>
              <a:gd name="connsiteX16" fmla="*/ 91440 w 237998"/>
              <a:gd name="connsiteY16" fmla="*/ 63880 h 227583"/>
              <a:gd name="connsiteX17" fmla="*/ 91440 w 237998"/>
              <a:gd name="connsiteY17" fmla="*/ 175768 h 227583"/>
              <a:gd name="connsiteX18" fmla="*/ 95758 w 237998"/>
              <a:gd name="connsiteY18" fmla="*/ 205486 h 227583"/>
              <a:gd name="connsiteX19" fmla="*/ 112014 w 237998"/>
              <a:gd name="connsiteY19" fmla="*/ 213232 h 227583"/>
              <a:gd name="connsiteX20" fmla="*/ 112014 w 237998"/>
              <a:gd name="connsiteY20" fmla="*/ 221233 h 227583"/>
              <a:gd name="connsiteX21" fmla="*/ 6350 w 237998"/>
              <a:gd name="connsiteY21" fmla="*/ 221233 h 227583"/>
              <a:gd name="connsiteX22" fmla="*/ 6350 w 237998"/>
              <a:gd name="connsiteY22" fmla="*/ 213232 h 227583"/>
              <a:gd name="connsiteX23" fmla="*/ 25146 w 237998"/>
              <a:gd name="connsiteY23" fmla="*/ 204723 h 227583"/>
              <a:gd name="connsiteX24" fmla="*/ 28955 w 237998"/>
              <a:gd name="connsiteY24" fmla="*/ 175768 h 227583"/>
              <a:gd name="connsiteX25" fmla="*/ 28955 w 237998"/>
              <a:gd name="connsiteY25" fmla="*/ 57911 h 227583"/>
              <a:gd name="connsiteX26" fmla="*/ 24638 w 237998"/>
              <a:gd name="connsiteY26" fmla="*/ 28447 h 227583"/>
              <a:gd name="connsiteX27" fmla="*/ 6350 w 237998"/>
              <a:gd name="connsiteY27" fmla="*/ 20827 h 227583"/>
              <a:gd name="connsiteX28" fmla="*/ 6350 w 237998"/>
              <a:gd name="connsiteY28" fmla="*/ 12572 h 227583"/>
              <a:gd name="connsiteX29" fmla="*/ 91440 w 237998"/>
              <a:gd name="connsiteY29" fmla="*/ 12572 h 227583"/>
              <a:gd name="connsiteX30" fmla="*/ 91440 w 237998"/>
              <a:gd name="connsiteY30" fmla="*/ 39496 h 227583"/>
              <a:gd name="connsiteX31" fmla="*/ 122301 w 237998"/>
              <a:gd name="connsiteY31" fmla="*/ 14223 h 227583"/>
              <a:gd name="connsiteX32" fmla="*/ 153923 w 237998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8" h="227583">
                <a:moveTo>
                  <a:pt x="153923" y="6350"/>
                </a:moveTo>
                <a:cubicBezTo>
                  <a:pt x="167513" y="6350"/>
                  <a:pt x="178689" y="10032"/>
                  <a:pt x="187705" y="17525"/>
                </a:cubicBezTo>
                <a:cubicBezTo>
                  <a:pt x="196596" y="25018"/>
                  <a:pt x="202565" y="34416"/>
                  <a:pt x="205485" y="45593"/>
                </a:cubicBezTo>
                <a:cubicBezTo>
                  <a:pt x="207898" y="54101"/>
                  <a:pt x="209042" y="70357"/>
                  <a:pt x="209042" y="94487"/>
                </a:cubicBezTo>
                <a:lnTo>
                  <a:pt x="209042" y="175768"/>
                </a:lnTo>
                <a:cubicBezTo>
                  <a:pt x="209042" y="191769"/>
                  <a:pt x="210566" y="201802"/>
                  <a:pt x="213486" y="205739"/>
                </a:cubicBezTo>
                <a:cubicBezTo>
                  <a:pt x="216408" y="209676"/>
                  <a:pt x="222377" y="212216"/>
                  <a:pt x="231648" y="213232"/>
                </a:cubicBezTo>
                <a:lnTo>
                  <a:pt x="231648" y="221233"/>
                </a:lnTo>
                <a:lnTo>
                  <a:pt x="126110" y="221233"/>
                </a:lnTo>
                <a:lnTo>
                  <a:pt x="126110" y="213232"/>
                </a:lnTo>
                <a:cubicBezTo>
                  <a:pt x="133985" y="212216"/>
                  <a:pt x="139573" y="208914"/>
                  <a:pt x="143002" y="203453"/>
                </a:cubicBezTo>
                <a:cubicBezTo>
                  <a:pt x="145415" y="199643"/>
                  <a:pt x="146558" y="190500"/>
                  <a:pt x="146558" y="175768"/>
                </a:cubicBezTo>
                <a:lnTo>
                  <a:pt x="146558" y="82803"/>
                </a:lnTo>
                <a:cubicBezTo>
                  <a:pt x="146558" y="65786"/>
                  <a:pt x="145923" y="54990"/>
                  <a:pt x="144526" y="50545"/>
                </a:cubicBezTo>
                <a:cubicBezTo>
                  <a:pt x="143255" y="45973"/>
                  <a:pt x="140970" y="42544"/>
                  <a:pt x="137795" y="40131"/>
                </a:cubicBezTo>
                <a:cubicBezTo>
                  <a:pt x="134620" y="37718"/>
                  <a:pt x="131064" y="36448"/>
                  <a:pt x="127127" y="36448"/>
                </a:cubicBezTo>
                <a:cubicBezTo>
                  <a:pt x="114427" y="36448"/>
                  <a:pt x="102489" y="45593"/>
                  <a:pt x="91440" y="63880"/>
                </a:cubicBezTo>
                <a:lnTo>
                  <a:pt x="91440" y="175768"/>
                </a:lnTo>
                <a:cubicBezTo>
                  <a:pt x="91440" y="191388"/>
                  <a:pt x="92836" y="201294"/>
                  <a:pt x="95758" y="205486"/>
                </a:cubicBezTo>
                <a:cubicBezTo>
                  <a:pt x="98679" y="209550"/>
                  <a:pt x="104140" y="212216"/>
                  <a:pt x="112014" y="213232"/>
                </a:cubicBezTo>
                <a:lnTo>
                  <a:pt x="11201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6" y="204723"/>
                </a:cubicBezTo>
                <a:cubicBezTo>
                  <a:pt x="27685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7" y="24511"/>
                  <a:pt x="15621" y="21970"/>
                  <a:pt x="6350" y="20827"/>
                </a:cubicBezTo>
                <a:lnTo>
                  <a:pt x="6350" y="12572"/>
                </a:lnTo>
                <a:lnTo>
                  <a:pt x="91440" y="12572"/>
                </a:lnTo>
                <a:lnTo>
                  <a:pt x="91440" y="39496"/>
                </a:lnTo>
                <a:cubicBezTo>
                  <a:pt x="102108" y="27939"/>
                  <a:pt x="112395" y="19557"/>
                  <a:pt x="122301" y="14223"/>
                </a:cubicBezTo>
                <a:cubicBezTo>
                  <a:pt x="132079" y="8889"/>
                  <a:pt x="142621" y="6350"/>
                  <a:pt x="15392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724400" y="589280"/>
            <a:ext cx="208534" cy="233933"/>
          </a:xfrm>
          <a:custGeom>
            <a:avLst/>
            <a:gdLst>
              <a:gd name="connsiteX0" fmla="*/ 103759 w 208534"/>
              <a:gd name="connsiteY0" fmla="*/ 6350 h 233933"/>
              <a:gd name="connsiteX1" fmla="*/ 154432 w 208534"/>
              <a:gd name="connsiteY1" fmla="*/ 20319 h 233933"/>
              <a:gd name="connsiteX2" fmla="*/ 189991 w 208534"/>
              <a:gd name="connsiteY2" fmla="*/ 60325 h 233933"/>
              <a:gd name="connsiteX3" fmla="*/ 202184 w 208534"/>
              <a:gd name="connsiteY3" fmla="*/ 116966 h 233933"/>
              <a:gd name="connsiteX4" fmla="*/ 179578 w 208534"/>
              <a:gd name="connsiteY4" fmla="*/ 191388 h 233933"/>
              <a:gd name="connsiteX5" fmla="*/ 104394 w 208534"/>
              <a:gd name="connsiteY5" fmla="*/ 227583 h 233933"/>
              <a:gd name="connsiteX6" fmla="*/ 31877 w 208534"/>
              <a:gd name="connsiteY6" fmla="*/ 194436 h 233933"/>
              <a:gd name="connsiteX7" fmla="*/ 6350 w 208534"/>
              <a:gd name="connsiteY7" fmla="*/ 117855 h 233933"/>
              <a:gd name="connsiteX8" fmla="*/ 32384 w 208534"/>
              <a:gd name="connsiteY8" fmla="*/ 39623 h 233933"/>
              <a:gd name="connsiteX9" fmla="*/ 103759 w 208534"/>
              <a:gd name="connsiteY9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08534" h="233933">
                <a:moveTo>
                  <a:pt x="103759" y="6350"/>
                </a:moveTo>
                <a:cubicBezTo>
                  <a:pt x="121920" y="6350"/>
                  <a:pt x="138810" y="10921"/>
                  <a:pt x="154432" y="20319"/>
                </a:cubicBezTo>
                <a:cubicBezTo>
                  <a:pt x="170053" y="29718"/>
                  <a:pt x="181864" y="43052"/>
                  <a:pt x="189991" y="60325"/>
                </a:cubicBezTo>
                <a:cubicBezTo>
                  <a:pt x="198120" y="77596"/>
                  <a:pt x="202184" y="96519"/>
                  <a:pt x="202184" y="116966"/>
                </a:cubicBezTo>
                <a:cubicBezTo>
                  <a:pt x="202184" y="146684"/>
                  <a:pt x="194690" y="171450"/>
                  <a:pt x="179578" y="191388"/>
                </a:cubicBezTo>
                <a:cubicBezTo>
                  <a:pt x="161416" y="215518"/>
                  <a:pt x="136397" y="227583"/>
                  <a:pt x="104394" y="227583"/>
                </a:cubicBezTo>
                <a:cubicBezTo>
                  <a:pt x="73025" y="227583"/>
                  <a:pt x="48767" y="216534"/>
                  <a:pt x="31877" y="194436"/>
                </a:cubicBezTo>
                <a:cubicBezTo>
                  <a:pt x="14859" y="172465"/>
                  <a:pt x="6350" y="146938"/>
                  <a:pt x="6350" y="117855"/>
                </a:cubicBezTo>
                <a:cubicBezTo>
                  <a:pt x="6350" y="88011"/>
                  <a:pt x="15113" y="61975"/>
                  <a:pt x="32384" y="39623"/>
                </a:cubicBezTo>
                <a:cubicBezTo>
                  <a:pt x="49784" y="17398"/>
                  <a:pt x="73533" y="6350"/>
                  <a:pt x="10375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421251" y="589280"/>
            <a:ext cx="156209" cy="233933"/>
          </a:xfrm>
          <a:custGeom>
            <a:avLst/>
            <a:gdLst>
              <a:gd name="connsiteX0" fmla="*/ 70992 w 156209"/>
              <a:gd name="connsiteY0" fmla="*/ 6350 h 233933"/>
              <a:gd name="connsiteX1" fmla="*/ 103885 w 156209"/>
              <a:gd name="connsiteY1" fmla="*/ 14604 h 233933"/>
              <a:gd name="connsiteX2" fmla="*/ 113664 w 156209"/>
              <a:gd name="connsiteY2" fmla="*/ 17906 h 233933"/>
              <a:gd name="connsiteX3" fmla="*/ 120141 w 156209"/>
              <a:gd name="connsiteY3" fmla="*/ 16255 h 233933"/>
              <a:gd name="connsiteX4" fmla="*/ 128015 w 156209"/>
              <a:gd name="connsiteY4" fmla="*/ 6730 h 233933"/>
              <a:gd name="connsiteX5" fmla="*/ 135508 w 156209"/>
              <a:gd name="connsiteY5" fmla="*/ 6730 h 233933"/>
              <a:gd name="connsiteX6" fmla="*/ 138938 w 156209"/>
              <a:gd name="connsiteY6" fmla="*/ 77977 h 233933"/>
              <a:gd name="connsiteX7" fmla="*/ 131317 w 156209"/>
              <a:gd name="connsiteY7" fmla="*/ 77977 h 233933"/>
              <a:gd name="connsiteX8" fmla="*/ 103123 w 156209"/>
              <a:gd name="connsiteY8" fmla="*/ 34670 h 233933"/>
              <a:gd name="connsiteX9" fmla="*/ 73914 w 156209"/>
              <a:gd name="connsiteY9" fmla="*/ 22986 h 233933"/>
              <a:gd name="connsiteX10" fmla="*/ 58292 w 156209"/>
              <a:gd name="connsiteY10" fmla="*/ 29209 h 233933"/>
              <a:gd name="connsiteX11" fmla="*/ 51815 w 156209"/>
              <a:gd name="connsiteY11" fmla="*/ 43306 h 233933"/>
              <a:gd name="connsiteX12" fmla="*/ 56260 w 156209"/>
              <a:gd name="connsiteY12" fmla="*/ 54990 h 233933"/>
              <a:gd name="connsiteX13" fmla="*/ 96265 w 156209"/>
              <a:gd name="connsiteY13" fmla="*/ 86359 h 233933"/>
              <a:gd name="connsiteX14" fmla="*/ 139445 w 156209"/>
              <a:gd name="connsiteY14" fmla="*/ 124078 h 233933"/>
              <a:gd name="connsiteX15" fmla="*/ 149859 w 156209"/>
              <a:gd name="connsiteY15" fmla="*/ 158750 h 233933"/>
              <a:gd name="connsiteX16" fmla="*/ 141096 w 156209"/>
              <a:gd name="connsiteY16" fmla="*/ 192912 h 233933"/>
              <a:gd name="connsiteX17" fmla="*/ 116585 w 156209"/>
              <a:gd name="connsiteY17" fmla="*/ 218566 h 233933"/>
              <a:gd name="connsiteX18" fmla="*/ 81533 w 156209"/>
              <a:gd name="connsiteY18" fmla="*/ 227583 h 233933"/>
              <a:gd name="connsiteX19" fmla="*/ 41528 w 156209"/>
              <a:gd name="connsiteY19" fmla="*/ 218186 h 233933"/>
              <a:gd name="connsiteX20" fmla="*/ 32384 w 156209"/>
              <a:gd name="connsiteY20" fmla="*/ 215645 h 233933"/>
              <a:gd name="connsiteX21" fmla="*/ 20192 w 156209"/>
              <a:gd name="connsiteY21" fmla="*/ 226822 h 233933"/>
              <a:gd name="connsiteX22" fmla="*/ 12827 w 156209"/>
              <a:gd name="connsiteY22" fmla="*/ 226822 h 233933"/>
              <a:gd name="connsiteX23" fmla="*/ 9270 w 156209"/>
              <a:gd name="connsiteY23" fmla="*/ 151891 h 233933"/>
              <a:gd name="connsiteX24" fmla="*/ 16764 w 156209"/>
              <a:gd name="connsiteY24" fmla="*/ 151891 h 233933"/>
              <a:gd name="connsiteX25" fmla="*/ 44322 w 156209"/>
              <a:gd name="connsiteY25" fmla="*/ 196087 h 233933"/>
              <a:gd name="connsiteX26" fmla="*/ 77470 w 156209"/>
              <a:gd name="connsiteY26" fmla="*/ 210819 h 233933"/>
              <a:gd name="connsiteX27" fmla="*/ 94995 w 156209"/>
              <a:gd name="connsiteY27" fmla="*/ 204215 h 233933"/>
              <a:gd name="connsiteX28" fmla="*/ 101853 w 156209"/>
              <a:gd name="connsiteY28" fmla="*/ 188213 h 233933"/>
              <a:gd name="connsiteX29" fmla="*/ 95122 w 156209"/>
              <a:gd name="connsiteY29" fmla="*/ 169671 h 233933"/>
              <a:gd name="connsiteX30" fmla="*/ 65277 w 156209"/>
              <a:gd name="connsiteY30" fmla="*/ 146050 h 233933"/>
              <a:gd name="connsiteX31" fmla="*/ 21082 w 156209"/>
              <a:gd name="connsiteY31" fmla="*/ 109854 h 233933"/>
              <a:gd name="connsiteX32" fmla="*/ 6350 w 156209"/>
              <a:gd name="connsiteY32" fmla="*/ 69468 h 233933"/>
              <a:gd name="connsiteX33" fmla="*/ 22986 w 156209"/>
              <a:gd name="connsiteY33" fmla="*/ 25780 h 233933"/>
              <a:gd name="connsiteX34" fmla="*/ 70992 w 156209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09" h="233933">
                <a:moveTo>
                  <a:pt x="70992" y="6350"/>
                </a:moveTo>
                <a:cubicBezTo>
                  <a:pt x="82295" y="6350"/>
                  <a:pt x="93345" y="9016"/>
                  <a:pt x="103885" y="14604"/>
                </a:cubicBezTo>
                <a:cubicBezTo>
                  <a:pt x="107822" y="16763"/>
                  <a:pt x="111125" y="17906"/>
                  <a:pt x="113664" y="17906"/>
                </a:cubicBezTo>
                <a:cubicBezTo>
                  <a:pt x="116332" y="17906"/>
                  <a:pt x="118490" y="17398"/>
                  <a:pt x="120141" y="16255"/>
                </a:cubicBezTo>
                <a:cubicBezTo>
                  <a:pt x="121792" y="15112"/>
                  <a:pt x="124459" y="11937"/>
                  <a:pt x="128015" y="6730"/>
                </a:cubicBezTo>
                <a:lnTo>
                  <a:pt x="135508" y="6730"/>
                </a:lnTo>
                <a:lnTo>
                  <a:pt x="138938" y="77977"/>
                </a:lnTo>
                <a:lnTo>
                  <a:pt x="131317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5" y="26923"/>
                  <a:pt x="83565" y="22986"/>
                  <a:pt x="73914" y="22986"/>
                </a:cubicBezTo>
                <a:cubicBezTo>
                  <a:pt x="67817" y="22986"/>
                  <a:pt x="62610" y="25018"/>
                  <a:pt x="58292" y="29209"/>
                </a:cubicBezTo>
                <a:cubicBezTo>
                  <a:pt x="53975" y="33273"/>
                  <a:pt x="51815" y="37972"/>
                  <a:pt x="51815" y="43306"/>
                </a:cubicBezTo>
                <a:cubicBezTo>
                  <a:pt x="51815" y="47370"/>
                  <a:pt x="53339" y="51180"/>
                  <a:pt x="56260" y="54990"/>
                </a:cubicBezTo>
                <a:cubicBezTo>
                  <a:pt x="61086" y="61086"/>
                  <a:pt x="74421" y="71500"/>
                  <a:pt x="96265" y="86359"/>
                </a:cubicBezTo>
                <a:cubicBezTo>
                  <a:pt x="118109" y="101091"/>
                  <a:pt x="132588" y="113664"/>
                  <a:pt x="139445" y="124078"/>
                </a:cubicBezTo>
                <a:cubicBezTo>
                  <a:pt x="146430" y="134365"/>
                  <a:pt x="149859" y="145922"/>
                  <a:pt x="149859" y="158750"/>
                </a:cubicBezTo>
                <a:cubicBezTo>
                  <a:pt x="149859" y="170433"/>
                  <a:pt x="146939" y="181736"/>
                  <a:pt x="141096" y="192912"/>
                </a:cubicBezTo>
                <a:cubicBezTo>
                  <a:pt x="135382" y="204088"/>
                  <a:pt x="127127" y="212597"/>
                  <a:pt x="116585" y="218566"/>
                </a:cubicBezTo>
                <a:cubicBezTo>
                  <a:pt x="106045" y="224536"/>
                  <a:pt x="94360" y="227583"/>
                  <a:pt x="81533" y="227583"/>
                </a:cubicBezTo>
                <a:cubicBezTo>
                  <a:pt x="71627" y="227583"/>
                  <a:pt x="58292" y="224408"/>
                  <a:pt x="41528" y="218186"/>
                </a:cubicBezTo>
                <a:cubicBezTo>
                  <a:pt x="37083" y="216534"/>
                  <a:pt x="34035" y="215645"/>
                  <a:pt x="32384" y="215645"/>
                </a:cubicBezTo>
                <a:cubicBezTo>
                  <a:pt x="27558" y="215645"/>
                  <a:pt x="23367" y="219455"/>
                  <a:pt x="20192" y="226822"/>
                </a:cubicBezTo>
                <a:lnTo>
                  <a:pt x="12827" y="226822"/>
                </a:lnTo>
                <a:lnTo>
                  <a:pt x="9270" y="151891"/>
                </a:lnTo>
                <a:lnTo>
                  <a:pt x="16764" y="151891"/>
                </a:lnTo>
                <a:cubicBezTo>
                  <a:pt x="23495" y="171450"/>
                  <a:pt x="32639" y="186181"/>
                  <a:pt x="44322" y="196087"/>
                </a:cubicBezTo>
                <a:cubicBezTo>
                  <a:pt x="56007" y="205866"/>
                  <a:pt x="67055" y="210819"/>
                  <a:pt x="77470" y="210819"/>
                </a:cubicBezTo>
                <a:cubicBezTo>
                  <a:pt x="84708" y="210819"/>
                  <a:pt x="90551" y="208533"/>
                  <a:pt x="94995" y="204215"/>
                </a:cubicBezTo>
                <a:cubicBezTo>
                  <a:pt x="99567" y="199770"/>
                  <a:pt x="101853" y="194436"/>
                  <a:pt x="101853" y="188213"/>
                </a:cubicBezTo>
                <a:cubicBezTo>
                  <a:pt x="101853" y="181101"/>
                  <a:pt x="99567" y="174878"/>
                  <a:pt x="95122" y="169671"/>
                </a:cubicBezTo>
                <a:cubicBezTo>
                  <a:pt x="90677" y="164464"/>
                  <a:pt x="80771" y="156590"/>
                  <a:pt x="65277" y="146050"/>
                </a:cubicBezTo>
                <a:cubicBezTo>
                  <a:pt x="42417" y="130301"/>
                  <a:pt x="27685" y="118236"/>
                  <a:pt x="21082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091304" y="589280"/>
            <a:ext cx="187960" cy="233933"/>
          </a:xfrm>
          <a:custGeom>
            <a:avLst/>
            <a:gdLst>
              <a:gd name="connsiteX0" fmla="*/ 104902 w 187960"/>
              <a:gd name="connsiteY0" fmla="*/ 6350 h 233933"/>
              <a:gd name="connsiteX1" fmla="*/ 156336 w 187960"/>
              <a:gd name="connsiteY1" fmla="*/ 22605 h 233933"/>
              <a:gd name="connsiteX2" fmla="*/ 175386 w 187960"/>
              <a:gd name="connsiteY2" fmla="*/ 58927 h 233933"/>
              <a:gd name="connsiteX3" fmla="*/ 167640 w 187960"/>
              <a:gd name="connsiteY3" fmla="*/ 79247 h 233933"/>
              <a:gd name="connsiteX4" fmla="*/ 147447 w 187960"/>
              <a:gd name="connsiteY4" fmla="*/ 86868 h 233933"/>
              <a:gd name="connsiteX5" fmla="*/ 125729 w 187960"/>
              <a:gd name="connsiteY5" fmla="*/ 78231 h 233933"/>
              <a:gd name="connsiteX6" fmla="*/ 115061 w 187960"/>
              <a:gd name="connsiteY6" fmla="*/ 47116 h 233933"/>
              <a:gd name="connsiteX7" fmla="*/ 108585 w 187960"/>
              <a:gd name="connsiteY7" fmla="*/ 27558 h 233933"/>
              <a:gd name="connsiteX8" fmla="*/ 96647 w 187960"/>
              <a:gd name="connsiteY8" fmla="*/ 21970 h 233933"/>
              <a:gd name="connsiteX9" fmla="*/ 78232 w 187960"/>
              <a:gd name="connsiteY9" fmla="*/ 33273 h 233933"/>
              <a:gd name="connsiteX10" fmla="*/ 66675 w 187960"/>
              <a:gd name="connsiteY10" fmla="*/ 85978 h 233933"/>
              <a:gd name="connsiteX11" fmla="*/ 76073 w 187960"/>
              <a:gd name="connsiteY11" fmla="*/ 142366 h 233933"/>
              <a:gd name="connsiteX12" fmla="*/ 101727 w 187960"/>
              <a:gd name="connsiteY12" fmla="*/ 182371 h 233933"/>
              <a:gd name="connsiteX13" fmla="*/ 130683 w 187960"/>
              <a:gd name="connsiteY13" fmla="*/ 192023 h 233933"/>
              <a:gd name="connsiteX14" fmla="*/ 151510 w 187960"/>
              <a:gd name="connsiteY14" fmla="*/ 186943 h 233933"/>
              <a:gd name="connsiteX15" fmla="*/ 174752 w 187960"/>
              <a:gd name="connsiteY15" fmla="*/ 167512 h 233933"/>
              <a:gd name="connsiteX16" fmla="*/ 181610 w 187960"/>
              <a:gd name="connsiteY16" fmla="*/ 172846 h 233933"/>
              <a:gd name="connsiteX17" fmla="*/ 144907 w 187960"/>
              <a:gd name="connsiteY17" fmla="*/ 213994 h 233933"/>
              <a:gd name="connsiteX18" fmla="*/ 98171 w 187960"/>
              <a:gd name="connsiteY18" fmla="*/ 227583 h 233933"/>
              <a:gd name="connsiteX19" fmla="*/ 31369 w 187960"/>
              <a:gd name="connsiteY19" fmla="*/ 196087 h 233933"/>
              <a:gd name="connsiteX20" fmla="*/ 6350 w 187960"/>
              <a:gd name="connsiteY20" fmla="*/ 120395 h 233933"/>
              <a:gd name="connsiteX21" fmla="*/ 29210 w 187960"/>
              <a:gd name="connsiteY21" fmla="*/ 45338 h 233933"/>
              <a:gd name="connsiteX22" fmla="*/ 104902 w 187960"/>
              <a:gd name="connsiteY22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7960" h="233933">
                <a:moveTo>
                  <a:pt x="104902" y="6350"/>
                </a:moveTo>
                <a:cubicBezTo>
                  <a:pt x="126365" y="6350"/>
                  <a:pt x="143636" y="11683"/>
                  <a:pt x="156336" y="22605"/>
                </a:cubicBezTo>
                <a:cubicBezTo>
                  <a:pt x="169036" y="33400"/>
                  <a:pt x="175386" y="45593"/>
                  <a:pt x="175386" y="58927"/>
                </a:cubicBezTo>
                <a:cubicBezTo>
                  <a:pt x="175386" y="67436"/>
                  <a:pt x="172847" y="74294"/>
                  <a:pt x="167640" y="79247"/>
                </a:cubicBezTo>
                <a:cubicBezTo>
                  <a:pt x="162560" y="84327"/>
                  <a:pt x="155829" y="86868"/>
                  <a:pt x="147447" y="86868"/>
                </a:cubicBezTo>
                <a:cubicBezTo>
                  <a:pt x="138684" y="86868"/>
                  <a:pt x="131445" y="83946"/>
                  <a:pt x="125729" y="78231"/>
                </a:cubicBezTo>
                <a:cubicBezTo>
                  <a:pt x="120015" y="72389"/>
                  <a:pt x="116459" y="61975"/>
                  <a:pt x="115061" y="47116"/>
                </a:cubicBezTo>
                <a:cubicBezTo>
                  <a:pt x="114173" y="37718"/>
                  <a:pt x="112014" y="31241"/>
                  <a:pt x="108585" y="27558"/>
                </a:cubicBezTo>
                <a:cubicBezTo>
                  <a:pt x="105283" y="23748"/>
                  <a:pt x="101219" y="21970"/>
                  <a:pt x="96647" y="21970"/>
                </a:cubicBezTo>
                <a:cubicBezTo>
                  <a:pt x="89408" y="21970"/>
                  <a:pt x="83311" y="25653"/>
                  <a:pt x="78232" y="33273"/>
                </a:cubicBezTo>
                <a:cubicBezTo>
                  <a:pt x="70485" y="44703"/>
                  <a:pt x="66675" y="62356"/>
                  <a:pt x="66675" y="85978"/>
                </a:cubicBezTo>
                <a:cubicBezTo>
                  <a:pt x="66675" y="105663"/>
                  <a:pt x="69850" y="124459"/>
                  <a:pt x="76073" y="142366"/>
                </a:cubicBezTo>
                <a:cubicBezTo>
                  <a:pt x="82296" y="160273"/>
                  <a:pt x="90804" y="173608"/>
                  <a:pt x="101727" y="182371"/>
                </a:cubicBezTo>
                <a:cubicBezTo>
                  <a:pt x="109854" y="188848"/>
                  <a:pt x="119634" y="192023"/>
                  <a:pt x="130683" y="192023"/>
                </a:cubicBezTo>
                <a:cubicBezTo>
                  <a:pt x="138048" y="192023"/>
                  <a:pt x="144907" y="190372"/>
                  <a:pt x="151510" y="186943"/>
                </a:cubicBezTo>
                <a:cubicBezTo>
                  <a:pt x="158115" y="183514"/>
                  <a:pt x="165735" y="177037"/>
                  <a:pt x="174752" y="167512"/>
                </a:cubicBezTo>
                <a:lnTo>
                  <a:pt x="181610" y="172846"/>
                </a:lnTo>
                <a:cubicBezTo>
                  <a:pt x="171830" y="191261"/>
                  <a:pt x="159639" y="204977"/>
                  <a:pt x="144907" y="213994"/>
                </a:cubicBezTo>
                <a:cubicBezTo>
                  <a:pt x="130302" y="223011"/>
                  <a:pt x="114680" y="227583"/>
                  <a:pt x="98171" y="227583"/>
                </a:cubicBezTo>
                <a:cubicBezTo>
                  <a:pt x="70358" y="227583"/>
                  <a:pt x="48133" y="217043"/>
                  <a:pt x="31369" y="196087"/>
                </a:cubicBezTo>
                <a:cubicBezTo>
                  <a:pt x="14732" y="175005"/>
                  <a:pt x="6350" y="149859"/>
                  <a:pt x="6350" y="120395"/>
                </a:cubicBezTo>
                <a:cubicBezTo>
                  <a:pt x="6350" y="91947"/>
                  <a:pt x="13970" y="66928"/>
                  <a:pt x="29210" y="45338"/>
                </a:cubicBezTo>
                <a:cubicBezTo>
                  <a:pt x="47498" y="19303"/>
                  <a:pt x="72644" y="6350"/>
                  <a:pt x="1049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888866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60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5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4" y="75311"/>
                  <a:pt x="180975" y="109473"/>
                </a:cubicBezTo>
                <a:lnTo>
                  <a:pt x="66421" y="109473"/>
                </a:lnTo>
                <a:cubicBezTo>
                  <a:pt x="67817" y="137159"/>
                  <a:pt x="75184" y="159003"/>
                  <a:pt x="88519" y="175005"/>
                </a:cubicBezTo>
                <a:cubicBezTo>
                  <a:pt x="98805" y="187451"/>
                  <a:pt x="111125" y="193547"/>
                  <a:pt x="125603" y="193547"/>
                </a:cubicBezTo>
                <a:cubicBezTo>
                  <a:pt x="134492" y="193547"/>
                  <a:pt x="142621" y="191134"/>
                  <a:pt x="149860" y="186054"/>
                </a:cubicBezTo>
                <a:cubicBezTo>
                  <a:pt x="157226" y="181101"/>
                  <a:pt x="164973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662045" y="518668"/>
            <a:ext cx="121539" cy="281686"/>
          </a:xfrm>
          <a:custGeom>
            <a:avLst/>
            <a:gdLst>
              <a:gd name="connsiteX0" fmla="*/ 6350 w 121539"/>
              <a:gd name="connsiteY0" fmla="*/ 6350 h 281686"/>
              <a:gd name="connsiteX1" fmla="*/ 6350 w 121539"/>
              <a:gd name="connsiteY1" fmla="*/ 242569 h 281686"/>
              <a:gd name="connsiteX2" fmla="*/ 8127 w 121539"/>
              <a:gd name="connsiteY2" fmla="*/ 265556 h 281686"/>
              <a:gd name="connsiteX3" fmla="*/ 14096 w 121539"/>
              <a:gd name="connsiteY3" fmla="*/ 272033 h 281686"/>
              <a:gd name="connsiteX4" fmla="*/ 31495 w 121539"/>
              <a:gd name="connsiteY4" fmla="*/ 275336 h 281686"/>
              <a:gd name="connsiteX5" fmla="*/ 88391 w 121539"/>
              <a:gd name="connsiteY5" fmla="*/ 249936 h 281686"/>
              <a:gd name="connsiteX6" fmla="*/ 115189 w 121539"/>
              <a:gd name="connsiteY6" fmla="*/ 143255 h 281686"/>
              <a:gd name="connsiteX7" fmla="*/ 96901 w 121539"/>
              <a:gd name="connsiteY7" fmla="*/ 50165 h 281686"/>
              <a:gd name="connsiteX8" fmla="*/ 59689 w 121539"/>
              <a:gd name="connsiteY8" fmla="*/ 13080 h 281686"/>
              <a:gd name="connsiteX9" fmla="*/ 6350 w 121539"/>
              <a:gd name="connsiteY9" fmla="*/ 6350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539" h="281686">
                <a:moveTo>
                  <a:pt x="6350" y="6350"/>
                </a:moveTo>
                <a:lnTo>
                  <a:pt x="6350" y="242569"/>
                </a:lnTo>
                <a:cubicBezTo>
                  <a:pt x="6350" y="255015"/>
                  <a:pt x="6858" y="262762"/>
                  <a:pt x="8127" y="265556"/>
                </a:cubicBezTo>
                <a:cubicBezTo>
                  <a:pt x="9270" y="268351"/>
                  <a:pt x="11302" y="270509"/>
                  <a:pt x="14096" y="272033"/>
                </a:cubicBezTo>
                <a:cubicBezTo>
                  <a:pt x="18160" y="274193"/>
                  <a:pt x="23876" y="275336"/>
                  <a:pt x="31495" y="275336"/>
                </a:cubicBezTo>
                <a:cubicBezTo>
                  <a:pt x="56388" y="275336"/>
                  <a:pt x="75310" y="266826"/>
                  <a:pt x="88391" y="249936"/>
                </a:cubicBezTo>
                <a:cubicBezTo>
                  <a:pt x="106298" y="226948"/>
                  <a:pt x="115189" y="191388"/>
                  <a:pt x="115189" y="143255"/>
                </a:cubicBezTo>
                <a:cubicBezTo>
                  <a:pt x="115189" y="104394"/>
                  <a:pt x="109092" y="73279"/>
                  <a:pt x="96901" y="50165"/>
                </a:cubicBezTo>
                <a:cubicBezTo>
                  <a:pt x="87248" y="32004"/>
                  <a:pt x="74802" y="19558"/>
                  <a:pt x="59689" y="13080"/>
                </a:cubicBezTo>
                <a:cubicBezTo>
                  <a:pt x="48895" y="8381"/>
                  <a:pt x="31114" y="6223"/>
                  <a:pt x="63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546602" y="501523"/>
            <a:ext cx="317627" cy="315340"/>
          </a:xfrm>
          <a:custGeom>
            <a:avLst/>
            <a:gdLst>
              <a:gd name="connsiteX0" fmla="*/ 6350 w 317627"/>
              <a:gd name="connsiteY0" fmla="*/ 6350 h 315340"/>
              <a:gd name="connsiteX1" fmla="*/ 141858 w 317627"/>
              <a:gd name="connsiteY1" fmla="*/ 6350 h 315340"/>
              <a:gd name="connsiteX2" fmla="*/ 229107 w 317627"/>
              <a:gd name="connsiteY2" fmla="*/ 21081 h 315340"/>
              <a:gd name="connsiteX3" fmla="*/ 290448 w 317627"/>
              <a:gd name="connsiteY3" fmla="*/ 75691 h 315340"/>
              <a:gd name="connsiteX4" fmla="*/ 311276 w 317627"/>
              <a:gd name="connsiteY4" fmla="*/ 158622 h 315340"/>
              <a:gd name="connsiteX5" fmla="*/ 300989 w 317627"/>
              <a:gd name="connsiteY5" fmla="*/ 217423 h 315340"/>
              <a:gd name="connsiteX6" fmla="*/ 274446 w 317627"/>
              <a:gd name="connsiteY6" fmla="*/ 261873 h 315340"/>
              <a:gd name="connsiteX7" fmla="*/ 236854 w 317627"/>
              <a:gd name="connsiteY7" fmla="*/ 289940 h 315340"/>
              <a:gd name="connsiteX8" fmla="*/ 184657 w 317627"/>
              <a:gd name="connsiteY8" fmla="*/ 306323 h 315340"/>
              <a:gd name="connsiteX9" fmla="*/ 141858 w 317627"/>
              <a:gd name="connsiteY9" fmla="*/ 308990 h 315340"/>
              <a:gd name="connsiteX10" fmla="*/ 6350 w 317627"/>
              <a:gd name="connsiteY10" fmla="*/ 308990 h 315340"/>
              <a:gd name="connsiteX11" fmla="*/ 6350 w 317627"/>
              <a:gd name="connsiteY11" fmla="*/ 300735 h 315340"/>
              <a:gd name="connsiteX12" fmla="*/ 16382 w 317627"/>
              <a:gd name="connsiteY12" fmla="*/ 300735 h 315340"/>
              <a:gd name="connsiteX13" fmla="*/ 36576 w 317627"/>
              <a:gd name="connsiteY13" fmla="*/ 296671 h 315340"/>
              <a:gd name="connsiteX14" fmla="*/ 46989 w 317627"/>
              <a:gd name="connsiteY14" fmla="*/ 285368 h 315340"/>
              <a:gd name="connsiteX15" fmla="*/ 48894 w 317627"/>
              <a:gd name="connsiteY15" fmla="*/ 257301 h 315340"/>
              <a:gd name="connsiteX16" fmla="*/ 48894 w 317627"/>
              <a:gd name="connsiteY16" fmla="*/ 58165 h 315340"/>
              <a:gd name="connsiteX17" fmla="*/ 46482 w 317627"/>
              <a:gd name="connsiteY17" fmla="*/ 29082 h 315340"/>
              <a:gd name="connsiteX18" fmla="*/ 36576 w 317627"/>
              <a:gd name="connsiteY18" fmla="*/ 18922 h 315340"/>
              <a:gd name="connsiteX19" fmla="*/ 16382 w 317627"/>
              <a:gd name="connsiteY19" fmla="*/ 14604 h 315340"/>
              <a:gd name="connsiteX20" fmla="*/ 6350 w 317627"/>
              <a:gd name="connsiteY20" fmla="*/ 14604 h 315340"/>
              <a:gd name="connsiteX21" fmla="*/ 6350 w 317627"/>
              <a:gd name="connsiteY21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317627" h="315340">
                <a:moveTo>
                  <a:pt x="6350" y="6350"/>
                </a:moveTo>
                <a:lnTo>
                  <a:pt x="141858" y="6350"/>
                </a:lnTo>
                <a:cubicBezTo>
                  <a:pt x="177926" y="6350"/>
                  <a:pt x="207136" y="11175"/>
                  <a:pt x="229107" y="21081"/>
                </a:cubicBezTo>
                <a:cubicBezTo>
                  <a:pt x="256032" y="33146"/>
                  <a:pt x="276478" y="51307"/>
                  <a:pt x="290448" y="75691"/>
                </a:cubicBezTo>
                <a:cubicBezTo>
                  <a:pt x="304291" y="100202"/>
                  <a:pt x="311276" y="127761"/>
                  <a:pt x="311276" y="158622"/>
                </a:cubicBezTo>
                <a:cubicBezTo>
                  <a:pt x="311276" y="179831"/>
                  <a:pt x="307847" y="199516"/>
                  <a:pt x="300989" y="217423"/>
                </a:cubicBezTo>
                <a:cubicBezTo>
                  <a:pt x="294132" y="235330"/>
                  <a:pt x="285241" y="250189"/>
                  <a:pt x="274446" y="261873"/>
                </a:cubicBezTo>
                <a:cubicBezTo>
                  <a:pt x="263525" y="273557"/>
                  <a:pt x="251078" y="282828"/>
                  <a:pt x="236854" y="289940"/>
                </a:cubicBezTo>
                <a:cubicBezTo>
                  <a:pt x="222630" y="297052"/>
                  <a:pt x="205232" y="302513"/>
                  <a:pt x="184657" y="306323"/>
                </a:cubicBezTo>
                <a:cubicBezTo>
                  <a:pt x="175640" y="308101"/>
                  <a:pt x="161289" y="308990"/>
                  <a:pt x="141858" y="308990"/>
                </a:cubicBezTo>
                <a:lnTo>
                  <a:pt x="6350" y="308990"/>
                </a:lnTo>
                <a:lnTo>
                  <a:pt x="6350" y="300735"/>
                </a:lnTo>
                <a:lnTo>
                  <a:pt x="16382" y="300735"/>
                </a:lnTo>
                <a:cubicBezTo>
                  <a:pt x="25145" y="300735"/>
                  <a:pt x="31876" y="299338"/>
                  <a:pt x="36576" y="296671"/>
                </a:cubicBezTo>
                <a:cubicBezTo>
                  <a:pt x="41275" y="293877"/>
                  <a:pt x="44703" y="290068"/>
                  <a:pt x="46989" y="285368"/>
                </a:cubicBezTo>
                <a:cubicBezTo>
                  <a:pt x="48259" y="282193"/>
                  <a:pt x="48894" y="272922"/>
                  <a:pt x="48894" y="257301"/>
                </a:cubicBezTo>
                <a:lnTo>
                  <a:pt x="48894" y="58165"/>
                </a:lnTo>
                <a:cubicBezTo>
                  <a:pt x="48894" y="42671"/>
                  <a:pt x="48132" y="32893"/>
                  <a:pt x="46482" y="29082"/>
                </a:cubicBezTo>
                <a:cubicBezTo>
                  <a:pt x="44830" y="25272"/>
                  <a:pt x="41528" y="21843"/>
                  <a:pt x="36576" y="18922"/>
                </a:cubicBezTo>
                <a:cubicBezTo>
                  <a:pt x="31622" y="16001"/>
                  <a:pt x="24891" y="14604"/>
                  <a:pt x="16382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612640" y="494283"/>
            <a:ext cx="81787" cy="81788"/>
          </a:xfrm>
          <a:custGeom>
            <a:avLst/>
            <a:gdLst>
              <a:gd name="connsiteX0" fmla="*/ 40766 w 81787"/>
              <a:gd name="connsiteY0" fmla="*/ 6350 h 81788"/>
              <a:gd name="connsiteX1" fmla="*/ 65277 w 81787"/>
              <a:gd name="connsiteY1" fmla="*/ 16510 h 81788"/>
              <a:gd name="connsiteX2" fmla="*/ 75438 w 81787"/>
              <a:gd name="connsiteY2" fmla="*/ 41021 h 81788"/>
              <a:gd name="connsiteX3" fmla="*/ 65277 w 81787"/>
              <a:gd name="connsiteY3" fmla="*/ 65405 h 81788"/>
              <a:gd name="connsiteX4" fmla="*/ 40766 w 81787"/>
              <a:gd name="connsiteY4" fmla="*/ 75438 h 81788"/>
              <a:gd name="connsiteX5" fmla="*/ 16382 w 81787"/>
              <a:gd name="connsiteY5" fmla="*/ 65405 h 81788"/>
              <a:gd name="connsiteX6" fmla="*/ 6350 w 81787"/>
              <a:gd name="connsiteY6" fmla="*/ 41021 h 81788"/>
              <a:gd name="connsiteX7" fmla="*/ 16382 w 81787"/>
              <a:gd name="connsiteY7" fmla="*/ 16510 h 81788"/>
              <a:gd name="connsiteX8" fmla="*/ 40766 w 81787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7" h="81788">
                <a:moveTo>
                  <a:pt x="40766" y="6350"/>
                </a:moveTo>
                <a:cubicBezTo>
                  <a:pt x="50419" y="6350"/>
                  <a:pt x="58673" y="9779"/>
                  <a:pt x="65277" y="16510"/>
                </a:cubicBezTo>
                <a:cubicBezTo>
                  <a:pt x="72008" y="23368"/>
                  <a:pt x="75438" y="31496"/>
                  <a:pt x="75438" y="41021"/>
                </a:cubicBezTo>
                <a:cubicBezTo>
                  <a:pt x="75438" y="50546"/>
                  <a:pt x="72008" y="58674"/>
                  <a:pt x="65277" y="65405"/>
                </a:cubicBezTo>
                <a:cubicBezTo>
                  <a:pt x="58419" y="72009"/>
                  <a:pt x="50291" y="75438"/>
                  <a:pt x="40766" y="75438"/>
                </a:cubicBezTo>
                <a:cubicBezTo>
                  <a:pt x="31241" y="75438"/>
                  <a:pt x="23113" y="72009"/>
                  <a:pt x="16382" y="65405"/>
                </a:cubicBezTo>
                <a:cubicBezTo>
                  <a:pt x="9778" y="58674"/>
                  <a:pt x="6350" y="50546"/>
                  <a:pt x="6350" y="41021"/>
                </a:cubicBezTo>
                <a:cubicBezTo>
                  <a:pt x="6350" y="31496"/>
                  <a:pt x="9778" y="23368"/>
                  <a:pt x="16382" y="16510"/>
                </a:cubicBezTo>
                <a:cubicBezTo>
                  <a:pt x="23113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4307840" y="494283"/>
            <a:ext cx="81787" cy="81788"/>
          </a:xfrm>
          <a:custGeom>
            <a:avLst/>
            <a:gdLst>
              <a:gd name="connsiteX0" fmla="*/ 40766 w 81787"/>
              <a:gd name="connsiteY0" fmla="*/ 6350 h 81788"/>
              <a:gd name="connsiteX1" fmla="*/ 65277 w 81787"/>
              <a:gd name="connsiteY1" fmla="*/ 16510 h 81788"/>
              <a:gd name="connsiteX2" fmla="*/ 75438 w 81787"/>
              <a:gd name="connsiteY2" fmla="*/ 41021 h 81788"/>
              <a:gd name="connsiteX3" fmla="*/ 65277 w 81787"/>
              <a:gd name="connsiteY3" fmla="*/ 65405 h 81788"/>
              <a:gd name="connsiteX4" fmla="*/ 40766 w 81787"/>
              <a:gd name="connsiteY4" fmla="*/ 75438 h 81788"/>
              <a:gd name="connsiteX5" fmla="*/ 16382 w 81787"/>
              <a:gd name="connsiteY5" fmla="*/ 65405 h 81788"/>
              <a:gd name="connsiteX6" fmla="*/ 6350 w 81787"/>
              <a:gd name="connsiteY6" fmla="*/ 41021 h 81788"/>
              <a:gd name="connsiteX7" fmla="*/ 16382 w 81787"/>
              <a:gd name="connsiteY7" fmla="*/ 16510 h 81788"/>
              <a:gd name="connsiteX8" fmla="*/ 40766 w 81787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7" h="81788">
                <a:moveTo>
                  <a:pt x="40766" y="6350"/>
                </a:moveTo>
                <a:cubicBezTo>
                  <a:pt x="50419" y="6350"/>
                  <a:pt x="58673" y="9779"/>
                  <a:pt x="65277" y="16510"/>
                </a:cubicBezTo>
                <a:cubicBezTo>
                  <a:pt x="72008" y="23368"/>
                  <a:pt x="75438" y="31496"/>
                  <a:pt x="75438" y="41021"/>
                </a:cubicBezTo>
                <a:cubicBezTo>
                  <a:pt x="75438" y="50546"/>
                  <a:pt x="72008" y="58674"/>
                  <a:pt x="65277" y="65405"/>
                </a:cubicBezTo>
                <a:cubicBezTo>
                  <a:pt x="58419" y="72009"/>
                  <a:pt x="50291" y="75438"/>
                  <a:pt x="40766" y="75438"/>
                </a:cubicBezTo>
                <a:cubicBezTo>
                  <a:pt x="31241" y="75438"/>
                  <a:pt x="23113" y="72009"/>
                  <a:pt x="16382" y="65405"/>
                </a:cubicBezTo>
                <a:cubicBezTo>
                  <a:pt x="9778" y="58674"/>
                  <a:pt x="6350" y="50546"/>
                  <a:pt x="6350" y="41021"/>
                </a:cubicBezTo>
                <a:cubicBezTo>
                  <a:pt x="6350" y="31496"/>
                  <a:pt x="9778" y="23368"/>
                  <a:pt x="16382" y="16510"/>
                </a:cubicBezTo>
                <a:cubicBezTo>
                  <a:pt x="23113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329682" y="507873"/>
            <a:ext cx="271907" cy="302640"/>
          </a:xfrm>
          <a:custGeom>
            <a:avLst/>
            <a:gdLst>
              <a:gd name="connsiteX0" fmla="*/ 0 w 271907"/>
              <a:gd name="connsiteY0" fmla="*/ 0 h 302640"/>
              <a:gd name="connsiteX1" fmla="*/ 271907 w 271907"/>
              <a:gd name="connsiteY1" fmla="*/ 0 h 302640"/>
              <a:gd name="connsiteX2" fmla="*/ 271907 w 271907"/>
              <a:gd name="connsiteY2" fmla="*/ 81914 h 302640"/>
              <a:gd name="connsiteX3" fmla="*/ 263905 w 271907"/>
              <a:gd name="connsiteY3" fmla="*/ 81914 h 302640"/>
              <a:gd name="connsiteX4" fmla="*/ 248030 w 271907"/>
              <a:gd name="connsiteY4" fmla="*/ 41147 h 302640"/>
              <a:gd name="connsiteX5" fmla="*/ 224154 w 271907"/>
              <a:gd name="connsiteY5" fmla="*/ 21335 h 302640"/>
              <a:gd name="connsiteX6" fmla="*/ 194436 w 271907"/>
              <a:gd name="connsiteY6" fmla="*/ 17398 h 302640"/>
              <a:gd name="connsiteX7" fmla="*/ 171958 w 271907"/>
              <a:gd name="connsiteY7" fmla="*/ 17398 h 302640"/>
              <a:gd name="connsiteX8" fmla="*/ 171958 w 271907"/>
              <a:gd name="connsiteY8" fmla="*/ 250951 h 302640"/>
              <a:gd name="connsiteX9" fmla="*/ 174497 w 271907"/>
              <a:gd name="connsiteY9" fmla="*/ 279907 h 302640"/>
              <a:gd name="connsiteX10" fmla="*/ 184530 w 271907"/>
              <a:gd name="connsiteY10" fmla="*/ 290068 h 302640"/>
              <a:gd name="connsiteX11" fmla="*/ 204977 w 271907"/>
              <a:gd name="connsiteY11" fmla="*/ 294385 h 302640"/>
              <a:gd name="connsiteX12" fmla="*/ 215010 w 271907"/>
              <a:gd name="connsiteY12" fmla="*/ 294385 h 302640"/>
              <a:gd name="connsiteX13" fmla="*/ 215010 w 271907"/>
              <a:gd name="connsiteY13" fmla="*/ 302640 h 302640"/>
              <a:gd name="connsiteX14" fmla="*/ 56514 w 271907"/>
              <a:gd name="connsiteY14" fmla="*/ 302640 h 302640"/>
              <a:gd name="connsiteX15" fmla="*/ 56514 w 271907"/>
              <a:gd name="connsiteY15" fmla="*/ 294385 h 302640"/>
              <a:gd name="connsiteX16" fmla="*/ 66547 w 271907"/>
              <a:gd name="connsiteY16" fmla="*/ 294385 h 302640"/>
              <a:gd name="connsiteX17" fmla="*/ 87757 w 271907"/>
              <a:gd name="connsiteY17" fmla="*/ 289686 h 302640"/>
              <a:gd name="connsiteX18" fmla="*/ 96901 w 271907"/>
              <a:gd name="connsiteY18" fmla="*/ 279018 h 302640"/>
              <a:gd name="connsiteX19" fmla="*/ 99440 w 271907"/>
              <a:gd name="connsiteY19" fmla="*/ 250951 h 302640"/>
              <a:gd name="connsiteX20" fmla="*/ 99440 w 271907"/>
              <a:gd name="connsiteY20" fmla="*/ 17398 h 302640"/>
              <a:gd name="connsiteX21" fmla="*/ 77470 w 271907"/>
              <a:gd name="connsiteY21" fmla="*/ 17398 h 302640"/>
              <a:gd name="connsiteX22" fmla="*/ 33146 w 271907"/>
              <a:gd name="connsiteY22" fmla="*/ 30352 h 302640"/>
              <a:gd name="connsiteX23" fmla="*/ 8508 w 271907"/>
              <a:gd name="connsiteY23" fmla="*/ 81914 h 302640"/>
              <a:gd name="connsiteX24" fmla="*/ 0 w 271907"/>
              <a:gd name="connsiteY24" fmla="*/ 81914 h 302640"/>
              <a:gd name="connsiteX25" fmla="*/ 0 w 271907"/>
              <a:gd name="connsiteY25" fmla="*/ 0 h 302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71907" h="302640">
                <a:moveTo>
                  <a:pt x="0" y="0"/>
                </a:moveTo>
                <a:lnTo>
                  <a:pt x="271907" y="0"/>
                </a:lnTo>
                <a:lnTo>
                  <a:pt x="271907" y="81914"/>
                </a:lnTo>
                <a:lnTo>
                  <a:pt x="263905" y="81914"/>
                </a:lnTo>
                <a:cubicBezTo>
                  <a:pt x="259207" y="62991"/>
                  <a:pt x="253872" y="49402"/>
                  <a:pt x="248030" y="41147"/>
                </a:cubicBezTo>
                <a:cubicBezTo>
                  <a:pt x="242315" y="32893"/>
                  <a:pt x="234314" y="26288"/>
                  <a:pt x="224154" y="21335"/>
                </a:cubicBezTo>
                <a:cubicBezTo>
                  <a:pt x="218566" y="18668"/>
                  <a:pt x="208660" y="17398"/>
                  <a:pt x="194436" y="17398"/>
                </a:cubicBezTo>
                <a:lnTo>
                  <a:pt x="171958" y="17398"/>
                </a:lnTo>
                <a:lnTo>
                  <a:pt x="171958" y="250951"/>
                </a:lnTo>
                <a:cubicBezTo>
                  <a:pt x="171958" y="266318"/>
                  <a:pt x="172846" y="276097"/>
                  <a:pt x="174497" y="279907"/>
                </a:cubicBezTo>
                <a:cubicBezTo>
                  <a:pt x="176276" y="283718"/>
                  <a:pt x="179577" y="287146"/>
                  <a:pt x="184530" y="290068"/>
                </a:cubicBezTo>
                <a:cubicBezTo>
                  <a:pt x="189483" y="292988"/>
                  <a:pt x="196341" y="294385"/>
                  <a:pt x="204977" y="294385"/>
                </a:cubicBezTo>
                <a:lnTo>
                  <a:pt x="215010" y="294385"/>
                </a:lnTo>
                <a:lnTo>
                  <a:pt x="215010" y="302640"/>
                </a:lnTo>
                <a:lnTo>
                  <a:pt x="56514" y="302640"/>
                </a:lnTo>
                <a:lnTo>
                  <a:pt x="56514" y="294385"/>
                </a:lnTo>
                <a:lnTo>
                  <a:pt x="66547" y="294385"/>
                </a:lnTo>
                <a:cubicBezTo>
                  <a:pt x="75310" y="294385"/>
                  <a:pt x="82422" y="292861"/>
                  <a:pt x="87757" y="289686"/>
                </a:cubicBezTo>
                <a:cubicBezTo>
                  <a:pt x="91694" y="287654"/>
                  <a:pt x="94741" y="284098"/>
                  <a:pt x="96901" y="279018"/>
                </a:cubicBezTo>
                <a:cubicBezTo>
                  <a:pt x="98552" y="275462"/>
                  <a:pt x="99440" y="266064"/>
                  <a:pt x="99440" y="250951"/>
                </a:cubicBezTo>
                <a:lnTo>
                  <a:pt x="99440" y="17398"/>
                </a:lnTo>
                <a:lnTo>
                  <a:pt x="77470" y="17398"/>
                </a:lnTo>
                <a:cubicBezTo>
                  <a:pt x="57150" y="17398"/>
                  <a:pt x="42290" y="21716"/>
                  <a:pt x="33146" y="30352"/>
                </a:cubicBezTo>
                <a:cubicBezTo>
                  <a:pt x="20192" y="42418"/>
                  <a:pt x="11938" y="59562"/>
                  <a:pt x="8508" y="81914"/>
                </a:cubicBezTo>
                <a:lnTo>
                  <a:pt x="0" y="81914"/>
                </a:lnTo>
                <a:lnTo>
                  <a:pt x="0" y="0"/>
                </a:lnTo>
              </a:path>
            </a:pathLst>
          </a:custGeom>
          <a:solidFill>
            <a:srgbClr val="9C9C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323332" y="501523"/>
            <a:ext cx="284607" cy="315340"/>
          </a:xfrm>
          <a:custGeom>
            <a:avLst/>
            <a:gdLst>
              <a:gd name="connsiteX0" fmla="*/ 6350 w 284607"/>
              <a:gd name="connsiteY0" fmla="*/ 6350 h 315340"/>
              <a:gd name="connsiteX1" fmla="*/ 278257 w 284607"/>
              <a:gd name="connsiteY1" fmla="*/ 6350 h 315340"/>
              <a:gd name="connsiteX2" fmla="*/ 278257 w 284607"/>
              <a:gd name="connsiteY2" fmla="*/ 88264 h 315340"/>
              <a:gd name="connsiteX3" fmla="*/ 270255 w 284607"/>
              <a:gd name="connsiteY3" fmla="*/ 88264 h 315340"/>
              <a:gd name="connsiteX4" fmla="*/ 254380 w 284607"/>
              <a:gd name="connsiteY4" fmla="*/ 47497 h 315340"/>
              <a:gd name="connsiteX5" fmla="*/ 230504 w 284607"/>
              <a:gd name="connsiteY5" fmla="*/ 27685 h 315340"/>
              <a:gd name="connsiteX6" fmla="*/ 200786 w 284607"/>
              <a:gd name="connsiteY6" fmla="*/ 23748 h 315340"/>
              <a:gd name="connsiteX7" fmla="*/ 178308 w 284607"/>
              <a:gd name="connsiteY7" fmla="*/ 23748 h 315340"/>
              <a:gd name="connsiteX8" fmla="*/ 178308 w 284607"/>
              <a:gd name="connsiteY8" fmla="*/ 257301 h 315340"/>
              <a:gd name="connsiteX9" fmla="*/ 180847 w 284607"/>
              <a:gd name="connsiteY9" fmla="*/ 286257 h 315340"/>
              <a:gd name="connsiteX10" fmla="*/ 190880 w 284607"/>
              <a:gd name="connsiteY10" fmla="*/ 296418 h 315340"/>
              <a:gd name="connsiteX11" fmla="*/ 211327 w 284607"/>
              <a:gd name="connsiteY11" fmla="*/ 300735 h 315340"/>
              <a:gd name="connsiteX12" fmla="*/ 221360 w 284607"/>
              <a:gd name="connsiteY12" fmla="*/ 300735 h 315340"/>
              <a:gd name="connsiteX13" fmla="*/ 221360 w 284607"/>
              <a:gd name="connsiteY13" fmla="*/ 308990 h 315340"/>
              <a:gd name="connsiteX14" fmla="*/ 62864 w 284607"/>
              <a:gd name="connsiteY14" fmla="*/ 308990 h 315340"/>
              <a:gd name="connsiteX15" fmla="*/ 62864 w 284607"/>
              <a:gd name="connsiteY15" fmla="*/ 300735 h 315340"/>
              <a:gd name="connsiteX16" fmla="*/ 72897 w 284607"/>
              <a:gd name="connsiteY16" fmla="*/ 300735 h 315340"/>
              <a:gd name="connsiteX17" fmla="*/ 94107 w 284607"/>
              <a:gd name="connsiteY17" fmla="*/ 296036 h 315340"/>
              <a:gd name="connsiteX18" fmla="*/ 103251 w 284607"/>
              <a:gd name="connsiteY18" fmla="*/ 285368 h 315340"/>
              <a:gd name="connsiteX19" fmla="*/ 105790 w 284607"/>
              <a:gd name="connsiteY19" fmla="*/ 257301 h 315340"/>
              <a:gd name="connsiteX20" fmla="*/ 105790 w 284607"/>
              <a:gd name="connsiteY20" fmla="*/ 23748 h 315340"/>
              <a:gd name="connsiteX21" fmla="*/ 83820 w 284607"/>
              <a:gd name="connsiteY21" fmla="*/ 23748 h 315340"/>
              <a:gd name="connsiteX22" fmla="*/ 39496 w 284607"/>
              <a:gd name="connsiteY22" fmla="*/ 36702 h 315340"/>
              <a:gd name="connsiteX23" fmla="*/ 14858 w 284607"/>
              <a:gd name="connsiteY23" fmla="*/ 88264 h 315340"/>
              <a:gd name="connsiteX24" fmla="*/ 6350 w 284607"/>
              <a:gd name="connsiteY24" fmla="*/ 88264 h 315340"/>
              <a:gd name="connsiteX25" fmla="*/ 6350 w 284607"/>
              <a:gd name="connsiteY25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84607" h="315340">
                <a:moveTo>
                  <a:pt x="6350" y="6350"/>
                </a:moveTo>
                <a:lnTo>
                  <a:pt x="278257" y="6350"/>
                </a:lnTo>
                <a:lnTo>
                  <a:pt x="278257" y="88264"/>
                </a:lnTo>
                <a:lnTo>
                  <a:pt x="270255" y="88264"/>
                </a:lnTo>
                <a:cubicBezTo>
                  <a:pt x="265557" y="69341"/>
                  <a:pt x="260222" y="55752"/>
                  <a:pt x="254380" y="47497"/>
                </a:cubicBezTo>
                <a:cubicBezTo>
                  <a:pt x="248665" y="39243"/>
                  <a:pt x="240664" y="32638"/>
                  <a:pt x="230504" y="27685"/>
                </a:cubicBezTo>
                <a:cubicBezTo>
                  <a:pt x="224916" y="25018"/>
                  <a:pt x="215010" y="23748"/>
                  <a:pt x="200786" y="23748"/>
                </a:cubicBezTo>
                <a:lnTo>
                  <a:pt x="178308" y="23748"/>
                </a:lnTo>
                <a:lnTo>
                  <a:pt x="178308" y="257301"/>
                </a:lnTo>
                <a:cubicBezTo>
                  <a:pt x="178308" y="272668"/>
                  <a:pt x="179196" y="282447"/>
                  <a:pt x="180847" y="286257"/>
                </a:cubicBezTo>
                <a:cubicBezTo>
                  <a:pt x="182626" y="290068"/>
                  <a:pt x="185927" y="293496"/>
                  <a:pt x="190880" y="296418"/>
                </a:cubicBezTo>
                <a:cubicBezTo>
                  <a:pt x="195833" y="299338"/>
                  <a:pt x="202691" y="300735"/>
                  <a:pt x="211327" y="300735"/>
                </a:cubicBezTo>
                <a:lnTo>
                  <a:pt x="221360" y="300735"/>
                </a:lnTo>
                <a:lnTo>
                  <a:pt x="221360" y="308990"/>
                </a:lnTo>
                <a:lnTo>
                  <a:pt x="62864" y="308990"/>
                </a:lnTo>
                <a:lnTo>
                  <a:pt x="62864" y="300735"/>
                </a:lnTo>
                <a:lnTo>
                  <a:pt x="72897" y="300735"/>
                </a:lnTo>
                <a:cubicBezTo>
                  <a:pt x="81660" y="300735"/>
                  <a:pt x="88772" y="299211"/>
                  <a:pt x="94107" y="296036"/>
                </a:cubicBezTo>
                <a:cubicBezTo>
                  <a:pt x="98044" y="294004"/>
                  <a:pt x="101091" y="290448"/>
                  <a:pt x="103251" y="285368"/>
                </a:cubicBezTo>
                <a:cubicBezTo>
                  <a:pt x="104902" y="281812"/>
                  <a:pt x="105790" y="272414"/>
                  <a:pt x="105790" y="257301"/>
                </a:cubicBezTo>
                <a:lnTo>
                  <a:pt x="105790" y="23748"/>
                </a:lnTo>
                <a:lnTo>
                  <a:pt x="83820" y="23748"/>
                </a:lnTo>
                <a:cubicBezTo>
                  <a:pt x="63500" y="23748"/>
                  <a:pt x="48640" y="28066"/>
                  <a:pt x="39496" y="36702"/>
                </a:cubicBezTo>
                <a:cubicBezTo>
                  <a:pt x="26542" y="48768"/>
                  <a:pt x="18288" y="65912"/>
                  <a:pt x="14858" y="88264"/>
                </a:cubicBezTo>
                <a:lnTo>
                  <a:pt x="6350" y="8826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5693409" y="687197"/>
            <a:ext cx="61595" cy="95123"/>
          </a:xfrm>
          <a:custGeom>
            <a:avLst/>
            <a:gdLst>
              <a:gd name="connsiteX0" fmla="*/ 55245 w 61595"/>
              <a:gd name="connsiteY0" fmla="*/ 6350 h 95123"/>
              <a:gd name="connsiteX1" fmla="*/ 14986 w 61595"/>
              <a:gd name="connsiteY1" fmla="*/ 40258 h 95123"/>
              <a:gd name="connsiteX2" fmla="*/ 6350 w 61595"/>
              <a:gd name="connsiteY2" fmla="*/ 64643 h 95123"/>
              <a:gd name="connsiteX3" fmla="*/ 13716 w 61595"/>
              <a:gd name="connsiteY3" fmla="*/ 82676 h 95123"/>
              <a:gd name="connsiteX4" fmla="*/ 29336 w 61595"/>
              <a:gd name="connsiteY4" fmla="*/ 88772 h 95123"/>
              <a:gd name="connsiteX5" fmla="*/ 55245 w 61595"/>
              <a:gd name="connsiteY5" fmla="*/ 76200 h 95123"/>
              <a:gd name="connsiteX6" fmla="*/ 55245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5" y="6350"/>
                </a:moveTo>
                <a:cubicBezTo>
                  <a:pt x="37211" y="16890"/>
                  <a:pt x="23749" y="28194"/>
                  <a:pt x="14986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9" y="86740"/>
                  <a:pt x="22605" y="88772"/>
                  <a:pt x="29336" y="88772"/>
                </a:cubicBezTo>
                <a:cubicBezTo>
                  <a:pt x="36703" y="88772"/>
                  <a:pt x="45339" y="84581"/>
                  <a:pt x="55245" y="76200"/>
                </a:cubicBezTo>
                <a:lnTo>
                  <a:pt x="5524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5936488" y="614680"/>
            <a:ext cx="84963" cy="192786"/>
          </a:xfrm>
          <a:custGeom>
            <a:avLst/>
            <a:gdLst>
              <a:gd name="connsiteX0" fmla="*/ 43179 w 84963"/>
              <a:gd name="connsiteY0" fmla="*/ 6350 h 192786"/>
              <a:gd name="connsiteX1" fmla="*/ 6350 w 84963"/>
              <a:gd name="connsiteY1" fmla="*/ 27939 h 192786"/>
              <a:gd name="connsiteX2" fmla="*/ 6350 w 84963"/>
              <a:gd name="connsiteY2" fmla="*/ 120903 h 192786"/>
              <a:gd name="connsiteX3" fmla="*/ 7620 w 84963"/>
              <a:gd name="connsiteY3" fmla="*/ 156971 h 192786"/>
              <a:gd name="connsiteX4" fmla="*/ 18415 w 84963"/>
              <a:gd name="connsiteY4" fmla="*/ 178307 h 192786"/>
              <a:gd name="connsiteX5" fmla="*/ 40004 w 84963"/>
              <a:gd name="connsiteY5" fmla="*/ 186436 h 192786"/>
              <a:gd name="connsiteX6" fmla="*/ 59563 w 84963"/>
              <a:gd name="connsiteY6" fmla="*/ 180086 h 192786"/>
              <a:gd name="connsiteX7" fmla="*/ 73152 w 84963"/>
              <a:gd name="connsiteY7" fmla="*/ 154304 h 192786"/>
              <a:gd name="connsiteX8" fmla="*/ 78613 w 84963"/>
              <a:gd name="connsiteY8" fmla="*/ 85089 h 192786"/>
              <a:gd name="connsiteX9" fmla="*/ 66547 w 84963"/>
              <a:gd name="connsiteY9" fmla="*/ 19303 h 192786"/>
              <a:gd name="connsiteX10" fmla="*/ 43179 w 84963"/>
              <a:gd name="connsiteY10" fmla="*/ 6350 h 192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4963" h="192786">
                <a:moveTo>
                  <a:pt x="43179" y="6350"/>
                </a:moveTo>
                <a:cubicBezTo>
                  <a:pt x="30352" y="6350"/>
                  <a:pt x="18033" y="13588"/>
                  <a:pt x="6350" y="27939"/>
                </a:cubicBezTo>
                <a:lnTo>
                  <a:pt x="6350" y="120903"/>
                </a:lnTo>
                <a:cubicBezTo>
                  <a:pt x="6350" y="139826"/>
                  <a:pt x="6730" y="151764"/>
                  <a:pt x="7620" y="156971"/>
                </a:cubicBezTo>
                <a:cubicBezTo>
                  <a:pt x="9144" y="165861"/>
                  <a:pt x="12700" y="172973"/>
                  <a:pt x="18415" y="178307"/>
                </a:cubicBezTo>
                <a:cubicBezTo>
                  <a:pt x="24002" y="183768"/>
                  <a:pt x="31241" y="186436"/>
                  <a:pt x="40004" y="186436"/>
                </a:cubicBezTo>
                <a:cubicBezTo>
                  <a:pt x="47625" y="186436"/>
                  <a:pt x="54102" y="184276"/>
                  <a:pt x="59563" y="180086"/>
                </a:cubicBezTo>
                <a:cubicBezTo>
                  <a:pt x="65023" y="175768"/>
                  <a:pt x="69596" y="167131"/>
                  <a:pt x="73152" y="154304"/>
                </a:cubicBezTo>
                <a:cubicBezTo>
                  <a:pt x="76834" y="141604"/>
                  <a:pt x="78613" y="118490"/>
                  <a:pt x="78613" y="85089"/>
                </a:cubicBezTo>
                <a:cubicBezTo>
                  <a:pt x="78613" y="53086"/>
                  <a:pt x="74676" y="31241"/>
                  <a:pt x="66547" y="19303"/>
                </a:cubicBezTo>
                <a:cubicBezTo>
                  <a:pt x="60833" y="10668"/>
                  <a:pt x="52958" y="6350"/>
                  <a:pt x="4317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6297803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7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7" y="17652"/>
                </a:cubicBezTo>
                <a:cubicBezTo>
                  <a:pt x="1079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7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6238875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4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1" y="109473"/>
                </a:lnTo>
                <a:cubicBezTo>
                  <a:pt x="67817" y="137159"/>
                  <a:pt x="75184" y="159003"/>
                  <a:pt x="88519" y="175005"/>
                </a:cubicBezTo>
                <a:cubicBezTo>
                  <a:pt x="98805" y="187451"/>
                  <a:pt x="111125" y="193547"/>
                  <a:pt x="125603" y="193547"/>
                </a:cubicBezTo>
                <a:cubicBezTo>
                  <a:pt x="134492" y="193547"/>
                  <a:pt x="142621" y="191134"/>
                  <a:pt x="149859" y="186054"/>
                </a:cubicBezTo>
                <a:cubicBezTo>
                  <a:pt x="157226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6" y="227583"/>
                  <a:pt x="41528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4" y="37211"/>
                </a:cubicBezTo>
                <a:cubicBezTo>
                  <a:pt x="53466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5632196" y="589280"/>
            <a:ext cx="213233" cy="230505"/>
          </a:xfrm>
          <a:custGeom>
            <a:avLst/>
            <a:gdLst>
              <a:gd name="connsiteX0" fmla="*/ 106171 w 213233"/>
              <a:gd name="connsiteY0" fmla="*/ 6350 h 230505"/>
              <a:gd name="connsiteX1" fmla="*/ 153161 w 213233"/>
              <a:gd name="connsiteY1" fmla="*/ 18922 h 230505"/>
              <a:gd name="connsiteX2" fmla="*/ 175513 w 213233"/>
              <a:gd name="connsiteY2" fmla="*/ 46227 h 230505"/>
              <a:gd name="connsiteX3" fmla="*/ 178688 w 213233"/>
              <a:gd name="connsiteY3" fmla="*/ 89280 h 230505"/>
              <a:gd name="connsiteX4" fmla="*/ 178688 w 213233"/>
              <a:gd name="connsiteY4" fmla="*/ 170433 h 230505"/>
              <a:gd name="connsiteX5" fmla="*/ 179832 w 213233"/>
              <a:gd name="connsiteY5" fmla="*/ 188340 h 230505"/>
              <a:gd name="connsiteX6" fmla="*/ 183133 w 213233"/>
              <a:gd name="connsiteY6" fmla="*/ 193801 h 230505"/>
              <a:gd name="connsiteX7" fmla="*/ 188340 w 213233"/>
              <a:gd name="connsiteY7" fmla="*/ 195579 h 230505"/>
              <a:gd name="connsiteX8" fmla="*/ 200151 w 213233"/>
              <a:gd name="connsiteY8" fmla="*/ 187325 h 230505"/>
              <a:gd name="connsiteX9" fmla="*/ 206882 w 213233"/>
              <a:gd name="connsiteY9" fmla="*/ 192658 h 230505"/>
              <a:gd name="connsiteX10" fmla="*/ 183769 w 213233"/>
              <a:gd name="connsiteY10" fmla="*/ 216661 h 230505"/>
              <a:gd name="connsiteX11" fmla="*/ 156590 w 213233"/>
              <a:gd name="connsiteY11" fmla="*/ 224155 h 230505"/>
              <a:gd name="connsiteX12" fmla="*/ 128650 w 213233"/>
              <a:gd name="connsiteY12" fmla="*/ 215772 h 230505"/>
              <a:gd name="connsiteX13" fmla="*/ 116458 w 213233"/>
              <a:gd name="connsiteY13" fmla="*/ 190500 h 230505"/>
              <a:gd name="connsiteX14" fmla="*/ 47878 w 213233"/>
              <a:gd name="connsiteY14" fmla="*/ 224155 h 230505"/>
              <a:gd name="connsiteX15" fmla="*/ 18160 w 213233"/>
              <a:gd name="connsiteY15" fmla="*/ 212470 h 230505"/>
              <a:gd name="connsiteX16" fmla="*/ 6350 w 213233"/>
              <a:gd name="connsiteY16" fmla="*/ 183133 h 230505"/>
              <a:gd name="connsiteX17" fmla="*/ 26923 w 213233"/>
              <a:gd name="connsiteY17" fmla="*/ 140080 h 230505"/>
              <a:gd name="connsiteX18" fmla="*/ 116458 w 213233"/>
              <a:gd name="connsiteY18" fmla="*/ 89280 h 230505"/>
              <a:gd name="connsiteX19" fmla="*/ 116458 w 213233"/>
              <a:gd name="connsiteY19" fmla="*/ 68325 h 230505"/>
              <a:gd name="connsiteX20" fmla="*/ 113791 w 213233"/>
              <a:gd name="connsiteY20" fmla="*/ 38607 h 230505"/>
              <a:gd name="connsiteX21" fmla="*/ 104139 w 213233"/>
              <a:gd name="connsiteY21" fmla="*/ 27812 h 230505"/>
              <a:gd name="connsiteX22" fmla="*/ 88010 w 213233"/>
              <a:gd name="connsiteY22" fmla="*/ 23240 h 230505"/>
              <a:gd name="connsiteX23" fmla="*/ 64134 w 213233"/>
              <a:gd name="connsiteY23" fmla="*/ 29718 h 230505"/>
              <a:gd name="connsiteX24" fmla="*/ 58419 w 213233"/>
              <a:gd name="connsiteY24" fmla="*/ 39115 h 230505"/>
              <a:gd name="connsiteX25" fmla="*/ 64642 w 213233"/>
              <a:gd name="connsiteY25" fmla="*/ 50672 h 230505"/>
              <a:gd name="connsiteX26" fmla="*/ 73151 w 213233"/>
              <a:gd name="connsiteY26" fmla="*/ 69214 h 230505"/>
              <a:gd name="connsiteX27" fmla="*/ 64896 w 213233"/>
              <a:gd name="connsiteY27" fmla="*/ 87883 h 230505"/>
              <a:gd name="connsiteX28" fmla="*/ 43688 w 213233"/>
              <a:gd name="connsiteY28" fmla="*/ 95630 h 230505"/>
              <a:gd name="connsiteX29" fmla="*/ 20065 w 213233"/>
              <a:gd name="connsiteY29" fmla="*/ 87121 h 230505"/>
              <a:gd name="connsiteX30" fmla="*/ 10540 w 213233"/>
              <a:gd name="connsiteY30" fmla="*/ 67182 h 230505"/>
              <a:gd name="connsiteX31" fmla="*/ 23367 w 213233"/>
              <a:gd name="connsiteY31" fmla="*/ 36575 h 230505"/>
              <a:gd name="connsiteX32" fmla="*/ 58800 w 213233"/>
              <a:gd name="connsiteY32" fmla="*/ 14096 h 230505"/>
              <a:gd name="connsiteX33" fmla="*/ 106171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1" y="6350"/>
                </a:moveTo>
                <a:cubicBezTo>
                  <a:pt x="125983" y="6350"/>
                  <a:pt x="141604" y="10540"/>
                  <a:pt x="153161" y="18922"/>
                </a:cubicBezTo>
                <a:cubicBezTo>
                  <a:pt x="164719" y="27304"/>
                  <a:pt x="172084" y="36448"/>
                  <a:pt x="175513" y="46227"/>
                </a:cubicBezTo>
                <a:cubicBezTo>
                  <a:pt x="177672" y="52450"/>
                  <a:pt x="178688" y="66801"/>
                  <a:pt x="178688" y="89280"/>
                </a:cubicBezTo>
                <a:lnTo>
                  <a:pt x="178688" y="170433"/>
                </a:lnTo>
                <a:cubicBezTo>
                  <a:pt x="178688" y="179958"/>
                  <a:pt x="179069" y="185927"/>
                  <a:pt x="179832" y="188340"/>
                </a:cubicBezTo>
                <a:cubicBezTo>
                  <a:pt x="180594" y="190753"/>
                  <a:pt x="181609" y="192658"/>
                  <a:pt x="183133" y="193801"/>
                </a:cubicBezTo>
                <a:cubicBezTo>
                  <a:pt x="184657" y="194944"/>
                  <a:pt x="186308" y="195579"/>
                  <a:pt x="188340" y="195579"/>
                </a:cubicBezTo>
                <a:cubicBezTo>
                  <a:pt x="192150" y="195579"/>
                  <a:pt x="196088" y="192786"/>
                  <a:pt x="200151" y="187325"/>
                </a:cubicBezTo>
                <a:lnTo>
                  <a:pt x="206882" y="192658"/>
                </a:lnTo>
                <a:cubicBezTo>
                  <a:pt x="199389" y="203707"/>
                  <a:pt x="191642" y="211708"/>
                  <a:pt x="183769" y="216661"/>
                </a:cubicBezTo>
                <a:cubicBezTo>
                  <a:pt x="175767" y="221741"/>
                  <a:pt x="166750" y="224155"/>
                  <a:pt x="156590" y="224155"/>
                </a:cubicBezTo>
                <a:cubicBezTo>
                  <a:pt x="144652" y="224155"/>
                  <a:pt x="135382" y="221361"/>
                  <a:pt x="128650" y="215772"/>
                </a:cubicBezTo>
                <a:cubicBezTo>
                  <a:pt x="122046" y="210184"/>
                  <a:pt x="117855" y="201802"/>
                  <a:pt x="116458" y="190500"/>
                </a:cubicBezTo>
                <a:cubicBezTo>
                  <a:pt x="90932" y="212978"/>
                  <a:pt x="68071" y="224155"/>
                  <a:pt x="47878" y="224155"/>
                </a:cubicBezTo>
                <a:cubicBezTo>
                  <a:pt x="35940" y="224155"/>
                  <a:pt x="26034" y="220218"/>
                  <a:pt x="18160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7" y="152907"/>
                  <a:pt x="26923" y="140080"/>
                </a:cubicBezTo>
                <a:cubicBezTo>
                  <a:pt x="40639" y="127380"/>
                  <a:pt x="70357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69" y="42671"/>
                  <a:pt x="113791" y="38607"/>
                </a:cubicBezTo>
                <a:cubicBezTo>
                  <a:pt x="112140" y="34416"/>
                  <a:pt x="108838" y="30861"/>
                  <a:pt x="104139" y="27812"/>
                </a:cubicBezTo>
                <a:cubicBezTo>
                  <a:pt x="99313" y="24764"/>
                  <a:pt x="93979" y="23240"/>
                  <a:pt x="88010" y="23240"/>
                </a:cubicBezTo>
                <a:cubicBezTo>
                  <a:pt x="78358" y="23240"/>
                  <a:pt x="70357" y="25400"/>
                  <a:pt x="64134" y="29718"/>
                </a:cubicBezTo>
                <a:cubicBezTo>
                  <a:pt x="60325" y="32384"/>
                  <a:pt x="58419" y="35559"/>
                  <a:pt x="58419" y="39115"/>
                </a:cubicBezTo>
                <a:cubicBezTo>
                  <a:pt x="58419" y="42290"/>
                  <a:pt x="60451" y="46100"/>
                  <a:pt x="64642" y="50672"/>
                </a:cubicBezTo>
                <a:cubicBezTo>
                  <a:pt x="70230" y="57150"/>
                  <a:pt x="73151" y="63245"/>
                  <a:pt x="73151" y="69214"/>
                </a:cubicBezTo>
                <a:cubicBezTo>
                  <a:pt x="73151" y="76580"/>
                  <a:pt x="70357" y="82803"/>
                  <a:pt x="64896" y="87883"/>
                </a:cubicBezTo>
                <a:cubicBezTo>
                  <a:pt x="59563" y="92963"/>
                  <a:pt x="52450" y="95630"/>
                  <a:pt x="43688" y="95630"/>
                </a:cubicBezTo>
                <a:cubicBezTo>
                  <a:pt x="34289" y="95630"/>
                  <a:pt x="26415" y="92709"/>
                  <a:pt x="20065" y="87121"/>
                </a:cubicBezTo>
                <a:cubicBezTo>
                  <a:pt x="13715" y="81406"/>
                  <a:pt x="10540" y="74802"/>
                  <a:pt x="10540" y="67182"/>
                </a:cubicBezTo>
                <a:cubicBezTo>
                  <a:pt x="10540" y="56514"/>
                  <a:pt x="14858" y="46227"/>
                  <a:pt x="23367" y="36575"/>
                </a:cubicBezTo>
                <a:cubicBezTo>
                  <a:pt x="31750" y="26796"/>
                  <a:pt x="43688" y="19303"/>
                  <a:pt x="58800" y="14096"/>
                </a:cubicBezTo>
                <a:cubicBezTo>
                  <a:pt x="74040" y="8889"/>
                  <a:pt x="89788" y="6350"/>
                  <a:pt x="1061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6104382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2 w 125476"/>
              <a:gd name="connsiteY1" fmla="*/ 6350 h 315340"/>
              <a:gd name="connsiteX2" fmla="*/ 93852 w 125476"/>
              <a:gd name="connsiteY2" fmla="*/ 265683 h 315340"/>
              <a:gd name="connsiteX3" fmla="*/ 98933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3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1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2" y="6350"/>
                </a:lnTo>
                <a:lnTo>
                  <a:pt x="93852" y="265683"/>
                </a:lnTo>
                <a:cubicBezTo>
                  <a:pt x="93852" y="280415"/>
                  <a:pt x="95503" y="289813"/>
                  <a:pt x="98933" y="294004"/>
                </a:cubicBezTo>
                <a:cubicBezTo>
                  <a:pt x="102361" y="298068"/>
                  <a:pt x="109092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1" y="300735"/>
                  <a:pt x="22352" y="298068"/>
                  <a:pt x="26923" y="292988"/>
                </a:cubicBezTo>
                <a:cubicBezTo>
                  <a:pt x="29845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0" y="25653"/>
                  <a:pt x="26161" y="21589"/>
                </a:cubicBezTo>
                <a:cubicBezTo>
                  <a:pt x="22733" y="17525"/>
                  <a:pt x="16128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5849873" y="501523"/>
            <a:ext cx="237744" cy="321690"/>
          </a:xfrm>
          <a:custGeom>
            <a:avLst/>
            <a:gdLst>
              <a:gd name="connsiteX0" fmla="*/ 6350 w 237744"/>
              <a:gd name="connsiteY0" fmla="*/ 6350 h 321690"/>
              <a:gd name="connsiteX1" fmla="*/ 92964 w 237744"/>
              <a:gd name="connsiteY1" fmla="*/ 6350 h 321690"/>
              <a:gd name="connsiteX2" fmla="*/ 92964 w 237744"/>
              <a:gd name="connsiteY2" fmla="*/ 121284 h 321690"/>
              <a:gd name="connsiteX3" fmla="*/ 150495 w 237744"/>
              <a:gd name="connsiteY3" fmla="*/ 94106 h 321690"/>
              <a:gd name="connsiteX4" fmla="*/ 191008 w 237744"/>
              <a:gd name="connsiteY4" fmla="*/ 106679 h 321690"/>
              <a:gd name="connsiteX5" fmla="*/ 220598 w 237744"/>
              <a:gd name="connsiteY5" fmla="*/ 142493 h 321690"/>
              <a:gd name="connsiteX6" fmla="*/ 231394 w 237744"/>
              <a:gd name="connsiteY6" fmla="*/ 196087 h 321690"/>
              <a:gd name="connsiteX7" fmla="*/ 217804 w 237744"/>
              <a:gd name="connsiteY7" fmla="*/ 258190 h 321690"/>
              <a:gd name="connsiteX8" fmla="*/ 181355 w 237744"/>
              <a:gd name="connsiteY8" fmla="*/ 300608 h 321690"/>
              <a:gd name="connsiteX9" fmla="*/ 129285 w 237744"/>
              <a:gd name="connsiteY9" fmla="*/ 315340 h 321690"/>
              <a:gd name="connsiteX10" fmla="*/ 99186 w 237744"/>
              <a:gd name="connsiteY10" fmla="*/ 309879 h 321690"/>
              <a:gd name="connsiteX11" fmla="*/ 73279 w 237744"/>
              <a:gd name="connsiteY11" fmla="*/ 292480 h 321690"/>
              <a:gd name="connsiteX12" fmla="*/ 38735 w 237744"/>
              <a:gd name="connsiteY12" fmla="*/ 315087 h 321690"/>
              <a:gd name="connsiteX13" fmla="*/ 31115 w 237744"/>
              <a:gd name="connsiteY13" fmla="*/ 315087 h 321690"/>
              <a:gd name="connsiteX14" fmla="*/ 31115 w 237744"/>
              <a:gd name="connsiteY14" fmla="*/ 49656 h 321690"/>
              <a:gd name="connsiteX15" fmla="*/ 29591 w 237744"/>
              <a:gd name="connsiteY15" fmla="*/ 27304 h 321690"/>
              <a:gd name="connsiteX16" fmla="*/ 22479 w 237744"/>
              <a:gd name="connsiteY16" fmla="*/ 18033 h 321690"/>
              <a:gd name="connsiteX17" fmla="*/ 6350 w 237744"/>
              <a:gd name="connsiteY17" fmla="*/ 14604 h 321690"/>
              <a:gd name="connsiteX18" fmla="*/ 6350 w 237744"/>
              <a:gd name="connsiteY18" fmla="*/ 6350 h 321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7744" h="321690">
                <a:moveTo>
                  <a:pt x="6350" y="6350"/>
                </a:moveTo>
                <a:lnTo>
                  <a:pt x="92964" y="6350"/>
                </a:lnTo>
                <a:lnTo>
                  <a:pt x="92964" y="121284"/>
                </a:lnTo>
                <a:cubicBezTo>
                  <a:pt x="110490" y="103123"/>
                  <a:pt x="129666" y="94106"/>
                  <a:pt x="150495" y="94106"/>
                </a:cubicBezTo>
                <a:cubicBezTo>
                  <a:pt x="164846" y="94106"/>
                  <a:pt x="178308" y="98297"/>
                  <a:pt x="191008" y="106679"/>
                </a:cubicBezTo>
                <a:cubicBezTo>
                  <a:pt x="203580" y="115061"/>
                  <a:pt x="213486" y="127000"/>
                  <a:pt x="220598" y="142493"/>
                </a:cubicBezTo>
                <a:cubicBezTo>
                  <a:pt x="227838" y="157987"/>
                  <a:pt x="231394" y="175768"/>
                  <a:pt x="231394" y="196087"/>
                </a:cubicBezTo>
                <a:cubicBezTo>
                  <a:pt x="231394" y="218820"/>
                  <a:pt x="226822" y="239521"/>
                  <a:pt x="217804" y="258190"/>
                </a:cubicBezTo>
                <a:cubicBezTo>
                  <a:pt x="208660" y="276732"/>
                  <a:pt x="196596" y="290956"/>
                  <a:pt x="181355" y="300608"/>
                </a:cubicBezTo>
                <a:cubicBezTo>
                  <a:pt x="166116" y="310387"/>
                  <a:pt x="148844" y="315340"/>
                  <a:pt x="129285" y="315340"/>
                </a:cubicBezTo>
                <a:cubicBezTo>
                  <a:pt x="117983" y="315340"/>
                  <a:pt x="107950" y="313435"/>
                  <a:pt x="99186" y="309879"/>
                </a:cubicBezTo>
                <a:cubicBezTo>
                  <a:pt x="90423" y="306323"/>
                  <a:pt x="81788" y="300608"/>
                  <a:pt x="73279" y="292480"/>
                </a:cubicBezTo>
                <a:lnTo>
                  <a:pt x="38735" y="315087"/>
                </a:lnTo>
                <a:lnTo>
                  <a:pt x="31115" y="315087"/>
                </a:lnTo>
                <a:lnTo>
                  <a:pt x="31115" y="49656"/>
                </a:lnTo>
                <a:cubicBezTo>
                  <a:pt x="31115" y="37591"/>
                  <a:pt x="30607" y="30098"/>
                  <a:pt x="29591" y="27304"/>
                </a:cubicBezTo>
                <a:cubicBezTo>
                  <a:pt x="28066" y="23113"/>
                  <a:pt x="25654" y="20065"/>
                  <a:pt x="22479" y="18033"/>
                </a:cubicBezTo>
                <a:cubicBezTo>
                  <a:pt x="19304" y="16001"/>
                  <a:pt x="13970" y="14858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6500367" y="744473"/>
            <a:ext cx="71882" cy="72135"/>
          </a:xfrm>
          <a:custGeom>
            <a:avLst/>
            <a:gdLst>
              <a:gd name="connsiteX0" fmla="*/ 35940 w 71882"/>
              <a:gd name="connsiteY0" fmla="*/ 0 h 72135"/>
              <a:gd name="connsiteX1" fmla="*/ 61467 w 71882"/>
              <a:gd name="connsiteY1" fmla="*/ 10541 h 72135"/>
              <a:gd name="connsiteX2" fmla="*/ 71882 w 71882"/>
              <a:gd name="connsiteY2" fmla="*/ 35941 h 72135"/>
              <a:gd name="connsiteX3" fmla="*/ 61467 w 71882"/>
              <a:gd name="connsiteY3" fmla="*/ 61468 h 72135"/>
              <a:gd name="connsiteX4" fmla="*/ 35940 w 71882"/>
              <a:gd name="connsiteY4" fmla="*/ 72136 h 72135"/>
              <a:gd name="connsiteX5" fmla="*/ 10540 w 71882"/>
              <a:gd name="connsiteY5" fmla="*/ 61468 h 72135"/>
              <a:gd name="connsiteX6" fmla="*/ 0 w 71882"/>
              <a:gd name="connsiteY6" fmla="*/ 35941 h 72135"/>
              <a:gd name="connsiteX7" fmla="*/ 10540 w 71882"/>
              <a:gd name="connsiteY7" fmla="*/ 10541 h 72135"/>
              <a:gd name="connsiteX8" fmla="*/ 35940 w 71882"/>
              <a:gd name="connsiteY8" fmla="*/ 0 h 72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882" h="72135">
                <a:moveTo>
                  <a:pt x="35940" y="0"/>
                </a:moveTo>
                <a:cubicBezTo>
                  <a:pt x="45974" y="0"/>
                  <a:pt x="54483" y="3556"/>
                  <a:pt x="61467" y="10541"/>
                </a:cubicBezTo>
                <a:cubicBezTo>
                  <a:pt x="68452" y="17526"/>
                  <a:pt x="71882" y="25908"/>
                  <a:pt x="71882" y="35941"/>
                </a:cubicBezTo>
                <a:cubicBezTo>
                  <a:pt x="71882" y="45974"/>
                  <a:pt x="68452" y="54483"/>
                  <a:pt x="61467" y="61468"/>
                </a:cubicBezTo>
                <a:cubicBezTo>
                  <a:pt x="54483" y="68579"/>
                  <a:pt x="45974" y="72136"/>
                  <a:pt x="35940" y="72136"/>
                </a:cubicBezTo>
                <a:cubicBezTo>
                  <a:pt x="26035" y="72136"/>
                  <a:pt x="17525" y="68579"/>
                  <a:pt x="10540" y="61468"/>
                </a:cubicBezTo>
                <a:cubicBezTo>
                  <a:pt x="3555" y="54483"/>
                  <a:pt x="0" y="45974"/>
                  <a:pt x="0" y="35941"/>
                </a:cubicBezTo>
                <a:cubicBezTo>
                  <a:pt x="0" y="25908"/>
                  <a:pt x="3555" y="17526"/>
                  <a:pt x="10540" y="10541"/>
                </a:cubicBezTo>
                <a:cubicBezTo>
                  <a:pt x="17525" y="3556"/>
                  <a:pt x="26035" y="0"/>
                  <a:pt x="35940" y="0"/>
                </a:cubicBezTo>
              </a:path>
            </a:pathLst>
          </a:custGeom>
          <a:solidFill>
            <a:srgbClr val="9C9C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6458203" y="500887"/>
            <a:ext cx="175006" cy="210947"/>
          </a:xfrm>
          <a:custGeom>
            <a:avLst/>
            <a:gdLst>
              <a:gd name="connsiteX0" fmla="*/ 86360 w 175006"/>
              <a:gd name="connsiteY0" fmla="*/ 0 h 210947"/>
              <a:gd name="connsiteX1" fmla="*/ 152400 w 175006"/>
              <a:gd name="connsiteY1" fmla="*/ 20701 h 210947"/>
              <a:gd name="connsiteX2" fmla="*/ 175005 w 175006"/>
              <a:gd name="connsiteY2" fmla="*/ 70612 h 210947"/>
              <a:gd name="connsiteX3" fmla="*/ 163449 w 175006"/>
              <a:gd name="connsiteY3" fmla="*/ 109728 h 210947"/>
              <a:gd name="connsiteX4" fmla="*/ 118490 w 175006"/>
              <a:gd name="connsiteY4" fmla="*/ 149606 h 210947"/>
              <a:gd name="connsiteX5" fmla="*/ 89153 w 175006"/>
              <a:gd name="connsiteY5" fmla="*/ 175895 h 210947"/>
              <a:gd name="connsiteX6" fmla="*/ 80645 w 175006"/>
              <a:gd name="connsiteY6" fmla="*/ 210947 h 210947"/>
              <a:gd name="connsiteX7" fmla="*/ 71374 w 175006"/>
              <a:gd name="connsiteY7" fmla="*/ 210947 h 210947"/>
              <a:gd name="connsiteX8" fmla="*/ 73787 w 175006"/>
              <a:gd name="connsiteY8" fmla="*/ 173990 h 210947"/>
              <a:gd name="connsiteX9" fmla="*/ 88264 w 175006"/>
              <a:gd name="connsiteY9" fmla="*/ 140081 h 210947"/>
              <a:gd name="connsiteX10" fmla="*/ 103759 w 175006"/>
              <a:gd name="connsiteY10" fmla="*/ 105537 h 210947"/>
              <a:gd name="connsiteX11" fmla="*/ 107441 w 175006"/>
              <a:gd name="connsiteY11" fmla="*/ 73279 h 210947"/>
              <a:gd name="connsiteX12" fmla="*/ 95758 w 175006"/>
              <a:gd name="connsiteY12" fmla="*/ 29463 h 210947"/>
              <a:gd name="connsiteX13" fmla="*/ 68326 w 175006"/>
              <a:gd name="connsiteY13" fmla="*/ 15494 h 210947"/>
              <a:gd name="connsiteX14" fmla="*/ 48005 w 175006"/>
              <a:gd name="connsiteY14" fmla="*/ 21844 h 210947"/>
              <a:gd name="connsiteX15" fmla="*/ 41783 w 175006"/>
              <a:gd name="connsiteY15" fmla="*/ 32131 h 210947"/>
              <a:gd name="connsiteX16" fmla="*/ 45974 w 175006"/>
              <a:gd name="connsiteY16" fmla="*/ 43306 h 210947"/>
              <a:gd name="connsiteX17" fmla="*/ 55626 w 175006"/>
              <a:gd name="connsiteY17" fmla="*/ 72644 h 210947"/>
              <a:gd name="connsiteX18" fmla="*/ 48133 w 175006"/>
              <a:gd name="connsiteY18" fmla="*/ 90931 h 210947"/>
              <a:gd name="connsiteX19" fmla="*/ 29464 w 175006"/>
              <a:gd name="connsiteY19" fmla="*/ 98298 h 210947"/>
              <a:gd name="connsiteX20" fmla="*/ 8509 w 175006"/>
              <a:gd name="connsiteY20" fmla="*/ 89408 h 210947"/>
              <a:gd name="connsiteX21" fmla="*/ 0 w 175006"/>
              <a:gd name="connsiteY21" fmla="*/ 66167 h 210947"/>
              <a:gd name="connsiteX22" fmla="*/ 22733 w 175006"/>
              <a:gd name="connsiteY22" fmla="*/ 19938 h 210947"/>
              <a:gd name="connsiteX23" fmla="*/ 86360 w 175006"/>
              <a:gd name="connsiteY23" fmla="*/ 0 h 2109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75006" h="210947">
                <a:moveTo>
                  <a:pt x="86360" y="0"/>
                </a:moveTo>
                <a:cubicBezTo>
                  <a:pt x="115315" y="0"/>
                  <a:pt x="137287" y="6858"/>
                  <a:pt x="152400" y="20701"/>
                </a:cubicBezTo>
                <a:cubicBezTo>
                  <a:pt x="167513" y="34417"/>
                  <a:pt x="175005" y="51054"/>
                  <a:pt x="175005" y="70612"/>
                </a:cubicBezTo>
                <a:cubicBezTo>
                  <a:pt x="175005" y="84709"/>
                  <a:pt x="171196" y="97790"/>
                  <a:pt x="163449" y="109728"/>
                </a:cubicBezTo>
                <a:cubicBezTo>
                  <a:pt x="155702" y="121793"/>
                  <a:pt x="140715" y="135001"/>
                  <a:pt x="118490" y="149606"/>
                </a:cubicBezTo>
                <a:cubicBezTo>
                  <a:pt x="103632" y="159385"/>
                  <a:pt x="93852" y="168148"/>
                  <a:pt x="89153" y="175895"/>
                </a:cubicBezTo>
                <a:cubicBezTo>
                  <a:pt x="84454" y="183515"/>
                  <a:pt x="81661" y="195199"/>
                  <a:pt x="80645" y="210947"/>
                </a:cubicBezTo>
                <a:lnTo>
                  <a:pt x="71374" y="210947"/>
                </a:lnTo>
                <a:cubicBezTo>
                  <a:pt x="71120" y="194437"/>
                  <a:pt x="71882" y="182118"/>
                  <a:pt x="73787" y="173990"/>
                </a:cubicBezTo>
                <a:cubicBezTo>
                  <a:pt x="75691" y="165735"/>
                  <a:pt x="80517" y="154431"/>
                  <a:pt x="88264" y="140081"/>
                </a:cubicBezTo>
                <a:cubicBezTo>
                  <a:pt x="96139" y="125730"/>
                  <a:pt x="101219" y="114173"/>
                  <a:pt x="103759" y="105537"/>
                </a:cubicBezTo>
                <a:cubicBezTo>
                  <a:pt x="106172" y="96774"/>
                  <a:pt x="107441" y="86106"/>
                  <a:pt x="107441" y="73279"/>
                </a:cubicBezTo>
                <a:cubicBezTo>
                  <a:pt x="107441" y="53467"/>
                  <a:pt x="103504" y="38862"/>
                  <a:pt x="95758" y="29463"/>
                </a:cubicBezTo>
                <a:cubicBezTo>
                  <a:pt x="88011" y="20066"/>
                  <a:pt x="78866" y="15494"/>
                  <a:pt x="68326" y="15494"/>
                </a:cubicBezTo>
                <a:cubicBezTo>
                  <a:pt x="60325" y="15494"/>
                  <a:pt x="53466" y="17653"/>
                  <a:pt x="48005" y="21844"/>
                </a:cubicBezTo>
                <a:cubicBezTo>
                  <a:pt x="43815" y="25145"/>
                  <a:pt x="41783" y="28575"/>
                  <a:pt x="41783" y="32131"/>
                </a:cubicBezTo>
                <a:cubicBezTo>
                  <a:pt x="41783" y="34544"/>
                  <a:pt x="43180" y="38227"/>
                  <a:pt x="45974" y="43306"/>
                </a:cubicBezTo>
                <a:cubicBezTo>
                  <a:pt x="52324" y="54737"/>
                  <a:pt x="55626" y="64516"/>
                  <a:pt x="55626" y="72644"/>
                </a:cubicBezTo>
                <a:cubicBezTo>
                  <a:pt x="55626" y="79883"/>
                  <a:pt x="53086" y="85979"/>
                  <a:pt x="48133" y="90931"/>
                </a:cubicBezTo>
                <a:cubicBezTo>
                  <a:pt x="43180" y="95758"/>
                  <a:pt x="36957" y="98298"/>
                  <a:pt x="29464" y="98298"/>
                </a:cubicBezTo>
                <a:cubicBezTo>
                  <a:pt x="21082" y="98298"/>
                  <a:pt x="14097" y="95377"/>
                  <a:pt x="8509" y="89408"/>
                </a:cubicBezTo>
                <a:cubicBezTo>
                  <a:pt x="2794" y="83566"/>
                  <a:pt x="0" y="75819"/>
                  <a:pt x="0" y="66167"/>
                </a:cubicBezTo>
                <a:cubicBezTo>
                  <a:pt x="0" y="48513"/>
                  <a:pt x="7620" y="33147"/>
                  <a:pt x="22733" y="19938"/>
                </a:cubicBezTo>
                <a:cubicBezTo>
                  <a:pt x="37973" y="6604"/>
                  <a:pt x="59182" y="0"/>
                  <a:pt x="86360" y="0"/>
                </a:cubicBezTo>
              </a:path>
            </a:pathLst>
          </a:custGeom>
          <a:solidFill>
            <a:srgbClr val="9C9C9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6494017" y="738123"/>
            <a:ext cx="84582" cy="84835"/>
          </a:xfrm>
          <a:custGeom>
            <a:avLst/>
            <a:gdLst>
              <a:gd name="connsiteX0" fmla="*/ 42290 w 84582"/>
              <a:gd name="connsiteY0" fmla="*/ 6350 h 84835"/>
              <a:gd name="connsiteX1" fmla="*/ 67817 w 84582"/>
              <a:gd name="connsiteY1" fmla="*/ 16891 h 84835"/>
              <a:gd name="connsiteX2" fmla="*/ 78232 w 84582"/>
              <a:gd name="connsiteY2" fmla="*/ 42291 h 84835"/>
              <a:gd name="connsiteX3" fmla="*/ 67817 w 84582"/>
              <a:gd name="connsiteY3" fmla="*/ 67818 h 84835"/>
              <a:gd name="connsiteX4" fmla="*/ 42290 w 84582"/>
              <a:gd name="connsiteY4" fmla="*/ 78486 h 84835"/>
              <a:gd name="connsiteX5" fmla="*/ 16890 w 84582"/>
              <a:gd name="connsiteY5" fmla="*/ 67818 h 84835"/>
              <a:gd name="connsiteX6" fmla="*/ 6350 w 84582"/>
              <a:gd name="connsiteY6" fmla="*/ 42291 h 84835"/>
              <a:gd name="connsiteX7" fmla="*/ 16890 w 84582"/>
              <a:gd name="connsiteY7" fmla="*/ 16891 h 84835"/>
              <a:gd name="connsiteX8" fmla="*/ 42290 w 84582"/>
              <a:gd name="connsiteY8" fmla="*/ 6350 h 848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4582" h="84835">
                <a:moveTo>
                  <a:pt x="42290" y="6350"/>
                </a:moveTo>
                <a:cubicBezTo>
                  <a:pt x="52324" y="6350"/>
                  <a:pt x="60833" y="9906"/>
                  <a:pt x="67817" y="16891"/>
                </a:cubicBezTo>
                <a:cubicBezTo>
                  <a:pt x="74802" y="23876"/>
                  <a:pt x="78232" y="32258"/>
                  <a:pt x="78232" y="42291"/>
                </a:cubicBezTo>
                <a:cubicBezTo>
                  <a:pt x="78232" y="52324"/>
                  <a:pt x="74802" y="60833"/>
                  <a:pt x="67817" y="67818"/>
                </a:cubicBezTo>
                <a:cubicBezTo>
                  <a:pt x="60833" y="74929"/>
                  <a:pt x="52324" y="78486"/>
                  <a:pt x="42290" y="78486"/>
                </a:cubicBezTo>
                <a:cubicBezTo>
                  <a:pt x="32385" y="78486"/>
                  <a:pt x="23875" y="74929"/>
                  <a:pt x="16890" y="67818"/>
                </a:cubicBezTo>
                <a:cubicBezTo>
                  <a:pt x="9905" y="60833"/>
                  <a:pt x="6350" y="52324"/>
                  <a:pt x="6350" y="42291"/>
                </a:cubicBezTo>
                <a:cubicBezTo>
                  <a:pt x="6350" y="32258"/>
                  <a:pt x="9905" y="23876"/>
                  <a:pt x="16890" y="16891"/>
                </a:cubicBezTo>
                <a:cubicBezTo>
                  <a:pt x="23875" y="9906"/>
                  <a:pt x="32385" y="6350"/>
                  <a:pt x="4229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6451853" y="494537"/>
            <a:ext cx="187706" cy="223647"/>
          </a:xfrm>
          <a:custGeom>
            <a:avLst/>
            <a:gdLst>
              <a:gd name="connsiteX0" fmla="*/ 92710 w 187706"/>
              <a:gd name="connsiteY0" fmla="*/ 6350 h 223647"/>
              <a:gd name="connsiteX1" fmla="*/ 158750 w 187706"/>
              <a:gd name="connsiteY1" fmla="*/ 27051 h 223647"/>
              <a:gd name="connsiteX2" fmla="*/ 181355 w 187706"/>
              <a:gd name="connsiteY2" fmla="*/ 76962 h 223647"/>
              <a:gd name="connsiteX3" fmla="*/ 169799 w 187706"/>
              <a:gd name="connsiteY3" fmla="*/ 116078 h 223647"/>
              <a:gd name="connsiteX4" fmla="*/ 124840 w 187706"/>
              <a:gd name="connsiteY4" fmla="*/ 155956 h 223647"/>
              <a:gd name="connsiteX5" fmla="*/ 95503 w 187706"/>
              <a:gd name="connsiteY5" fmla="*/ 182245 h 223647"/>
              <a:gd name="connsiteX6" fmla="*/ 86995 w 187706"/>
              <a:gd name="connsiteY6" fmla="*/ 217297 h 223647"/>
              <a:gd name="connsiteX7" fmla="*/ 77724 w 187706"/>
              <a:gd name="connsiteY7" fmla="*/ 217297 h 223647"/>
              <a:gd name="connsiteX8" fmla="*/ 80137 w 187706"/>
              <a:gd name="connsiteY8" fmla="*/ 180340 h 223647"/>
              <a:gd name="connsiteX9" fmla="*/ 94614 w 187706"/>
              <a:gd name="connsiteY9" fmla="*/ 146431 h 223647"/>
              <a:gd name="connsiteX10" fmla="*/ 110109 w 187706"/>
              <a:gd name="connsiteY10" fmla="*/ 111887 h 223647"/>
              <a:gd name="connsiteX11" fmla="*/ 113791 w 187706"/>
              <a:gd name="connsiteY11" fmla="*/ 79629 h 223647"/>
              <a:gd name="connsiteX12" fmla="*/ 102108 w 187706"/>
              <a:gd name="connsiteY12" fmla="*/ 35813 h 223647"/>
              <a:gd name="connsiteX13" fmla="*/ 74676 w 187706"/>
              <a:gd name="connsiteY13" fmla="*/ 21844 h 223647"/>
              <a:gd name="connsiteX14" fmla="*/ 54355 w 187706"/>
              <a:gd name="connsiteY14" fmla="*/ 28194 h 223647"/>
              <a:gd name="connsiteX15" fmla="*/ 48133 w 187706"/>
              <a:gd name="connsiteY15" fmla="*/ 38481 h 223647"/>
              <a:gd name="connsiteX16" fmla="*/ 52324 w 187706"/>
              <a:gd name="connsiteY16" fmla="*/ 49656 h 223647"/>
              <a:gd name="connsiteX17" fmla="*/ 61976 w 187706"/>
              <a:gd name="connsiteY17" fmla="*/ 78994 h 223647"/>
              <a:gd name="connsiteX18" fmla="*/ 54483 w 187706"/>
              <a:gd name="connsiteY18" fmla="*/ 97281 h 223647"/>
              <a:gd name="connsiteX19" fmla="*/ 35814 w 187706"/>
              <a:gd name="connsiteY19" fmla="*/ 104648 h 223647"/>
              <a:gd name="connsiteX20" fmla="*/ 14859 w 187706"/>
              <a:gd name="connsiteY20" fmla="*/ 95758 h 223647"/>
              <a:gd name="connsiteX21" fmla="*/ 6350 w 187706"/>
              <a:gd name="connsiteY21" fmla="*/ 72517 h 223647"/>
              <a:gd name="connsiteX22" fmla="*/ 29083 w 187706"/>
              <a:gd name="connsiteY22" fmla="*/ 26288 h 223647"/>
              <a:gd name="connsiteX23" fmla="*/ 92710 w 187706"/>
              <a:gd name="connsiteY23" fmla="*/ 6350 h 2236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187706" h="223647">
                <a:moveTo>
                  <a:pt x="92710" y="6350"/>
                </a:moveTo>
                <a:cubicBezTo>
                  <a:pt x="121665" y="6350"/>
                  <a:pt x="143637" y="13208"/>
                  <a:pt x="158750" y="27051"/>
                </a:cubicBezTo>
                <a:cubicBezTo>
                  <a:pt x="173863" y="40767"/>
                  <a:pt x="181355" y="57404"/>
                  <a:pt x="181355" y="76962"/>
                </a:cubicBezTo>
                <a:cubicBezTo>
                  <a:pt x="181355" y="91059"/>
                  <a:pt x="177546" y="104140"/>
                  <a:pt x="169799" y="116078"/>
                </a:cubicBezTo>
                <a:cubicBezTo>
                  <a:pt x="162052" y="128143"/>
                  <a:pt x="147065" y="141351"/>
                  <a:pt x="124840" y="155956"/>
                </a:cubicBezTo>
                <a:cubicBezTo>
                  <a:pt x="109982" y="165735"/>
                  <a:pt x="100202" y="174498"/>
                  <a:pt x="95503" y="182245"/>
                </a:cubicBezTo>
                <a:cubicBezTo>
                  <a:pt x="90804" y="189865"/>
                  <a:pt x="88011" y="201549"/>
                  <a:pt x="86995" y="217297"/>
                </a:cubicBezTo>
                <a:lnTo>
                  <a:pt x="77724" y="217297"/>
                </a:lnTo>
                <a:cubicBezTo>
                  <a:pt x="77470" y="200787"/>
                  <a:pt x="78232" y="188468"/>
                  <a:pt x="80137" y="180340"/>
                </a:cubicBezTo>
                <a:cubicBezTo>
                  <a:pt x="82041" y="172085"/>
                  <a:pt x="86867" y="160781"/>
                  <a:pt x="94614" y="146431"/>
                </a:cubicBezTo>
                <a:cubicBezTo>
                  <a:pt x="102489" y="132080"/>
                  <a:pt x="107569" y="120523"/>
                  <a:pt x="110109" y="111887"/>
                </a:cubicBezTo>
                <a:cubicBezTo>
                  <a:pt x="112522" y="103124"/>
                  <a:pt x="113791" y="92456"/>
                  <a:pt x="113791" y="79629"/>
                </a:cubicBezTo>
                <a:cubicBezTo>
                  <a:pt x="113791" y="59817"/>
                  <a:pt x="109854" y="45212"/>
                  <a:pt x="102108" y="35813"/>
                </a:cubicBezTo>
                <a:cubicBezTo>
                  <a:pt x="94361" y="26416"/>
                  <a:pt x="85216" y="21844"/>
                  <a:pt x="74676" y="21844"/>
                </a:cubicBezTo>
                <a:cubicBezTo>
                  <a:pt x="66675" y="21844"/>
                  <a:pt x="59816" y="24003"/>
                  <a:pt x="54355" y="28194"/>
                </a:cubicBezTo>
                <a:cubicBezTo>
                  <a:pt x="50165" y="31495"/>
                  <a:pt x="48133" y="34925"/>
                  <a:pt x="48133" y="38481"/>
                </a:cubicBezTo>
                <a:cubicBezTo>
                  <a:pt x="48133" y="40894"/>
                  <a:pt x="49530" y="44577"/>
                  <a:pt x="52324" y="49656"/>
                </a:cubicBezTo>
                <a:cubicBezTo>
                  <a:pt x="58674" y="61087"/>
                  <a:pt x="61976" y="70866"/>
                  <a:pt x="61976" y="78994"/>
                </a:cubicBezTo>
                <a:cubicBezTo>
                  <a:pt x="61976" y="86233"/>
                  <a:pt x="59436" y="92329"/>
                  <a:pt x="54483" y="97281"/>
                </a:cubicBezTo>
                <a:cubicBezTo>
                  <a:pt x="49530" y="102108"/>
                  <a:pt x="43307" y="104648"/>
                  <a:pt x="35814" y="104648"/>
                </a:cubicBezTo>
                <a:cubicBezTo>
                  <a:pt x="27432" y="104648"/>
                  <a:pt x="20447" y="101727"/>
                  <a:pt x="14859" y="95758"/>
                </a:cubicBezTo>
                <a:cubicBezTo>
                  <a:pt x="9144" y="89916"/>
                  <a:pt x="6350" y="82169"/>
                  <a:pt x="6350" y="72517"/>
                </a:cubicBezTo>
                <a:cubicBezTo>
                  <a:pt x="6350" y="54863"/>
                  <a:pt x="13970" y="39497"/>
                  <a:pt x="29083" y="26288"/>
                </a:cubicBezTo>
                <a:cubicBezTo>
                  <a:pt x="44323" y="12954"/>
                  <a:pt x="65532" y="6350"/>
                  <a:pt x="9271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855" y="233252"/>
            <a:ext cx="7840817" cy="6244496"/>
          </a:xfrm>
          <a:prstGeom prst="rect">
            <a:avLst/>
          </a:prstGeom>
          <a:noFill/>
        </p:spPr>
      </p:pic>
      <p:sp>
        <p:nvSpPr>
          <p:cNvPr id="1040" name="TextBox 1"/>
          <p:cNvSpPr txBox="1"/>
          <p:nvPr/>
        </p:nvSpPr>
        <p:spPr>
          <a:xfrm>
            <a:off x="1328975" y="1700944"/>
            <a:ext cx="7180427" cy="33636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1. List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all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condition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stubs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and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action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stubs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2. Fill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the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condition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items.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3. Fill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the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action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items,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make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initial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table</a:t>
            </a:r>
          </a:p>
          <a:p>
            <a:pPr>
              <a:lnSpc>
                <a:spcPct val="13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4. Decision Table Verification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922" y="687197"/>
            <a:ext cx="711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How to Make a Decision Table?</a:t>
            </a:r>
            <a:endParaRPr lang="zh-CN" altLang="en-US" sz="36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7840817" cy="6244496"/>
          </a:xfrm>
          <a:prstGeom prst="rect">
            <a:avLst/>
          </a:prstGeom>
          <a:noFill/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87624" y="1628800"/>
            <a:ext cx="7560840" cy="4453955"/>
          </a:xfrm>
        </p:spPr>
        <p:txBody>
          <a:bodyPr/>
          <a:lstStyle/>
          <a:p>
            <a:r>
              <a:rPr lang="en-US" altLang="zh-CN" sz="4000" dirty="0"/>
              <a:t>Completeness</a:t>
            </a:r>
          </a:p>
          <a:p>
            <a:r>
              <a:rPr lang="en-US" altLang="zh-CN" sz="4000" dirty="0"/>
              <a:t>Combining</a:t>
            </a:r>
          </a:p>
          <a:p>
            <a:r>
              <a:rPr lang="en-US" altLang="zh-CN" sz="4000" dirty="0"/>
              <a:t>Redundancy</a:t>
            </a:r>
          </a:p>
          <a:p>
            <a:r>
              <a:rPr lang="en-US" altLang="zh-CN" sz="4000" dirty="0"/>
              <a:t>Inconsistence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52128"/>
          </a:xfrm>
        </p:spPr>
        <p:txBody>
          <a:bodyPr/>
          <a:lstStyle/>
          <a:p>
            <a:r>
              <a:rPr lang="en-US" altLang="zh-CN" dirty="0"/>
              <a:t>Decision Table Verification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749268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50571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50571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49268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50571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750571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749268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50571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750571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749268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50571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750571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749268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50571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750571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49268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750571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750571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749268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750571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750571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57166"/>
            <a:ext cx="8572560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43042" y="818006"/>
            <a:ext cx="648081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4000" dirty="0">
                <a:solidFill>
                  <a:srgbClr val="572314"/>
                </a:solidFill>
                <a:cs typeface="微软雅黑" panose="020B0503020204020204" pitchFamily="18" charset="-122"/>
              </a:rPr>
              <a:t>Completeness</a:t>
            </a:r>
            <a:r>
              <a:rPr lang="en-US" altLang="zh-CN" sz="4000" dirty="0"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572314"/>
                </a:solidFill>
                <a:cs typeface="微软雅黑" panose="020B0503020204020204" pitchFamily="18" charset="-122"/>
              </a:rPr>
              <a:t>of</a:t>
            </a:r>
            <a:r>
              <a:rPr lang="en-US" altLang="zh-CN" sz="4000" dirty="0"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572314"/>
                </a:solidFill>
                <a:cs typeface="微软雅黑" panose="020B0503020204020204" pitchFamily="18" charset="-122"/>
              </a:rPr>
              <a:t>decision</a:t>
            </a:r>
            <a:r>
              <a:rPr lang="en-US" altLang="zh-CN" sz="4000" dirty="0">
                <a:cs typeface="Times New Roman" panose="02020603050405020304" pitchFamily="18" charset="0"/>
              </a:rPr>
              <a:t> </a:t>
            </a:r>
            <a:r>
              <a:rPr lang="en-US" altLang="zh-CN" sz="4000" dirty="0">
                <a:solidFill>
                  <a:srgbClr val="572314"/>
                </a:solidFill>
                <a:cs typeface="微软雅黑" panose="020B0503020204020204" pitchFamily="18" charset="-122"/>
              </a:rPr>
              <a:t>table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708201" y="1612969"/>
            <a:ext cx="6315383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decision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table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should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contain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every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combination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957978" y="1958605"/>
            <a:ext cx="1858073" cy="284126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930"/>
              </a:lnSpc>
            </a:pP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Predicate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values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08201" y="2580751"/>
            <a:ext cx="6164573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For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limited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entry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decision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tables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, if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conditions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exist,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1957978" y="2857260"/>
            <a:ext cx="2660537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there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must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be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2</a:t>
            </a:r>
            <a:r>
              <a:rPr lang="en-US" altLang="zh-CN" sz="2200" baseline="30000" dirty="0"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rules.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1708202" y="3548532"/>
            <a:ext cx="5407891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When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rgbClr val="000000"/>
                </a:solidFill>
                <a:cs typeface="微软雅黑" panose="020B0503020204020204" pitchFamily="18" charset="-122"/>
              </a:rPr>
              <a:t>don’t</a:t>
            </a:r>
            <a:r>
              <a:rPr lang="en-US" altLang="zh-CN" sz="2200" i="1" dirty="0"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rgbClr val="000000"/>
                </a:solidFill>
                <a:cs typeface="微软雅黑" panose="020B0503020204020204" pitchFamily="18" charset="-122"/>
              </a:rPr>
              <a:t>care</a:t>
            </a:r>
            <a:r>
              <a:rPr lang="en-US" altLang="zh-CN" sz="2200" i="1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entries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really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indicate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that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the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1957978" y="3836563"/>
            <a:ext cx="6069675" cy="630374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condition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is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irrelevant,we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can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develop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cs typeface="微软雅黑" panose="020B0503020204020204" pitchFamily="18" charset="-122"/>
              </a:rPr>
              <a:t>a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cs typeface="微软雅黑" panose="020B0503020204020204" pitchFamily="18" charset="-122"/>
              </a:rPr>
              <a:t>rule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cs typeface="微软雅黑" panose="020B0503020204020204" pitchFamily="18" charset="-122"/>
              </a:rPr>
              <a:t>count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as</a:t>
            </a:r>
          </a:p>
          <a:p>
            <a:pPr>
              <a:lnSpc>
                <a:spcPts val="210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follows: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1708201" y="4447187"/>
            <a:ext cx="6052041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dirty="0">
                <a:solidFill>
                  <a:srgbClr val="3891A7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CN" sz="2200" dirty="0">
                <a:cs typeface="Times New Roman" panose="02020603050405020304" pitchFamily="18" charset="0"/>
              </a:rPr>
              <a:t>  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rules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in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which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no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don’t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care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entries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occur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count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as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1957978" y="4723696"/>
            <a:ext cx="952184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one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rule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1708202" y="5069332"/>
            <a:ext cx="6232925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dirty="0">
                <a:solidFill>
                  <a:srgbClr val="3891A7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CN" sz="2200" dirty="0">
                <a:cs typeface="Times New Roman" panose="02020603050405020304" pitchFamily="18" charset="0"/>
              </a:rPr>
              <a:t>  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each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don’t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care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entry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in</a:t>
            </a:r>
            <a:r>
              <a:rPr lang="en-US" altLang="zh-CN" sz="2200" dirty="0"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a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rule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doubles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the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count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of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957978" y="5345841"/>
            <a:ext cx="1053750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that</a:t>
            </a:r>
            <a:r>
              <a:rPr lang="en-US" altLang="zh-CN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cs typeface="微软雅黑" panose="020B0503020204020204" pitchFamily="18" charset="-122"/>
              </a:rPr>
              <a:t>rule.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714480" y="5857892"/>
            <a:ext cx="5066067" cy="361070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455"/>
              </a:lnSpc>
            </a:pP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What about extended entry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decision</a:t>
            </a:r>
            <a:r>
              <a:rPr lang="en-US" altLang="zh-CN" sz="2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cs typeface="微软雅黑" panose="020B0503020204020204" pitchFamily="18" charset="-122"/>
              </a:rPr>
              <a:t>tables?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4638"/>
            <a:ext cx="8358246" cy="6340101"/>
          </a:xfrm>
          <a:prstGeom prst="rect">
            <a:avLst/>
          </a:prstGeom>
          <a:noFill/>
          <a:ln w="9525">
            <a:solidFill>
              <a:schemeClr val="accent6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627784" y="386104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5936" y="3573016"/>
            <a:ext cx="4176464" cy="864096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499992" y="5877272"/>
            <a:ext cx="16561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195736" y="5877272"/>
            <a:ext cx="1800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8"/>
          <p:cNvSpPr/>
          <p:nvPr/>
        </p:nvSpPr>
        <p:spPr>
          <a:xfrm>
            <a:off x="1187624" y="5877272"/>
            <a:ext cx="864096" cy="432048"/>
          </a:xfrm>
          <a:prstGeom prst="wedgeRoundRectCallout">
            <a:avLst>
              <a:gd name="adj1" fmla="val 83482"/>
              <a:gd name="adj2" fmla="val -675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similar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8424" y="6237312"/>
            <a:ext cx="29837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857223" y="3357562"/>
          <a:ext cx="3356878" cy="2942041"/>
        </p:xfrm>
        <a:graphic>
          <a:graphicData uri="http://schemas.openxmlformats.org/drawingml/2006/table">
            <a:tbl>
              <a:tblPr/>
              <a:tblGrid>
                <a:gridCol w="839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Rules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3891A7"/>
                      </a:solidFill>
                      <a:prstDash val="soli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1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2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3‐4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5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6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7-8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c1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c2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c3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‐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‐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a1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a2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a3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a4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3891A7"/>
                      </a:solidFill>
                      <a:prstDash val="soli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n>
                          <a:noFill/>
                        </a:ln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29189" y="3357562"/>
          <a:ext cx="3252710" cy="2942041"/>
        </p:xfrm>
        <a:graphic>
          <a:graphicData uri="http://schemas.openxmlformats.org/drawingml/2006/table">
            <a:tbl>
              <a:tblPr/>
              <a:tblGrid>
                <a:gridCol w="78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Rules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3891A7"/>
                      </a:solidFill>
                      <a:prstDash val="soli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1-2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3‐4, 7‐8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6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‐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c3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-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‐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F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微软雅黑" panose="020B0503020204020204" pitchFamily="18" charset="-122"/>
                        </a:rPr>
                        <a:t>a4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3891A7"/>
                      </a:solidFill>
                      <a:prstDash val="soli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+mn-lt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18" charset="0"/>
                        </a:rPr>
                        <a:t>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000364" y="214290"/>
          <a:ext cx="5061920" cy="2854960"/>
        </p:xfrm>
        <a:graphic>
          <a:graphicData uri="http://schemas.openxmlformats.org/drawingml/2006/table">
            <a:tbl>
              <a:tblPr/>
              <a:tblGrid>
                <a:gridCol w="59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7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7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Rules</a:t>
                      </a:r>
                      <a:endParaRPr lang="zh-CN" sz="14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c3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F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a1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 dirty="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a2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 dirty="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 dirty="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a3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a4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X</a:t>
                      </a:r>
                      <a:endParaRPr lang="zh-CN" sz="1800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1800" kern="100" dirty="0">
                        <a:latin typeface="Calibri" panose="020F0502020204030204"/>
                        <a:cs typeface="Times New Roman" panose="02020603050405020304"/>
                      </a:endParaRPr>
                    </a:p>
                  </a:txBody>
                  <a:tcPr marL="78105" marR="78105" marT="41275" marB="412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932040" y="6429396"/>
            <a:ext cx="3426174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Contracted Decision Table?</a:t>
            </a:r>
            <a:endParaRPr lang="zh-CN" alt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357454" cy="26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标注 1"/>
          <p:cNvSpPr/>
          <p:nvPr/>
        </p:nvSpPr>
        <p:spPr>
          <a:xfrm>
            <a:off x="2411760" y="6429396"/>
            <a:ext cx="2160240" cy="428604"/>
          </a:xfrm>
          <a:prstGeom prst="wedgeRoundRectCallout">
            <a:avLst>
              <a:gd name="adj1" fmla="val 62710"/>
              <a:gd name="adj2" fmla="val -18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completeness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27" name="表格 4"/>
          <p:cNvGraphicFramePr>
            <a:graphicFrameLocks noGrp="1"/>
          </p:cNvGraphicFramePr>
          <p:nvPr/>
        </p:nvGraphicFramePr>
        <p:xfrm>
          <a:off x="1705443" y="2252511"/>
          <a:ext cx="6385595" cy="2342377"/>
        </p:xfrm>
        <a:graphic>
          <a:graphicData uri="http://schemas.openxmlformats.org/drawingml/2006/table">
            <a:tbl>
              <a:tblPr/>
              <a:tblGrid>
                <a:gridCol w="117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8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Stub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3891A7"/>
                      </a:solidFill>
                      <a:prstDash val="soli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1–4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8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c1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c2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c3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a1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a2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a3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3891A7"/>
                      </a:solidFill>
                      <a:prstDash val="soli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1944" y="792572"/>
            <a:ext cx="6134758" cy="591902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Redundant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15857" y="5357362"/>
            <a:ext cx="6949275" cy="39954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What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redundancy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this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table?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36" y="30219"/>
            <a:ext cx="2143108" cy="335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" name="组合 33"/>
          <p:cNvGrpSpPr/>
          <p:nvPr/>
        </p:nvGrpSpPr>
        <p:grpSpPr>
          <a:xfrm>
            <a:off x="2915816" y="2060848"/>
            <a:ext cx="5184576" cy="2736304"/>
            <a:chOff x="2915816" y="2060848"/>
            <a:chExt cx="5184576" cy="2736304"/>
          </a:xfrm>
        </p:grpSpPr>
        <p:sp>
          <p:nvSpPr>
            <p:cNvPr id="32" name="矩形 31"/>
            <p:cNvSpPr/>
            <p:nvPr/>
          </p:nvSpPr>
          <p:spPr>
            <a:xfrm>
              <a:off x="2915816" y="2060848"/>
              <a:ext cx="864096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6296" y="2060848"/>
              <a:ext cx="864096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graphicFrame>
        <p:nvGraphicFramePr>
          <p:cNvPr id="27" name="表格 4"/>
          <p:cNvGraphicFramePr>
            <a:graphicFrameLocks noGrp="1"/>
          </p:cNvGraphicFramePr>
          <p:nvPr/>
        </p:nvGraphicFramePr>
        <p:xfrm>
          <a:off x="1640284" y="2522108"/>
          <a:ext cx="6711390" cy="2334428"/>
        </p:xfrm>
        <a:graphic>
          <a:graphicData uri="http://schemas.openxmlformats.org/drawingml/2006/table">
            <a:tbl>
              <a:tblPr/>
              <a:tblGrid>
                <a:gridCol w="95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8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8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8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Stub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3891A7"/>
                      </a:solidFill>
                      <a:prstDash val="soli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1–4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5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6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7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8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9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c1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c2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c3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T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F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a1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a2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a3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3891A7"/>
                      </a:solidFill>
                      <a:prstDash val="soli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X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—</a:t>
                      </a:r>
                      <a:endParaRPr lang="zh-CN" altLang="en-US" sz="16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71604" y="818006"/>
            <a:ext cx="6416437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Inconsistent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81017" y="1624490"/>
            <a:ext cx="6773586" cy="668847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365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Every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predicate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truth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values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results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</a:t>
            </a:r>
          </a:p>
          <a:p>
            <a:pPr>
              <a:lnSpc>
                <a:spcPts val="2455"/>
              </a:lnSpc>
            </a:pP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only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one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action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or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set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actions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106812" y="5495617"/>
            <a:ext cx="6463693" cy="39954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2805"/>
              </a:lnSpc>
            </a:pP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What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problem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this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table?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2627784" y="2348880"/>
            <a:ext cx="5760640" cy="2736304"/>
            <a:chOff x="2915816" y="2060848"/>
            <a:chExt cx="5184576" cy="2736304"/>
          </a:xfrm>
        </p:grpSpPr>
        <p:sp>
          <p:nvSpPr>
            <p:cNvPr id="32" name="矩形 31"/>
            <p:cNvSpPr/>
            <p:nvPr/>
          </p:nvSpPr>
          <p:spPr>
            <a:xfrm>
              <a:off x="2915816" y="2060848"/>
              <a:ext cx="864096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7236296" y="2060848"/>
              <a:ext cx="864096" cy="27363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855" y="233252"/>
            <a:ext cx="7840817" cy="6244496"/>
          </a:xfrm>
          <a:prstGeom prst="rect">
            <a:avLst/>
          </a:prstGeom>
          <a:noFill/>
        </p:spPr>
      </p:pic>
      <p:sp>
        <p:nvSpPr>
          <p:cNvPr id="1040" name="TextBox 1"/>
          <p:cNvSpPr txBox="1"/>
          <p:nvPr/>
        </p:nvSpPr>
        <p:spPr>
          <a:xfrm>
            <a:off x="1328975" y="1700944"/>
            <a:ext cx="7180427" cy="50815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1. List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all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condition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stubs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and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action</a:t>
            </a:r>
            <a:r>
              <a:rPr lang="en-US" altLang="zh-CN" sz="2800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stubs</a:t>
            </a:r>
          </a:p>
          <a:p>
            <a:pPr>
              <a:lnSpc>
                <a:spcPct val="11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2. Fill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the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condition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items.</a:t>
            </a:r>
          </a:p>
          <a:p>
            <a:pPr>
              <a:lnSpc>
                <a:spcPct val="11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3. Fill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the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action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items,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make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a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initial</a:t>
            </a:r>
            <a:r>
              <a:rPr lang="en-US" altLang="zh-CN" sz="2795" dirty="0"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table</a:t>
            </a:r>
          </a:p>
          <a:p>
            <a:pPr>
              <a:lnSpc>
                <a:spcPct val="110000"/>
              </a:lnSpc>
            </a:pPr>
            <a:endParaRPr lang="en-US" altLang="zh-CN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微软雅黑" panose="020B0503020204020204" pitchFamily="18" charset="-122"/>
                <a:ea typeface="微软雅黑" panose="020B0503020204020204" pitchFamily="18" charset="-122"/>
                <a:cs typeface="Times New Roman" panose="02020603050405020304" pitchFamily="18" charset="0"/>
              </a:rPr>
              <a:t>4. Decision Table Verification</a:t>
            </a:r>
          </a:p>
          <a:p>
            <a:pPr lvl="1"/>
            <a:r>
              <a:rPr lang="en-US" altLang="zh-CN" sz="2800" dirty="0"/>
              <a:t>Completeness</a:t>
            </a:r>
          </a:p>
          <a:p>
            <a:pPr lvl="1"/>
            <a:r>
              <a:rPr lang="en-US" altLang="zh-CN" sz="2800" dirty="0"/>
              <a:t>Combining</a:t>
            </a:r>
          </a:p>
          <a:p>
            <a:pPr lvl="1"/>
            <a:r>
              <a:rPr lang="en-US" altLang="zh-CN" sz="2800" dirty="0"/>
              <a:t>Redundancy</a:t>
            </a:r>
          </a:p>
          <a:p>
            <a:pPr lvl="1"/>
            <a:r>
              <a:rPr lang="en-US" altLang="zh-CN" sz="2800" dirty="0"/>
              <a:t>Inconsistence</a:t>
            </a:r>
          </a:p>
          <a:p>
            <a:pPr>
              <a:lnSpc>
                <a:spcPct val="130000"/>
              </a:lnSpc>
            </a:pPr>
            <a:endParaRPr lang="en-US" altLang="zh-CN" sz="2795" dirty="0">
              <a:solidFill>
                <a:srgbClr val="000000"/>
              </a:solidFill>
              <a:latin typeface="微软雅黑" panose="020B0503020204020204" pitchFamily="18" charset="-122"/>
              <a:ea typeface="微软雅黑" panose="020B0503020204020204" pitchFamily="18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6922" y="687197"/>
            <a:ext cx="711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How to Make a Decision Table?</a:t>
            </a:r>
            <a:endParaRPr lang="zh-CN" altLang="en-US" sz="36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03648" y="764704"/>
            <a:ext cx="55446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Examples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1916832"/>
            <a:ext cx="54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Triangle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微软雅黑" panose="020B0503020204020204" pitchFamily="18" charset="-122"/>
                <a:ea typeface="微软雅黑" panose="020B0503020204020204" pitchFamily="18" charset="-122"/>
              </a:rPr>
              <a:t>NextDate</a:t>
            </a:r>
            <a:r>
              <a:rPr lang="en-US" altLang="zh-CN" sz="3200" dirty="0">
                <a:latin typeface="微软雅黑" panose="020B0503020204020204" pitchFamily="18" charset="-122"/>
                <a:ea typeface="微软雅黑" panose="020B0503020204020204" pitchFamily="18" charset="-122"/>
              </a:rPr>
              <a:t> problem</a:t>
            </a:r>
            <a:endParaRPr lang="zh-CN" altLang="en-US" sz="3200" dirty="0">
              <a:latin typeface="微软雅黑" panose="020B0503020204020204" pitchFamily="18" charset="-122"/>
              <a:ea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358246" cy="635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1357290" y="5000636"/>
            <a:ext cx="7286676" cy="1588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460432" y="6339867"/>
            <a:ext cx="326410" cy="32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457200" y="2060848"/>
            <a:ext cx="2160240" cy="428604"/>
          </a:xfrm>
          <a:prstGeom prst="wedgeRoundRectCallout">
            <a:avLst>
              <a:gd name="adj1" fmla="val -11699"/>
              <a:gd name="adj2" fmla="val 208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Based on EP results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6956786" y="1355351"/>
            <a:ext cx="2160240" cy="428604"/>
          </a:xfrm>
          <a:prstGeom prst="wedgeRoundRectCallout">
            <a:avLst>
              <a:gd name="adj1" fmla="val 19045"/>
              <a:gd name="adj2" fmla="val 1996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How many rules?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5" y="818006"/>
            <a:ext cx="671549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70157" y="1631691"/>
            <a:ext cx="6294432" cy="469559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840"/>
              </a:lnSpc>
              <a:tabLst>
                <a:tab pos="6311900" algn="l"/>
              </a:tabLst>
            </a:pPr>
            <a:r>
              <a:rPr lang="en-US" altLang="zh-CN" dirty="0"/>
              <a:t>	</a:t>
            </a:r>
            <a:endParaRPr lang="en-US" altLang="zh-CN" sz="1100" dirty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286808" cy="617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403648" y="3933056"/>
            <a:ext cx="6912768" cy="2880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08404" y="6034088"/>
            <a:ext cx="216024" cy="332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90"/>
            <a:ext cx="8286808" cy="622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360390" y="6103851"/>
            <a:ext cx="326410" cy="329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356" y="1484784"/>
            <a:ext cx="8507288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/>
              <a:t>某公司的对客户分类标准如下：</a:t>
            </a:r>
            <a:endParaRPr lang="en-US" altLang="zh-CN" dirty="0"/>
          </a:p>
          <a:p>
            <a:pPr lvl="1">
              <a:spcAft>
                <a:spcPts val="1200"/>
              </a:spcAft>
            </a:pPr>
            <a:r>
              <a:rPr lang="zh-CN" altLang="en-US" dirty="0"/>
              <a:t>顾客每次订货额在 </a:t>
            </a:r>
            <a:r>
              <a:rPr lang="en-US" altLang="zh-CN" dirty="0"/>
              <a:t>1000</a:t>
            </a:r>
            <a:r>
              <a:rPr lang="zh-CN" altLang="en-US" dirty="0"/>
              <a:t>元以上（含</a:t>
            </a:r>
            <a:r>
              <a:rPr lang="en-US" altLang="zh-CN" dirty="0"/>
              <a:t>1000</a:t>
            </a:r>
            <a:r>
              <a:rPr lang="zh-CN" altLang="en-US" dirty="0"/>
              <a:t>元），信誉好的，订单设“优先”标志；信誉不好，但是老客户的，订单设“优先”标志；信誉不好，但是新客户的，订单设“正常”标志；</a:t>
            </a:r>
          </a:p>
          <a:p>
            <a:pPr lvl="1">
              <a:spcAft>
                <a:spcPts val="1200"/>
              </a:spcAft>
            </a:pPr>
            <a:r>
              <a:rPr lang="zh-CN" altLang="en-US" dirty="0"/>
              <a:t>每次订货额在 </a:t>
            </a:r>
            <a:r>
              <a:rPr lang="en-US" altLang="zh-CN" dirty="0"/>
              <a:t>1000</a:t>
            </a:r>
            <a:r>
              <a:rPr lang="zh-CN" altLang="en-US" dirty="0"/>
              <a:t>元以下，订单设“正常”标志。</a:t>
            </a:r>
          </a:p>
          <a:p>
            <a:pPr>
              <a:spcAft>
                <a:spcPts val="1200"/>
              </a:spcAft>
            </a:pPr>
            <a:r>
              <a:rPr lang="zh-CN" altLang="en-US" dirty="0"/>
              <a:t>请绘制相应的决策表。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一个简单的练习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9612" y="2132856"/>
          <a:ext cx="6984776" cy="3024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5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8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7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5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C1:</a:t>
                      </a:r>
                      <a:r>
                        <a:rPr lang="zh-CN" sz="1800" kern="100" dirty="0">
                          <a:effectLst/>
                        </a:rPr>
                        <a:t>订货额</a:t>
                      </a:r>
                      <a:r>
                        <a:rPr lang="en-US" sz="1800" kern="100" dirty="0">
                          <a:effectLst/>
                        </a:rPr>
                        <a:t>&gt;=1000?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C2: </a:t>
                      </a:r>
                      <a:r>
                        <a:rPr lang="zh-CN" sz="1800" kern="100">
                          <a:effectLst/>
                        </a:rPr>
                        <a:t>信誉好？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C3: </a:t>
                      </a:r>
                      <a:r>
                        <a:rPr lang="zh-CN" sz="1800" kern="100" dirty="0">
                          <a:effectLst/>
                        </a:rPr>
                        <a:t>老客户？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-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# rules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22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A1:</a:t>
                      </a:r>
                      <a:r>
                        <a:rPr lang="en-US" sz="1800" kern="100">
                          <a:effectLst/>
                        </a:rPr>
                        <a:t> </a:t>
                      </a:r>
                      <a:r>
                        <a:rPr lang="zh-CN" sz="1800" kern="100">
                          <a:effectLst/>
                        </a:rPr>
                        <a:t>订单设</a:t>
                      </a:r>
                      <a:r>
                        <a:rPr lang="en-US" sz="1800" kern="100">
                          <a:effectLst/>
                        </a:rPr>
                        <a:t>“</a:t>
                      </a:r>
                      <a:r>
                        <a:rPr lang="zh-CN" sz="1800" kern="100">
                          <a:effectLst/>
                        </a:rPr>
                        <a:t>优先</a:t>
                      </a:r>
                      <a:r>
                        <a:rPr lang="en-US" sz="1800" kern="100">
                          <a:effectLst/>
                        </a:rPr>
                        <a:t>”</a:t>
                      </a:r>
                      <a:r>
                        <a:rPr lang="zh-CN" sz="1800" kern="100">
                          <a:effectLst/>
                        </a:rPr>
                        <a:t>标志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226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A2:</a:t>
                      </a:r>
                      <a:r>
                        <a:rPr lang="en-US" sz="1800" kern="100">
                          <a:effectLst/>
                        </a:rPr>
                        <a:t> </a:t>
                      </a:r>
                      <a:r>
                        <a:rPr lang="zh-CN" sz="1800" kern="100">
                          <a:effectLst/>
                        </a:rPr>
                        <a:t>订单设</a:t>
                      </a:r>
                      <a:r>
                        <a:rPr lang="en-US" sz="1800" kern="100">
                          <a:effectLst/>
                        </a:rPr>
                        <a:t>“</a:t>
                      </a:r>
                      <a:r>
                        <a:rPr lang="zh-CN" sz="1800" kern="100">
                          <a:effectLst/>
                        </a:rPr>
                        <a:t>正常</a:t>
                      </a:r>
                      <a:r>
                        <a:rPr lang="en-US" sz="1800" kern="100">
                          <a:effectLst/>
                        </a:rPr>
                        <a:t>”</a:t>
                      </a:r>
                      <a:r>
                        <a:rPr lang="zh-CN" sz="1800" kern="100">
                          <a:effectLst/>
                        </a:rPr>
                        <a:t>标志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X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71755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69110" y="687197"/>
            <a:ext cx="61594" cy="95123"/>
          </a:xfrm>
          <a:custGeom>
            <a:avLst/>
            <a:gdLst>
              <a:gd name="connsiteX0" fmla="*/ 55244 w 61594"/>
              <a:gd name="connsiteY0" fmla="*/ 6350 h 95123"/>
              <a:gd name="connsiteX1" fmla="*/ 14985 w 61594"/>
              <a:gd name="connsiteY1" fmla="*/ 40258 h 95123"/>
              <a:gd name="connsiteX2" fmla="*/ 6350 w 61594"/>
              <a:gd name="connsiteY2" fmla="*/ 64643 h 95123"/>
              <a:gd name="connsiteX3" fmla="*/ 13716 w 61594"/>
              <a:gd name="connsiteY3" fmla="*/ 82676 h 95123"/>
              <a:gd name="connsiteX4" fmla="*/ 29336 w 61594"/>
              <a:gd name="connsiteY4" fmla="*/ 88772 h 95123"/>
              <a:gd name="connsiteX5" fmla="*/ 55244 w 61594"/>
              <a:gd name="connsiteY5" fmla="*/ 76200 h 95123"/>
              <a:gd name="connsiteX6" fmla="*/ 55244 w 61594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4" h="95123">
                <a:moveTo>
                  <a:pt x="55244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8" y="84581"/>
                  <a:pt x="55244" y="76200"/>
                </a:cubicBezTo>
                <a:lnTo>
                  <a:pt x="552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44902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7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4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1" y="10159"/>
                  <a:pt x="19557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6" y="39623"/>
                  <a:pt x="63245" y="30606"/>
                </a:cubicBezTo>
                <a:cubicBezTo>
                  <a:pt x="60579" y="21716"/>
                  <a:pt x="56514" y="14986"/>
                  <a:pt x="51054" y="10286"/>
                </a:cubicBezTo>
                <a:cubicBezTo>
                  <a:pt x="47879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49528" y="603758"/>
            <a:ext cx="73418" cy="86359"/>
          </a:xfrm>
          <a:custGeom>
            <a:avLst/>
            <a:gdLst>
              <a:gd name="connsiteX0" fmla="*/ 38493 w 73418"/>
              <a:gd name="connsiteY0" fmla="*/ 6350 h 86359"/>
              <a:gd name="connsiteX1" fmla="*/ 19519 w 73418"/>
              <a:gd name="connsiteY1" fmla="*/ 17652 h 86359"/>
              <a:gd name="connsiteX2" fmla="*/ 6350 w 73418"/>
              <a:gd name="connsiteY2" fmla="*/ 72136 h 86359"/>
              <a:gd name="connsiteX3" fmla="*/ 6350 w 73418"/>
              <a:gd name="connsiteY3" fmla="*/ 80009 h 86359"/>
              <a:gd name="connsiteX4" fmla="*/ 67068 w 73418"/>
              <a:gd name="connsiteY4" fmla="*/ 80009 h 86359"/>
              <a:gd name="connsiteX5" fmla="*/ 63169 w 73418"/>
              <a:gd name="connsiteY5" fmla="*/ 30606 h 86359"/>
              <a:gd name="connsiteX6" fmla="*/ 51003 w 73418"/>
              <a:gd name="connsiteY6" fmla="*/ 10286 h 86359"/>
              <a:gd name="connsiteX7" fmla="*/ 38493 w 73418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18" h="86359">
                <a:moveTo>
                  <a:pt x="38493" y="6350"/>
                </a:moveTo>
                <a:cubicBezTo>
                  <a:pt x="30759" y="6350"/>
                  <a:pt x="24434" y="10159"/>
                  <a:pt x="19519" y="17652"/>
                </a:cubicBezTo>
                <a:cubicBezTo>
                  <a:pt x="1074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68" y="80009"/>
                </a:lnTo>
                <a:cubicBezTo>
                  <a:pt x="67068" y="56006"/>
                  <a:pt x="65773" y="39623"/>
                  <a:pt x="63169" y="30606"/>
                </a:cubicBezTo>
                <a:cubicBezTo>
                  <a:pt x="60566" y="21716"/>
                  <a:pt x="56502" y="14986"/>
                  <a:pt x="51003" y="10286"/>
                </a:cubicBezTo>
                <a:cubicBezTo>
                  <a:pt x="47879" y="7619"/>
                  <a:pt x="43700" y="6350"/>
                  <a:pt x="384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86142" y="595502"/>
            <a:ext cx="223443" cy="221361"/>
          </a:xfrm>
          <a:custGeom>
            <a:avLst/>
            <a:gdLst>
              <a:gd name="connsiteX0" fmla="*/ 6350 w 223443"/>
              <a:gd name="connsiteY0" fmla="*/ 6350 h 221361"/>
              <a:gd name="connsiteX1" fmla="*/ 121983 w 223443"/>
              <a:gd name="connsiteY1" fmla="*/ 6350 h 221361"/>
              <a:gd name="connsiteX2" fmla="*/ 121983 w 223443"/>
              <a:gd name="connsiteY2" fmla="*/ 14605 h 221361"/>
              <a:gd name="connsiteX3" fmla="*/ 115963 w 223443"/>
              <a:gd name="connsiteY3" fmla="*/ 14859 h 221361"/>
              <a:gd name="connsiteX4" fmla="*/ 104355 w 223443"/>
              <a:gd name="connsiteY4" fmla="*/ 18795 h 221361"/>
              <a:gd name="connsiteX5" fmla="*/ 102565 w 223443"/>
              <a:gd name="connsiteY5" fmla="*/ 24002 h 221361"/>
              <a:gd name="connsiteX6" fmla="*/ 103682 w 223443"/>
              <a:gd name="connsiteY6" fmla="*/ 30861 h 221361"/>
              <a:gd name="connsiteX7" fmla="*/ 109931 w 223443"/>
              <a:gd name="connsiteY7" fmla="*/ 42926 h 221361"/>
              <a:gd name="connsiteX8" fmla="*/ 126225 w 223443"/>
              <a:gd name="connsiteY8" fmla="*/ 73279 h 221361"/>
              <a:gd name="connsiteX9" fmla="*/ 134708 w 223443"/>
              <a:gd name="connsiteY9" fmla="*/ 61213 h 221361"/>
              <a:gd name="connsiteX10" fmla="*/ 152577 w 223443"/>
              <a:gd name="connsiteY10" fmla="*/ 26797 h 221361"/>
              <a:gd name="connsiteX11" fmla="*/ 148666 w 223443"/>
              <a:gd name="connsiteY11" fmla="*/ 18923 h 221361"/>
              <a:gd name="connsiteX12" fmla="*/ 134708 w 223443"/>
              <a:gd name="connsiteY12" fmla="*/ 14605 h 221361"/>
              <a:gd name="connsiteX13" fmla="*/ 134708 w 223443"/>
              <a:gd name="connsiteY13" fmla="*/ 6350 h 221361"/>
              <a:gd name="connsiteX14" fmla="*/ 208610 w 223443"/>
              <a:gd name="connsiteY14" fmla="*/ 6350 h 221361"/>
              <a:gd name="connsiteX15" fmla="*/ 208610 w 223443"/>
              <a:gd name="connsiteY15" fmla="*/ 14605 h 221361"/>
              <a:gd name="connsiteX16" fmla="*/ 183159 w 223443"/>
              <a:gd name="connsiteY16" fmla="*/ 22987 h 221361"/>
              <a:gd name="connsiteX17" fmla="*/ 156590 w 223443"/>
              <a:gd name="connsiteY17" fmla="*/ 53594 h 221361"/>
              <a:gd name="connsiteX18" fmla="*/ 134708 w 223443"/>
              <a:gd name="connsiteY18" fmla="*/ 87122 h 221361"/>
              <a:gd name="connsiteX19" fmla="*/ 170878 w 223443"/>
              <a:gd name="connsiteY19" fmla="*/ 155829 h 221361"/>
              <a:gd name="connsiteX20" fmla="*/ 200571 w 223443"/>
              <a:gd name="connsiteY20" fmla="*/ 201422 h 221361"/>
              <a:gd name="connsiteX21" fmla="*/ 217093 w 223443"/>
              <a:gd name="connsiteY21" fmla="*/ 207009 h 221361"/>
              <a:gd name="connsiteX22" fmla="*/ 217093 w 223443"/>
              <a:gd name="connsiteY22" fmla="*/ 215011 h 221361"/>
              <a:gd name="connsiteX23" fmla="*/ 100774 w 223443"/>
              <a:gd name="connsiteY23" fmla="*/ 215011 h 221361"/>
              <a:gd name="connsiteX24" fmla="*/ 100774 w 223443"/>
              <a:gd name="connsiteY24" fmla="*/ 207009 h 221361"/>
              <a:gd name="connsiteX25" fmla="*/ 117640 w 223443"/>
              <a:gd name="connsiteY25" fmla="*/ 203454 h 221361"/>
              <a:gd name="connsiteX26" fmla="*/ 120865 w 223443"/>
              <a:gd name="connsiteY26" fmla="*/ 196723 h 221361"/>
              <a:gd name="connsiteX27" fmla="*/ 113728 w 223443"/>
              <a:gd name="connsiteY27" fmla="*/ 177038 h 221361"/>
              <a:gd name="connsiteX28" fmla="*/ 95643 w 223443"/>
              <a:gd name="connsiteY28" fmla="*/ 143129 h 221361"/>
              <a:gd name="connsiteX29" fmla="*/ 80238 w 223443"/>
              <a:gd name="connsiteY29" fmla="*/ 165734 h 221361"/>
              <a:gd name="connsiteX30" fmla="*/ 68414 w 223443"/>
              <a:gd name="connsiteY30" fmla="*/ 184023 h 221361"/>
              <a:gd name="connsiteX31" fmla="*/ 66624 w 223443"/>
              <a:gd name="connsiteY31" fmla="*/ 191643 h 221361"/>
              <a:gd name="connsiteX32" fmla="*/ 68745 w 223443"/>
              <a:gd name="connsiteY32" fmla="*/ 200152 h 221361"/>
              <a:gd name="connsiteX33" fmla="*/ 74548 w 223443"/>
              <a:gd name="connsiteY33" fmla="*/ 205359 h 221361"/>
              <a:gd name="connsiteX34" fmla="*/ 88049 w 223443"/>
              <a:gd name="connsiteY34" fmla="*/ 207009 h 221361"/>
              <a:gd name="connsiteX35" fmla="*/ 88049 w 223443"/>
              <a:gd name="connsiteY35" fmla="*/ 215011 h 221361"/>
              <a:gd name="connsiteX36" fmla="*/ 6350 w 223443"/>
              <a:gd name="connsiteY36" fmla="*/ 215011 h 221361"/>
              <a:gd name="connsiteX37" fmla="*/ 6350 w 223443"/>
              <a:gd name="connsiteY37" fmla="*/ 207009 h 221361"/>
              <a:gd name="connsiteX38" fmla="*/ 34137 w 223443"/>
              <a:gd name="connsiteY38" fmla="*/ 198627 h 221361"/>
              <a:gd name="connsiteX39" fmla="*/ 70865 w 223443"/>
              <a:gd name="connsiteY39" fmla="*/ 154813 h 221361"/>
              <a:gd name="connsiteX40" fmla="*/ 88049 w 223443"/>
              <a:gd name="connsiteY40" fmla="*/ 129286 h 221361"/>
              <a:gd name="connsiteX41" fmla="*/ 52108 w 223443"/>
              <a:gd name="connsiteY41" fmla="*/ 62738 h 221361"/>
              <a:gd name="connsiteX42" fmla="*/ 25768 w 223443"/>
              <a:gd name="connsiteY42" fmla="*/ 22859 h 221361"/>
              <a:gd name="connsiteX43" fmla="*/ 6350 w 223443"/>
              <a:gd name="connsiteY43" fmla="*/ 14605 h 221361"/>
              <a:gd name="connsiteX44" fmla="*/ 6350 w 223443"/>
              <a:gd name="connsiteY44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223443" h="221361">
                <a:moveTo>
                  <a:pt x="6350" y="6350"/>
                </a:moveTo>
                <a:lnTo>
                  <a:pt x="121983" y="6350"/>
                </a:lnTo>
                <a:lnTo>
                  <a:pt x="121983" y="14605"/>
                </a:lnTo>
                <a:lnTo>
                  <a:pt x="115963" y="14859"/>
                </a:lnTo>
                <a:lnTo>
                  <a:pt x="104355" y="18795"/>
                </a:lnTo>
                <a:cubicBezTo>
                  <a:pt x="103162" y="19812"/>
                  <a:pt x="102565" y="21590"/>
                  <a:pt x="102565" y="24002"/>
                </a:cubicBezTo>
                <a:cubicBezTo>
                  <a:pt x="102565" y="26162"/>
                  <a:pt x="102933" y="28448"/>
                  <a:pt x="103682" y="30861"/>
                </a:cubicBezTo>
                <a:cubicBezTo>
                  <a:pt x="104127" y="31877"/>
                  <a:pt x="106210" y="35941"/>
                  <a:pt x="109931" y="42926"/>
                </a:cubicBezTo>
                <a:lnTo>
                  <a:pt x="126225" y="73279"/>
                </a:lnTo>
                <a:lnTo>
                  <a:pt x="134708" y="61213"/>
                </a:lnTo>
                <a:cubicBezTo>
                  <a:pt x="146621" y="44830"/>
                  <a:pt x="152577" y="33401"/>
                  <a:pt x="152577" y="26797"/>
                </a:cubicBezTo>
                <a:cubicBezTo>
                  <a:pt x="152577" y="23748"/>
                  <a:pt x="151269" y="21081"/>
                  <a:pt x="148666" y="18923"/>
                </a:cubicBezTo>
                <a:cubicBezTo>
                  <a:pt x="146062" y="16763"/>
                  <a:pt x="141414" y="15366"/>
                  <a:pt x="134708" y="14605"/>
                </a:cubicBezTo>
                <a:lnTo>
                  <a:pt x="134708" y="6350"/>
                </a:lnTo>
                <a:lnTo>
                  <a:pt x="208610" y="6350"/>
                </a:lnTo>
                <a:lnTo>
                  <a:pt x="208610" y="14605"/>
                </a:lnTo>
                <a:cubicBezTo>
                  <a:pt x="199529" y="14859"/>
                  <a:pt x="191046" y="17652"/>
                  <a:pt x="183159" y="22987"/>
                </a:cubicBezTo>
                <a:cubicBezTo>
                  <a:pt x="175272" y="28194"/>
                  <a:pt x="166408" y="38480"/>
                  <a:pt x="156590" y="53594"/>
                </a:cubicBezTo>
                <a:lnTo>
                  <a:pt x="134708" y="87122"/>
                </a:lnTo>
                <a:lnTo>
                  <a:pt x="170878" y="155829"/>
                </a:lnTo>
                <a:cubicBezTo>
                  <a:pt x="183375" y="179831"/>
                  <a:pt x="193281" y="195072"/>
                  <a:pt x="200571" y="201422"/>
                </a:cubicBezTo>
                <a:cubicBezTo>
                  <a:pt x="204584" y="204851"/>
                  <a:pt x="210096" y="206755"/>
                  <a:pt x="217093" y="207009"/>
                </a:cubicBezTo>
                <a:lnTo>
                  <a:pt x="217093" y="215011"/>
                </a:lnTo>
                <a:lnTo>
                  <a:pt x="100774" y="215011"/>
                </a:lnTo>
                <a:lnTo>
                  <a:pt x="100774" y="207009"/>
                </a:lnTo>
                <a:cubicBezTo>
                  <a:pt x="109855" y="206248"/>
                  <a:pt x="115481" y="205105"/>
                  <a:pt x="117640" y="203454"/>
                </a:cubicBezTo>
                <a:cubicBezTo>
                  <a:pt x="119786" y="201802"/>
                  <a:pt x="120865" y="199516"/>
                  <a:pt x="120865" y="196723"/>
                </a:cubicBezTo>
                <a:cubicBezTo>
                  <a:pt x="120865" y="192531"/>
                  <a:pt x="118490" y="186055"/>
                  <a:pt x="113728" y="177038"/>
                </a:cubicBezTo>
                <a:lnTo>
                  <a:pt x="95643" y="143129"/>
                </a:lnTo>
                <a:lnTo>
                  <a:pt x="80238" y="165734"/>
                </a:lnTo>
                <a:cubicBezTo>
                  <a:pt x="73240" y="176022"/>
                  <a:pt x="69303" y="182118"/>
                  <a:pt x="68414" y="184023"/>
                </a:cubicBezTo>
                <a:cubicBezTo>
                  <a:pt x="67221" y="186816"/>
                  <a:pt x="66624" y="189356"/>
                  <a:pt x="66624" y="191643"/>
                </a:cubicBezTo>
                <a:cubicBezTo>
                  <a:pt x="66624" y="195072"/>
                  <a:pt x="67335" y="197866"/>
                  <a:pt x="68745" y="200152"/>
                </a:cubicBezTo>
                <a:cubicBezTo>
                  <a:pt x="70154" y="202565"/>
                  <a:pt x="72097" y="204216"/>
                  <a:pt x="74548" y="205359"/>
                </a:cubicBezTo>
                <a:cubicBezTo>
                  <a:pt x="77000" y="206502"/>
                  <a:pt x="81508" y="207009"/>
                  <a:pt x="88049" y="207009"/>
                </a:cubicBezTo>
                <a:lnTo>
                  <a:pt x="88049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6471" y="207009"/>
                  <a:pt x="25730" y="204216"/>
                  <a:pt x="34137" y="198627"/>
                </a:cubicBezTo>
                <a:cubicBezTo>
                  <a:pt x="42544" y="193040"/>
                  <a:pt x="54787" y="178434"/>
                  <a:pt x="70865" y="154813"/>
                </a:cubicBezTo>
                <a:lnTo>
                  <a:pt x="88049" y="129286"/>
                </a:lnTo>
                <a:lnTo>
                  <a:pt x="52108" y="62738"/>
                </a:lnTo>
                <a:cubicBezTo>
                  <a:pt x="40360" y="41020"/>
                  <a:pt x="31572" y="27813"/>
                  <a:pt x="25768" y="22859"/>
                </a:cubicBezTo>
                <a:cubicBezTo>
                  <a:pt x="19964" y="17906"/>
                  <a:pt x="13487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85975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9 w 187325"/>
              <a:gd name="connsiteY4" fmla="*/ 175005 h 233933"/>
              <a:gd name="connsiteX5" fmla="*/ 125602 w 187325"/>
              <a:gd name="connsiteY5" fmla="*/ 193547 h 233933"/>
              <a:gd name="connsiteX6" fmla="*/ 149860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5 w 187325"/>
              <a:gd name="connsiteY10" fmla="*/ 227583 h 233933"/>
              <a:gd name="connsiteX11" fmla="*/ 25526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9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60" y="186054"/>
                </a:cubicBezTo>
                <a:cubicBezTo>
                  <a:pt x="157226" y="181101"/>
                  <a:pt x="164973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2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6" y="191769"/>
                </a:cubicBezTo>
                <a:cubicBezTo>
                  <a:pt x="12826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07895" y="589280"/>
            <a:ext cx="213233" cy="230505"/>
          </a:xfrm>
          <a:custGeom>
            <a:avLst/>
            <a:gdLst>
              <a:gd name="connsiteX0" fmla="*/ 106172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3 w 213233"/>
              <a:gd name="connsiteY6" fmla="*/ 193801 h 230505"/>
              <a:gd name="connsiteX7" fmla="*/ 188341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1 w 213233"/>
              <a:gd name="connsiteY11" fmla="*/ 224155 h 230505"/>
              <a:gd name="connsiteX12" fmla="*/ 128651 w 213233"/>
              <a:gd name="connsiteY12" fmla="*/ 215772 h 230505"/>
              <a:gd name="connsiteX13" fmla="*/ 116458 w 213233"/>
              <a:gd name="connsiteY13" fmla="*/ 190500 h 230505"/>
              <a:gd name="connsiteX14" fmla="*/ 47879 w 213233"/>
              <a:gd name="connsiteY14" fmla="*/ 224155 h 230505"/>
              <a:gd name="connsiteX15" fmla="*/ 18161 w 213233"/>
              <a:gd name="connsiteY15" fmla="*/ 212470 h 230505"/>
              <a:gd name="connsiteX16" fmla="*/ 6350 w 213233"/>
              <a:gd name="connsiteY16" fmla="*/ 183133 h 230505"/>
              <a:gd name="connsiteX17" fmla="*/ 26924 w 213233"/>
              <a:gd name="connsiteY17" fmla="*/ 140080 h 230505"/>
              <a:gd name="connsiteX18" fmla="*/ 116458 w 213233"/>
              <a:gd name="connsiteY18" fmla="*/ 89280 h 230505"/>
              <a:gd name="connsiteX19" fmla="*/ 116458 w 213233"/>
              <a:gd name="connsiteY19" fmla="*/ 68325 h 230505"/>
              <a:gd name="connsiteX20" fmla="*/ 113792 w 213233"/>
              <a:gd name="connsiteY20" fmla="*/ 38607 h 230505"/>
              <a:gd name="connsiteX21" fmla="*/ 104139 w 213233"/>
              <a:gd name="connsiteY21" fmla="*/ 27812 h 230505"/>
              <a:gd name="connsiteX22" fmla="*/ 88011 w 213233"/>
              <a:gd name="connsiteY22" fmla="*/ 23240 h 230505"/>
              <a:gd name="connsiteX23" fmla="*/ 64135 w 213233"/>
              <a:gd name="connsiteY23" fmla="*/ 29718 h 230505"/>
              <a:gd name="connsiteX24" fmla="*/ 58420 w 213233"/>
              <a:gd name="connsiteY24" fmla="*/ 39115 h 230505"/>
              <a:gd name="connsiteX25" fmla="*/ 64643 w 213233"/>
              <a:gd name="connsiteY25" fmla="*/ 50672 h 230505"/>
              <a:gd name="connsiteX26" fmla="*/ 73152 w 213233"/>
              <a:gd name="connsiteY26" fmla="*/ 69214 h 230505"/>
              <a:gd name="connsiteX27" fmla="*/ 64897 w 213233"/>
              <a:gd name="connsiteY27" fmla="*/ 87883 h 230505"/>
              <a:gd name="connsiteX28" fmla="*/ 43688 w 213233"/>
              <a:gd name="connsiteY28" fmla="*/ 95630 h 230505"/>
              <a:gd name="connsiteX29" fmla="*/ 20066 w 213233"/>
              <a:gd name="connsiteY29" fmla="*/ 87121 h 230505"/>
              <a:gd name="connsiteX30" fmla="*/ 10541 w 213233"/>
              <a:gd name="connsiteY30" fmla="*/ 67182 h 230505"/>
              <a:gd name="connsiteX31" fmla="*/ 23368 w 213233"/>
              <a:gd name="connsiteY31" fmla="*/ 36575 h 230505"/>
              <a:gd name="connsiteX32" fmla="*/ 58801 w 213233"/>
              <a:gd name="connsiteY32" fmla="*/ 14096 h 230505"/>
              <a:gd name="connsiteX33" fmla="*/ 106172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2" y="6350"/>
                </a:moveTo>
                <a:cubicBezTo>
                  <a:pt x="125983" y="6350"/>
                  <a:pt x="141605" y="10540"/>
                  <a:pt x="153161" y="18922"/>
                </a:cubicBezTo>
                <a:cubicBezTo>
                  <a:pt x="164719" y="27304"/>
                  <a:pt x="172085" y="36448"/>
                  <a:pt x="175514" y="46227"/>
                </a:cubicBezTo>
                <a:cubicBezTo>
                  <a:pt x="177673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10" y="192658"/>
                  <a:pt x="183133" y="193801"/>
                </a:cubicBezTo>
                <a:cubicBezTo>
                  <a:pt x="184658" y="194944"/>
                  <a:pt x="186308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89" y="203707"/>
                  <a:pt x="191643" y="211708"/>
                  <a:pt x="183769" y="216661"/>
                </a:cubicBezTo>
                <a:cubicBezTo>
                  <a:pt x="175768" y="221741"/>
                  <a:pt x="166751" y="224155"/>
                  <a:pt x="156591" y="224155"/>
                </a:cubicBezTo>
                <a:cubicBezTo>
                  <a:pt x="144652" y="224155"/>
                  <a:pt x="135382" y="221361"/>
                  <a:pt x="128651" y="215772"/>
                </a:cubicBezTo>
                <a:cubicBezTo>
                  <a:pt x="122047" y="210184"/>
                  <a:pt x="117855" y="201802"/>
                  <a:pt x="116458" y="190500"/>
                </a:cubicBezTo>
                <a:cubicBezTo>
                  <a:pt x="90932" y="212978"/>
                  <a:pt x="68072" y="224155"/>
                  <a:pt x="47879" y="224155"/>
                </a:cubicBezTo>
                <a:cubicBezTo>
                  <a:pt x="35941" y="224155"/>
                  <a:pt x="26035" y="220218"/>
                  <a:pt x="18161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4" y="140080"/>
                </a:cubicBezTo>
                <a:cubicBezTo>
                  <a:pt x="40639" y="127380"/>
                  <a:pt x="70358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70" y="42671"/>
                  <a:pt x="113792" y="38607"/>
                </a:cubicBezTo>
                <a:cubicBezTo>
                  <a:pt x="112141" y="34416"/>
                  <a:pt x="108839" y="30861"/>
                  <a:pt x="104139" y="27812"/>
                </a:cubicBezTo>
                <a:cubicBezTo>
                  <a:pt x="99314" y="24764"/>
                  <a:pt x="93980" y="23240"/>
                  <a:pt x="88011" y="23240"/>
                </a:cubicBezTo>
                <a:cubicBezTo>
                  <a:pt x="78358" y="23240"/>
                  <a:pt x="70358" y="25400"/>
                  <a:pt x="64135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3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7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89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8" y="46227"/>
                  <a:pt x="23368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90587" y="589280"/>
            <a:ext cx="187274" cy="233933"/>
          </a:xfrm>
          <a:custGeom>
            <a:avLst/>
            <a:gdLst>
              <a:gd name="connsiteX0" fmla="*/ 100787 w 187274"/>
              <a:gd name="connsiteY0" fmla="*/ 6350 h 233933"/>
              <a:gd name="connsiteX1" fmla="*/ 155816 w 187274"/>
              <a:gd name="connsiteY1" fmla="*/ 32257 h 233933"/>
              <a:gd name="connsiteX2" fmla="*/ 180924 w 187274"/>
              <a:gd name="connsiteY2" fmla="*/ 109473 h 233933"/>
              <a:gd name="connsiteX3" fmla="*/ 66408 w 187274"/>
              <a:gd name="connsiteY3" fmla="*/ 109473 h 233933"/>
              <a:gd name="connsiteX4" fmla="*/ 88506 w 187274"/>
              <a:gd name="connsiteY4" fmla="*/ 175005 h 233933"/>
              <a:gd name="connsiteX5" fmla="*/ 125564 w 187274"/>
              <a:gd name="connsiteY5" fmla="*/ 193547 h 233933"/>
              <a:gd name="connsiteX6" fmla="*/ 149898 w 187274"/>
              <a:gd name="connsiteY6" fmla="*/ 186054 h 233933"/>
              <a:gd name="connsiteX7" fmla="*/ 173342 w 187274"/>
              <a:gd name="connsiteY7" fmla="*/ 159257 h 233933"/>
              <a:gd name="connsiteX8" fmla="*/ 180924 w 187274"/>
              <a:gd name="connsiteY8" fmla="*/ 164083 h 233933"/>
              <a:gd name="connsiteX9" fmla="*/ 143421 w 187274"/>
              <a:gd name="connsiteY9" fmla="*/ 213105 h 233933"/>
              <a:gd name="connsiteX10" fmla="*/ 95872 w 187274"/>
              <a:gd name="connsiteY10" fmla="*/ 227583 h 233933"/>
              <a:gd name="connsiteX11" fmla="*/ 25552 w 187274"/>
              <a:gd name="connsiteY11" fmla="*/ 191769 h 233933"/>
              <a:gd name="connsiteX12" fmla="*/ 6350 w 187274"/>
              <a:gd name="connsiteY12" fmla="*/ 120395 h 233933"/>
              <a:gd name="connsiteX13" fmla="*/ 34594 w 187274"/>
              <a:gd name="connsiteY13" fmla="*/ 37211 h 233933"/>
              <a:gd name="connsiteX14" fmla="*/ 100787 w 187274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274" h="233933">
                <a:moveTo>
                  <a:pt x="100787" y="6350"/>
                </a:moveTo>
                <a:cubicBezTo>
                  <a:pt x="121919" y="6350"/>
                  <a:pt x="140258" y="14986"/>
                  <a:pt x="155816" y="32257"/>
                </a:cubicBezTo>
                <a:cubicBezTo>
                  <a:pt x="171373" y="49656"/>
                  <a:pt x="179743" y="75311"/>
                  <a:pt x="180924" y="109473"/>
                </a:cubicBezTo>
                <a:lnTo>
                  <a:pt x="66408" y="109473"/>
                </a:lnTo>
                <a:cubicBezTo>
                  <a:pt x="67741" y="137159"/>
                  <a:pt x="75107" y="159003"/>
                  <a:pt x="88506" y="175005"/>
                </a:cubicBezTo>
                <a:cubicBezTo>
                  <a:pt x="98780" y="187451"/>
                  <a:pt x="111125" y="193547"/>
                  <a:pt x="125564" y="193547"/>
                </a:cubicBezTo>
                <a:cubicBezTo>
                  <a:pt x="134493" y="193547"/>
                  <a:pt x="142608" y="191134"/>
                  <a:pt x="149898" y="186054"/>
                </a:cubicBezTo>
                <a:cubicBezTo>
                  <a:pt x="157187" y="181101"/>
                  <a:pt x="165011" y="172211"/>
                  <a:pt x="173342" y="159257"/>
                </a:cubicBezTo>
                <a:lnTo>
                  <a:pt x="180924" y="164083"/>
                </a:lnTo>
                <a:cubicBezTo>
                  <a:pt x="169621" y="187197"/>
                  <a:pt x="157111" y="203580"/>
                  <a:pt x="143421" y="213105"/>
                </a:cubicBezTo>
                <a:cubicBezTo>
                  <a:pt x="129730" y="222757"/>
                  <a:pt x="113880" y="227583"/>
                  <a:pt x="95872" y="227583"/>
                </a:cubicBezTo>
                <a:cubicBezTo>
                  <a:pt x="64922" y="227583"/>
                  <a:pt x="41478" y="215645"/>
                  <a:pt x="25552" y="191769"/>
                </a:cubicBezTo>
                <a:cubicBezTo>
                  <a:pt x="12750" y="172593"/>
                  <a:pt x="6350" y="148843"/>
                  <a:pt x="6350" y="120395"/>
                </a:cubicBezTo>
                <a:cubicBezTo>
                  <a:pt x="6350" y="85597"/>
                  <a:pt x="15773" y="57784"/>
                  <a:pt x="34594" y="37211"/>
                </a:cubicBezTo>
                <a:cubicBezTo>
                  <a:pt x="53416" y="16636"/>
                  <a:pt x="75488" y="6350"/>
                  <a:pt x="10078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24430" y="519176"/>
            <a:ext cx="152019" cy="300609"/>
          </a:xfrm>
          <a:custGeom>
            <a:avLst/>
            <a:gdLst>
              <a:gd name="connsiteX0" fmla="*/ 88773 w 152019"/>
              <a:gd name="connsiteY0" fmla="*/ 6350 h 300609"/>
              <a:gd name="connsiteX1" fmla="*/ 96139 w 152019"/>
              <a:gd name="connsiteY1" fmla="*/ 6350 h 300609"/>
              <a:gd name="connsiteX2" fmla="*/ 96139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9 w 152019"/>
              <a:gd name="connsiteY5" fmla="*/ 104775 h 300609"/>
              <a:gd name="connsiteX6" fmla="*/ 96139 w 152019"/>
              <a:gd name="connsiteY6" fmla="*/ 233552 h 300609"/>
              <a:gd name="connsiteX7" fmla="*/ 97789 w 152019"/>
              <a:gd name="connsiteY7" fmla="*/ 256920 h 300609"/>
              <a:gd name="connsiteX8" fmla="*/ 103632 w 152019"/>
              <a:gd name="connsiteY8" fmla="*/ 265429 h 300609"/>
              <a:gd name="connsiteX9" fmla="*/ 111505 w 152019"/>
              <a:gd name="connsiteY9" fmla="*/ 268604 h 300609"/>
              <a:gd name="connsiteX10" fmla="*/ 138938 w 152019"/>
              <a:gd name="connsiteY10" fmla="*/ 246506 h 300609"/>
              <a:gd name="connsiteX11" fmla="*/ 145669 w 152019"/>
              <a:gd name="connsiteY11" fmla="*/ 251459 h 300609"/>
              <a:gd name="connsiteX12" fmla="*/ 86995 w 152019"/>
              <a:gd name="connsiteY12" fmla="*/ 294259 h 300609"/>
              <a:gd name="connsiteX13" fmla="*/ 53339 w 152019"/>
              <a:gd name="connsiteY13" fmla="*/ 283209 h 300609"/>
              <a:gd name="connsiteX14" fmla="*/ 35814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9 w 152019"/>
              <a:gd name="connsiteY19" fmla="*/ 55244 h 300609"/>
              <a:gd name="connsiteX20" fmla="*/ 88773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3" y="6350"/>
                </a:moveTo>
                <a:lnTo>
                  <a:pt x="96139" y="6350"/>
                </a:lnTo>
                <a:lnTo>
                  <a:pt x="96139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9" y="104775"/>
                </a:lnTo>
                <a:lnTo>
                  <a:pt x="96139" y="233552"/>
                </a:lnTo>
                <a:cubicBezTo>
                  <a:pt x="96139" y="245618"/>
                  <a:pt x="96647" y="253365"/>
                  <a:pt x="97789" y="256920"/>
                </a:cubicBezTo>
                <a:cubicBezTo>
                  <a:pt x="98933" y="260350"/>
                  <a:pt x="100838" y="263270"/>
                  <a:pt x="103632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8" y="268604"/>
                  <a:pt x="130301" y="261238"/>
                  <a:pt x="138938" y="246506"/>
                </a:cubicBezTo>
                <a:lnTo>
                  <a:pt x="145669" y="251459"/>
                </a:lnTo>
                <a:cubicBezTo>
                  <a:pt x="133604" y="280034"/>
                  <a:pt x="114045" y="294259"/>
                  <a:pt x="86995" y="294259"/>
                </a:cubicBezTo>
                <a:cubicBezTo>
                  <a:pt x="73660" y="294259"/>
                  <a:pt x="62483" y="290575"/>
                  <a:pt x="53339" y="283209"/>
                </a:cubicBezTo>
                <a:cubicBezTo>
                  <a:pt x="44195" y="275843"/>
                  <a:pt x="38354" y="267588"/>
                  <a:pt x="35814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9" y="55244"/>
                </a:cubicBezTo>
                <a:cubicBezTo>
                  <a:pt x="67436" y="40640"/>
                  <a:pt x="78867" y="24256"/>
                  <a:pt x="887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12735" y="519176"/>
            <a:ext cx="152006" cy="300609"/>
          </a:xfrm>
          <a:custGeom>
            <a:avLst/>
            <a:gdLst>
              <a:gd name="connsiteX0" fmla="*/ 88760 w 152006"/>
              <a:gd name="connsiteY0" fmla="*/ 6350 h 300609"/>
              <a:gd name="connsiteX1" fmla="*/ 96126 w 152006"/>
              <a:gd name="connsiteY1" fmla="*/ 6350 h 300609"/>
              <a:gd name="connsiteX2" fmla="*/ 96126 w 152006"/>
              <a:gd name="connsiteY2" fmla="*/ 82676 h 300609"/>
              <a:gd name="connsiteX3" fmla="*/ 145656 w 152006"/>
              <a:gd name="connsiteY3" fmla="*/ 82676 h 300609"/>
              <a:gd name="connsiteX4" fmla="*/ 145656 w 152006"/>
              <a:gd name="connsiteY4" fmla="*/ 104775 h 300609"/>
              <a:gd name="connsiteX5" fmla="*/ 96126 w 152006"/>
              <a:gd name="connsiteY5" fmla="*/ 104775 h 300609"/>
              <a:gd name="connsiteX6" fmla="*/ 96126 w 152006"/>
              <a:gd name="connsiteY6" fmla="*/ 233552 h 300609"/>
              <a:gd name="connsiteX7" fmla="*/ 97777 w 152006"/>
              <a:gd name="connsiteY7" fmla="*/ 256920 h 300609"/>
              <a:gd name="connsiteX8" fmla="*/ 103619 w 152006"/>
              <a:gd name="connsiteY8" fmla="*/ 265429 h 300609"/>
              <a:gd name="connsiteX9" fmla="*/ 111493 w 152006"/>
              <a:gd name="connsiteY9" fmla="*/ 268604 h 300609"/>
              <a:gd name="connsiteX10" fmla="*/ 138925 w 152006"/>
              <a:gd name="connsiteY10" fmla="*/ 246506 h 300609"/>
              <a:gd name="connsiteX11" fmla="*/ 145656 w 152006"/>
              <a:gd name="connsiteY11" fmla="*/ 251459 h 300609"/>
              <a:gd name="connsiteX12" fmla="*/ 86982 w 152006"/>
              <a:gd name="connsiteY12" fmla="*/ 294259 h 300609"/>
              <a:gd name="connsiteX13" fmla="*/ 53340 w 152006"/>
              <a:gd name="connsiteY13" fmla="*/ 283209 h 300609"/>
              <a:gd name="connsiteX14" fmla="*/ 35813 w 152006"/>
              <a:gd name="connsiteY14" fmla="*/ 258572 h 300609"/>
              <a:gd name="connsiteX15" fmla="*/ 33578 w 152006"/>
              <a:gd name="connsiteY15" fmla="*/ 217423 h 300609"/>
              <a:gd name="connsiteX16" fmla="*/ 33578 w 152006"/>
              <a:gd name="connsiteY16" fmla="*/ 104775 h 300609"/>
              <a:gd name="connsiteX17" fmla="*/ 6350 w 152006"/>
              <a:gd name="connsiteY17" fmla="*/ 104775 h 300609"/>
              <a:gd name="connsiteX18" fmla="*/ 6350 w 152006"/>
              <a:gd name="connsiteY18" fmla="*/ 96900 h 300609"/>
              <a:gd name="connsiteX19" fmla="*/ 54229 w 152006"/>
              <a:gd name="connsiteY19" fmla="*/ 55244 h 300609"/>
              <a:gd name="connsiteX20" fmla="*/ 88760 w 152006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06" h="300609">
                <a:moveTo>
                  <a:pt x="88760" y="6350"/>
                </a:moveTo>
                <a:lnTo>
                  <a:pt x="96126" y="6350"/>
                </a:lnTo>
                <a:lnTo>
                  <a:pt x="96126" y="82676"/>
                </a:lnTo>
                <a:lnTo>
                  <a:pt x="145656" y="82676"/>
                </a:lnTo>
                <a:lnTo>
                  <a:pt x="145656" y="104775"/>
                </a:lnTo>
                <a:lnTo>
                  <a:pt x="96126" y="104775"/>
                </a:lnTo>
                <a:lnTo>
                  <a:pt x="96126" y="233552"/>
                </a:lnTo>
                <a:cubicBezTo>
                  <a:pt x="96126" y="245618"/>
                  <a:pt x="96634" y="253365"/>
                  <a:pt x="97777" y="256920"/>
                </a:cubicBezTo>
                <a:cubicBezTo>
                  <a:pt x="98920" y="260350"/>
                  <a:pt x="100825" y="263270"/>
                  <a:pt x="103619" y="265429"/>
                </a:cubicBezTo>
                <a:cubicBezTo>
                  <a:pt x="106540" y="267588"/>
                  <a:pt x="109080" y="268604"/>
                  <a:pt x="111493" y="268604"/>
                </a:cubicBezTo>
                <a:cubicBezTo>
                  <a:pt x="121145" y="268604"/>
                  <a:pt x="130289" y="261238"/>
                  <a:pt x="138925" y="246506"/>
                </a:cubicBezTo>
                <a:lnTo>
                  <a:pt x="145656" y="251459"/>
                </a:lnTo>
                <a:cubicBezTo>
                  <a:pt x="133591" y="280034"/>
                  <a:pt x="114033" y="294259"/>
                  <a:pt x="86982" y="294259"/>
                </a:cubicBezTo>
                <a:cubicBezTo>
                  <a:pt x="73647" y="294259"/>
                  <a:pt x="62471" y="290575"/>
                  <a:pt x="53340" y="283209"/>
                </a:cubicBezTo>
                <a:cubicBezTo>
                  <a:pt x="44183" y="275843"/>
                  <a:pt x="38341" y="267588"/>
                  <a:pt x="35813" y="258572"/>
                </a:cubicBezTo>
                <a:cubicBezTo>
                  <a:pt x="34328" y="253491"/>
                  <a:pt x="33578" y="239775"/>
                  <a:pt x="33578" y="217423"/>
                </a:cubicBezTo>
                <a:lnTo>
                  <a:pt x="33578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095" y="83693"/>
                  <a:pt x="41059" y="69722"/>
                  <a:pt x="54229" y="55244"/>
                </a:cubicBezTo>
                <a:cubicBezTo>
                  <a:pt x="67424" y="40640"/>
                  <a:pt x="78854" y="24256"/>
                  <a:pt x="8876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78152" y="518668"/>
            <a:ext cx="121538" cy="281686"/>
          </a:xfrm>
          <a:custGeom>
            <a:avLst/>
            <a:gdLst>
              <a:gd name="connsiteX0" fmla="*/ 6350 w 121538"/>
              <a:gd name="connsiteY0" fmla="*/ 6350 h 281686"/>
              <a:gd name="connsiteX1" fmla="*/ 6350 w 121538"/>
              <a:gd name="connsiteY1" fmla="*/ 242569 h 281686"/>
              <a:gd name="connsiteX2" fmla="*/ 8127 w 121538"/>
              <a:gd name="connsiteY2" fmla="*/ 265556 h 281686"/>
              <a:gd name="connsiteX3" fmla="*/ 14097 w 121538"/>
              <a:gd name="connsiteY3" fmla="*/ 272033 h 281686"/>
              <a:gd name="connsiteX4" fmla="*/ 31496 w 121538"/>
              <a:gd name="connsiteY4" fmla="*/ 275336 h 281686"/>
              <a:gd name="connsiteX5" fmla="*/ 88391 w 121538"/>
              <a:gd name="connsiteY5" fmla="*/ 249936 h 281686"/>
              <a:gd name="connsiteX6" fmla="*/ 115188 w 121538"/>
              <a:gd name="connsiteY6" fmla="*/ 143255 h 281686"/>
              <a:gd name="connsiteX7" fmla="*/ 96900 w 121538"/>
              <a:gd name="connsiteY7" fmla="*/ 50165 h 281686"/>
              <a:gd name="connsiteX8" fmla="*/ 59689 w 121538"/>
              <a:gd name="connsiteY8" fmla="*/ 13080 h 281686"/>
              <a:gd name="connsiteX9" fmla="*/ 6350 w 121538"/>
              <a:gd name="connsiteY9" fmla="*/ 6350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538" h="281686">
                <a:moveTo>
                  <a:pt x="6350" y="6350"/>
                </a:moveTo>
                <a:lnTo>
                  <a:pt x="6350" y="242569"/>
                </a:lnTo>
                <a:cubicBezTo>
                  <a:pt x="6350" y="255015"/>
                  <a:pt x="6858" y="262762"/>
                  <a:pt x="8127" y="265556"/>
                </a:cubicBezTo>
                <a:cubicBezTo>
                  <a:pt x="9271" y="268351"/>
                  <a:pt x="11302" y="270509"/>
                  <a:pt x="14097" y="272033"/>
                </a:cubicBezTo>
                <a:cubicBezTo>
                  <a:pt x="18161" y="274193"/>
                  <a:pt x="23875" y="275336"/>
                  <a:pt x="31496" y="275336"/>
                </a:cubicBezTo>
                <a:cubicBezTo>
                  <a:pt x="56388" y="275336"/>
                  <a:pt x="75311" y="266826"/>
                  <a:pt x="88391" y="249936"/>
                </a:cubicBezTo>
                <a:cubicBezTo>
                  <a:pt x="106299" y="226948"/>
                  <a:pt x="115188" y="191388"/>
                  <a:pt x="115188" y="143255"/>
                </a:cubicBezTo>
                <a:cubicBezTo>
                  <a:pt x="115188" y="104394"/>
                  <a:pt x="109093" y="73279"/>
                  <a:pt x="96900" y="50165"/>
                </a:cubicBezTo>
                <a:cubicBezTo>
                  <a:pt x="87249" y="32004"/>
                  <a:pt x="74802" y="19558"/>
                  <a:pt x="59689" y="13080"/>
                </a:cubicBezTo>
                <a:cubicBezTo>
                  <a:pt x="48894" y="8381"/>
                  <a:pt x="31114" y="6223"/>
                  <a:pt x="63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62710" y="501523"/>
            <a:ext cx="317626" cy="315340"/>
          </a:xfrm>
          <a:custGeom>
            <a:avLst/>
            <a:gdLst>
              <a:gd name="connsiteX0" fmla="*/ 6350 w 317626"/>
              <a:gd name="connsiteY0" fmla="*/ 6350 h 315340"/>
              <a:gd name="connsiteX1" fmla="*/ 141858 w 317626"/>
              <a:gd name="connsiteY1" fmla="*/ 6350 h 315340"/>
              <a:gd name="connsiteX2" fmla="*/ 229107 w 317626"/>
              <a:gd name="connsiteY2" fmla="*/ 21081 h 315340"/>
              <a:gd name="connsiteX3" fmla="*/ 290448 w 317626"/>
              <a:gd name="connsiteY3" fmla="*/ 75691 h 315340"/>
              <a:gd name="connsiteX4" fmla="*/ 311276 w 317626"/>
              <a:gd name="connsiteY4" fmla="*/ 158622 h 315340"/>
              <a:gd name="connsiteX5" fmla="*/ 300989 w 317626"/>
              <a:gd name="connsiteY5" fmla="*/ 217423 h 315340"/>
              <a:gd name="connsiteX6" fmla="*/ 274447 w 317626"/>
              <a:gd name="connsiteY6" fmla="*/ 261873 h 315340"/>
              <a:gd name="connsiteX7" fmla="*/ 236854 w 317626"/>
              <a:gd name="connsiteY7" fmla="*/ 289940 h 315340"/>
              <a:gd name="connsiteX8" fmla="*/ 184657 w 317626"/>
              <a:gd name="connsiteY8" fmla="*/ 306323 h 315340"/>
              <a:gd name="connsiteX9" fmla="*/ 141858 w 317626"/>
              <a:gd name="connsiteY9" fmla="*/ 308990 h 315340"/>
              <a:gd name="connsiteX10" fmla="*/ 6350 w 317626"/>
              <a:gd name="connsiteY10" fmla="*/ 308990 h 315340"/>
              <a:gd name="connsiteX11" fmla="*/ 6350 w 317626"/>
              <a:gd name="connsiteY11" fmla="*/ 300735 h 315340"/>
              <a:gd name="connsiteX12" fmla="*/ 16382 w 317626"/>
              <a:gd name="connsiteY12" fmla="*/ 300735 h 315340"/>
              <a:gd name="connsiteX13" fmla="*/ 36575 w 317626"/>
              <a:gd name="connsiteY13" fmla="*/ 296671 h 315340"/>
              <a:gd name="connsiteX14" fmla="*/ 46989 w 317626"/>
              <a:gd name="connsiteY14" fmla="*/ 285368 h 315340"/>
              <a:gd name="connsiteX15" fmla="*/ 48894 w 317626"/>
              <a:gd name="connsiteY15" fmla="*/ 257301 h 315340"/>
              <a:gd name="connsiteX16" fmla="*/ 48894 w 317626"/>
              <a:gd name="connsiteY16" fmla="*/ 58165 h 315340"/>
              <a:gd name="connsiteX17" fmla="*/ 46481 w 317626"/>
              <a:gd name="connsiteY17" fmla="*/ 29082 h 315340"/>
              <a:gd name="connsiteX18" fmla="*/ 36575 w 317626"/>
              <a:gd name="connsiteY18" fmla="*/ 18922 h 315340"/>
              <a:gd name="connsiteX19" fmla="*/ 16382 w 317626"/>
              <a:gd name="connsiteY19" fmla="*/ 14604 h 315340"/>
              <a:gd name="connsiteX20" fmla="*/ 6350 w 317626"/>
              <a:gd name="connsiteY20" fmla="*/ 14604 h 315340"/>
              <a:gd name="connsiteX21" fmla="*/ 6350 w 317626"/>
              <a:gd name="connsiteY21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317626" h="315340">
                <a:moveTo>
                  <a:pt x="6350" y="6350"/>
                </a:moveTo>
                <a:lnTo>
                  <a:pt x="141858" y="6350"/>
                </a:lnTo>
                <a:cubicBezTo>
                  <a:pt x="177926" y="6350"/>
                  <a:pt x="207136" y="11175"/>
                  <a:pt x="229107" y="21081"/>
                </a:cubicBezTo>
                <a:cubicBezTo>
                  <a:pt x="256031" y="33146"/>
                  <a:pt x="276479" y="51307"/>
                  <a:pt x="290448" y="75691"/>
                </a:cubicBezTo>
                <a:cubicBezTo>
                  <a:pt x="304291" y="100202"/>
                  <a:pt x="311276" y="127761"/>
                  <a:pt x="311276" y="158622"/>
                </a:cubicBezTo>
                <a:cubicBezTo>
                  <a:pt x="311276" y="179831"/>
                  <a:pt x="307847" y="199516"/>
                  <a:pt x="300989" y="217423"/>
                </a:cubicBezTo>
                <a:cubicBezTo>
                  <a:pt x="294132" y="235330"/>
                  <a:pt x="285241" y="250189"/>
                  <a:pt x="274447" y="261873"/>
                </a:cubicBezTo>
                <a:cubicBezTo>
                  <a:pt x="263525" y="273557"/>
                  <a:pt x="251078" y="282828"/>
                  <a:pt x="236854" y="289940"/>
                </a:cubicBezTo>
                <a:cubicBezTo>
                  <a:pt x="222630" y="297052"/>
                  <a:pt x="205231" y="302513"/>
                  <a:pt x="184657" y="306323"/>
                </a:cubicBezTo>
                <a:cubicBezTo>
                  <a:pt x="175640" y="308101"/>
                  <a:pt x="161289" y="308990"/>
                  <a:pt x="141858" y="308990"/>
                </a:cubicBezTo>
                <a:lnTo>
                  <a:pt x="6350" y="308990"/>
                </a:lnTo>
                <a:lnTo>
                  <a:pt x="6350" y="300735"/>
                </a:lnTo>
                <a:lnTo>
                  <a:pt x="16382" y="300735"/>
                </a:lnTo>
                <a:cubicBezTo>
                  <a:pt x="25145" y="300735"/>
                  <a:pt x="31876" y="299338"/>
                  <a:pt x="36575" y="296671"/>
                </a:cubicBezTo>
                <a:cubicBezTo>
                  <a:pt x="41275" y="293877"/>
                  <a:pt x="44703" y="290068"/>
                  <a:pt x="46989" y="285368"/>
                </a:cubicBezTo>
                <a:cubicBezTo>
                  <a:pt x="48259" y="282193"/>
                  <a:pt x="48894" y="272922"/>
                  <a:pt x="48894" y="257301"/>
                </a:cubicBezTo>
                <a:lnTo>
                  <a:pt x="48894" y="58165"/>
                </a:lnTo>
                <a:cubicBezTo>
                  <a:pt x="48894" y="42671"/>
                  <a:pt x="48132" y="32893"/>
                  <a:pt x="46481" y="29082"/>
                </a:cubicBezTo>
                <a:cubicBezTo>
                  <a:pt x="44830" y="25272"/>
                  <a:pt x="41528" y="21843"/>
                  <a:pt x="36575" y="18922"/>
                </a:cubicBezTo>
                <a:cubicBezTo>
                  <a:pt x="31622" y="16001"/>
                  <a:pt x="24891" y="14604"/>
                  <a:pt x="16382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8716" y="501523"/>
            <a:ext cx="325691" cy="322326"/>
          </a:xfrm>
          <a:custGeom>
            <a:avLst/>
            <a:gdLst>
              <a:gd name="connsiteX0" fmla="*/ 6350 w 325691"/>
              <a:gd name="connsiteY0" fmla="*/ 6350 h 322326"/>
              <a:gd name="connsiteX1" fmla="*/ 113741 w 325691"/>
              <a:gd name="connsiteY1" fmla="*/ 6350 h 322326"/>
              <a:gd name="connsiteX2" fmla="*/ 263080 w 325691"/>
              <a:gd name="connsiteY2" fmla="*/ 194055 h 322326"/>
              <a:gd name="connsiteX3" fmla="*/ 263080 w 325691"/>
              <a:gd name="connsiteY3" fmla="*/ 63880 h 322326"/>
              <a:gd name="connsiteX4" fmla="*/ 255269 w 325691"/>
              <a:gd name="connsiteY4" fmla="*/ 27050 h 322326"/>
              <a:gd name="connsiteX5" fmla="*/ 219329 w 325691"/>
              <a:gd name="connsiteY5" fmla="*/ 14604 h 322326"/>
              <a:gd name="connsiteX6" fmla="*/ 219329 w 325691"/>
              <a:gd name="connsiteY6" fmla="*/ 6350 h 322326"/>
              <a:gd name="connsiteX7" fmla="*/ 319341 w 325691"/>
              <a:gd name="connsiteY7" fmla="*/ 6350 h 322326"/>
              <a:gd name="connsiteX8" fmla="*/ 319341 w 325691"/>
              <a:gd name="connsiteY8" fmla="*/ 14604 h 322326"/>
              <a:gd name="connsiteX9" fmla="*/ 293560 w 325691"/>
              <a:gd name="connsiteY9" fmla="*/ 20954 h 322326"/>
              <a:gd name="connsiteX10" fmla="*/ 283286 w 325691"/>
              <a:gd name="connsiteY10" fmla="*/ 33654 h 322326"/>
              <a:gd name="connsiteX11" fmla="*/ 279603 w 325691"/>
              <a:gd name="connsiteY11" fmla="*/ 63880 h 322326"/>
              <a:gd name="connsiteX12" fmla="*/ 279603 w 325691"/>
              <a:gd name="connsiteY12" fmla="*/ 315976 h 322326"/>
              <a:gd name="connsiteX13" fmla="*/ 272008 w 325691"/>
              <a:gd name="connsiteY13" fmla="*/ 315976 h 322326"/>
              <a:gd name="connsiteX14" fmla="*/ 67297 w 325691"/>
              <a:gd name="connsiteY14" fmla="*/ 63880 h 322326"/>
              <a:gd name="connsiteX15" fmla="*/ 67297 w 325691"/>
              <a:gd name="connsiteY15" fmla="*/ 256285 h 322326"/>
              <a:gd name="connsiteX16" fmla="*/ 79247 w 325691"/>
              <a:gd name="connsiteY16" fmla="*/ 291591 h 322326"/>
              <a:gd name="connsiteX17" fmla="*/ 106591 w 325691"/>
              <a:gd name="connsiteY17" fmla="*/ 300735 h 322326"/>
              <a:gd name="connsiteX18" fmla="*/ 113741 w 325691"/>
              <a:gd name="connsiteY18" fmla="*/ 300735 h 322326"/>
              <a:gd name="connsiteX19" fmla="*/ 113741 w 325691"/>
              <a:gd name="connsiteY19" fmla="*/ 308990 h 322326"/>
              <a:gd name="connsiteX20" fmla="*/ 6350 w 325691"/>
              <a:gd name="connsiteY20" fmla="*/ 308990 h 322326"/>
              <a:gd name="connsiteX21" fmla="*/ 6350 w 325691"/>
              <a:gd name="connsiteY21" fmla="*/ 300735 h 322326"/>
              <a:gd name="connsiteX22" fmla="*/ 41186 w 325691"/>
              <a:gd name="connsiteY22" fmla="*/ 290448 h 322326"/>
              <a:gd name="connsiteX23" fmla="*/ 51003 w 325691"/>
              <a:gd name="connsiteY23" fmla="*/ 256285 h 322326"/>
              <a:gd name="connsiteX24" fmla="*/ 51003 w 325691"/>
              <a:gd name="connsiteY24" fmla="*/ 42671 h 322326"/>
              <a:gd name="connsiteX25" fmla="*/ 44526 w 325691"/>
              <a:gd name="connsiteY25" fmla="*/ 34670 h 322326"/>
              <a:gd name="connsiteX26" fmla="*/ 27558 w 325691"/>
              <a:gd name="connsiteY26" fmla="*/ 18795 h 322326"/>
              <a:gd name="connsiteX27" fmla="*/ 6350 w 325691"/>
              <a:gd name="connsiteY27" fmla="*/ 14604 h 322326"/>
              <a:gd name="connsiteX28" fmla="*/ 6350 w 325691"/>
              <a:gd name="connsiteY28" fmla="*/ 6350 h 322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25691" h="322326">
                <a:moveTo>
                  <a:pt x="6350" y="6350"/>
                </a:moveTo>
                <a:lnTo>
                  <a:pt x="113741" y="6350"/>
                </a:lnTo>
                <a:lnTo>
                  <a:pt x="263080" y="194055"/>
                </a:lnTo>
                <a:lnTo>
                  <a:pt x="263080" y="63880"/>
                </a:lnTo>
                <a:cubicBezTo>
                  <a:pt x="263080" y="45719"/>
                  <a:pt x="260476" y="33527"/>
                  <a:pt x="255269" y="27050"/>
                </a:cubicBezTo>
                <a:cubicBezTo>
                  <a:pt x="248132" y="18414"/>
                  <a:pt x="236143" y="14223"/>
                  <a:pt x="219329" y="14604"/>
                </a:cubicBezTo>
                <a:lnTo>
                  <a:pt x="219329" y="6350"/>
                </a:lnTo>
                <a:lnTo>
                  <a:pt x="319341" y="6350"/>
                </a:lnTo>
                <a:lnTo>
                  <a:pt x="319341" y="14604"/>
                </a:lnTo>
                <a:cubicBezTo>
                  <a:pt x="306539" y="16255"/>
                  <a:pt x="297941" y="18287"/>
                  <a:pt x="293560" y="20954"/>
                </a:cubicBezTo>
                <a:cubicBezTo>
                  <a:pt x="289166" y="23494"/>
                  <a:pt x="285737" y="27812"/>
                  <a:pt x="283286" y="33654"/>
                </a:cubicBezTo>
                <a:cubicBezTo>
                  <a:pt x="280835" y="39496"/>
                  <a:pt x="279603" y="49656"/>
                  <a:pt x="279603" y="63880"/>
                </a:cubicBezTo>
                <a:lnTo>
                  <a:pt x="279603" y="315976"/>
                </a:lnTo>
                <a:lnTo>
                  <a:pt x="272008" y="315976"/>
                </a:lnTo>
                <a:lnTo>
                  <a:pt x="67297" y="63880"/>
                </a:lnTo>
                <a:lnTo>
                  <a:pt x="67297" y="256285"/>
                </a:lnTo>
                <a:cubicBezTo>
                  <a:pt x="67297" y="273811"/>
                  <a:pt x="71285" y="285495"/>
                  <a:pt x="79247" y="291591"/>
                </a:cubicBezTo>
                <a:cubicBezTo>
                  <a:pt x="87210" y="297687"/>
                  <a:pt x="96316" y="300735"/>
                  <a:pt x="106591" y="300735"/>
                </a:cubicBezTo>
                <a:lnTo>
                  <a:pt x="113741" y="300735"/>
                </a:lnTo>
                <a:lnTo>
                  <a:pt x="113741" y="308990"/>
                </a:lnTo>
                <a:lnTo>
                  <a:pt x="6350" y="308990"/>
                </a:lnTo>
                <a:lnTo>
                  <a:pt x="6350" y="300735"/>
                </a:lnTo>
                <a:cubicBezTo>
                  <a:pt x="23025" y="300608"/>
                  <a:pt x="34632" y="297179"/>
                  <a:pt x="41186" y="290448"/>
                </a:cubicBezTo>
                <a:cubicBezTo>
                  <a:pt x="47726" y="283844"/>
                  <a:pt x="51003" y="272414"/>
                  <a:pt x="51003" y="256285"/>
                </a:cubicBezTo>
                <a:lnTo>
                  <a:pt x="51003" y="42671"/>
                </a:lnTo>
                <a:lnTo>
                  <a:pt x="44526" y="34670"/>
                </a:lnTo>
                <a:cubicBezTo>
                  <a:pt x="38125" y="26669"/>
                  <a:pt x="32473" y="21335"/>
                  <a:pt x="27558" y="18795"/>
                </a:cubicBezTo>
                <a:cubicBezTo>
                  <a:pt x="22656" y="16255"/>
                  <a:pt x="15582" y="14858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632193" y="687197"/>
            <a:ext cx="61595" cy="95123"/>
          </a:xfrm>
          <a:custGeom>
            <a:avLst/>
            <a:gdLst>
              <a:gd name="connsiteX0" fmla="*/ 55245 w 61595"/>
              <a:gd name="connsiteY0" fmla="*/ 6350 h 95123"/>
              <a:gd name="connsiteX1" fmla="*/ 14986 w 61595"/>
              <a:gd name="connsiteY1" fmla="*/ 40258 h 95123"/>
              <a:gd name="connsiteX2" fmla="*/ 6350 w 61595"/>
              <a:gd name="connsiteY2" fmla="*/ 64643 h 95123"/>
              <a:gd name="connsiteX3" fmla="*/ 13716 w 61595"/>
              <a:gd name="connsiteY3" fmla="*/ 82676 h 95123"/>
              <a:gd name="connsiteX4" fmla="*/ 29337 w 61595"/>
              <a:gd name="connsiteY4" fmla="*/ 88772 h 95123"/>
              <a:gd name="connsiteX5" fmla="*/ 55245 w 61595"/>
              <a:gd name="connsiteY5" fmla="*/ 76200 h 95123"/>
              <a:gd name="connsiteX6" fmla="*/ 55245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5" y="6350"/>
                </a:moveTo>
                <a:cubicBezTo>
                  <a:pt x="37211" y="16890"/>
                  <a:pt x="23749" y="28194"/>
                  <a:pt x="14986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9" y="86740"/>
                  <a:pt x="22606" y="88772"/>
                  <a:pt x="29337" y="88772"/>
                </a:cubicBezTo>
                <a:cubicBezTo>
                  <a:pt x="36703" y="88772"/>
                  <a:pt x="45339" y="84581"/>
                  <a:pt x="55245" y="76200"/>
                </a:cubicBezTo>
                <a:lnTo>
                  <a:pt x="5524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843017" y="687197"/>
            <a:ext cx="61595" cy="95123"/>
          </a:xfrm>
          <a:custGeom>
            <a:avLst/>
            <a:gdLst>
              <a:gd name="connsiteX0" fmla="*/ 55245 w 61595"/>
              <a:gd name="connsiteY0" fmla="*/ 6350 h 95123"/>
              <a:gd name="connsiteX1" fmla="*/ 14985 w 61595"/>
              <a:gd name="connsiteY1" fmla="*/ 40258 h 95123"/>
              <a:gd name="connsiteX2" fmla="*/ 6350 w 61595"/>
              <a:gd name="connsiteY2" fmla="*/ 64643 h 95123"/>
              <a:gd name="connsiteX3" fmla="*/ 13716 w 61595"/>
              <a:gd name="connsiteY3" fmla="*/ 82676 h 95123"/>
              <a:gd name="connsiteX4" fmla="*/ 29336 w 61595"/>
              <a:gd name="connsiteY4" fmla="*/ 88772 h 95123"/>
              <a:gd name="connsiteX5" fmla="*/ 55245 w 61595"/>
              <a:gd name="connsiteY5" fmla="*/ 76200 h 95123"/>
              <a:gd name="connsiteX6" fmla="*/ 55245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5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3" y="88772"/>
                  <a:pt x="45339" y="84581"/>
                  <a:pt x="55245" y="76200"/>
                </a:cubicBezTo>
                <a:lnTo>
                  <a:pt x="55245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914395" y="616458"/>
            <a:ext cx="85217" cy="183895"/>
          </a:xfrm>
          <a:custGeom>
            <a:avLst/>
            <a:gdLst>
              <a:gd name="connsiteX0" fmla="*/ 43433 w 85217"/>
              <a:gd name="connsiteY0" fmla="*/ 6350 h 183895"/>
              <a:gd name="connsiteX1" fmla="*/ 6350 w 85217"/>
              <a:gd name="connsiteY1" fmla="*/ 38988 h 183895"/>
              <a:gd name="connsiteX2" fmla="*/ 6350 w 85217"/>
              <a:gd name="connsiteY2" fmla="*/ 150368 h 183895"/>
              <a:gd name="connsiteX3" fmla="*/ 47371 w 85217"/>
              <a:gd name="connsiteY3" fmla="*/ 177545 h 183895"/>
              <a:gd name="connsiteX4" fmla="*/ 67310 w 85217"/>
              <a:gd name="connsiteY4" fmla="*/ 164845 h 183895"/>
              <a:gd name="connsiteX5" fmla="*/ 78867 w 85217"/>
              <a:gd name="connsiteY5" fmla="*/ 93472 h 183895"/>
              <a:gd name="connsiteX6" fmla="*/ 66167 w 85217"/>
              <a:gd name="connsiteY6" fmla="*/ 19558 h 183895"/>
              <a:gd name="connsiteX7" fmla="*/ 43433 w 85217"/>
              <a:gd name="connsiteY7" fmla="*/ 6350 h 1838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217" h="183895">
                <a:moveTo>
                  <a:pt x="43433" y="6350"/>
                </a:moveTo>
                <a:cubicBezTo>
                  <a:pt x="28321" y="6350"/>
                  <a:pt x="16002" y="17272"/>
                  <a:pt x="6350" y="38988"/>
                </a:cubicBezTo>
                <a:lnTo>
                  <a:pt x="6350" y="150368"/>
                </a:lnTo>
                <a:cubicBezTo>
                  <a:pt x="19177" y="168529"/>
                  <a:pt x="32766" y="177545"/>
                  <a:pt x="47371" y="177545"/>
                </a:cubicBezTo>
                <a:cubicBezTo>
                  <a:pt x="55499" y="177545"/>
                  <a:pt x="62102" y="173354"/>
                  <a:pt x="67310" y="164845"/>
                </a:cubicBezTo>
                <a:cubicBezTo>
                  <a:pt x="75057" y="152400"/>
                  <a:pt x="78867" y="128523"/>
                  <a:pt x="78867" y="93472"/>
                </a:cubicBezTo>
                <a:cubicBezTo>
                  <a:pt x="78867" y="57404"/>
                  <a:pt x="74676" y="32765"/>
                  <a:pt x="66167" y="19558"/>
                </a:cubicBezTo>
                <a:cubicBezTo>
                  <a:pt x="60452" y="10794"/>
                  <a:pt x="52958" y="6350"/>
                  <a:pt x="4343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979798" y="604138"/>
            <a:ext cx="85597" cy="193802"/>
          </a:xfrm>
          <a:custGeom>
            <a:avLst/>
            <a:gdLst>
              <a:gd name="connsiteX0" fmla="*/ 47371 w 85597"/>
              <a:gd name="connsiteY0" fmla="*/ 6350 h 193802"/>
              <a:gd name="connsiteX1" fmla="*/ 21082 w 85597"/>
              <a:gd name="connsiteY1" fmla="*/ 21336 h 193802"/>
              <a:gd name="connsiteX2" fmla="*/ 6350 w 85597"/>
              <a:gd name="connsiteY2" fmla="*/ 106806 h 193802"/>
              <a:gd name="connsiteX3" fmla="*/ 19050 w 85597"/>
              <a:gd name="connsiteY3" fmla="*/ 174244 h 193802"/>
              <a:gd name="connsiteX4" fmla="*/ 41529 w 85597"/>
              <a:gd name="connsiteY4" fmla="*/ 187452 h 193802"/>
              <a:gd name="connsiteX5" fmla="*/ 59816 w 85597"/>
              <a:gd name="connsiteY5" fmla="*/ 181863 h 193802"/>
              <a:gd name="connsiteX6" fmla="*/ 79247 w 85597"/>
              <a:gd name="connsiteY6" fmla="*/ 164211 h 193802"/>
              <a:gd name="connsiteX7" fmla="*/ 79247 w 85597"/>
              <a:gd name="connsiteY7" fmla="*/ 78231 h 193802"/>
              <a:gd name="connsiteX8" fmla="*/ 75438 w 85597"/>
              <a:gd name="connsiteY8" fmla="*/ 30734 h 193802"/>
              <a:gd name="connsiteX9" fmla="*/ 60960 w 85597"/>
              <a:gd name="connsiteY9" fmla="*/ 10668 h 193802"/>
              <a:gd name="connsiteX10" fmla="*/ 47371 w 85597"/>
              <a:gd name="connsiteY10" fmla="*/ 6350 h 193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5597" h="193802">
                <a:moveTo>
                  <a:pt x="47371" y="6350"/>
                </a:moveTo>
                <a:cubicBezTo>
                  <a:pt x="36067" y="6350"/>
                  <a:pt x="27304" y="11430"/>
                  <a:pt x="21082" y="21336"/>
                </a:cubicBezTo>
                <a:cubicBezTo>
                  <a:pt x="11176" y="36702"/>
                  <a:pt x="6350" y="65151"/>
                  <a:pt x="6350" y="106806"/>
                </a:cubicBezTo>
                <a:cubicBezTo>
                  <a:pt x="6350" y="138811"/>
                  <a:pt x="10541" y="161290"/>
                  <a:pt x="19050" y="174244"/>
                </a:cubicBezTo>
                <a:cubicBezTo>
                  <a:pt x="24891" y="183006"/>
                  <a:pt x="32385" y="187452"/>
                  <a:pt x="41529" y="187452"/>
                </a:cubicBezTo>
                <a:cubicBezTo>
                  <a:pt x="46990" y="187452"/>
                  <a:pt x="52959" y="185547"/>
                  <a:pt x="59816" y="181863"/>
                </a:cubicBezTo>
                <a:cubicBezTo>
                  <a:pt x="66547" y="178180"/>
                  <a:pt x="73025" y="172212"/>
                  <a:pt x="79247" y="164211"/>
                </a:cubicBezTo>
                <a:lnTo>
                  <a:pt x="79247" y="78231"/>
                </a:lnTo>
                <a:cubicBezTo>
                  <a:pt x="79247" y="54355"/>
                  <a:pt x="77978" y="38480"/>
                  <a:pt x="75438" y="30734"/>
                </a:cubicBezTo>
                <a:cubicBezTo>
                  <a:pt x="72771" y="22987"/>
                  <a:pt x="67945" y="16255"/>
                  <a:pt x="60960" y="10668"/>
                </a:cubicBezTo>
                <a:cubicBezTo>
                  <a:pt x="57404" y="7747"/>
                  <a:pt x="52832" y="6350"/>
                  <a:pt x="473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212203" y="603758"/>
            <a:ext cx="73406" cy="86359"/>
          </a:xfrm>
          <a:custGeom>
            <a:avLst/>
            <a:gdLst>
              <a:gd name="connsiteX0" fmla="*/ 38480 w 73406"/>
              <a:gd name="connsiteY0" fmla="*/ 6350 h 86359"/>
              <a:gd name="connsiteX1" fmla="*/ 19557 w 73406"/>
              <a:gd name="connsiteY1" fmla="*/ 17652 h 86359"/>
              <a:gd name="connsiteX2" fmla="*/ 6350 w 73406"/>
              <a:gd name="connsiteY2" fmla="*/ 72136 h 86359"/>
              <a:gd name="connsiteX3" fmla="*/ 6350 w 73406"/>
              <a:gd name="connsiteY3" fmla="*/ 80009 h 86359"/>
              <a:gd name="connsiteX4" fmla="*/ 67055 w 73406"/>
              <a:gd name="connsiteY4" fmla="*/ 80009 h 86359"/>
              <a:gd name="connsiteX5" fmla="*/ 63245 w 73406"/>
              <a:gd name="connsiteY5" fmla="*/ 30606 h 86359"/>
              <a:gd name="connsiteX6" fmla="*/ 51053 w 73406"/>
              <a:gd name="connsiteY6" fmla="*/ 10286 h 86359"/>
              <a:gd name="connsiteX7" fmla="*/ 38480 w 73406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6" h="86359">
                <a:moveTo>
                  <a:pt x="38480" y="6350"/>
                </a:moveTo>
                <a:cubicBezTo>
                  <a:pt x="30733" y="6350"/>
                  <a:pt x="24510" y="10159"/>
                  <a:pt x="19557" y="17652"/>
                </a:cubicBezTo>
                <a:cubicBezTo>
                  <a:pt x="1079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5" y="14986"/>
                  <a:pt x="51053" y="10286"/>
                </a:cubicBezTo>
                <a:cubicBezTo>
                  <a:pt x="47878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852795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192903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7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7" y="17652"/>
                </a:cubicBezTo>
                <a:cubicBezTo>
                  <a:pt x="1079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7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536947" y="595502"/>
            <a:ext cx="233045" cy="227711"/>
          </a:xfrm>
          <a:custGeom>
            <a:avLst/>
            <a:gdLst>
              <a:gd name="connsiteX0" fmla="*/ 6350 w 233045"/>
              <a:gd name="connsiteY0" fmla="*/ 6350 h 227711"/>
              <a:gd name="connsiteX1" fmla="*/ 117221 w 233045"/>
              <a:gd name="connsiteY1" fmla="*/ 6350 h 227711"/>
              <a:gd name="connsiteX2" fmla="*/ 117221 w 233045"/>
              <a:gd name="connsiteY2" fmla="*/ 14605 h 227711"/>
              <a:gd name="connsiteX3" fmla="*/ 102997 w 233045"/>
              <a:gd name="connsiteY3" fmla="*/ 18415 h 227711"/>
              <a:gd name="connsiteX4" fmla="*/ 97663 w 233045"/>
              <a:gd name="connsiteY4" fmla="*/ 29972 h 227711"/>
              <a:gd name="connsiteX5" fmla="*/ 107442 w 233045"/>
              <a:gd name="connsiteY5" fmla="*/ 60959 h 227711"/>
              <a:gd name="connsiteX6" fmla="*/ 141859 w 233045"/>
              <a:gd name="connsiteY6" fmla="*/ 139319 h 227711"/>
              <a:gd name="connsiteX7" fmla="*/ 169291 w 233045"/>
              <a:gd name="connsiteY7" fmla="*/ 71755 h 227711"/>
              <a:gd name="connsiteX8" fmla="*/ 181102 w 233045"/>
              <a:gd name="connsiteY8" fmla="*/ 30606 h 227711"/>
              <a:gd name="connsiteX9" fmla="*/ 176022 w 233045"/>
              <a:gd name="connsiteY9" fmla="*/ 19430 h 227711"/>
              <a:gd name="connsiteX10" fmla="*/ 158369 w 233045"/>
              <a:gd name="connsiteY10" fmla="*/ 14605 h 227711"/>
              <a:gd name="connsiteX11" fmla="*/ 158369 w 233045"/>
              <a:gd name="connsiteY11" fmla="*/ 6350 h 227711"/>
              <a:gd name="connsiteX12" fmla="*/ 226695 w 233045"/>
              <a:gd name="connsiteY12" fmla="*/ 6350 h 227711"/>
              <a:gd name="connsiteX13" fmla="*/ 226695 w 233045"/>
              <a:gd name="connsiteY13" fmla="*/ 14605 h 227711"/>
              <a:gd name="connsiteX14" fmla="*/ 210566 w 233045"/>
              <a:gd name="connsiteY14" fmla="*/ 21970 h 227711"/>
              <a:gd name="connsiteX15" fmla="*/ 191770 w 233045"/>
              <a:gd name="connsiteY15" fmla="*/ 57404 h 227711"/>
              <a:gd name="connsiteX16" fmla="*/ 122173 w 233045"/>
              <a:gd name="connsiteY16" fmla="*/ 221361 h 227711"/>
              <a:gd name="connsiteX17" fmla="*/ 111633 w 233045"/>
              <a:gd name="connsiteY17" fmla="*/ 221361 h 227711"/>
              <a:gd name="connsiteX18" fmla="*/ 41402 w 233045"/>
              <a:gd name="connsiteY18" fmla="*/ 59436 h 227711"/>
              <a:gd name="connsiteX19" fmla="*/ 21463 w 233045"/>
              <a:gd name="connsiteY19" fmla="*/ 22352 h 227711"/>
              <a:gd name="connsiteX20" fmla="*/ 6350 w 233045"/>
              <a:gd name="connsiteY20" fmla="*/ 14605 h 227711"/>
              <a:gd name="connsiteX21" fmla="*/ 6350 w 233045"/>
              <a:gd name="connsiteY21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33045" h="227711">
                <a:moveTo>
                  <a:pt x="6350" y="6350"/>
                </a:moveTo>
                <a:lnTo>
                  <a:pt x="117221" y="6350"/>
                </a:lnTo>
                <a:lnTo>
                  <a:pt x="117221" y="14605"/>
                </a:lnTo>
                <a:cubicBezTo>
                  <a:pt x="110236" y="14605"/>
                  <a:pt x="105536" y="15875"/>
                  <a:pt x="102997" y="18415"/>
                </a:cubicBezTo>
                <a:cubicBezTo>
                  <a:pt x="99441" y="21590"/>
                  <a:pt x="97663" y="25527"/>
                  <a:pt x="97663" y="29972"/>
                </a:cubicBezTo>
                <a:cubicBezTo>
                  <a:pt x="97663" y="35433"/>
                  <a:pt x="100838" y="45847"/>
                  <a:pt x="107442" y="60959"/>
                </a:cubicBezTo>
                <a:lnTo>
                  <a:pt x="141859" y="139319"/>
                </a:lnTo>
                <a:lnTo>
                  <a:pt x="169291" y="71755"/>
                </a:lnTo>
                <a:cubicBezTo>
                  <a:pt x="177165" y="52323"/>
                  <a:pt x="181102" y="38734"/>
                  <a:pt x="181102" y="30606"/>
                </a:cubicBezTo>
                <a:cubicBezTo>
                  <a:pt x="181102" y="26034"/>
                  <a:pt x="179451" y="22225"/>
                  <a:pt x="176022" y="19430"/>
                </a:cubicBezTo>
                <a:cubicBezTo>
                  <a:pt x="172720" y="16509"/>
                  <a:pt x="166878" y="14859"/>
                  <a:pt x="158369" y="14605"/>
                </a:cubicBezTo>
                <a:lnTo>
                  <a:pt x="158369" y="6350"/>
                </a:lnTo>
                <a:lnTo>
                  <a:pt x="226695" y="6350"/>
                </a:lnTo>
                <a:lnTo>
                  <a:pt x="226695" y="14605"/>
                </a:lnTo>
                <a:cubicBezTo>
                  <a:pt x="220091" y="15494"/>
                  <a:pt x="214757" y="17906"/>
                  <a:pt x="210566" y="21970"/>
                </a:cubicBezTo>
                <a:cubicBezTo>
                  <a:pt x="206375" y="25908"/>
                  <a:pt x="200152" y="37845"/>
                  <a:pt x="191770" y="57404"/>
                </a:cubicBezTo>
                <a:lnTo>
                  <a:pt x="122173" y="221361"/>
                </a:lnTo>
                <a:lnTo>
                  <a:pt x="111633" y="221361"/>
                </a:lnTo>
                <a:lnTo>
                  <a:pt x="41402" y="59436"/>
                </a:lnTo>
                <a:cubicBezTo>
                  <a:pt x="32892" y="40005"/>
                  <a:pt x="26289" y="27559"/>
                  <a:pt x="21463" y="22352"/>
                </a:cubicBezTo>
                <a:cubicBezTo>
                  <a:pt x="18034" y="18541"/>
                  <a:pt x="12954" y="15875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415535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3 w 125476"/>
              <a:gd name="connsiteY1" fmla="*/ 6350 h 221361"/>
              <a:gd name="connsiteX2" fmla="*/ 93853 w 125476"/>
              <a:gd name="connsiteY2" fmla="*/ 171704 h 221361"/>
              <a:gd name="connsiteX3" fmla="*/ 99060 w 125476"/>
              <a:gd name="connsiteY3" fmla="*/ 200025 h 221361"/>
              <a:gd name="connsiteX4" fmla="*/ 119126 w 125476"/>
              <a:gd name="connsiteY4" fmla="*/ 207009 h 221361"/>
              <a:gd name="connsiteX5" fmla="*/ 119126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9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3" y="6350"/>
                </a:lnTo>
                <a:lnTo>
                  <a:pt x="93853" y="171704"/>
                </a:lnTo>
                <a:cubicBezTo>
                  <a:pt x="93853" y="186436"/>
                  <a:pt x="95630" y="195834"/>
                  <a:pt x="99060" y="200025"/>
                </a:cubicBezTo>
                <a:cubicBezTo>
                  <a:pt x="102489" y="204088"/>
                  <a:pt x="109092" y="206375"/>
                  <a:pt x="119126" y="207009"/>
                </a:cubicBezTo>
                <a:lnTo>
                  <a:pt x="119126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1" y="206755"/>
                  <a:pt x="22479" y="204088"/>
                  <a:pt x="26923" y="199009"/>
                </a:cubicBezTo>
                <a:cubicBezTo>
                  <a:pt x="29845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1" y="25654"/>
                  <a:pt x="26289" y="21590"/>
                </a:cubicBezTo>
                <a:cubicBezTo>
                  <a:pt x="22860" y="17526"/>
                  <a:pt x="16129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165727" y="595502"/>
            <a:ext cx="238125" cy="227711"/>
          </a:xfrm>
          <a:custGeom>
            <a:avLst/>
            <a:gdLst>
              <a:gd name="connsiteX0" fmla="*/ 6350 w 238125"/>
              <a:gd name="connsiteY0" fmla="*/ 6350 h 227711"/>
              <a:gd name="connsiteX1" fmla="*/ 91439 w 238125"/>
              <a:gd name="connsiteY1" fmla="*/ 6350 h 227711"/>
              <a:gd name="connsiteX2" fmla="*/ 91439 w 238125"/>
              <a:gd name="connsiteY2" fmla="*/ 148970 h 227711"/>
              <a:gd name="connsiteX3" fmla="*/ 93471 w 238125"/>
              <a:gd name="connsiteY3" fmla="*/ 177800 h 227711"/>
              <a:gd name="connsiteX4" fmla="*/ 100202 w 238125"/>
              <a:gd name="connsiteY4" fmla="*/ 187579 h 227711"/>
              <a:gd name="connsiteX5" fmla="*/ 110870 w 238125"/>
              <a:gd name="connsiteY5" fmla="*/ 190880 h 227711"/>
              <a:gd name="connsiteX6" fmla="*/ 125348 w 238125"/>
              <a:gd name="connsiteY6" fmla="*/ 186690 h 227711"/>
              <a:gd name="connsiteX7" fmla="*/ 146811 w 238125"/>
              <a:gd name="connsiteY7" fmla="*/ 163322 h 227711"/>
              <a:gd name="connsiteX8" fmla="*/ 146811 w 238125"/>
              <a:gd name="connsiteY8" fmla="*/ 51688 h 227711"/>
              <a:gd name="connsiteX9" fmla="*/ 142366 w 238125"/>
              <a:gd name="connsiteY9" fmla="*/ 22225 h 227711"/>
              <a:gd name="connsiteX10" fmla="*/ 124205 w 238125"/>
              <a:gd name="connsiteY10" fmla="*/ 14605 h 227711"/>
              <a:gd name="connsiteX11" fmla="*/ 124205 w 238125"/>
              <a:gd name="connsiteY11" fmla="*/ 6350 h 227711"/>
              <a:gd name="connsiteX12" fmla="*/ 209295 w 238125"/>
              <a:gd name="connsiteY12" fmla="*/ 6350 h 227711"/>
              <a:gd name="connsiteX13" fmla="*/ 209295 w 238125"/>
              <a:gd name="connsiteY13" fmla="*/ 169672 h 227711"/>
              <a:gd name="connsiteX14" fmla="*/ 213740 w 238125"/>
              <a:gd name="connsiteY14" fmla="*/ 199516 h 227711"/>
              <a:gd name="connsiteX15" fmla="*/ 231775 w 238125"/>
              <a:gd name="connsiteY15" fmla="*/ 207009 h 227711"/>
              <a:gd name="connsiteX16" fmla="*/ 231775 w 238125"/>
              <a:gd name="connsiteY16" fmla="*/ 215011 h 227711"/>
              <a:gd name="connsiteX17" fmla="*/ 146811 w 238125"/>
              <a:gd name="connsiteY17" fmla="*/ 215011 h 227711"/>
              <a:gd name="connsiteX18" fmla="*/ 146811 w 238125"/>
              <a:gd name="connsiteY18" fmla="*/ 187198 h 227711"/>
              <a:gd name="connsiteX19" fmla="*/ 116839 w 238125"/>
              <a:gd name="connsiteY19" fmla="*/ 213105 h 227711"/>
              <a:gd name="connsiteX20" fmla="*/ 83311 w 238125"/>
              <a:gd name="connsiteY20" fmla="*/ 221361 h 227711"/>
              <a:gd name="connsiteX21" fmla="*/ 51942 w 238125"/>
              <a:gd name="connsiteY21" fmla="*/ 210438 h 227711"/>
              <a:gd name="connsiteX22" fmla="*/ 33527 w 238125"/>
              <a:gd name="connsiteY22" fmla="*/ 185166 h 227711"/>
              <a:gd name="connsiteX23" fmla="*/ 28955 w 238125"/>
              <a:gd name="connsiteY23" fmla="*/ 134493 h 227711"/>
              <a:gd name="connsiteX24" fmla="*/ 28955 w 238125"/>
              <a:gd name="connsiteY24" fmla="*/ 51688 h 227711"/>
              <a:gd name="connsiteX25" fmla="*/ 24510 w 238125"/>
              <a:gd name="connsiteY25" fmla="*/ 22225 h 227711"/>
              <a:gd name="connsiteX26" fmla="*/ 6350 w 238125"/>
              <a:gd name="connsiteY26" fmla="*/ 14605 h 227711"/>
              <a:gd name="connsiteX27" fmla="*/ 6350 w 238125"/>
              <a:gd name="connsiteY27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38125" h="227711">
                <a:moveTo>
                  <a:pt x="6350" y="6350"/>
                </a:moveTo>
                <a:lnTo>
                  <a:pt x="91439" y="6350"/>
                </a:lnTo>
                <a:lnTo>
                  <a:pt x="91439" y="148970"/>
                </a:lnTo>
                <a:cubicBezTo>
                  <a:pt x="91439" y="163830"/>
                  <a:pt x="92075" y="173481"/>
                  <a:pt x="93471" y="177800"/>
                </a:cubicBezTo>
                <a:cubicBezTo>
                  <a:pt x="94995" y="182118"/>
                  <a:pt x="97154" y="185420"/>
                  <a:pt x="100202" y="187579"/>
                </a:cubicBezTo>
                <a:cubicBezTo>
                  <a:pt x="103251" y="189865"/>
                  <a:pt x="106807" y="190880"/>
                  <a:pt x="110870" y="190880"/>
                </a:cubicBezTo>
                <a:cubicBezTo>
                  <a:pt x="116204" y="190880"/>
                  <a:pt x="121030" y="189484"/>
                  <a:pt x="125348" y="186690"/>
                </a:cubicBezTo>
                <a:cubicBezTo>
                  <a:pt x="131317" y="182880"/>
                  <a:pt x="138429" y="175005"/>
                  <a:pt x="146811" y="163322"/>
                </a:cubicBezTo>
                <a:lnTo>
                  <a:pt x="146811" y="51688"/>
                </a:lnTo>
                <a:cubicBezTo>
                  <a:pt x="146811" y="35813"/>
                  <a:pt x="145288" y="26034"/>
                  <a:pt x="142366" y="22225"/>
                </a:cubicBezTo>
                <a:cubicBezTo>
                  <a:pt x="139572" y="18288"/>
                  <a:pt x="133476" y="15748"/>
                  <a:pt x="124205" y="14605"/>
                </a:cubicBezTo>
                <a:lnTo>
                  <a:pt x="124205" y="6350"/>
                </a:lnTo>
                <a:lnTo>
                  <a:pt x="209295" y="6350"/>
                </a:lnTo>
                <a:lnTo>
                  <a:pt x="209295" y="169672"/>
                </a:lnTo>
                <a:cubicBezTo>
                  <a:pt x="209295" y="185673"/>
                  <a:pt x="210819" y="195580"/>
                  <a:pt x="213740" y="199516"/>
                </a:cubicBezTo>
                <a:cubicBezTo>
                  <a:pt x="216661" y="203454"/>
                  <a:pt x="222757" y="205994"/>
                  <a:pt x="231775" y="207009"/>
                </a:cubicBezTo>
                <a:lnTo>
                  <a:pt x="231775" y="215011"/>
                </a:lnTo>
                <a:lnTo>
                  <a:pt x="146811" y="215011"/>
                </a:lnTo>
                <a:lnTo>
                  <a:pt x="146811" y="187198"/>
                </a:lnTo>
                <a:cubicBezTo>
                  <a:pt x="136778" y="199009"/>
                  <a:pt x="126872" y="207772"/>
                  <a:pt x="116839" y="213105"/>
                </a:cubicBezTo>
                <a:cubicBezTo>
                  <a:pt x="106933" y="218566"/>
                  <a:pt x="95757" y="221361"/>
                  <a:pt x="83311" y="221361"/>
                </a:cubicBezTo>
                <a:cubicBezTo>
                  <a:pt x="71627" y="221361"/>
                  <a:pt x="61213" y="217677"/>
                  <a:pt x="51942" y="210438"/>
                </a:cubicBezTo>
                <a:cubicBezTo>
                  <a:pt x="42798" y="203200"/>
                  <a:pt x="36702" y="194818"/>
                  <a:pt x="33527" y="185166"/>
                </a:cubicBezTo>
                <a:cubicBezTo>
                  <a:pt x="30479" y="175513"/>
                  <a:pt x="28955" y="158623"/>
                  <a:pt x="28955" y="134493"/>
                </a:cubicBezTo>
                <a:lnTo>
                  <a:pt x="28955" y="51688"/>
                </a:lnTo>
                <a:cubicBezTo>
                  <a:pt x="28955" y="35813"/>
                  <a:pt x="27432" y="26034"/>
                  <a:pt x="24510" y="22225"/>
                </a:cubicBezTo>
                <a:cubicBezTo>
                  <a:pt x="21589" y="18288"/>
                  <a:pt x="15620" y="15748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086735" y="595502"/>
            <a:ext cx="238125" cy="227711"/>
          </a:xfrm>
          <a:custGeom>
            <a:avLst/>
            <a:gdLst>
              <a:gd name="connsiteX0" fmla="*/ 6350 w 238125"/>
              <a:gd name="connsiteY0" fmla="*/ 6350 h 227711"/>
              <a:gd name="connsiteX1" fmla="*/ 91439 w 238125"/>
              <a:gd name="connsiteY1" fmla="*/ 6350 h 227711"/>
              <a:gd name="connsiteX2" fmla="*/ 91439 w 238125"/>
              <a:gd name="connsiteY2" fmla="*/ 148970 h 227711"/>
              <a:gd name="connsiteX3" fmla="*/ 93472 w 238125"/>
              <a:gd name="connsiteY3" fmla="*/ 177800 h 227711"/>
              <a:gd name="connsiteX4" fmla="*/ 100202 w 238125"/>
              <a:gd name="connsiteY4" fmla="*/ 187579 h 227711"/>
              <a:gd name="connsiteX5" fmla="*/ 110870 w 238125"/>
              <a:gd name="connsiteY5" fmla="*/ 190880 h 227711"/>
              <a:gd name="connsiteX6" fmla="*/ 125348 w 238125"/>
              <a:gd name="connsiteY6" fmla="*/ 186690 h 227711"/>
              <a:gd name="connsiteX7" fmla="*/ 146811 w 238125"/>
              <a:gd name="connsiteY7" fmla="*/ 163322 h 227711"/>
              <a:gd name="connsiteX8" fmla="*/ 146811 w 238125"/>
              <a:gd name="connsiteY8" fmla="*/ 51688 h 227711"/>
              <a:gd name="connsiteX9" fmla="*/ 142366 w 238125"/>
              <a:gd name="connsiteY9" fmla="*/ 22225 h 227711"/>
              <a:gd name="connsiteX10" fmla="*/ 124205 w 238125"/>
              <a:gd name="connsiteY10" fmla="*/ 14605 h 227711"/>
              <a:gd name="connsiteX11" fmla="*/ 124205 w 238125"/>
              <a:gd name="connsiteY11" fmla="*/ 6350 h 227711"/>
              <a:gd name="connsiteX12" fmla="*/ 209295 w 238125"/>
              <a:gd name="connsiteY12" fmla="*/ 6350 h 227711"/>
              <a:gd name="connsiteX13" fmla="*/ 209295 w 238125"/>
              <a:gd name="connsiteY13" fmla="*/ 169672 h 227711"/>
              <a:gd name="connsiteX14" fmla="*/ 213741 w 238125"/>
              <a:gd name="connsiteY14" fmla="*/ 199516 h 227711"/>
              <a:gd name="connsiteX15" fmla="*/ 231774 w 238125"/>
              <a:gd name="connsiteY15" fmla="*/ 207009 h 227711"/>
              <a:gd name="connsiteX16" fmla="*/ 231774 w 238125"/>
              <a:gd name="connsiteY16" fmla="*/ 215011 h 227711"/>
              <a:gd name="connsiteX17" fmla="*/ 146811 w 238125"/>
              <a:gd name="connsiteY17" fmla="*/ 215011 h 227711"/>
              <a:gd name="connsiteX18" fmla="*/ 146811 w 238125"/>
              <a:gd name="connsiteY18" fmla="*/ 187198 h 227711"/>
              <a:gd name="connsiteX19" fmla="*/ 116839 w 238125"/>
              <a:gd name="connsiteY19" fmla="*/ 213105 h 227711"/>
              <a:gd name="connsiteX20" fmla="*/ 83311 w 238125"/>
              <a:gd name="connsiteY20" fmla="*/ 221361 h 227711"/>
              <a:gd name="connsiteX21" fmla="*/ 51942 w 238125"/>
              <a:gd name="connsiteY21" fmla="*/ 210438 h 227711"/>
              <a:gd name="connsiteX22" fmla="*/ 33527 w 238125"/>
              <a:gd name="connsiteY22" fmla="*/ 185166 h 227711"/>
              <a:gd name="connsiteX23" fmla="*/ 28955 w 238125"/>
              <a:gd name="connsiteY23" fmla="*/ 134493 h 227711"/>
              <a:gd name="connsiteX24" fmla="*/ 28955 w 238125"/>
              <a:gd name="connsiteY24" fmla="*/ 51688 h 227711"/>
              <a:gd name="connsiteX25" fmla="*/ 24510 w 238125"/>
              <a:gd name="connsiteY25" fmla="*/ 22225 h 227711"/>
              <a:gd name="connsiteX26" fmla="*/ 6350 w 238125"/>
              <a:gd name="connsiteY26" fmla="*/ 14605 h 227711"/>
              <a:gd name="connsiteX27" fmla="*/ 6350 w 238125"/>
              <a:gd name="connsiteY27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38125" h="227711">
                <a:moveTo>
                  <a:pt x="6350" y="6350"/>
                </a:moveTo>
                <a:lnTo>
                  <a:pt x="91439" y="6350"/>
                </a:lnTo>
                <a:lnTo>
                  <a:pt x="91439" y="148970"/>
                </a:lnTo>
                <a:cubicBezTo>
                  <a:pt x="91439" y="163830"/>
                  <a:pt x="92075" y="173481"/>
                  <a:pt x="93472" y="177800"/>
                </a:cubicBezTo>
                <a:cubicBezTo>
                  <a:pt x="94995" y="182118"/>
                  <a:pt x="97154" y="185420"/>
                  <a:pt x="100202" y="187579"/>
                </a:cubicBezTo>
                <a:cubicBezTo>
                  <a:pt x="103250" y="189865"/>
                  <a:pt x="106807" y="190880"/>
                  <a:pt x="110870" y="190880"/>
                </a:cubicBezTo>
                <a:cubicBezTo>
                  <a:pt x="116204" y="190880"/>
                  <a:pt x="121030" y="189484"/>
                  <a:pt x="125348" y="186690"/>
                </a:cubicBezTo>
                <a:cubicBezTo>
                  <a:pt x="131317" y="182880"/>
                  <a:pt x="138429" y="175005"/>
                  <a:pt x="146811" y="163322"/>
                </a:cubicBezTo>
                <a:lnTo>
                  <a:pt x="146811" y="51688"/>
                </a:lnTo>
                <a:cubicBezTo>
                  <a:pt x="146811" y="35813"/>
                  <a:pt x="145288" y="26034"/>
                  <a:pt x="142366" y="22225"/>
                </a:cubicBezTo>
                <a:cubicBezTo>
                  <a:pt x="139572" y="18288"/>
                  <a:pt x="133476" y="15748"/>
                  <a:pt x="124205" y="14605"/>
                </a:cubicBezTo>
                <a:lnTo>
                  <a:pt x="124205" y="6350"/>
                </a:lnTo>
                <a:lnTo>
                  <a:pt x="209295" y="6350"/>
                </a:lnTo>
                <a:lnTo>
                  <a:pt x="209295" y="169672"/>
                </a:lnTo>
                <a:cubicBezTo>
                  <a:pt x="209295" y="185673"/>
                  <a:pt x="210819" y="195580"/>
                  <a:pt x="213741" y="199516"/>
                </a:cubicBezTo>
                <a:cubicBezTo>
                  <a:pt x="216661" y="203454"/>
                  <a:pt x="222757" y="205994"/>
                  <a:pt x="231774" y="207009"/>
                </a:cubicBezTo>
                <a:lnTo>
                  <a:pt x="231774" y="215011"/>
                </a:lnTo>
                <a:lnTo>
                  <a:pt x="146811" y="215011"/>
                </a:lnTo>
                <a:lnTo>
                  <a:pt x="146811" y="187198"/>
                </a:lnTo>
                <a:cubicBezTo>
                  <a:pt x="136779" y="199009"/>
                  <a:pt x="126872" y="207772"/>
                  <a:pt x="116839" y="213105"/>
                </a:cubicBezTo>
                <a:cubicBezTo>
                  <a:pt x="106933" y="218566"/>
                  <a:pt x="95757" y="221361"/>
                  <a:pt x="83311" y="221361"/>
                </a:cubicBezTo>
                <a:cubicBezTo>
                  <a:pt x="71627" y="221361"/>
                  <a:pt x="61213" y="217677"/>
                  <a:pt x="51942" y="210438"/>
                </a:cubicBezTo>
                <a:cubicBezTo>
                  <a:pt x="42798" y="203200"/>
                  <a:pt x="36702" y="194818"/>
                  <a:pt x="33527" y="185166"/>
                </a:cubicBezTo>
                <a:cubicBezTo>
                  <a:pt x="30479" y="175513"/>
                  <a:pt x="28955" y="158623"/>
                  <a:pt x="28955" y="134493"/>
                </a:cubicBezTo>
                <a:lnTo>
                  <a:pt x="28955" y="51688"/>
                </a:lnTo>
                <a:cubicBezTo>
                  <a:pt x="28955" y="35813"/>
                  <a:pt x="27432" y="26034"/>
                  <a:pt x="24510" y="22225"/>
                </a:cubicBezTo>
                <a:cubicBezTo>
                  <a:pt x="21589" y="18288"/>
                  <a:pt x="15620" y="15748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356475" y="589280"/>
            <a:ext cx="156209" cy="233933"/>
          </a:xfrm>
          <a:custGeom>
            <a:avLst/>
            <a:gdLst>
              <a:gd name="connsiteX0" fmla="*/ 70993 w 156209"/>
              <a:gd name="connsiteY0" fmla="*/ 6350 h 233933"/>
              <a:gd name="connsiteX1" fmla="*/ 103885 w 156209"/>
              <a:gd name="connsiteY1" fmla="*/ 14604 h 233933"/>
              <a:gd name="connsiteX2" fmla="*/ 113665 w 156209"/>
              <a:gd name="connsiteY2" fmla="*/ 17906 h 233933"/>
              <a:gd name="connsiteX3" fmla="*/ 120142 w 156209"/>
              <a:gd name="connsiteY3" fmla="*/ 16255 h 233933"/>
              <a:gd name="connsiteX4" fmla="*/ 128016 w 156209"/>
              <a:gd name="connsiteY4" fmla="*/ 6730 h 233933"/>
              <a:gd name="connsiteX5" fmla="*/ 135508 w 156209"/>
              <a:gd name="connsiteY5" fmla="*/ 6730 h 233933"/>
              <a:gd name="connsiteX6" fmla="*/ 138938 w 156209"/>
              <a:gd name="connsiteY6" fmla="*/ 77977 h 233933"/>
              <a:gd name="connsiteX7" fmla="*/ 131318 w 156209"/>
              <a:gd name="connsiteY7" fmla="*/ 77977 h 233933"/>
              <a:gd name="connsiteX8" fmla="*/ 103123 w 156209"/>
              <a:gd name="connsiteY8" fmla="*/ 34670 h 233933"/>
              <a:gd name="connsiteX9" fmla="*/ 73914 w 156209"/>
              <a:gd name="connsiteY9" fmla="*/ 22986 h 233933"/>
              <a:gd name="connsiteX10" fmla="*/ 58293 w 156209"/>
              <a:gd name="connsiteY10" fmla="*/ 29209 h 233933"/>
              <a:gd name="connsiteX11" fmla="*/ 51816 w 156209"/>
              <a:gd name="connsiteY11" fmla="*/ 43306 h 233933"/>
              <a:gd name="connsiteX12" fmla="*/ 56260 w 156209"/>
              <a:gd name="connsiteY12" fmla="*/ 54990 h 233933"/>
              <a:gd name="connsiteX13" fmla="*/ 96266 w 156209"/>
              <a:gd name="connsiteY13" fmla="*/ 86359 h 233933"/>
              <a:gd name="connsiteX14" fmla="*/ 139445 w 156209"/>
              <a:gd name="connsiteY14" fmla="*/ 124078 h 233933"/>
              <a:gd name="connsiteX15" fmla="*/ 149859 w 156209"/>
              <a:gd name="connsiteY15" fmla="*/ 158750 h 233933"/>
              <a:gd name="connsiteX16" fmla="*/ 141096 w 156209"/>
              <a:gd name="connsiteY16" fmla="*/ 192912 h 233933"/>
              <a:gd name="connsiteX17" fmla="*/ 116585 w 156209"/>
              <a:gd name="connsiteY17" fmla="*/ 218566 h 233933"/>
              <a:gd name="connsiteX18" fmla="*/ 81533 w 156209"/>
              <a:gd name="connsiteY18" fmla="*/ 227583 h 233933"/>
              <a:gd name="connsiteX19" fmla="*/ 41529 w 156209"/>
              <a:gd name="connsiteY19" fmla="*/ 218186 h 233933"/>
              <a:gd name="connsiteX20" fmla="*/ 32384 w 156209"/>
              <a:gd name="connsiteY20" fmla="*/ 215645 h 233933"/>
              <a:gd name="connsiteX21" fmla="*/ 20193 w 156209"/>
              <a:gd name="connsiteY21" fmla="*/ 226822 h 233933"/>
              <a:gd name="connsiteX22" fmla="*/ 12827 w 156209"/>
              <a:gd name="connsiteY22" fmla="*/ 226822 h 233933"/>
              <a:gd name="connsiteX23" fmla="*/ 9143 w 156209"/>
              <a:gd name="connsiteY23" fmla="*/ 151891 h 233933"/>
              <a:gd name="connsiteX24" fmla="*/ 16764 w 156209"/>
              <a:gd name="connsiteY24" fmla="*/ 151891 h 233933"/>
              <a:gd name="connsiteX25" fmla="*/ 44322 w 156209"/>
              <a:gd name="connsiteY25" fmla="*/ 196087 h 233933"/>
              <a:gd name="connsiteX26" fmla="*/ 77469 w 156209"/>
              <a:gd name="connsiteY26" fmla="*/ 210819 h 233933"/>
              <a:gd name="connsiteX27" fmla="*/ 94995 w 156209"/>
              <a:gd name="connsiteY27" fmla="*/ 204215 h 233933"/>
              <a:gd name="connsiteX28" fmla="*/ 101854 w 156209"/>
              <a:gd name="connsiteY28" fmla="*/ 188213 h 233933"/>
              <a:gd name="connsiteX29" fmla="*/ 95122 w 156209"/>
              <a:gd name="connsiteY29" fmla="*/ 169671 h 233933"/>
              <a:gd name="connsiteX30" fmla="*/ 65278 w 156209"/>
              <a:gd name="connsiteY30" fmla="*/ 146050 h 233933"/>
              <a:gd name="connsiteX31" fmla="*/ 21081 w 156209"/>
              <a:gd name="connsiteY31" fmla="*/ 109854 h 233933"/>
              <a:gd name="connsiteX32" fmla="*/ 6350 w 156209"/>
              <a:gd name="connsiteY32" fmla="*/ 69468 h 233933"/>
              <a:gd name="connsiteX33" fmla="*/ 22986 w 156209"/>
              <a:gd name="connsiteY33" fmla="*/ 25780 h 233933"/>
              <a:gd name="connsiteX34" fmla="*/ 70993 w 156209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09" h="233933">
                <a:moveTo>
                  <a:pt x="70993" y="6350"/>
                </a:moveTo>
                <a:cubicBezTo>
                  <a:pt x="82295" y="6350"/>
                  <a:pt x="93344" y="9016"/>
                  <a:pt x="103885" y="14604"/>
                </a:cubicBezTo>
                <a:cubicBezTo>
                  <a:pt x="107822" y="16763"/>
                  <a:pt x="111125" y="17906"/>
                  <a:pt x="113665" y="17906"/>
                </a:cubicBezTo>
                <a:cubicBezTo>
                  <a:pt x="116331" y="17906"/>
                  <a:pt x="118491" y="17398"/>
                  <a:pt x="120142" y="16255"/>
                </a:cubicBezTo>
                <a:cubicBezTo>
                  <a:pt x="121793" y="15112"/>
                  <a:pt x="124459" y="11937"/>
                  <a:pt x="128016" y="6730"/>
                </a:cubicBezTo>
                <a:lnTo>
                  <a:pt x="135508" y="6730"/>
                </a:lnTo>
                <a:lnTo>
                  <a:pt x="138938" y="77977"/>
                </a:lnTo>
                <a:lnTo>
                  <a:pt x="131318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4" y="26923"/>
                  <a:pt x="83566" y="22986"/>
                  <a:pt x="73914" y="22986"/>
                </a:cubicBezTo>
                <a:cubicBezTo>
                  <a:pt x="67818" y="22986"/>
                  <a:pt x="62610" y="25018"/>
                  <a:pt x="58293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0" y="54990"/>
                </a:cubicBezTo>
                <a:cubicBezTo>
                  <a:pt x="61086" y="61086"/>
                  <a:pt x="74421" y="71500"/>
                  <a:pt x="96266" y="86359"/>
                </a:cubicBezTo>
                <a:cubicBezTo>
                  <a:pt x="118109" y="101091"/>
                  <a:pt x="132588" y="113664"/>
                  <a:pt x="139445" y="124078"/>
                </a:cubicBezTo>
                <a:cubicBezTo>
                  <a:pt x="146431" y="134365"/>
                  <a:pt x="149859" y="145922"/>
                  <a:pt x="149859" y="158750"/>
                </a:cubicBezTo>
                <a:cubicBezTo>
                  <a:pt x="149859" y="170433"/>
                  <a:pt x="146939" y="181736"/>
                  <a:pt x="141096" y="192912"/>
                </a:cubicBezTo>
                <a:cubicBezTo>
                  <a:pt x="135381" y="204088"/>
                  <a:pt x="127127" y="212597"/>
                  <a:pt x="116585" y="218566"/>
                </a:cubicBezTo>
                <a:cubicBezTo>
                  <a:pt x="106044" y="224536"/>
                  <a:pt x="94360" y="227583"/>
                  <a:pt x="81533" y="227583"/>
                </a:cubicBezTo>
                <a:cubicBezTo>
                  <a:pt x="71628" y="227583"/>
                  <a:pt x="58293" y="224408"/>
                  <a:pt x="41529" y="218186"/>
                </a:cubicBezTo>
                <a:cubicBezTo>
                  <a:pt x="37083" y="216534"/>
                  <a:pt x="34035" y="215645"/>
                  <a:pt x="32384" y="215645"/>
                </a:cubicBezTo>
                <a:cubicBezTo>
                  <a:pt x="27558" y="215645"/>
                  <a:pt x="23368" y="219455"/>
                  <a:pt x="20193" y="226822"/>
                </a:cubicBezTo>
                <a:lnTo>
                  <a:pt x="12827" y="226822"/>
                </a:lnTo>
                <a:lnTo>
                  <a:pt x="9143" y="151891"/>
                </a:lnTo>
                <a:lnTo>
                  <a:pt x="16764" y="151891"/>
                </a:lnTo>
                <a:cubicBezTo>
                  <a:pt x="23494" y="171450"/>
                  <a:pt x="32639" y="186181"/>
                  <a:pt x="44322" y="196087"/>
                </a:cubicBezTo>
                <a:cubicBezTo>
                  <a:pt x="56006" y="205866"/>
                  <a:pt x="67056" y="210819"/>
                  <a:pt x="77469" y="210819"/>
                </a:cubicBezTo>
                <a:cubicBezTo>
                  <a:pt x="84708" y="210819"/>
                  <a:pt x="90551" y="208533"/>
                  <a:pt x="94995" y="204215"/>
                </a:cubicBezTo>
                <a:cubicBezTo>
                  <a:pt x="99568" y="199770"/>
                  <a:pt x="101854" y="194436"/>
                  <a:pt x="101854" y="188213"/>
                </a:cubicBezTo>
                <a:cubicBezTo>
                  <a:pt x="101854" y="181101"/>
                  <a:pt x="99568" y="174878"/>
                  <a:pt x="95122" y="169671"/>
                </a:cubicBezTo>
                <a:cubicBezTo>
                  <a:pt x="90678" y="164464"/>
                  <a:pt x="80771" y="156590"/>
                  <a:pt x="65278" y="146050"/>
                </a:cubicBezTo>
                <a:cubicBezTo>
                  <a:pt x="42418" y="130301"/>
                  <a:pt x="27685" y="118236"/>
                  <a:pt x="21081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153275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8 w 187325"/>
              <a:gd name="connsiteY4" fmla="*/ 175005 h 233933"/>
              <a:gd name="connsiteX5" fmla="*/ 125603 w 187325"/>
              <a:gd name="connsiteY5" fmla="*/ 193547 h 233933"/>
              <a:gd name="connsiteX6" fmla="*/ 149859 w 187325"/>
              <a:gd name="connsiteY6" fmla="*/ 186054 h 233933"/>
              <a:gd name="connsiteX7" fmla="*/ 173355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4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3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19" y="6350"/>
                  <a:pt x="140334" y="14986"/>
                  <a:pt x="155829" y="32257"/>
                </a:cubicBezTo>
                <a:cubicBezTo>
                  <a:pt x="171322" y="49656"/>
                  <a:pt x="179705" y="75311"/>
                  <a:pt x="180975" y="109473"/>
                </a:cubicBezTo>
                <a:lnTo>
                  <a:pt x="66420" y="109473"/>
                </a:lnTo>
                <a:cubicBezTo>
                  <a:pt x="67818" y="137159"/>
                  <a:pt x="75183" y="159003"/>
                  <a:pt x="88518" y="175005"/>
                </a:cubicBezTo>
                <a:cubicBezTo>
                  <a:pt x="98806" y="187451"/>
                  <a:pt x="111125" y="193547"/>
                  <a:pt x="125603" y="193547"/>
                </a:cubicBezTo>
                <a:cubicBezTo>
                  <a:pt x="134493" y="193547"/>
                  <a:pt x="142620" y="191134"/>
                  <a:pt x="149859" y="186054"/>
                </a:cubicBezTo>
                <a:cubicBezTo>
                  <a:pt x="157226" y="181101"/>
                  <a:pt x="164972" y="172211"/>
                  <a:pt x="173355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2" y="213105"/>
                </a:cubicBezTo>
                <a:cubicBezTo>
                  <a:pt x="129793" y="222757"/>
                  <a:pt x="113918" y="227583"/>
                  <a:pt x="95884" y="227583"/>
                </a:cubicBezTo>
                <a:cubicBezTo>
                  <a:pt x="64896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3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975475" y="589280"/>
            <a:ext cx="156209" cy="233933"/>
          </a:xfrm>
          <a:custGeom>
            <a:avLst/>
            <a:gdLst>
              <a:gd name="connsiteX0" fmla="*/ 70993 w 156209"/>
              <a:gd name="connsiteY0" fmla="*/ 6350 h 233933"/>
              <a:gd name="connsiteX1" fmla="*/ 103885 w 156209"/>
              <a:gd name="connsiteY1" fmla="*/ 14604 h 233933"/>
              <a:gd name="connsiteX2" fmla="*/ 113665 w 156209"/>
              <a:gd name="connsiteY2" fmla="*/ 17906 h 233933"/>
              <a:gd name="connsiteX3" fmla="*/ 120142 w 156209"/>
              <a:gd name="connsiteY3" fmla="*/ 16255 h 233933"/>
              <a:gd name="connsiteX4" fmla="*/ 128016 w 156209"/>
              <a:gd name="connsiteY4" fmla="*/ 6730 h 233933"/>
              <a:gd name="connsiteX5" fmla="*/ 135508 w 156209"/>
              <a:gd name="connsiteY5" fmla="*/ 6730 h 233933"/>
              <a:gd name="connsiteX6" fmla="*/ 138938 w 156209"/>
              <a:gd name="connsiteY6" fmla="*/ 77977 h 233933"/>
              <a:gd name="connsiteX7" fmla="*/ 131318 w 156209"/>
              <a:gd name="connsiteY7" fmla="*/ 77977 h 233933"/>
              <a:gd name="connsiteX8" fmla="*/ 103123 w 156209"/>
              <a:gd name="connsiteY8" fmla="*/ 34670 h 233933"/>
              <a:gd name="connsiteX9" fmla="*/ 73914 w 156209"/>
              <a:gd name="connsiteY9" fmla="*/ 22986 h 233933"/>
              <a:gd name="connsiteX10" fmla="*/ 58293 w 156209"/>
              <a:gd name="connsiteY10" fmla="*/ 29209 h 233933"/>
              <a:gd name="connsiteX11" fmla="*/ 51816 w 156209"/>
              <a:gd name="connsiteY11" fmla="*/ 43306 h 233933"/>
              <a:gd name="connsiteX12" fmla="*/ 56260 w 156209"/>
              <a:gd name="connsiteY12" fmla="*/ 54990 h 233933"/>
              <a:gd name="connsiteX13" fmla="*/ 96266 w 156209"/>
              <a:gd name="connsiteY13" fmla="*/ 86359 h 233933"/>
              <a:gd name="connsiteX14" fmla="*/ 139445 w 156209"/>
              <a:gd name="connsiteY14" fmla="*/ 124078 h 233933"/>
              <a:gd name="connsiteX15" fmla="*/ 149859 w 156209"/>
              <a:gd name="connsiteY15" fmla="*/ 158750 h 233933"/>
              <a:gd name="connsiteX16" fmla="*/ 141096 w 156209"/>
              <a:gd name="connsiteY16" fmla="*/ 192912 h 233933"/>
              <a:gd name="connsiteX17" fmla="*/ 116585 w 156209"/>
              <a:gd name="connsiteY17" fmla="*/ 218566 h 233933"/>
              <a:gd name="connsiteX18" fmla="*/ 81533 w 156209"/>
              <a:gd name="connsiteY18" fmla="*/ 227583 h 233933"/>
              <a:gd name="connsiteX19" fmla="*/ 41529 w 156209"/>
              <a:gd name="connsiteY19" fmla="*/ 218186 h 233933"/>
              <a:gd name="connsiteX20" fmla="*/ 32384 w 156209"/>
              <a:gd name="connsiteY20" fmla="*/ 215645 h 233933"/>
              <a:gd name="connsiteX21" fmla="*/ 20193 w 156209"/>
              <a:gd name="connsiteY21" fmla="*/ 226822 h 233933"/>
              <a:gd name="connsiteX22" fmla="*/ 12827 w 156209"/>
              <a:gd name="connsiteY22" fmla="*/ 226822 h 233933"/>
              <a:gd name="connsiteX23" fmla="*/ 9143 w 156209"/>
              <a:gd name="connsiteY23" fmla="*/ 151891 h 233933"/>
              <a:gd name="connsiteX24" fmla="*/ 16764 w 156209"/>
              <a:gd name="connsiteY24" fmla="*/ 151891 h 233933"/>
              <a:gd name="connsiteX25" fmla="*/ 44322 w 156209"/>
              <a:gd name="connsiteY25" fmla="*/ 196087 h 233933"/>
              <a:gd name="connsiteX26" fmla="*/ 77469 w 156209"/>
              <a:gd name="connsiteY26" fmla="*/ 210819 h 233933"/>
              <a:gd name="connsiteX27" fmla="*/ 94995 w 156209"/>
              <a:gd name="connsiteY27" fmla="*/ 204215 h 233933"/>
              <a:gd name="connsiteX28" fmla="*/ 101854 w 156209"/>
              <a:gd name="connsiteY28" fmla="*/ 188213 h 233933"/>
              <a:gd name="connsiteX29" fmla="*/ 95122 w 156209"/>
              <a:gd name="connsiteY29" fmla="*/ 169671 h 233933"/>
              <a:gd name="connsiteX30" fmla="*/ 65278 w 156209"/>
              <a:gd name="connsiteY30" fmla="*/ 146050 h 233933"/>
              <a:gd name="connsiteX31" fmla="*/ 21081 w 156209"/>
              <a:gd name="connsiteY31" fmla="*/ 109854 h 233933"/>
              <a:gd name="connsiteX32" fmla="*/ 6350 w 156209"/>
              <a:gd name="connsiteY32" fmla="*/ 69468 h 233933"/>
              <a:gd name="connsiteX33" fmla="*/ 22986 w 156209"/>
              <a:gd name="connsiteY33" fmla="*/ 25780 h 233933"/>
              <a:gd name="connsiteX34" fmla="*/ 70993 w 156209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09" h="233933">
                <a:moveTo>
                  <a:pt x="70993" y="6350"/>
                </a:moveTo>
                <a:cubicBezTo>
                  <a:pt x="82295" y="6350"/>
                  <a:pt x="93344" y="9016"/>
                  <a:pt x="103885" y="14604"/>
                </a:cubicBezTo>
                <a:cubicBezTo>
                  <a:pt x="107822" y="16763"/>
                  <a:pt x="111125" y="17906"/>
                  <a:pt x="113665" y="17906"/>
                </a:cubicBezTo>
                <a:cubicBezTo>
                  <a:pt x="116331" y="17906"/>
                  <a:pt x="118491" y="17398"/>
                  <a:pt x="120142" y="16255"/>
                </a:cubicBezTo>
                <a:cubicBezTo>
                  <a:pt x="121793" y="15112"/>
                  <a:pt x="124459" y="11937"/>
                  <a:pt x="128016" y="6730"/>
                </a:cubicBezTo>
                <a:lnTo>
                  <a:pt x="135508" y="6730"/>
                </a:lnTo>
                <a:lnTo>
                  <a:pt x="138938" y="77977"/>
                </a:lnTo>
                <a:lnTo>
                  <a:pt x="131318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4" y="26923"/>
                  <a:pt x="83566" y="22986"/>
                  <a:pt x="73914" y="22986"/>
                </a:cubicBezTo>
                <a:cubicBezTo>
                  <a:pt x="67818" y="22986"/>
                  <a:pt x="62610" y="25018"/>
                  <a:pt x="58293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0" y="54990"/>
                </a:cubicBezTo>
                <a:cubicBezTo>
                  <a:pt x="61086" y="61086"/>
                  <a:pt x="74421" y="71500"/>
                  <a:pt x="96266" y="86359"/>
                </a:cubicBezTo>
                <a:cubicBezTo>
                  <a:pt x="118109" y="101091"/>
                  <a:pt x="132588" y="113664"/>
                  <a:pt x="139445" y="124078"/>
                </a:cubicBezTo>
                <a:cubicBezTo>
                  <a:pt x="146431" y="134365"/>
                  <a:pt x="149859" y="145922"/>
                  <a:pt x="149859" y="158750"/>
                </a:cubicBezTo>
                <a:cubicBezTo>
                  <a:pt x="149859" y="170433"/>
                  <a:pt x="146939" y="181736"/>
                  <a:pt x="141096" y="192912"/>
                </a:cubicBezTo>
                <a:cubicBezTo>
                  <a:pt x="135381" y="204088"/>
                  <a:pt x="127127" y="212597"/>
                  <a:pt x="116585" y="218566"/>
                </a:cubicBezTo>
                <a:cubicBezTo>
                  <a:pt x="106044" y="224536"/>
                  <a:pt x="94360" y="227583"/>
                  <a:pt x="81533" y="227583"/>
                </a:cubicBezTo>
                <a:cubicBezTo>
                  <a:pt x="71628" y="227583"/>
                  <a:pt x="58293" y="224408"/>
                  <a:pt x="41529" y="218186"/>
                </a:cubicBezTo>
                <a:cubicBezTo>
                  <a:pt x="37083" y="216534"/>
                  <a:pt x="34035" y="215645"/>
                  <a:pt x="32384" y="215645"/>
                </a:cubicBezTo>
                <a:cubicBezTo>
                  <a:pt x="27558" y="215645"/>
                  <a:pt x="23368" y="219455"/>
                  <a:pt x="20193" y="226822"/>
                </a:cubicBezTo>
                <a:lnTo>
                  <a:pt x="12827" y="226822"/>
                </a:lnTo>
                <a:lnTo>
                  <a:pt x="9143" y="151891"/>
                </a:lnTo>
                <a:lnTo>
                  <a:pt x="16764" y="151891"/>
                </a:lnTo>
                <a:cubicBezTo>
                  <a:pt x="23494" y="171450"/>
                  <a:pt x="32639" y="186181"/>
                  <a:pt x="44322" y="196087"/>
                </a:cubicBezTo>
                <a:cubicBezTo>
                  <a:pt x="56006" y="205866"/>
                  <a:pt x="67056" y="210819"/>
                  <a:pt x="77469" y="210819"/>
                </a:cubicBezTo>
                <a:cubicBezTo>
                  <a:pt x="84708" y="210819"/>
                  <a:pt x="90551" y="208533"/>
                  <a:pt x="94995" y="204215"/>
                </a:cubicBezTo>
                <a:cubicBezTo>
                  <a:pt x="99568" y="199770"/>
                  <a:pt x="101854" y="194436"/>
                  <a:pt x="101854" y="188213"/>
                </a:cubicBezTo>
                <a:cubicBezTo>
                  <a:pt x="101854" y="181101"/>
                  <a:pt x="99568" y="174878"/>
                  <a:pt x="95122" y="169671"/>
                </a:cubicBezTo>
                <a:cubicBezTo>
                  <a:pt x="90678" y="164464"/>
                  <a:pt x="80771" y="156590"/>
                  <a:pt x="65278" y="146050"/>
                </a:cubicBezTo>
                <a:cubicBezTo>
                  <a:pt x="42418" y="130301"/>
                  <a:pt x="27685" y="118236"/>
                  <a:pt x="21081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797167" y="589280"/>
            <a:ext cx="156209" cy="233933"/>
          </a:xfrm>
          <a:custGeom>
            <a:avLst/>
            <a:gdLst>
              <a:gd name="connsiteX0" fmla="*/ 70992 w 156209"/>
              <a:gd name="connsiteY0" fmla="*/ 6350 h 233933"/>
              <a:gd name="connsiteX1" fmla="*/ 103885 w 156209"/>
              <a:gd name="connsiteY1" fmla="*/ 14604 h 233933"/>
              <a:gd name="connsiteX2" fmla="*/ 113664 w 156209"/>
              <a:gd name="connsiteY2" fmla="*/ 17906 h 233933"/>
              <a:gd name="connsiteX3" fmla="*/ 120141 w 156209"/>
              <a:gd name="connsiteY3" fmla="*/ 16255 h 233933"/>
              <a:gd name="connsiteX4" fmla="*/ 128015 w 156209"/>
              <a:gd name="connsiteY4" fmla="*/ 6730 h 233933"/>
              <a:gd name="connsiteX5" fmla="*/ 135508 w 156209"/>
              <a:gd name="connsiteY5" fmla="*/ 6730 h 233933"/>
              <a:gd name="connsiteX6" fmla="*/ 138938 w 156209"/>
              <a:gd name="connsiteY6" fmla="*/ 77977 h 233933"/>
              <a:gd name="connsiteX7" fmla="*/ 131317 w 156209"/>
              <a:gd name="connsiteY7" fmla="*/ 77977 h 233933"/>
              <a:gd name="connsiteX8" fmla="*/ 103123 w 156209"/>
              <a:gd name="connsiteY8" fmla="*/ 34670 h 233933"/>
              <a:gd name="connsiteX9" fmla="*/ 73914 w 156209"/>
              <a:gd name="connsiteY9" fmla="*/ 22986 h 233933"/>
              <a:gd name="connsiteX10" fmla="*/ 58292 w 156209"/>
              <a:gd name="connsiteY10" fmla="*/ 29209 h 233933"/>
              <a:gd name="connsiteX11" fmla="*/ 51815 w 156209"/>
              <a:gd name="connsiteY11" fmla="*/ 43306 h 233933"/>
              <a:gd name="connsiteX12" fmla="*/ 56260 w 156209"/>
              <a:gd name="connsiteY12" fmla="*/ 54990 h 233933"/>
              <a:gd name="connsiteX13" fmla="*/ 96265 w 156209"/>
              <a:gd name="connsiteY13" fmla="*/ 86359 h 233933"/>
              <a:gd name="connsiteX14" fmla="*/ 139445 w 156209"/>
              <a:gd name="connsiteY14" fmla="*/ 124078 h 233933"/>
              <a:gd name="connsiteX15" fmla="*/ 149859 w 156209"/>
              <a:gd name="connsiteY15" fmla="*/ 158750 h 233933"/>
              <a:gd name="connsiteX16" fmla="*/ 141096 w 156209"/>
              <a:gd name="connsiteY16" fmla="*/ 192912 h 233933"/>
              <a:gd name="connsiteX17" fmla="*/ 116585 w 156209"/>
              <a:gd name="connsiteY17" fmla="*/ 218566 h 233933"/>
              <a:gd name="connsiteX18" fmla="*/ 81533 w 156209"/>
              <a:gd name="connsiteY18" fmla="*/ 227583 h 233933"/>
              <a:gd name="connsiteX19" fmla="*/ 41528 w 156209"/>
              <a:gd name="connsiteY19" fmla="*/ 218186 h 233933"/>
              <a:gd name="connsiteX20" fmla="*/ 32384 w 156209"/>
              <a:gd name="connsiteY20" fmla="*/ 215645 h 233933"/>
              <a:gd name="connsiteX21" fmla="*/ 20192 w 156209"/>
              <a:gd name="connsiteY21" fmla="*/ 226822 h 233933"/>
              <a:gd name="connsiteX22" fmla="*/ 12826 w 156209"/>
              <a:gd name="connsiteY22" fmla="*/ 226822 h 233933"/>
              <a:gd name="connsiteX23" fmla="*/ 9270 w 156209"/>
              <a:gd name="connsiteY23" fmla="*/ 151891 h 233933"/>
              <a:gd name="connsiteX24" fmla="*/ 16764 w 156209"/>
              <a:gd name="connsiteY24" fmla="*/ 151891 h 233933"/>
              <a:gd name="connsiteX25" fmla="*/ 44322 w 156209"/>
              <a:gd name="connsiteY25" fmla="*/ 196087 h 233933"/>
              <a:gd name="connsiteX26" fmla="*/ 77469 w 156209"/>
              <a:gd name="connsiteY26" fmla="*/ 210819 h 233933"/>
              <a:gd name="connsiteX27" fmla="*/ 94995 w 156209"/>
              <a:gd name="connsiteY27" fmla="*/ 204215 h 233933"/>
              <a:gd name="connsiteX28" fmla="*/ 101853 w 156209"/>
              <a:gd name="connsiteY28" fmla="*/ 188213 h 233933"/>
              <a:gd name="connsiteX29" fmla="*/ 95122 w 156209"/>
              <a:gd name="connsiteY29" fmla="*/ 169671 h 233933"/>
              <a:gd name="connsiteX30" fmla="*/ 65277 w 156209"/>
              <a:gd name="connsiteY30" fmla="*/ 146050 h 233933"/>
              <a:gd name="connsiteX31" fmla="*/ 21081 w 156209"/>
              <a:gd name="connsiteY31" fmla="*/ 109854 h 233933"/>
              <a:gd name="connsiteX32" fmla="*/ 6350 w 156209"/>
              <a:gd name="connsiteY32" fmla="*/ 69468 h 233933"/>
              <a:gd name="connsiteX33" fmla="*/ 22986 w 156209"/>
              <a:gd name="connsiteY33" fmla="*/ 25780 h 233933"/>
              <a:gd name="connsiteX34" fmla="*/ 70992 w 156209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09" h="233933">
                <a:moveTo>
                  <a:pt x="70992" y="6350"/>
                </a:moveTo>
                <a:cubicBezTo>
                  <a:pt x="82295" y="6350"/>
                  <a:pt x="93344" y="9016"/>
                  <a:pt x="103885" y="14604"/>
                </a:cubicBezTo>
                <a:cubicBezTo>
                  <a:pt x="107822" y="16763"/>
                  <a:pt x="111125" y="17906"/>
                  <a:pt x="113664" y="17906"/>
                </a:cubicBezTo>
                <a:cubicBezTo>
                  <a:pt x="116331" y="17906"/>
                  <a:pt x="118490" y="17398"/>
                  <a:pt x="120141" y="16255"/>
                </a:cubicBezTo>
                <a:cubicBezTo>
                  <a:pt x="121792" y="15112"/>
                  <a:pt x="124459" y="11937"/>
                  <a:pt x="128015" y="6730"/>
                </a:cubicBezTo>
                <a:lnTo>
                  <a:pt x="135508" y="6730"/>
                </a:lnTo>
                <a:lnTo>
                  <a:pt x="138938" y="77977"/>
                </a:lnTo>
                <a:lnTo>
                  <a:pt x="131317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4" y="26923"/>
                  <a:pt x="83565" y="22986"/>
                  <a:pt x="73914" y="22986"/>
                </a:cubicBezTo>
                <a:cubicBezTo>
                  <a:pt x="67817" y="22986"/>
                  <a:pt x="62610" y="25018"/>
                  <a:pt x="58292" y="29209"/>
                </a:cubicBezTo>
                <a:cubicBezTo>
                  <a:pt x="53975" y="33273"/>
                  <a:pt x="51815" y="37972"/>
                  <a:pt x="51815" y="43306"/>
                </a:cubicBezTo>
                <a:cubicBezTo>
                  <a:pt x="51815" y="47370"/>
                  <a:pt x="53339" y="51180"/>
                  <a:pt x="56260" y="54990"/>
                </a:cubicBezTo>
                <a:cubicBezTo>
                  <a:pt x="61086" y="61086"/>
                  <a:pt x="74421" y="71500"/>
                  <a:pt x="96265" y="86359"/>
                </a:cubicBezTo>
                <a:cubicBezTo>
                  <a:pt x="118109" y="101091"/>
                  <a:pt x="132588" y="113664"/>
                  <a:pt x="139445" y="124078"/>
                </a:cubicBezTo>
                <a:cubicBezTo>
                  <a:pt x="146430" y="134365"/>
                  <a:pt x="149859" y="145922"/>
                  <a:pt x="149859" y="158750"/>
                </a:cubicBezTo>
                <a:cubicBezTo>
                  <a:pt x="149859" y="170433"/>
                  <a:pt x="146939" y="181736"/>
                  <a:pt x="141096" y="192912"/>
                </a:cubicBezTo>
                <a:cubicBezTo>
                  <a:pt x="135381" y="204088"/>
                  <a:pt x="127126" y="212597"/>
                  <a:pt x="116585" y="218566"/>
                </a:cubicBezTo>
                <a:cubicBezTo>
                  <a:pt x="106044" y="224536"/>
                  <a:pt x="94360" y="227583"/>
                  <a:pt x="81533" y="227583"/>
                </a:cubicBezTo>
                <a:cubicBezTo>
                  <a:pt x="71627" y="227583"/>
                  <a:pt x="58292" y="224408"/>
                  <a:pt x="41528" y="218186"/>
                </a:cubicBezTo>
                <a:cubicBezTo>
                  <a:pt x="37083" y="216534"/>
                  <a:pt x="34035" y="215645"/>
                  <a:pt x="32384" y="215645"/>
                </a:cubicBezTo>
                <a:cubicBezTo>
                  <a:pt x="27558" y="215645"/>
                  <a:pt x="23367" y="219455"/>
                  <a:pt x="20192" y="226822"/>
                </a:cubicBezTo>
                <a:lnTo>
                  <a:pt x="12826" y="226822"/>
                </a:lnTo>
                <a:lnTo>
                  <a:pt x="9270" y="151891"/>
                </a:lnTo>
                <a:lnTo>
                  <a:pt x="16764" y="151891"/>
                </a:lnTo>
                <a:cubicBezTo>
                  <a:pt x="23494" y="171450"/>
                  <a:pt x="32639" y="186181"/>
                  <a:pt x="44322" y="196087"/>
                </a:cubicBezTo>
                <a:cubicBezTo>
                  <a:pt x="56006" y="205866"/>
                  <a:pt x="67055" y="210819"/>
                  <a:pt x="77469" y="210819"/>
                </a:cubicBezTo>
                <a:cubicBezTo>
                  <a:pt x="84708" y="210819"/>
                  <a:pt x="90551" y="208533"/>
                  <a:pt x="94995" y="204215"/>
                </a:cubicBezTo>
                <a:cubicBezTo>
                  <a:pt x="99567" y="199770"/>
                  <a:pt x="101853" y="194436"/>
                  <a:pt x="101853" y="188213"/>
                </a:cubicBezTo>
                <a:cubicBezTo>
                  <a:pt x="101853" y="181101"/>
                  <a:pt x="99567" y="174878"/>
                  <a:pt x="95122" y="169671"/>
                </a:cubicBezTo>
                <a:cubicBezTo>
                  <a:pt x="90677" y="164464"/>
                  <a:pt x="80771" y="156590"/>
                  <a:pt x="65277" y="146050"/>
                </a:cubicBezTo>
                <a:cubicBezTo>
                  <a:pt x="42417" y="130301"/>
                  <a:pt x="27685" y="118236"/>
                  <a:pt x="21081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6570980" y="589280"/>
            <a:ext cx="213232" cy="230505"/>
          </a:xfrm>
          <a:custGeom>
            <a:avLst/>
            <a:gdLst>
              <a:gd name="connsiteX0" fmla="*/ 106171 w 213232"/>
              <a:gd name="connsiteY0" fmla="*/ 6350 h 230505"/>
              <a:gd name="connsiteX1" fmla="*/ 153161 w 213232"/>
              <a:gd name="connsiteY1" fmla="*/ 18922 h 230505"/>
              <a:gd name="connsiteX2" fmla="*/ 175513 w 213232"/>
              <a:gd name="connsiteY2" fmla="*/ 46227 h 230505"/>
              <a:gd name="connsiteX3" fmla="*/ 178688 w 213232"/>
              <a:gd name="connsiteY3" fmla="*/ 89280 h 230505"/>
              <a:gd name="connsiteX4" fmla="*/ 178688 w 213232"/>
              <a:gd name="connsiteY4" fmla="*/ 170433 h 230505"/>
              <a:gd name="connsiteX5" fmla="*/ 179831 w 213232"/>
              <a:gd name="connsiteY5" fmla="*/ 188340 h 230505"/>
              <a:gd name="connsiteX6" fmla="*/ 183133 w 213232"/>
              <a:gd name="connsiteY6" fmla="*/ 193801 h 230505"/>
              <a:gd name="connsiteX7" fmla="*/ 188340 w 213232"/>
              <a:gd name="connsiteY7" fmla="*/ 195579 h 230505"/>
              <a:gd name="connsiteX8" fmla="*/ 200151 w 213232"/>
              <a:gd name="connsiteY8" fmla="*/ 187325 h 230505"/>
              <a:gd name="connsiteX9" fmla="*/ 206882 w 213232"/>
              <a:gd name="connsiteY9" fmla="*/ 192658 h 230505"/>
              <a:gd name="connsiteX10" fmla="*/ 183768 w 213232"/>
              <a:gd name="connsiteY10" fmla="*/ 216661 h 230505"/>
              <a:gd name="connsiteX11" fmla="*/ 156590 w 213232"/>
              <a:gd name="connsiteY11" fmla="*/ 224155 h 230505"/>
              <a:gd name="connsiteX12" fmla="*/ 128651 w 213232"/>
              <a:gd name="connsiteY12" fmla="*/ 215772 h 230505"/>
              <a:gd name="connsiteX13" fmla="*/ 116458 w 213232"/>
              <a:gd name="connsiteY13" fmla="*/ 190500 h 230505"/>
              <a:gd name="connsiteX14" fmla="*/ 47878 w 213232"/>
              <a:gd name="connsiteY14" fmla="*/ 224155 h 230505"/>
              <a:gd name="connsiteX15" fmla="*/ 18160 w 213232"/>
              <a:gd name="connsiteY15" fmla="*/ 212470 h 230505"/>
              <a:gd name="connsiteX16" fmla="*/ 6350 w 213232"/>
              <a:gd name="connsiteY16" fmla="*/ 183133 h 230505"/>
              <a:gd name="connsiteX17" fmla="*/ 26923 w 213232"/>
              <a:gd name="connsiteY17" fmla="*/ 140080 h 230505"/>
              <a:gd name="connsiteX18" fmla="*/ 116458 w 213232"/>
              <a:gd name="connsiteY18" fmla="*/ 89280 h 230505"/>
              <a:gd name="connsiteX19" fmla="*/ 116458 w 213232"/>
              <a:gd name="connsiteY19" fmla="*/ 68325 h 230505"/>
              <a:gd name="connsiteX20" fmla="*/ 113791 w 213232"/>
              <a:gd name="connsiteY20" fmla="*/ 38607 h 230505"/>
              <a:gd name="connsiteX21" fmla="*/ 104139 w 213232"/>
              <a:gd name="connsiteY21" fmla="*/ 27812 h 230505"/>
              <a:gd name="connsiteX22" fmla="*/ 88010 w 213232"/>
              <a:gd name="connsiteY22" fmla="*/ 23240 h 230505"/>
              <a:gd name="connsiteX23" fmla="*/ 64134 w 213232"/>
              <a:gd name="connsiteY23" fmla="*/ 29718 h 230505"/>
              <a:gd name="connsiteX24" fmla="*/ 58419 w 213232"/>
              <a:gd name="connsiteY24" fmla="*/ 39115 h 230505"/>
              <a:gd name="connsiteX25" fmla="*/ 64642 w 213232"/>
              <a:gd name="connsiteY25" fmla="*/ 50672 h 230505"/>
              <a:gd name="connsiteX26" fmla="*/ 73151 w 213232"/>
              <a:gd name="connsiteY26" fmla="*/ 69214 h 230505"/>
              <a:gd name="connsiteX27" fmla="*/ 64896 w 213232"/>
              <a:gd name="connsiteY27" fmla="*/ 87883 h 230505"/>
              <a:gd name="connsiteX28" fmla="*/ 43688 w 213232"/>
              <a:gd name="connsiteY28" fmla="*/ 95630 h 230505"/>
              <a:gd name="connsiteX29" fmla="*/ 20065 w 213232"/>
              <a:gd name="connsiteY29" fmla="*/ 87121 h 230505"/>
              <a:gd name="connsiteX30" fmla="*/ 10540 w 213232"/>
              <a:gd name="connsiteY30" fmla="*/ 67182 h 230505"/>
              <a:gd name="connsiteX31" fmla="*/ 23367 w 213232"/>
              <a:gd name="connsiteY31" fmla="*/ 36575 h 230505"/>
              <a:gd name="connsiteX32" fmla="*/ 58801 w 213232"/>
              <a:gd name="connsiteY32" fmla="*/ 14096 h 230505"/>
              <a:gd name="connsiteX33" fmla="*/ 106171 w 213232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2" h="230505">
                <a:moveTo>
                  <a:pt x="106171" y="6350"/>
                </a:moveTo>
                <a:cubicBezTo>
                  <a:pt x="125983" y="6350"/>
                  <a:pt x="141604" y="10540"/>
                  <a:pt x="153161" y="18922"/>
                </a:cubicBezTo>
                <a:cubicBezTo>
                  <a:pt x="164718" y="27304"/>
                  <a:pt x="172084" y="36448"/>
                  <a:pt x="175513" y="46227"/>
                </a:cubicBezTo>
                <a:cubicBezTo>
                  <a:pt x="177672" y="52450"/>
                  <a:pt x="178688" y="66801"/>
                  <a:pt x="178688" y="89280"/>
                </a:cubicBezTo>
                <a:lnTo>
                  <a:pt x="178688" y="170433"/>
                </a:lnTo>
                <a:cubicBezTo>
                  <a:pt x="178688" y="179958"/>
                  <a:pt x="179069" y="185927"/>
                  <a:pt x="179831" y="188340"/>
                </a:cubicBezTo>
                <a:cubicBezTo>
                  <a:pt x="180593" y="190753"/>
                  <a:pt x="181609" y="192658"/>
                  <a:pt x="183133" y="193801"/>
                </a:cubicBezTo>
                <a:cubicBezTo>
                  <a:pt x="184657" y="194944"/>
                  <a:pt x="186308" y="195579"/>
                  <a:pt x="188340" y="195579"/>
                </a:cubicBezTo>
                <a:cubicBezTo>
                  <a:pt x="192151" y="195579"/>
                  <a:pt x="196088" y="192786"/>
                  <a:pt x="200151" y="187325"/>
                </a:cubicBezTo>
                <a:lnTo>
                  <a:pt x="206882" y="192658"/>
                </a:lnTo>
                <a:cubicBezTo>
                  <a:pt x="199389" y="203707"/>
                  <a:pt x="191642" y="211708"/>
                  <a:pt x="183768" y="216661"/>
                </a:cubicBezTo>
                <a:cubicBezTo>
                  <a:pt x="175767" y="221741"/>
                  <a:pt x="166751" y="224155"/>
                  <a:pt x="156590" y="224155"/>
                </a:cubicBezTo>
                <a:cubicBezTo>
                  <a:pt x="144652" y="224155"/>
                  <a:pt x="135381" y="221361"/>
                  <a:pt x="128651" y="215772"/>
                </a:cubicBezTo>
                <a:cubicBezTo>
                  <a:pt x="122046" y="210184"/>
                  <a:pt x="117855" y="201802"/>
                  <a:pt x="116458" y="190500"/>
                </a:cubicBezTo>
                <a:cubicBezTo>
                  <a:pt x="90931" y="212978"/>
                  <a:pt x="68071" y="224155"/>
                  <a:pt x="47878" y="224155"/>
                </a:cubicBezTo>
                <a:cubicBezTo>
                  <a:pt x="35940" y="224155"/>
                  <a:pt x="26034" y="220218"/>
                  <a:pt x="18160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7" y="152907"/>
                  <a:pt x="26923" y="140080"/>
                </a:cubicBezTo>
                <a:cubicBezTo>
                  <a:pt x="40639" y="127380"/>
                  <a:pt x="70357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69" y="42671"/>
                  <a:pt x="113791" y="38607"/>
                </a:cubicBezTo>
                <a:cubicBezTo>
                  <a:pt x="112140" y="34416"/>
                  <a:pt x="108838" y="30861"/>
                  <a:pt x="104139" y="27812"/>
                </a:cubicBezTo>
                <a:cubicBezTo>
                  <a:pt x="99313" y="24764"/>
                  <a:pt x="93979" y="23240"/>
                  <a:pt x="88010" y="23240"/>
                </a:cubicBezTo>
                <a:cubicBezTo>
                  <a:pt x="78358" y="23240"/>
                  <a:pt x="70357" y="25400"/>
                  <a:pt x="64134" y="29718"/>
                </a:cubicBezTo>
                <a:cubicBezTo>
                  <a:pt x="60325" y="32384"/>
                  <a:pt x="58419" y="35559"/>
                  <a:pt x="58419" y="39115"/>
                </a:cubicBezTo>
                <a:cubicBezTo>
                  <a:pt x="58419" y="42290"/>
                  <a:pt x="60451" y="46100"/>
                  <a:pt x="64642" y="50672"/>
                </a:cubicBezTo>
                <a:cubicBezTo>
                  <a:pt x="70230" y="57150"/>
                  <a:pt x="73151" y="63245"/>
                  <a:pt x="73151" y="69214"/>
                </a:cubicBezTo>
                <a:cubicBezTo>
                  <a:pt x="73151" y="76580"/>
                  <a:pt x="70357" y="82803"/>
                  <a:pt x="64896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89" y="95630"/>
                  <a:pt x="26415" y="92709"/>
                  <a:pt x="20065" y="87121"/>
                </a:cubicBezTo>
                <a:cubicBezTo>
                  <a:pt x="13715" y="81406"/>
                  <a:pt x="10540" y="74802"/>
                  <a:pt x="10540" y="67182"/>
                </a:cubicBezTo>
                <a:cubicBezTo>
                  <a:pt x="10540" y="56514"/>
                  <a:pt x="14858" y="46227"/>
                  <a:pt x="23367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0" y="8889"/>
                  <a:pt x="89788" y="6350"/>
                  <a:pt x="1061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5793866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60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5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4" y="75311"/>
                  <a:pt x="180975" y="109473"/>
                </a:cubicBezTo>
                <a:lnTo>
                  <a:pt x="66421" y="109473"/>
                </a:lnTo>
                <a:cubicBezTo>
                  <a:pt x="67817" y="137159"/>
                  <a:pt x="75184" y="159003"/>
                  <a:pt x="88519" y="175005"/>
                </a:cubicBezTo>
                <a:cubicBezTo>
                  <a:pt x="98805" y="187451"/>
                  <a:pt x="111125" y="193547"/>
                  <a:pt x="125603" y="193547"/>
                </a:cubicBezTo>
                <a:cubicBezTo>
                  <a:pt x="134492" y="193547"/>
                  <a:pt x="142621" y="191134"/>
                  <a:pt x="149860" y="186054"/>
                </a:cubicBezTo>
                <a:cubicBezTo>
                  <a:pt x="157226" y="181101"/>
                  <a:pt x="164973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5590921" y="589280"/>
            <a:ext cx="187960" cy="233933"/>
          </a:xfrm>
          <a:custGeom>
            <a:avLst/>
            <a:gdLst>
              <a:gd name="connsiteX0" fmla="*/ 104901 w 187960"/>
              <a:gd name="connsiteY0" fmla="*/ 6350 h 233933"/>
              <a:gd name="connsiteX1" fmla="*/ 156336 w 187960"/>
              <a:gd name="connsiteY1" fmla="*/ 22605 h 233933"/>
              <a:gd name="connsiteX2" fmla="*/ 175386 w 187960"/>
              <a:gd name="connsiteY2" fmla="*/ 58927 h 233933"/>
              <a:gd name="connsiteX3" fmla="*/ 167639 w 187960"/>
              <a:gd name="connsiteY3" fmla="*/ 79247 h 233933"/>
              <a:gd name="connsiteX4" fmla="*/ 147446 w 187960"/>
              <a:gd name="connsiteY4" fmla="*/ 86868 h 233933"/>
              <a:gd name="connsiteX5" fmla="*/ 125729 w 187960"/>
              <a:gd name="connsiteY5" fmla="*/ 78231 h 233933"/>
              <a:gd name="connsiteX6" fmla="*/ 115061 w 187960"/>
              <a:gd name="connsiteY6" fmla="*/ 47116 h 233933"/>
              <a:gd name="connsiteX7" fmla="*/ 108584 w 187960"/>
              <a:gd name="connsiteY7" fmla="*/ 27558 h 233933"/>
              <a:gd name="connsiteX8" fmla="*/ 96646 w 187960"/>
              <a:gd name="connsiteY8" fmla="*/ 21970 h 233933"/>
              <a:gd name="connsiteX9" fmla="*/ 78232 w 187960"/>
              <a:gd name="connsiteY9" fmla="*/ 33273 h 233933"/>
              <a:gd name="connsiteX10" fmla="*/ 66675 w 187960"/>
              <a:gd name="connsiteY10" fmla="*/ 85978 h 233933"/>
              <a:gd name="connsiteX11" fmla="*/ 76072 w 187960"/>
              <a:gd name="connsiteY11" fmla="*/ 142366 h 233933"/>
              <a:gd name="connsiteX12" fmla="*/ 101726 w 187960"/>
              <a:gd name="connsiteY12" fmla="*/ 182371 h 233933"/>
              <a:gd name="connsiteX13" fmla="*/ 130682 w 187960"/>
              <a:gd name="connsiteY13" fmla="*/ 192023 h 233933"/>
              <a:gd name="connsiteX14" fmla="*/ 151510 w 187960"/>
              <a:gd name="connsiteY14" fmla="*/ 186943 h 233933"/>
              <a:gd name="connsiteX15" fmla="*/ 174751 w 187960"/>
              <a:gd name="connsiteY15" fmla="*/ 167512 h 233933"/>
              <a:gd name="connsiteX16" fmla="*/ 181609 w 187960"/>
              <a:gd name="connsiteY16" fmla="*/ 172846 h 233933"/>
              <a:gd name="connsiteX17" fmla="*/ 144907 w 187960"/>
              <a:gd name="connsiteY17" fmla="*/ 213994 h 233933"/>
              <a:gd name="connsiteX18" fmla="*/ 98170 w 187960"/>
              <a:gd name="connsiteY18" fmla="*/ 227583 h 233933"/>
              <a:gd name="connsiteX19" fmla="*/ 31369 w 187960"/>
              <a:gd name="connsiteY19" fmla="*/ 196087 h 233933"/>
              <a:gd name="connsiteX20" fmla="*/ 6350 w 187960"/>
              <a:gd name="connsiteY20" fmla="*/ 120395 h 233933"/>
              <a:gd name="connsiteX21" fmla="*/ 29209 w 187960"/>
              <a:gd name="connsiteY21" fmla="*/ 45338 h 233933"/>
              <a:gd name="connsiteX22" fmla="*/ 104901 w 187960"/>
              <a:gd name="connsiteY22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7960" h="233933">
                <a:moveTo>
                  <a:pt x="104901" y="6350"/>
                </a:moveTo>
                <a:cubicBezTo>
                  <a:pt x="126364" y="6350"/>
                  <a:pt x="143636" y="11683"/>
                  <a:pt x="156336" y="22605"/>
                </a:cubicBezTo>
                <a:cubicBezTo>
                  <a:pt x="169036" y="33400"/>
                  <a:pt x="175386" y="45593"/>
                  <a:pt x="175386" y="58927"/>
                </a:cubicBezTo>
                <a:cubicBezTo>
                  <a:pt x="175386" y="67436"/>
                  <a:pt x="172846" y="74294"/>
                  <a:pt x="167639" y="79247"/>
                </a:cubicBezTo>
                <a:cubicBezTo>
                  <a:pt x="162559" y="84327"/>
                  <a:pt x="155828" y="86868"/>
                  <a:pt x="147446" y="86868"/>
                </a:cubicBezTo>
                <a:cubicBezTo>
                  <a:pt x="138683" y="86868"/>
                  <a:pt x="131444" y="83946"/>
                  <a:pt x="125729" y="78231"/>
                </a:cubicBezTo>
                <a:cubicBezTo>
                  <a:pt x="120014" y="72389"/>
                  <a:pt x="116458" y="61975"/>
                  <a:pt x="115061" y="47116"/>
                </a:cubicBezTo>
                <a:cubicBezTo>
                  <a:pt x="114172" y="37718"/>
                  <a:pt x="112013" y="31241"/>
                  <a:pt x="108584" y="27558"/>
                </a:cubicBezTo>
                <a:cubicBezTo>
                  <a:pt x="105282" y="23748"/>
                  <a:pt x="101219" y="21970"/>
                  <a:pt x="96646" y="21970"/>
                </a:cubicBezTo>
                <a:cubicBezTo>
                  <a:pt x="89407" y="21970"/>
                  <a:pt x="83311" y="25653"/>
                  <a:pt x="78232" y="33273"/>
                </a:cubicBezTo>
                <a:cubicBezTo>
                  <a:pt x="70484" y="44703"/>
                  <a:pt x="66675" y="62356"/>
                  <a:pt x="66675" y="85978"/>
                </a:cubicBezTo>
                <a:cubicBezTo>
                  <a:pt x="66675" y="105663"/>
                  <a:pt x="69850" y="124459"/>
                  <a:pt x="76072" y="142366"/>
                </a:cubicBezTo>
                <a:cubicBezTo>
                  <a:pt x="82295" y="160273"/>
                  <a:pt x="90804" y="173608"/>
                  <a:pt x="101726" y="182371"/>
                </a:cubicBezTo>
                <a:cubicBezTo>
                  <a:pt x="109854" y="188848"/>
                  <a:pt x="119633" y="192023"/>
                  <a:pt x="130682" y="192023"/>
                </a:cubicBezTo>
                <a:cubicBezTo>
                  <a:pt x="138048" y="192023"/>
                  <a:pt x="144907" y="190372"/>
                  <a:pt x="151510" y="186943"/>
                </a:cubicBezTo>
                <a:cubicBezTo>
                  <a:pt x="158114" y="183514"/>
                  <a:pt x="165734" y="177037"/>
                  <a:pt x="174751" y="167512"/>
                </a:cubicBezTo>
                <a:lnTo>
                  <a:pt x="181609" y="172846"/>
                </a:lnTo>
                <a:cubicBezTo>
                  <a:pt x="171830" y="191261"/>
                  <a:pt x="159638" y="204977"/>
                  <a:pt x="144907" y="213994"/>
                </a:cubicBezTo>
                <a:cubicBezTo>
                  <a:pt x="130301" y="223011"/>
                  <a:pt x="114680" y="227583"/>
                  <a:pt x="98170" y="227583"/>
                </a:cubicBezTo>
                <a:cubicBezTo>
                  <a:pt x="70357" y="227583"/>
                  <a:pt x="48132" y="217043"/>
                  <a:pt x="31369" y="196087"/>
                </a:cubicBezTo>
                <a:cubicBezTo>
                  <a:pt x="14732" y="175005"/>
                  <a:pt x="6350" y="149859"/>
                  <a:pt x="6350" y="120395"/>
                </a:cubicBezTo>
                <a:cubicBezTo>
                  <a:pt x="6350" y="91947"/>
                  <a:pt x="13969" y="66928"/>
                  <a:pt x="29209" y="45338"/>
                </a:cubicBezTo>
                <a:cubicBezTo>
                  <a:pt x="47497" y="19303"/>
                  <a:pt x="72644" y="6350"/>
                  <a:pt x="10490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5334634" y="589280"/>
            <a:ext cx="237998" cy="227583"/>
          </a:xfrm>
          <a:custGeom>
            <a:avLst/>
            <a:gdLst>
              <a:gd name="connsiteX0" fmla="*/ 153924 w 237998"/>
              <a:gd name="connsiteY0" fmla="*/ 6350 h 227583"/>
              <a:gd name="connsiteX1" fmla="*/ 187705 w 237998"/>
              <a:gd name="connsiteY1" fmla="*/ 17525 h 227583"/>
              <a:gd name="connsiteX2" fmla="*/ 205486 w 237998"/>
              <a:gd name="connsiteY2" fmla="*/ 45593 h 227583"/>
              <a:gd name="connsiteX3" fmla="*/ 209042 w 237998"/>
              <a:gd name="connsiteY3" fmla="*/ 94487 h 227583"/>
              <a:gd name="connsiteX4" fmla="*/ 209042 w 237998"/>
              <a:gd name="connsiteY4" fmla="*/ 175768 h 227583"/>
              <a:gd name="connsiteX5" fmla="*/ 213486 w 237998"/>
              <a:gd name="connsiteY5" fmla="*/ 205739 h 227583"/>
              <a:gd name="connsiteX6" fmla="*/ 231648 w 237998"/>
              <a:gd name="connsiteY6" fmla="*/ 213232 h 227583"/>
              <a:gd name="connsiteX7" fmla="*/ 231648 w 237998"/>
              <a:gd name="connsiteY7" fmla="*/ 221233 h 227583"/>
              <a:gd name="connsiteX8" fmla="*/ 126111 w 237998"/>
              <a:gd name="connsiteY8" fmla="*/ 221233 h 227583"/>
              <a:gd name="connsiteX9" fmla="*/ 126111 w 237998"/>
              <a:gd name="connsiteY9" fmla="*/ 213232 h 227583"/>
              <a:gd name="connsiteX10" fmla="*/ 143002 w 237998"/>
              <a:gd name="connsiteY10" fmla="*/ 203453 h 227583"/>
              <a:gd name="connsiteX11" fmla="*/ 146558 w 237998"/>
              <a:gd name="connsiteY11" fmla="*/ 175768 h 227583"/>
              <a:gd name="connsiteX12" fmla="*/ 146558 w 237998"/>
              <a:gd name="connsiteY12" fmla="*/ 82803 h 227583"/>
              <a:gd name="connsiteX13" fmla="*/ 144526 w 237998"/>
              <a:gd name="connsiteY13" fmla="*/ 50545 h 227583"/>
              <a:gd name="connsiteX14" fmla="*/ 137795 w 237998"/>
              <a:gd name="connsiteY14" fmla="*/ 40131 h 227583"/>
              <a:gd name="connsiteX15" fmla="*/ 127127 w 237998"/>
              <a:gd name="connsiteY15" fmla="*/ 36448 h 227583"/>
              <a:gd name="connsiteX16" fmla="*/ 91440 w 237998"/>
              <a:gd name="connsiteY16" fmla="*/ 63880 h 227583"/>
              <a:gd name="connsiteX17" fmla="*/ 91440 w 237998"/>
              <a:gd name="connsiteY17" fmla="*/ 175768 h 227583"/>
              <a:gd name="connsiteX18" fmla="*/ 95758 w 237998"/>
              <a:gd name="connsiteY18" fmla="*/ 205486 h 227583"/>
              <a:gd name="connsiteX19" fmla="*/ 112014 w 237998"/>
              <a:gd name="connsiteY19" fmla="*/ 213232 h 227583"/>
              <a:gd name="connsiteX20" fmla="*/ 112014 w 237998"/>
              <a:gd name="connsiteY20" fmla="*/ 221233 h 227583"/>
              <a:gd name="connsiteX21" fmla="*/ 6350 w 237998"/>
              <a:gd name="connsiteY21" fmla="*/ 221233 h 227583"/>
              <a:gd name="connsiteX22" fmla="*/ 6350 w 237998"/>
              <a:gd name="connsiteY22" fmla="*/ 213232 h 227583"/>
              <a:gd name="connsiteX23" fmla="*/ 25146 w 237998"/>
              <a:gd name="connsiteY23" fmla="*/ 204723 h 227583"/>
              <a:gd name="connsiteX24" fmla="*/ 28955 w 237998"/>
              <a:gd name="connsiteY24" fmla="*/ 175768 h 227583"/>
              <a:gd name="connsiteX25" fmla="*/ 28955 w 237998"/>
              <a:gd name="connsiteY25" fmla="*/ 57911 h 227583"/>
              <a:gd name="connsiteX26" fmla="*/ 24638 w 237998"/>
              <a:gd name="connsiteY26" fmla="*/ 28447 h 227583"/>
              <a:gd name="connsiteX27" fmla="*/ 6350 w 237998"/>
              <a:gd name="connsiteY27" fmla="*/ 20827 h 227583"/>
              <a:gd name="connsiteX28" fmla="*/ 6350 w 237998"/>
              <a:gd name="connsiteY28" fmla="*/ 12572 h 227583"/>
              <a:gd name="connsiteX29" fmla="*/ 91440 w 237998"/>
              <a:gd name="connsiteY29" fmla="*/ 12572 h 227583"/>
              <a:gd name="connsiteX30" fmla="*/ 91440 w 237998"/>
              <a:gd name="connsiteY30" fmla="*/ 39496 h 227583"/>
              <a:gd name="connsiteX31" fmla="*/ 122301 w 237998"/>
              <a:gd name="connsiteY31" fmla="*/ 14223 h 227583"/>
              <a:gd name="connsiteX32" fmla="*/ 153924 w 237998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8" h="227583">
                <a:moveTo>
                  <a:pt x="153924" y="6350"/>
                </a:moveTo>
                <a:cubicBezTo>
                  <a:pt x="167513" y="6350"/>
                  <a:pt x="178689" y="10032"/>
                  <a:pt x="187705" y="17525"/>
                </a:cubicBezTo>
                <a:cubicBezTo>
                  <a:pt x="196596" y="25018"/>
                  <a:pt x="202565" y="34416"/>
                  <a:pt x="205486" y="45593"/>
                </a:cubicBezTo>
                <a:cubicBezTo>
                  <a:pt x="207899" y="54101"/>
                  <a:pt x="209042" y="70357"/>
                  <a:pt x="209042" y="94487"/>
                </a:cubicBezTo>
                <a:lnTo>
                  <a:pt x="209042" y="175768"/>
                </a:lnTo>
                <a:cubicBezTo>
                  <a:pt x="209042" y="191769"/>
                  <a:pt x="210566" y="201802"/>
                  <a:pt x="213486" y="205739"/>
                </a:cubicBezTo>
                <a:cubicBezTo>
                  <a:pt x="216408" y="209676"/>
                  <a:pt x="222377" y="212216"/>
                  <a:pt x="231648" y="213232"/>
                </a:cubicBezTo>
                <a:lnTo>
                  <a:pt x="231648" y="221233"/>
                </a:lnTo>
                <a:lnTo>
                  <a:pt x="126111" y="221233"/>
                </a:lnTo>
                <a:lnTo>
                  <a:pt x="126111" y="213232"/>
                </a:lnTo>
                <a:cubicBezTo>
                  <a:pt x="133985" y="212216"/>
                  <a:pt x="139573" y="208914"/>
                  <a:pt x="143002" y="203453"/>
                </a:cubicBezTo>
                <a:cubicBezTo>
                  <a:pt x="145415" y="199643"/>
                  <a:pt x="146558" y="190500"/>
                  <a:pt x="146558" y="175768"/>
                </a:cubicBezTo>
                <a:lnTo>
                  <a:pt x="146558" y="82803"/>
                </a:lnTo>
                <a:cubicBezTo>
                  <a:pt x="146558" y="65786"/>
                  <a:pt x="145923" y="54990"/>
                  <a:pt x="144526" y="50545"/>
                </a:cubicBezTo>
                <a:cubicBezTo>
                  <a:pt x="143255" y="45973"/>
                  <a:pt x="140970" y="42544"/>
                  <a:pt x="137795" y="40131"/>
                </a:cubicBezTo>
                <a:cubicBezTo>
                  <a:pt x="134620" y="37718"/>
                  <a:pt x="131064" y="36448"/>
                  <a:pt x="127127" y="36448"/>
                </a:cubicBezTo>
                <a:cubicBezTo>
                  <a:pt x="114427" y="36448"/>
                  <a:pt x="102489" y="45593"/>
                  <a:pt x="91440" y="63880"/>
                </a:cubicBezTo>
                <a:lnTo>
                  <a:pt x="91440" y="175768"/>
                </a:lnTo>
                <a:cubicBezTo>
                  <a:pt x="91440" y="191388"/>
                  <a:pt x="92836" y="201294"/>
                  <a:pt x="95758" y="205486"/>
                </a:cubicBezTo>
                <a:cubicBezTo>
                  <a:pt x="98679" y="209550"/>
                  <a:pt x="104140" y="212216"/>
                  <a:pt x="112014" y="213232"/>
                </a:cubicBezTo>
                <a:lnTo>
                  <a:pt x="11201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6" y="204723"/>
                </a:cubicBezTo>
                <a:cubicBezTo>
                  <a:pt x="27686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7" y="24511"/>
                  <a:pt x="15621" y="21970"/>
                  <a:pt x="6350" y="20827"/>
                </a:cubicBezTo>
                <a:lnTo>
                  <a:pt x="6350" y="12572"/>
                </a:lnTo>
                <a:lnTo>
                  <a:pt x="91440" y="12572"/>
                </a:lnTo>
                <a:lnTo>
                  <a:pt x="91440" y="39496"/>
                </a:lnTo>
                <a:cubicBezTo>
                  <a:pt x="102108" y="27939"/>
                  <a:pt x="112395" y="19557"/>
                  <a:pt x="122301" y="14223"/>
                </a:cubicBezTo>
                <a:cubicBezTo>
                  <a:pt x="132080" y="8889"/>
                  <a:pt x="142621" y="6350"/>
                  <a:pt x="15392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5133975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4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1" y="109473"/>
                </a:lnTo>
                <a:cubicBezTo>
                  <a:pt x="67817" y="137159"/>
                  <a:pt x="75184" y="159003"/>
                  <a:pt x="88519" y="175005"/>
                </a:cubicBezTo>
                <a:cubicBezTo>
                  <a:pt x="98805" y="187451"/>
                  <a:pt x="111125" y="193547"/>
                  <a:pt x="125603" y="193547"/>
                </a:cubicBezTo>
                <a:cubicBezTo>
                  <a:pt x="134492" y="193547"/>
                  <a:pt x="142621" y="191134"/>
                  <a:pt x="149859" y="186054"/>
                </a:cubicBezTo>
                <a:cubicBezTo>
                  <a:pt x="157226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6" y="227583"/>
                  <a:pt x="41528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4" y="37211"/>
                </a:cubicBezTo>
                <a:cubicBezTo>
                  <a:pt x="53466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4781803" y="589280"/>
            <a:ext cx="213233" cy="230505"/>
          </a:xfrm>
          <a:custGeom>
            <a:avLst/>
            <a:gdLst>
              <a:gd name="connsiteX0" fmla="*/ 106172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4 w 213233"/>
              <a:gd name="connsiteY6" fmla="*/ 193801 h 230505"/>
              <a:gd name="connsiteX7" fmla="*/ 188341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1 w 213233"/>
              <a:gd name="connsiteY11" fmla="*/ 224155 h 230505"/>
              <a:gd name="connsiteX12" fmla="*/ 128651 w 213233"/>
              <a:gd name="connsiteY12" fmla="*/ 215772 h 230505"/>
              <a:gd name="connsiteX13" fmla="*/ 116459 w 213233"/>
              <a:gd name="connsiteY13" fmla="*/ 190500 h 230505"/>
              <a:gd name="connsiteX14" fmla="*/ 47879 w 213233"/>
              <a:gd name="connsiteY14" fmla="*/ 224155 h 230505"/>
              <a:gd name="connsiteX15" fmla="*/ 18161 w 213233"/>
              <a:gd name="connsiteY15" fmla="*/ 212470 h 230505"/>
              <a:gd name="connsiteX16" fmla="*/ 6350 w 213233"/>
              <a:gd name="connsiteY16" fmla="*/ 183133 h 230505"/>
              <a:gd name="connsiteX17" fmla="*/ 26924 w 213233"/>
              <a:gd name="connsiteY17" fmla="*/ 140080 h 230505"/>
              <a:gd name="connsiteX18" fmla="*/ 116459 w 213233"/>
              <a:gd name="connsiteY18" fmla="*/ 89280 h 230505"/>
              <a:gd name="connsiteX19" fmla="*/ 116459 w 213233"/>
              <a:gd name="connsiteY19" fmla="*/ 68325 h 230505"/>
              <a:gd name="connsiteX20" fmla="*/ 113792 w 213233"/>
              <a:gd name="connsiteY20" fmla="*/ 38607 h 230505"/>
              <a:gd name="connsiteX21" fmla="*/ 104140 w 213233"/>
              <a:gd name="connsiteY21" fmla="*/ 27812 h 230505"/>
              <a:gd name="connsiteX22" fmla="*/ 88011 w 213233"/>
              <a:gd name="connsiteY22" fmla="*/ 23240 h 230505"/>
              <a:gd name="connsiteX23" fmla="*/ 64135 w 213233"/>
              <a:gd name="connsiteY23" fmla="*/ 29718 h 230505"/>
              <a:gd name="connsiteX24" fmla="*/ 58420 w 213233"/>
              <a:gd name="connsiteY24" fmla="*/ 39115 h 230505"/>
              <a:gd name="connsiteX25" fmla="*/ 64642 w 213233"/>
              <a:gd name="connsiteY25" fmla="*/ 50672 h 230505"/>
              <a:gd name="connsiteX26" fmla="*/ 73152 w 213233"/>
              <a:gd name="connsiteY26" fmla="*/ 69214 h 230505"/>
              <a:gd name="connsiteX27" fmla="*/ 64897 w 213233"/>
              <a:gd name="connsiteY27" fmla="*/ 87883 h 230505"/>
              <a:gd name="connsiteX28" fmla="*/ 43688 w 213233"/>
              <a:gd name="connsiteY28" fmla="*/ 95630 h 230505"/>
              <a:gd name="connsiteX29" fmla="*/ 20066 w 213233"/>
              <a:gd name="connsiteY29" fmla="*/ 87121 h 230505"/>
              <a:gd name="connsiteX30" fmla="*/ 10541 w 213233"/>
              <a:gd name="connsiteY30" fmla="*/ 67182 h 230505"/>
              <a:gd name="connsiteX31" fmla="*/ 23367 w 213233"/>
              <a:gd name="connsiteY31" fmla="*/ 36575 h 230505"/>
              <a:gd name="connsiteX32" fmla="*/ 58801 w 213233"/>
              <a:gd name="connsiteY32" fmla="*/ 14096 h 230505"/>
              <a:gd name="connsiteX33" fmla="*/ 106172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2" y="6350"/>
                </a:moveTo>
                <a:cubicBezTo>
                  <a:pt x="125984" y="6350"/>
                  <a:pt x="141605" y="10540"/>
                  <a:pt x="153161" y="18922"/>
                </a:cubicBezTo>
                <a:cubicBezTo>
                  <a:pt x="164719" y="27304"/>
                  <a:pt x="172085" y="36448"/>
                  <a:pt x="175514" y="46227"/>
                </a:cubicBezTo>
                <a:cubicBezTo>
                  <a:pt x="177673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10" y="192658"/>
                  <a:pt x="183134" y="193801"/>
                </a:cubicBezTo>
                <a:cubicBezTo>
                  <a:pt x="184658" y="194944"/>
                  <a:pt x="186309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90" y="203707"/>
                  <a:pt x="191642" y="211708"/>
                  <a:pt x="183769" y="216661"/>
                </a:cubicBezTo>
                <a:cubicBezTo>
                  <a:pt x="175767" y="221741"/>
                  <a:pt x="166751" y="224155"/>
                  <a:pt x="156591" y="224155"/>
                </a:cubicBezTo>
                <a:cubicBezTo>
                  <a:pt x="144653" y="224155"/>
                  <a:pt x="135382" y="221361"/>
                  <a:pt x="128651" y="215772"/>
                </a:cubicBezTo>
                <a:cubicBezTo>
                  <a:pt x="122047" y="210184"/>
                  <a:pt x="117855" y="201802"/>
                  <a:pt x="116459" y="190500"/>
                </a:cubicBezTo>
                <a:cubicBezTo>
                  <a:pt x="90932" y="212978"/>
                  <a:pt x="68072" y="224155"/>
                  <a:pt x="47879" y="224155"/>
                </a:cubicBezTo>
                <a:cubicBezTo>
                  <a:pt x="35941" y="224155"/>
                  <a:pt x="26035" y="220218"/>
                  <a:pt x="18161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4" y="140080"/>
                </a:cubicBezTo>
                <a:cubicBezTo>
                  <a:pt x="40640" y="127380"/>
                  <a:pt x="70358" y="110489"/>
                  <a:pt x="116459" y="89280"/>
                </a:cubicBezTo>
                <a:lnTo>
                  <a:pt x="116459" y="68325"/>
                </a:lnTo>
                <a:cubicBezTo>
                  <a:pt x="116459" y="52577"/>
                  <a:pt x="115570" y="42671"/>
                  <a:pt x="113792" y="38607"/>
                </a:cubicBezTo>
                <a:cubicBezTo>
                  <a:pt x="112141" y="34416"/>
                  <a:pt x="108839" y="30861"/>
                  <a:pt x="104140" y="27812"/>
                </a:cubicBezTo>
                <a:cubicBezTo>
                  <a:pt x="99314" y="24764"/>
                  <a:pt x="93980" y="23240"/>
                  <a:pt x="88011" y="23240"/>
                </a:cubicBezTo>
                <a:cubicBezTo>
                  <a:pt x="78359" y="23240"/>
                  <a:pt x="70358" y="25400"/>
                  <a:pt x="64135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2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7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9" y="46227"/>
                  <a:pt x="23367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3914521" y="589280"/>
            <a:ext cx="240410" cy="325374"/>
          </a:xfrm>
          <a:custGeom>
            <a:avLst/>
            <a:gdLst>
              <a:gd name="connsiteX0" fmla="*/ 108584 w 240410"/>
              <a:gd name="connsiteY0" fmla="*/ 6350 h 325374"/>
              <a:gd name="connsiteX1" fmla="*/ 140461 w 240410"/>
              <a:gd name="connsiteY1" fmla="*/ 12318 h 325374"/>
              <a:gd name="connsiteX2" fmla="*/ 164464 w 240410"/>
              <a:gd name="connsiteY2" fmla="*/ 30606 h 325374"/>
              <a:gd name="connsiteX3" fmla="*/ 199516 w 240410"/>
              <a:gd name="connsiteY3" fmla="*/ 6350 h 325374"/>
              <a:gd name="connsiteX4" fmla="*/ 207136 w 240410"/>
              <a:gd name="connsiteY4" fmla="*/ 6350 h 325374"/>
              <a:gd name="connsiteX5" fmla="*/ 207136 w 240410"/>
              <a:gd name="connsiteY5" fmla="*/ 276605 h 325374"/>
              <a:gd name="connsiteX6" fmla="*/ 210692 w 240410"/>
              <a:gd name="connsiteY6" fmla="*/ 302259 h 325374"/>
              <a:gd name="connsiteX7" fmla="*/ 234060 w 240410"/>
              <a:gd name="connsiteY7" fmla="*/ 310769 h 325374"/>
              <a:gd name="connsiteX8" fmla="*/ 234060 w 240410"/>
              <a:gd name="connsiteY8" fmla="*/ 319023 h 325374"/>
              <a:gd name="connsiteX9" fmla="*/ 113538 w 240410"/>
              <a:gd name="connsiteY9" fmla="*/ 319023 h 325374"/>
              <a:gd name="connsiteX10" fmla="*/ 113538 w 240410"/>
              <a:gd name="connsiteY10" fmla="*/ 310769 h 325374"/>
              <a:gd name="connsiteX11" fmla="*/ 133603 w 240410"/>
              <a:gd name="connsiteY11" fmla="*/ 307720 h 325374"/>
              <a:gd name="connsiteX12" fmla="*/ 142239 w 240410"/>
              <a:gd name="connsiteY12" fmla="*/ 299466 h 325374"/>
              <a:gd name="connsiteX13" fmla="*/ 144525 w 240410"/>
              <a:gd name="connsiteY13" fmla="*/ 278383 h 325374"/>
              <a:gd name="connsiteX14" fmla="*/ 144525 w 240410"/>
              <a:gd name="connsiteY14" fmla="*/ 199389 h 325374"/>
              <a:gd name="connsiteX15" fmla="*/ 119125 w 240410"/>
              <a:gd name="connsiteY15" fmla="*/ 219455 h 325374"/>
              <a:gd name="connsiteX16" fmla="*/ 86486 w 240410"/>
              <a:gd name="connsiteY16" fmla="*/ 227583 h 325374"/>
              <a:gd name="connsiteX17" fmla="*/ 24510 w 240410"/>
              <a:gd name="connsiteY17" fmla="*/ 192531 h 325374"/>
              <a:gd name="connsiteX18" fmla="*/ 6350 w 240410"/>
              <a:gd name="connsiteY18" fmla="*/ 125729 h 325374"/>
              <a:gd name="connsiteX19" fmla="*/ 20065 w 240410"/>
              <a:gd name="connsiteY19" fmla="*/ 64896 h 325374"/>
              <a:gd name="connsiteX20" fmla="*/ 57911 w 240410"/>
              <a:gd name="connsiteY20" fmla="*/ 21336 h 325374"/>
              <a:gd name="connsiteX21" fmla="*/ 108584 w 240410"/>
              <a:gd name="connsiteY21" fmla="*/ 6350 h 325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40410" h="325374">
                <a:moveTo>
                  <a:pt x="108584" y="6350"/>
                </a:moveTo>
                <a:cubicBezTo>
                  <a:pt x="120522" y="6350"/>
                  <a:pt x="131190" y="8254"/>
                  <a:pt x="140461" y="12318"/>
                </a:cubicBezTo>
                <a:cubicBezTo>
                  <a:pt x="149732" y="16382"/>
                  <a:pt x="157733" y="22478"/>
                  <a:pt x="164464" y="30606"/>
                </a:cubicBezTo>
                <a:lnTo>
                  <a:pt x="199516" y="6350"/>
                </a:lnTo>
                <a:lnTo>
                  <a:pt x="207136" y="6350"/>
                </a:lnTo>
                <a:lnTo>
                  <a:pt x="207136" y="276605"/>
                </a:lnTo>
                <a:cubicBezTo>
                  <a:pt x="207136" y="290322"/>
                  <a:pt x="208279" y="298830"/>
                  <a:pt x="210692" y="302259"/>
                </a:cubicBezTo>
                <a:cubicBezTo>
                  <a:pt x="214502" y="307847"/>
                  <a:pt x="222376" y="310641"/>
                  <a:pt x="234060" y="310769"/>
                </a:cubicBezTo>
                <a:lnTo>
                  <a:pt x="234060" y="319023"/>
                </a:lnTo>
                <a:lnTo>
                  <a:pt x="113538" y="319023"/>
                </a:lnTo>
                <a:lnTo>
                  <a:pt x="113538" y="310769"/>
                </a:lnTo>
                <a:cubicBezTo>
                  <a:pt x="122808" y="310769"/>
                  <a:pt x="129539" y="309752"/>
                  <a:pt x="133603" y="307720"/>
                </a:cubicBezTo>
                <a:cubicBezTo>
                  <a:pt x="137794" y="305561"/>
                  <a:pt x="140715" y="302894"/>
                  <a:pt x="142239" y="299466"/>
                </a:cubicBezTo>
                <a:cubicBezTo>
                  <a:pt x="143763" y="296036"/>
                  <a:pt x="144525" y="289052"/>
                  <a:pt x="144525" y="278383"/>
                </a:cubicBezTo>
                <a:lnTo>
                  <a:pt x="144525" y="199389"/>
                </a:lnTo>
                <a:cubicBezTo>
                  <a:pt x="135508" y="208914"/>
                  <a:pt x="127000" y="215645"/>
                  <a:pt x="119125" y="219455"/>
                </a:cubicBezTo>
                <a:cubicBezTo>
                  <a:pt x="108711" y="224789"/>
                  <a:pt x="97789" y="227583"/>
                  <a:pt x="86486" y="227583"/>
                </a:cubicBezTo>
                <a:cubicBezTo>
                  <a:pt x="60325" y="227583"/>
                  <a:pt x="39623" y="215900"/>
                  <a:pt x="24510" y="192531"/>
                </a:cubicBezTo>
                <a:cubicBezTo>
                  <a:pt x="12445" y="173862"/>
                  <a:pt x="6350" y="151637"/>
                  <a:pt x="6350" y="125729"/>
                </a:cubicBezTo>
                <a:cubicBezTo>
                  <a:pt x="6350" y="104139"/>
                  <a:pt x="10921" y="83819"/>
                  <a:pt x="20065" y="64896"/>
                </a:cubicBezTo>
                <a:cubicBezTo>
                  <a:pt x="29336" y="45973"/>
                  <a:pt x="41909" y="31368"/>
                  <a:pt x="57911" y="21336"/>
                </a:cubicBezTo>
                <a:cubicBezTo>
                  <a:pt x="73913" y="11302"/>
                  <a:pt x="90804" y="6350"/>
                  <a:pt x="10858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2826892" y="589280"/>
            <a:ext cx="238379" cy="325374"/>
          </a:xfrm>
          <a:custGeom>
            <a:avLst/>
            <a:gdLst>
              <a:gd name="connsiteX0" fmla="*/ 151638 w 238379"/>
              <a:gd name="connsiteY0" fmla="*/ 6350 h 325374"/>
              <a:gd name="connsiteX1" fmla="*/ 193548 w 238379"/>
              <a:gd name="connsiteY1" fmla="*/ 20827 h 325374"/>
              <a:gd name="connsiteX2" fmla="*/ 222250 w 238379"/>
              <a:gd name="connsiteY2" fmla="*/ 60832 h 325374"/>
              <a:gd name="connsiteX3" fmla="*/ 232029 w 238379"/>
              <a:gd name="connsiteY3" fmla="*/ 115950 h 325374"/>
              <a:gd name="connsiteX4" fmla="*/ 221869 w 238379"/>
              <a:gd name="connsiteY4" fmla="*/ 173862 h 325374"/>
              <a:gd name="connsiteX5" fmla="*/ 192405 w 238379"/>
              <a:gd name="connsiteY5" fmla="*/ 213740 h 325374"/>
              <a:gd name="connsiteX6" fmla="*/ 149479 w 238379"/>
              <a:gd name="connsiteY6" fmla="*/ 227583 h 325374"/>
              <a:gd name="connsiteX7" fmla="*/ 117221 w 238379"/>
              <a:gd name="connsiteY7" fmla="*/ 219963 h 325374"/>
              <a:gd name="connsiteX8" fmla="*/ 93852 w 238379"/>
              <a:gd name="connsiteY8" fmla="*/ 200025 h 325374"/>
              <a:gd name="connsiteX9" fmla="*/ 93852 w 238379"/>
              <a:gd name="connsiteY9" fmla="*/ 277748 h 325374"/>
              <a:gd name="connsiteX10" fmla="*/ 96392 w 238379"/>
              <a:gd name="connsiteY10" fmla="*/ 299592 h 325374"/>
              <a:gd name="connsiteX11" fmla="*/ 104394 w 238379"/>
              <a:gd name="connsiteY11" fmla="*/ 308102 h 325374"/>
              <a:gd name="connsiteX12" fmla="*/ 125349 w 238379"/>
              <a:gd name="connsiteY12" fmla="*/ 310769 h 325374"/>
              <a:gd name="connsiteX13" fmla="*/ 125349 w 238379"/>
              <a:gd name="connsiteY13" fmla="*/ 319023 h 325374"/>
              <a:gd name="connsiteX14" fmla="*/ 6350 w 238379"/>
              <a:gd name="connsiteY14" fmla="*/ 319023 h 325374"/>
              <a:gd name="connsiteX15" fmla="*/ 6350 w 238379"/>
              <a:gd name="connsiteY15" fmla="*/ 310769 h 325374"/>
              <a:gd name="connsiteX16" fmla="*/ 26924 w 238379"/>
              <a:gd name="connsiteY16" fmla="*/ 303022 h 325374"/>
              <a:gd name="connsiteX17" fmla="*/ 31369 w 238379"/>
              <a:gd name="connsiteY17" fmla="*/ 276352 h 325374"/>
              <a:gd name="connsiteX18" fmla="*/ 31369 w 238379"/>
              <a:gd name="connsiteY18" fmla="*/ 56133 h 325374"/>
              <a:gd name="connsiteX19" fmla="*/ 26161 w 238379"/>
              <a:gd name="connsiteY19" fmla="*/ 27812 h 325374"/>
              <a:gd name="connsiteX20" fmla="*/ 6350 w 238379"/>
              <a:gd name="connsiteY20" fmla="*/ 20827 h 325374"/>
              <a:gd name="connsiteX21" fmla="*/ 6350 w 238379"/>
              <a:gd name="connsiteY21" fmla="*/ 12572 h 325374"/>
              <a:gd name="connsiteX22" fmla="*/ 93852 w 238379"/>
              <a:gd name="connsiteY22" fmla="*/ 12572 h 325374"/>
              <a:gd name="connsiteX23" fmla="*/ 93852 w 238379"/>
              <a:gd name="connsiteY23" fmla="*/ 40004 h 325374"/>
              <a:gd name="connsiteX24" fmla="*/ 116205 w 238379"/>
              <a:gd name="connsiteY24" fmla="*/ 16763 h 325374"/>
              <a:gd name="connsiteX25" fmla="*/ 151638 w 238379"/>
              <a:gd name="connsiteY25" fmla="*/ 6350 h 325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38379" h="325374">
                <a:moveTo>
                  <a:pt x="151638" y="6350"/>
                </a:moveTo>
                <a:cubicBezTo>
                  <a:pt x="167005" y="6350"/>
                  <a:pt x="180975" y="11175"/>
                  <a:pt x="193548" y="20827"/>
                </a:cubicBezTo>
                <a:cubicBezTo>
                  <a:pt x="206121" y="30479"/>
                  <a:pt x="215646" y="43814"/>
                  <a:pt x="222250" y="60832"/>
                </a:cubicBezTo>
                <a:cubicBezTo>
                  <a:pt x="228727" y="77977"/>
                  <a:pt x="232029" y="96265"/>
                  <a:pt x="232029" y="115950"/>
                </a:cubicBezTo>
                <a:cubicBezTo>
                  <a:pt x="232029" y="137032"/>
                  <a:pt x="228600" y="156336"/>
                  <a:pt x="221869" y="173862"/>
                </a:cubicBezTo>
                <a:cubicBezTo>
                  <a:pt x="215138" y="191261"/>
                  <a:pt x="205232" y="204596"/>
                  <a:pt x="192405" y="213740"/>
                </a:cubicBezTo>
                <a:cubicBezTo>
                  <a:pt x="179577" y="223011"/>
                  <a:pt x="165227" y="227583"/>
                  <a:pt x="149479" y="227583"/>
                </a:cubicBezTo>
                <a:cubicBezTo>
                  <a:pt x="137922" y="227583"/>
                  <a:pt x="127254" y="225044"/>
                  <a:pt x="117221" y="219963"/>
                </a:cubicBezTo>
                <a:cubicBezTo>
                  <a:pt x="109855" y="216026"/>
                  <a:pt x="101980" y="209422"/>
                  <a:pt x="93852" y="200025"/>
                </a:cubicBezTo>
                <a:lnTo>
                  <a:pt x="93852" y="277748"/>
                </a:lnTo>
                <a:cubicBezTo>
                  <a:pt x="93852" y="288416"/>
                  <a:pt x="94742" y="295783"/>
                  <a:pt x="96392" y="299592"/>
                </a:cubicBezTo>
                <a:cubicBezTo>
                  <a:pt x="98171" y="303530"/>
                  <a:pt x="100711" y="306323"/>
                  <a:pt x="104394" y="308102"/>
                </a:cubicBezTo>
                <a:cubicBezTo>
                  <a:pt x="107950" y="309880"/>
                  <a:pt x="114935" y="310769"/>
                  <a:pt x="125349" y="310769"/>
                </a:cubicBezTo>
                <a:lnTo>
                  <a:pt x="125349" y="319023"/>
                </a:lnTo>
                <a:lnTo>
                  <a:pt x="6350" y="319023"/>
                </a:lnTo>
                <a:lnTo>
                  <a:pt x="6350" y="310769"/>
                </a:lnTo>
                <a:cubicBezTo>
                  <a:pt x="15494" y="310514"/>
                  <a:pt x="22352" y="307847"/>
                  <a:pt x="26924" y="303022"/>
                </a:cubicBezTo>
                <a:cubicBezTo>
                  <a:pt x="29845" y="299592"/>
                  <a:pt x="31369" y="290702"/>
                  <a:pt x="31369" y="276352"/>
                </a:cubicBezTo>
                <a:lnTo>
                  <a:pt x="31369" y="56133"/>
                </a:lnTo>
                <a:cubicBezTo>
                  <a:pt x="31369" y="41401"/>
                  <a:pt x="29591" y="31876"/>
                  <a:pt x="26161" y="27812"/>
                </a:cubicBezTo>
                <a:cubicBezTo>
                  <a:pt x="22733" y="23748"/>
                  <a:pt x="16129" y="21336"/>
                  <a:pt x="6350" y="20827"/>
                </a:cubicBezTo>
                <a:lnTo>
                  <a:pt x="6350" y="12572"/>
                </a:lnTo>
                <a:lnTo>
                  <a:pt x="93852" y="12572"/>
                </a:lnTo>
                <a:lnTo>
                  <a:pt x="93852" y="40004"/>
                </a:lnTo>
                <a:cubicBezTo>
                  <a:pt x="101092" y="29336"/>
                  <a:pt x="108585" y="21589"/>
                  <a:pt x="116205" y="16763"/>
                </a:cubicBezTo>
                <a:cubicBezTo>
                  <a:pt x="127000" y="9778"/>
                  <a:pt x="138811" y="6350"/>
                  <a:pt x="1516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2579242" y="589280"/>
            <a:ext cx="237998" cy="227583"/>
          </a:xfrm>
          <a:custGeom>
            <a:avLst/>
            <a:gdLst>
              <a:gd name="connsiteX0" fmla="*/ 153924 w 237998"/>
              <a:gd name="connsiteY0" fmla="*/ 6350 h 227583"/>
              <a:gd name="connsiteX1" fmla="*/ 187705 w 237998"/>
              <a:gd name="connsiteY1" fmla="*/ 17525 h 227583"/>
              <a:gd name="connsiteX2" fmla="*/ 205486 w 237998"/>
              <a:gd name="connsiteY2" fmla="*/ 45593 h 227583"/>
              <a:gd name="connsiteX3" fmla="*/ 209042 w 237998"/>
              <a:gd name="connsiteY3" fmla="*/ 94487 h 227583"/>
              <a:gd name="connsiteX4" fmla="*/ 209042 w 237998"/>
              <a:gd name="connsiteY4" fmla="*/ 175768 h 227583"/>
              <a:gd name="connsiteX5" fmla="*/ 213486 w 237998"/>
              <a:gd name="connsiteY5" fmla="*/ 205739 h 227583"/>
              <a:gd name="connsiteX6" fmla="*/ 231648 w 237998"/>
              <a:gd name="connsiteY6" fmla="*/ 213232 h 227583"/>
              <a:gd name="connsiteX7" fmla="*/ 231648 w 237998"/>
              <a:gd name="connsiteY7" fmla="*/ 221233 h 227583"/>
              <a:gd name="connsiteX8" fmla="*/ 126111 w 237998"/>
              <a:gd name="connsiteY8" fmla="*/ 221233 h 227583"/>
              <a:gd name="connsiteX9" fmla="*/ 126111 w 237998"/>
              <a:gd name="connsiteY9" fmla="*/ 213232 h 227583"/>
              <a:gd name="connsiteX10" fmla="*/ 143002 w 237998"/>
              <a:gd name="connsiteY10" fmla="*/ 203453 h 227583"/>
              <a:gd name="connsiteX11" fmla="*/ 146558 w 237998"/>
              <a:gd name="connsiteY11" fmla="*/ 175768 h 227583"/>
              <a:gd name="connsiteX12" fmla="*/ 146558 w 237998"/>
              <a:gd name="connsiteY12" fmla="*/ 82803 h 227583"/>
              <a:gd name="connsiteX13" fmla="*/ 144526 w 237998"/>
              <a:gd name="connsiteY13" fmla="*/ 50545 h 227583"/>
              <a:gd name="connsiteX14" fmla="*/ 137795 w 237998"/>
              <a:gd name="connsiteY14" fmla="*/ 40131 h 227583"/>
              <a:gd name="connsiteX15" fmla="*/ 127127 w 237998"/>
              <a:gd name="connsiteY15" fmla="*/ 36448 h 227583"/>
              <a:gd name="connsiteX16" fmla="*/ 91439 w 237998"/>
              <a:gd name="connsiteY16" fmla="*/ 63880 h 227583"/>
              <a:gd name="connsiteX17" fmla="*/ 91439 w 237998"/>
              <a:gd name="connsiteY17" fmla="*/ 175768 h 227583"/>
              <a:gd name="connsiteX18" fmla="*/ 95758 w 237998"/>
              <a:gd name="connsiteY18" fmla="*/ 205486 h 227583"/>
              <a:gd name="connsiteX19" fmla="*/ 112014 w 237998"/>
              <a:gd name="connsiteY19" fmla="*/ 213232 h 227583"/>
              <a:gd name="connsiteX20" fmla="*/ 112014 w 237998"/>
              <a:gd name="connsiteY20" fmla="*/ 221233 h 227583"/>
              <a:gd name="connsiteX21" fmla="*/ 6350 w 237998"/>
              <a:gd name="connsiteY21" fmla="*/ 221233 h 227583"/>
              <a:gd name="connsiteX22" fmla="*/ 6350 w 237998"/>
              <a:gd name="connsiteY22" fmla="*/ 213232 h 227583"/>
              <a:gd name="connsiteX23" fmla="*/ 25146 w 237998"/>
              <a:gd name="connsiteY23" fmla="*/ 204723 h 227583"/>
              <a:gd name="connsiteX24" fmla="*/ 28955 w 237998"/>
              <a:gd name="connsiteY24" fmla="*/ 175768 h 227583"/>
              <a:gd name="connsiteX25" fmla="*/ 28955 w 237998"/>
              <a:gd name="connsiteY25" fmla="*/ 57911 h 227583"/>
              <a:gd name="connsiteX26" fmla="*/ 24638 w 237998"/>
              <a:gd name="connsiteY26" fmla="*/ 28447 h 227583"/>
              <a:gd name="connsiteX27" fmla="*/ 6350 w 237998"/>
              <a:gd name="connsiteY27" fmla="*/ 20827 h 227583"/>
              <a:gd name="connsiteX28" fmla="*/ 6350 w 237998"/>
              <a:gd name="connsiteY28" fmla="*/ 12572 h 227583"/>
              <a:gd name="connsiteX29" fmla="*/ 91439 w 237998"/>
              <a:gd name="connsiteY29" fmla="*/ 12572 h 227583"/>
              <a:gd name="connsiteX30" fmla="*/ 91439 w 237998"/>
              <a:gd name="connsiteY30" fmla="*/ 39496 h 227583"/>
              <a:gd name="connsiteX31" fmla="*/ 122301 w 237998"/>
              <a:gd name="connsiteY31" fmla="*/ 14223 h 227583"/>
              <a:gd name="connsiteX32" fmla="*/ 153924 w 237998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8" h="227583">
                <a:moveTo>
                  <a:pt x="153924" y="6350"/>
                </a:moveTo>
                <a:cubicBezTo>
                  <a:pt x="167513" y="6350"/>
                  <a:pt x="178689" y="10032"/>
                  <a:pt x="187705" y="17525"/>
                </a:cubicBezTo>
                <a:cubicBezTo>
                  <a:pt x="196596" y="25018"/>
                  <a:pt x="202564" y="34416"/>
                  <a:pt x="205486" y="45593"/>
                </a:cubicBezTo>
                <a:cubicBezTo>
                  <a:pt x="207899" y="54101"/>
                  <a:pt x="209042" y="70357"/>
                  <a:pt x="209042" y="94487"/>
                </a:cubicBezTo>
                <a:lnTo>
                  <a:pt x="209042" y="175768"/>
                </a:lnTo>
                <a:cubicBezTo>
                  <a:pt x="209042" y="191769"/>
                  <a:pt x="210566" y="201802"/>
                  <a:pt x="213486" y="205739"/>
                </a:cubicBezTo>
                <a:cubicBezTo>
                  <a:pt x="216408" y="209676"/>
                  <a:pt x="222377" y="212216"/>
                  <a:pt x="231648" y="213232"/>
                </a:cubicBezTo>
                <a:lnTo>
                  <a:pt x="231648" y="221233"/>
                </a:lnTo>
                <a:lnTo>
                  <a:pt x="126111" y="221233"/>
                </a:lnTo>
                <a:lnTo>
                  <a:pt x="126111" y="213232"/>
                </a:lnTo>
                <a:cubicBezTo>
                  <a:pt x="133985" y="212216"/>
                  <a:pt x="139573" y="208914"/>
                  <a:pt x="143002" y="203453"/>
                </a:cubicBezTo>
                <a:cubicBezTo>
                  <a:pt x="145414" y="199643"/>
                  <a:pt x="146558" y="190500"/>
                  <a:pt x="146558" y="175768"/>
                </a:cubicBezTo>
                <a:lnTo>
                  <a:pt x="146558" y="82803"/>
                </a:lnTo>
                <a:cubicBezTo>
                  <a:pt x="146558" y="65786"/>
                  <a:pt x="145923" y="54990"/>
                  <a:pt x="144526" y="50545"/>
                </a:cubicBezTo>
                <a:cubicBezTo>
                  <a:pt x="143255" y="45973"/>
                  <a:pt x="140970" y="42544"/>
                  <a:pt x="137795" y="40131"/>
                </a:cubicBezTo>
                <a:cubicBezTo>
                  <a:pt x="134620" y="37718"/>
                  <a:pt x="131064" y="36448"/>
                  <a:pt x="127127" y="36448"/>
                </a:cubicBezTo>
                <a:cubicBezTo>
                  <a:pt x="114427" y="36448"/>
                  <a:pt x="102489" y="45593"/>
                  <a:pt x="91439" y="63880"/>
                </a:cubicBezTo>
                <a:lnTo>
                  <a:pt x="91439" y="175768"/>
                </a:lnTo>
                <a:cubicBezTo>
                  <a:pt x="91439" y="191388"/>
                  <a:pt x="92836" y="201294"/>
                  <a:pt x="95758" y="205486"/>
                </a:cubicBezTo>
                <a:cubicBezTo>
                  <a:pt x="98679" y="209550"/>
                  <a:pt x="104139" y="212216"/>
                  <a:pt x="112014" y="213232"/>
                </a:cubicBezTo>
                <a:lnTo>
                  <a:pt x="11201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6" y="204723"/>
                </a:cubicBezTo>
                <a:cubicBezTo>
                  <a:pt x="27686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7" y="24511"/>
                  <a:pt x="15621" y="21970"/>
                  <a:pt x="6350" y="20827"/>
                </a:cubicBezTo>
                <a:lnTo>
                  <a:pt x="6350" y="12572"/>
                </a:lnTo>
                <a:lnTo>
                  <a:pt x="91439" y="12572"/>
                </a:lnTo>
                <a:lnTo>
                  <a:pt x="91439" y="39496"/>
                </a:lnTo>
                <a:cubicBezTo>
                  <a:pt x="102108" y="27939"/>
                  <a:pt x="112395" y="19557"/>
                  <a:pt x="122301" y="14223"/>
                </a:cubicBezTo>
                <a:cubicBezTo>
                  <a:pt x="132080" y="8889"/>
                  <a:pt x="142621" y="6350"/>
                  <a:pt x="15392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3335654" y="519176"/>
            <a:ext cx="152019" cy="300609"/>
          </a:xfrm>
          <a:custGeom>
            <a:avLst/>
            <a:gdLst>
              <a:gd name="connsiteX0" fmla="*/ 88773 w 152019"/>
              <a:gd name="connsiteY0" fmla="*/ 6350 h 300609"/>
              <a:gd name="connsiteX1" fmla="*/ 96139 w 152019"/>
              <a:gd name="connsiteY1" fmla="*/ 6350 h 300609"/>
              <a:gd name="connsiteX2" fmla="*/ 96139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9 w 152019"/>
              <a:gd name="connsiteY5" fmla="*/ 104775 h 300609"/>
              <a:gd name="connsiteX6" fmla="*/ 96139 w 152019"/>
              <a:gd name="connsiteY6" fmla="*/ 233552 h 300609"/>
              <a:gd name="connsiteX7" fmla="*/ 97790 w 152019"/>
              <a:gd name="connsiteY7" fmla="*/ 256920 h 300609"/>
              <a:gd name="connsiteX8" fmla="*/ 103632 w 152019"/>
              <a:gd name="connsiteY8" fmla="*/ 265429 h 300609"/>
              <a:gd name="connsiteX9" fmla="*/ 111505 w 152019"/>
              <a:gd name="connsiteY9" fmla="*/ 268604 h 300609"/>
              <a:gd name="connsiteX10" fmla="*/ 138938 w 152019"/>
              <a:gd name="connsiteY10" fmla="*/ 246506 h 300609"/>
              <a:gd name="connsiteX11" fmla="*/ 145669 w 152019"/>
              <a:gd name="connsiteY11" fmla="*/ 251459 h 300609"/>
              <a:gd name="connsiteX12" fmla="*/ 86995 w 152019"/>
              <a:gd name="connsiteY12" fmla="*/ 294259 h 300609"/>
              <a:gd name="connsiteX13" fmla="*/ 53340 w 152019"/>
              <a:gd name="connsiteY13" fmla="*/ 283209 h 300609"/>
              <a:gd name="connsiteX14" fmla="*/ 35814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9 w 152019"/>
              <a:gd name="connsiteY19" fmla="*/ 55244 h 300609"/>
              <a:gd name="connsiteX20" fmla="*/ 88773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3" y="6350"/>
                </a:moveTo>
                <a:lnTo>
                  <a:pt x="96139" y="6350"/>
                </a:lnTo>
                <a:lnTo>
                  <a:pt x="96139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9" y="104775"/>
                </a:lnTo>
                <a:lnTo>
                  <a:pt x="96139" y="233552"/>
                </a:lnTo>
                <a:cubicBezTo>
                  <a:pt x="96139" y="245618"/>
                  <a:pt x="96647" y="253365"/>
                  <a:pt x="97790" y="256920"/>
                </a:cubicBezTo>
                <a:cubicBezTo>
                  <a:pt x="98933" y="260350"/>
                  <a:pt x="100838" y="263270"/>
                  <a:pt x="103632" y="265429"/>
                </a:cubicBezTo>
                <a:cubicBezTo>
                  <a:pt x="106553" y="267588"/>
                  <a:pt x="109092" y="268604"/>
                  <a:pt x="111505" y="268604"/>
                </a:cubicBezTo>
                <a:cubicBezTo>
                  <a:pt x="121158" y="268604"/>
                  <a:pt x="130302" y="261238"/>
                  <a:pt x="138938" y="246506"/>
                </a:cubicBezTo>
                <a:lnTo>
                  <a:pt x="145669" y="251459"/>
                </a:lnTo>
                <a:cubicBezTo>
                  <a:pt x="133604" y="280034"/>
                  <a:pt x="114046" y="294259"/>
                  <a:pt x="86995" y="294259"/>
                </a:cubicBezTo>
                <a:cubicBezTo>
                  <a:pt x="73660" y="294259"/>
                  <a:pt x="62484" y="290575"/>
                  <a:pt x="53340" y="283209"/>
                </a:cubicBezTo>
                <a:cubicBezTo>
                  <a:pt x="44196" y="275843"/>
                  <a:pt x="38354" y="267588"/>
                  <a:pt x="35814" y="258572"/>
                </a:cubicBezTo>
                <a:cubicBezTo>
                  <a:pt x="34290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6" y="83693"/>
                  <a:pt x="41021" y="69722"/>
                  <a:pt x="54229" y="55244"/>
                </a:cubicBezTo>
                <a:cubicBezTo>
                  <a:pt x="67436" y="40640"/>
                  <a:pt x="78866" y="24256"/>
                  <a:pt x="887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6433565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2 w 125476"/>
              <a:gd name="connsiteY1" fmla="*/ 6350 h 315340"/>
              <a:gd name="connsiteX2" fmla="*/ 93852 w 125476"/>
              <a:gd name="connsiteY2" fmla="*/ 265683 h 315340"/>
              <a:gd name="connsiteX3" fmla="*/ 98933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4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2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2" y="6350"/>
                </a:lnTo>
                <a:lnTo>
                  <a:pt x="93852" y="265683"/>
                </a:lnTo>
                <a:cubicBezTo>
                  <a:pt x="93852" y="280415"/>
                  <a:pt x="95503" y="289813"/>
                  <a:pt x="98933" y="294004"/>
                </a:cubicBezTo>
                <a:cubicBezTo>
                  <a:pt x="102362" y="298068"/>
                  <a:pt x="109092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1" y="300735"/>
                  <a:pt x="22352" y="298068"/>
                  <a:pt x="26924" y="292988"/>
                </a:cubicBezTo>
                <a:cubicBezTo>
                  <a:pt x="29845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1" y="25653"/>
                  <a:pt x="26162" y="21589"/>
                </a:cubicBezTo>
                <a:cubicBezTo>
                  <a:pt x="22733" y="17525"/>
                  <a:pt x="16129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4999482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2 w 125476"/>
              <a:gd name="connsiteY1" fmla="*/ 6350 h 315340"/>
              <a:gd name="connsiteX2" fmla="*/ 93852 w 125476"/>
              <a:gd name="connsiteY2" fmla="*/ 265683 h 315340"/>
              <a:gd name="connsiteX3" fmla="*/ 98933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3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1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2" y="6350"/>
                </a:lnTo>
                <a:lnTo>
                  <a:pt x="93852" y="265683"/>
                </a:lnTo>
                <a:cubicBezTo>
                  <a:pt x="93852" y="280415"/>
                  <a:pt x="95503" y="289813"/>
                  <a:pt x="98933" y="294004"/>
                </a:cubicBezTo>
                <a:cubicBezTo>
                  <a:pt x="102361" y="298068"/>
                  <a:pt x="109092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1" y="300735"/>
                  <a:pt x="22352" y="298068"/>
                  <a:pt x="26923" y="292988"/>
                </a:cubicBezTo>
                <a:cubicBezTo>
                  <a:pt x="29845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0" y="25653"/>
                  <a:pt x="26161" y="21589"/>
                </a:cubicBezTo>
                <a:cubicBezTo>
                  <a:pt x="22733" y="17525"/>
                  <a:pt x="16128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3601465" y="501523"/>
            <a:ext cx="288035" cy="315340"/>
          </a:xfrm>
          <a:custGeom>
            <a:avLst/>
            <a:gdLst>
              <a:gd name="connsiteX0" fmla="*/ 6350 w 288035"/>
              <a:gd name="connsiteY0" fmla="*/ 6350 h 315340"/>
              <a:gd name="connsiteX1" fmla="*/ 259715 w 288035"/>
              <a:gd name="connsiteY1" fmla="*/ 6350 h 315340"/>
              <a:gd name="connsiteX2" fmla="*/ 259715 w 288035"/>
              <a:gd name="connsiteY2" fmla="*/ 95884 h 315340"/>
              <a:gd name="connsiteX3" fmla="*/ 251333 w 288035"/>
              <a:gd name="connsiteY3" fmla="*/ 95884 h 315340"/>
              <a:gd name="connsiteX4" fmla="*/ 233045 w 288035"/>
              <a:gd name="connsiteY4" fmla="*/ 48768 h 315340"/>
              <a:gd name="connsiteX5" fmla="*/ 199898 w 288035"/>
              <a:gd name="connsiteY5" fmla="*/ 27685 h 315340"/>
              <a:gd name="connsiteX6" fmla="*/ 153035 w 288035"/>
              <a:gd name="connsiteY6" fmla="*/ 23748 h 315340"/>
              <a:gd name="connsiteX7" fmla="*/ 121793 w 288035"/>
              <a:gd name="connsiteY7" fmla="*/ 23748 h 315340"/>
              <a:gd name="connsiteX8" fmla="*/ 121793 w 288035"/>
              <a:gd name="connsiteY8" fmla="*/ 146938 h 315340"/>
              <a:gd name="connsiteX9" fmla="*/ 127889 w 288035"/>
              <a:gd name="connsiteY9" fmla="*/ 146938 h 315340"/>
              <a:gd name="connsiteX10" fmla="*/ 169545 w 288035"/>
              <a:gd name="connsiteY10" fmla="*/ 128904 h 315340"/>
              <a:gd name="connsiteX11" fmla="*/ 186055 w 288035"/>
              <a:gd name="connsiteY11" fmla="*/ 75564 h 315340"/>
              <a:gd name="connsiteX12" fmla="*/ 194564 w 288035"/>
              <a:gd name="connsiteY12" fmla="*/ 75564 h 315340"/>
              <a:gd name="connsiteX13" fmla="*/ 194564 w 288035"/>
              <a:gd name="connsiteY13" fmla="*/ 234060 h 315340"/>
              <a:gd name="connsiteX14" fmla="*/ 186055 w 288035"/>
              <a:gd name="connsiteY14" fmla="*/ 234060 h 315340"/>
              <a:gd name="connsiteX15" fmla="*/ 174879 w 288035"/>
              <a:gd name="connsiteY15" fmla="*/ 191643 h 315340"/>
              <a:gd name="connsiteX16" fmla="*/ 154813 w 288035"/>
              <a:gd name="connsiteY16" fmla="*/ 169418 h 315340"/>
              <a:gd name="connsiteX17" fmla="*/ 121793 w 288035"/>
              <a:gd name="connsiteY17" fmla="*/ 163702 h 315340"/>
              <a:gd name="connsiteX18" fmla="*/ 121793 w 288035"/>
              <a:gd name="connsiteY18" fmla="*/ 248919 h 315340"/>
              <a:gd name="connsiteX19" fmla="*/ 123952 w 288035"/>
              <a:gd name="connsiteY19" fmla="*/ 279526 h 315340"/>
              <a:gd name="connsiteX20" fmla="*/ 131826 w 288035"/>
              <a:gd name="connsiteY20" fmla="*/ 288670 h 315340"/>
              <a:gd name="connsiteX21" fmla="*/ 150622 w 288035"/>
              <a:gd name="connsiteY21" fmla="*/ 292226 h 315340"/>
              <a:gd name="connsiteX22" fmla="*/ 168655 w 288035"/>
              <a:gd name="connsiteY22" fmla="*/ 292226 h 315340"/>
              <a:gd name="connsiteX23" fmla="*/ 236728 w 288035"/>
              <a:gd name="connsiteY23" fmla="*/ 272668 h 315340"/>
              <a:gd name="connsiteX24" fmla="*/ 273430 w 288035"/>
              <a:gd name="connsiteY24" fmla="*/ 212851 h 315340"/>
              <a:gd name="connsiteX25" fmla="*/ 281686 w 288035"/>
              <a:gd name="connsiteY25" fmla="*/ 212851 h 315340"/>
              <a:gd name="connsiteX26" fmla="*/ 267970 w 288035"/>
              <a:gd name="connsiteY26" fmla="*/ 308990 h 315340"/>
              <a:gd name="connsiteX27" fmla="*/ 6350 w 288035"/>
              <a:gd name="connsiteY27" fmla="*/ 308990 h 315340"/>
              <a:gd name="connsiteX28" fmla="*/ 6350 w 288035"/>
              <a:gd name="connsiteY28" fmla="*/ 300735 h 315340"/>
              <a:gd name="connsiteX29" fmla="*/ 16383 w 288035"/>
              <a:gd name="connsiteY29" fmla="*/ 300735 h 315340"/>
              <a:gd name="connsiteX30" fmla="*/ 37592 w 288035"/>
              <a:gd name="connsiteY30" fmla="*/ 296036 h 315340"/>
              <a:gd name="connsiteX31" fmla="*/ 46609 w 288035"/>
              <a:gd name="connsiteY31" fmla="*/ 285368 h 315340"/>
              <a:gd name="connsiteX32" fmla="*/ 49022 w 288035"/>
              <a:gd name="connsiteY32" fmla="*/ 257301 h 315340"/>
              <a:gd name="connsiteX33" fmla="*/ 49022 w 288035"/>
              <a:gd name="connsiteY33" fmla="*/ 58165 h 315340"/>
              <a:gd name="connsiteX34" fmla="*/ 47879 w 288035"/>
              <a:gd name="connsiteY34" fmla="*/ 32893 h 315340"/>
              <a:gd name="connsiteX35" fmla="*/ 39624 w 288035"/>
              <a:gd name="connsiteY35" fmla="*/ 20827 h 315340"/>
              <a:gd name="connsiteX36" fmla="*/ 16383 w 288035"/>
              <a:gd name="connsiteY36" fmla="*/ 14604 h 315340"/>
              <a:gd name="connsiteX37" fmla="*/ 6350 w 288035"/>
              <a:gd name="connsiteY37" fmla="*/ 14604 h 315340"/>
              <a:gd name="connsiteX38" fmla="*/ 6350 w 288035"/>
              <a:gd name="connsiteY38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</a:cxnLst>
            <a:rect l="l" t="t" r="r" b="b"/>
            <a:pathLst>
              <a:path w="288035" h="315340">
                <a:moveTo>
                  <a:pt x="6350" y="6350"/>
                </a:moveTo>
                <a:lnTo>
                  <a:pt x="259715" y="6350"/>
                </a:lnTo>
                <a:lnTo>
                  <a:pt x="259715" y="95884"/>
                </a:lnTo>
                <a:lnTo>
                  <a:pt x="251333" y="95884"/>
                </a:lnTo>
                <a:cubicBezTo>
                  <a:pt x="247015" y="73913"/>
                  <a:pt x="240919" y="58293"/>
                  <a:pt x="233045" y="48768"/>
                </a:cubicBezTo>
                <a:cubicBezTo>
                  <a:pt x="225298" y="39243"/>
                  <a:pt x="214249" y="32257"/>
                  <a:pt x="199898" y="27685"/>
                </a:cubicBezTo>
                <a:cubicBezTo>
                  <a:pt x="191643" y="25018"/>
                  <a:pt x="176022" y="23748"/>
                  <a:pt x="153035" y="23748"/>
                </a:cubicBezTo>
                <a:lnTo>
                  <a:pt x="121793" y="23748"/>
                </a:lnTo>
                <a:lnTo>
                  <a:pt x="121793" y="146938"/>
                </a:lnTo>
                <a:lnTo>
                  <a:pt x="127889" y="146938"/>
                </a:lnTo>
                <a:cubicBezTo>
                  <a:pt x="147066" y="146938"/>
                  <a:pt x="160909" y="140969"/>
                  <a:pt x="169545" y="128904"/>
                </a:cubicBezTo>
                <a:cubicBezTo>
                  <a:pt x="178180" y="116839"/>
                  <a:pt x="183769" y="99059"/>
                  <a:pt x="186055" y="75564"/>
                </a:cubicBezTo>
                <a:lnTo>
                  <a:pt x="194564" y="75564"/>
                </a:lnTo>
                <a:lnTo>
                  <a:pt x="194564" y="234060"/>
                </a:lnTo>
                <a:lnTo>
                  <a:pt x="186055" y="234060"/>
                </a:lnTo>
                <a:cubicBezTo>
                  <a:pt x="184277" y="216788"/>
                  <a:pt x="180594" y="202564"/>
                  <a:pt x="174879" y="191643"/>
                </a:cubicBezTo>
                <a:cubicBezTo>
                  <a:pt x="169037" y="180593"/>
                  <a:pt x="162433" y="173227"/>
                  <a:pt x="154813" y="169418"/>
                </a:cubicBezTo>
                <a:cubicBezTo>
                  <a:pt x="147320" y="165607"/>
                  <a:pt x="136271" y="163702"/>
                  <a:pt x="121793" y="163702"/>
                </a:cubicBezTo>
                <a:lnTo>
                  <a:pt x="121793" y="248919"/>
                </a:lnTo>
                <a:cubicBezTo>
                  <a:pt x="121793" y="265683"/>
                  <a:pt x="122555" y="275843"/>
                  <a:pt x="123952" y="279526"/>
                </a:cubicBezTo>
                <a:cubicBezTo>
                  <a:pt x="125349" y="283336"/>
                  <a:pt x="128016" y="286384"/>
                  <a:pt x="131826" y="288670"/>
                </a:cubicBezTo>
                <a:cubicBezTo>
                  <a:pt x="135763" y="291083"/>
                  <a:pt x="141986" y="292226"/>
                  <a:pt x="150622" y="292226"/>
                </a:cubicBezTo>
                <a:lnTo>
                  <a:pt x="168655" y="292226"/>
                </a:lnTo>
                <a:cubicBezTo>
                  <a:pt x="196977" y="292226"/>
                  <a:pt x="219583" y="285750"/>
                  <a:pt x="236728" y="272668"/>
                </a:cubicBezTo>
                <a:cubicBezTo>
                  <a:pt x="253746" y="259587"/>
                  <a:pt x="265938" y="239648"/>
                  <a:pt x="273430" y="212851"/>
                </a:cubicBezTo>
                <a:lnTo>
                  <a:pt x="281686" y="212851"/>
                </a:lnTo>
                <a:lnTo>
                  <a:pt x="267970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83" y="300735"/>
                </a:lnTo>
                <a:cubicBezTo>
                  <a:pt x="25273" y="300735"/>
                  <a:pt x="32258" y="299211"/>
                  <a:pt x="37592" y="296036"/>
                </a:cubicBezTo>
                <a:cubicBezTo>
                  <a:pt x="41529" y="294004"/>
                  <a:pt x="44450" y="290448"/>
                  <a:pt x="46609" y="285368"/>
                </a:cubicBezTo>
                <a:cubicBezTo>
                  <a:pt x="48260" y="281812"/>
                  <a:pt x="49022" y="272414"/>
                  <a:pt x="49022" y="257301"/>
                </a:cubicBezTo>
                <a:lnTo>
                  <a:pt x="49022" y="58165"/>
                </a:lnTo>
                <a:cubicBezTo>
                  <a:pt x="49022" y="44450"/>
                  <a:pt x="48641" y="36068"/>
                  <a:pt x="47879" y="32893"/>
                </a:cubicBezTo>
                <a:cubicBezTo>
                  <a:pt x="46482" y="27685"/>
                  <a:pt x="43688" y="23621"/>
                  <a:pt x="39624" y="20827"/>
                </a:cubicBezTo>
                <a:cubicBezTo>
                  <a:pt x="34036" y="16636"/>
                  <a:pt x="26289" y="14604"/>
                  <a:pt x="16383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2394457" y="501523"/>
            <a:ext cx="171069" cy="315340"/>
          </a:xfrm>
          <a:custGeom>
            <a:avLst/>
            <a:gdLst>
              <a:gd name="connsiteX0" fmla="*/ 6350 w 171069"/>
              <a:gd name="connsiteY0" fmla="*/ 6350 h 315340"/>
              <a:gd name="connsiteX1" fmla="*/ 164719 w 171069"/>
              <a:gd name="connsiteY1" fmla="*/ 6350 h 315340"/>
              <a:gd name="connsiteX2" fmla="*/ 164719 w 171069"/>
              <a:gd name="connsiteY2" fmla="*/ 14604 h 315340"/>
              <a:gd name="connsiteX3" fmla="*/ 154686 w 171069"/>
              <a:gd name="connsiteY3" fmla="*/ 14604 h 315340"/>
              <a:gd name="connsiteX4" fmla="*/ 133477 w 171069"/>
              <a:gd name="connsiteY4" fmla="*/ 19303 h 315340"/>
              <a:gd name="connsiteX5" fmla="*/ 124206 w 171069"/>
              <a:gd name="connsiteY5" fmla="*/ 29971 h 315340"/>
              <a:gd name="connsiteX6" fmla="*/ 121793 w 171069"/>
              <a:gd name="connsiteY6" fmla="*/ 58165 h 315340"/>
              <a:gd name="connsiteX7" fmla="*/ 121793 w 171069"/>
              <a:gd name="connsiteY7" fmla="*/ 257301 h 315340"/>
              <a:gd name="connsiteX8" fmla="*/ 124333 w 171069"/>
              <a:gd name="connsiteY8" fmla="*/ 286257 h 315340"/>
              <a:gd name="connsiteX9" fmla="*/ 134366 w 171069"/>
              <a:gd name="connsiteY9" fmla="*/ 296418 h 315340"/>
              <a:gd name="connsiteX10" fmla="*/ 154686 w 171069"/>
              <a:gd name="connsiteY10" fmla="*/ 300735 h 315340"/>
              <a:gd name="connsiteX11" fmla="*/ 164719 w 171069"/>
              <a:gd name="connsiteY11" fmla="*/ 300735 h 315340"/>
              <a:gd name="connsiteX12" fmla="*/ 164719 w 171069"/>
              <a:gd name="connsiteY12" fmla="*/ 308990 h 315340"/>
              <a:gd name="connsiteX13" fmla="*/ 6350 w 171069"/>
              <a:gd name="connsiteY13" fmla="*/ 308990 h 315340"/>
              <a:gd name="connsiteX14" fmla="*/ 6350 w 171069"/>
              <a:gd name="connsiteY14" fmla="*/ 300735 h 315340"/>
              <a:gd name="connsiteX15" fmla="*/ 16383 w 171069"/>
              <a:gd name="connsiteY15" fmla="*/ 300735 h 315340"/>
              <a:gd name="connsiteX16" fmla="*/ 37592 w 171069"/>
              <a:gd name="connsiteY16" fmla="*/ 296036 h 315340"/>
              <a:gd name="connsiteX17" fmla="*/ 46609 w 171069"/>
              <a:gd name="connsiteY17" fmla="*/ 285368 h 315340"/>
              <a:gd name="connsiteX18" fmla="*/ 49022 w 171069"/>
              <a:gd name="connsiteY18" fmla="*/ 257301 h 315340"/>
              <a:gd name="connsiteX19" fmla="*/ 49022 w 171069"/>
              <a:gd name="connsiteY19" fmla="*/ 58165 h 315340"/>
              <a:gd name="connsiteX20" fmla="*/ 46609 w 171069"/>
              <a:gd name="connsiteY20" fmla="*/ 29082 h 315340"/>
              <a:gd name="connsiteX21" fmla="*/ 36702 w 171069"/>
              <a:gd name="connsiteY21" fmla="*/ 18922 h 315340"/>
              <a:gd name="connsiteX22" fmla="*/ 16383 w 171069"/>
              <a:gd name="connsiteY22" fmla="*/ 14604 h 315340"/>
              <a:gd name="connsiteX23" fmla="*/ 6350 w 171069"/>
              <a:gd name="connsiteY23" fmla="*/ 14604 h 315340"/>
              <a:gd name="connsiteX24" fmla="*/ 6350 w 171069"/>
              <a:gd name="connsiteY24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171069" h="315340">
                <a:moveTo>
                  <a:pt x="6350" y="6350"/>
                </a:moveTo>
                <a:lnTo>
                  <a:pt x="164719" y="6350"/>
                </a:lnTo>
                <a:lnTo>
                  <a:pt x="164719" y="14604"/>
                </a:lnTo>
                <a:lnTo>
                  <a:pt x="154686" y="14604"/>
                </a:lnTo>
                <a:cubicBezTo>
                  <a:pt x="145796" y="14604"/>
                  <a:pt x="138811" y="16128"/>
                  <a:pt x="133477" y="19303"/>
                </a:cubicBezTo>
                <a:cubicBezTo>
                  <a:pt x="129540" y="21335"/>
                  <a:pt x="126492" y="24891"/>
                  <a:pt x="124206" y="29971"/>
                </a:cubicBezTo>
                <a:cubicBezTo>
                  <a:pt x="122682" y="33527"/>
                  <a:pt x="121793" y="42925"/>
                  <a:pt x="121793" y="58165"/>
                </a:cubicBezTo>
                <a:lnTo>
                  <a:pt x="121793" y="257301"/>
                </a:lnTo>
                <a:cubicBezTo>
                  <a:pt x="121793" y="272668"/>
                  <a:pt x="122682" y="282447"/>
                  <a:pt x="124333" y="286257"/>
                </a:cubicBezTo>
                <a:cubicBezTo>
                  <a:pt x="126111" y="290068"/>
                  <a:pt x="129413" y="293496"/>
                  <a:pt x="134366" y="296418"/>
                </a:cubicBezTo>
                <a:cubicBezTo>
                  <a:pt x="139446" y="299338"/>
                  <a:pt x="146177" y="300735"/>
                  <a:pt x="154686" y="300735"/>
                </a:cubicBezTo>
                <a:lnTo>
                  <a:pt x="164719" y="300735"/>
                </a:lnTo>
                <a:lnTo>
                  <a:pt x="164719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83" y="300735"/>
                </a:lnTo>
                <a:cubicBezTo>
                  <a:pt x="25273" y="300735"/>
                  <a:pt x="32258" y="299211"/>
                  <a:pt x="37592" y="296036"/>
                </a:cubicBezTo>
                <a:cubicBezTo>
                  <a:pt x="41529" y="294004"/>
                  <a:pt x="44450" y="290448"/>
                  <a:pt x="46609" y="285368"/>
                </a:cubicBezTo>
                <a:cubicBezTo>
                  <a:pt x="48260" y="281812"/>
                  <a:pt x="49022" y="272414"/>
                  <a:pt x="49022" y="257301"/>
                </a:cubicBezTo>
                <a:lnTo>
                  <a:pt x="49022" y="58165"/>
                </a:lnTo>
                <a:cubicBezTo>
                  <a:pt x="49022" y="42671"/>
                  <a:pt x="48260" y="32893"/>
                  <a:pt x="46609" y="29082"/>
                </a:cubicBezTo>
                <a:cubicBezTo>
                  <a:pt x="44958" y="25272"/>
                  <a:pt x="41656" y="21843"/>
                  <a:pt x="36702" y="18922"/>
                </a:cubicBezTo>
                <a:cubicBezTo>
                  <a:pt x="31623" y="16001"/>
                  <a:pt x="24892" y="14604"/>
                  <a:pt x="16383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6111366" y="494537"/>
            <a:ext cx="299720" cy="329311"/>
          </a:xfrm>
          <a:custGeom>
            <a:avLst/>
            <a:gdLst>
              <a:gd name="connsiteX0" fmla="*/ 171958 w 299720"/>
              <a:gd name="connsiteY0" fmla="*/ 6350 h 329311"/>
              <a:gd name="connsiteX1" fmla="*/ 239395 w 299720"/>
              <a:gd name="connsiteY1" fmla="*/ 20193 h 329311"/>
              <a:gd name="connsiteX2" fmla="*/ 265429 w 299720"/>
              <a:gd name="connsiteY2" fmla="*/ 28194 h 329311"/>
              <a:gd name="connsiteX3" fmla="*/ 277876 w 299720"/>
              <a:gd name="connsiteY3" fmla="*/ 22987 h 329311"/>
              <a:gd name="connsiteX4" fmla="*/ 284734 w 299720"/>
              <a:gd name="connsiteY4" fmla="*/ 6350 h 329311"/>
              <a:gd name="connsiteX5" fmla="*/ 293370 w 299720"/>
              <a:gd name="connsiteY5" fmla="*/ 6350 h 329311"/>
              <a:gd name="connsiteX6" fmla="*/ 293370 w 299720"/>
              <a:gd name="connsiteY6" fmla="*/ 111252 h 329311"/>
              <a:gd name="connsiteX7" fmla="*/ 284734 w 299720"/>
              <a:gd name="connsiteY7" fmla="*/ 111252 h 329311"/>
              <a:gd name="connsiteX8" fmla="*/ 248030 w 299720"/>
              <a:gd name="connsiteY8" fmla="*/ 48387 h 329311"/>
              <a:gd name="connsiteX9" fmla="*/ 187325 w 299720"/>
              <a:gd name="connsiteY9" fmla="*/ 26416 h 329311"/>
              <a:gd name="connsiteX10" fmla="*/ 135382 w 299720"/>
              <a:gd name="connsiteY10" fmla="*/ 42799 h 329311"/>
              <a:gd name="connsiteX11" fmla="*/ 100711 w 299720"/>
              <a:gd name="connsiteY11" fmla="*/ 85344 h 329311"/>
              <a:gd name="connsiteX12" fmla="*/ 86614 w 299720"/>
              <a:gd name="connsiteY12" fmla="*/ 160401 h 329311"/>
              <a:gd name="connsiteX13" fmla="*/ 96901 w 299720"/>
              <a:gd name="connsiteY13" fmla="*/ 234442 h 329311"/>
              <a:gd name="connsiteX14" fmla="*/ 129032 w 299720"/>
              <a:gd name="connsiteY14" fmla="*/ 284861 h 329311"/>
              <a:gd name="connsiteX15" fmla="*/ 185801 w 299720"/>
              <a:gd name="connsiteY15" fmla="*/ 302006 h 329311"/>
              <a:gd name="connsiteX16" fmla="*/ 238125 w 299720"/>
              <a:gd name="connsiteY16" fmla="*/ 289433 h 329311"/>
              <a:gd name="connsiteX17" fmla="*/ 288290 w 299720"/>
              <a:gd name="connsiteY17" fmla="*/ 246380 h 329311"/>
              <a:gd name="connsiteX18" fmla="*/ 288290 w 299720"/>
              <a:gd name="connsiteY18" fmla="*/ 272542 h 329311"/>
              <a:gd name="connsiteX19" fmla="*/ 235204 w 299720"/>
              <a:gd name="connsiteY19" fmla="*/ 311023 h 329311"/>
              <a:gd name="connsiteX20" fmla="*/ 170815 w 299720"/>
              <a:gd name="connsiteY20" fmla="*/ 322961 h 329311"/>
              <a:gd name="connsiteX21" fmla="*/ 84836 w 299720"/>
              <a:gd name="connsiteY21" fmla="*/ 303530 h 329311"/>
              <a:gd name="connsiteX22" fmla="*/ 26670 w 299720"/>
              <a:gd name="connsiteY22" fmla="*/ 247650 h 329311"/>
              <a:gd name="connsiteX23" fmla="*/ 6350 w 299720"/>
              <a:gd name="connsiteY23" fmla="*/ 170180 h 329311"/>
              <a:gd name="connsiteX24" fmla="*/ 28955 w 299720"/>
              <a:gd name="connsiteY24" fmla="*/ 88138 h 329311"/>
              <a:gd name="connsiteX25" fmla="*/ 90170 w 299720"/>
              <a:gd name="connsiteY25" fmla="*/ 27813 h 329311"/>
              <a:gd name="connsiteX26" fmla="*/ 171958 w 299720"/>
              <a:gd name="connsiteY26" fmla="*/ 6350 h 329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299720" h="329311">
                <a:moveTo>
                  <a:pt x="171958" y="6350"/>
                </a:moveTo>
                <a:cubicBezTo>
                  <a:pt x="193294" y="6350"/>
                  <a:pt x="215646" y="11049"/>
                  <a:pt x="239395" y="20193"/>
                </a:cubicBezTo>
                <a:cubicBezTo>
                  <a:pt x="253111" y="25527"/>
                  <a:pt x="261747" y="28194"/>
                  <a:pt x="265429" y="28194"/>
                </a:cubicBezTo>
                <a:cubicBezTo>
                  <a:pt x="270255" y="28194"/>
                  <a:pt x="274320" y="26543"/>
                  <a:pt x="277876" y="22987"/>
                </a:cubicBezTo>
                <a:cubicBezTo>
                  <a:pt x="281432" y="19558"/>
                  <a:pt x="283591" y="13970"/>
                  <a:pt x="284734" y="6350"/>
                </a:cubicBezTo>
                <a:lnTo>
                  <a:pt x="293370" y="6350"/>
                </a:lnTo>
                <a:lnTo>
                  <a:pt x="293370" y="111252"/>
                </a:lnTo>
                <a:lnTo>
                  <a:pt x="284734" y="111252"/>
                </a:lnTo>
                <a:cubicBezTo>
                  <a:pt x="278129" y="83947"/>
                  <a:pt x="265938" y="62992"/>
                  <a:pt x="248030" y="48387"/>
                </a:cubicBezTo>
                <a:cubicBezTo>
                  <a:pt x="230251" y="33781"/>
                  <a:pt x="209930" y="26416"/>
                  <a:pt x="187325" y="26416"/>
                </a:cubicBezTo>
                <a:cubicBezTo>
                  <a:pt x="168402" y="26416"/>
                  <a:pt x="151129" y="31877"/>
                  <a:pt x="135382" y="42799"/>
                </a:cubicBezTo>
                <a:cubicBezTo>
                  <a:pt x="119507" y="53594"/>
                  <a:pt x="108077" y="67818"/>
                  <a:pt x="100711" y="85344"/>
                </a:cubicBezTo>
                <a:cubicBezTo>
                  <a:pt x="91313" y="107823"/>
                  <a:pt x="86614" y="132842"/>
                  <a:pt x="86614" y="160401"/>
                </a:cubicBezTo>
                <a:cubicBezTo>
                  <a:pt x="86614" y="187452"/>
                  <a:pt x="90042" y="212217"/>
                  <a:pt x="96901" y="234442"/>
                </a:cubicBezTo>
                <a:cubicBezTo>
                  <a:pt x="103759" y="256667"/>
                  <a:pt x="114554" y="273431"/>
                  <a:pt x="129032" y="284861"/>
                </a:cubicBezTo>
                <a:cubicBezTo>
                  <a:pt x="143636" y="296291"/>
                  <a:pt x="162560" y="302006"/>
                  <a:pt x="185801" y="302006"/>
                </a:cubicBezTo>
                <a:cubicBezTo>
                  <a:pt x="204851" y="302006"/>
                  <a:pt x="222250" y="297815"/>
                  <a:pt x="238125" y="289433"/>
                </a:cubicBezTo>
                <a:cubicBezTo>
                  <a:pt x="254000" y="281178"/>
                  <a:pt x="270636" y="266700"/>
                  <a:pt x="288290" y="246380"/>
                </a:cubicBezTo>
                <a:lnTo>
                  <a:pt x="288290" y="272542"/>
                </a:lnTo>
                <a:cubicBezTo>
                  <a:pt x="271272" y="290195"/>
                  <a:pt x="253619" y="303022"/>
                  <a:pt x="235204" y="311023"/>
                </a:cubicBezTo>
                <a:cubicBezTo>
                  <a:pt x="216916" y="318897"/>
                  <a:pt x="195453" y="322961"/>
                  <a:pt x="170815" y="322961"/>
                </a:cubicBezTo>
                <a:cubicBezTo>
                  <a:pt x="138557" y="322961"/>
                  <a:pt x="109854" y="316484"/>
                  <a:pt x="84836" y="303530"/>
                </a:cubicBezTo>
                <a:cubicBezTo>
                  <a:pt x="59690" y="290576"/>
                  <a:pt x="40386" y="271906"/>
                  <a:pt x="26670" y="247650"/>
                </a:cubicBezTo>
                <a:cubicBezTo>
                  <a:pt x="13080" y="223393"/>
                  <a:pt x="6350" y="197612"/>
                  <a:pt x="6350" y="170180"/>
                </a:cubicBezTo>
                <a:cubicBezTo>
                  <a:pt x="6350" y="141351"/>
                  <a:pt x="13842" y="113919"/>
                  <a:pt x="28955" y="88138"/>
                </a:cubicBezTo>
                <a:cubicBezTo>
                  <a:pt x="44069" y="62230"/>
                  <a:pt x="64516" y="42037"/>
                  <a:pt x="90170" y="27813"/>
                </a:cubicBezTo>
                <a:cubicBezTo>
                  <a:pt x="115823" y="13462"/>
                  <a:pt x="143129" y="6350"/>
                  <a:pt x="17195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4437379" y="494283"/>
            <a:ext cx="81788" cy="81788"/>
          </a:xfrm>
          <a:custGeom>
            <a:avLst/>
            <a:gdLst>
              <a:gd name="connsiteX0" fmla="*/ 40766 w 81788"/>
              <a:gd name="connsiteY0" fmla="*/ 6350 h 81788"/>
              <a:gd name="connsiteX1" fmla="*/ 65278 w 81788"/>
              <a:gd name="connsiteY1" fmla="*/ 16510 h 81788"/>
              <a:gd name="connsiteX2" fmla="*/ 75438 w 81788"/>
              <a:gd name="connsiteY2" fmla="*/ 41021 h 81788"/>
              <a:gd name="connsiteX3" fmla="*/ 65278 w 81788"/>
              <a:gd name="connsiteY3" fmla="*/ 65405 h 81788"/>
              <a:gd name="connsiteX4" fmla="*/ 40766 w 81788"/>
              <a:gd name="connsiteY4" fmla="*/ 75438 h 81788"/>
              <a:gd name="connsiteX5" fmla="*/ 16383 w 81788"/>
              <a:gd name="connsiteY5" fmla="*/ 65405 h 81788"/>
              <a:gd name="connsiteX6" fmla="*/ 6350 w 81788"/>
              <a:gd name="connsiteY6" fmla="*/ 41021 h 81788"/>
              <a:gd name="connsiteX7" fmla="*/ 16383 w 81788"/>
              <a:gd name="connsiteY7" fmla="*/ 16510 h 81788"/>
              <a:gd name="connsiteX8" fmla="*/ 40766 w 81788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8" h="81788">
                <a:moveTo>
                  <a:pt x="40766" y="6350"/>
                </a:moveTo>
                <a:cubicBezTo>
                  <a:pt x="50419" y="6350"/>
                  <a:pt x="58673" y="9779"/>
                  <a:pt x="65278" y="16510"/>
                </a:cubicBezTo>
                <a:cubicBezTo>
                  <a:pt x="72009" y="23368"/>
                  <a:pt x="75438" y="31496"/>
                  <a:pt x="75438" y="41021"/>
                </a:cubicBezTo>
                <a:cubicBezTo>
                  <a:pt x="75438" y="50546"/>
                  <a:pt x="72009" y="58674"/>
                  <a:pt x="65278" y="65405"/>
                </a:cubicBezTo>
                <a:cubicBezTo>
                  <a:pt x="58420" y="72009"/>
                  <a:pt x="50291" y="75438"/>
                  <a:pt x="40766" y="75438"/>
                </a:cubicBezTo>
                <a:cubicBezTo>
                  <a:pt x="31241" y="75438"/>
                  <a:pt x="23114" y="72009"/>
                  <a:pt x="16383" y="65405"/>
                </a:cubicBezTo>
                <a:cubicBezTo>
                  <a:pt x="9779" y="58674"/>
                  <a:pt x="6350" y="50546"/>
                  <a:pt x="6350" y="41021"/>
                </a:cubicBezTo>
                <a:cubicBezTo>
                  <a:pt x="6350" y="31496"/>
                  <a:pt x="9779" y="23368"/>
                  <a:pt x="16383" y="16510"/>
                </a:cubicBezTo>
                <a:cubicBezTo>
                  <a:pt x="23114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03200"/>
            <a:ext cx="7823200" cy="1028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38200" y="1562100"/>
            <a:ext cx="114300" cy="447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</a:pP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1181100" y="1638300"/>
            <a:ext cx="4967605" cy="44697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M1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=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{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has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30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days}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M2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=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{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month: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has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31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days}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M3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=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{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month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is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FF0000"/>
                </a:solidFill>
                <a:latin typeface="+mj-lt"/>
                <a:ea typeface="Arial Unicode MS" panose="020B0604020202020204" charset="-122"/>
                <a:cs typeface="+mj-lt"/>
              </a:rPr>
              <a:t>February}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D1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=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{day: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1&lt;=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day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&lt;=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28}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D2={day: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day=29}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D3={day: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day=30}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D4={day: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3366FF"/>
                </a:solidFill>
                <a:latin typeface="+mj-lt"/>
                <a:ea typeface="Arial Unicode MS" panose="020B0604020202020204" charset="-122"/>
                <a:cs typeface="+mj-lt"/>
              </a:rPr>
              <a:t>day=31}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Y1={year: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leap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year}；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Y2={year: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not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leap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800000"/>
                </a:solidFill>
                <a:latin typeface="+mj-lt"/>
                <a:ea typeface="Arial Unicode MS" panose="020B0604020202020204" charset="-122"/>
                <a:cs typeface="+mj-lt"/>
              </a:rPr>
              <a:t>year}.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755" y="71755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09575" y="909700"/>
            <a:ext cx="7896225" cy="76200"/>
          </a:xfrm>
          <a:custGeom>
            <a:avLst/>
            <a:gdLst>
              <a:gd name="connsiteX0" fmla="*/ 19050 w 7896225"/>
              <a:gd name="connsiteY0" fmla="*/ 19050 h 76200"/>
              <a:gd name="connsiteX1" fmla="*/ 7877175 w 7896225"/>
              <a:gd name="connsiteY1" fmla="*/ 20574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96225" h="76200">
                <a:moveTo>
                  <a:pt x="19050" y="19050"/>
                </a:moveTo>
                <a:lnTo>
                  <a:pt x="7877175" y="20574"/>
                </a:lnTo>
              </a:path>
            </a:pathLst>
          </a:custGeom>
          <a:ln w="38100">
            <a:solidFill>
              <a:srgbClr val="26267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769110" y="687197"/>
            <a:ext cx="61594" cy="95123"/>
          </a:xfrm>
          <a:custGeom>
            <a:avLst/>
            <a:gdLst>
              <a:gd name="connsiteX0" fmla="*/ 55244 w 61594"/>
              <a:gd name="connsiteY0" fmla="*/ 6350 h 95123"/>
              <a:gd name="connsiteX1" fmla="*/ 14985 w 61594"/>
              <a:gd name="connsiteY1" fmla="*/ 40258 h 95123"/>
              <a:gd name="connsiteX2" fmla="*/ 6350 w 61594"/>
              <a:gd name="connsiteY2" fmla="*/ 64643 h 95123"/>
              <a:gd name="connsiteX3" fmla="*/ 13716 w 61594"/>
              <a:gd name="connsiteY3" fmla="*/ 82676 h 95123"/>
              <a:gd name="connsiteX4" fmla="*/ 29336 w 61594"/>
              <a:gd name="connsiteY4" fmla="*/ 88772 h 95123"/>
              <a:gd name="connsiteX5" fmla="*/ 55244 w 61594"/>
              <a:gd name="connsiteY5" fmla="*/ 76200 h 95123"/>
              <a:gd name="connsiteX6" fmla="*/ 55244 w 61594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4" h="95123">
                <a:moveTo>
                  <a:pt x="55244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8" y="84581"/>
                  <a:pt x="55244" y="76200"/>
                </a:cubicBezTo>
                <a:lnTo>
                  <a:pt x="552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144902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7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4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1" y="10159"/>
                  <a:pt x="19557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6" y="39623"/>
                  <a:pt x="63245" y="30606"/>
                </a:cubicBezTo>
                <a:cubicBezTo>
                  <a:pt x="60579" y="21716"/>
                  <a:pt x="56514" y="14986"/>
                  <a:pt x="51054" y="10286"/>
                </a:cubicBezTo>
                <a:cubicBezTo>
                  <a:pt x="47879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49528" y="603758"/>
            <a:ext cx="73418" cy="86359"/>
          </a:xfrm>
          <a:custGeom>
            <a:avLst/>
            <a:gdLst>
              <a:gd name="connsiteX0" fmla="*/ 38493 w 73418"/>
              <a:gd name="connsiteY0" fmla="*/ 6350 h 86359"/>
              <a:gd name="connsiteX1" fmla="*/ 19519 w 73418"/>
              <a:gd name="connsiteY1" fmla="*/ 17652 h 86359"/>
              <a:gd name="connsiteX2" fmla="*/ 6350 w 73418"/>
              <a:gd name="connsiteY2" fmla="*/ 72136 h 86359"/>
              <a:gd name="connsiteX3" fmla="*/ 6350 w 73418"/>
              <a:gd name="connsiteY3" fmla="*/ 80009 h 86359"/>
              <a:gd name="connsiteX4" fmla="*/ 67068 w 73418"/>
              <a:gd name="connsiteY4" fmla="*/ 80009 h 86359"/>
              <a:gd name="connsiteX5" fmla="*/ 63169 w 73418"/>
              <a:gd name="connsiteY5" fmla="*/ 30606 h 86359"/>
              <a:gd name="connsiteX6" fmla="*/ 51003 w 73418"/>
              <a:gd name="connsiteY6" fmla="*/ 10286 h 86359"/>
              <a:gd name="connsiteX7" fmla="*/ 38493 w 73418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18" h="86359">
                <a:moveTo>
                  <a:pt x="38493" y="6350"/>
                </a:moveTo>
                <a:cubicBezTo>
                  <a:pt x="30759" y="6350"/>
                  <a:pt x="24434" y="10159"/>
                  <a:pt x="19519" y="17652"/>
                </a:cubicBezTo>
                <a:cubicBezTo>
                  <a:pt x="10744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68" y="80009"/>
                </a:lnTo>
                <a:cubicBezTo>
                  <a:pt x="67068" y="56006"/>
                  <a:pt x="65773" y="39623"/>
                  <a:pt x="63169" y="30606"/>
                </a:cubicBezTo>
                <a:cubicBezTo>
                  <a:pt x="60566" y="21716"/>
                  <a:pt x="56502" y="14986"/>
                  <a:pt x="51003" y="10286"/>
                </a:cubicBezTo>
                <a:cubicBezTo>
                  <a:pt x="47879" y="7619"/>
                  <a:pt x="43700" y="6350"/>
                  <a:pt x="384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86142" y="595502"/>
            <a:ext cx="223443" cy="221361"/>
          </a:xfrm>
          <a:custGeom>
            <a:avLst/>
            <a:gdLst>
              <a:gd name="connsiteX0" fmla="*/ 6350 w 223443"/>
              <a:gd name="connsiteY0" fmla="*/ 6350 h 221361"/>
              <a:gd name="connsiteX1" fmla="*/ 121983 w 223443"/>
              <a:gd name="connsiteY1" fmla="*/ 6350 h 221361"/>
              <a:gd name="connsiteX2" fmla="*/ 121983 w 223443"/>
              <a:gd name="connsiteY2" fmla="*/ 14605 h 221361"/>
              <a:gd name="connsiteX3" fmla="*/ 115963 w 223443"/>
              <a:gd name="connsiteY3" fmla="*/ 14859 h 221361"/>
              <a:gd name="connsiteX4" fmla="*/ 104355 w 223443"/>
              <a:gd name="connsiteY4" fmla="*/ 18795 h 221361"/>
              <a:gd name="connsiteX5" fmla="*/ 102565 w 223443"/>
              <a:gd name="connsiteY5" fmla="*/ 24002 h 221361"/>
              <a:gd name="connsiteX6" fmla="*/ 103682 w 223443"/>
              <a:gd name="connsiteY6" fmla="*/ 30861 h 221361"/>
              <a:gd name="connsiteX7" fmla="*/ 109931 w 223443"/>
              <a:gd name="connsiteY7" fmla="*/ 42926 h 221361"/>
              <a:gd name="connsiteX8" fmla="*/ 126225 w 223443"/>
              <a:gd name="connsiteY8" fmla="*/ 73279 h 221361"/>
              <a:gd name="connsiteX9" fmla="*/ 134708 w 223443"/>
              <a:gd name="connsiteY9" fmla="*/ 61213 h 221361"/>
              <a:gd name="connsiteX10" fmla="*/ 152577 w 223443"/>
              <a:gd name="connsiteY10" fmla="*/ 26797 h 221361"/>
              <a:gd name="connsiteX11" fmla="*/ 148666 w 223443"/>
              <a:gd name="connsiteY11" fmla="*/ 18923 h 221361"/>
              <a:gd name="connsiteX12" fmla="*/ 134708 w 223443"/>
              <a:gd name="connsiteY12" fmla="*/ 14605 h 221361"/>
              <a:gd name="connsiteX13" fmla="*/ 134708 w 223443"/>
              <a:gd name="connsiteY13" fmla="*/ 6350 h 221361"/>
              <a:gd name="connsiteX14" fmla="*/ 208610 w 223443"/>
              <a:gd name="connsiteY14" fmla="*/ 6350 h 221361"/>
              <a:gd name="connsiteX15" fmla="*/ 208610 w 223443"/>
              <a:gd name="connsiteY15" fmla="*/ 14605 h 221361"/>
              <a:gd name="connsiteX16" fmla="*/ 183159 w 223443"/>
              <a:gd name="connsiteY16" fmla="*/ 22987 h 221361"/>
              <a:gd name="connsiteX17" fmla="*/ 156590 w 223443"/>
              <a:gd name="connsiteY17" fmla="*/ 53594 h 221361"/>
              <a:gd name="connsiteX18" fmla="*/ 134708 w 223443"/>
              <a:gd name="connsiteY18" fmla="*/ 87122 h 221361"/>
              <a:gd name="connsiteX19" fmla="*/ 170878 w 223443"/>
              <a:gd name="connsiteY19" fmla="*/ 155829 h 221361"/>
              <a:gd name="connsiteX20" fmla="*/ 200571 w 223443"/>
              <a:gd name="connsiteY20" fmla="*/ 201422 h 221361"/>
              <a:gd name="connsiteX21" fmla="*/ 217093 w 223443"/>
              <a:gd name="connsiteY21" fmla="*/ 207009 h 221361"/>
              <a:gd name="connsiteX22" fmla="*/ 217093 w 223443"/>
              <a:gd name="connsiteY22" fmla="*/ 215011 h 221361"/>
              <a:gd name="connsiteX23" fmla="*/ 100774 w 223443"/>
              <a:gd name="connsiteY23" fmla="*/ 215011 h 221361"/>
              <a:gd name="connsiteX24" fmla="*/ 100774 w 223443"/>
              <a:gd name="connsiteY24" fmla="*/ 207009 h 221361"/>
              <a:gd name="connsiteX25" fmla="*/ 117640 w 223443"/>
              <a:gd name="connsiteY25" fmla="*/ 203454 h 221361"/>
              <a:gd name="connsiteX26" fmla="*/ 120865 w 223443"/>
              <a:gd name="connsiteY26" fmla="*/ 196723 h 221361"/>
              <a:gd name="connsiteX27" fmla="*/ 113728 w 223443"/>
              <a:gd name="connsiteY27" fmla="*/ 177038 h 221361"/>
              <a:gd name="connsiteX28" fmla="*/ 95643 w 223443"/>
              <a:gd name="connsiteY28" fmla="*/ 143129 h 221361"/>
              <a:gd name="connsiteX29" fmla="*/ 80238 w 223443"/>
              <a:gd name="connsiteY29" fmla="*/ 165734 h 221361"/>
              <a:gd name="connsiteX30" fmla="*/ 68414 w 223443"/>
              <a:gd name="connsiteY30" fmla="*/ 184023 h 221361"/>
              <a:gd name="connsiteX31" fmla="*/ 66624 w 223443"/>
              <a:gd name="connsiteY31" fmla="*/ 191643 h 221361"/>
              <a:gd name="connsiteX32" fmla="*/ 68745 w 223443"/>
              <a:gd name="connsiteY32" fmla="*/ 200152 h 221361"/>
              <a:gd name="connsiteX33" fmla="*/ 74548 w 223443"/>
              <a:gd name="connsiteY33" fmla="*/ 205359 h 221361"/>
              <a:gd name="connsiteX34" fmla="*/ 88049 w 223443"/>
              <a:gd name="connsiteY34" fmla="*/ 207009 h 221361"/>
              <a:gd name="connsiteX35" fmla="*/ 88049 w 223443"/>
              <a:gd name="connsiteY35" fmla="*/ 215011 h 221361"/>
              <a:gd name="connsiteX36" fmla="*/ 6350 w 223443"/>
              <a:gd name="connsiteY36" fmla="*/ 215011 h 221361"/>
              <a:gd name="connsiteX37" fmla="*/ 6350 w 223443"/>
              <a:gd name="connsiteY37" fmla="*/ 207009 h 221361"/>
              <a:gd name="connsiteX38" fmla="*/ 34137 w 223443"/>
              <a:gd name="connsiteY38" fmla="*/ 198627 h 221361"/>
              <a:gd name="connsiteX39" fmla="*/ 70865 w 223443"/>
              <a:gd name="connsiteY39" fmla="*/ 154813 h 221361"/>
              <a:gd name="connsiteX40" fmla="*/ 88049 w 223443"/>
              <a:gd name="connsiteY40" fmla="*/ 129286 h 221361"/>
              <a:gd name="connsiteX41" fmla="*/ 52108 w 223443"/>
              <a:gd name="connsiteY41" fmla="*/ 62738 h 221361"/>
              <a:gd name="connsiteX42" fmla="*/ 25768 w 223443"/>
              <a:gd name="connsiteY42" fmla="*/ 22859 h 221361"/>
              <a:gd name="connsiteX43" fmla="*/ 6350 w 223443"/>
              <a:gd name="connsiteY43" fmla="*/ 14605 h 221361"/>
              <a:gd name="connsiteX44" fmla="*/ 6350 w 223443"/>
              <a:gd name="connsiteY44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</a:cxnLst>
            <a:rect l="l" t="t" r="r" b="b"/>
            <a:pathLst>
              <a:path w="223443" h="221361">
                <a:moveTo>
                  <a:pt x="6350" y="6350"/>
                </a:moveTo>
                <a:lnTo>
                  <a:pt x="121983" y="6350"/>
                </a:lnTo>
                <a:lnTo>
                  <a:pt x="121983" y="14605"/>
                </a:lnTo>
                <a:lnTo>
                  <a:pt x="115963" y="14859"/>
                </a:lnTo>
                <a:lnTo>
                  <a:pt x="104355" y="18795"/>
                </a:lnTo>
                <a:cubicBezTo>
                  <a:pt x="103162" y="19812"/>
                  <a:pt x="102565" y="21590"/>
                  <a:pt x="102565" y="24002"/>
                </a:cubicBezTo>
                <a:cubicBezTo>
                  <a:pt x="102565" y="26162"/>
                  <a:pt x="102933" y="28448"/>
                  <a:pt x="103682" y="30861"/>
                </a:cubicBezTo>
                <a:cubicBezTo>
                  <a:pt x="104127" y="31877"/>
                  <a:pt x="106210" y="35941"/>
                  <a:pt x="109931" y="42926"/>
                </a:cubicBezTo>
                <a:lnTo>
                  <a:pt x="126225" y="73279"/>
                </a:lnTo>
                <a:lnTo>
                  <a:pt x="134708" y="61213"/>
                </a:lnTo>
                <a:cubicBezTo>
                  <a:pt x="146621" y="44830"/>
                  <a:pt x="152577" y="33401"/>
                  <a:pt x="152577" y="26797"/>
                </a:cubicBezTo>
                <a:cubicBezTo>
                  <a:pt x="152577" y="23748"/>
                  <a:pt x="151269" y="21081"/>
                  <a:pt x="148666" y="18923"/>
                </a:cubicBezTo>
                <a:cubicBezTo>
                  <a:pt x="146062" y="16763"/>
                  <a:pt x="141414" y="15366"/>
                  <a:pt x="134708" y="14605"/>
                </a:cubicBezTo>
                <a:lnTo>
                  <a:pt x="134708" y="6350"/>
                </a:lnTo>
                <a:lnTo>
                  <a:pt x="208610" y="6350"/>
                </a:lnTo>
                <a:lnTo>
                  <a:pt x="208610" y="14605"/>
                </a:lnTo>
                <a:cubicBezTo>
                  <a:pt x="199529" y="14859"/>
                  <a:pt x="191046" y="17652"/>
                  <a:pt x="183159" y="22987"/>
                </a:cubicBezTo>
                <a:cubicBezTo>
                  <a:pt x="175272" y="28194"/>
                  <a:pt x="166408" y="38480"/>
                  <a:pt x="156590" y="53594"/>
                </a:cubicBezTo>
                <a:lnTo>
                  <a:pt x="134708" y="87122"/>
                </a:lnTo>
                <a:lnTo>
                  <a:pt x="170878" y="155829"/>
                </a:lnTo>
                <a:cubicBezTo>
                  <a:pt x="183375" y="179831"/>
                  <a:pt x="193281" y="195072"/>
                  <a:pt x="200571" y="201422"/>
                </a:cubicBezTo>
                <a:cubicBezTo>
                  <a:pt x="204584" y="204851"/>
                  <a:pt x="210096" y="206755"/>
                  <a:pt x="217093" y="207009"/>
                </a:cubicBezTo>
                <a:lnTo>
                  <a:pt x="217093" y="215011"/>
                </a:lnTo>
                <a:lnTo>
                  <a:pt x="100774" y="215011"/>
                </a:lnTo>
                <a:lnTo>
                  <a:pt x="100774" y="207009"/>
                </a:lnTo>
                <a:cubicBezTo>
                  <a:pt x="109855" y="206248"/>
                  <a:pt x="115481" y="205105"/>
                  <a:pt x="117640" y="203454"/>
                </a:cubicBezTo>
                <a:cubicBezTo>
                  <a:pt x="119786" y="201802"/>
                  <a:pt x="120865" y="199516"/>
                  <a:pt x="120865" y="196723"/>
                </a:cubicBezTo>
                <a:cubicBezTo>
                  <a:pt x="120865" y="192531"/>
                  <a:pt x="118490" y="186055"/>
                  <a:pt x="113728" y="177038"/>
                </a:cubicBezTo>
                <a:lnTo>
                  <a:pt x="95643" y="143129"/>
                </a:lnTo>
                <a:lnTo>
                  <a:pt x="80238" y="165734"/>
                </a:lnTo>
                <a:cubicBezTo>
                  <a:pt x="73240" y="176022"/>
                  <a:pt x="69303" y="182118"/>
                  <a:pt x="68414" y="184023"/>
                </a:cubicBezTo>
                <a:cubicBezTo>
                  <a:pt x="67221" y="186816"/>
                  <a:pt x="66624" y="189356"/>
                  <a:pt x="66624" y="191643"/>
                </a:cubicBezTo>
                <a:cubicBezTo>
                  <a:pt x="66624" y="195072"/>
                  <a:pt x="67335" y="197866"/>
                  <a:pt x="68745" y="200152"/>
                </a:cubicBezTo>
                <a:cubicBezTo>
                  <a:pt x="70154" y="202565"/>
                  <a:pt x="72097" y="204216"/>
                  <a:pt x="74548" y="205359"/>
                </a:cubicBezTo>
                <a:cubicBezTo>
                  <a:pt x="77000" y="206502"/>
                  <a:pt x="81508" y="207009"/>
                  <a:pt x="88049" y="207009"/>
                </a:cubicBezTo>
                <a:lnTo>
                  <a:pt x="88049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6471" y="207009"/>
                  <a:pt x="25730" y="204216"/>
                  <a:pt x="34137" y="198627"/>
                </a:cubicBezTo>
                <a:cubicBezTo>
                  <a:pt x="42544" y="193040"/>
                  <a:pt x="54787" y="178434"/>
                  <a:pt x="70865" y="154813"/>
                </a:cubicBezTo>
                <a:lnTo>
                  <a:pt x="88049" y="129286"/>
                </a:lnTo>
                <a:lnTo>
                  <a:pt x="52108" y="62738"/>
                </a:lnTo>
                <a:cubicBezTo>
                  <a:pt x="40360" y="41020"/>
                  <a:pt x="31572" y="27813"/>
                  <a:pt x="25768" y="22859"/>
                </a:cubicBezTo>
                <a:cubicBezTo>
                  <a:pt x="19964" y="17906"/>
                  <a:pt x="13487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2085975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9 w 187325"/>
              <a:gd name="connsiteY4" fmla="*/ 175005 h 233933"/>
              <a:gd name="connsiteX5" fmla="*/ 125602 w 187325"/>
              <a:gd name="connsiteY5" fmla="*/ 193547 h 233933"/>
              <a:gd name="connsiteX6" fmla="*/ 149860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5 w 187325"/>
              <a:gd name="connsiteY10" fmla="*/ 227583 h 233933"/>
              <a:gd name="connsiteX11" fmla="*/ 25526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9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60" y="186054"/>
                </a:cubicBezTo>
                <a:cubicBezTo>
                  <a:pt x="157226" y="181101"/>
                  <a:pt x="164973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2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6" y="191769"/>
                </a:cubicBezTo>
                <a:cubicBezTo>
                  <a:pt x="12826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07895" y="589280"/>
            <a:ext cx="213233" cy="230505"/>
          </a:xfrm>
          <a:custGeom>
            <a:avLst/>
            <a:gdLst>
              <a:gd name="connsiteX0" fmla="*/ 106172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3 w 213233"/>
              <a:gd name="connsiteY6" fmla="*/ 193801 h 230505"/>
              <a:gd name="connsiteX7" fmla="*/ 188341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1 w 213233"/>
              <a:gd name="connsiteY11" fmla="*/ 224155 h 230505"/>
              <a:gd name="connsiteX12" fmla="*/ 128651 w 213233"/>
              <a:gd name="connsiteY12" fmla="*/ 215772 h 230505"/>
              <a:gd name="connsiteX13" fmla="*/ 116458 w 213233"/>
              <a:gd name="connsiteY13" fmla="*/ 190500 h 230505"/>
              <a:gd name="connsiteX14" fmla="*/ 47879 w 213233"/>
              <a:gd name="connsiteY14" fmla="*/ 224155 h 230505"/>
              <a:gd name="connsiteX15" fmla="*/ 18161 w 213233"/>
              <a:gd name="connsiteY15" fmla="*/ 212470 h 230505"/>
              <a:gd name="connsiteX16" fmla="*/ 6350 w 213233"/>
              <a:gd name="connsiteY16" fmla="*/ 183133 h 230505"/>
              <a:gd name="connsiteX17" fmla="*/ 26924 w 213233"/>
              <a:gd name="connsiteY17" fmla="*/ 140080 h 230505"/>
              <a:gd name="connsiteX18" fmla="*/ 116458 w 213233"/>
              <a:gd name="connsiteY18" fmla="*/ 89280 h 230505"/>
              <a:gd name="connsiteX19" fmla="*/ 116458 w 213233"/>
              <a:gd name="connsiteY19" fmla="*/ 68325 h 230505"/>
              <a:gd name="connsiteX20" fmla="*/ 113792 w 213233"/>
              <a:gd name="connsiteY20" fmla="*/ 38607 h 230505"/>
              <a:gd name="connsiteX21" fmla="*/ 104139 w 213233"/>
              <a:gd name="connsiteY21" fmla="*/ 27812 h 230505"/>
              <a:gd name="connsiteX22" fmla="*/ 88011 w 213233"/>
              <a:gd name="connsiteY22" fmla="*/ 23240 h 230505"/>
              <a:gd name="connsiteX23" fmla="*/ 64135 w 213233"/>
              <a:gd name="connsiteY23" fmla="*/ 29718 h 230505"/>
              <a:gd name="connsiteX24" fmla="*/ 58420 w 213233"/>
              <a:gd name="connsiteY24" fmla="*/ 39115 h 230505"/>
              <a:gd name="connsiteX25" fmla="*/ 64643 w 213233"/>
              <a:gd name="connsiteY25" fmla="*/ 50672 h 230505"/>
              <a:gd name="connsiteX26" fmla="*/ 73152 w 213233"/>
              <a:gd name="connsiteY26" fmla="*/ 69214 h 230505"/>
              <a:gd name="connsiteX27" fmla="*/ 64897 w 213233"/>
              <a:gd name="connsiteY27" fmla="*/ 87883 h 230505"/>
              <a:gd name="connsiteX28" fmla="*/ 43688 w 213233"/>
              <a:gd name="connsiteY28" fmla="*/ 95630 h 230505"/>
              <a:gd name="connsiteX29" fmla="*/ 20066 w 213233"/>
              <a:gd name="connsiteY29" fmla="*/ 87121 h 230505"/>
              <a:gd name="connsiteX30" fmla="*/ 10541 w 213233"/>
              <a:gd name="connsiteY30" fmla="*/ 67182 h 230505"/>
              <a:gd name="connsiteX31" fmla="*/ 23368 w 213233"/>
              <a:gd name="connsiteY31" fmla="*/ 36575 h 230505"/>
              <a:gd name="connsiteX32" fmla="*/ 58801 w 213233"/>
              <a:gd name="connsiteY32" fmla="*/ 14096 h 230505"/>
              <a:gd name="connsiteX33" fmla="*/ 106172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2" y="6350"/>
                </a:moveTo>
                <a:cubicBezTo>
                  <a:pt x="125983" y="6350"/>
                  <a:pt x="141605" y="10540"/>
                  <a:pt x="153161" y="18922"/>
                </a:cubicBezTo>
                <a:cubicBezTo>
                  <a:pt x="164719" y="27304"/>
                  <a:pt x="172085" y="36448"/>
                  <a:pt x="175514" y="46227"/>
                </a:cubicBezTo>
                <a:cubicBezTo>
                  <a:pt x="177673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10" y="192658"/>
                  <a:pt x="183133" y="193801"/>
                </a:cubicBezTo>
                <a:cubicBezTo>
                  <a:pt x="184658" y="194944"/>
                  <a:pt x="186308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89" y="203707"/>
                  <a:pt x="191643" y="211708"/>
                  <a:pt x="183769" y="216661"/>
                </a:cubicBezTo>
                <a:cubicBezTo>
                  <a:pt x="175768" y="221741"/>
                  <a:pt x="166751" y="224155"/>
                  <a:pt x="156591" y="224155"/>
                </a:cubicBezTo>
                <a:cubicBezTo>
                  <a:pt x="144652" y="224155"/>
                  <a:pt x="135382" y="221361"/>
                  <a:pt x="128651" y="215772"/>
                </a:cubicBezTo>
                <a:cubicBezTo>
                  <a:pt x="122047" y="210184"/>
                  <a:pt x="117855" y="201802"/>
                  <a:pt x="116458" y="190500"/>
                </a:cubicBezTo>
                <a:cubicBezTo>
                  <a:pt x="90932" y="212978"/>
                  <a:pt x="68072" y="224155"/>
                  <a:pt x="47879" y="224155"/>
                </a:cubicBezTo>
                <a:cubicBezTo>
                  <a:pt x="35941" y="224155"/>
                  <a:pt x="26035" y="220218"/>
                  <a:pt x="18161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4" y="140080"/>
                </a:cubicBezTo>
                <a:cubicBezTo>
                  <a:pt x="40639" y="127380"/>
                  <a:pt x="70358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70" y="42671"/>
                  <a:pt x="113792" y="38607"/>
                </a:cubicBezTo>
                <a:cubicBezTo>
                  <a:pt x="112141" y="34416"/>
                  <a:pt x="108839" y="30861"/>
                  <a:pt x="104139" y="27812"/>
                </a:cubicBezTo>
                <a:cubicBezTo>
                  <a:pt x="99314" y="24764"/>
                  <a:pt x="93980" y="23240"/>
                  <a:pt x="88011" y="23240"/>
                </a:cubicBezTo>
                <a:cubicBezTo>
                  <a:pt x="78358" y="23240"/>
                  <a:pt x="70358" y="25400"/>
                  <a:pt x="64135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3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7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89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8" y="46227"/>
                  <a:pt x="23368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790587" y="589280"/>
            <a:ext cx="187274" cy="233933"/>
          </a:xfrm>
          <a:custGeom>
            <a:avLst/>
            <a:gdLst>
              <a:gd name="connsiteX0" fmla="*/ 100787 w 187274"/>
              <a:gd name="connsiteY0" fmla="*/ 6350 h 233933"/>
              <a:gd name="connsiteX1" fmla="*/ 155816 w 187274"/>
              <a:gd name="connsiteY1" fmla="*/ 32257 h 233933"/>
              <a:gd name="connsiteX2" fmla="*/ 180924 w 187274"/>
              <a:gd name="connsiteY2" fmla="*/ 109473 h 233933"/>
              <a:gd name="connsiteX3" fmla="*/ 66408 w 187274"/>
              <a:gd name="connsiteY3" fmla="*/ 109473 h 233933"/>
              <a:gd name="connsiteX4" fmla="*/ 88506 w 187274"/>
              <a:gd name="connsiteY4" fmla="*/ 175005 h 233933"/>
              <a:gd name="connsiteX5" fmla="*/ 125564 w 187274"/>
              <a:gd name="connsiteY5" fmla="*/ 193547 h 233933"/>
              <a:gd name="connsiteX6" fmla="*/ 149898 w 187274"/>
              <a:gd name="connsiteY6" fmla="*/ 186054 h 233933"/>
              <a:gd name="connsiteX7" fmla="*/ 173342 w 187274"/>
              <a:gd name="connsiteY7" fmla="*/ 159257 h 233933"/>
              <a:gd name="connsiteX8" fmla="*/ 180924 w 187274"/>
              <a:gd name="connsiteY8" fmla="*/ 164083 h 233933"/>
              <a:gd name="connsiteX9" fmla="*/ 143421 w 187274"/>
              <a:gd name="connsiteY9" fmla="*/ 213105 h 233933"/>
              <a:gd name="connsiteX10" fmla="*/ 95872 w 187274"/>
              <a:gd name="connsiteY10" fmla="*/ 227583 h 233933"/>
              <a:gd name="connsiteX11" fmla="*/ 25552 w 187274"/>
              <a:gd name="connsiteY11" fmla="*/ 191769 h 233933"/>
              <a:gd name="connsiteX12" fmla="*/ 6350 w 187274"/>
              <a:gd name="connsiteY12" fmla="*/ 120395 h 233933"/>
              <a:gd name="connsiteX13" fmla="*/ 34594 w 187274"/>
              <a:gd name="connsiteY13" fmla="*/ 37211 h 233933"/>
              <a:gd name="connsiteX14" fmla="*/ 100787 w 187274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274" h="233933">
                <a:moveTo>
                  <a:pt x="100787" y="6350"/>
                </a:moveTo>
                <a:cubicBezTo>
                  <a:pt x="121919" y="6350"/>
                  <a:pt x="140258" y="14986"/>
                  <a:pt x="155816" y="32257"/>
                </a:cubicBezTo>
                <a:cubicBezTo>
                  <a:pt x="171373" y="49656"/>
                  <a:pt x="179743" y="75311"/>
                  <a:pt x="180924" y="109473"/>
                </a:cubicBezTo>
                <a:lnTo>
                  <a:pt x="66408" y="109473"/>
                </a:lnTo>
                <a:cubicBezTo>
                  <a:pt x="67741" y="137159"/>
                  <a:pt x="75107" y="159003"/>
                  <a:pt x="88506" y="175005"/>
                </a:cubicBezTo>
                <a:cubicBezTo>
                  <a:pt x="98780" y="187451"/>
                  <a:pt x="111125" y="193547"/>
                  <a:pt x="125564" y="193547"/>
                </a:cubicBezTo>
                <a:cubicBezTo>
                  <a:pt x="134493" y="193547"/>
                  <a:pt x="142608" y="191134"/>
                  <a:pt x="149898" y="186054"/>
                </a:cubicBezTo>
                <a:cubicBezTo>
                  <a:pt x="157187" y="181101"/>
                  <a:pt x="165011" y="172211"/>
                  <a:pt x="173342" y="159257"/>
                </a:cubicBezTo>
                <a:lnTo>
                  <a:pt x="180924" y="164083"/>
                </a:lnTo>
                <a:cubicBezTo>
                  <a:pt x="169621" y="187197"/>
                  <a:pt x="157111" y="203580"/>
                  <a:pt x="143421" y="213105"/>
                </a:cubicBezTo>
                <a:cubicBezTo>
                  <a:pt x="129730" y="222757"/>
                  <a:pt x="113880" y="227583"/>
                  <a:pt x="95872" y="227583"/>
                </a:cubicBezTo>
                <a:cubicBezTo>
                  <a:pt x="64922" y="227583"/>
                  <a:pt x="41478" y="215645"/>
                  <a:pt x="25552" y="191769"/>
                </a:cubicBezTo>
                <a:cubicBezTo>
                  <a:pt x="12750" y="172593"/>
                  <a:pt x="6350" y="148843"/>
                  <a:pt x="6350" y="120395"/>
                </a:cubicBezTo>
                <a:cubicBezTo>
                  <a:pt x="6350" y="85597"/>
                  <a:pt x="15773" y="57784"/>
                  <a:pt x="34594" y="37211"/>
                </a:cubicBezTo>
                <a:cubicBezTo>
                  <a:pt x="53416" y="16636"/>
                  <a:pt x="75488" y="6350"/>
                  <a:pt x="10078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24430" y="519176"/>
            <a:ext cx="152019" cy="300609"/>
          </a:xfrm>
          <a:custGeom>
            <a:avLst/>
            <a:gdLst>
              <a:gd name="connsiteX0" fmla="*/ 88773 w 152019"/>
              <a:gd name="connsiteY0" fmla="*/ 6350 h 300609"/>
              <a:gd name="connsiteX1" fmla="*/ 96139 w 152019"/>
              <a:gd name="connsiteY1" fmla="*/ 6350 h 300609"/>
              <a:gd name="connsiteX2" fmla="*/ 96139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9 w 152019"/>
              <a:gd name="connsiteY5" fmla="*/ 104775 h 300609"/>
              <a:gd name="connsiteX6" fmla="*/ 96139 w 152019"/>
              <a:gd name="connsiteY6" fmla="*/ 233552 h 300609"/>
              <a:gd name="connsiteX7" fmla="*/ 97789 w 152019"/>
              <a:gd name="connsiteY7" fmla="*/ 256920 h 300609"/>
              <a:gd name="connsiteX8" fmla="*/ 103632 w 152019"/>
              <a:gd name="connsiteY8" fmla="*/ 265429 h 300609"/>
              <a:gd name="connsiteX9" fmla="*/ 111505 w 152019"/>
              <a:gd name="connsiteY9" fmla="*/ 268604 h 300609"/>
              <a:gd name="connsiteX10" fmla="*/ 138938 w 152019"/>
              <a:gd name="connsiteY10" fmla="*/ 246506 h 300609"/>
              <a:gd name="connsiteX11" fmla="*/ 145669 w 152019"/>
              <a:gd name="connsiteY11" fmla="*/ 251459 h 300609"/>
              <a:gd name="connsiteX12" fmla="*/ 86995 w 152019"/>
              <a:gd name="connsiteY12" fmla="*/ 294259 h 300609"/>
              <a:gd name="connsiteX13" fmla="*/ 53339 w 152019"/>
              <a:gd name="connsiteY13" fmla="*/ 283209 h 300609"/>
              <a:gd name="connsiteX14" fmla="*/ 35814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9 w 152019"/>
              <a:gd name="connsiteY19" fmla="*/ 55244 h 300609"/>
              <a:gd name="connsiteX20" fmla="*/ 88773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3" y="6350"/>
                </a:moveTo>
                <a:lnTo>
                  <a:pt x="96139" y="6350"/>
                </a:lnTo>
                <a:lnTo>
                  <a:pt x="96139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9" y="104775"/>
                </a:lnTo>
                <a:lnTo>
                  <a:pt x="96139" y="233552"/>
                </a:lnTo>
                <a:cubicBezTo>
                  <a:pt x="96139" y="245618"/>
                  <a:pt x="96647" y="253365"/>
                  <a:pt x="97789" y="256920"/>
                </a:cubicBezTo>
                <a:cubicBezTo>
                  <a:pt x="98933" y="260350"/>
                  <a:pt x="100838" y="263270"/>
                  <a:pt x="103632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8" y="268604"/>
                  <a:pt x="130301" y="261238"/>
                  <a:pt x="138938" y="246506"/>
                </a:cubicBezTo>
                <a:lnTo>
                  <a:pt x="145669" y="251459"/>
                </a:lnTo>
                <a:cubicBezTo>
                  <a:pt x="133604" y="280034"/>
                  <a:pt x="114045" y="294259"/>
                  <a:pt x="86995" y="294259"/>
                </a:cubicBezTo>
                <a:cubicBezTo>
                  <a:pt x="73660" y="294259"/>
                  <a:pt x="62483" y="290575"/>
                  <a:pt x="53339" y="283209"/>
                </a:cubicBezTo>
                <a:cubicBezTo>
                  <a:pt x="44195" y="275843"/>
                  <a:pt x="38354" y="267588"/>
                  <a:pt x="35814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9" y="55244"/>
                </a:cubicBezTo>
                <a:cubicBezTo>
                  <a:pt x="67436" y="40640"/>
                  <a:pt x="78867" y="24256"/>
                  <a:pt x="8877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12735" y="519176"/>
            <a:ext cx="152006" cy="300609"/>
          </a:xfrm>
          <a:custGeom>
            <a:avLst/>
            <a:gdLst>
              <a:gd name="connsiteX0" fmla="*/ 88760 w 152006"/>
              <a:gd name="connsiteY0" fmla="*/ 6350 h 300609"/>
              <a:gd name="connsiteX1" fmla="*/ 96126 w 152006"/>
              <a:gd name="connsiteY1" fmla="*/ 6350 h 300609"/>
              <a:gd name="connsiteX2" fmla="*/ 96126 w 152006"/>
              <a:gd name="connsiteY2" fmla="*/ 82676 h 300609"/>
              <a:gd name="connsiteX3" fmla="*/ 145656 w 152006"/>
              <a:gd name="connsiteY3" fmla="*/ 82676 h 300609"/>
              <a:gd name="connsiteX4" fmla="*/ 145656 w 152006"/>
              <a:gd name="connsiteY4" fmla="*/ 104775 h 300609"/>
              <a:gd name="connsiteX5" fmla="*/ 96126 w 152006"/>
              <a:gd name="connsiteY5" fmla="*/ 104775 h 300609"/>
              <a:gd name="connsiteX6" fmla="*/ 96126 w 152006"/>
              <a:gd name="connsiteY6" fmla="*/ 233552 h 300609"/>
              <a:gd name="connsiteX7" fmla="*/ 97777 w 152006"/>
              <a:gd name="connsiteY7" fmla="*/ 256920 h 300609"/>
              <a:gd name="connsiteX8" fmla="*/ 103619 w 152006"/>
              <a:gd name="connsiteY8" fmla="*/ 265429 h 300609"/>
              <a:gd name="connsiteX9" fmla="*/ 111493 w 152006"/>
              <a:gd name="connsiteY9" fmla="*/ 268604 h 300609"/>
              <a:gd name="connsiteX10" fmla="*/ 138925 w 152006"/>
              <a:gd name="connsiteY10" fmla="*/ 246506 h 300609"/>
              <a:gd name="connsiteX11" fmla="*/ 145656 w 152006"/>
              <a:gd name="connsiteY11" fmla="*/ 251459 h 300609"/>
              <a:gd name="connsiteX12" fmla="*/ 86982 w 152006"/>
              <a:gd name="connsiteY12" fmla="*/ 294259 h 300609"/>
              <a:gd name="connsiteX13" fmla="*/ 53340 w 152006"/>
              <a:gd name="connsiteY13" fmla="*/ 283209 h 300609"/>
              <a:gd name="connsiteX14" fmla="*/ 35813 w 152006"/>
              <a:gd name="connsiteY14" fmla="*/ 258572 h 300609"/>
              <a:gd name="connsiteX15" fmla="*/ 33578 w 152006"/>
              <a:gd name="connsiteY15" fmla="*/ 217423 h 300609"/>
              <a:gd name="connsiteX16" fmla="*/ 33578 w 152006"/>
              <a:gd name="connsiteY16" fmla="*/ 104775 h 300609"/>
              <a:gd name="connsiteX17" fmla="*/ 6350 w 152006"/>
              <a:gd name="connsiteY17" fmla="*/ 104775 h 300609"/>
              <a:gd name="connsiteX18" fmla="*/ 6350 w 152006"/>
              <a:gd name="connsiteY18" fmla="*/ 96900 h 300609"/>
              <a:gd name="connsiteX19" fmla="*/ 54229 w 152006"/>
              <a:gd name="connsiteY19" fmla="*/ 55244 h 300609"/>
              <a:gd name="connsiteX20" fmla="*/ 88760 w 152006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06" h="300609">
                <a:moveTo>
                  <a:pt x="88760" y="6350"/>
                </a:moveTo>
                <a:lnTo>
                  <a:pt x="96126" y="6350"/>
                </a:lnTo>
                <a:lnTo>
                  <a:pt x="96126" y="82676"/>
                </a:lnTo>
                <a:lnTo>
                  <a:pt x="145656" y="82676"/>
                </a:lnTo>
                <a:lnTo>
                  <a:pt x="145656" y="104775"/>
                </a:lnTo>
                <a:lnTo>
                  <a:pt x="96126" y="104775"/>
                </a:lnTo>
                <a:lnTo>
                  <a:pt x="96126" y="233552"/>
                </a:lnTo>
                <a:cubicBezTo>
                  <a:pt x="96126" y="245618"/>
                  <a:pt x="96634" y="253365"/>
                  <a:pt x="97777" y="256920"/>
                </a:cubicBezTo>
                <a:cubicBezTo>
                  <a:pt x="98920" y="260350"/>
                  <a:pt x="100825" y="263270"/>
                  <a:pt x="103619" y="265429"/>
                </a:cubicBezTo>
                <a:cubicBezTo>
                  <a:pt x="106540" y="267588"/>
                  <a:pt x="109080" y="268604"/>
                  <a:pt x="111493" y="268604"/>
                </a:cubicBezTo>
                <a:cubicBezTo>
                  <a:pt x="121145" y="268604"/>
                  <a:pt x="130289" y="261238"/>
                  <a:pt x="138925" y="246506"/>
                </a:cubicBezTo>
                <a:lnTo>
                  <a:pt x="145656" y="251459"/>
                </a:lnTo>
                <a:cubicBezTo>
                  <a:pt x="133591" y="280034"/>
                  <a:pt x="114033" y="294259"/>
                  <a:pt x="86982" y="294259"/>
                </a:cubicBezTo>
                <a:cubicBezTo>
                  <a:pt x="73647" y="294259"/>
                  <a:pt x="62471" y="290575"/>
                  <a:pt x="53340" y="283209"/>
                </a:cubicBezTo>
                <a:cubicBezTo>
                  <a:pt x="44183" y="275843"/>
                  <a:pt x="38341" y="267588"/>
                  <a:pt x="35813" y="258572"/>
                </a:cubicBezTo>
                <a:cubicBezTo>
                  <a:pt x="34328" y="253491"/>
                  <a:pt x="33578" y="239775"/>
                  <a:pt x="33578" y="217423"/>
                </a:cubicBezTo>
                <a:lnTo>
                  <a:pt x="33578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095" y="83693"/>
                  <a:pt x="41059" y="69722"/>
                  <a:pt x="54229" y="55244"/>
                </a:cubicBezTo>
                <a:cubicBezTo>
                  <a:pt x="67424" y="40640"/>
                  <a:pt x="78854" y="24256"/>
                  <a:pt x="8876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478152" y="518668"/>
            <a:ext cx="121538" cy="281686"/>
          </a:xfrm>
          <a:custGeom>
            <a:avLst/>
            <a:gdLst>
              <a:gd name="connsiteX0" fmla="*/ 6350 w 121538"/>
              <a:gd name="connsiteY0" fmla="*/ 6350 h 281686"/>
              <a:gd name="connsiteX1" fmla="*/ 6350 w 121538"/>
              <a:gd name="connsiteY1" fmla="*/ 242569 h 281686"/>
              <a:gd name="connsiteX2" fmla="*/ 8127 w 121538"/>
              <a:gd name="connsiteY2" fmla="*/ 265556 h 281686"/>
              <a:gd name="connsiteX3" fmla="*/ 14097 w 121538"/>
              <a:gd name="connsiteY3" fmla="*/ 272033 h 281686"/>
              <a:gd name="connsiteX4" fmla="*/ 31496 w 121538"/>
              <a:gd name="connsiteY4" fmla="*/ 275336 h 281686"/>
              <a:gd name="connsiteX5" fmla="*/ 88391 w 121538"/>
              <a:gd name="connsiteY5" fmla="*/ 249936 h 281686"/>
              <a:gd name="connsiteX6" fmla="*/ 115188 w 121538"/>
              <a:gd name="connsiteY6" fmla="*/ 143255 h 281686"/>
              <a:gd name="connsiteX7" fmla="*/ 96900 w 121538"/>
              <a:gd name="connsiteY7" fmla="*/ 50165 h 281686"/>
              <a:gd name="connsiteX8" fmla="*/ 59689 w 121538"/>
              <a:gd name="connsiteY8" fmla="*/ 13080 h 281686"/>
              <a:gd name="connsiteX9" fmla="*/ 6350 w 121538"/>
              <a:gd name="connsiteY9" fmla="*/ 6350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538" h="281686">
                <a:moveTo>
                  <a:pt x="6350" y="6350"/>
                </a:moveTo>
                <a:lnTo>
                  <a:pt x="6350" y="242569"/>
                </a:lnTo>
                <a:cubicBezTo>
                  <a:pt x="6350" y="255015"/>
                  <a:pt x="6858" y="262762"/>
                  <a:pt x="8127" y="265556"/>
                </a:cubicBezTo>
                <a:cubicBezTo>
                  <a:pt x="9271" y="268351"/>
                  <a:pt x="11302" y="270509"/>
                  <a:pt x="14097" y="272033"/>
                </a:cubicBezTo>
                <a:cubicBezTo>
                  <a:pt x="18161" y="274193"/>
                  <a:pt x="23875" y="275336"/>
                  <a:pt x="31496" y="275336"/>
                </a:cubicBezTo>
                <a:cubicBezTo>
                  <a:pt x="56388" y="275336"/>
                  <a:pt x="75311" y="266826"/>
                  <a:pt x="88391" y="249936"/>
                </a:cubicBezTo>
                <a:cubicBezTo>
                  <a:pt x="106299" y="226948"/>
                  <a:pt x="115188" y="191388"/>
                  <a:pt x="115188" y="143255"/>
                </a:cubicBezTo>
                <a:cubicBezTo>
                  <a:pt x="115188" y="104394"/>
                  <a:pt x="109093" y="73279"/>
                  <a:pt x="96900" y="50165"/>
                </a:cubicBezTo>
                <a:cubicBezTo>
                  <a:pt x="87249" y="32004"/>
                  <a:pt x="74802" y="19558"/>
                  <a:pt x="59689" y="13080"/>
                </a:cubicBezTo>
                <a:cubicBezTo>
                  <a:pt x="48894" y="8381"/>
                  <a:pt x="31114" y="6223"/>
                  <a:pt x="63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62710" y="501523"/>
            <a:ext cx="317626" cy="315340"/>
          </a:xfrm>
          <a:custGeom>
            <a:avLst/>
            <a:gdLst>
              <a:gd name="connsiteX0" fmla="*/ 6350 w 317626"/>
              <a:gd name="connsiteY0" fmla="*/ 6350 h 315340"/>
              <a:gd name="connsiteX1" fmla="*/ 141858 w 317626"/>
              <a:gd name="connsiteY1" fmla="*/ 6350 h 315340"/>
              <a:gd name="connsiteX2" fmla="*/ 229107 w 317626"/>
              <a:gd name="connsiteY2" fmla="*/ 21081 h 315340"/>
              <a:gd name="connsiteX3" fmla="*/ 290448 w 317626"/>
              <a:gd name="connsiteY3" fmla="*/ 75691 h 315340"/>
              <a:gd name="connsiteX4" fmla="*/ 311276 w 317626"/>
              <a:gd name="connsiteY4" fmla="*/ 158622 h 315340"/>
              <a:gd name="connsiteX5" fmla="*/ 300989 w 317626"/>
              <a:gd name="connsiteY5" fmla="*/ 217423 h 315340"/>
              <a:gd name="connsiteX6" fmla="*/ 274447 w 317626"/>
              <a:gd name="connsiteY6" fmla="*/ 261873 h 315340"/>
              <a:gd name="connsiteX7" fmla="*/ 236854 w 317626"/>
              <a:gd name="connsiteY7" fmla="*/ 289940 h 315340"/>
              <a:gd name="connsiteX8" fmla="*/ 184657 w 317626"/>
              <a:gd name="connsiteY8" fmla="*/ 306323 h 315340"/>
              <a:gd name="connsiteX9" fmla="*/ 141858 w 317626"/>
              <a:gd name="connsiteY9" fmla="*/ 308990 h 315340"/>
              <a:gd name="connsiteX10" fmla="*/ 6350 w 317626"/>
              <a:gd name="connsiteY10" fmla="*/ 308990 h 315340"/>
              <a:gd name="connsiteX11" fmla="*/ 6350 w 317626"/>
              <a:gd name="connsiteY11" fmla="*/ 300735 h 315340"/>
              <a:gd name="connsiteX12" fmla="*/ 16382 w 317626"/>
              <a:gd name="connsiteY12" fmla="*/ 300735 h 315340"/>
              <a:gd name="connsiteX13" fmla="*/ 36575 w 317626"/>
              <a:gd name="connsiteY13" fmla="*/ 296671 h 315340"/>
              <a:gd name="connsiteX14" fmla="*/ 46989 w 317626"/>
              <a:gd name="connsiteY14" fmla="*/ 285368 h 315340"/>
              <a:gd name="connsiteX15" fmla="*/ 48894 w 317626"/>
              <a:gd name="connsiteY15" fmla="*/ 257301 h 315340"/>
              <a:gd name="connsiteX16" fmla="*/ 48894 w 317626"/>
              <a:gd name="connsiteY16" fmla="*/ 58165 h 315340"/>
              <a:gd name="connsiteX17" fmla="*/ 46481 w 317626"/>
              <a:gd name="connsiteY17" fmla="*/ 29082 h 315340"/>
              <a:gd name="connsiteX18" fmla="*/ 36575 w 317626"/>
              <a:gd name="connsiteY18" fmla="*/ 18922 h 315340"/>
              <a:gd name="connsiteX19" fmla="*/ 16382 w 317626"/>
              <a:gd name="connsiteY19" fmla="*/ 14604 h 315340"/>
              <a:gd name="connsiteX20" fmla="*/ 6350 w 317626"/>
              <a:gd name="connsiteY20" fmla="*/ 14604 h 315340"/>
              <a:gd name="connsiteX21" fmla="*/ 6350 w 317626"/>
              <a:gd name="connsiteY21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317626" h="315340">
                <a:moveTo>
                  <a:pt x="6350" y="6350"/>
                </a:moveTo>
                <a:lnTo>
                  <a:pt x="141858" y="6350"/>
                </a:lnTo>
                <a:cubicBezTo>
                  <a:pt x="177926" y="6350"/>
                  <a:pt x="207136" y="11175"/>
                  <a:pt x="229107" y="21081"/>
                </a:cubicBezTo>
                <a:cubicBezTo>
                  <a:pt x="256031" y="33146"/>
                  <a:pt x="276479" y="51307"/>
                  <a:pt x="290448" y="75691"/>
                </a:cubicBezTo>
                <a:cubicBezTo>
                  <a:pt x="304291" y="100202"/>
                  <a:pt x="311276" y="127761"/>
                  <a:pt x="311276" y="158622"/>
                </a:cubicBezTo>
                <a:cubicBezTo>
                  <a:pt x="311276" y="179831"/>
                  <a:pt x="307847" y="199516"/>
                  <a:pt x="300989" y="217423"/>
                </a:cubicBezTo>
                <a:cubicBezTo>
                  <a:pt x="294132" y="235330"/>
                  <a:pt x="285241" y="250189"/>
                  <a:pt x="274447" y="261873"/>
                </a:cubicBezTo>
                <a:cubicBezTo>
                  <a:pt x="263525" y="273557"/>
                  <a:pt x="251078" y="282828"/>
                  <a:pt x="236854" y="289940"/>
                </a:cubicBezTo>
                <a:cubicBezTo>
                  <a:pt x="222630" y="297052"/>
                  <a:pt x="205231" y="302513"/>
                  <a:pt x="184657" y="306323"/>
                </a:cubicBezTo>
                <a:cubicBezTo>
                  <a:pt x="175640" y="308101"/>
                  <a:pt x="161289" y="308990"/>
                  <a:pt x="141858" y="308990"/>
                </a:cubicBezTo>
                <a:lnTo>
                  <a:pt x="6350" y="308990"/>
                </a:lnTo>
                <a:lnTo>
                  <a:pt x="6350" y="300735"/>
                </a:lnTo>
                <a:lnTo>
                  <a:pt x="16382" y="300735"/>
                </a:lnTo>
                <a:cubicBezTo>
                  <a:pt x="25145" y="300735"/>
                  <a:pt x="31876" y="299338"/>
                  <a:pt x="36575" y="296671"/>
                </a:cubicBezTo>
                <a:cubicBezTo>
                  <a:pt x="41275" y="293877"/>
                  <a:pt x="44703" y="290068"/>
                  <a:pt x="46989" y="285368"/>
                </a:cubicBezTo>
                <a:cubicBezTo>
                  <a:pt x="48259" y="282193"/>
                  <a:pt x="48894" y="272922"/>
                  <a:pt x="48894" y="257301"/>
                </a:cubicBezTo>
                <a:lnTo>
                  <a:pt x="48894" y="58165"/>
                </a:lnTo>
                <a:cubicBezTo>
                  <a:pt x="48894" y="42671"/>
                  <a:pt x="48132" y="32893"/>
                  <a:pt x="46481" y="29082"/>
                </a:cubicBezTo>
                <a:cubicBezTo>
                  <a:pt x="44830" y="25272"/>
                  <a:pt x="41528" y="21843"/>
                  <a:pt x="36575" y="18922"/>
                </a:cubicBezTo>
                <a:cubicBezTo>
                  <a:pt x="31622" y="16001"/>
                  <a:pt x="24891" y="14604"/>
                  <a:pt x="16382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48716" y="501523"/>
            <a:ext cx="325691" cy="322326"/>
          </a:xfrm>
          <a:custGeom>
            <a:avLst/>
            <a:gdLst>
              <a:gd name="connsiteX0" fmla="*/ 6350 w 325691"/>
              <a:gd name="connsiteY0" fmla="*/ 6350 h 322326"/>
              <a:gd name="connsiteX1" fmla="*/ 113741 w 325691"/>
              <a:gd name="connsiteY1" fmla="*/ 6350 h 322326"/>
              <a:gd name="connsiteX2" fmla="*/ 263080 w 325691"/>
              <a:gd name="connsiteY2" fmla="*/ 194055 h 322326"/>
              <a:gd name="connsiteX3" fmla="*/ 263080 w 325691"/>
              <a:gd name="connsiteY3" fmla="*/ 63880 h 322326"/>
              <a:gd name="connsiteX4" fmla="*/ 255269 w 325691"/>
              <a:gd name="connsiteY4" fmla="*/ 27050 h 322326"/>
              <a:gd name="connsiteX5" fmla="*/ 219329 w 325691"/>
              <a:gd name="connsiteY5" fmla="*/ 14604 h 322326"/>
              <a:gd name="connsiteX6" fmla="*/ 219329 w 325691"/>
              <a:gd name="connsiteY6" fmla="*/ 6350 h 322326"/>
              <a:gd name="connsiteX7" fmla="*/ 319341 w 325691"/>
              <a:gd name="connsiteY7" fmla="*/ 6350 h 322326"/>
              <a:gd name="connsiteX8" fmla="*/ 319341 w 325691"/>
              <a:gd name="connsiteY8" fmla="*/ 14604 h 322326"/>
              <a:gd name="connsiteX9" fmla="*/ 293560 w 325691"/>
              <a:gd name="connsiteY9" fmla="*/ 20954 h 322326"/>
              <a:gd name="connsiteX10" fmla="*/ 283286 w 325691"/>
              <a:gd name="connsiteY10" fmla="*/ 33654 h 322326"/>
              <a:gd name="connsiteX11" fmla="*/ 279603 w 325691"/>
              <a:gd name="connsiteY11" fmla="*/ 63880 h 322326"/>
              <a:gd name="connsiteX12" fmla="*/ 279603 w 325691"/>
              <a:gd name="connsiteY12" fmla="*/ 315976 h 322326"/>
              <a:gd name="connsiteX13" fmla="*/ 272008 w 325691"/>
              <a:gd name="connsiteY13" fmla="*/ 315976 h 322326"/>
              <a:gd name="connsiteX14" fmla="*/ 67297 w 325691"/>
              <a:gd name="connsiteY14" fmla="*/ 63880 h 322326"/>
              <a:gd name="connsiteX15" fmla="*/ 67297 w 325691"/>
              <a:gd name="connsiteY15" fmla="*/ 256285 h 322326"/>
              <a:gd name="connsiteX16" fmla="*/ 79247 w 325691"/>
              <a:gd name="connsiteY16" fmla="*/ 291591 h 322326"/>
              <a:gd name="connsiteX17" fmla="*/ 106591 w 325691"/>
              <a:gd name="connsiteY17" fmla="*/ 300735 h 322326"/>
              <a:gd name="connsiteX18" fmla="*/ 113741 w 325691"/>
              <a:gd name="connsiteY18" fmla="*/ 300735 h 322326"/>
              <a:gd name="connsiteX19" fmla="*/ 113741 w 325691"/>
              <a:gd name="connsiteY19" fmla="*/ 308990 h 322326"/>
              <a:gd name="connsiteX20" fmla="*/ 6350 w 325691"/>
              <a:gd name="connsiteY20" fmla="*/ 308990 h 322326"/>
              <a:gd name="connsiteX21" fmla="*/ 6350 w 325691"/>
              <a:gd name="connsiteY21" fmla="*/ 300735 h 322326"/>
              <a:gd name="connsiteX22" fmla="*/ 41186 w 325691"/>
              <a:gd name="connsiteY22" fmla="*/ 290448 h 322326"/>
              <a:gd name="connsiteX23" fmla="*/ 51003 w 325691"/>
              <a:gd name="connsiteY23" fmla="*/ 256285 h 322326"/>
              <a:gd name="connsiteX24" fmla="*/ 51003 w 325691"/>
              <a:gd name="connsiteY24" fmla="*/ 42671 h 322326"/>
              <a:gd name="connsiteX25" fmla="*/ 44526 w 325691"/>
              <a:gd name="connsiteY25" fmla="*/ 34670 h 322326"/>
              <a:gd name="connsiteX26" fmla="*/ 27558 w 325691"/>
              <a:gd name="connsiteY26" fmla="*/ 18795 h 322326"/>
              <a:gd name="connsiteX27" fmla="*/ 6350 w 325691"/>
              <a:gd name="connsiteY27" fmla="*/ 14604 h 322326"/>
              <a:gd name="connsiteX28" fmla="*/ 6350 w 325691"/>
              <a:gd name="connsiteY28" fmla="*/ 6350 h 322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325691" h="322326">
                <a:moveTo>
                  <a:pt x="6350" y="6350"/>
                </a:moveTo>
                <a:lnTo>
                  <a:pt x="113741" y="6350"/>
                </a:lnTo>
                <a:lnTo>
                  <a:pt x="263080" y="194055"/>
                </a:lnTo>
                <a:lnTo>
                  <a:pt x="263080" y="63880"/>
                </a:lnTo>
                <a:cubicBezTo>
                  <a:pt x="263080" y="45719"/>
                  <a:pt x="260476" y="33527"/>
                  <a:pt x="255269" y="27050"/>
                </a:cubicBezTo>
                <a:cubicBezTo>
                  <a:pt x="248132" y="18414"/>
                  <a:pt x="236143" y="14223"/>
                  <a:pt x="219329" y="14604"/>
                </a:cubicBezTo>
                <a:lnTo>
                  <a:pt x="219329" y="6350"/>
                </a:lnTo>
                <a:lnTo>
                  <a:pt x="319341" y="6350"/>
                </a:lnTo>
                <a:lnTo>
                  <a:pt x="319341" y="14604"/>
                </a:lnTo>
                <a:cubicBezTo>
                  <a:pt x="306539" y="16255"/>
                  <a:pt x="297941" y="18287"/>
                  <a:pt x="293560" y="20954"/>
                </a:cubicBezTo>
                <a:cubicBezTo>
                  <a:pt x="289166" y="23494"/>
                  <a:pt x="285737" y="27812"/>
                  <a:pt x="283286" y="33654"/>
                </a:cubicBezTo>
                <a:cubicBezTo>
                  <a:pt x="280835" y="39496"/>
                  <a:pt x="279603" y="49656"/>
                  <a:pt x="279603" y="63880"/>
                </a:cubicBezTo>
                <a:lnTo>
                  <a:pt x="279603" y="315976"/>
                </a:lnTo>
                <a:lnTo>
                  <a:pt x="272008" y="315976"/>
                </a:lnTo>
                <a:lnTo>
                  <a:pt x="67297" y="63880"/>
                </a:lnTo>
                <a:lnTo>
                  <a:pt x="67297" y="256285"/>
                </a:lnTo>
                <a:cubicBezTo>
                  <a:pt x="67297" y="273811"/>
                  <a:pt x="71285" y="285495"/>
                  <a:pt x="79247" y="291591"/>
                </a:cubicBezTo>
                <a:cubicBezTo>
                  <a:pt x="87210" y="297687"/>
                  <a:pt x="96316" y="300735"/>
                  <a:pt x="106591" y="300735"/>
                </a:cubicBezTo>
                <a:lnTo>
                  <a:pt x="113741" y="300735"/>
                </a:lnTo>
                <a:lnTo>
                  <a:pt x="113741" y="308990"/>
                </a:lnTo>
                <a:lnTo>
                  <a:pt x="6350" y="308990"/>
                </a:lnTo>
                <a:lnTo>
                  <a:pt x="6350" y="300735"/>
                </a:lnTo>
                <a:cubicBezTo>
                  <a:pt x="23025" y="300608"/>
                  <a:pt x="34632" y="297179"/>
                  <a:pt x="41186" y="290448"/>
                </a:cubicBezTo>
                <a:cubicBezTo>
                  <a:pt x="47726" y="283844"/>
                  <a:pt x="51003" y="272414"/>
                  <a:pt x="51003" y="256285"/>
                </a:cubicBezTo>
                <a:lnTo>
                  <a:pt x="51003" y="42671"/>
                </a:lnTo>
                <a:lnTo>
                  <a:pt x="44526" y="34670"/>
                </a:lnTo>
                <a:cubicBezTo>
                  <a:pt x="38125" y="26669"/>
                  <a:pt x="32473" y="21335"/>
                  <a:pt x="27558" y="18795"/>
                </a:cubicBezTo>
                <a:cubicBezTo>
                  <a:pt x="22656" y="16255"/>
                  <a:pt x="15582" y="14858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243579" y="616458"/>
            <a:ext cx="85217" cy="183895"/>
          </a:xfrm>
          <a:custGeom>
            <a:avLst/>
            <a:gdLst>
              <a:gd name="connsiteX0" fmla="*/ 43434 w 85217"/>
              <a:gd name="connsiteY0" fmla="*/ 6350 h 183895"/>
              <a:gd name="connsiteX1" fmla="*/ 6350 w 85217"/>
              <a:gd name="connsiteY1" fmla="*/ 38988 h 183895"/>
              <a:gd name="connsiteX2" fmla="*/ 6350 w 85217"/>
              <a:gd name="connsiteY2" fmla="*/ 150368 h 183895"/>
              <a:gd name="connsiteX3" fmla="*/ 47371 w 85217"/>
              <a:gd name="connsiteY3" fmla="*/ 177545 h 183895"/>
              <a:gd name="connsiteX4" fmla="*/ 67310 w 85217"/>
              <a:gd name="connsiteY4" fmla="*/ 164845 h 183895"/>
              <a:gd name="connsiteX5" fmla="*/ 78866 w 85217"/>
              <a:gd name="connsiteY5" fmla="*/ 93472 h 183895"/>
              <a:gd name="connsiteX6" fmla="*/ 66166 w 85217"/>
              <a:gd name="connsiteY6" fmla="*/ 19558 h 183895"/>
              <a:gd name="connsiteX7" fmla="*/ 43434 w 85217"/>
              <a:gd name="connsiteY7" fmla="*/ 6350 h 1838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5217" h="183895">
                <a:moveTo>
                  <a:pt x="43434" y="6350"/>
                </a:moveTo>
                <a:cubicBezTo>
                  <a:pt x="28321" y="6350"/>
                  <a:pt x="16002" y="17272"/>
                  <a:pt x="6350" y="38988"/>
                </a:cubicBezTo>
                <a:lnTo>
                  <a:pt x="6350" y="150368"/>
                </a:lnTo>
                <a:cubicBezTo>
                  <a:pt x="19177" y="168529"/>
                  <a:pt x="32766" y="177545"/>
                  <a:pt x="47371" y="177545"/>
                </a:cubicBezTo>
                <a:cubicBezTo>
                  <a:pt x="55498" y="177545"/>
                  <a:pt x="62103" y="173354"/>
                  <a:pt x="67310" y="164845"/>
                </a:cubicBezTo>
                <a:cubicBezTo>
                  <a:pt x="75057" y="152400"/>
                  <a:pt x="78866" y="128523"/>
                  <a:pt x="78866" y="93472"/>
                </a:cubicBezTo>
                <a:cubicBezTo>
                  <a:pt x="78866" y="57404"/>
                  <a:pt x="74676" y="32765"/>
                  <a:pt x="66166" y="19558"/>
                </a:cubicBezTo>
                <a:cubicBezTo>
                  <a:pt x="60452" y="10794"/>
                  <a:pt x="52959" y="6350"/>
                  <a:pt x="4343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415919" y="595502"/>
            <a:ext cx="238125" cy="227711"/>
          </a:xfrm>
          <a:custGeom>
            <a:avLst/>
            <a:gdLst>
              <a:gd name="connsiteX0" fmla="*/ 6350 w 238125"/>
              <a:gd name="connsiteY0" fmla="*/ 6350 h 227711"/>
              <a:gd name="connsiteX1" fmla="*/ 91440 w 238125"/>
              <a:gd name="connsiteY1" fmla="*/ 6350 h 227711"/>
              <a:gd name="connsiteX2" fmla="*/ 91440 w 238125"/>
              <a:gd name="connsiteY2" fmla="*/ 148970 h 227711"/>
              <a:gd name="connsiteX3" fmla="*/ 93471 w 238125"/>
              <a:gd name="connsiteY3" fmla="*/ 177800 h 227711"/>
              <a:gd name="connsiteX4" fmla="*/ 100202 w 238125"/>
              <a:gd name="connsiteY4" fmla="*/ 187579 h 227711"/>
              <a:gd name="connsiteX5" fmla="*/ 110871 w 238125"/>
              <a:gd name="connsiteY5" fmla="*/ 190880 h 227711"/>
              <a:gd name="connsiteX6" fmla="*/ 125348 w 238125"/>
              <a:gd name="connsiteY6" fmla="*/ 186690 h 227711"/>
              <a:gd name="connsiteX7" fmla="*/ 146811 w 238125"/>
              <a:gd name="connsiteY7" fmla="*/ 163322 h 227711"/>
              <a:gd name="connsiteX8" fmla="*/ 146811 w 238125"/>
              <a:gd name="connsiteY8" fmla="*/ 51688 h 227711"/>
              <a:gd name="connsiteX9" fmla="*/ 142366 w 238125"/>
              <a:gd name="connsiteY9" fmla="*/ 22225 h 227711"/>
              <a:gd name="connsiteX10" fmla="*/ 124205 w 238125"/>
              <a:gd name="connsiteY10" fmla="*/ 14605 h 227711"/>
              <a:gd name="connsiteX11" fmla="*/ 124205 w 238125"/>
              <a:gd name="connsiteY11" fmla="*/ 6350 h 227711"/>
              <a:gd name="connsiteX12" fmla="*/ 209296 w 238125"/>
              <a:gd name="connsiteY12" fmla="*/ 6350 h 227711"/>
              <a:gd name="connsiteX13" fmla="*/ 209296 w 238125"/>
              <a:gd name="connsiteY13" fmla="*/ 169672 h 227711"/>
              <a:gd name="connsiteX14" fmla="*/ 213740 w 238125"/>
              <a:gd name="connsiteY14" fmla="*/ 199516 h 227711"/>
              <a:gd name="connsiteX15" fmla="*/ 231775 w 238125"/>
              <a:gd name="connsiteY15" fmla="*/ 207009 h 227711"/>
              <a:gd name="connsiteX16" fmla="*/ 231775 w 238125"/>
              <a:gd name="connsiteY16" fmla="*/ 215011 h 227711"/>
              <a:gd name="connsiteX17" fmla="*/ 146811 w 238125"/>
              <a:gd name="connsiteY17" fmla="*/ 215011 h 227711"/>
              <a:gd name="connsiteX18" fmla="*/ 146811 w 238125"/>
              <a:gd name="connsiteY18" fmla="*/ 187198 h 227711"/>
              <a:gd name="connsiteX19" fmla="*/ 116840 w 238125"/>
              <a:gd name="connsiteY19" fmla="*/ 213105 h 227711"/>
              <a:gd name="connsiteX20" fmla="*/ 83311 w 238125"/>
              <a:gd name="connsiteY20" fmla="*/ 221361 h 227711"/>
              <a:gd name="connsiteX21" fmla="*/ 51942 w 238125"/>
              <a:gd name="connsiteY21" fmla="*/ 210438 h 227711"/>
              <a:gd name="connsiteX22" fmla="*/ 33527 w 238125"/>
              <a:gd name="connsiteY22" fmla="*/ 185166 h 227711"/>
              <a:gd name="connsiteX23" fmla="*/ 28955 w 238125"/>
              <a:gd name="connsiteY23" fmla="*/ 134493 h 227711"/>
              <a:gd name="connsiteX24" fmla="*/ 28955 w 238125"/>
              <a:gd name="connsiteY24" fmla="*/ 51688 h 227711"/>
              <a:gd name="connsiteX25" fmla="*/ 24510 w 238125"/>
              <a:gd name="connsiteY25" fmla="*/ 22225 h 227711"/>
              <a:gd name="connsiteX26" fmla="*/ 6350 w 238125"/>
              <a:gd name="connsiteY26" fmla="*/ 14605 h 227711"/>
              <a:gd name="connsiteX27" fmla="*/ 6350 w 238125"/>
              <a:gd name="connsiteY27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38125" h="227711">
                <a:moveTo>
                  <a:pt x="6350" y="6350"/>
                </a:moveTo>
                <a:lnTo>
                  <a:pt x="91440" y="6350"/>
                </a:lnTo>
                <a:lnTo>
                  <a:pt x="91440" y="148970"/>
                </a:lnTo>
                <a:cubicBezTo>
                  <a:pt x="91440" y="163830"/>
                  <a:pt x="92075" y="173481"/>
                  <a:pt x="93471" y="177800"/>
                </a:cubicBezTo>
                <a:cubicBezTo>
                  <a:pt x="94996" y="182118"/>
                  <a:pt x="97154" y="185420"/>
                  <a:pt x="100202" y="187579"/>
                </a:cubicBezTo>
                <a:cubicBezTo>
                  <a:pt x="103251" y="189865"/>
                  <a:pt x="106807" y="190880"/>
                  <a:pt x="110871" y="190880"/>
                </a:cubicBezTo>
                <a:cubicBezTo>
                  <a:pt x="116204" y="190880"/>
                  <a:pt x="121030" y="189484"/>
                  <a:pt x="125348" y="186690"/>
                </a:cubicBezTo>
                <a:cubicBezTo>
                  <a:pt x="131317" y="182880"/>
                  <a:pt x="138429" y="175005"/>
                  <a:pt x="146811" y="163322"/>
                </a:cubicBezTo>
                <a:lnTo>
                  <a:pt x="146811" y="51688"/>
                </a:lnTo>
                <a:cubicBezTo>
                  <a:pt x="146811" y="35813"/>
                  <a:pt x="145288" y="26034"/>
                  <a:pt x="142366" y="22225"/>
                </a:cubicBezTo>
                <a:cubicBezTo>
                  <a:pt x="139572" y="18288"/>
                  <a:pt x="133477" y="15748"/>
                  <a:pt x="124205" y="14605"/>
                </a:cubicBezTo>
                <a:lnTo>
                  <a:pt x="124205" y="6350"/>
                </a:lnTo>
                <a:lnTo>
                  <a:pt x="209296" y="6350"/>
                </a:lnTo>
                <a:lnTo>
                  <a:pt x="209296" y="169672"/>
                </a:lnTo>
                <a:cubicBezTo>
                  <a:pt x="209296" y="185673"/>
                  <a:pt x="210820" y="195580"/>
                  <a:pt x="213740" y="199516"/>
                </a:cubicBezTo>
                <a:cubicBezTo>
                  <a:pt x="216661" y="203454"/>
                  <a:pt x="222758" y="205994"/>
                  <a:pt x="231775" y="207009"/>
                </a:cubicBezTo>
                <a:lnTo>
                  <a:pt x="231775" y="215011"/>
                </a:lnTo>
                <a:lnTo>
                  <a:pt x="146811" y="215011"/>
                </a:lnTo>
                <a:lnTo>
                  <a:pt x="146811" y="187198"/>
                </a:lnTo>
                <a:cubicBezTo>
                  <a:pt x="136778" y="199009"/>
                  <a:pt x="126872" y="207772"/>
                  <a:pt x="116840" y="213105"/>
                </a:cubicBezTo>
                <a:cubicBezTo>
                  <a:pt x="106934" y="218566"/>
                  <a:pt x="95758" y="221361"/>
                  <a:pt x="83311" y="221361"/>
                </a:cubicBezTo>
                <a:cubicBezTo>
                  <a:pt x="71627" y="221361"/>
                  <a:pt x="61214" y="217677"/>
                  <a:pt x="51942" y="210438"/>
                </a:cubicBezTo>
                <a:cubicBezTo>
                  <a:pt x="42798" y="203200"/>
                  <a:pt x="36702" y="194818"/>
                  <a:pt x="33527" y="185166"/>
                </a:cubicBezTo>
                <a:cubicBezTo>
                  <a:pt x="30479" y="175513"/>
                  <a:pt x="28955" y="158623"/>
                  <a:pt x="28955" y="134493"/>
                </a:cubicBezTo>
                <a:lnTo>
                  <a:pt x="28955" y="51688"/>
                </a:lnTo>
                <a:cubicBezTo>
                  <a:pt x="28955" y="35813"/>
                  <a:pt x="27432" y="26034"/>
                  <a:pt x="24510" y="22225"/>
                </a:cubicBezTo>
                <a:cubicBezTo>
                  <a:pt x="21590" y="18288"/>
                  <a:pt x="15621" y="15748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2754502" y="595502"/>
            <a:ext cx="238125" cy="227711"/>
          </a:xfrm>
          <a:custGeom>
            <a:avLst/>
            <a:gdLst>
              <a:gd name="connsiteX0" fmla="*/ 6350 w 238125"/>
              <a:gd name="connsiteY0" fmla="*/ 6350 h 227711"/>
              <a:gd name="connsiteX1" fmla="*/ 91439 w 238125"/>
              <a:gd name="connsiteY1" fmla="*/ 6350 h 227711"/>
              <a:gd name="connsiteX2" fmla="*/ 91439 w 238125"/>
              <a:gd name="connsiteY2" fmla="*/ 148970 h 227711"/>
              <a:gd name="connsiteX3" fmla="*/ 93472 w 238125"/>
              <a:gd name="connsiteY3" fmla="*/ 177800 h 227711"/>
              <a:gd name="connsiteX4" fmla="*/ 100202 w 238125"/>
              <a:gd name="connsiteY4" fmla="*/ 187579 h 227711"/>
              <a:gd name="connsiteX5" fmla="*/ 110870 w 238125"/>
              <a:gd name="connsiteY5" fmla="*/ 190880 h 227711"/>
              <a:gd name="connsiteX6" fmla="*/ 125348 w 238125"/>
              <a:gd name="connsiteY6" fmla="*/ 186690 h 227711"/>
              <a:gd name="connsiteX7" fmla="*/ 146811 w 238125"/>
              <a:gd name="connsiteY7" fmla="*/ 163322 h 227711"/>
              <a:gd name="connsiteX8" fmla="*/ 146811 w 238125"/>
              <a:gd name="connsiteY8" fmla="*/ 51688 h 227711"/>
              <a:gd name="connsiteX9" fmla="*/ 142367 w 238125"/>
              <a:gd name="connsiteY9" fmla="*/ 22225 h 227711"/>
              <a:gd name="connsiteX10" fmla="*/ 124205 w 238125"/>
              <a:gd name="connsiteY10" fmla="*/ 14605 h 227711"/>
              <a:gd name="connsiteX11" fmla="*/ 124205 w 238125"/>
              <a:gd name="connsiteY11" fmla="*/ 6350 h 227711"/>
              <a:gd name="connsiteX12" fmla="*/ 209295 w 238125"/>
              <a:gd name="connsiteY12" fmla="*/ 6350 h 227711"/>
              <a:gd name="connsiteX13" fmla="*/ 209295 w 238125"/>
              <a:gd name="connsiteY13" fmla="*/ 169672 h 227711"/>
              <a:gd name="connsiteX14" fmla="*/ 213741 w 238125"/>
              <a:gd name="connsiteY14" fmla="*/ 199516 h 227711"/>
              <a:gd name="connsiteX15" fmla="*/ 231775 w 238125"/>
              <a:gd name="connsiteY15" fmla="*/ 207009 h 227711"/>
              <a:gd name="connsiteX16" fmla="*/ 231775 w 238125"/>
              <a:gd name="connsiteY16" fmla="*/ 215011 h 227711"/>
              <a:gd name="connsiteX17" fmla="*/ 146811 w 238125"/>
              <a:gd name="connsiteY17" fmla="*/ 215011 h 227711"/>
              <a:gd name="connsiteX18" fmla="*/ 146811 w 238125"/>
              <a:gd name="connsiteY18" fmla="*/ 187198 h 227711"/>
              <a:gd name="connsiteX19" fmla="*/ 116839 w 238125"/>
              <a:gd name="connsiteY19" fmla="*/ 213105 h 227711"/>
              <a:gd name="connsiteX20" fmla="*/ 83311 w 238125"/>
              <a:gd name="connsiteY20" fmla="*/ 221361 h 227711"/>
              <a:gd name="connsiteX21" fmla="*/ 51942 w 238125"/>
              <a:gd name="connsiteY21" fmla="*/ 210438 h 227711"/>
              <a:gd name="connsiteX22" fmla="*/ 33527 w 238125"/>
              <a:gd name="connsiteY22" fmla="*/ 185166 h 227711"/>
              <a:gd name="connsiteX23" fmla="*/ 28955 w 238125"/>
              <a:gd name="connsiteY23" fmla="*/ 134493 h 227711"/>
              <a:gd name="connsiteX24" fmla="*/ 28955 w 238125"/>
              <a:gd name="connsiteY24" fmla="*/ 51688 h 227711"/>
              <a:gd name="connsiteX25" fmla="*/ 24511 w 238125"/>
              <a:gd name="connsiteY25" fmla="*/ 22225 h 227711"/>
              <a:gd name="connsiteX26" fmla="*/ 6350 w 238125"/>
              <a:gd name="connsiteY26" fmla="*/ 14605 h 227711"/>
              <a:gd name="connsiteX27" fmla="*/ 6350 w 238125"/>
              <a:gd name="connsiteY27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38125" h="227711">
                <a:moveTo>
                  <a:pt x="6350" y="6350"/>
                </a:moveTo>
                <a:lnTo>
                  <a:pt x="91439" y="6350"/>
                </a:lnTo>
                <a:lnTo>
                  <a:pt x="91439" y="148970"/>
                </a:lnTo>
                <a:cubicBezTo>
                  <a:pt x="91439" y="163830"/>
                  <a:pt x="92075" y="173481"/>
                  <a:pt x="93472" y="177800"/>
                </a:cubicBezTo>
                <a:cubicBezTo>
                  <a:pt x="94995" y="182118"/>
                  <a:pt x="97154" y="185420"/>
                  <a:pt x="100202" y="187579"/>
                </a:cubicBezTo>
                <a:cubicBezTo>
                  <a:pt x="103251" y="189865"/>
                  <a:pt x="106807" y="190880"/>
                  <a:pt x="110870" y="190880"/>
                </a:cubicBezTo>
                <a:cubicBezTo>
                  <a:pt x="116204" y="190880"/>
                  <a:pt x="121030" y="189484"/>
                  <a:pt x="125348" y="186690"/>
                </a:cubicBezTo>
                <a:cubicBezTo>
                  <a:pt x="131317" y="182880"/>
                  <a:pt x="138429" y="175005"/>
                  <a:pt x="146811" y="163322"/>
                </a:cubicBezTo>
                <a:lnTo>
                  <a:pt x="146811" y="51688"/>
                </a:lnTo>
                <a:cubicBezTo>
                  <a:pt x="146811" y="35813"/>
                  <a:pt x="145288" y="26034"/>
                  <a:pt x="142367" y="22225"/>
                </a:cubicBezTo>
                <a:cubicBezTo>
                  <a:pt x="139573" y="18288"/>
                  <a:pt x="133476" y="15748"/>
                  <a:pt x="124205" y="14605"/>
                </a:cubicBezTo>
                <a:lnTo>
                  <a:pt x="124205" y="6350"/>
                </a:lnTo>
                <a:lnTo>
                  <a:pt x="209295" y="6350"/>
                </a:lnTo>
                <a:lnTo>
                  <a:pt x="209295" y="169672"/>
                </a:lnTo>
                <a:cubicBezTo>
                  <a:pt x="209295" y="185673"/>
                  <a:pt x="210820" y="195580"/>
                  <a:pt x="213741" y="199516"/>
                </a:cubicBezTo>
                <a:cubicBezTo>
                  <a:pt x="216661" y="203454"/>
                  <a:pt x="222757" y="205994"/>
                  <a:pt x="231775" y="207009"/>
                </a:cubicBezTo>
                <a:lnTo>
                  <a:pt x="231775" y="215011"/>
                </a:lnTo>
                <a:lnTo>
                  <a:pt x="146811" y="215011"/>
                </a:lnTo>
                <a:lnTo>
                  <a:pt x="146811" y="187198"/>
                </a:lnTo>
                <a:cubicBezTo>
                  <a:pt x="136779" y="199009"/>
                  <a:pt x="126873" y="207772"/>
                  <a:pt x="116839" y="213105"/>
                </a:cubicBezTo>
                <a:cubicBezTo>
                  <a:pt x="106933" y="218566"/>
                  <a:pt x="95757" y="221361"/>
                  <a:pt x="83311" y="221361"/>
                </a:cubicBezTo>
                <a:cubicBezTo>
                  <a:pt x="71627" y="221361"/>
                  <a:pt x="61214" y="217677"/>
                  <a:pt x="51942" y="210438"/>
                </a:cubicBezTo>
                <a:cubicBezTo>
                  <a:pt x="42798" y="203200"/>
                  <a:pt x="36702" y="194818"/>
                  <a:pt x="33527" y="185166"/>
                </a:cubicBezTo>
                <a:cubicBezTo>
                  <a:pt x="30479" y="175513"/>
                  <a:pt x="28955" y="158623"/>
                  <a:pt x="28955" y="134493"/>
                </a:cubicBezTo>
                <a:lnTo>
                  <a:pt x="28955" y="51688"/>
                </a:lnTo>
                <a:cubicBezTo>
                  <a:pt x="28955" y="35813"/>
                  <a:pt x="27432" y="26034"/>
                  <a:pt x="24511" y="22225"/>
                </a:cubicBezTo>
                <a:cubicBezTo>
                  <a:pt x="21589" y="18288"/>
                  <a:pt x="15620" y="15748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3156076" y="589280"/>
            <a:ext cx="238379" cy="325374"/>
          </a:xfrm>
          <a:custGeom>
            <a:avLst/>
            <a:gdLst>
              <a:gd name="connsiteX0" fmla="*/ 151638 w 238379"/>
              <a:gd name="connsiteY0" fmla="*/ 6350 h 325374"/>
              <a:gd name="connsiteX1" fmla="*/ 193548 w 238379"/>
              <a:gd name="connsiteY1" fmla="*/ 20827 h 325374"/>
              <a:gd name="connsiteX2" fmla="*/ 222250 w 238379"/>
              <a:gd name="connsiteY2" fmla="*/ 60832 h 325374"/>
              <a:gd name="connsiteX3" fmla="*/ 232029 w 238379"/>
              <a:gd name="connsiteY3" fmla="*/ 115950 h 325374"/>
              <a:gd name="connsiteX4" fmla="*/ 221869 w 238379"/>
              <a:gd name="connsiteY4" fmla="*/ 173862 h 325374"/>
              <a:gd name="connsiteX5" fmla="*/ 192405 w 238379"/>
              <a:gd name="connsiteY5" fmla="*/ 213740 h 325374"/>
              <a:gd name="connsiteX6" fmla="*/ 149479 w 238379"/>
              <a:gd name="connsiteY6" fmla="*/ 227583 h 325374"/>
              <a:gd name="connsiteX7" fmla="*/ 117220 w 238379"/>
              <a:gd name="connsiteY7" fmla="*/ 219963 h 325374"/>
              <a:gd name="connsiteX8" fmla="*/ 93852 w 238379"/>
              <a:gd name="connsiteY8" fmla="*/ 200025 h 325374"/>
              <a:gd name="connsiteX9" fmla="*/ 93852 w 238379"/>
              <a:gd name="connsiteY9" fmla="*/ 277748 h 325374"/>
              <a:gd name="connsiteX10" fmla="*/ 96393 w 238379"/>
              <a:gd name="connsiteY10" fmla="*/ 299592 h 325374"/>
              <a:gd name="connsiteX11" fmla="*/ 104394 w 238379"/>
              <a:gd name="connsiteY11" fmla="*/ 308102 h 325374"/>
              <a:gd name="connsiteX12" fmla="*/ 125349 w 238379"/>
              <a:gd name="connsiteY12" fmla="*/ 310769 h 325374"/>
              <a:gd name="connsiteX13" fmla="*/ 125349 w 238379"/>
              <a:gd name="connsiteY13" fmla="*/ 319023 h 325374"/>
              <a:gd name="connsiteX14" fmla="*/ 6350 w 238379"/>
              <a:gd name="connsiteY14" fmla="*/ 319023 h 325374"/>
              <a:gd name="connsiteX15" fmla="*/ 6350 w 238379"/>
              <a:gd name="connsiteY15" fmla="*/ 310769 h 325374"/>
              <a:gd name="connsiteX16" fmla="*/ 26924 w 238379"/>
              <a:gd name="connsiteY16" fmla="*/ 303022 h 325374"/>
              <a:gd name="connsiteX17" fmla="*/ 31369 w 238379"/>
              <a:gd name="connsiteY17" fmla="*/ 276352 h 325374"/>
              <a:gd name="connsiteX18" fmla="*/ 31369 w 238379"/>
              <a:gd name="connsiteY18" fmla="*/ 56133 h 325374"/>
              <a:gd name="connsiteX19" fmla="*/ 26162 w 238379"/>
              <a:gd name="connsiteY19" fmla="*/ 27812 h 325374"/>
              <a:gd name="connsiteX20" fmla="*/ 6350 w 238379"/>
              <a:gd name="connsiteY20" fmla="*/ 20827 h 325374"/>
              <a:gd name="connsiteX21" fmla="*/ 6350 w 238379"/>
              <a:gd name="connsiteY21" fmla="*/ 12572 h 325374"/>
              <a:gd name="connsiteX22" fmla="*/ 93852 w 238379"/>
              <a:gd name="connsiteY22" fmla="*/ 12572 h 325374"/>
              <a:gd name="connsiteX23" fmla="*/ 93852 w 238379"/>
              <a:gd name="connsiteY23" fmla="*/ 40004 h 325374"/>
              <a:gd name="connsiteX24" fmla="*/ 116205 w 238379"/>
              <a:gd name="connsiteY24" fmla="*/ 16763 h 325374"/>
              <a:gd name="connsiteX25" fmla="*/ 151638 w 238379"/>
              <a:gd name="connsiteY25" fmla="*/ 6350 h 325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38379" h="325374">
                <a:moveTo>
                  <a:pt x="151638" y="6350"/>
                </a:moveTo>
                <a:cubicBezTo>
                  <a:pt x="167005" y="6350"/>
                  <a:pt x="180975" y="11175"/>
                  <a:pt x="193548" y="20827"/>
                </a:cubicBezTo>
                <a:cubicBezTo>
                  <a:pt x="206120" y="30479"/>
                  <a:pt x="215645" y="43814"/>
                  <a:pt x="222250" y="60832"/>
                </a:cubicBezTo>
                <a:cubicBezTo>
                  <a:pt x="228726" y="77977"/>
                  <a:pt x="232029" y="96265"/>
                  <a:pt x="232029" y="115950"/>
                </a:cubicBezTo>
                <a:cubicBezTo>
                  <a:pt x="232029" y="137032"/>
                  <a:pt x="228600" y="156336"/>
                  <a:pt x="221869" y="173862"/>
                </a:cubicBezTo>
                <a:cubicBezTo>
                  <a:pt x="215138" y="191261"/>
                  <a:pt x="205232" y="204596"/>
                  <a:pt x="192405" y="213740"/>
                </a:cubicBezTo>
                <a:cubicBezTo>
                  <a:pt x="179577" y="223011"/>
                  <a:pt x="165226" y="227583"/>
                  <a:pt x="149479" y="227583"/>
                </a:cubicBezTo>
                <a:cubicBezTo>
                  <a:pt x="137922" y="227583"/>
                  <a:pt x="127254" y="225044"/>
                  <a:pt x="117220" y="219963"/>
                </a:cubicBezTo>
                <a:cubicBezTo>
                  <a:pt x="109855" y="216026"/>
                  <a:pt x="101981" y="209422"/>
                  <a:pt x="93852" y="200025"/>
                </a:cubicBezTo>
                <a:lnTo>
                  <a:pt x="93852" y="277748"/>
                </a:lnTo>
                <a:cubicBezTo>
                  <a:pt x="93852" y="288416"/>
                  <a:pt x="94742" y="295783"/>
                  <a:pt x="96393" y="299592"/>
                </a:cubicBezTo>
                <a:cubicBezTo>
                  <a:pt x="98170" y="303530"/>
                  <a:pt x="100711" y="306323"/>
                  <a:pt x="104394" y="308102"/>
                </a:cubicBezTo>
                <a:cubicBezTo>
                  <a:pt x="107950" y="309880"/>
                  <a:pt x="114935" y="310769"/>
                  <a:pt x="125349" y="310769"/>
                </a:cubicBezTo>
                <a:lnTo>
                  <a:pt x="125349" y="319023"/>
                </a:lnTo>
                <a:lnTo>
                  <a:pt x="6350" y="319023"/>
                </a:lnTo>
                <a:lnTo>
                  <a:pt x="6350" y="310769"/>
                </a:lnTo>
                <a:cubicBezTo>
                  <a:pt x="15494" y="310514"/>
                  <a:pt x="22352" y="307847"/>
                  <a:pt x="26924" y="303022"/>
                </a:cubicBezTo>
                <a:cubicBezTo>
                  <a:pt x="29845" y="299592"/>
                  <a:pt x="31369" y="290702"/>
                  <a:pt x="31369" y="276352"/>
                </a:cubicBezTo>
                <a:lnTo>
                  <a:pt x="31369" y="56133"/>
                </a:lnTo>
                <a:cubicBezTo>
                  <a:pt x="31369" y="41401"/>
                  <a:pt x="29591" y="31876"/>
                  <a:pt x="26162" y="27812"/>
                </a:cubicBezTo>
                <a:cubicBezTo>
                  <a:pt x="22733" y="23748"/>
                  <a:pt x="16129" y="21336"/>
                  <a:pt x="6350" y="20827"/>
                </a:cubicBezTo>
                <a:lnTo>
                  <a:pt x="6350" y="12572"/>
                </a:lnTo>
                <a:lnTo>
                  <a:pt x="93852" y="12572"/>
                </a:lnTo>
                <a:lnTo>
                  <a:pt x="93852" y="40004"/>
                </a:lnTo>
                <a:cubicBezTo>
                  <a:pt x="101092" y="29336"/>
                  <a:pt x="108585" y="21589"/>
                  <a:pt x="116205" y="16763"/>
                </a:cubicBezTo>
                <a:cubicBezTo>
                  <a:pt x="127000" y="9778"/>
                  <a:pt x="138811" y="6350"/>
                  <a:pt x="1516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664839" y="519176"/>
            <a:ext cx="152019" cy="300609"/>
          </a:xfrm>
          <a:custGeom>
            <a:avLst/>
            <a:gdLst>
              <a:gd name="connsiteX0" fmla="*/ 88772 w 152019"/>
              <a:gd name="connsiteY0" fmla="*/ 6350 h 300609"/>
              <a:gd name="connsiteX1" fmla="*/ 96139 w 152019"/>
              <a:gd name="connsiteY1" fmla="*/ 6350 h 300609"/>
              <a:gd name="connsiteX2" fmla="*/ 96139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9 w 152019"/>
              <a:gd name="connsiteY5" fmla="*/ 104775 h 300609"/>
              <a:gd name="connsiteX6" fmla="*/ 96139 w 152019"/>
              <a:gd name="connsiteY6" fmla="*/ 233552 h 300609"/>
              <a:gd name="connsiteX7" fmla="*/ 97789 w 152019"/>
              <a:gd name="connsiteY7" fmla="*/ 256920 h 300609"/>
              <a:gd name="connsiteX8" fmla="*/ 103632 w 152019"/>
              <a:gd name="connsiteY8" fmla="*/ 265429 h 300609"/>
              <a:gd name="connsiteX9" fmla="*/ 111505 w 152019"/>
              <a:gd name="connsiteY9" fmla="*/ 268604 h 300609"/>
              <a:gd name="connsiteX10" fmla="*/ 138938 w 152019"/>
              <a:gd name="connsiteY10" fmla="*/ 246506 h 300609"/>
              <a:gd name="connsiteX11" fmla="*/ 145669 w 152019"/>
              <a:gd name="connsiteY11" fmla="*/ 251459 h 300609"/>
              <a:gd name="connsiteX12" fmla="*/ 86995 w 152019"/>
              <a:gd name="connsiteY12" fmla="*/ 294259 h 300609"/>
              <a:gd name="connsiteX13" fmla="*/ 53339 w 152019"/>
              <a:gd name="connsiteY13" fmla="*/ 283209 h 300609"/>
              <a:gd name="connsiteX14" fmla="*/ 35814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8 w 152019"/>
              <a:gd name="connsiteY19" fmla="*/ 55244 h 300609"/>
              <a:gd name="connsiteX20" fmla="*/ 88772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2" y="6350"/>
                </a:moveTo>
                <a:lnTo>
                  <a:pt x="96139" y="6350"/>
                </a:lnTo>
                <a:lnTo>
                  <a:pt x="96139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9" y="104775"/>
                </a:lnTo>
                <a:lnTo>
                  <a:pt x="96139" y="233552"/>
                </a:lnTo>
                <a:cubicBezTo>
                  <a:pt x="96139" y="245618"/>
                  <a:pt x="96646" y="253365"/>
                  <a:pt x="97789" y="256920"/>
                </a:cubicBezTo>
                <a:cubicBezTo>
                  <a:pt x="98932" y="260350"/>
                  <a:pt x="100838" y="263270"/>
                  <a:pt x="103632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7" y="268604"/>
                  <a:pt x="130301" y="261238"/>
                  <a:pt x="138938" y="246506"/>
                </a:cubicBezTo>
                <a:lnTo>
                  <a:pt x="145669" y="251459"/>
                </a:lnTo>
                <a:cubicBezTo>
                  <a:pt x="133603" y="280034"/>
                  <a:pt x="114045" y="294259"/>
                  <a:pt x="86995" y="294259"/>
                </a:cubicBezTo>
                <a:cubicBezTo>
                  <a:pt x="73659" y="294259"/>
                  <a:pt x="62483" y="290575"/>
                  <a:pt x="53339" y="283209"/>
                </a:cubicBezTo>
                <a:cubicBezTo>
                  <a:pt x="44195" y="275843"/>
                  <a:pt x="38353" y="267588"/>
                  <a:pt x="35814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8" y="55244"/>
                </a:cubicBezTo>
                <a:cubicBezTo>
                  <a:pt x="67436" y="40640"/>
                  <a:pt x="78866" y="24256"/>
                  <a:pt x="887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003423" y="519176"/>
            <a:ext cx="152019" cy="300609"/>
          </a:xfrm>
          <a:custGeom>
            <a:avLst/>
            <a:gdLst>
              <a:gd name="connsiteX0" fmla="*/ 88772 w 152019"/>
              <a:gd name="connsiteY0" fmla="*/ 6350 h 300609"/>
              <a:gd name="connsiteX1" fmla="*/ 96138 w 152019"/>
              <a:gd name="connsiteY1" fmla="*/ 6350 h 300609"/>
              <a:gd name="connsiteX2" fmla="*/ 96138 w 152019"/>
              <a:gd name="connsiteY2" fmla="*/ 82676 h 300609"/>
              <a:gd name="connsiteX3" fmla="*/ 145669 w 152019"/>
              <a:gd name="connsiteY3" fmla="*/ 82676 h 300609"/>
              <a:gd name="connsiteX4" fmla="*/ 145669 w 152019"/>
              <a:gd name="connsiteY4" fmla="*/ 104775 h 300609"/>
              <a:gd name="connsiteX5" fmla="*/ 96138 w 152019"/>
              <a:gd name="connsiteY5" fmla="*/ 104775 h 300609"/>
              <a:gd name="connsiteX6" fmla="*/ 96138 w 152019"/>
              <a:gd name="connsiteY6" fmla="*/ 233552 h 300609"/>
              <a:gd name="connsiteX7" fmla="*/ 97789 w 152019"/>
              <a:gd name="connsiteY7" fmla="*/ 256920 h 300609"/>
              <a:gd name="connsiteX8" fmla="*/ 103631 w 152019"/>
              <a:gd name="connsiteY8" fmla="*/ 265429 h 300609"/>
              <a:gd name="connsiteX9" fmla="*/ 111505 w 152019"/>
              <a:gd name="connsiteY9" fmla="*/ 268604 h 300609"/>
              <a:gd name="connsiteX10" fmla="*/ 138937 w 152019"/>
              <a:gd name="connsiteY10" fmla="*/ 246506 h 300609"/>
              <a:gd name="connsiteX11" fmla="*/ 145669 w 152019"/>
              <a:gd name="connsiteY11" fmla="*/ 251459 h 300609"/>
              <a:gd name="connsiteX12" fmla="*/ 86994 w 152019"/>
              <a:gd name="connsiteY12" fmla="*/ 294259 h 300609"/>
              <a:gd name="connsiteX13" fmla="*/ 53339 w 152019"/>
              <a:gd name="connsiteY13" fmla="*/ 283209 h 300609"/>
              <a:gd name="connsiteX14" fmla="*/ 35813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8 w 152019"/>
              <a:gd name="connsiteY19" fmla="*/ 55244 h 300609"/>
              <a:gd name="connsiteX20" fmla="*/ 88772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2" y="6350"/>
                </a:moveTo>
                <a:lnTo>
                  <a:pt x="96138" y="6350"/>
                </a:lnTo>
                <a:lnTo>
                  <a:pt x="96138" y="82676"/>
                </a:lnTo>
                <a:lnTo>
                  <a:pt x="145669" y="82676"/>
                </a:lnTo>
                <a:lnTo>
                  <a:pt x="145669" y="104775"/>
                </a:lnTo>
                <a:lnTo>
                  <a:pt x="96138" y="104775"/>
                </a:lnTo>
                <a:lnTo>
                  <a:pt x="96138" y="233552"/>
                </a:lnTo>
                <a:cubicBezTo>
                  <a:pt x="96138" y="245618"/>
                  <a:pt x="96647" y="253365"/>
                  <a:pt x="97789" y="256920"/>
                </a:cubicBezTo>
                <a:cubicBezTo>
                  <a:pt x="98932" y="260350"/>
                  <a:pt x="100837" y="263270"/>
                  <a:pt x="103631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7" y="268604"/>
                  <a:pt x="130301" y="261238"/>
                  <a:pt x="138937" y="246506"/>
                </a:cubicBezTo>
                <a:lnTo>
                  <a:pt x="145669" y="251459"/>
                </a:lnTo>
                <a:cubicBezTo>
                  <a:pt x="133603" y="280034"/>
                  <a:pt x="114045" y="294259"/>
                  <a:pt x="86994" y="294259"/>
                </a:cubicBezTo>
                <a:cubicBezTo>
                  <a:pt x="73659" y="294259"/>
                  <a:pt x="62483" y="290575"/>
                  <a:pt x="53339" y="283209"/>
                </a:cubicBezTo>
                <a:cubicBezTo>
                  <a:pt x="44195" y="275843"/>
                  <a:pt x="38353" y="267588"/>
                  <a:pt x="35813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8" y="55244"/>
                </a:cubicBezTo>
                <a:cubicBezTo>
                  <a:pt x="67436" y="40640"/>
                  <a:pt x="78866" y="24256"/>
                  <a:pt x="887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483739" y="511555"/>
            <a:ext cx="173101" cy="295529"/>
          </a:xfrm>
          <a:custGeom>
            <a:avLst/>
            <a:gdLst>
              <a:gd name="connsiteX0" fmla="*/ 87248 w 173101"/>
              <a:gd name="connsiteY0" fmla="*/ 6350 h 295529"/>
              <a:gd name="connsiteX1" fmla="*/ 24002 w 173101"/>
              <a:gd name="connsiteY1" fmla="*/ 48768 h 295529"/>
              <a:gd name="connsiteX2" fmla="*/ 6350 w 173101"/>
              <a:gd name="connsiteY2" fmla="*/ 148717 h 295529"/>
              <a:gd name="connsiteX3" fmla="*/ 33654 w 173101"/>
              <a:gd name="connsiteY3" fmla="*/ 263270 h 295529"/>
              <a:gd name="connsiteX4" fmla="*/ 86740 w 173101"/>
              <a:gd name="connsiteY4" fmla="*/ 289179 h 295529"/>
              <a:gd name="connsiteX5" fmla="*/ 125221 w 173101"/>
              <a:gd name="connsiteY5" fmla="*/ 278002 h 295529"/>
              <a:gd name="connsiteX6" fmla="*/ 155701 w 173101"/>
              <a:gd name="connsiteY6" fmla="*/ 232410 h 295529"/>
              <a:gd name="connsiteX7" fmla="*/ 166750 w 173101"/>
              <a:gd name="connsiteY7" fmla="*/ 150495 h 295529"/>
              <a:gd name="connsiteX8" fmla="*/ 155575 w 173101"/>
              <a:gd name="connsiteY8" fmla="*/ 60706 h 295529"/>
              <a:gd name="connsiteX9" fmla="*/ 127126 w 173101"/>
              <a:gd name="connsiteY9" fmla="*/ 18669 h 295529"/>
              <a:gd name="connsiteX10" fmla="*/ 87248 w 173101"/>
              <a:gd name="connsiteY10" fmla="*/ 6350 h 2955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73101" h="295529">
                <a:moveTo>
                  <a:pt x="87248" y="6350"/>
                </a:moveTo>
                <a:cubicBezTo>
                  <a:pt x="59562" y="6350"/>
                  <a:pt x="38480" y="20447"/>
                  <a:pt x="24002" y="48768"/>
                </a:cubicBezTo>
                <a:cubicBezTo>
                  <a:pt x="12318" y="72009"/>
                  <a:pt x="6350" y="105283"/>
                  <a:pt x="6350" y="148717"/>
                </a:cubicBezTo>
                <a:cubicBezTo>
                  <a:pt x="6350" y="200406"/>
                  <a:pt x="15493" y="238633"/>
                  <a:pt x="33654" y="263270"/>
                </a:cubicBezTo>
                <a:cubicBezTo>
                  <a:pt x="46354" y="280543"/>
                  <a:pt x="64007" y="289179"/>
                  <a:pt x="86740" y="289179"/>
                </a:cubicBezTo>
                <a:cubicBezTo>
                  <a:pt x="102107" y="289179"/>
                  <a:pt x="114934" y="285495"/>
                  <a:pt x="125221" y="278002"/>
                </a:cubicBezTo>
                <a:cubicBezTo>
                  <a:pt x="138302" y="268477"/>
                  <a:pt x="148462" y="253238"/>
                  <a:pt x="155701" y="232410"/>
                </a:cubicBezTo>
                <a:cubicBezTo>
                  <a:pt x="163067" y="211455"/>
                  <a:pt x="166750" y="184150"/>
                  <a:pt x="166750" y="150495"/>
                </a:cubicBezTo>
                <a:cubicBezTo>
                  <a:pt x="166750" y="110490"/>
                  <a:pt x="162940" y="80518"/>
                  <a:pt x="155575" y="60706"/>
                </a:cubicBezTo>
                <a:cubicBezTo>
                  <a:pt x="148081" y="40767"/>
                  <a:pt x="138556" y="26797"/>
                  <a:pt x="127126" y="18669"/>
                </a:cubicBezTo>
                <a:cubicBezTo>
                  <a:pt x="115569" y="10413"/>
                  <a:pt x="102234" y="6350"/>
                  <a:pt x="8724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03220" y="497077"/>
            <a:ext cx="334136" cy="326771"/>
          </a:xfrm>
          <a:custGeom>
            <a:avLst/>
            <a:gdLst>
              <a:gd name="connsiteX0" fmla="*/ 173989 w 334136"/>
              <a:gd name="connsiteY0" fmla="*/ 6350 h 326771"/>
              <a:gd name="connsiteX1" fmla="*/ 282575 w 334136"/>
              <a:gd name="connsiteY1" fmla="*/ 48768 h 326771"/>
              <a:gd name="connsiteX2" fmla="*/ 327786 w 334136"/>
              <a:gd name="connsiteY2" fmla="*/ 161036 h 326771"/>
              <a:gd name="connsiteX3" fmla="*/ 294132 w 334136"/>
              <a:gd name="connsiteY3" fmla="*/ 262381 h 326771"/>
              <a:gd name="connsiteX4" fmla="*/ 168021 w 334136"/>
              <a:gd name="connsiteY4" fmla="*/ 320421 h 326771"/>
              <a:gd name="connsiteX5" fmla="*/ 41655 w 334136"/>
              <a:gd name="connsiteY5" fmla="*/ 265048 h 326771"/>
              <a:gd name="connsiteX6" fmla="*/ 6350 w 334136"/>
              <a:gd name="connsiteY6" fmla="*/ 161163 h 326771"/>
              <a:gd name="connsiteX7" fmla="*/ 52197 w 334136"/>
              <a:gd name="connsiteY7" fmla="*/ 48768 h 326771"/>
              <a:gd name="connsiteX8" fmla="*/ 165100 w 334136"/>
              <a:gd name="connsiteY8" fmla="*/ 6477 h 326771"/>
              <a:gd name="connsiteX9" fmla="*/ 173989 w 334136"/>
              <a:gd name="connsiteY9" fmla="*/ 6350 h 3267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334136" h="326771">
                <a:moveTo>
                  <a:pt x="173989" y="6350"/>
                </a:moveTo>
                <a:cubicBezTo>
                  <a:pt x="218186" y="6604"/>
                  <a:pt x="254380" y="20701"/>
                  <a:pt x="282575" y="48768"/>
                </a:cubicBezTo>
                <a:cubicBezTo>
                  <a:pt x="312674" y="78613"/>
                  <a:pt x="327786" y="116077"/>
                  <a:pt x="327786" y="161036"/>
                </a:cubicBezTo>
                <a:cubicBezTo>
                  <a:pt x="327786" y="199390"/>
                  <a:pt x="316611" y="233172"/>
                  <a:pt x="294132" y="262381"/>
                </a:cubicBezTo>
                <a:cubicBezTo>
                  <a:pt x="264286" y="300990"/>
                  <a:pt x="222250" y="320421"/>
                  <a:pt x="168021" y="320421"/>
                </a:cubicBezTo>
                <a:cubicBezTo>
                  <a:pt x="113538" y="320421"/>
                  <a:pt x="71374" y="301879"/>
                  <a:pt x="41655" y="265048"/>
                </a:cubicBezTo>
                <a:cubicBezTo>
                  <a:pt x="18033" y="235838"/>
                  <a:pt x="6350" y="201295"/>
                  <a:pt x="6350" y="161163"/>
                </a:cubicBezTo>
                <a:cubicBezTo>
                  <a:pt x="6350" y="116331"/>
                  <a:pt x="21589" y="78866"/>
                  <a:pt x="52197" y="48768"/>
                </a:cubicBezTo>
                <a:cubicBezTo>
                  <a:pt x="82804" y="18795"/>
                  <a:pt x="120396" y="4698"/>
                  <a:pt x="165100" y="6477"/>
                </a:cubicBezTo>
                <a:cubicBezTo>
                  <a:pt x="168021" y="6350"/>
                  <a:pt x="171069" y="6350"/>
                  <a:pt x="17398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962902" y="687197"/>
            <a:ext cx="61594" cy="95123"/>
          </a:xfrm>
          <a:custGeom>
            <a:avLst/>
            <a:gdLst>
              <a:gd name="connsiteX0" fmla="*/ 55244 w 61594"/>
              <a:gd name="connsiteY0" fmla="*/ 6350 h 95123"/>
              <a:gd name="connsiteX1" fmla="*/ 14985 w 61594"/>
              <a:gd name="connsiteY1" fmla="*/ 40258 h 95123"/>
              <a:gd name="connsiteX2" fmla="*/ 6350 w 61594"/>
              <a:gd name="connsiteY2" fmla="*/ 64643 h 95123"/>
              <a:gd name="connsiteX3" fmla="*/ 13716 w 61594"/>
              <a:gd name="connsiteY3" fmla="*/ 82676 h 95123"/>
              <a:gd name="connsiteX4" fmla="*/ 29336 w 61594"/>
              <a:gd name="connsiteY4" fmla="*/ 88772 h 95123"/>
              <a:gd name="connsiteX5" fmla="*/ 55244 w 61594"/>
              <a:gd name="connsiteY5" fmla="*/ 76200 h 95123"/>
              <a:gd name="connsiteX6" fmla="*/ 55244 w 61594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4" h="95123">
                <a:moveTo>
                  <a:pt x="55244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3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6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3" y="88772"/>
                  <a:pt x="45339" y="84581"/>
                  <a:pt x="55244" y="76200"/>
                </a:cubicBezTo>
                <a:lnTo>
                  <a:pt x="552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5172202" y="687197"/>
            <a:ext cx="61595" cy="95123"/>
          </a:xfrm>
          <a:custGeom>
            <a:avLst/>
            <a:gdLst>
              <a:gd name="connsiteX0" fmla="*/ 55244 w 61595"/>
              <a:gd name="connsiteY0" fmla="*/ 6350 h 95123"/>
              <a:gd name="connsiteX1" fmla="*/ 14985 w 61595"/>
              <a:gd name="connsiteY1" fmla="*/ 40258 h 95123"/>
              <a:gd name="connsiteX2" fmla="*/ 6350 w 61595"/>
              <a:gd name="connsiteY2" fmla="*/ 64643 h 95123"/>
              <a:gd name="connsiteX3" fmla="*/ 13715 w 61595"/>
              <a:gd name="connsiteY3" fmla="*/ 82676 h 95123"/>
              <a:gd name="connsiteX4" fmla="*/ 29336 w 61595"/>
              <a:gd name="connsiteY4" fmla="*/ 88772 h 95123"/>
              <a:gd name="connsiteX5" fmla="*/ 55244 w 61595"/>
              <a:gd name="connsiteY5" fmla="*/ 76200 h 95123"/>
              <a:gd name="connsiteX6" fmla="*/ 55244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4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5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8" y="84581"/>
                  <a:pt x="55244" y="76200"/>
                </a:cubicBezTo>
                <a:lnTo>
                  <a:pt x="552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308983" y="604138"/>
            <a:ext cx="85597" cy="193802"/>
          </a:xfrm>
          <a:custGeom>
            <a:avLst/>
            <a:gdLst>
              <a:gd name="connsiteX0" fmla="*/ 47370 w 85597"/>
              <a:gd name="connsiteY0" fmla="*/ 6350 h 193802"/>
              <a:gd name="connsiteX1" fmla="*/ 21082 w 85597"/>
              <a:gd name="connsiteY1" fmla="*/ 21336 h 193802"/>
              <a:gd name="connsiteX2" fmla="*/ 6350 w 85597"/>
              <a:gd name="connsiteY2" fmla="*/ 106806 h 193802"/>
              <a:gd name="connsiteX3" fmla="*/ 19050 w 85597"/>
              <a:gd name="connsiteY3" fmla="*/ 174244 h 193802"/>
              <a:gd name="connsiteX4" fmla="*/ 41528 w 85597"/>
              <a:gd name="connsiteY4" fmla="*/ 187452 h 193802"/>
              <a:gd name="connsiteX5" fmla="*/ 59816 w 85597"/>
              <a:gd name="connsiteY5" fmla="*/ 181863 h 193802"/>
              <a:gd name="connsiteX6" fmla="*/ 79247 w 85597"/>
              <a:gd name="connsiteY6" fmla="*/ 164211 h 193802"/>
              <a:gd name="connsiteX7" fmla="*/ 79247 w 85597"/>
              <a:gd name="connsiteY7" fmla="*/ 78231 h 193802"/>
              <a:gd name="connsiteX8" fmla="*/ 75438 w 85597"/>
              <a:gd name="connsiteY8" fmla="*/ 30734 h 193802"/>
              <a:gd name="connsiteX9" fmla="*/ 60959 w 85597"/>
              <a:gd name="connsiteY9" fmla="*/ 10668 h 193802"/>
              <a:gd name="connsiteX10" fmla="*/ 47370 w 85597"/>
              <a:gd name="connsiteY10" fmla="*/ 6350 h 1938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5597" h="193802">
                <a:moveTo>
                  <a:pt x="47370" y="6350"/>
                </a:moveTo>
                <a:cubicBezTo>
                  <a:pt x="36067" y="6350"/>
                  <a:pt x="27304" y="11430"/>
                  <a:pt x="21082" y="21336"/>
                </a:cubicBezTo>
                <a:cubicBezTo>
                  <a:pt x="11176" y="36702"/>
                  <a:pt x="6350" y="65151"/>
                  <a:pt x="6350" y="106806"/>
                </a:cubicBezTo>
                <a:cubicBezTo>
                  <a:pt x="6350" y="138811"/>
                  <a:pt x="10540" y="161290"/>
                  <a:pt x="19050" y="174244"/>
                </a:cubicBezTo>
                <a:cubicBezTo>
                  <a:pt x="24891" y="183006"/>
                  <a:pt x="32384" y="187452"/>
                  <a:pt x="41528" y="187452"/>
                </a:cubicBezTo>
                <a:cubicBezTo>
                  <a:pt x="46989" y="187452"/>
                  <a:pt x="52958" y="185547"/>
                  <a:pt x="59816" y="181863"/>
                </a:cubicBezTo>
                <a:cubicBezTo>
                  <a:pt x="66547" y="178180"/>
                  <a:pt x="73025" y="172212"/>
                  <a:pt x="79247" y="164211"/>
                </a:cubicBezTo>
                <a:lnTo>
                  <a:pt x="79247" y="78231"/>
                </a:lnTo>
                <a:cubicBezTo>
                  <a:pt x="79247" y="54355"/>
                  <a:pt x="77977" y="38480"/>
                  <a:pt x="75438" y="30734"/>
                </a:cubicBezTo>
                <a:cubicBezTo>
                  <a:pt x="72770" y="22987"/>
                  <a:pt x="67945" y="16255"/>
                  <a:pt x="60959" y="10668"/>
                </a:cubicBezTo>
                <a:cubicBezTo>
                  <a:pt x="57403" y="7747"/>
                  <a:pt x="52832" y="6350"/>
                  <a:pt x="473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7542910" y="603758"/>
            <a:ext cx="73406" cy="86359"/>
          </a:xfrm>
          <a:custGeom>
            <a:avLst/>
            <a:gdLst>
              <a:gd name="connsiteX0" fmla="*/ 38481 w 73406"/>
              <a:gd name="connsiteY0" fmla="*/ 6350 h 86359"/>
              <a:gd name="connsiteX1" fmla="*/ 19557 w 73406"/>
              <a:gd name="connsiteY1" fmla="*/ 17652 h 86359"/>
              <a:gd name="connsiteX2" fmla="*/ 6350 w 73406"/>
              <a:gd name="connsiteY2" fmla="*/ 72136 h 86359"/>
              <a:gd name="connsiteX3" fmla="*/ 6350 w 73406"/>
              <a:gd name="connsiteY3" fmla="*/ 80009 h 86359"/>
              <a:gd name="connsiteX4" fmla="*/ 67056 w 73406"/>
              <a:gd name="connsiteY4" fmla="*/ 80009 h 86359"/>
              <a:gd name="connsiteX5" fmla="*/ 63245 w 73406"/>
              <a:gd name="connsiteY5" fmla="*/ 30606 h 86359"/>
              <a:gd name="connsiteX6" fmla="*/ 51054 w 73406"/>
              <a:gd name="connsiteY6" fmla="*/ 10286 h 86359"/>
              <a:gd name="connsiteX7" fmla="*/ 38481 w 73406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6" h="86359">
                <a:moveTo>
                  <a:pt x="38481" y="6350"/>
                </a:moveTo>
                <a:cubicBezTo>
                  <a:pt x="30733" y="6350"/>
                  <a:pt x="24510" y="10159"/>
                  <a:pt x="19557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6" y="80009"/>
                </a:lnTo>
                <a:cubicBezTo>
                  <a:pt x="67056" y="56006"/>
                  <a:pt x="65785" y="39623"/>
                  <a:pt x="63245" y="30606"/>
                </a:cubicBezTo>
                <a:cubicBezTo>
                  <a:pt x="60579" y="21716"/>
                  <a:pt x="56515" y="14986"/>
                  <a:pt x="51054" y="10286"/>
                </a:cubicBezTo>
                <a:cubicBezTo>
                  <a:pt x="47879" y="7619"/>
                  <a:pt x="43688" y="6350"/>
                  <a:pt x="3848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181978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6 w 73405"/>
              <a:gd name="connsiteY5" fmla="*/ 30606 h 86359"/>
              <a:gd name="connsiteX6" fmla="*/ 51054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4" y="6350"/>
                  <a:pt x="24511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6" y="39623"/>
                  <a:pt x="63246" y="30606"/>
                </a:cubicBezTo>
                <a:cubicBezTo>
                  <a:pt x="60579" y="21716"/>
                  <a:pt x="56515" y="14986"/>
                  <a:pt x="51054" y="10286"/>
                </a:cubicBezTo>
                <a:cubicBezTo>
                  <a:pt x="47879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522086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6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4" y="6350"/>
                  <a:pt x="24510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6" y="30606"/>
                </a:cubicBezTo>
                <a:cubicBezTo>
                  <a:pt x="60578" y="21716"/>
                  <a:pt x="56515" y="14986"/>
                  <a:pt x="51053" y="10286"/>
                </a:cubicBezTo>
                <a:cubicBezTo>
                  <a:pt x="47878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4866132" y="595502"/>
            <a:ext cx="233045" cy="227711"/>
          </a:xfrm>
          <a:custGeom>
            <a:avLst/>
            <a:gdLst>
              <a:gd name="connsiteX0" fmla="*/ 6350 w 233045"/>
              <a:gd name="connsiteY0" fmla="*/ 6350 h 227711"/>
              <a:gd name="connsiteX1" fmla="*/ 117221 w 233045"/>
              <a:gd name="connsiteY1" fmla="*/ 6350 h 227711"/>
              <a:gd name="connsiteX2" fmla="*/ 117221 w 233045"/>
              <a:gd name="connsiteY2" fmla="*/ 14605 h 227711"/>
              <a:gd name="connsiteX3" fmla="*/ 102996 w 233045"/>
              <a:gd name="connsiteY3" fmla="*/ 18415 h 227711"/>
              <a:gd name="connsiteX4" fmla="*/ 97663 w 233045"/>
              <a:gd name="connsiteY4" fmla="*/ 29972 h 227711"/>
              <a:gd name="connsiteX5" fmla="*/ 107441 w 233045"/>
              <a:gd name="connsiteY5" fmla="*/ 60959 h 227711"/>
              <a:gd name="connsiteX6" fmla="*/ 141858 w 233045"/>
              <a:gd name="connsiteY6" fmla="*/ 139319 h 227711"/>
              <a:gd name="connsiteX7" fmla="*/ 169290 w 233045"/>
              <a:gd name="connsiteY7" fmla="*/ 71755 h 227711"/>
              <a:gd name="connsiteX8" fmla="*/ 181102 w 233045"/>
              <a:gd name="connsiteY8" fmla="*/ 30606 h 227711"/>
              <a:gd name="connsiteX9" fmla="*/ 176021 w 233045"/>
              <a:gd name="connsiteY9" fmla="*/ 19430 h 227711"/>
              <a:gd name="connsiteX10" fmla="*/ 158369 w 233045"/>
              <a:gd name="connsiteY10" fmla="*/ 14605 h 227711"/>
              <a:gd name="connsiteX11" fmla="*/ 158369 w 233045"/>
              <a:gd name="connsiteY11" fmla="*/ 6350 h 227711"/>
              <a:gd name="connsiteX12" fmla="*/ 226695 w 233045"/>
              <a:gd name="connsiteY12" fmla="*/ 6350 h 227711"/>
              <a:gd name="connsiteX13" fmla="*/ 226695 w 233045"/>
              <a:gd name="connsiteY13" fmla="*/ 14605 h 227711"/>
              <a:gd name="connsiteX14" fmla="*/ 210565 w 233045"/>
              <a:gd name="connsiteY14" fmla="*/ 21970 h 227711"/>
              <a:gd name="connsiteX15" fmla="*/ 191770 w 233045"/>
              <a:gd name="connsiteY15" fmla="*/ 57404 h 227711"/>
              <a:gd name="connsiteX16" fmla="*/ 122173 w 233045"/>
              <a:gd name="connsiteY16" fmla="*/ 221361 h 227711"/>
              <a:gd name="connsiteX17" fmla="*/ 111633 w 233045"/>
              <a:gd name="connsiteY17" fmla="*/ 221361 h 227711"/>
              <a:gd name="connsiteX18" fmla="*/ 41402 w 233045"/>
              <a:gd name="connsiteY18" fmla="*/ 59436 h 227711"/>
              <a:gd name="connsiteX19" fmla="*/ 21463 w 233045"/>
              <a:gd name="connsiteY19" fmla="*/ 22352 h 227711"/>
              <a:gd name="connsiteX20" fmla="*/ 6350 w 233045"/>
              <a:gd name="connsiteY20" fmla="*/ 14605 h 227711"/>
              <a:gd name="connsiteX21" fmla="*/ 6350 w 233045"/>
              <a:gd name="connsiteY21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33045" h="227711">
                <a:moveTo>
                  <a:pt x="6350" y="6350"/>
                </a:moveTo>
                <a:lnTo>
                  <a:pt x="117221" y="6350"/>
                </a:lnTo>
                <a:lnTo>
                  <a:pt x="117221" y="14605"/>
                </a:lnTo>
                <a:cubicBezTo>
                  <a:pt x="110235" y="14605"/>
                  <a:pt x="105536" y="15875"/>
                  <a:pt x="102996" y="18415"/>
                </a:cubicBezTo>
                <a:cubicBezTo>
                  <a:pt x="99440" y="21590"/>
                  <a:pt x="97663" y="25527"/>
                  <a:pt x="97663" y="29972"/>
                </a:cubicBezTo>
                <a:cubicBezTo>
                  <a:pt x="97663" y="35433"/>
                  <a:pt x="100838" y="45847"/>
                  <a:pt x="107441" y="60959"/>
                </a:cubicBezTo>
                <a:lnTo>
                  <a:pt x="141858" y="139319"/>
                </a:lnTo>
                <a:lnTo>
                  <a:pt x="169290" y="71755"/>
                </a:lnTo>
                <a:cubicBezTo>
                  <a:pt x="177164" y="52323"/>
                  <a:pt x="181102" y="38734"/>
                  <a:pt x="181102" y="30606"/>
                </a:cubicBezTo>
                <a:cubicBezTo>
                  <a:pt x="181102" y="26034"/>
                  <a:pt x="179451" y="22225"/>
                  <a:pt x="176021" y="19430"/>
                </a:cubicBezTo>
                <a:cubicBezTo>
                  <a:pt x="172720" y="16509"/>
                  <a:pt x="166877" y="14859"/>
                  <a:pt x="158369" y="14605"/>
                </a:cubicBezTo>
                <a:lnTo>
                  <a:pt x="158369" y="6350"/>
                </a:lnTo>
                <a:lnTo>
                  <a:pt x="226695" y="6350"/>
                </a:lnTo>
                <a:lnTo>
                  <a:pt x="226695" y="14605"/>
                </a:lnTo>
                <a:cubicBezTo>
                  <a:pt x="220090" y="15494"/>
                  <a:pt x="214757" y="17906"/>
                  <a:pt x="210565" y="21970"/>
                </a:cubicBezTo>
                <a:cubicBezTo>
                  <a:pt x="206375" y="25908"/>
                  <a:pt x="200152" y="37845"/>
                  <a:pt x="191770" y="57404"/>
                </a:cubicBezTo>
                <a:lnTo>
                  <a:pt x="122173" y="221361"/>
                </a:lnTo>
                <a:lnTo>
                  <a:pt x="111633" y="221361"/>
                </a:lnTo>
                <a:lnTo>
                  <a:pt x="41402" y="59436"/>
                </a:lnTo>
                <a:cubicBezTo>
                  <a:pt x="32892" y="40005"/>
                  <a:pt x="26289" y="27559"/>
                  <a:pt x="21463" y="22352"/>
                </a:cubicBezTo>
                <a:cubicBezTo>
                  <a:pt x="18033" y="18541"/>
                  <a:pt x="12953" y="15875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4744720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2 w 125476"/>
              <a:gd name="connsiteY1" fmla="*/ 6350 h 221361"/>
              <a:gd name="connsiteX2" fmla="*/ 93852 w 125476"/>
              <a:gd name="connsiteY2" fmla="*/ 171704 h 221361"/>
              <a:gd name="connsiteX3" fmla="*/ 99059 w 125476"/>
              <a:gd name="connsiteY3" fmla="*/ 200025 h 221361"/>
              <a:gd name="connsiteX4" fmla="*/ 119126 w 125476"/>
              <a:gd name="connsiteY4" fmla="*/ 207009 h 221361"/>
              <a:gd name="connsiteX5" fmla="*/ 119126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9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2" y="6350"/>
                </a:lnTo>
                <a:lnTo>
                  <a:pt x="93852" y="171704"/>
                </a:lnTo>
                <a:cubicBezTo>
                  <a:pt x="93852" y="186436"/>
                  <a:pt x="95630" y="195834"/>
                  <a:pt x="99059" y="200025"/>
                </a:cubicBezTo>
                <a:cubicBezTo>
                  <a:pt x="102489" y="204088"/>
                  <a:pt x="109092" y="206375"/>
                  <a:pt x="119126" y="207009"/>
                </a:cubicBezTo>
                <a:lnTo>
                  <a:pt x="119126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0" y="206755"/>
                  <a:pt x="22478" y="204088"/>
                  <a:pt x="26923" y="199009"/>
                </a:cubicBezTo>
                <a:cubicBezTo>
                  <a:pt x="29845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0" y="25654"/>
                  <a:pt x="26289" y="21590"/>
                </a:cubicBezTo>
                <a:cubicBezTo>
                  <a:pt x="22859" y="17526"/>
                  <a:pt x="16128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4494910" y="595502"/>
            <a:ext cx="238125" cy="227711"/>
          </a:xfrm>
          <a:custGeom>
            <a:avLst/>
            <a:gdLst>
              <a:gd name="connsiteX0" fmla="*/ 6350 w 238125"/>
              <a:gd name="connsiteY0" fmla="*/ 6350 h 227711"/>
              <a:gd name="connsiteX1" fmla="*/ 91440 w 238125"/>
              <a:gd name="connsiteY1" fmla="*/ 6350 h 227711"/>
              <a:gd name="connsiteX2" fmla="*/ 91440 w 238125"/>
              <a:gd name="connsiteY2" fmla="*/ 148970 h 227711"/>
              <a:gd name="connsiteX3" fmla="*/ 93472 w 238125"/>
              <a:gd name="connsiteY3" fmla="*/ 177800 h 227711"/>
              <a:gd name="connsiteX4" fmla="*/ 100203 w 238125"/>
              <a:gd name="connsiteY4" fmla="*/ 187579 h 227711"/>
              <a:gd name="connsiteX5" fmla="*/ 110871 w 238125"/>
              <a:gd name="connsiteY5" fmla="*/ 190880 h 227711"/>
              <a:gd name="connsiteX6" fmla="*/ 125348 w 238125"/>
              <a:gd name="connsiteY6" fmla="*/ 186690 h 227711"/>
              <a:gd name="connsiteX7" fmla="*/ 146811 w 238125"/>
              <a:gd name="connsiteY7" fmla="*/ 163322 h 227711"/>
              <a:gd name="connsiteX8" fmla="*/ 146811 w 238125"/>
              <a:gd name="connsiteY8" fmla="*/ 51688 h 227711"/>
              <a:gd name="connsiteX9" fmla="*/ 142367 w 238125"/>
              <a:gd name="connsiteY9" fmla="*/ 22225 h 227711"/>
              <a:gd name="connsiteX10" fmla="*/ 124205 w 238125"/>
              <a:gd name="connsiteY10" fmla="*/ 14605 h 227711"/>
              <a:gd name="connsiteX11" fmla="*/ 124205 w 238125"/>
              <a:gd name="connsiteY11" fmla="*/ 6350 h 227711"/>
              <a:gd name="connsiteX12" fmla="*/ 209296 w 238125"/>
              <a:gd name="connsiteY12" fmla="*/ 6350 h 227711"/>
              <a:gd name="connsiteX13" fmla="*/ 209296 w 238125"/>
              <a:gd name="connsiteY13" fmla="*/ 169672 h 227711"/>
              <a:gd name="connsiteX14" fmla="*/ 213741 w 238125"/>
              <a:gd name="connsiteY14" fmla="*/ 199516 h 227711"/>
              <a:gd name="connsiteX15" fmla="*/ 231775 w 238125"/>
              <a:gd name="connsiteY15" fmla="*/ 207009 h 227711"/>
              <a:gd name="connsiteX16" fmla="*/ 231775 w 238125"/>
              <a:gd name="connsiteY16" fmla="*/ 215011 h 227711"/>
              <a:gd name="connsiteX17" fmla="*/ 146811 w 238125"/>
              <a:gd name="connsiteY17" fmla="*/ 215011 h 227711"/>
              <a:gd name="connsiteX18" fmla="*/ 146811 w 238125"/>
              <a:gd name="connsiteY18" fmla="*/ 187198 h 227711"/>
              <a:gd name="connsiteX19" fmla="*/ 116840 w 238125"/>
              <a:gd name="connsiteY19" fmla="*/ 213105 h 227711"/>
              <a:gd name="connsiteX20" fmla="*/ 83311 w 238125"/>
              <a:gd name="connsiteY20" fmla="*/ 221361 h 227711"/>
              <a:gd name="connsiteX21" fmla="*/ 51942 w 238125"/>
              <a:gd name="connsiteY21" fmla="*/ 210438 h 227711"/>
              <a:gd name="connsiteX22" fmla="*/ 33528 w 238125"/>
              <a:gd name="connsiteY22" fmla="*/ 185166 h 227711"/>
              <a:gd name="connsiteX23" fmla="*/ 28955 w 238125"/>
              <a:gd name="connsiteY23" fmla="*/ 134493 h 227711"/>
              <a:gd name="connsiteX24" fmla="*/ 28955 w 238125"/>
              <a:gd name="connsiteY24" fmla="*/ 51688 h 227711"/>
              <a:gd name="connsiteX25" fmla="*/ 24510 w 238125"/>
              <a:gd name="connsiteY25" fmla="*/ 22225 h 227711"/>
              <a:gd name="connsiteX26" fmla="*/ 6350 w 238125"/>
              <a:gd name="connsiteY26" fmla="*/ 14605 h 227711"/>
              <a:gd name="connsiteX27" fmla="*/ 6350 w 238125"/>
              <a:gd name="connsiteY27" fmla="*/ 6350 h 2277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</a:cxnLst>
            <a:rect l="l" t="t" r="r" b="b"/>
            <a:pathLst>
              <a:path w="238125" h="227711">
                <a:moveTo>
                  <a:pt x="6350" y="6350"/>
                </a:moveTo>
                <a:lnTo>
                  <a:pt x="91440" y="6350"/>
                </a:lnTo>
                <a:lnTo>
                  <a:pt x="91440" y="148970"/>
                </a:lnTo>
                <a:cubicBezTo>
                  <a:pt x="91440" y="163830"/>
                  <a:pt x="92075" y="173481"/>
                  <a:pt x="93472" y="177800"/>
                </a:cubicBezTo>
                <a:cubicBezTo>
                  <a:pt x="94996" y="182118"/>
                  <a:pt x="97154" y="185420"/>
                  <a:pt x="100203" y="187579"/>
                </a:cubicBezTo>
                <a:cubicBezTo>
                  <a:pt x="103251" y="189865"/>
                  <a:pt x="106807" y="190880"/>
                  <a:pt x="110871" y="190880"/>
                </a:cubicBezTo>
                <a:cubicBezTo>
                  <a:pt x="116204" y="190880"/>
                  <a:pt x="121030" y="189484"/>
                  <a:pt x="125348" y="186690"/>
                </a:cubicBezTo>
                <a:cubicBezTo>
                  <a:pt x="131317" y="182880"/>
                  <a:pt x="138429" y="175005"/>
                  <a:pt x="146811" y="163322"/>
                </a:cubicBezTo>
                <a:lnTo>
                  <a:pt x="146811" y="51688"/>
                </a:lnTo>
                <a:cubicBezTo>
                  <a:pt x="146811" y="35813"/>
                  <a:pt x="145288" y="26034"/>
                  <a:pt x="142367" y="22225"/>
                </a:cubicBezTo>
                <a:cubicBezTo>
                  <a:pt x="139573" y="18288"/>
                  <a:pt x="133477" y="15748"/>
                  <a:pt x="124205" y="14605"/>
                </a:cubicBezTo>
                <a:lnTo>
                  <a:pt x="124205" y="6350"/>
                </a:lnTo>
                <a:lnTo>
                  <a:pt x="209296" y="6350"/>
                </a:lnTo>
                <a:lnTo>
                  <a:pt x="209296" y="169672"/>
                </a:lnTo>
                <a:cubicBezTo>
                  <a:pt x="209296" y="185673"/>
                  <a:pt x="210820" y="195580"/>
                  <a:pt x="213741" y="199516"/>
                </a:cubicBezTo>
                <a:cubicBezTo>
                  <a:pt x="216661" y="203454"/>
                  <a:pt x="222758" y="205994"/>
                  <a:pt x="231775" y="207009"/>
                </a:cubicBezTo>
                <a:lnTo>
                  <a:pt x="231775" y="215011"/>
                </a:lnTo>
                <a:lnTo>
                  <a:pt x="146811" y="215011"/>
                </a:lnTo>
                <a:lnTo>
                  <a:pt x="146811" y="187198"/>
                </a:lnTo>
                <a:cubicBezTo>
                  <a:pt x="136779" y="199009"/>
                  <a:pt x="126873" y="207772"/>
                  <a:pt x="116840" y="213105"/>
                </a:cubicBezTo>
                <a:cubicBezTo>
                  <a:pt x="106934" y="218566"/>
                  <a:pt x="95758" y="221361"/>
                  <a:pt x="83311" y="221361"/>
                </a:cubicBezTo>
                <a:cubicBezTo>
                  <a:pt x="71628" y="221361"/>
                  <a:pt x="61214" y="217677"/>
                  <a:pt x="51942" y="210438"/>
                </a:cubicBezTo>
                <a:cubicBezTo>
                  <a:pt x="42798" y="203200"/>
                  <a:pt x="36703" y="194818"/>
                  <a:pt x="33528" y="185166"/>
                </a:cubicBezTo>
                <a:cubicBezTo>
                  <a:pt x="30479" y="175513"/>
                  <a:pt x="28955" y="158623"/>
                  <a:pt x="28955" y="134493"/>
                </a:cubicBezTo>
                <a:lnTo>
                  <a:pt x="28955" y="51688"/>
                </a:lnTo>
                <a:cubicBezTo>
                  <a:pt x="28955" y="35813"/>
                  <a:pt x="27432" y="26034"/>
                  <a:pt x="24510" y="22225"/>
                </a:cubicBezTo>
                <a:cubicBezTo>
                  <a:pt x="21590" y="18288"/>
                  <a:pt x="15621" y="15748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7687182" y="589280"/>
            <a:ext cx="156210" cy="233933"/>
          </a:xfrm>
          <a:custGeom>
            <a:avLst/>
            <a:gdLst>
              <a:gd name="connsiteX0" fmla="*/ 70993 w 156210"/>
              <a:gd name="connsiteY0" fmla="*/ 6350 h 233933"/>
              <a:gd name="connsiteX1" fmla="*/ 103885 w 156210"/>
              <a:gd name="connsiteY1" fmla="*/ 14604 h 233933"/>
              <a:gd name="connsiteX2" fmla="*/ 113665 w 156210"/>
              <a:gd name="connsiteY2" fmla="*/ 17906 h 233933"/>
              <a:gd name="connsiteX3" fmla="*/ 120142 w 156210"/>
              <a:gd name="connsiteY3" fmla="*/ 16255 h 233933"/>
              <a:gd name="connsiteX4" fmla="*/ 128016 w 156210"/>
              <a:gd name="connsiteY4" fmla="*/ 6730 h 233933"/>
              <a:gd name="connsiteX5" fmla="*/ 135509 w 156210"/>
              <a:gd name="connsiteY5" fmla="*/ 6730 h 233933"/>
              <a:gd name="connsiteX6" fmla="*/ 138938 w 156210"/>
              <a:gd name="connsiteY6" fmla="*/ 77977 h 233933"/>
              <a:gd name="connsiteX7" fmla="*/ 131318 w 156210"/>
              <a:gd name="connsiteY7" fmla="*/ 77977 h 233933"/>
              <a:gd name="connsiteX8" fmla="*/ 103123 w 156210"/>
              <a:gd name="connsiteY8" fmla="*/ 34670 h 233933"/>
              <a:gd name="connsiteX9" fmla="*/ 73914 w 156210"/>
              <a:gd name="connsiteY9" fmla="*/ 22986 h 233933"/>
              <a:gd name="connsiteX10" fmla="*/ 58293 w 156210"/>
              <a:gd name="connsiteY10" fmla="*/ 29209 h 233933"/>
              <a:gd name="connsiteX11" fmla="*/ 51816 w 156210"/>
              <a:gd name="connsiteY11" fmla="*/ 43306 h 233933"/>
              <a:gd name="connsiteX12" fmla="*/ 56260 w 156210"/>
              <a:gd name="connsiteY12" fmla="*/ 54990 h 233933"/>
              <a:gd name="connsiteX13" fmla="*/ 96266 w 156210"/>
              <a:gd name="connsiteY13" fmla="*/ 86359 h 233933"/>
              <a:gd name="connsiteX14" fmla="*/ 139446 w 156210"/>
              <a:gd name="connsiteY14" fmla="*/ 124078 h 233933"/>
              <a:gd name="connsiteX15" fmla="*/ 149860 w 156210"/>
              <a:gd name="connsiteY15" fmla="*/ 158750 h 233933"/>
              <a:gd name="connsiteX16" fmla="*/ 141097 w 156210"/>
              <a:gd name="connsiteY16" fmla="*/ 192912 h 233933"/>
              <a:gd name="connsiteX17" fmla="*/ 116585 w 156210"/>
              <a:gd name="connsiteY17" fmla="*/ 218566 h 233933"/>
              <a:gd name="connsiteX18" fmla="*/ 81534 w 156210"/>
              <a:gd name="connsiteY18" fmla="*/ 227583 h 233933"/>
              <a:gd name="connsiteX19" fmla="*/ 41529 w 156210"/>
              <a:gd name="connsiteY19" fmla="*/ 218186 h 233933"/>
              <a:gd name="connsiteX20" fmla="*/ 32385 w 156210"/>
              <a:gd name="connsiteY20" fmla="*/ 215645 h 233933"/>
              <a:gd name="connsiteX21" fmla="*/ 20193 w 156210"/>
              <a:gd name="connsiteY21" fmla="*/ 226822 h 233933"/>
              <a:gd name="connsiteX22" fmla="*/ 12827 w 156210"/>
              <a:gd name="connsiteY22" fmla="*/ 226822 h 233933"/>
              <a:gd name="connsiteX23" fmla="*/ 9271 w 156210"/>
              <a:gd name="connsiteY23" fmla="*/ 151891 h 233933"/>
              <a:gd name="connsiteX24" fmla="*/ 16764 w 156210"/>
              <a:gd name="connsiteY24" fmla="*/ 151891 h 233933"/>
              <a:gd name="connsiteX25" fmla="*/ 44323 w 156210"/>
              <a:gd name="connsiteY25" fmla="*/ 196087 h 233933"/>
              <a:gd name="connsiteX26" fmla="*/ 77470 w 156210"/>
              <a:gd name="connsiteY26" fmla="*/ 210819 h 233933"/>
              <a:gd name="connsiteX27" fmla="*/ 94996 w 156210"/>
              <a:gd name="connsiteY27" fmla="*/ 204215 h 233933"/>
              <a:gd name="connsiteX28" fmla="*/ 101854 w 156210"/>
              <a:gd name="connsiteY28" fmla="*/ 188213 h 233933"/>
              <a:gd name="connsiteX29" fmla="*/ 95123 w 156210"/>
              <a:gd name="connsiteY29" fmla="*/ 169671 h 233933"/>
              <a:gd name="connsiteX30" fmla="*/ 65278 w 156210"/>
              <a:gd name="connsiteY30" fmla="*/ 146050 h 233933"/>
              <a:gd name="connsiteX31" fmla="*/ 21082 w 156210"/>
              <a:gd name="connsiteY31" fmla="*/ 109854 h 233933"/>
              <a:gd name="connsiteX32" fmla="*/ 6350 w 156210"/>
              <a:gd name="connsiteY32" fmla="*/ 69468 h 233933"/>
              <a:gd name="connsiteX33" fmla="*/ 22986 w 156210"/>
              <a:gd name="connsiteY33" fmla="*/ 25780 h 233933"/>
              <a:gd name="connsiteX34" fmla="*/ 70993 w 156210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10" h="233933">
                <a:moveTo>
                  <a:pt x="70993" y="6350"/>
                </a:moveTo>
                <a:cubicBezTo>
                  <a:pt x="82296" y="6350"/>
                  <a:pt x="93345" y="9016"/>
                  <a:pt x="103885" y="14604"/>
                </a:cubicBezTo>
                <a:cubicBezTo>
                  <a:pt x="107823" y="16763"/>
                  <a:pt x="111125" y="17906"/>
                  <a:pt x="113665" y="17906"/>
                </a:cubicBezTo>
                <a:cubicBezTo>
                  <a:pt x="116332" y="17906"/>
                  <a:pt x="118491" y="17398"/>
                  <a:pt x="120142" y="16255"/>
                </a:cubicBezTo>
                <a:cubicBezTo>
                  <a:pt x="121793" y="15112"/>
                  <a:pt x="124460" y="11937"/>
                  <a:pt x="128016" y="6730"/>
                </a:cubicBezTo>
                <a:lnTo>
                  <a:pt x="135509" y="6730"/>
                </a:lnTo>
                <a:lnTo>
                  <a:pt x="138938" y="77977"/>
                </a:lnTo>
                <a:lnTo>
                  <a:pt x="131318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5" y="26923"/>
                  <a:pt x="83566" y="22986"/>
                  <a:pt x="73914" y="22986"/>
                </a:cubicBezTo>
                <a:cubicBezTo>
                  <a:pt x="67818" y="22986"/>
                  <a:pt x="62610" y="25018"/>
                  <a:pt x="58293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0" y="54990"/>
                </a:cubicBezTo>
                <a:cubicBezTo>
                  <a:pt x="61086" y="61086"/>
                  <a:pt x="74422" y="71500"/>
                  <a:pt x="96266" y="86359"/>
                </a:cubicBezTo>
                <a:cubicBezTo>
                  <a:pt x="118110" y="101091"/>
                  <a:pt x="132588" y="113664"/>
                  <a:pt x="139446" y="124078"/>
                </a:cubicBezTo>
                <a:cubicBezTo>
                  <a:pt x="146431" y="134365"/>
                  <a:pt x="149860" y="145922"/>
                  <a:pt x="149860" y="158750"/>
                </a:cubicBezTo>
                <a:cubicBezTo>
                  <a:pt x="149860" y="170433"/>
                  <a:pt x="146939" y="181736"/>
                  <a:pt x="141097" y="192912"/>
                </a:cubicBezTo>
                <a:cubicBezTo>
                  <a:pt x="135382" y="204088"/>
                  <a:pt x="127127" y="212597"/>
                  <a:pt x="116585" y="218566"/>
                </a:cubicBezTo>
                <a:cubicBezTo>
                  <a:pt x="106045" y="224536"/>
                  <a:pt x="94360" y="227583"/>
                  <a:pt x="81534" y="227583"/>
                </a:cubicBezTo>
                <a:cubicBezTo>
                  <a:pt x="71628" y="227583"/>
                  <a:pt x="58293" y="224408"/>
                  <a:pt x="41529" y="218186"/>
                </a:cubicBezTo>
                <a:cubicBezTo>
                  <a:pt x="37084" y="216534"/>
                  <a:pt x="34035" y="215645"/>
                  <a:pt x="32385" y="215645"/>
                </a:cubicBezTo>
                <a:cubicBezTo>
                  <a:pt x="27559" y="215645"/>
                  <a:pt x="23368" y="219455"/>
                  <a:pt x="20193" y="226822"/>
                </a:cubicBezTo>
                <a:lnTo>
                  <a:pt x="12827" y="226822"/>
                </a:lnTo>
                <a:lnTo>
                  <a:pt x="9271" y="151891"/>
                </a:lnTo>
                <a:lnTo>
                  <a:pt x="16764" y="151891"/>
                </a:lnTo>
                <a:cubicBezTo>
                  <a:pt x="23495" y="171450"/>
                  <a:pt x="32639" y="186181"/>
                  <a:pt x="44323" y="196087"/>
                </a:cubicBezTo>
                <a:cubicBezTo>
                  <a:pt x="56007" y="205866"/>
                  <a:pt x="67056" y="210819"/>
                  <a:pt x="77470" y="210819"/>
                </a:cubicBezTo>
                <a:cubicBezTo>
                  <a:pt x="84709" y="210819"/>
                  <a:pt x="90551" y="208533"/>
                  <a:pt x="94996" y="204215"/>
                </a:cubicBezTo>
                <a:cubicBezTo>
                  <a:pt x="99568" y="199770"/>
                  <a:pt x="101854" y="194436"/>
                  <a:pt x="101854" y="188213"/>
                </a:cubicBezTo>
                <a:cubicBezTo>
                  <a:pt x="101854" y="181101"/>
                  <a:pt x="99568" y="174878"/>
                  <a:pt x="95123" y="169671"/>
                </a:cubicBezTo>
                <a:cubicBezTo>
                  <a:pt x="90678" y="164464"/>
                  <a:pt x="80772" y="156590"/>
                  <a:pt x="65278" y="146050"/>
                </a:cubicBezTo>
                <a:cubicBezTo>
                  <a:pt x="42418" y="130301"/>
                  <a:pt x="27685" y="118236"/>
                  <a:pt x="21082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7483982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60 w 187325"/>
              <a:gd name="connsiteY6" fmla="*/ 186054 h 233933"/>
              <a:gd name="connsiteX7" fmla="*/ 173355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5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5" y="75311"/>
                  <a:pt x="180975" y="109473"/>
                </a:cubicBezTo>
                <a:lnTo>
                  <a:pt x="66421" y="109473"/>
                </a:lnTo>
                <a:cubicBezTo>
                  <a:pt x="67818" y="137159"/>
                  <a:pt x="75184" y="159003"/>
                  <a:pt x="88519" y="175005"/>
                </a:cubicBezTo>
                <a:cubicBezTo>
                  <a:pt x="98806" y="187451"/>
                  <a:pt x="111125" y="193547"/>
                  <a:pt x="125603" y="193547"/>
                </a:cubicBezTo>
                <a:cubicBezTo>
                  <a:pt x="134493" y="193547"/>
                  <a:pt x="142621" y="191134"/>
                  <a:pt x="149860" y="186054"/>
                </a:cubicBezTo>
                <a:cubicBezTo>
                  <a:pt x="157226" y="181101"/>
                  <a:pt x="164973" y="172211"/>
                  <a:pt x="173355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7306182" y="589280"/>
            <a:ext cx="156210" cy="233933"/>
          </a:xfrm>
          <a:custGeom>
            <a:avLst/>
            <a:gdLst>
              <a:gd name="connsiteX0" fmla="*/ 70993 w 156210"/>
              <a:gd name="connsiteY0" fmla="*/ 6350 h 233933"/>
              <a:gd name="connsiteX1" fmla="*/ 103885 w 156210"/>
              <a:gd name="connsiteY1" fmla="*/ 14604 h 233933"/>
              <a:gd name="connsiteX2" fmla="*/ 113665 w 156210"/>
              <a:gd name="connsiteY2" fmla="*/ 17906 h 233933"/>
              <a:gd name="connsiteX3" fmla="*/ 120142 w 156210"/>
              <a:gd name="connsiteY3" fmla="*/ 16255 h 233933"/>
              <a:gd name="connsiteX4" fmla="*/ 128016 w 156210"/>
              <a:gd name="connsiteY4" fmla="*/ 6730 h 233933"/>
              <a:gd name="connsiteX5" fmla="*/ 135509 w 156210"/>
              <a:gd name="connsiteY5" fmla="*/ 6730 h 233933"/>
              <a:gd name="connsiteX6" fmla="*/ 138938 w 156210"/>
              <a:gd name="connsiteY6" fmla="*/ 77977 h 233933"/>
              <a:gd name="connsiteX7" fmla="*/ 131318 w 156210"/>
              <a:gd name="connsiteY7" fmla="*/ 77977 h 233933"/>
              <a:gd name="connsiteX8" fmla="*/ 103123 w 156210"/>
              <a:gd name="connsiteY8" fmla="*/ 34670 h 233933"/>
              <a:gd name="connsiteX9" fmla="*/ 73914 w 156210"/>
              <a:gd name="connsiteY9" fmla="*/ 22986 h 233933"/>
              <a:gd name="connsiteX10" fmla="*/ 58293 w 156210"/>
              <a:gd name="connsiteY10" fmla="*/ 29209 h 233933"/>
              <a:gd name="connsiteX11" fmla="*/ 51816 w 156210"/>
              <a:gd name="connsiteY11" fmla="*/ 43306 h 233933"/>
              <a:gd name="connsiteX12" fmla="*/ 56260 w 156210"/>
              <a:gd name="connsiteY12" fmla="*/ 54990 h 233933"/>
              <a:gd name="connsiteX13" fmla="*/ 96266 w 156210"/>
              <a:gd name="connsiteY13" fmla="*/ 86359 h 233933"/>
              <a:gd name="connsiteX14" fmla="*/ 139446 w 156210"/>
              <a:gd name="connsiteY14" fmla="*/ 124078 h 233933"/>
              <a:gd name="connsiteX15" fmla="*/ 149860 w 156210"/>
              <a:gd name="connsiteY15" fmla="*/ 158750 h 233933"/>
              <a:gd name="connsiteX16" fmla="*/ 141097 w 156210"/>
              <a:gd name="connsiteY16" fmla="*/ 192912 h 233933"/>
              <a:gd name="connsiteX17" fmla="*/ 116585 w 156210"/>
              <a:gd name="connsiteY17" fmla="*/ 218566 h 233933"/>
              <a:gd name="connsiteX18" fmla="*/ 81534 w 156210"/>
              <a:gd name="connsiteY18" fmla="*/ 227583 h 233933"/>
              <a:gd name="connsiteX19" fmla="*/ 41529 w 156210"/>
              <a:gd name="connsiteY19" fmla="*/ 218186 h 233933"/>
              <a:gd name="connsiteX20" fmla="*/ 32385 w 156210"/>
              <a:gd name="connsiteY20" fmla="*/ 215645 h 233933"/>
              <a:gd name="connsiteX21" fmla="*/ 20193 w 156210"/>
              <a:gd name="connsiteY21" fmla="*/ 226822 h 233933"/>
              <a:gd name="connsiteX22" fmla="*/ 12827 w 156210"/>
              <a:gd name="connsiteY22" fmla="*/ 226822 h 233933"/>
              <a:gd name="connsiteX23" fmla="*/ 9271 w 156210"/>
              <a:gd name="connsiteY23" fmla="*/ 151891 h 233933"/>
              <a:gd name="connsiteX24" fmla="*/ 16764 w 156210"/>
              <a:gd name="connsiteY24" fmla="*/ 151891 h 233933"/>
              <a:gd name="connsiteX25" fmla="*/ 44323 w 156210"/>
              <a:gd name="connsiteY25" fmla="*/ 196087 h 233933"/>
              <a:gd name="connsiteX26" fmla="*/ 77470 w 156210"/>
              <a:gd name="connsiteY26" fmla="*/ 210819 h 233933"/>
              <a:gd name="connsiteX27" fmla="*/ 94996 w 156210"/>
              <a:gd name="connsiteY27" fmla="*/ 204215 h 233933"/>
              <a:gd name="connsiteX28" fmla="*/ 101854 w 156210"/>
              <a:gd name="connsiteY28" fmla="*/ 188213 h 233933"/>
              <a:gd name="connsiteX29" fmla="*/ 95123 w 156210"/>
              <a:gd name="connsiteY29" fmla="*/ 169671 h 233933"/>
              <a:gd name="connsiteX30" fmla="*/ 65278 w 156210"/>
              <a:gd name="connsiteY30" fmla="*/ 146050 h 233933"/>
              <a:gd name="connsiteX31" fmla="*/ 21082 w 156210"/>
              <a:gd name="connsiteY31" fmla="*/ 109854 h 233933"/>
              <a:gd name="connsiteX32" fmla="*/ 6350 w 156210"/>
              <a:gd name="connsiteY32" fmla="*/ 69468 h 233933"/>
              <a:gd name="connsiteX33" fmla="*/ 22986 w 156210"/>
              <a:gd name="connsiteY33" fmla="*/ 25780 h 233933"/>
              <a:gd name="connsiteX34" fmla="*/ 70993 w 156210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10" h="233933">
                <a:moveTo>
                  <a:pt x="70993" y="6350"/>
                </a:moveTo>
                <a:cubicBezTo>
                  <a:pt x="82296" y="6350"/>
                  <a:pt x="93345" y="9016"/>
                  <a:pt x="103885" y="14604"/>
                </a:cubicBezTo>
                <a:cubicBezTo>
                  <a:pt x="107823" y="16763"/>
                  <a:pt x="111125" y="17906"/>
                  <a:pt x="113665" y="17906"/>
                </a:cubicBezTo>
                <a:cubicBezTo>
                  <a:pt x="116332" y="17906"/>
                  <a:pt x="118491" y="17398"/>
                  <a:pt x="120142" y="16255"/>
                </a:cubicBezTo>
                <a:cubicBezTo>
                  <a:pt x="121793" y="15112"/>
                  <a:pt x="124460" y="11937"/>
                  <a:pt x="128016" y="6730"/>
                </a:cubicBezTo>
                <a:lnTo>
                  <a:pt x="135509" y="6730"/>
                </a:lnTo>
                <a:lnTo>
                  <a:pt x="138938" y="77977"/>
                </a:lnTo>
                <a:lnTo>
                  <a:pt x="131318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5" y="26923"/>
                  <a:pt x="83566" y="22986"/>
                  <a:pt x="73914" y="22986"/>
                </a:cubicBezTo>
                <a:cubicBezTo>
                  <a:pt x="67818" y="22986"/>
                  <a:pt x="62610" y="25018"/>
                  <a:pt x="58293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0" y="54990"/>
                </a:cubicBezTo>
                <a:cubicBezTo>
                  <a:pt x="61086" y="61086"/>
                  <a:pt x="74422" y="71500"/>
                  <a:pt x="96266" y="86359"/>
                </a:cubicBezTo>
                <a:cubicBezTo>
                  <a:pt x="118110" y="101091"/>
                  <a:pt x="132588" y="113664"/>
                  <a:pt x="139446" y="124078"/>
                </a:cubicBezTo>
                <a:cubicBezTo>
                  <a:pt x="146431" y="134365"/>
                  <a:pt x="149860" y="145922"/>
                  <a:pt x="149860" y="158750"/>
                </a:cubicBezTo>
                <a:cubicBezTo>
                  <a:pt x="149860" y="170433"/>
                  <a:pt x="146939" y="181736"/>
                  <a:pt x="141097" y="192912"/>
                </a:cubicBezTo>
                <a:cubicBezTo>
                  <a:pt x="135382" y="204088"/>
                  <a:pt x="127127" y="212597"/>
                  <a:pt x="116585" y="218566"/>
                </a:cubicBezTo>
                <a:cubicBezTo>
                  <a:pt x="106045" y="224536"/>
                  <a:pt x="94360" y="227583"/>
                  <a:pt x="81534" y="227583"/>
                </a:cubicBezTo>
                <a:cubicBezTo>
                  <a:pt x="71628" y="227583"/>
                  <a:pt x="58293" y="224408"/>
                  <a:pt x="41529" y="218186"/>
                </a:cubicBezTo>
                <a:cubicBezTo>
                  <a:pt x="37084" y="216534"/>
                  <a:pt x="34035" y="215645"/>
                  <a:pt x="32385" y="215645"/>
                </a:cubicBezTo>
                <a:cubicBezTo>
                  <a:pt x="27559" y="215645"/>
                  <a:pt x="23368" y="219455"/>
                  <a:pt x="20193" y="226822"/>
                </a:cubicBezTo>
                <a:lnTo>
                  <a:pt x="12827" y="226822"/>
                </a:lnTo>
                <a:lnTo>
                  <a:pt x="9271" y="151891"/>
                </a:lnTo>
                <a:lnTo>
                  <a:pt x="16764" y="151891"/>
                </a:lnTo>
                <a:cubicBezTo>
                  <a:pt x="23495" y="171450"/>
                  <a:pt x="32639" y="186181"/>
                  <a:pt x="44323" y="196087"/>
                </a:cubicBezTo>
                <a:cubicBezTo>
                  <a:pt x="56007" y="205866"/>
                  <a:pt x="67056" y="210819"/>
                  <a:pt x="77470" y="210819"/>
                </a:cubicBezTo>
                <a:cubicBezTo>
                  <a:pt x="84709" y="210819"/>
                  <a:pt x="90551" y="208533"/>
                  <a:pt x="94996" y="204215"/>
                </a:cubicBezTo>
                <a:cubicBezTo>
                  <a:pt x="99568" y="199770"/>
                  <a:pt x="101854" y="194436"/>
                  <a:pt x="101854" y="188213"/>
                </a:cubicBezTo>
                <a:cubicBezTo>
                  <a:pt x="101854" y="181101"/>
                  <a:pt x="99568" y="174878"/>
                  <a:pt x="95123" y="169671"/>
                </a:cubicBezTo>
                <a:cubicBezTo>
                  <a:pt x="90678" y="164464"/>
                  <a:pt x="80772" y="156590"/>
                  <a:pt x="65278" y="146050"/>
                </a:cubicBezTo>
                <a:cubicBezTo>
                  <a:pt x="42418" y="130301"/>
                  <a:pt x="27685" y="118236"/>
                  <a:pt x="21082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7127875" y="589280"/>
            <a:ext cx="156209" cy="233933"/>
          </a:xfrm>
          <a:custGeom>
            <a:avLst/>
            <a:gdLst>
              <a:gd name="connsiteX0" fmla="*/ 70993 w 156209"/>
              <a:gd name="connsiteY0" fmla="*/ 6350 h 233933"/>
              <a:gd name="connsiteX1" fmla="*/ 103885 w 156209"/>
              <a:gd name="connsiteY1" fmla="*/ 14604 h 233933"/>
              <a:gd name="connsiteX2" fmla="*/ 113665 w 156209"/>
              <a:gd name="connsiteY2" fmla="*/ 17906 h 233933"/>
              <a:gd name="connsiteX3" fmla="*/ 120142 w 156209"/>
              <a:gd name="connsiteY3" fmla="*/ 16255 h 233933"/>
              <a:gd name="connsiteX4" fmla="*/ 128016 w 156209"/>
              <a:gd name="connsiteY4" fmla="*/ 6730 h 233933"/>
              <a:gd name="connsiteX5" fmla="*/ 135508 w 156209"/>
              <a:gd name="connsiteY5" fmla="*/ 6730 h 233933"/>
              <a:gd name="connsiteX6" fmla="*/ 138938 w 156209"/>
              <a:gd name="connsiteY6" fmla="*/ 77977 h 233933"/>
              <a:gd name="connsiteX7" fmla="*/ 131318 w 156209"/>
              <a:gd name="connsiteY7" fmla="*/ 77977 h 233933"/>
              <a:gd name="connsiteX8" fmla="*/ 103123 w 156209"/>
              <a:gd name="connsiteY8" fmla="*/ 34670 h 233933"/>
              <a:gd name="connsiteX9" fmla="*/ 73914 w 156209"/>
              <a:gd name="connsiteY9" fmla="*/ 22986 h 233933"/>
              <a:gd name="connsiteX10" fmla="*/ 58293 w 156209"/>
              <a:gd name="connsiteY10" fmla="*/ 29209 h 233933"/>
              <a:gd name="connsiteX11" fmla="*/ 51816 w 156209"/>
              <a:gd name="connsiteY11" fmla="*/ 43306 h 233933"/>
              <a:gd name="connsiteX12" fmla="*/ 56260 w 156209"/>
              <a:gd name="connsiteY12" fmla="*/ 54990 h 233933"/>
              <a:gd name="connsiteX13" fmla="*/ 96266 w 156209"/>
              <a:gd name="connsiteY13" fmla="*/ 86359 h 233933"/>
              <a:gd name="connsiteX14" fmla="*/ 139445 w 156209"/>
              <a:gd name="connsiteY14" fmla="*/ 124078 h 233933"/>
              <a:gd name="connsiteX15" fmla="*/ 149859 w 156209"/>
              <a:gd name="connsiteY15" fmla="*/ 158750 h 233933"/>
              <a:gd name="connsiteX16" fmla="*/ 141096 w 156209"/>
              <a:gd name="connsiteY16" fmla="*/ 192912 h 233933"/>
              <a:gd name="connsiteX17" fmla="*/ 116585 w 156209"/>
              <a:gd name="connsiteY17" fmla="*/ 218566 h 233933"/>
              <a:gd name="connsiteX18" fmla="*/ 81533 w 156209"/>
              <a:gd name="connsiteY18" fmla="*/ 227583 h 233933"/>
              <a:gd name="connsiteX19" fmla="*/ 41529 w 156209"/>
              <a:gd name="connsiteY19" fmla="*/ 218186 h 233933"/>
              <a:gd name="connsiteX20" fmla="*/ 32384 w 156209"/>
              <a:gd name="connsiteY20" fmla="*/ 215645 h 233933"/>
              <a:gd name="connsiteX21" fmla="*/ 20193 w 156209"/>
              <a:gd name="connsiteY21" fmla="*/ 226822 h 233933"/>
              <a:gd name="connsiteX22" fmla="*/ 12827 w 156209"/>
              <a:gd name="connsiteY22" fmla="*/ 226822 h 233933"/>
              <a:gd name="connsiteX23" fmla="*/ 9143 w 156209"/>
              <a:gd name="connsiteY23" fmla="*/ 151891 h 233933"/>
              <a:gd name="connsiteX24" fmla="*/ 16764 w 156209"/>
              <a:gd name="connsiteY24" fmla="*/ 151891 h 233933"/>
              <a:gd name="connsiteX25" fmla="*/ 44322 w 156209"/>
              <a:gd name="connsiteY25" fmla="*/ 196087 h 233933"/>
              <a:gd name="connsiteX26" fmla="*/ 77469 w 156209"/>
              <a:gd name="connsiteY26" fmla="*/ 210819 h 233933"/>
              <a:gd name="connsiteX27" fmla="*/ 94995 w 156209"/>
              <a:gd name="connsiteY27" fmla="*/ 204215 h 233933"/>
              <a:gd name="connsiteX28" fmla="*/ 101854 w 156209"/>
              <a:gd name="connsiteY28" fmla="*/ 188213 h 233933"/>
              <a:gd name="connsiteX29" fmla="*/ 95122 w 156209"/>
              <a:gd name="connsiteY29" fmla="*/ 169671 h 233933"/>
              <a:gd name="connsiteX30" fmla="*/ 65278 w 156209"/>
              <a:gd name="connsiteY30" fmla="*/ 146050 h 233933"/>
              <a:gd name="connsiteX31" fmla="*/ 21081 w 156209"/>
              <a:gd name="connsiteY31" fmla="*/ 109854 h 233933"/>
              <a:gd name="connsiteX32" fmla="*/ 6350 w 156209"/>
              <a:gd name="connsiteY32" fmla="*/ 69468 h 233933"/>
              <a:gd name="connsiteX33" fmla="*/ 22986 w 156209"/>
              <a:gd name="connsiteY33" fmla="*/ 25780 h 233933"/>
              <a:gd name="connsiteX34" fmla="*/ 70993 w 156209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09" h="233933">
                <a:moveTo>
                  <a:pt x="70993" y="6350"/>
                </a:moveTo>
                <a:cubicBezTo>
                  <a:pt x="82295" y="6350"/>
                  <a:pt x="93344" y="9016"/>
                  <a:pt x="103885" y="14604"/>
                </a:cubicBezTo>
                <a:cubicBezTo>
                  <a:pt x="107822" y="16763"/>
                  <a:pt x="111125" y="17906"/>
                  <a:pt x="113665" y="17906"/>
                </a:cubicBezTo>
                <a:cubicBezTo>
                  <a:pt x="116331" y="17906"/>
                  <a:pt x="118491" y="17398"/>
                  <a:pt x="120142" y="16255"/>
                </a:cubicBezTo>
                <a:cubicBezTo>
                  <a:pt x="121793" y="15112"/>
                  <a:pt x="124459" y="11937"/>
                  <a:pt x="128016" y="6730"/>
                </a:cubicBezTo>
                <a:lnTo>
                  <a:pt x="135508" y="6730"/>
                </a:lnTo>
                <a:lnTo>
                  <a:pt x="138938" y="77977"/>
                </a:lnTo>
                <a:lnTo>
                  <a:pt x="131318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4" y="26923"/>
                  <a:pt x="83566" y="22986"/>
                  <a:pt x="73914" y="22986"/>
                </a:cubicBezTo>
                <a:cubicBezTo>
                  <a:pt x="67818" y="22986"/>
                  <a:pt x="62610" y="25018"/>
                  <a:pt x="58293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0" y="54990"/>
                </a:cubicBezTo>
                <a:cubicBezTo>
                  <a:pt x="61086" y="61086"/>
                  <a:pt x="74421" y="71500"/>
                  <a:pt x="96266" y="86359"/>
                </a:cubicBezTo>
                <a:cubicBezTo>
                  <a:pt x="118109" y="101091"/>
                  <a:pt x="132588" y="113664"/>
                  <a:pt x="139445" y="124078"/>
                </a:cubicBezTo>
                <a:cubicBezTo>
                  <a:pt x="146431" y="134365"/>
                  <a:pt x="149859" y="145922"/>
                  <a:pt x="149859" y="158750"/>
                </a:cubicBezTo>
                <a:cubicBezTo>
                  <a:pt x="149859" y="170433"/>
                  <a:pt x="146939" y="181736"/>
                  <a:pt x="141096" y="192912"/>
                </a:cubicBezTo>
                <a:cubicBezTo>
                  <a:pt x="135381" y="204088"/>
                  <a:pt x="127127" y="212597"/>
                  <a:pt x="116585" y="218566"/>
                </a:cubicBezTo>
                <a:cubicBezTo>
                  <a:pt x="106044" y="224536"/>
                  <a:pt x="94360" y="227583"/>
                  <a:pt x="81533" y="227583"/>
                </a:cubicBezTo>
                <a:cubicBezTo>
                  <a:pt x="71628" y="227583"/>
                  <a:pt x="58293" y="224408"/>
                  <a:pt x="41529" y="218186"/>
                </a:cubicBezTo>
                <a:cubicBezTo>
                  <a:pt x="37083" y="216534"/>
                  <a:pt x="34035" y="215645"/>
                  <a:pt x="32384" y="215645"/>
                </a:cubicBezTo>
                <a:cubicBezTo>
                  <a:pt x="27558" y="215645"/>
                  <a:pt x="23368" y="219455"/>
                  <a:pt x="20193" y="226822"/>
                </a:cubicBezTo>
                <a:lnTo>
                  <a:pt x="12827" y="226822"/>
                </a:lnTo>
                <a:lnTo>
                  <a:pt x="9143" y="151891"/>
                </a:lnTo>
                <a:lnTo>
                  <a:pt x="16764" y="151891"/>
                </a:lnTo>
                <a:cubicBezTo>
                  <a:pt x="23494" y="171450"/>
                  <a:pt x="32639" y="186181"/>
                  <a:pt x="44322" y="196087"/>
                </a:cubicBezTo>
                <a:cubicBezTo>
                  <a:pt x="56006" y="205866"/>
                  <a:pt x="67056" y="210819"/>
                  <a:pt x="77469" y="210819"/>
                </a:cubicBezTo>
                <a:cubicBezTo>
                  <a:pt x="84708" y="210819"/>
                  <a:pt x="90551" y="208533"/>
                  <a:pt x="94995" y="204215"/>
                </a:cubicBezTo>
                <a:cubicBezTo>
                  <a:pt x="99568" y="199770"/>
                  <a:pt x="101854" y="194436"/>
                  <a:pt x="101854" y="188213"/>
                </a:cubicBezTo>
                <a:cubicBezTo>
                  <a:pt x="101854" y="181101"/>
                  <a:pt x="99568" y="174878"/>
                  <a:pt x="95122" y="169671"/>
                </a:cubicBezTo>
                <a:cubicBezTo>
                  <a:pt x="90678" y="164464"/>
                  <a:pt x="80771" y="156590"/>
                  <a:pt x="65278" y="146050"/>
                </a:cubicBezTo>
                <a:cubicBezTo>
                  <a:pt x="42418" y="130301"/>
                  <a:pt x="27685" y="118236"/>
                  <a:pt x="21081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0" y="38861"/>
                  <a:pt x="22986" y="25780"/>
                </a:cubicBezTo>
                <a:cubicBezTo>
                  <a:pt x="34035" y="12826"/>
                  <a:pt x="50038" y="6350"/>
                  <a:pt x="7099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6901688" y="589280"/>
            <a:ext cx="213106" cy="230505"/>
          </a:xfrm>
          <a:custGeom>
            <a:avLst/>
            <a:gdLst>
              <a:gd name="connsiteX0" fmla="*/ 106171 w 213106"/>
              <a:gd name="connsiteY0" fmla="*/ 6350 h 230505"/>
              <a:gd name="connsiteX1" fmla="*/ 153161 w 213106"/>
              <a:gd name="connsiteY1" fmla="*/ 18922 h 230505"/>
              <a:gd name="connsiteX2" fmla="*/ 175514 w 213106"/>
              <a:gd name="connsiteY2" fmla="*/ 46227 h 230505"/>
              <a:gd name="connsiteX3" fmla="*/ 178689 w 213106"/>
              <a:gd name="connsiteY3" fmla="*/ 89280 h 230505"/>
              <a:gd name="connsiteX4" fmla="*/ 178689 w 213106"/>
              <a:gd name="connsiteY4" fmla="*/ 170433 h 230505"/>
              <a:gd name="connsiteX5" fmla="*/ 179831 w 213106"/>
              <a:gd name="connsiteY5" fmla="*/ 188340 h 230505"/>
              <a:gd name="connsiteX6" fmla="*/ 183133 w 213106"/>
              <a:gd name="connsiteY6" fmla="*/ 193801 h 230505"/>
              <a:gd name="connsiteX7" fmla="*/ 188341 w 213106"/>
              <a:gd name="connsiteY7" fmla="*/ 195579 h 230505"/>
              <a:gd name="connsiteX8" fmla="*/ 200152 w 213106"/>
              <a:gd name="connsiteY8" fmla="*/ 187325 h 230505"/>
              <a:gd name="connsiteX9" fmla="*/ 206755 w 213106"/>
              <a:gd name="connsiteY9" fmla="*/ 192658 h 230505"/>
              <a:gd name="connsiteX10" fmla="*/ 183768 w 213106"/>
              <a:gd name="connsiteY10" fmla="*/ 216661 h 230505"/>
              <a:gd name="connsiteX11" fmla="*/ 156591 w 213106"/>
              <a:gd name="connsiteY11" fmla="*/ 224155 h 230505"/>
              <a:gd name="connsiteX12" fmla="*/ 128651 w 213106"/>
              <a:gd name="connsiteY12" fmla="*/ 215772 h 230505"/>
              <a:gd name="connsiteX13" fmla="*/ 116458 w 213106"/>
              <a:gd name="connsiteY13" fmla="*/ 190500 h 230505"/>
              <a:gd name="connsiteX14" fmla="*/ 47879 w 213106"/>
              <a:gd name="connsiteY14" fmla="*/ 224155 h 230505"/>
              <a:gd name="connsiteX15" fmla="*/ 18160 w 213106"/>
              <a:gd name="connsiteY15" fmla="*/ 212470 h 230505"/>
              <a:gd name="connsiteX16" fmla="*/ 6350 w 213106"/>
              <a:gd name="connsiteY16" fmla="*/ 183133 h 230505"/>
              <a:gd name="connsiteX17" fmla="*/ 26923 w 213106"/>
              <a:gd name="connsiteY17" fmla="*/ 140080 h 230505"/>
              <a:gd name="connsiteX18" fmla="*/ 116458 w 213106"/>
              <a:gd name="connsiteY18" fmla="*/ 89280 h 230505"/>
              <a:gd name="connsiteX19" fmla="*/ 116458 w 213106"/>
              <a:gd name="connsiteY19" fmla="*/ 68325 h 230505"/>
              <a:gd name="connsiteX20" fmla="*/ 113792 w 213106"/>
              <a:gd name="connsiteY20" fmla="*/ 38607 h 230505"/>
              <a:gd name="connsiteX21" fmla="*/ 104140 w 213106"/>
              <a:gd name="connsiteY21" fmla="*/ 27812 h 230505"/>
              <a:gd name="connsiteX22" fmla="*/ 88010 w 213106"/>
              <a:gd name="connsiteY22" fmla="*/ 23240 h 230505"/>
              <a:gd name="connsiteX23" fmla="*/ 64134 w 213106"/>
              <a:gd name="connsiteY23" fmla="*/ 29718 h 230505"/>
              <a:gd name="connsiteX24" fmla="*/ 58419 w 213106"/>
              <a:gd name="connsiteY24" fmla="*/ 39115 h 230505"/>
              <a:gd name="connsiteX25" fmla="*/ 64643 w 213106"/>
              <a:gd name="connsiteY25" fmla="*/ 50672 h 230505"/>
              <a:gd name="connsiteX26" fmla="*/ 73152 w 213106"/>
              <a:gd name="connsiteY26" fmla="*/ 69214 h 230505"/>
              <a:gd name="connsiteX27" fmla="*/ 64896 w 213106"/>
              <a:gd name="connsiteY27" fmla="*/ 87883 h 230505"/>
              <a:gd name="connsiteX28" fmla="*/ 43688 w 213106"/>
              <a:gd name="connsiteY28" fmla="*/ 95630 h 230505"/>
              <a:gd name="connsiteX29" fmla="*/ 20066 w 213106"/>
              <a:gd name="connsiteY29" fmla="*/ 87121 h 230505"/>
              <a:gd name="connsiteX30" fmla="*/ 10541 w 213106"/>
              <a:gd name="connsiteY30" fmla="*/ 67182 h 230505"/>
              <a:gd name="connsiteX31" fmla="*/ 23368 w 213106"/>
              <a:gd name="connsiteY31" fmla="*/ 36575 h 230505"/>
              <a:gd name="connsiteX32" fmla="*/ 58801 w 213106"/>
              <a:gd name="connsiteY32" fmla="*/ 14096 h 230505"/>
              <a:gd name="connsiteX33" fmla="*/ 106171 w 213106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106" h="230505">
                <a:moveTo>
                  <a:pt x="106171" y="6350"/>
                </a:moveTo>
                <a:cubicBezTo>
                  <a:pt x="125983" y="6350"/>
                  <a:pt x="141605" y="10540"/>
                  <a:pt x="153161" y="18922"/>
                </a:cubicBezTo>
                <a:cubicBezTo>
                  <a:pt x="164718" y="27304"/>
                  <a:pt x="172084" y="36448"/>
                  <a:pt x="175514" y="46227"/>
                </a:cubicBezTo>
                <a:cubicBezTo>
                  <a:pt x="177672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69" y="185927"/>
                  <a:pt x="179831" y="188340"/>
                </a:cubicBezTo>
                <a:cubicBezTo>
                  <a:pt x="180593" y="190753"/>
                  <a:pt x="181609" y="192658"/>
                  <a:pt x="183133" y="193801"/>
                </a:cubicBezTo>
                <a:cubicBezTo>
                  <a:pt x="184657" y="194944"/>
                  <a:pt x="186308" y="195579"/>
                  <a:pt x="188341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755" y="192658"/>
                </a:lnTo>
                <a:cubicBezTo>
                  <a:pt x="199390" y="203707"/>
                  <a:pt x="191643" y="211708"/>
                  <a:pt x="183768" y="216661"/>
                </a:cubicBezTo>
                <a:cubicBezTo>
                  <a:pt x="175768" y="221741"/>
                  <a:pt x="166751" y="224155"/>
                  <a:pt x="156591" y="224155"/>
                </a:cubicBezTo>
                <a:cubicBezTo>
                  <a:pt x="144653" y="224155"/>
                  <a:pt x="135381" y="221361"/>
                  <a:pt x="128651" y="215772"/>
                </a:cubicBezTo>
                <a:cubicBezTo>
                  <a:pt x="122046" y="210184"/>
                  <a:pt x="117855" y="201802"/>
                  <a:pt x="116458" y="190500"/>
                </a:cubicBezTo>
                <a:cubicBezTo>
                  <a:pt x="90931" y="212978"/>
                  <a:pt x="68071" y="224155"/>
                  <a:pt x="47879" y="224155"/>
                </a:cubicBezTo>
                <a:cubicBezTo>
                  <a:pt x="35941" y="224155"/>
                  <a:pt x="26034" y="220218"/>
                  <a:pt x="18160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7" y="152907"/>
                  <a:pt x="26923" y="140080"/>
                </a:cubicBezTo>
                <a:cubicBezTo>
                  <a:pt x="40640" y="127380"/>
                  <a:pt x="70357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69" y="42671"/>
                  <a:pt x="113792" y="38607"/>
                </a:cubicBezTo>
                <a:cubicBezTo>
                  <a:pt x="112141" y="34416"/>
                  <a:pt x="108839" y="30861"/>
                  <a:pt x="104140" y="27812"/>
                </a:cubicBezTo>
                <a:cubicBezTo>
                  <a:pt x="99314" y="24764"/>
                  <a:pt x="93980" y="23240"/>
                  <a:pt x="88010" y="23240"/>
                </a:cubicBezTo>
                <a:cubicBezTo>
                  <a:pt x="78358" y="23240"/>
                  <a:pt x="70357" y="25400"/>
                  <a:pt x="64134" y="29718"/>
                </a:cubicBezTo>
                <a:cubicBezTo>
                  <a:pt x="60325" y="32384"/>
                  <a:pt x="58419" y="35559"/>
                  <a:pt x="58419" y="39115"/>
                </a:cubicBezTo>
                <a:cubicBezTo>
                  <a:pt x="58419" y="42290"/>
                  <a:pt x="60452" y="46100"/>
                  <a:pt x="64643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7" y="82803"/>
                  <a:pt x="64896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6" y="92709"/>
                  <a:pt x="20066" y="87121"/>
                </a:cubicBezTo>
                <a:cubicBezTo>
                  <a:pt x="13716" y="81406"/>
                  <a:pt x="10541" y="74802"/>
                  <a:pt x="10541" y="67182"/>
                </a:cubicBezTo>
                <a:cubicBezTo>
                  <a:pt x="10541" y="56514"/>
                  <a:pt x="14858" y="46227"/>
                  <a:pt x="23368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1" y="8889"/>
                  <a:pt x="89789" y="6350"/>
                  <a:pt x="1061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6123051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9 w 187325"/>
              <a:gd name="connsiteY4" fmla="*/ 175005 h 233933"/>
              <a:gd name="connsiteX5" fmla="*/ 125602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4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9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59" y="186054"/>
                </a:cubicBezTo>
                <a:cubicBezTo>
                  <a:pt x="157226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6" y="227583"/>
                  <a:pt x="41528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4" y="37211"/>
                </a:cubicBezTo>
                <a:cubicBezTo>
                  <a:pt x="53466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5920104" y="589280"/>
            <a:ext cx="187960" cy="233933"/>
          </a:xfrm>
          <a:custGeom>
            <a:avLst/>
            <a:gdLst>
              <a:gd name="connsiteX0" fmla="*/ 104902 w 187960"/>
              <a:gd name="connsiteY0" fmla="*/ 6350 h 233933"/>
              <a:gd name="connsiteX1" fmla="*/ 156336 w 187960"/>
              <a:gd name="connsiteY1" fmla="*/ 22605 h 233933"/>
              <a:gd name="connsiteX2" fmla="*/ 175386 w 187960"/>
              <a:gd name="connsiteY2" fmla="*/ 58927 h 233933"/>
              <a:gd name="connsiteX3" fmla="*/ 167640 w 187960"/>
              <a:gd name="connsiteY3" fmla="*/ 79247 h 233933"/>
              <a:gd name="connsiteX4" fmla="*/ 147447 w 187960"/>
              <a:gd name="connsiteY4" fmla="*/ 86868 h 233933"/>
              <a:gd name="connsiteX5" fmla="*/ 125729 w 187960"/>
              <a:gd name="connsiteY5" fmla="*/ 78231 h 233933"/>
              <a:gd name="connsiteX6" fmla="*/ 115061 w 187960"/>
              <a:gd name="connsiteY6" fmla="*/ 47116 h 233933"/>
              <a:gd name="connsiteX7" fmla="*/ 108585 w 187960"/>
              <a:gd name="connsiteY7" fmla="*/ 27558 h 233933"/>
              <a:gd name="connsiteX8" fmla="*/ 96647 w 187960"/>
              <a:gd name="connsiteY8" fmla="*/ 21970 h 233933"/>
              <a:gd name="connsiteX9" fmla="*/ 78232 w 187960"/>
              <a:gd name="connsiteY9" fmla="*/ 33273 h 233933"/>
              <a:gd name="connsiteX10" fmla="*/ 66675 w 187960"/>
              <a:gd name="connsiteY10" fmla="*/ 85978 h 233933"/>
              <a:gd name="connsiteX11" fmla="*/ 76073 w 187960"/>
              <a:gd name="connsiteY11" fmla="*/ 142366 h 233933"/>
              <a:gd name="connsiteX12" fmla="*/ 101727 w 187960"/>
              <a:gd name="connsiteY12" fmla="*/ 182371 h 233933"/>
              <a:gd name="connsiteX13" fmla="*/ 130683 w 187960"/>
              <a:gd name="connsiteY13" fmla="*/ 192023 h 233933"/>
              <a:gd name="connsiteX14" fmla="*/ 151510 w 187960"/>
              <a:gd name="connsiteY14" fmla="*/ 186943 h 233933"/>
              <a:gd name="connsiteX15" fmla="*/ 174752 w 187960"/>
              <a:gd name="connsiteY15" fmla="*/ 167512 h 233933"/>
              <a:gd name="connsiteX16" fmla="*/ 181610 w 187960"/>
              <a:gd name="connsiteY16" fmla="*/ 172846 h 233933"/>
              <a:gd name="connsiteX17" fmla="*/ 144907 w 187960"/>
              <a:gd name="connsiteY17" fmla="*/ 213994 h 233933"/>
              <a:gd name="connsiteX18" fmla="*/ 98171 w 187960"/>
              <a:gd name="connsiteY18" fmla="*/ 227583 h 233933"/>
              <a:gd name="connsiteX19" fmla="*/ 31369 w 187960"/>
              <a:gd name="connsiteY19" fmla="*/ 196087 h 233933"/>
              <a:gd name="connsiteX20" fmla="*/ 6350 w 187960"/>
              <a:gd name="connsiteY20" fmla="*/ 120395 h 233933"/>
              <a:gd name="connsiteX21" fmla="*/ 29210 w 187960"/>
              <a:gd name="connsiteY21" fmla="*/ 45338 h 233933"/>
              <a:gd name="connsiteX22" fmla="*/ 104902 w 187960"/>
              <a:gd name="connsiteY22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7960" h="233933">
                <a:moveTo>
                  <a:pt x="104902" y="6350"/>
                </a:moveTo>
                <a:cubicBezTo>
                  <a:pt x="126365" y="6350"/>
                  <a:pt x="143636" y="11683"/>
                  <a:pt x="156336" y="22605"/>
                </a:cubicBezTo>
                <a:cubicBezTo>
                  <a:pt x="169036" y="33400"/>
                  <a:pt x="175386" y="45593"/>
                  <a:pt x="175386" y="58927"/>
                </a:cubicBezTo>
                <a:cubicBezTo>
                  <a:pt x="175386" y="67436"/>
                  <a:pt x="172847" y="74294"/>
                  <a:pt x="167640" y="79247"/>
                </a:cubicBezTo>
                <a:cubicBezTo>
                  <a:pt x="162560" y="84327"/>
                  <a:pt x="155829" y="86868"/>
                  <a:pt x="147447" y="86868"/>
                </a:cubicBezTo>
                <a:cubicBezTo>
                  <a:pt x="138684" y="86868"/>
                  <a:pt x="131445" y="83946"/>
                  <a:pt x="125729" y="78231"/>
                </a:cubicBezTo>
                <a:cubicBezTo>
                  <a:pt x="120015" y="72389"/>
                  <a:pt x="116459" y="61975"/>
                  <a:pt x="115061" y="47116"/>
                </a:cubicBezTo>
                <a:cubicBezTo>
                  <a:pt x="114173" y="37718"/>
                  <a:pt x="112014" y="31241"/>
                  <a:pt x="108585" y="27558"/>
                </a:cubicBezTo>
                <a:cubicBezTo>
                  <a:pt x="105283" y="23748"/>
                  <a:pt x="101219" y="21970"/>
                  <a:pt x="96647" y="21970"/>
                </a:cubicBezTo>
                <a:cubicBezTo>
                  <a:pt x="89408" y="21970"/>
                  <a:pt x="83311" y="25653"/>
                  <a:pt x="78232" y="33273"/>
                </a:cubicBezTo>
                <a:cubicBezTo>
                  <a:pt x="70485" y="44703"/>
                  <a:pt x="66675" y="62356"/>
                  <a:pt x="66675" y="85978"/>
                </a:cubicBezTo>
                <a:cubicBezTo>
                  <a:pt x="66675" y="105663"/>
                  <a:pt x="69850" y="124459"/>
                  <a:pt x="76073" y="142366"/>
                </a:cubicBezTo>
                <a:cubicBezTo>
                  <a:pt x="82296" y="160273"/>
                  <a:pt x="90804" y="173608"/>
                  <a:pt x="101727" y="182371"/>
                </a:cubicBezTo>
                <a:cubicBezTo>
                  <a:pt x="109854" y="188848"/>
                  <a:pt x="119634" y="192023"/>
                  <a:pt x="130683" y="192023"/>
                </a:cubicBezTo>
                <a:cubicBezTo>
                  <a:pt x="138048" y="192023"/>
                  <a:pt x="144907" y="190372"/>
                  <a:pt x="151510" y="186943"/>
                </a:cubicBezTo>
                <a:cubicBezTo>
                  <a:pt x="158115" y="183514"/>
                  <a:pt x="165735" y="177037"/>
                  <a:pt x="174752" y="167512"/>
                </a:cubicBezTo>
                <a:lnTo>
                  <a:pt x="181610" y="172846"/>
                </a:lnTo>
                <a:cubicBezTo>
                  <a:pt x="171830" y="191261"/>
                  <a:pt x="159639" y="204977"/>
                  <a:pt x="144907" y="213994"/>
                </a:cubicBezTo>
                <a:cubicBezTo>
                  <a:pt x="130302" y="223011"/>
                  <a:pt x="114680" y="227583"/>
                  <a:pt x="98171" y="227583"/>
                </a:cubicBezTo>
                <a:cubicBezTo>
                  <a:pt x="70358" y="227583"/>
                  <a:pt x="48133" y="217043"/>
                  <a:pt x="31369" y="196087"/>
                </a:cubicBezTo>
                <a:cubicBezTo>
                  <a:pt x="14732" y="175005"/>
                  <a:pt x="6350" y="149859"/>
                  <a:pt x="6350" y="120395"/>
                </a:cubicBezTo>
                <a:cubicBezTo>
                  <a:pt x="6350" y="91947"/>
                  <a:pt x="13970" y="66928"/>
                  <a:pt x="29210" y="45338"/>
                </a:cubicBezTo>
                <a:cubicBezTo>
                  <a:pt x="47498" y="19303"/>
                  <a:pt x="72644" y="6350"/>
                  <a:pt x="10490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Freeform 3"/>
          <p:cNvSpPr/>
          <p:nvPr/>
        </p:nvSpPr>
        <p:spPr>
          <a:xfrm>
            <a:off x="5663819" y="589280"/>
            <a:ext cx="237997" cy="227583"/>
          </a:xfrm>
          <a:custGeom>
            <a:avLst/>
            <a:gdLst>
              <a:gd name="connsiteX0" fmla="*/ 153923 w 237997"/>
              <a:gd name="connsiteY0" fmla="*/ 6350 h 227583"/>
              <a:gd name="connsiteX1" fmla="*/ 187705 w 237997"/>
              <a:gd name="connsiteY1" fmla="*/ 17525 h 227583"/>
              <a:gd name="connsiteX2" fmla="*/ 205485 w 237997"/>
              <a:gd name="connsiteY2" fmla="*/ 45593 h 227583"/>
              <a:gd name="connsiteX3" fmla="*/ 209041 w 237997"/>
              <a:gd name="connsiteY3" fmla="*/ 94487 h 227583"/>
              <a:gd name="connsiteX4" fmla="*/ 209041 w 237997"/>
              <a:gd name="connsiteY4" fmla="*/ 175768 h 227583"/>
              <a:gd name="connsiteX5" fmla="*/ 213486 w 237997"/>
              <a:gd name="connsiteY5" fmla="*/ 205739 h 227583"/>
              <a:gd name="connsiteX6" fmla="*/ 231647 w 237997"/>
              <a:gd name="connsiteY6" fmla="*/ 213232 h 227583"/>
              <a:gd name="connsiteX7" fmla="*/ 231647 w 237997"/>
              <a:gd name="connsiteY7" fmla="*/ 221233 h 227583"/>
              <a:gd name="connsiteX8" fmla="*/ 126110 w 237997"/>
              <a:gd name="connsiteY8" fmla="*/ 221233 h 227583"/>
              <a:gd name="connsiteX9" fmla="*/ 126110 w 237997"/>
              <a:gd name="connsiteY9" fmla="*/ 213232 h 227583"/>
              <a:gd name="connsiteX10" fmla="*/ 143002 w 237997"/>
              <a:gd name="connsiteY10" fmla="*/ 203453 h 227583"/>
              <a:gd name="connsiteX11" fmla="*/ 146558 w 237997"/>
              <a:gd name="connsiteY11" fmla="*/ 175768 h 227583"/>
              <a:gd name="connsiteX12" fmla="*/ 146558 w 237997"/>
              <a:gd name="connsiteY12" fmla="*/ 82803 h 227583"/>
              <a:gd name="connsiteX13" fmla="*/ 144526 w 237997"/>
              <a:gd name="connsiteY13" fmla="*/ 50545 h 227583"/>
              <a:gd name="connsiteX14" fmla="*/ 137795 w 237997"/>
              <a:gd name="connsiteY14" fmla="*/ 40131 h 227583"/>
              <a:gd name="connsiteX15" fmla="*/ 127127 w 237997"/>
              <a:gd name="connsiteY15" fmla="*/ 36448 h 227583"/>
              <a:gd name="connsiteX16" fmla="*/ 91440 w 237997"/>
              <a:gd name="connsiteY16" fmla="*/ 63880 h 227583"/>
              <a:gd name="connsiteX17" fmla="*/ 91440 w 237997"/>
              <a:gd name="connsiteY17" fmla="*/ 175768 h 227583"/>
              <a:gd name="connsiteX18" fmla="*/ 95758 w 237997"/>
              <a:gd name="connsiteY18" fmla="*/ 205486 h 227583"/>
              <a:gd name="connsiteX19" fmla="*/ 112014 w 237997"/>
              <a:gd name="connsiteY19" fmla="*/ 213232 h 227583"/>
              <a:gd name="connsiteX20" fmla="*/ 112014 w 237997"/>
              <a:gd name="connsiteY20" fmla="*/ 221233 h 227583"/>
              <a:gd name="connsiteX21" fmla="*/ 6350 w 237997"/>
              <a:gd name="connsiteY21" fmla="*/ 221233 h 227583"/>
              <a:gd name="connsiteX22" fmla="*/ 6350 w 237997"/>
              <a:gd name="connsiteY22" fmla="*/ 213232 h 227583"/>
              <a:gd name="connsiteX23" fmla="*/ 25146 w 237997"/>
              <a:gd name="connsiteY23" fmla="*/ 204723 h 227583"/>
              <a:gd name="connsiteX24" fmla="*/ 28955 w 237997"/>
              <a:gd name="connsiteY24" fmla="*/ 175768 h 227583"/>
              <a:gd name="connsiteX25" fmla="*/ 28955 w 237997"/>
              <a:gd name="connsiteY25" fmla="*/ 57911 h 227583"/>
              <a:gd name="connsiteX26" fmla="*/ 24638 w 237997"/>
              <a:gd name="connsiteY26" fmla="*/ 28447 h 227583"/>
              <a:gd name="connsiteX27" fmla="*/ 6350 w 237997"/>
              <a:gd name="connsiteY27" fmla="*/ 20827 h 227583"/>
              <a:gd name="connsiteX28" fmla="*/ 6350 w 237997"/>
              <a:gd name="connsiteY28" fmla="*/ 12572 h 227583"/>
              <a:gd name="connsiteX29" fmla="*/ 91440 w 237997"/>
              <a:gd name="connsiteY29" fmla="*/ 12572 h 227583"/>
              <a:gd name="connsiteX30" fmla="*/ 91440 w 237997"/>
              <a:gd name="connsiteY30" fmla="*/ 39496 h 227583"/>
              <a:gd name="connsiteX31" fmla="*/ 122301 w 237997"/>
              <a:gd name="connsiteY31" fmla="*/ 14223 h 227583"/>
              <a:gd name="connsiteX32" fmla="*/ 153923 w 237997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7" h="227583">
                <a:moveTo>
                  <a:pt x="153923" y="6350"/>
                </a:moveTo>
                <a:cubicBezTo>
                  <a:pt x="167513" y="6350"/>
                  <a:pt x="178689" y="10032"/>
                  <a:pt x="187705" y="17525"/>
                </a:cubicBezTo>
                <a:cubicBezTo>
                  <a:pt x="196596" y="25018"/>
                  <a:pt x="202565" y="34416"/>
                  <a:pt x="205485" y="45593"/>
                </a:cubicBezTo>
                <a:cubicBezTo>
                  <a:pt x="207898" y="54101"/>
                  <a:pt x="209041" y="70357"/>
                  <a:pt x="209041" y="94487"/>
                </a:cubicBezTo>
                <a:lnTo>
                  <a:pt x="209041" y="175768"/>
                </a:lnTo>
                <a:cubicBezTo>
                  <a:pt x="209041" y="191769"/>
                  <a:pt x="210565" y="201802"/>
                  <a:pt x="213486" y="205739"/>
                </a:cubicBezTo>
                <a:cubicBezTo>
                  <a:pt x="216408" y="209676"/>
                  <a:pt x="222377" y="212216"/>
                  <a:pt x="231647" y="213232"/>
                </a:cubicBezTo>
                <a:lnTo>
                  <a:pt x="231647" y="221233"/>
                </a:lnTo>
                <a:lnTo>
                  <a:pt x="126110" y="221233"/>
                </a:lnTo>
                <a:lnTo>
                  <a:pt x="126110" y="213232"/>
                </a:lnTo>
                <a:cubicBezTo>
                  <a:pt x="133984" y="212216"/>
                  <a:pt x="139572" y="208914"/>
                  <a:pt x="143002" y="203453"/>
                </a:cubicBezTo>
                <a:cubicBezTo>
                  <a:pt x="145415" y="199643"/>
                  <a:pt x="146558" y="190500"/>
                  <a:pt x="146558" y="175768"/>
                </a:cubicBezTo>
                <a:lnTo>
                  <a:pt x="146558" y="82803"/>
                </a:lnTo>
                <a:cubicBezTo>
                  <a:pt x="146558" y="65786"/>
                  <a:pt x="145922" y="54990"/>
                  <a:pt x="144526" y="50545"/>
                </a:cubicBezTo>
                <a:cubicBezTo>
                  <a:pt x="143255" y="45973"/>
                  <a:pt x="140970" y="42544"/>
                  <a:pt x="137795" y="40131"/>
                </a:cubicBezTo>
                <a:cubicBezTo>
                  <a:pt x="134620" y="37718"/>
                  <a:pt x="131064" y="36448"/>
                  <a:pt x="127127" y="36448"/>
                </a:cubicBezTo>
                <a:cubicBezTo>
                  <a:pt x="114427" y="36448"/>
                  <a:pt x="102489" y="45593"/>
                  <a:pt x="91440" y="63880"/>
                </a:cubicBezTo>
                <a:lnTo>
                  <a:pt x="91440" y="175768"/>
                </a:lnTo>
                <a:cubicBezTo>
                  <a:pt x="91440" y="191388"/>
                  <a:pt x="92836" y="201294"/>
                  <a:pt x="95758" y="205486"/>
                </a:cubicBezTo>
                <a:cubicBezTo>
                  <a:pt x="98678" y="209550"/>
                  <a:pt x="104140" y="212216"/>
                  <a:pt x="112014" y="213232"/>
                </a:cubicBezTo>
                <a:lnTo>
                  <a:pt x="11201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6" y="204723"/>
                </a:cubicBezTo>
                <a:cubicBezTo>
                  <a:pt x="27685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6" y="24511"/>
                  <a:pt x="15621" y="21970"/>
                  <a:pt x="6350" y="20827"/>
                </a:cubicBezTo>
                <a:lnTo>
                  <a:pt x="6350" y="12572"/>
                </a:lnTo>
                <a:lnTo>
                  <a:pt x="91440" y="12572"/>
                </a:lnTo>
                <a:lnTo>
                  <a:pt x="91440" y="39496"/>
                </a:lnTo>
                <a:cubicBezTo>
                  <a:pt x="102108" y="27939"/>
                  <a:pt x="112395" y="19557"/>
                  <a:pt x="122301" y="14223"/>
                </a:cubicBezTo>
                <a:cubicBezTo>
                  <a:pt x="132079" y="8889"/>
                  <a:pt x="142621" y="6350"/>
                  <a:pt x="15392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Freeform 3"/>
          <p:cNvSpPr/>
          <p:nvPr/>
        </p:nvSpPr>
        <p:spPr>
          <a:xfrm>
            <a:off x="5463159" y="589280"/>
            <a:ext cx="187325" cy="233933"/>
          </a:xfrm>
          <a:custGeom>
            <a:avLst/>
            <a:gdLst>
              <a:gd name="connsiteX0" fmla="*/ 100837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9 w 187325"/>
              <a:gd name="connsiteY4" fmla="*/ 175005 h 233933"/>
              <a:gd name="connsiteX5" fmla="*/ 125602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4 w 187325"/>
              <a:gd name="connsiteY10" fmla="*/ 227583 h 233933"/>
              <a:gd name="connsiteX11" fmla="*/ 25526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7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7" y="6350"/>
                </a:moveTo>
                <a:cubicBezTo>
                  <a:pt x="121919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9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59" y="186054"/>
                </a:cubicBezTo>
                <a:cubicBezTo>
                  <a:pt x="157225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2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6" y="227583"/>
                  <a:pt x="41528" y="215645"/>
                  <a:pt x="25526" y="191769"/>
                </a:cubicBezTo>
                <a:cubicBezTo>
                  <a:pt x="12826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4" y="37211"/>
                </a:cubicBezTo>
                <a:cubicBezTo>
                  <a:pt x="53466" y="16636"/>
                  <a:pt x="75437" y="6350"/>
                  <a:pt x="10083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Freeform 3"/>
          <p:cNvSpPr/>
          <p:nvPr/>
        </p:nvSpPr>
        <p:spPr>
          <a:xfrm>
            <a:off x="5110988" y="589280"/>
            <a:ext cx="213233" cy="230505"/>
          </a:xfrm>
          <a:custGeom>
            <a:avLst/>
            <a:gdLst>
              <a:gd name="connsiteX0" fmla="*/ 106171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3 w 213233"/>
              <a:gd name="connsiteY6" fmla="*/ 193801 h 230505"/>
              <a:gd name="connsiteX7" fmla="*/ 188340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0 w 213233"/>
              <a:gd name="connsiteY11" fmla="*/ 224155 h 230505"/>
              <a:gd name="connsiteX12" fmla="*/ 128651 w 213233"/>
              <a:gd name="connsiteY12" fmla="*/ 215772 h 230505"/>
              <a:gd name="connsiteX13" fmla="*/ 116458 w 213233"/>
              <a:gd name="connsiteY13" fmla="*/ 190500 h 230505"/>
              <a:gd name="connsiteX14" fmla="*/ 47878 w 213233"/>
              <a:gd name="connsiteY14" fmla="*/ 224155 h 230505"/>
              <a:gd name="connsiteX15" fmla="*/ 18160 w 213233"/>
              <a:gd name="connsiteY15" fmla="*/ 212470 h 230505"/>
              <a:gd name="connsiteX16" fmla="*/ 6350 w 213233"/>
              <a:gd name="connsiteY16" fmla="*/ 183133 h 230505"/>
              <a:gd name="connsiteX17" fmla="*/ 26923 w 213233"/>
              <a:gd name="connsiteY17" fmla="*/ 140080 h 230505"/>
              <a:gd name="connsiteX18" fmla="*/ 116458 w 213233"/>
              <a:gd name="connsiteY18" fmla="*/ 89280 h 230505"/>
              <a:gd name="connsiteX19" fmla="*/ 116458 w 213233"/>
              <a:gd name="connsiteY19" fmla="*/ 68325 h 230505"/>
              <a:gd name="connsiteX20" fmla="*/ 113791 w 213233"/>
              <a:gd name="connsiteY20" fmla="*/ 38607 h 230505"/>
              <a:gd name="connsiteX21" fmla="*/ 104140 w 213233"/>
              <a:gd name="connsiteY21" fmla="*/ 27812 h 230505"/>
              <a:gd name="connsiteX22" fmla="*/ 88010 w 213233"/>
              <a:gd name="connsiteY22" fmla="*/ 23240 h 230505"/>
              <a:gd name="connsiteX23" fmla="*/ 64134 w 213233"/>
              <a:gd name="connsiteY23" fmla="*/ 29718 h 230505"/>
              <a:gd name="connsiteX24" fmla="*/ 58420 w 213233"/>
              <a:gd name="connsiteY24" fmla="*/ 39115 h 230505"/>
              <a:gd name="connsiteX25" fmla="*/ 64642 w 213233"/>
              <a:gd name="connsiteY25" fmla="*/ 50672 h 230505"/>
              <a:gd name="connsiteX26" fmla="*/ 73152 w 213233"/>
              <a:gd name="connsiteY26" fmla="*/ 69214 h 230505"/>
              <a:gd name="connsiteX27" fmla="*/ 64896 w 213233"/>
              <a:gd name="connsiteY27" fmla="*/ 87883 h 230505"/>
              <a:gd name="connsiteX28" fmla="*/ 43688 w 213233"/>
              <a:gd name="connsiteY28" fmla="*/ 95630 h 230505"/>
              <a:gd name="connsiteX29" fmla="*/ 20065 w 213233"/>
              <a:gd name="connsiteY29" fmla="*/ 87121 h 230505"/>
              <a:gd name="connsiteX30" fmla="*/ 10540 w 213233"/>
              <a:gd name="connsiteY30" fmla="*/ 67182 h 230505"/>
              <a:gd name="connsiteX31" fmla="*/ 23367 w 213233"/>
              <a:gd name="connsiteY31" fmla="*/ 36575 h 230505"/>
              <a:gd name="connsiteX32" fmla="*/ 58801 w 213233"/>
              <a:gd name="connsiteY32" fmla="*/ 14096 h 230505"/>
              <a:gd name="connsiteX33" fmla="*/ 106171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1" y="6350"/>
                </a:moveTo>
                <a:cubicBezTo>
                  <a:pt x="125983" y="6350"/>
                  <a:pt x="141604" y="10540"/>
                  <a:pt x="153161" y="18922"/>
                </a:cubicBezTo>
                <a:cubicBezTo>
                  <a:pt x="164719" y="27304"/>
                  <a:pt x="172084" y="36448"/>
                  <a:pt x="175514" y="46227"/>
                </a:cubicBezTo>
                <a:cubicBezTo>
                  <a:pt x="177672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09" y="192658"/>
                  <a:pt x="183133" y="193801"/>
                </a:cubicBezTo>
                <a:cubicBezTo>
                  <a:pt x="184658" y="194944"/>
                  <a:pt x="186308" y="195579"/>
                  <a:pt x="188340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90" y="203707"/>
                  <a:pt x="191642" y="211708"/>
                  <a:pt x="183769" y="216661"/>
                </a:cubicBezTo>
                <a:cubicBezTo>
                  <a:pt x="175767" y="221741"/>
                  <a:pt x="166751" y="224155"/>
                  <a:pt x="156590" y="224155"/>
                </a:cubicBezTo>
                <a:cubicBezTo>
                  <a:pt x="144652" y="224155"/>
                  <a:pt x="135382" y="221361"/>
                  <a:pt x="128651" y="215772"/>
                </a:cubicBezTo>
                <a:cubicBezTo>
                  <a:pt x="122046" y="210184"/>
                  <a:pt x="117855" y="201802"/>
                  <a:pt x="116458" y="190500"/>
                </a:cubicBezTo>
                <a:cubicBezTo>
                  <a:pt x="90932" y="212978"/>
                  <a:pt x="68071" y="224155"/>
                  <a:pt x="47878" y="224155"/>
                </a:cubicBezTo>
                <a:cubicBezTo>
                  <a:pt x="35940" y="224155"/>
                  <a:pt x="26034" y="220218"/>
                  <a:pt x="18160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3" y="140080"/>
                </a:cubicBezTo>
                <a:cubicBezTo>
                  <a:pt x="40640" y="127380"/>
                  <a:pt x="70358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70" y="42671"/>
                  <a:pt x="113791" y="38607"/>
                </a:cubicBezTo>
                <a:cubicBezTo>
                  <a:pt x="112140" y="34416"/>
                  <a:pt x="108839" y="30861"/>
                  <a:pt x="104140" y="27812"/>
                </a:cubicBezTo>
                <a:cubicBezTo>
                  <a:pt x="99314" y="24764"/>
                  <a:pt x="93979" y="23240"/>
                  <a:pt x="88010" y="23240"/>
                </a:cubicBezTo>
                <a:cubicBezTo>
                  <a:pt x="78358" y="23240"/>
                  <a:pt x="70358" y="25400"/>
                  <a:pt x="64134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2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6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5" y="92709"/>
                  <a:pt x="20065" y="87121"/>
                </a:cubicBezTo>
                <a:cubicBezTo>
                  <a:pt x="13715" y="81406"/>
                  <a:pt x="10540" y="74802"/>
                  <a:pt x="10540" y="67182"/>
                </a:cubicBezTo>
                <a:cubicBezTo>
                  <a:pt x="10540" y="56514"/>
                  <a:pt x="14858" y="46227"/>
                  <a:pt x="23367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0" y="8889"/>
                  <a:pt x="89789" y="6350"/>
                  <a:pt x="1061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Freeform 3"/>
          <p:cNvSpPr/>
          <p:nvPr/>
        </p:nvSpPr>
        <p:spPr>
          <a:xfrm>
            <a:off x="4243704" y="589280"/>
            <a:ext cx="240410" cy="325374"/>
          </a:xfrm>
          <a:custGeom>
            <a:avLst/>
            <a:gdLst>
              <a:gd name="connsiteX0" fmla="*/ 108585 w 240410"/>
              <a:gd name="connsiteY0" fmla="*/ 6350 h 325374"/>
              <a:gd name="connsiteX1" fmla="*/ 140461 w 240410"/>
              <a:gd name="connsiteY1" fmla="*/ 12318 h 325374"/>
              <a:gd name="connsiteX2" fmla="*/ 164465 w 240410"/>
              <a:gd name="connsiteY2" fmla="*/ 30606 h 325374"/>
              <a:gd name="connsiteX3" fmla="*/ 199516 w 240410"/>
              <a:gd name="connsiteY3" fmla="*/ 6350 h 325374"/>
              <a:gd name="connsiteX4" fmla="*/ 207136 w 240410"/>
              <a:gd name="connsiteY4" fmla="*/ 6350 h 325374"/>
              <a:gd name="connsiteX5" fmla="*/ 207136 w 240410"/>
              <a:gd name="connsiteY5" fmla="*/ 276605 h 325374"/>
              <a:gd name="connsiteX6" fmla="*/ 210692 w 240410"/>
              <a:gd name="connsiteY6" fmla="*/ 302259 h 325374"/>
              <a:gd name="connsiteX7" fmla="*/ 234060 w 240410"/>
              <a:gd name="connsiteY7" fmla="*/ 310769 h 325374"/>
              <a:gd name="connsiteX8" fmla="*/ 234060 w 240410"/>
              <a:gd name="connsiteY8" fmla="*/ 319023 h 325374"/>
              <a:gd name="connsiteX9" fmla="*/ 113538 w 240410"/>
              <a:gd name="connsiteY9" fmla="*/ 319023 h 325374"/>
              <a:gd name="connsiteX10" fmla="*/ 113538 w 240410"/>
              <a:gd name="connsiteY10" fmla="*/ 310769 h 325374"/>
              <a:gd name="connsiteX11" fmla="*/ 133604 w 240410"/>
              <a:gd name="connsiteY11" fmla="*/ 307720 h 325374"/>
              <a:gd name="connsiteX12" fmla="*/ 142240 w 240410"/>
              <a:gd name="connsiteY12" fmla="*/ 299466 h 325374"/>
              <a:gd name="connsiteX13" fmla="*/ 144526 w 240410"/>
              <a:gd name="connsiteY13" fmla="*/ 278383 h 325374"/>
              <a:gd name="connsiteX14" fmla="*/ 144526 w 240410"/>
              <a:gd name="connsiteY14" fmla="*/ 199389 h 325374"/>
              <a:gd name="connsiteX15" fmla="*/ 119126 w 240410"/>
              <a:gd name="connsiteY15" fmla="*/ 219455 h 325374"/>
              <a:gd name="connsiteX16" fmla="*/ 86486 w 240410"/>
              <a:gd name="connsiteY16" fmla="*/ 227583 h 325374"/>
              <a:gd name="connsiteX17" fmla="*/ 24510 w 240410"/>
              <a:gd name="connsiteY17" fmla="*/ 192531 h 325374"/>
              <a:gd name="connsiteX18" fmla="*/ 6350 w 240410"/>
              <a:gd name="connsiteY18" fmla="*/ 125729 h 325374"/>
              <a:gd name="connsiteX19" fmla="*/ 20066 w 240410"/>
              <a:gd name="connsiteY19" fmla="*/ 64896 h 325374"/>
              <a:gd name="connsiteX20" fmla="*/ 57911 w 240410"/>
              <a:gd name="connsiteY20" fmla="*/ 21336 h 325374"/>
              <a:gd name="connsiteX21" fmla="*/ 108585 w 240410"/>
              <a:gd name="connsiteY21" fmla="*/ 6350 h 3253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40410" h="325374">
                <a:moveTo>
                  <a:pt x="108585" y="6350"/>
                </a:moveTo>
                <a:cubicBezTo>
                  <a:pt x="120523" y="6350"/>
                  <a:pt x="131191" y="8254"/>
                  <a:pt x="140461" y="12318"/>
                </a:cubicBezTo>
                <a:cubicBezTo>
                  <a:pt x="149733" y="16382"/>
                  <a:pt x="157734" y="22478"/>
                  <a:pt x="164465" y="30606"/>
                </a:cubicBezTo>
                <a:lnTo>
                  <a:pt x="199516" y="6350"/>
                </a:lnTo>
                <a:lnTo>
                  <a:pt x="207136" y="6350"/>
                </a:lnTo>
                <a:lnTo>
                  <a:pt x="207136" y="276605"/>
                </a:lnTo>
                <a:cubicBezTo>
                  <a:pt x="207136" y="290322"/>
                  <a:pt x="208279" y="298830"/>
                  <a:pt x="210692" y="302259"/>
                </a:cubicBezTo>
                <a:cubicBezTo>
                  <a:pt x="214503" y="307847"/>
                  <a:pt x="222377" y="310641"/>
                  <a:pt x="234060" y="310769"/>
                </a:cubicBezTo>
                <a:lnTo>
                  <a:pt x="234060" y="319023"/>
                </a:lnTo>
                <a:lnTo>
                  <a:pt x="113538" y="319023"/>
                </a:lnTo>
                <a:lnTo>
                  <a:pt x="113538" y="310769"/>
                </a:lnTo>
                <a:cubicBezTo>
                  <a:pt x="122809" y="310769"/>
                  <a:pt x="129540" y="309752"/>
                  <a:pt x="133604" y="307720"/>
                </a:cubicBezTo>
                <a:cubicBezTo>
                  <a:pt x="137795" y="305561"/>
                  <a:pt x="140716" y="302894"/>
                  <a:pt x="142240" y="299466"/>
                </a:cubicBezTo>
                <a:cubicBezTo>
                  <a:pt x="143764" y="296036"/>
                  <a:pt x="144526" y="289052"/>
                  <a:pt x="144526" y="278383"/>
                </a:cubicBezTo>
                <a:lnTo>
                  <a:pt x="144526" y="199389"/>
                </a:lnTo>
                <a:cubicBezTo>
                  <a:pt x="135509" y="208914"/>
                  <a:pt x="127000" y="215645"/>
                  <a:pt x="119126" y="219455"/>
                </a:cubicBezTo>
                <a:cubicBezTo>
                  <a:pt x="108711" y="224789"/>
                  <a:pt x="97790" y="227583"/>
                  <a:pt x="86486" y="227583"/>
                </a:cubicBezTo>
                <a:cubicBezTo>
                  <a:pt x="60325" y="227583"/>
                  <a:pt x="39623" y="215900"/>
                  <a:pt x="24510" y="192531"/>
                </a:cubicBezTo>
                <a:cubicBezTo>
                  <a:pt x="12446" y="173862"/>
                  <a:pt x="6350" y="151637"/>
                  <a:pt x="6350" y="125729"/>
                </a:cubicBezTo>
                <a:cubicBezTo>
                  <a:pt x="6350" y="104139"/>
                  <a:pt x="10922" y="83819"/>
                  <a:pt x="20066" y="64896"/>
                </a:cubicBezTo>
                <a:cubicBezTo>
                  <a:pt x="29336" y="45973"/>
                  <a:pt x="41910" y="31368"/>
                  <a:pt x="57911" y="21336"/>
                </a:cubicBezTo>
                <a:cubicBezTo>
                  <a:pt x="73914" y="11302"/>
                  <a:pt x="90804" y="6350"/>
                  <a:pt x="10858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Freeform 3"/>
          <p:cNvSpPr/>
          <p:nvPr/>
        </p:nvSpPr>
        <p:spPr>
          <a:xfrm>
            <a:off x="6764273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3 w 125476"/>
              <a:gd name="connsiteY1" fmla="*/ 6350 h 315340"/>
              <a:gd name="connsiteX2" fmla="*/ 93853 w 125476"/>
              <a:gd name="connsiteY2" fmla="*/ 265683 h 315340"/>
              <a:gd name="connsiteX3" fmla="*/ 98932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3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1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3" y="6350"/>
                </a:lnTo>
                <a:lnTo>
                  <a:pt x="93853" y="265683"/>
                </a:lnTo>
                <a:cubicBezTo>
                  <a:pt x="93853" y="280415"/>
                  <a:pt x="95504" y="289813"/>
                  <a:pt x="98932" y="294004"/>
                </a:cubicBezTo>
                <a:cubicBezTo>
                  <a:pt x="102361" y="298068"/>
                  <a:pt x="109093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0" y="300735"/>
                  <a:pt x="22352" y="298068"/>
                  <a:pt x="26923" y="292988"/>
                </a:cubicBezTo>
                <a:cubicBezTo>
                  <a:pt x="29844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1" y="25653"/>
                  <a:pt x="26161" y="21589"/>
                </a:cubicBezTo>
                <a:cubicBezTo>
                  <a:pt x="22732" y="17525"/>
                  <a:pt x="16129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Freeform 3"/>
          <p:cNvSpPr/>
          <p:nvPr/>
        </p:nvSpPr>
        <p:spPr>
          <a:xfrm>
            <a:off x="5328665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3 w 125476"/>
              <a:gd name="connsiteY1" fmla="*/ 6350 h 315340"/>
              <a:gd name="connsiteX2" fmla="*/ 93853 w 125476"/>
              <a:gd name="connsiteY2" fmla="*/ 265683 h 315340"/>
              <a:gd name="connsiteX3" fmla="*/ 98933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4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2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3" y="6350"/>
                </a:lnTo>
                <a:lnTo>
                  <a:pt x="93853" y="265683"/>
                </a:lnTo>
                <a:cubicBezTo>
                  <a:pt x="93853" y="280415"/>
                  <a:pt x="95504" y="289813"/>
                  <a:pt x="98933" y="294004"/>
                </a:cubicBezTo>
                <a:cubicBezTo>
                  <a:pt x="102362" y="298068"/>
                  <a:pt x="109093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1" y="300735"/>
                  <a:pt x="22352" y="298068"/>
                  <a:pt x="26924" y="292988"/>
                </a:cubicBezTo>
                <a:cubicBezTo>
                  <a:pt x="29845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1" y="25653"/>
                  <a:pt x="26162" y="21589"/>
                </a:cubicBezTo>
                <a:cubicBezTo>
                  <a:pt x="22733" y="17525"/>
                  <a:pt x="16129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Freeform 3"/>
          <p:cNvSpPr/>
          <p:nvPr/>
        </p:nvSpPr>
        <p:spPr>
          <a:xfrm>
            <a:off x="3930650" y="501523"/>
            <a:ext cx="288035" cy="315340"/>
          </a:xfrm>
          <a:custGeom>
            <a:avLst/>
            <a:gdLst>
              <a:gd name="connsiteX0" fmla="*/ 6350 w 288035"/>
              <a:gd name="connsiteY0" fmla="*/ 6350 h 315340"/>
              <a:gd name="connsiteX1" fmla="*/ 259715 w 288035"/>
              <a:gd name="connsiteY1" fmla="*/ 6350 h 315340"/>
              <a:gd name="connsiteX2" fmla="*/ 259715 w 288035"/>
              <a:gd name="connsiteY2" fmla="*/ 95884 h 315340"/>
              <a:gd name="connsiteX3" fmla="*/ 251333 w 288035"/>
              <a:gd name="connsiteY3" fmla="*/ 95884 h 315340"/>
              <a:gd name="connsiteX4" fmla="*/ 233045 w 288035"/>
              <a:gd name="connsiteY4" fmla="*/ 48768 h 315340"/>
              <a:gd name="connsiteX5" fmla="*/ 199897 w 288035"/>
              <a:gd name="connsiteY5" fmla="*/ 27685 h 315340"/>
              <a:gd name="connsiteX6" fmla="*/ 153034 w 288035"/>
              <a:gd name="connsiteY6" fmla="*/ 23748 h 315340"/>
              <a:gd name="connsiteX7" fmla="*/ 121792 w 288035"/>
              <a:gd name="connsiteY7" fmla="*/ 23748 h 315340"/>
              <a:gd name="connsiteX8" fmla="*/ 121792 w 288035"/>
              <a:gd name="connsiteY8" fmla="*/ 146938 h 315340"/>
              <a:gd name="connsiteX9" fmla="*/ 127889 w 288035"/>
              <a:gd name="connsiteY9" fmla="*/ 146938 h 315340"/>
              <a:gd name="connsiteX10" fmla="*/ 169545 w 288035"/>
              <a:gd name="connsiteY10" fmla="*/ 128904 h 315340"/>
              <a:gd name="connsiteX11" fmla="*/ 186054 w 288035"/>
              <a:gd name="connsiteY11" fmla="*/ 75564 h 315340"/>
              <a:gd name="connsiteX12" fmla="*/ 194564 w 288035"/>
              <a:gd name="connsiteY12" fmla="*/ 75564 h 315340"/>
              <a:gd name="connsiteX13" fmla="*/ 194564 w 288035"/>
              <a:gd name="connsiteY13" fmla="*/ 234060 h 315340"/>
              <a:gd name="connsiteX14" fmla="*/ 186054 w 288035"/>
              <a:gd name="connsiteY14" fmla="*/ 234060 h 315340"/>
              <a:gd name="connsiteX15" fmla="*/ 174878 w 288035"/>
              <a:gd name="connsiteY15" fmla="*/ 191643 h 315340"/>
              <a:gd name="connsiteX16" fmla="*/ 154813 w 288035"/>
              <a:gd name="connsiteY16" fmla="*/ 169418 h 315340"/>
              <a:gd name="connsiteX17" fmla="*/ 121792 w 288035"/>
              <a:gd name="connsiteY17" fmla="*/ 163702 h 315340"/>
              <a:gd name="connsiteX18" fmla="*/ 121792 w 288035"/>
              <a:gd name="connsiteY18" fmla="*/ 248919 h 315340"/>
              <a:gd name="connsiteX19" fmla="*/ 123952 w 288035"/>
              <a:gd name="connsiteY19" fmla="*/ 279526 h 315340"/>
              <a:gd name="connsiteX20" fmla="*/ 131826 w 288035"/>
              <a:gd name="connsiteY20" fmla="*/ 288670 h 315340"/>
              <a:gd name="connsiteX21" fmla="*/ 150621 w 288035"/>
              <a:gd name="connsiteY21" fmla="*/ 292226 h 315340"/>
              <a:gd name="connsiteX22" fmla="*/ 168655 w 288035"/>
              <a:gd name="connsiteY22" fmla="*/ 292226 h 315340"/>
              <a:gd name="connsiteX23" fmla="*/ 236728 w 288035"/>
              <a:gd name="connsiteY23" fmla="*/ 272668 h 315340"/>
              <a:gd name="connsiteX24" fmla="*/ 273430 w 288035"/>
              <a:gd name="connsiteY24" fmla="*/ 212851 h 315340"/>
              <a:gd name="connsiteX25" fmla="*/ 281685 w 288035"/>
              <a:gd name="connsiteY25" fmla="*/ 212851 h 315340"/>
              <a:gd name="connsiteX26" fmla="*/ 267970 w 288035"/>
              <a:gd name="connsiteY26" fmla="*/ 308990 h 315340"/>
              <a:gd name="connsiteX27" fmla="*/ 6350 w 288035"/>
              <a:gd name="connsiteY27" fmla="*/ 308990 h 315340"/>
              <a:gd name="connsiteX28" fmla="*/ 6350 w 288035"/>
              <a:gd name="connsiteY28" fmla="*/ 300735 h 315340"/>
              <a:gd name="connsiteX29" fmla="*/ 16383 w 288035"/>
              <a:gd name="connsiteY29" fmla="*/ 300735 h 315340"/>
              <a:gd name="connsiteX30" fmla="*/ 37591 w 288035"/>
              <a:gd name="connsiteY30" fmla="*/ 296036 h 315340"/>
              <a:gd name="connsiteX31" fmla="*/ 46609 w 288035"/>
              <a:gd name="connsiteY31" fmla="*/ 285368 h 315340"/>
              <a:gd name="connsiteX32" fmla="*/ 49021 w 288035"/>
              <a:gd name="connsiteY32" fmla="*/ 257301 h 315340"/>
              <a:gd name="connsiteX33" fmla="*/ 49021 w 288035"/>
              <a:gd name="connsiteY33" fmla="*/ 58165 h 315340"/>
              <a:gd name="connsiteX34" fmla="*/ 47878 w 288035"/>
              <a:gd name="connsiteY34" fmla="*/ 32893 h 315340"/>
              <a:gd name="connsiteX35" fmla="*/ 39623 w 288035"/>
              <a:gd name="connsiteY35" fmla="*/ 20827 h 315340"/>
              <a:gd name="connsiteX36" fmla="*/ 16383 w 288035"/>
              <a:gd name="connsiteY36" fmla="*/ 14604 h 315340"/>
              <a:gd name="connsiteX37" fmla="*/ 6350 w 288035"/>
              <a:gd name="connsiteY37" fmla="*/ 14604 h 315340"/>
              <a:gd name="connsiteX38" fmla="*/ 6350 w 288035"/>
              <a:gd name="connsiteY38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</a:cxnLst>
            <a:rect l="l" t="t" r="r" b="b"/>
            <a:pathLst>
              <a:path w="288035" h="315340">
                <a:moveTo>
                  <a:pt x="6350" y="6350"/>
                </a:moveTo>
                <a:lnTo>
                  <a:pt x="259715" y="6350"/>
                </a:lnTo>
                <a:lnTo>
                  <a:pt x="259715" y="95884"/>
                </a:lnTo>
                <a:lnTo>
                  <a:pt x="251333" y="95884"/>
                </a:lnTo>
                <a:cubicBezTo>
                  <a:pt x="247015" y="73913"/>
                  <a:pt x="240919" y="58293"/>
                  <a:pt x="233045" y="48768"/>
                </a:cubicBezTo>
                <a:cubicBezTo>
                  <a:pt x="225297" y="39243"/>
                  <a:pt x="214248" y="32257"/>
                  <a:pt x="199897" y="27685"/>
                </a:cubicBezTo>
                <a:cubicBezTo>
                  <a:pt x="191642" y="25018"/>
                  <a:pt x="176021" y="23748"/>
                  <a:pt x="153034" y="23748"/>
                </a:cubicBezTo>
                <a:lnTo>
                  <a:pt x="121792" y="23748"/>
                </a:lnTo>
                <a:lnTo>
                  <a:pt x="121792" y="146938"/>
                </a:lnTo>
                <a:lnTo>
                  <a:pt x="127889" y="146938"/>
                </a:lnTo>
                <a:cubicBezTo>
                  <a:pt x="147065" y="146938"/>
                  <a:pt x="160909" y="140969"/>
                  <a:pt x="169545" y="128904"/>
                </a:cubicBezTo>
                <a:cubicBezTo>
                  <a:pt x="178180" y="116839"/>
                  <a:pt x="183769" y="99059"/>
                  <a:pt x="186054" y="75564"/>
                </a:cubicBezTo>
                <a:lnTo>
                  <a:pt x="194564" y="75564"/>
                </a:lnTo>
                <a:lnTo>
                  <a:pt x="194564" y="234060"/>
                </a:lnTo>
                <a:lnTo>
                  <a:pt x="186054" y="234060"/>
                </a:lnTo>
                <a:cubicBezTo>
                  <a:pt x="184277" y="216788"/>
                  <a:pt x="180594" y="202564"/>
                  <a:pt x="174878" y="191643"/>
                </a:cubicBezTo>
                <a:cubicBezTo>
                  <a:pt x="169036" y="180593"/>
                  <a:pt x="162433" y="173227"/>
                  <a:pt x="154813" y="169418"/>
                </a:cubicBezTo>
                <a:cubicBezTo>
                  <a:pt x="147320" y="165607"/>
                  <a:pt x="136271" y="163702"/>
                  <a:pt x="121792" y="163702"/>
                </a:cubicBezTo>
                <a:lnTo>
                  <a:pt x="121792" y="248919"/>
                </a:lnTo>
                <a:cubicBezTo>
                  <a:pt x="121792" y="265683"/>
                  <a:pt x="122554" y="275843"/>
                  <a:pt x="123952" y="279526"/>
                </a:cubicBezTo>
                <a:cubicBezTo>
                  <a:pt x="125348" y="283336"/>
                  <a:pt x="128015" y="286384"/>
                  <a:pt x="131826" y="288670"/>
                </a:cubicBezTo>
                <a:cubicBezTo>
                  <a:pt x="135763" y="291083"/>
                  <a:pt x="141985" y="292226"/>
                  <a:pt x="150621" y="292226"/>
                </a:cubicBezTo>
                <a:lnTo>
                  <a:pt x="168655" y="292226"/>
                </a:lnTo>
                <a:cubicBezTo>
                  <a:pt x="196977" y="292226"/>
                  <a:pt x="219583" y="285750"/>
                  <a:pt x="236728" y="272668"/>
                </a:cubicBezTo>
                <a:cubicBezTo>
                  <a:pt x="253746" y="259587"/>
                  <a:pt x="265938" y="239648"/>
                  <a:pt x="273430" y="212851"/>
                </a:cubicBezTo>
                <a:lnTo>
                  <a:pt x="281685" y="212851"/>
                </a:lnTo>
                <a:lnTo>
                  <a:pt x="267970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83" y="300735"/>
                </a:lnTo>
                <a:cubicBezTo>
                  <a:pt x="25272" y="300735"/>
                  <a:pt x="32258" y="299211"/>
                  <a:pt x="37591" y="296036"/>
                </a:cubicBezTo>
                <a:cubicBezTo>
                  <a:pt x="41528" y="294004"/>
                  <a:pt x="44450" y="290448"/>
                  <a:pt x="46609" y="285368"/>
                </a:cubicBezTo>
                <a:cubicBezTo>
                  <a:pt x="48259" y="281812"/>
                  <a:pt x="49021" y="272414"/>
                  <a:pt x="49021" y="257301"/>
                </a:cubicBezTo>
                <a:lnTo>
                  <a:pt x="49021" y="58165"/>
                </a:lnTo>
                <a:cubicBezTo>
                  <a:pt x="49021" y="44450"/>
                  <a:pt x="48640" y="36068"/>
                  <a:pt x="47878" y="32893"/>
                </a:cubicBezTo>
                <a:cubicBezTo>
                  <a:pt x="46482" y="27685"/>
                  <a:pt x="43688" y="23621"/>
                  <a:pt x="39623" y="20827"/>
                </a:cubicBezTo>
                <a:cubicBezTo>
                  <a:pt x="34035" y="16636"/>
                  <a:pt x="26289" y="14604"/>
                  <a:pt x="16383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1" name="Freeform 3"/>
          <p:cNvSpPr/>
          <p:nvPr/>
        </p:nvSpPr>
        <p:spPr>
          <a:xfrm>
            <a:off x="6442075" y="494537"/>
            <a:ext cx="299719" cy="329311"/>
          </a:xfrm>
          <a:custGeom>
            <a:avLst/>
            <a:gdLst>
              <a:gd name="connsiteX0" fmla="*/ 171957 w 299719"/>
              <a:gd name="connsiteY0" fmla="*/ 6350 h 329311"/>
              <a:gd name="connsiteX1" fmla="*/ 239394 w 299719"/>
              <a:gd name="connsiteY1" fmla="*/ 20193 h 329311"/>
              <a:gd name="connsiteX2" fmla="*/ 265430 w 299719"/>
              <a:gd name="connsiteY2" fmla="*/ 28194 h 329311"/>
              <a:gd name="connsiteX3" fmla="*/ 277876 w 299719"/>
              <a:gd name="connsiteY3" fmla="*/ 22987 h 329311"/>
              <a:gd name="connsiteX4" fmla="*/ 284733 w 299719"/>
              <a:gd name="connsiteY4" fmla="*/ 6350 h 329311"/>
              <a:gd name="connsiteX5" fmla="*/ 293369 w 299719"/>
              <a:gd name="connsiteY5" fmla="*/ 6350 h 329311"/>
              <a:gd name="connsiteX6" fmla="*/ 293369 w 299719"/>
              <a:gd name="connsiteY6" fmla="*/ 111252 h 329311"/>
              <a:gd name="connsiteX7" fmla="*/ 284733 w 299719"/>
              <a:gd name="connsiteY7" fmla="*/ 111252 h 329311"/>
              <a:gd name="connsiteX8" fmla="*/ 248031 w 299719"/>
              <a:gd name="connsiteY8" fmla="*/ 48387 h 329311"/>
              <a:gd name="connsiteX9" fmla="*/ 187325 w 299719"/>
              <a:gd name="connsiteY9" fmla="*/ 26416 h 329311"/>
              <a:gd name="connsiteX10" fmla="*/ 135381 w 299719"/>
              <a:gd name="connsiteY10" fmla="*/ 42799 h 329311"/>
              <a:gd name="connsiteX11" fmla="*/ 100710 w 299719"/>
              <a:gd name="connsiteY11" fmla="*/ 85344 h 329311"/>
              <a:gd name="connsiteX12" fmla="*/ 86614 w 299719"/>
              <a:gd name="connsiteY12" fmla="*/ 160401 h 329311"/>
              <a:gd name="connsiteX13" fmla="*/ 96901 w 299719"/>
              <a:gd name="connsiteY13" fmla="*/ 234442 h 329311"/>
              <a:gd name="connsiteX14" fmla="*/ 129031 w 299719"/>
              <a:gd name="connsiteY14" fmla="*/ 284861 h 329311"/>
              <a:gd name="connsiteX15" fmla="*/ 185801 w 299719"/>
              <a:gd name="connsiteY15" fmla="*/ 302006 h 329311"/>
              <a:gd name="connsiteX16" fmla="*/ 238125 w 299719"/>
              <a:gd name="connsiteY16" fmla="*/ 289433 h 329311"/>
              <a:gd name="connsiteX17" fmla="*/ 288290 w 299719"/>
              <a:gd name="connsiteY17" fmla="*/ 246380 h 329311"/>
              <a:gd name="connsiteX18" fmla="*/ 288290 w 299719"/>
              <a:gd name="connsiteY18" fmla="*/ 272542 h 329311"/>
              <a:gd name="connsiteX19" fmla="*/ 235204 w 299719"/>
              <a:gd name="connsiteY19" fmla="*/ 311023 h 329311"/>
              <a:gd name="connsiteX20" fmla="*/ 170815 w 299719"/>
              <a:gd name="connsiteY20" fmla="*/ 322961 h 329311"/>
              <a:gd name="connsiteX21" fmla="*/ 84835 w 299719"/>
              <a:gd name="connsiteY21" fmla="*/ 303530 h 329311"/>
              <a:gd name="connsiteX22" fmla="*/ 26670 w 299719"/>
              <a:gd name="connsiteY22" fmla="*/ 247650 h 329311"/>
              <a:gd name="connsiteX23" fmla="*/ 6350 w 299719"/>
              <a:gd name="connsiteY23" fmla="*/ 170180 h 329311"/>
              <a:gd name="connsiteX24" fmla="*/ 28955 w 299719"/>
              <a:gd name="connsiteY24" fmla="*/ 88138 h 329311"/>
              <a:gd name="connsiteX25" fmla="*/ 90169 w 299719"/>
              <a:gd name="connsiteY25" fmla="*/ 27813 h 329311"/>
              <a:gd name="connsiteX26" fmla="*/ 171957 w 299719"/>
              <a:gd name="connsiteY26" fmla="*/ 6350 h 3293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</a:cxnLst>
            <a:rect l="l" t="t" r="r" b="b"/>
            <a:pathLst>
              <a:path w="299719" h="329311">
                <a:moveTo>
                  <a:pt x="171957" y="6350"/>
                </a:moveTo>
                <a:cubicBezTo>
                  <a:pt x="193293" y="6350"/>
                  <a:pt x="215645" y="11049"/>
                  <a:pt x="239394" y="20193"/>
                </a:cubicBezTo>
                <a:cubicBezTo>
                  <a:pt x="253110" y="25527"/>
                  <a:pt x="261746" y="28194"/>
                  <a:pt x="265430" y="28194"/>
                </a:cubicBezTo>
                <a:cubicBezTo>
                  <a:pt x="270256" y="28194"/>
                  <a:pt x="274319" y="26543"/>
                  <a:pt x="277876" y="22987"/>
                </a:cubicBezTo>
                <a:cubicBezTo>
                  <a:pt x="281431" y="19558"/>
                  <a:pt x="283591" y="13970"/>
                  <a:pt x="284733" y="6350"/>
                </a:cubicBezTo>
                <a:lnTo>
                  <a:pt x="293369" y="6350"/>
                </a:lnTo>
                <a:lnTo>
                  <a:pt x="293369" y="111252"/>
                </a:lnTo>
                <a:lnTo>
                  <a:pt x="284733" y="111252"/>
                </a:lnTo>
                <a:cubicBezTo>
                  <a:pt x="278130" y="83947"/>
                  <a:pt x="265938" y="62992"/>
                  <a:pt x="248031" y="48387"/>
                </a:cubicBezTo>
                <a:cubicBezTo>
                  <a:pt x="230251" y="33781"/>
                  <a:pt x="209931" y="26416"/>
                  <a:pt x="187325" y="26416"/>
                </a:cubicBezTo>
                <a:cubicBezTo>
                  <a:pt x="168402" y="26416"/>
                  <a:pt x="151130" y="31877"/>
                  <a:pt x="135381" y="42799"/>
                </a:cubicBezTo>
                <a:cubicBezTo>
                  <a:pt x="119506" y="53594"/>
                  <a:pt x="108077" y="67818"/>
                  <a:pt x="100710" y="85344"/>
                </a:cubicBezTo>
                <a:cubicBezTo>
                  <a:pt x="91313" y="107823"/>
                  <a:pt x="86614" y="132842"/>
                  <a:pt x="86614" y="160401"/>
                </a:cubicBezTo>
                <a:cubicBezTo>
                  <a:pt x="86614" y="187452"/>
                  <a:pt x="90043" y="212217"/>
                  <a:pt x="96901" y="234442"/>
                </a:cubicBezTo>
                <a:cubicBezTo>
                  <a:pt x="103758" y="256667"/>
                  <a:pt x="114554" y="273431"/>
                  <a:pt x="129031" y="284861"/>
                </a:cubicBezTo>
                <a:cubicBezTo>
                  <a:pt x="143636" y="296291"/>
                  <a:pt x="162559" y="302006"/>
                  <a:pt x="185801" y="302006"/>
                </a:cubicBezTo>
                <a:cubicBezTo>
                  <a:pt x="204851" y="302006"/>
                  <a:pt x="222250" y="297815"/>
                  <a:pt x="238125" y="289433"/>
                </a:cubicBezTo>
                <a:cubicBezTo>
                  <a:pt x="254000" y="281178"/>
                  <a:pt x="270636" y="266700"/>
                  <a:pt x="288290" y="246380"/>
                </a:cubicBezTo>
                <a:lnTo>
                  <a:pt x="288290" y="272542"/>
                </a:lnTo>
                <a:cubicBezTo>
                  <a:pt x="271271" y="290195"/>
                  <a:pt x="253618" y="303022"/>
                  <a:pt x="235204" y="311023"/>
                </a:cubicBezTo>
                <a:cubicBezTo>
                  <a:pt x="216916" y="318897"/>
                  <a:pt x="195453" y="322961"/>
                  <a:pt x="170815" y="322961"/>
                </a:cubicBezTo>
                <a:cubicBezTo>
                  <a:pt x="138556" y="322961"/>
                  <a:pt x="109855" y="316484"/>
                  <a:pt x="84835" y="303530"/>
                </a:cubicBezTo>
                <a:cubicBezTo>
                  <a:pt x="59690" y="290576"/>
                  <a:pt x="40385" y="271906"/>
                  <a:pt x="26670" y="247650"/>
                </a:cubicBezTo>
                <a:cubicBezTo>
                  <a:pt x="13080" y="223393"/>
                  <a:pt x="6350" y="197612"/>
                  <a:pt x="6350" y="170180"/>
                </a:cubicBezTo>
                <a:cubicBezTo>
                  <a:pt x="6350" y="141351"/>
                  <a:pt x="13842" y="113919"/>
                  <a:pt x="28955" y="88138"/>
                </a:cubicBezTo>
                <a:cubicBezTo>
                  <a:pt x="44069" y="62230"/>
                  <a:pt x="64516" y="42037"/>
                  <a:pt x="90169" y="27813"/>
                </a:cubicBezTo>
                <a:cubicBezTo>
                  <a:pt x="115823" y="13462"/>
                  <a:pt x="143129" y="6350"/>
                  <a:pt x="171957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Freeform 3"/>
          <p:cNvSpPr/>
          <p:nvPr/>
        </p:nvSpPr>
        <p:spPr>
          <a:xfrm>
            <a:off x="4766564" y="494283"/>
            <a:ext cx="81787" cy="81788"/>
          </a:xfrm>
          <a:custGeom>
            <a:avLst/>
            <a:gdLst>
              <a:gd name="connsiteX0" fmla="*/ 40766 w 81787"/>
              <a:gd name="connsiteY0" fmla="*/ 6350 h 81788"/>
              <a:gd name="connsiteX1" fmla="*/ 65277 w 81787"/>
              <a:gd name="connsiteY1" fmla="*/ 16510 h 81788"/>
              <a:gd name="connsiteX2" fmla="*/ 75438 w 81787"/>
              <a:gd name="connsiteY2" fmla="*/ 41021 h 81788"/>
              <a:gd name="connsiteX3" fmla="*/ 65277 w 81787"/>
              <a:gd name="connsiteY3" fmla="*/ 65405 h 81788"/>
              <a:gd name="connsiteX4" fmla="*/ 40766 w 81787"/>
              <a:gd name="connsiteY4" fmla="*/ 75438 h 81788"/>
              <a:gd name="connsiteX5" fmla="*/ 16382 w 81787"/>
              <a:gd name="connsiteY5" fmla="*/ 65405 h 81788"/>
              <a:gd name="connsiteX6" fmla="*/ 6350 w 81787"/>
              <a:gd name="connsiteY6" fmla="*/ 41021 h 81788"/>
              <a:gd name="connsiteX7" fmla="*/ 16382 w 81787"/>
              <a:gd name="connsiteY7" fmla="*/ 16510 h 81788"/>
              <a:gd name="connsiteX8" fmla="*/ 40766 w 81787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7" h="81788">
                <a:moveTo>
                  <a:pt x="40766" y="6350"/>
                </a:moveTo>
                <a:cubicBezTo>
                  <a:pt x="50419" y="6350"/>
                  <a:pt x="58673" y="9779"/>
                  <a:pt x="65277" y="16510"/>
                </a:cubicBezTo>
                <a:cubicBezTo>
                  <a:pt x="72008" y="23368"/>
                  <a:pt x="75438" y="31496"/>
                  <a:pt x="75438" y="41021"/>
                </a:cubicBezTo>
                <a:cubicBezTo>
                  <a:pt x="75438" y="50546"/>
                  <a:pt x="72008" y="58674"/>
                  <a:pt x="65277" y="65405"/>
                </a:cubicBezTo>
                <a:cubicBezTo>
                  <a:pt x="58420" y="72009"/>
                  <a:pt x="50291" y="75438"/>
                  <a:pt x="40766" y="75438"/>
                </a:cubicBezTo>
                <a:cubicBezTo>
                  <a:pt x="31241" y="75438"/>
                  <a:pt x="23114" y="72009"/>
                  <a:pt x="16382" y="65405"/>
                </a:cubicBezTo>
                <a:cubicBezTo>
                  <a:pt x="9778" y="58674"/>
                  <a:pt x="6350" y="50546"/>
                  <a:pt x="6350" y="41021"/>
                </a:cubicBezTo>
                <a:cubicBezTo>
                  <a:pt x="6350" y="31496"/>
                  <a:pt x="9778" y="23368"/>
                  <a:pt x="16382" y="16510"/>
                </a:cubicBezTo>
                <a:cubicBezTo>
                  <a:pt x="23114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0"/>
            <a:ext cx="9004300" cy="1231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765300"/>
            <a:ext cx="1143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  <a:p>
            <a:pPr>
              <a:lnSpc>
                <a:spcPts val="4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889000" y="1841500"/>
            <a:ext cx="4291965" cy="29311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A1: impossible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day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A2: incremented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day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A3: date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reset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A4: incremented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month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A5: month</a:t>
            </a:r>
            <a:r>
              <a:rPr lang="en-US" altLang="zh-CN" sz="2795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reset</a:t>
            </a:r>
          </a:p>
          <a:p>
            <a:pPr>
              <a:lnSpc>
                <a:spcPts val="1000"/>
              </a:lnSpc>
            </a:pPr>
            <a:endParaRPr lang="en-US" altLang="zh-CN" dirty="0">
              <a:latin typeface="+mj-lt"/>
              <a:ea typeface="Arial Unicode MS" panose="020B0604020202020204" charset="-122"/>
              <a:cs typeface="+mj-lt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A6: incremented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year</a:t>
            </a:r>
            <a:r>
              <a:rPr lang="en-US" altLang="zh-CN" sz="2800" dirty="0">
                <a:latin typeface="+mj-lt"/>
                <a:ea typeface="Arial Unicode MS" panose="020B0604020202020204" charset="-122"/>
                <a:cs typeface="+mj-lt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+mj-lt"/>
                <a:ea typeface="Arial Unicode MS" panose="020B0604020202020204" charset="-122"/>
                <a:cs typeface="+mj-lt"/>
              </a:rPr>
              <a:t>value</a:t>
            </a:r>
          </a:p>
        </p:txBody>
      </p:sp>
      <p:sp>
        <p:nvSpPr>
          <p:cNvPr id="52" name="矩形 51"/>
          <p:cNvSpPr/>
          <p:nvPr/>
        </p:nvSpPr>
        <p:spPr>
          <a:xfrm>
            <a:off x="8072462" y="0"/>
            <a:ext cx="1071538" cy="1428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256 rules</a:t>
            </a:r>
            <a:endParaRPr lang="zh-CN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5515102" y="687197"/>
            <a:ext cx="61595" cy="95123"/>
          </a:xfrm>
          <a:custGeom>
            <a:avLst/>
            <a:gdLst>
              <a:gd name="connsiteX0" fmla="*/ 55244 w 61595"/>
              <a:gd name="connsiteY0" fmla="*/ 6350 h 95123"/>
              <a:gd name="connsiteX1" fmla="*/ 14985 w 61595"/>
              <a:gd name="connsiteY1" fmla="*/ 40258 h 95123"/>
              <a:gd name="connsiteX2" fmla="*/ 6350 w 61595"/>
              <a:gd name="connsiteY2" fmla="*/ 64643 h 95123"/>
              <a:gd name="connsiteX3" fmla="*/ 13715 w 61595"/>
              <a:gd name="connsiteY3" fmla="*/ 82676 h 95123"/>
              <a:gd name="connsiteX4" fmla="*/ 29336 w 61595"/>
              <a:gd name="connsiteY4" fmla="*/ 88772 h 95123"/>
              <a:gd name="connsiteX5" fmla="*/ 55244 w 61595"/>
              <a:gd name="connsiteY5" fmla="*/ 76200 h 95123"/>
              <a:gd name="connsiteX6" fmla="*/ 55244 w 61595"/>
              <a:gd name="connsiteY6" fmla="*/ 6350 h 95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61595" h="95123">
                <a:moveTo>
                  <a:pt x="55244" y="6350"/>
                </a:moveTo>
                <a:cubicBezTo>
                  <a:pt x="37210" y="16890"/>
                  <a:pt x="23748" y="28194"/>
                  <a:pt x="14985" y="40258"/>
                </a:cubicBezTo>
                <a:cubicBezTo>
                  <a:pt x="9144" y="48386"/>
                  <a:pt x="6350" y="56515"/>
                  <a:pt x="6350" y="64643"/>
                </a:cubicBezTo>
                <a:cubicBezTo>
                  <a:pt x="6350" y="71501"/>
                  <a:pt x="8763" y="77469"/>
                  <a:pt x="13715" y="82676"/>
                </a:cubicBezTo>
                <a:cubicBezTo>
                  <a:pt x="17398" y="86740"/>
                  <a:pt x="22605" y="88772"/>
                  <a:pt x="29336" y="88772"/>
                </a:cubicBezTo>
                <a:cubicBezTo>
                  <a:pt x="36702" y="88772"/>
                  <a:pt x="45338" y="84581"/>
                  <a:pt x="55244" y="76200"/>
                </a:cubicBezTo>
                <a:lnTo>
                  <a:pt x="5524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758179" y="614680"/>
            <a:ext cx="84963" cy="192786"/>
          </a:xfrm>
          <a:custGeom>
            <a:avLst/>
            <a:gdLst>
              <a:gd name="connsiteX0" fmla="*/ 43179 w 84963"/>
              <a:gd name="connsiteY0" fmla="*/ 6350 h 192786"/>
              <a:gd name="connsiteX1" fmla="*/ 6350 w 84963"/>
              <a:gd name="connsiteY1" fmla="*/ 27939 h 192786"/>
              <a:gd name="connsiteX2" fmla="*/ 6350 w 84963"/>
              <a:gd name="connsiteY2" fmla="*/ 120903 h 192786"/>
              <a:gd name="connsiteX3" fmla="*/ 7620 w 84963"/>
              <a:gd name="connsiteY3" fmla="*/ 156971 h 192786"/>
              <a:gd name="connsiteX4" fmla="*/ 18415 w 84963"/>
              <a:gd name="connsiteY4" fmla="*/ 178307 h 192786"/>
              <a:gd name="connsiteX5" fmla="*/ 40004 w 84963"/>
              <a:gd name="connsiteY5" fmla="*/ 186436 h 192786"/>
              <a:gd name="connsiteX6" fmla="*/ 59563 w 84963"/>
              <a:gd name="connsiteY6" fmla="*/ 180086 h 192786"/>
              <a:gd name="connsiteX7" fmla="*/ 73152 w 84963"/>
              <a:gd name="connsiteY7" fmla="*/ 154304 h 192786"/>
              <a:gd name="connsiteX8" fmla="*/ 78613 w 84963"/>
              <a:gd name="connsiteY8" fmla="*/ 85089 h 192786"/>
              <a:gd name="connsiteX9" fmla="*/ 66548 w 84963"/>
              <a:gd name="connsiteY9" fmla="*/ 19303 h 192786"/>
              <a:gd name="connsiteX10" fmla="*/ 43179 w 84963"/>
              <a:gd name="connsiteY10" fmla="*/ 6350 h 192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84963" h="192786">
                <a:moveTo>
                  <a:pt x="43179" y="6350"/>
                </a:moveTo>
                <a:cubicBezTo>
                  <a:pt x="30353" y="6350"/>
                  <a:pt x="18034" y="13588"/>
                  <a:pt x="6350" y="27939"/>
                </a:cubicBezTo>
                <a:lnTo>
                  <a:pt x="6350" y="120903"/>
                </a:lnTo>
                <a:cubicBezTo>
                  <a:pt x="6350" y="139826"/>
                  <a:pt x="6730" y="151764"/>
                  <a:pt x="7620" y="156971"/>
                </a:cubicBezTo>
                <a:cubicBezTo>
                  <a:pt x="9144" y="165861"/>
                  <a:pt x="12700" y="172973"/>
                  <a:pt x="18415" y="178307"/>
                </a:cubicBezTo>
                <a:cubicBezTo>
                  <a:pt x="24003" y="183768"/>
                  <a:pt x="31241" y="186436"/>
                  <a:pt x="40004" y="186436"/>
                </a:cubicBezTo>
                <a:cubicBezTo>
                  <a:pt x="47625" y="186436"/>
                  <a:pt x="54102" y="184276"/>
                  <a:pt x="59563" y="180086"/>
                </a:cubicBezTo>
                <a:cubicBezTo>
                  <a:pt x="65023" y="175768"/>
                  <a:pt x="69596" y="167131"/>
                  <a:pt x="73152" y="154304"/>
                </a:cubicBezTo>
                <a:cubicBezTo>
                  <a:pt x="76835" y="141604"/>
                  <a:pt x="78613" y="118490"/>
                  <a:pt x="78613" y="85089"/>
                </a:cubicBezTo>
                <a:cubicBezTo>
                  <a:pt x="78613" y="53086"/>
                  <a:pt x="74676" y="31241"/>
                  <a:pt x="66548" y="19303"/>
                </a:cubicBezTo>
                <a:cubicBezTo>
                  <a:pt x="60833" y="10668"/>
                  <a:pt x="52959" y="6350"/>
                  <a:pt x="4317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819148" y="611377"/>
            <a:ext cx="85470" cy="185038"/>
          </a:xfrm>
          <a:custGeom>
            <a:avLst/>
            <a:gdLst>
              <a:gd name="connsiteX0" fmla="*/ 38734 w 85470"/>
              <a:gd name="connsiteY0" fmla="*/ 6350 h 185038"/>
              <a:gd name="connsiteX1" fmla="*/ 25145 w 85470"/>
              <a:gd name="connsiteY1" fmla="*/ 10795 h 185038"/>
              <a:gd name="connsiteX2" fmla="*/ 11556 w 85470"/>
              <a:gd name="connsiteY2" fmla="*/ 35052 h 185038"/>
              <a:gd name="connsiteX3" fmla="*/ 6350 w 85470"/>
              <a:gd name="connsiteY3" fmla="*/ 88391 h 185038"/>
              <a:gd name="connsiteX4" fmla="*/ 12191 w 85470"/>
              <a:gd name="connsiteY4" fmla="*/ 146938 h 185038"/>
              <a:gd name="connsiteX5" fmla="*/ 28066 w 85470"/>
              <a:gd name="connsiteY5" fmla="*/ 174370 h 185038"/>
              <a:gd name="connsiteX6" fmla="*/ 42036 w 85470"/>
              <a:gd name="connsiteY6" fmla="*/ 178688 h 185038"/>
              <a:gd name="connsiteX7" fmla="*/ 79120 w 85470"/>
              <a:gd name="connsiteY7" fmla="*/ 147827 h 185038"/>
              <a:gd name="connsiteX8" fmla="*/ 79120 w 85470"/>
              <a:gd name="connsiteY8" fmla="*/ 37973 h 185038"/>
              <a:gd name="connsiteX9" fmla="*/ 38734 w 85470"/>
              <a:gd name="connsiteY9" fmla="*/ 6350 h 1850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85470" h="185038">
                <a:moveTo>
                  <a:pt x="38734" y="6350"/>
                </a:moveTo>
                <a:cubicBezTo>
                  <a:pt x="33273" y="6350"/>
                  <a:pt x="28701" y="7747"/>
                  <a:pt x="25145" y="10795"/>
                </a:cubicBezTo>
                <a:cubicBezTo>
                  <a:pt x="19557" y="15366"/>
                  <a:pt x="15112" y="23495"/>
                  <a:pt x="11556" y="35052"/>
                </a:cubicBezTo>
                <a:cubicBezTo>
                  <a:pt x="8127" y="46736"/>
                  <a:pt x="6350" y="64516"/>
                  <a:pt x="6350" y="88391"/>
                </a:cubicBezTo>
                <a:cubicBezTo>
                  <a:pt x="6350" y="114808"/>
                  <a:pt x="8254" y="134238"/>
                  <a:pt x="12191" y="146938"/>
                </a:cubicBezTo>
                <a:cubicBezTo>
                  <a:pt x="16001" y="159638"/>
                  <a:pt x="21335" y="168783"/>
                  <a:pt x="28066" y="174370"/>
                </a:cubicBezTo>
                <a:cubicBezTo>
                  <a:pt x="31495" y="177165"/>
                  <a:pt x="36194" y="178688"/>
                  <a:pt x="42036" y="178688"/>
                </a:cubicBezTo>
                <a:cubicBezTo>
                  <a:pt x="55244" y="178688"/>
                  <a:pt x="67563" y="168402"/>
                  <a:pt x="79120" y="147827"/>
                </a:cubicBezTo>
                <a:lnTo>
                  <a:pt x="79120" y="37973"/>
                </a:lnTo>
                <a:cubicBezTo>
                  <a:pt x="68198" y="16891"/>
                  <a:pt x="54609" y="6350"/>
                  <a:pt x="3873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13021" y="605027"/>
            <a:ext cx="77470" cy="202692"/>
          </a:xfrm>
          <a:custGeom>
            <a:avLst/>
            <a:gdLst>
              <a:gd name="connsiteX0" fmla="*/ 39242 w 77470"/>
              <a:gd name="connsiteY0" fmla="*/ 6350 h 202692"/>
              <a:gd name="connsiteX1" fmla="*/ 19684 w 77470"/>
              <a:gd name="connsiteY1" fmla="*/ 14986 h 202692"/>
              <a:gd name="connsiteX2" fmla="*/ 9016 w 77470"/>
              <a:gd name="connsiteY2" fmla="*/ 48895 h 202692"/>
              <a:gd name="connsiteX3" fmla="*/ 6350 w 77470"/>
              <a:gd name="connsiteY3" fmla="*/ 119380 h 202692"/>
              <a:gd name="connsiteX4" fmla="*/ 9525 w 77470"/>
              <a:gd name="connsiteY4" fmla="*/ 163956 h 202692"/>
              <a:gd name="connsiteX5" fmla="*/ 20065 w 77470"/>
              <a:gd name="connsiteY5" fmla="*/ 188087 h 202692"/>
              <a:gd name="connsiteX6" fmla="*/ 38353 w 77470"/>
              <a:gd name="connsiteY6" fmla="*/ 196341 h 202692"/>
              <a:gd name="connsiteX7" fmla="*/ 55117 w 77470"/>
              <a:gd name="connsiteY7" fmla="*/ 190754 h 202692"/>
              <a:gd name="connsiteX8" fmla="*/ 66675 w 77470"/>
              <a:gd name="connsiteY8" fmla="*/ 169545 h 202692"/>
              <a:gd name="connsiteX9" fmla="*/ 71119 w 77470"/>
              <a:gd name="connsiteY9" fmla="*/ 83820 h 202692"/>
              <a:gd name="connsiteX10" fmla="*/ 66928 w 77470"/>
              <a:gd name="connsiteY10" fmla="*/ 31750 h 202692"/>
              <a:gd name="connsiteX11" fmla="*/ 54355 w 77470"/>
              <a:gd name="connsiteY11" fmla="*/ 11048 h 202692"/>
              <a:gd name="connsiteX12" fmla="*/ 39242 w 77470"/>
              <a:gd name="connsiteY12" fmla="*/ 6350 h 20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77470" h="202692">
                <a:moveTo>
                  <a:pt x="39242" y="6350"/>
                </a:moveTo>
                <a:cubicBezTo>
                  <a:pt x="31622" y="6350"/>
                  <a:pt x="25145" y="9270"/>
                  <a:pt x="19684" y="14986"/>
                </a:cubicBezTo>
                <a:cubicBezTo>
                  <a:pt x="14223" y="20701"/>
                  <a:pt x="10667" y="32004"/>
                  <a:pt x="9016" y="48895"/>
                </a:cubicBezTo>
                <a:cubicBezTo>
                  <a:pt x="7238" y="65786"/>
                  <a:pt x="6350" y="89280"/>
                  <a:pt x="6350" y="119380"/>
                </a:cubicBezTo>
                <a:cubicBezTo>
                  <a:pt x="6350" y="135255"/>
                  <a:pt x="7492" y="150113"/>
                  <a:pt x="9525" y="163956"/>
                </a:cubicBezTo>
                <a:cubicBezTo>
                  <a:pt x="11175" y="174625"/>
                  <a:pt x="14604" y="182626"/>
                  <a:pt x="20065" y="188087"/>
                </a:cubicBezTo>
                <a:cubicBezTo>
                  <a:pt x="25400" y="193675"/>
                  <a:pt x="31495" y="196341"/>
                  <a:pt x="38353" y="196341"/>
                </a:cubicBezTo>
                <a:cubicBezTo>
                  <a:pt x="44957" y="196341"/>
                  <a:pt x="50545" y="194563"/>
                  <a:pt x="55117" y="190754"/>
                </a:cubicBezTo>
                <a:cubicBezTo>
                  <a:pt x="60832" y="185673"/>
                  <a:pt x="64769" y="178688"/>
                  <a:pt x="66675" y="169545"/>
                </a:cubicBezTo>
                <a:cubicBezTo>
                  <a:pt x="69595" y="155448"/>
                  <a:pt x="71119" y="126873"/>
                  <a:pt x="71119" y="83820"/>
                </a:cubicBezTo>
                <a:cubicBezTo>
                  <a:pt x="71119" y="58547"/>
                  <a:pt x="69722" y="41148"/>
                  <a:pt x="66928" y="31750"/>
                </a:cubicBezTo>
                <a:cubicBezTo>
                  <a:pt x="64007" y="22225"/>
                  <a:pt x="59944" y="15366"/>
                  <a:pt x="54355" y="11048"/>
                </a:cubicBezTo>
                <a:cubicBezTo>
                  <a:pt x="50545" y="8001"/>
                  <a:pt x="45465" y="6350"/>
                  <a:pt x="3924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119495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5 w 73405"/>
              <a:gd name="connsiteY5" fmla="*/ 30606 h 86359"/>
              <a:gd name="connsiteX6" fmla="*/ 51053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3" y="6350"/>
                  <a:pt x="24510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5" y="30606"/>
                </a:cubicBezTo>
                <a:cubicBezTo>
                  <a:pt x="60578" y="21716"/>
                  <a:pt x="56514" y="14986"/>
                  <a:pt x="51053" y="10286"/>
                </a:cubicBezTo>
                <a:cubicBezTo>
                  <a:pt x="47878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771010" y="603758"/>
            <a:ext cx="73405" cy="86359"/>
          </a:xfrm>
          <a:custGeom>
            <a:avLst/>
            <a:gdLst>
              <a:gd name="connsiteX0" fmla="*/ 38480 w 73405"/>
              <a:gd name="connsiteY0" fmla="*/ 6350 h 86359"/>
              <a:gd name="connsiteX1" fmla="*/ 19558 w 73405"/>
              <a:gd name="connsiteY1" fmla="*/ 17652 h 86359"/>
              <a:gd name="connsiteX2" fmla="*/ 6350 w 73405"/>
              <a:gd name="connsiteY2" fmla="*/ 72136 h 86359"/>
              <a:gd name="connsiteX3" fmla="*/ 6350 w 73405"/>
              <a:gd name="connsiteY3" fmla="*/ 80009 h 86359"/>
              <a:gd name="connsiteX4" fmla="*/ 67055 w 73405"/>
              <a:gd name="connsiteY4" fmla="*/ 80009 h 86359"/>
              <a:gd name="connsiteX5" fmla="*/ 63246 w 73405"/>
              <a:gd name="connsiteY5" fmla="*/ 30606 h 86359"/>
              <a:gd name="connsiteX6" fmla="*/ 51054 w 73405"/>
              <a:gd name="connsiteY6" fmla="*/ 10286 h 86359"/>
              <a:gd name="connsiteX7" fmla="*/ 38480 w 73405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5" h="86359">
                <a:moveTo>
                  <a:pt x="38480" y="6350"/>
                </a:moveTo>
                <a:cubicBezTo>
                  <a:pt x="30734" y="6350"/>
                  <a:pt x="24510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5" y="80009"/>
                </a:lnTo>
                <a:cubicBezTo>
                  <a:pt x="67055" y="56006"/>
                  <a:pt x="65785" y="39623"/>
                  <a:pt x="63246" y="30606"/>
                </a:cubicBezTo>
                <a:cubicBezTo>
                  <a:pt x="60579" y="21716"/>
                  <a:pt x="56515" y="14986"/>
                  <a:pt x="51054" y="10286"/>
                </a:cubicBezTo>
                <a:cubicBezTo>
                  <a:pt x="47879" y="7619"/>
                  <a:pt x="43688" y="6350"/>
                  <a:pt x="3848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609978" y="603758"/>
            <a:ext cx="73406" cy="86359"/>
          </a:xfrm>
          <a:custGeom>
            <a:avLst/>
            <a:gdLst>
              <a:gd name="connsiteX0" fmla="*/ 38481 w 73406"/>
              <a:gd name="connsiteY0" fmla="*/ 6350 h 86359"/>
              <a:gd name="connsiteX1" fmla="*/ 19558 w 73406"/>
              <a:gd name="connsiteY1" fmla="*/ 17652 h 86359"/>
              <a:gd name="connsiteX2" fmla="*/ 6350 w 73406"/>
              <a:gd name="connsiteY2" fmla="*/ 72136 h 86359"/>
              <a:gd name="connsiteX3" fmla="*/ 6350 w 73406"/>
              <a:gd name="connsiteY3" fmla="*/ 80009 h 86359"/>
              <a:gd name="connsiteX4" fmla="*/ 67056 w 73406"/>
              <a:gd name="connsiteY4" fmla="*/ 80009 h 86359"/>
              <a:gd name="connsiteX5" fmla="*/ 63246 w 73406"/>
              <a:gd name="connsiteY5" fmla="*/ 30606 h 86359"/>
              <a:gd name="connsiteX6" fmla="*/ 51053 w 73406"/>
              <a:gd name="connsiteY6" fmla="*/ 10286 h 86359"/>
              <a:gd name="connsiteX7" fmla="*/ 38481 w 73406"/>
              <a:gd name="connsiteY7" fmla="*/ 6350 h 86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73406" h="86359">
                <a:moveTo>
                  <a:pt x="38481" y="6350"/>
                </a:moveTo>
                <a:cubicBezTo>
                  <a:pt x="30734" y="6350"/>
                  <a:pt x="24511" y="10159"/>
                  <a:pt x="19558" y="17652"/>
                </a:cubicBezTo>
                <a:cubicBezTo>
                  <a:pt x="10795" y="30987"/>
                  <a:pt x="6350" y="49148"/>
                  <a:pt x="6350" y="72136"/>
                </a:cubicBezTo>
                <a:lnTo>
                  <a:pt x="6350" y="80009"/>
                </a:lnTo>
                <a:lnTo>
                  <a:pt x="67056" y="80009"/>
                </a:lnTo>
                <a:cubicBezTo>
                  <a:pt x="67056" y="56006"/>
                  <a:pt x="65786" y="39623"/>
                  <a:pt x="63246" y="30606"/>
                </a:cubicBezTo>
                <a:cubicBezTo>
                  <a:pt x="60578" y="21716"/>
                  <a:pt x="56515" y="14986"/>
                  <a:pt x="51053" y="10286"/>
                </a:cubicBezTo>
                <a:cubicBezTo>
                  <a:pt x="47878" y="7619"/>
                  <a:pt x="43688" y="6350"/>
                  <a:pt x="3848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414011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3 w 125476"/>
              <a:gd name="connsiteY1" fmla="*/ 6350 h 221361"/>
              <a:gd name="connsiteX2" fmla="*/ 93853 w 125476"/>
              <a:gd name="connsiteY2" fmla="*/ 171704 h 221361"/>
              <a:gd name="connsiteX3" fmla="*/ 99059 w 125476"/>
              <a:gd name="connsiteY3" fmla="*/ 200025 h 221361"/>
              <a:gd name="connsiteX4" fmla="*/ 119126 w 125476"/>
              <a:gd name="connsiteY4" fmla="*/ 207009 h 221361"/>
              <a:gd name="connsiteX5" fmla="*/ 119126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9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3" y="6350"/>
                </a:lnTo>
                <a:lnTo>
                  <a:pt x="93853" y="171704"/>
                </a:lnTo>
                <a:cubicBezTo>
                  <a:pt x="93853" y="186436"/>
                  <a:pt x="95630" y="195834"/>
                  <a:pt x="99059" y="200025"/>
                </a:cubicBezTo>
                <a:cubicBezTo>
                  <a:pt x="102489" y="204088"/>
                  <a:pt x="109092" y="206375"/>
                  <a:pt x="119126" y="207009"/>
                </a:cubicBezTo>
                <a:lnTo>
                  <a:pt x="119126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1" y="206755"/>
                  <a:pt x="22478" y="204088"/>
                  <a:pt x="26923" y="199009"/>
                </a:cubicBezTo>
                <a:cubicBezTo>
                  <a:pt x="29845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1" y="25654"/>
                  <a:pt x="26289" y="21590"/>
                </a:cubicBezTo>
                <a:cubicBezTo>
                  <a:pt x="22859" y="17526"/>
                  <a:pt x="16128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109211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3 w 125476"/>
              <a:gd name="connsiteY1" fmla="*/ 6350 h 221361"/>
              <a:gd name="connsiteX2" fmla="*/ 93853 w 125476"/>
              <a:gd name="connsiteY2" fmla="*/ 171704 h 221361"/>
              <a:gd name="connsiteX3" fmla="*/ 99059 w 125476"/>
              <a:gd name="connsiteY3" fmla="*/ 200025 h 221361"/>
              <a:gd name="connsiteX4" fmla="*/ 119126 w 125476"/>
              <a:gd name="connsiteY4" fmla="*/ 207009 h 221361"/>
              <a:gd name="connsiteX5" fmla="*/ 119126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3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9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3" y="6350"/>
                </a:lnTo>
                <a:lnTo>
                  <a:pt x="93853" y="171704"/>
                </a:lnTo>
                <a:cubicBezTo>
                  <a:pt x="93853" y="186436"/>
                  <a:pt x="95630" y="195834"/>
                  <a:pt x="99059" y="200025"/>
                </a:cubicBezTo>
                <a:cubicBezTo>
                  <a:pt x="102489" y="204088"/>
                  <a:pt x="109092" y="206375"/>
                  <a:pt x="119126" y="207009"/>
                </a:cubicBezTo>
                <a:lnTo>
                  <a:pt x="119126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1" y="206755"/>
                  <a:pt x="22478" y="204088"/>
                  <a:pt x="26923" y="199009"/>
                </a:cubicBezTo>
                <a:cubicBezTo>
                  <a:pt x="29845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1" y="25654"/>
                  <a:pt x="26289" y="21590"/>
                </a:cubicBezTo>
                <a:cubicBezTo>
                  <a:pt x="22859" y="17526"/>
                  <a:pt x="16128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024632" y="595502"/>
            <a:ext cx="233298" cy="320040"/>
          </a:xfrm>
          <a:custGeom>
            <a:avLst/>
            <a:gdLst>
              <a:gd name="connsiteX0" fmla="*/ 6350 w 233298"/>
              <a:gd name="connsiteY0" fmla="*/ 6350 h 320040"/>
              <a:gd name="connsiteX1" fmla="*/ 117347 w 233298"/>
              <a:gd name="connsiteY1" fmla="*/ 6350 h 320040"/>
              <a:gd name="connsiteX2" fmla="*/ 117347 w 233298"/>
              <a:gd name="connsiteY2" fmla="*/ 14605 h 320040"/>
              <a:gd name="connsiteX3" fmla="*/ 101853 w 233298"/>
              <a:gd name="connsiteY3" fmla="*/ 18795 h 320040"/>
              <a:gd name="connsiteX4" fmla="*/ 97408 w 233298"/>
              <a:gd name="connsiteY4" fmla="*/ 27940 h 320040"/>
              <a:gd name="connsiteX5" fmla="*/ 108585 w 233298"/>
              <a:gd name="connsiteY5" fmla="*/ 61468 h 320040"/>
              <a:gd name="connsiteX6" fmla="*/ 144272 w 233298"/>
              <a:gd name="connsiteY6" fmla="*/ 143129 h 320040"/>
              <a:gd name="connsiteX7" fmla="*/ 168655 w 233298"/>
              <a:gd name="connsiteY7" fmla="*/ 80009 h 320040"/>
              <a:gd name="connsiteX8" fmla="*/ 181863 w 233298"/>
              <a:gd name="connsiteY8" fmla="*/ 33147 h 320040"/>
              <a:gd name="connsiteX9" fmla="*/ 176402 w 233298"/>
              <a:gd name="connsiteY9" fmla="*/ 19938 h 320040"/>
              <a:gd name="connsiteX10" fmla="*/ 157098 w 233298"/>
              <a:gd name="connsiteY10" fmla="*/ 14605 h 320040"/>
              <a:gd name="connsiteX11" fmla="*/ 157098 w 233298"/>
              <a:gd name="connsiteY11" fmla="*/ 6350 h 320040"/>
              <a:gd name="connsiteX12" fmla="*/ 226948 w 233298"/>
              <a:gd name="connsiteY12" fmla="*/ 6350 h 320040"/>
              <a:gd name="connsiteX13" fmla="*/ 226948 w 233298"/>
              <a:gd name="connsiteY13" fmla="*/ 14605 h 320040"/>
              <a:gd name="connsiteX14" fmla="*/ 210185 w 233298"/>
              <a:gd name="connsiteY14" fmla="*/ 22479 h 320040"/>
              <a:gd name="connsiteX15" fmla="*/ 188594 w 233298"/>
              <a:gd name="connsiteY15" fmla="*/ 68834 h 320040"/>
              <a:gd name="connsiteX16" fmla="*/ 128904 w 233298"/>
              <a:gd name="connsiteY16" fmla="*/ 223519 h 320040"/>
              <a:gd name="connsiteX17" fmla="*/ 95503 w 233298"/>
              <a:gd name="connsiteY17" fmla="*/ 295021 h 320040"/>
              <a:gd name="connsiteX18" fmla="*/ 56769 w 233298"/>
              <a:gd name="connsiteY18" fmla="*/ 313689 h 320040"/>
              <a:gd name="connsiteX19" fmla="*/ 26797 w 233298"/>
              <a:gd name="connsiteY19" fmla="*/ 303149 h 320040"/>
              <a:gd name="connsiteX20" fmla="*/ 15239 w 233298"/>
              <a:gd name="connsiteY20" fmla="*/ 277622 h 320040"/>
              <a:gd name="connsiteX21" fmla="*/ 23241 w 233298"/>
              <a:gd name="connsiteY21" fmla="*/ 256158 h 320040"/>
              <a:gd name="connsiteX22" fmla="*/ 42798 w 233298"/>
              <a:gd name="connsiteY22" fmla="*/ 247650 h 320040"/>
              <a:gd name="connsiteX23" fmla="*/ 60705 w 233298"/>
              <a:gd name="connsiteY23" fmla="*/ 254761 h 320040"/>
              <a:gd name="connsiteX24" fmla="*/ 67817 w 233298"/>
              <a:gd name="connsiteY24" fmla="*/ 276860 h 320040"/>
              <a:gd name="connsiteX25" fmla="*/ 69722 w 233298"/>
              <a:gd name="connsiteY25" fmla="*/ 287782 h 320040"/>
              <a:gd name="connsiteX26" fmla="*/ 74929 w 233298"/>
              <a:gd name="connsiteY26" fmla="*/ 290322 h 320040"/>
              <a:gd name="connsiteX27" fmla="*/ 86232 w 233298"/>
              <a:gd name="connsiteY27" fmla="*/ 283844 h 320040"/>
              <a:gd name="connsiteX28" fmla="*/ 107314 w 233298"/>
              <a:gd name="connsiteY28" fmla="*/ 240919 h 320040"/>
              <a:gd name="connsiteX29" fmla="*/ 113791 w 233298"/>
              <a:gd name="connsiteY29" fmla="*/ 223519 h 320040"/>
              <a:gd name="connsiteX30" fmla="*/ 46354 w 233298"/>
              <a:gd name="connsiteY30" fmla="*/ 68834 h 320040"/>
              <a:gd name="connsiteX31" fmla="*/ 23875 w 233298"/>
              <a:gd name="connsiteY31" fmla="*/ 25780 h 320040"/>
              <a:gd name="connsiteX32" fmla="*/ 6350 w 233298"/>
              <a:gd name="connsiteY32" fmla="*/ 14605 h 320040"/>
              <a:gd name="connsiteX33" fmla="*/ 6350 w 233298"/>
              <a:gd name="connsiteY33" fmla="*/ 6350 h 320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33298" h="320040">
                <a:moveTo>
                  <a:pt x="6350" y="6350"/>
                </a:moveTo>
                <a:lnTo>
                  <a:pt x="117347" y="6350"/>
                </a:lnTo>
                <a:lnTo>
                  <a:pt x="117347" y="14605"/>
                </a:lnTo>
                <a:cubicBezTo>
                  <a:pt x="109982" y="14859"/>
                  <a:pt x="104901" y="16255"/>
                  <a:pt x="101853" y="18795"/>
                </a:cubicBezTo>
                <a:cubicBezTo>
                  <a:pt x="98932" y="21336"/>
                  <a:pt x="97408" y="24384"/>
                  <a:pt x="97408" y="27940"/>
                </a:cubicBezTo>
                <a:cubicBezTo>
                  <a:pt x="97408" y="33655"/>
                  <a:pt x="101219" y="44830"/>
                  <a:pt x="108585" y="61468"/>
                </a:cubicBezTo>
                <a:lnTo>
                  <a:pt x="144272" y="143129"/>
                </a:lnTo>
                <a:lnTo>
                  <a:pt x="168655" y="80009"/>
                </a:lnTo>
                <a:cubicBezTo>
                  <a:pt x="177419" y="57530"/>
                  <a:pt x="181863" y="41909"/>
                  <a:pt x="181863" y="33147"/>
                </a:cubicBezTo>
                <a:cubicBezTo>
                  <a:pt x="181863" y="27559"/>
                  <a:pt x="179958" y="23241"/>
                  <a:pt x="176402" y="19938"/>
                </a:cubicBezTo>
                <a:cubicBezTo>
                  <a:pt x="172719" y="16637"/>
                  <a:pt x="166242" y="14859"/>
                  <a:pt x="157098" y="14605"/>
                </a:cubicBezTo>
                <a:lnTo>
                  <a:pt x="157098" y="6350"/>
                </a:lnTo>
                <a:lnTo>
                  <a:pt x="226948" y="6350"/>
                </a:lnTo>
                <a:lnTo>
                  <a:pt x="226948" y="14605"/>
                </a:lnTo>
                <a:cubicBezTo>
                  <a:pt x="220091" y="15366"/>
                  <a:pt x="214502" y="17906"/>
                  <a:pt x="210185" y="22479"/>
                </a:cubicBezTo>
                <a:cubicBezTo>
                  <a:pt x="205866" y="27051"/>
                  <a:pt x="198627" y="42545"/>
                  <a:pt x="188594" y="68834"/>
                </a:cubicBezTo>
                <a:lnTo>
                  <a:pt x="128904" y="223519"/>
                </a:lnTo>
                <a:cubicBezTo>
                  <a:pt x="113919" y="262255"/>
                  <a:pt x="102742" y="286004"/>
                  <a:pt x="95503" y="295021"/>
                </a:cubicBezTo>
                <a:cubicBezTo>
                  <a:pt x="85216" y="307466"/>
                  <a:pt x="72263" y="313689"/>
                  <a:pt x="56769" y="313689"/>
                </a:cubicBezTo>
                <a:cubicBezTo>
                  <a:pt x="44450" y="313689"/>
                  <a:pt x="34416" y="310133"/>
                  <a:pt x="26797" y="303149"/>
                </a:cubicBezTo>
                <a:cubicBezTo>
                  <a:pt x="19176" y="296036"/>
                  <a:pt x="15239" y="287527"/>
                  <a:pt x="15239" y="277622"/>
                </a:cubicBezTo>
                <a:cubicBezTo>
                  <a:pt x="15239" y="268986"/>
                  <a:pt x="17907" y="261747"/>
                  <a:pt x="23241" y="256158"/>
                </a:cubicBezTo>
                <a:cubicBezTo>
                  <a:pt x="28447" y="250444"/>
                  <a:pt x="35051" y="247650"/>
                  <a:pt x="42798" y="247650"/>
                </a:cubicBezTo>
                <a:cubicBezTo>
                  <a:pt x="50164" y="247650"/>
                  <a:pt x="56133" y="250063"/>
                  <a:pt x="60705" y="254761"/>
                </a:cubicBezTo>
                <a:cubicBezTo>
                  <a:pt x="65277" y="259588"/>
                  <a:pt x="67563" y="266954"/>
                  <a:pt x="67817" y="276860"/>
                </a:cubicBezTo>
                <a:cubicBezTo>
                  <a:pt x="67944" y="282575"/>
                  <a:pt x="68579" y="286130"/>
                  <a:pt x="69722" y="287782"/>
                </a:cubicBezTo>
                <a:cubicBezTo>
                  <a:pt x="70992" y="289433"/>
                  <a:pt x="72644" y="290322"/>
                  <a:pt x="74929" y="290322"/>
                </a:cubicBezTo>
                <a:cubicBezTo>
                  <a:pt x="78485" y="290322"/>
                  <a:pt x="82295" y="288163"/>
                  <a:pt x="86232" y="283844"/>
                </a:cubicBezTo>
                <a:cubicBezTo>
                  <a:pt x="92201" y="277622"/>
                  <a:pt x="99186" y="263271"/>
                  <a:pt x="107314" y="240919"/>
                </a:cubicBezTo>
                <a:lnTo>
                  <a:pt x="113791" y="223519"/>
                </a:lnTo>
                <a:lnTo>
                  <a:pt x="46354" y="68834"/>
                </a:lnTo>
                <a:cubicBezTo>
                  <a:pt x="36194" y="45466"/>
                  <a:pt x="28701" y="31115"/>
                  <a:pt x="23875" y="25780"/>
                </a:cubicBezTo>
                <a:cubicBezTo>
                  <a:pt x="19050" y="20447"/>
                  <a:pt x="13207" y="16637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63903" y="595502"/>
            <a:ext cx="125476" cy="221361"/>
          </a:xfrm>
          <a:custGeom>
            <a:avLst/>
            <a:gdLst>
              <a:gd name="connsiteX0" fmla="*/ 6350 w 125476"/>
              <a:gd name="connsiteY0" fmla="*/ 6350 h 221361"/>
              <a:gd name="connsiteX1" fmla="*/ 93853 w 125476"/>
              <a:gd name="connsiteY1" fmla="*/ 6350 h 221361"/>
              <a:gd name="connsiteX2" fmla="*/ 93853 w 125476"/>
              <a:gd name="connsiteY2" fmla="*/ 171704 h 221361"/>
              <a:gd name="connsiteX3" fmla="*/ 99060 w 125476"/>
              <a:gd name="connsiteY3" fmla="*/ 200025 h 221361"/>
              <a:gd name="connsiteX4" fmla="*/ 119126 w 125476"/>
              <a:gd name="connsiteY4" fmla="*/ 207009 h 221361"/>
              <a:gd name="connsiteX5" fmla="*/ 119126 w 125476"/>
              <a:gd name="connsiteY5" fmla="*/ 215011 h 221361"/>
              <a:gd name="connsiteX6" fmla="*/ 6350 w 125476"/>
              <a:gd name="connsiteY6" fmla="*/ 215011 h 221361"/>
              <a:gd name="connsiteX7" fmla="*/ 6350 w 125476"/>
              <a:gd name="connsiteY7" fmla="*/ 207009 h 221361"/>
              <a:gd name="connsiteX8" fmla="*/ 26924 w 125476"/>
              <a:gd name="connsiteY8" fmla="*/ 199009 h 221361"/>
              <a:gd name="connsiteX9" fmla="*/ 31369 w 125476"/>
              <a:gd name="connsiteY9" fmla="*/ 171704 h 221361"/>
              <a:gd name="connsiteX10" fmla="*/ 31369 w 125476"/>
              <a:gd name="connsiteY10" fmla="*/ 49911 h 221361"/>
              <a:gd name="connsiteX11" fmla="*/ 26288 w 125476"/>
              <a:gd name="connsiteY11" fmla="*/ 21590 h 221361"/>
              <a:gd name="connsiteX12" fmla="*/ 6350 w 125476"/>
              <a:gd name="connsiteY12" fmla="*/ 14605 h 221361"/>
              <a:gd name="connsiteX13" fmla="*/ 6350 w 125476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221361">
                <a:moveTo>
                  <a:pt x="6350" y="6350"/>
                </a:moveTo>
                <a:lnTo>
                  <a:pt x="93853" y="6350"/>
                </a:lnTo>
                <a:lnTo>
                  <a:pt x="93853" y="171704"/>
                </a:lnTo>
                <a:cubicBezTo>
                  <a:pt x="93853" y="186436"/>
                  <a:pt x="95631" y="195834"/>
                  <a:pt x="99060" y="200025"/>
                </a:cubicBezTo>
                <a:cubicBezTo>
                  <a:pt x="102488" y="204088"/>
                  <a:pt x="109093" y="206375"/>
                  <a:pt x="119126" y="207009"/>
                </a:cubicBezTo>
                <a:lnTo>
                  <a:pt x="119126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621" y="206755"/>
                  <a:pt x="22479" y="204088"/>
                  <a:pt x="26924" y="199009"/>
                </a:cubicBezTo>
                <a:cubicBezTo>
                  <a:pt x="29845" y="195580"/>
                  <a:pt x="31369" y="186436"/>
                  <a:pt x="31369" y="171704"/>
                </a:cubicBezTo>
                <a:lnTo>
                  <a:pt x="31369" y="49911"/>
                </a:lnTo>
                <a:cubicBezTo>
                  <a:pt x="31369" y="35179"/>
                  <a:pt x="29591" y="25654"/>
                  <a:pt x="26288" y="21590"/>
                </a:cubicBezTo>
                <a:cubicBezTo>
                  <a:pt x="22860" y="17526"/>
                  <a:pt x="16129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56424" y="595502"/>
            <a:ext cx="125437" cy="221361"/>
          </a:xfrm>
          <a:custGeom>
            <a:avLst/>
            <a:gdLst>
              <a:gd name="connsiteX0" fmla="*/ 6350 w 125437"/>
              <a:gd name="connsiteY0" fmla="*/ 6350 h 221361"/>
              <a:gd name="connsiteX1" fmla="*/ 93865 w 125437"/>
              <a:gd name="connsiteY1" fmla="*/ 6350 h 221361"/>
              <a:gd name="connsiteX2" fmla="*/ 93865 w 125437"/>
              <a:gd name="connsiteY2" fmla="*/ 171704 h 221361"/>
              <a:gd name="connsiteX3" fmla="*/ 98996 w 125437"/>
              <a:gd name="connsiteY3" fmla="*/ 200025 h 221361"/>
              <a:gd name="connsiteX4" fmla="*/ 119087 w 125437"/>
              <a:gd name="connsiteY4" fmla="*/ 207009 h 221361"/>
              <a:gd name="connsiteX5" fmla="*/ 119087 w 125437"/>
              <a:gd name="connsiteY5" fmla="*/ 215011 h 221361"/>
              <a:gd name="connsiteX6" fmla="*/ 6350 w 125437"/>
              <a:gd name="connsiteY6" fmla="*/ 215011 h 221361"/>
              <a:gd name="connsiteX7" fmla="*/ 6350 w 125437"/>
              <a:gd name="connsiteY7" fmla="*/ 207009 h 221361"/>
              <a:gd name="connsiteX8" fmla="*/ 26885 w 125437"/>
              <a:gd name="connsiteY8" fmla="*/ 199009 h 221361"/>
              <a:gd name="connsiteX9" fmla="*/ 31356 w 125437"/>
              <a:gd name="connsiteY9" fmla="*/ 171704 h 221361"/>
              <a:gd name="connsiteX10" fmla="*/ 31356 w 125437"/>
              <a:gd name="connsiteY10" fmla="*/ 49911 h 221361"/>
              <a:gd name="connsiteX11" fmla="*/ 26212 w 125437"/>
              <a:gd name="connsiteY11" fmla="*/ 21590 h 221361"/>
              <a:gd name="connsiteX12" fmla="*/ 6350 w 125437"/>
              <a:gd name="connsiteY12" fmla="*/ 14605 h 221361"/>
              <a:gd name="connsiteX13" fmla="*/ 6350 w 125437"/>
              <a:gd name="connsiteY13" fmla="*/ 6350 h 2213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37" h="221361">
                <a:moveTo>
                  <a:pt x="6350" y="6350"/>
                </a:moveTo>
                <a:lnTo>
                  <a:pt x="93865" y="6350"/>
                </a:lnTo>
                <a:lnTo>
                  <a:pt x="93865" y="171704"/>
                </a:lnTo>
                <a:cubicBezTo>
                  <a:pt x="93865" y="186436"/>
                  <a:pt x="95567" y="195834"/>
                  <a:pt x="98996" y="200025"/>
                </a:cubicBezTo>
                <a:cubicBezTo>
                  <a:pt x="102412" y="204088"/>
                  <a:pt x="109118" y="206375"/>
                  <a:pt x="119087" y="207009"/>
                </a:cubicBezTo>
                <a:lnTo>
                  <a:pt x="119087" y="215011"/>
                </a:lnTo>
                <a:lnTo>
                  <a:pt x="6350" y="215011"/>
                </a:lnTo>
                <a:lnTo>
                  <a:pt x="6350" y="207009"/>
                </a:lnTo>
                <a:cubicBezTo>
                  <a:pt x="15582" y="206755"/>
                  <a:pt x="22428" y="204088"/>
                  <a:pt x="26885" y="199009"/>
                </a:cubicBezTo>
                <a:cubicBezTo>
                  <a:pt x="29870" y="195580"/>
                  <a:pt x="31356" y="186436"/>
                  <a:pt x="31356" y="171704"/>
                </a:cubicBezTo>
                <a:lnTo>
                  <a:pt x="31356" y="49911"/>
                </a:lnTo>
                <a:cubicBezTo>
                  <a:pt x="31356" y="35179"/>
                  <a:pt x="29641" y="25654"/>
                  <a:pt x="26212" y="21590"/>
                </a:cubicBezTo>
                <a:cubicBezTo>
                  <a:pt x="22796" y="17526"/>
                  <a:pt x="16167" y="15113"/>
                  <a:pt x="6350" y="14605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060566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9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60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5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5" y="14986"/>
                  <a:pt x="155829" y="32257"/>
                </a:cubicBezTo>
                <a:cubicBezTo>
                  <a:pt x="171323" y="49656"/>
                  <a:pt x="179704" y="75311"/>
                  <a:pt x="180975" y="109473"/>
                </a:cubicBezTo>
                <a:lnTo>
                  <a:pt x="66421" y="109473"/>
                </a:lnTo>
                <a:cubicBezTo>
                  <a:pt x="67817" y="137159"/>
                  <a:pt x="75184" y="159003"/>
                  <a:pt x="88519" y="175005"/>
                </a:cubicBezTo>
                <a:cubicBezTo>
                  <a:pt x="98805" y="187451"/>
                  <a:pt x="111125" y="193547"/>
                  <a:pt x="125603" y="193547"/>
                </a:cubicBezTo>
                <a:cubicBezTo>
                  <a:pt x="134492" y="193547"/>
                  <a:pt x="142621" y="191134"/>
                  <a:pt x="149860" y="186054"/>
                </a:cubicBezTo>
                <a:cubicBezTo>
                  <a:pt x="157226" y="181101"/>
                  <a:pt x="164973" y="172211"/>
                  <a:pt x="173354" y="159257"/>
                </a:cubicBezTo>
                <a:lnTo>
                  <a:pt x="180975" y="164083"/>
                </a:lnTo>
                <a:cubicBezTo>
                  <a:pt x="169672" y="187197"/>
                  <a:pt x="157098" y="203580"/>
                  <a:pt x="143383" y="213105"/>
                </a:cubicBezTo>
                <a:cubicBezTo>
                  <a:pt x="129794" y="222757"/>
                  <a:pt x="113919" y="227583"/>
                  <a:pt x="95885" y="227583"/>
                </a:cubicBezTo>
                <a:cubicBezTo>
                  <a:pt x="64897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7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453888" y="589280"/>
            <a:ext cx="213233" cy="230505"/>
          </a:xfrm>
          <a:custGeom>
            <a:avLst/>
            <a:gdLst>
              <a:gd name="connsiteX0" fmla="*/ 106171 w 213233"/>
              <a:gd name="connsiteY0" fmla="*/ 6350 h 230505"/>
              <a:gd name="connsiteX1" fmla="*/ 153161 w 213233"/>
              <a:gd name="connsiteY1" fmla="*/ 18922 h 230505"/>
              <a:gd name="connsiteX2" fmla="*/ 175514 w 213233"/>
              <a:gd name="connsiteY2" fmla="*/ 46227 h 230505"/>
              <a:gd name="connsiteX3" fmla="*/ 178689 w 213233"/>
              <a:gd name="connsiteY3" fmla="*/ 89280 h 230505"/>
              <a:gd name="connsiteX4" fmla="*/ 178689 w 213233"/>
              <a:gd name="connsiteY4" fmla="*/ 170433 h 230505"/>
              <a:gd name="connsiteX5" fmla="*/ 179832 w 213233"/>
              <a:gd name="connsiteY5" fmla="*/ 188340 h 230505"/>
              <a:gd name="connsiteX6" fmla="*/ 183133 w 213233"/>
              <a:gd name="connsiteY6" fmla="*/ 193801 h 230505"/>
              <a:gd name="connsiteX7" fmla="*/ 188340 w 213233"/>
              <a:gd name="connsiteY7" fmla="*/ 195579 h 230505"/>
              <a:gd name="connsiteX8" fmla="*/ 200152 w 213233"/>
              <a:gd name="connsiteY8" fmla="*/ 187325 h 230505"/>
              <a:gd name="connsiteX9" fmla="*/ 206883 w 213233"/>
              <a:gd name="connsiteY9" fmla="*/ 192658 h 230505"/>
              <a:gd name="connsiteX10" fmla="*/ 183769 w 213233"/>
              <a:gd name="connsiteY10" fmla="*/ 216661 h 230505"/>
              <a:gd name="connsiteX11" fmla="*/ 156590 w 213233"/>
              <a:gd name="connsiteY11" fmla="*/ 224155 h 230505"/>
              <a:gd name="connsiteX12" fmla="*/ 128651 w 213233"/>
              <a:gd name="connsiteY12" fmla="*/ 215772 h 230505"/>
              <a:gd name="connsiteX13" fmla="*/ 116458 w 213233"/>
              <a:gd name="connsiteY13" fmla="*/ 190500 h 230505"/>
              <a:gd name="connsiteX14" fmla="*/ 47878 w 213233"/>
              <a:gd name="connsiteY14" fmla="*/ 224155 h 230505"/>
              <a:gd name="connsiteX15" fmla="*/ 18160 w 213233"/>
              <a:gd name="connsiteY15" fmla="*/ 212470 h 230505"/>
              <a:gd name="connsiteX16" fmla="*/ 6350 w 213233"/>
              <a:gd name="connsiteY16" fmla="*/ 183133 h 230505"/>
              <a:gd name="connsiteX17" fmla="*/ 26923 w 213233"/>
              <a:gd name="connsiteY17" fmla="*/ 140080 h 230505"/>
              <a:gd name="connsiteX18" fmla="*/ 116458 w 213233"/>
              <a:gd name="connsiteY18" fmla="*/ 89280 h 230505"/>
              <a:gd name="connsiteX19" fmla="*/ 116458 w 213233"/>
              <a:gd name="connsiteY19" fmla="*/ 68325 h 230505"/>
              <a:gd name="connsiteX20" fmla="*/ 113791 w 213233"/>
              <a:gd name="connsiteY20" fmla="*/ 38607 h 230505"/>
              <a:gd name="connsiteX21" fmla="*/ 104140 w 213233"/>
              <a:gd name="connsiteY21" fmla="*/ 27812 h 230505"/>
              <a:gd name="connsiteX22" fmla="*/ 88010 w 213233"/>
              <a:gd name="connsiteY22" fmla="*/ 23240 h 230505"/>
              <a:gd name="connsiteX23" fmla="*/ 64134 w 213233"/>
              <a:gd name="connsiteY23" fmla="*/ 29718 h 230505"/>
              <a:gd name="connsiteX24" fmla="*/ 58420 w 213233"/>
              <a:gd name="connsiteY24" fmla="*/ 39115 h 230505"/>
              <a:gd name="connsiteX25" fmla="*/ 64642 w 213233"/>
              <a:gd name="connsiteY25" fmla="*/ 50672 h 230505"/>
              <a:gd name="connsiteX26" fmla="*/ 73152 w 213233"/>
              <a:gd name="connsiteY26" fmla="*/ 69214 h 230505"/>
              <a:gd name="connsiteX27" fmla="*/ 64896 w 213233"/>
              <a:gd name="connsiteY27" fmla="*/ 87883 h 230505"/>
              <a:gd name="connsiteX28" fmla="*/ 43688 w 213233"/>
              <a:gd name="connsiteY28" fmla="*/ 95630 h 230505"/>
              <a:gd name="connsiteX29" fmla="*/ 20065 w 213233"/>
              <a:gd name="connsiteY29" fmla="*/ 87121 h 230505"/>
              <a:gd name="connsiteX30" fmla="*/ 10540 w 213233"/>
              <a:gd name="connsiteY30" fmla="*/ 67182 h 230505"/>
              <a:gd name="connsiteX31" fmla="*/ 23367 w 213233"/>
              <a:gd name="connsiteY31" fmla="*/ 36575 h 230505"/>
              <a:gd name="connsiteX32" fmla="*/ 58801 w 213233"/>
              <a:gd name="connsiteY32" fmla="*/ 14096 h 230505"/>
              <a:gd name="connsiteX33" fmla="*/ 106171 w 213233"/>
              <a:gd name="connsiteY33" fmla="*/ 6350 h 2305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</a:cxnLst>
            <a:rect l="l" t="t" r="r" b="b"/>
            <a:pathLst>
              <a:path w="213233" h="230505">
                <a:moveTo>
                  <a:pt x="106171" y="6350"/>
                </a:moveTo>
                <a:cubicBezTo>
                  <a:pt x="125983" y="6350"/>
                  <a:pt x="141604" y="10540"/>
                  <a:pt x="153161" y="18922"/>
                </a:cubicBezTo>
                <a:cubicBezTo>
                  <a:pt x="164719" y="27304"/>
                  <a:pt x="172084" y="36448"/>
                  <a:pt x="175514" y="46227"/>
                </a:cubicBezTo>
                <a:cubicBezTo>
                  <a:pt x="177672" y="52450"/>
                  <a:pt x="178689" y="66801"/>
                  <a:pt x="178689" y="89280"/>
                </a:cubicBezTo>
                <a:lnTo>
                  <a:pt x="178689" y="170433"/>
                </a:lnTo>
                <a:cubicBezTo>
                  <a:pt x="178689" y="179958"/>
                  <a:pt x="179070" y="185927"/>
                  <a:pt x="179832" y="188340"/>
                </a:cubicBezTo>
                <a:cubicBezTo>
                  <a:pt x="180594" y="190753"/>
                  <a:pt x="181609" y="192658"/>
                  <a:pt x="183133" y="193801"/>
                </a:cubicBezTo>
                <a:cubicBezTo>
                  <a:pt x="184658" y="194944"/>
                  <a:pt x="186308" y="195579"/>
                  <a:pt x="188340" y="195579"/>
                </a:cubicBezTo>
                <a:cubicBezTo>
                  <a:pt x="192151" y="195579"/>
                  <a:pt x="196088" y="192786"/>
                  <a:pt x="200152" y="187325"/>
                </a:cubicBezTo>
                <a:lnTo>
                  <a:pt x="206883" y="192658"/>
                </a:lnTo>
                <a:cubicBezTo>
                  <a:pt x="199390" y="203707"/>
                  <a:pt x="191642" y="211708"/>
                  <a:pt x="183769" y="216661"/>
                </a:cubicBezTo>
                <a:cubicBezTo>
                  <a:pt x="175767" y="221741"/>
                  <a:pt x="166751" y="224155"/>
                  <a:pt x="156590" y="224155"/>
                </a:cubicBezTo>
                <a:cubicBezTo>
                  <a:pt x="144652" y="224155"/>
                  <a:pt x="135382" y="221361"/>
                  <a:pt x="128651" y="215772"/>
                </a:cubicBezTo>
                <a:cubicBezTo>
                  <a:pt x="122046" y="210184"/>
                  <a:pt x="117855" y="201802"/>
                  <a:pt x="116458" y="190500"/>
                </a:cubicBezTo>
                <a:cubicBezTo>
                  <a:pt x="90932" y="212978"/>
                  <a:pt x="68071" y="224155"/>
                  <a:pt x="47878" y="224155"/>
                </a:cubicBezTo>
                <a:cubicBezTo>
                  <a:pt x="35940" y="224155"/>
                  <a:pt x="26034" y="220218"/>
                  <a:pt x="18160" y="212470"/>
                </a:cubicBezTo>
                <a:cubicBezTo>
                  <a:pt x="10286" y="204596"/>
                  <a:pt x="6350" y="194818"/>
                  <a:pt x="6350" y="183133"/>
                </a:cubicBezTo>
                <a:cubicBezTo>
                  <a:pt x="6350" y="167131"/>
                  <a:pt x="13208" y="152907"/>
                  <a:pt x="26923" y="140080"/>
                </a:cubicBezTo>
                <a:cubicBezTo>
                  <a:pt x="40640" y="127380"/>
                  <a:pt x="70358" y="110489"/>
                  <a:pt x="116458" y="89280"/>
                </a:cubicBezTo>
                <a:lnTo>
                  <a:pt x="116458" y="68325"/>
                </a:lnTo>
                <a:cubicBezTo>
                  <a:pt x="116458" y="52577"/>
                  <a:pt x="115570" y="42671"/>
                  <a:pt x="113791" y="38607"/>
                </a:cubicBezTo>
                <a:cubicBezTo>
                  <a:pt x="112140" y="34416"/>
                  <a:pt x="108839" y="30861"/>
                  <a:pt x="104140" y="27812"/>
                </a:cubicBezTo>
                <a:cubicBezTo>
                  <a:pt x="99314" y="24764"/>
                  <a:pt x="93979" y="23240"/>
                  <a:pt x="88010" y="23240"/>
                </a:cubicBezTo>
                <a:cubicBezTo>
                  <a:pt x="78358" y="23240"/>
                  <a:pt x="70358" y="25400"/>
                  <a:pt x="64134" y="29718"/>
                </a:cubicBezTo>
                <a:cubicBezTo>
                  <a:pt x="60325" y="32384"/>
                  <a:pt x="58420" y="35559"/>
                  <a:pt x="58420" y="39115"/>
                </a:cubicBezTo>
                <a:cubicBezTo>
                  <a:pt x="58420" y="42290"/>
                  <a:pt x="60452" y="46100"/>
                  <a:pt x="64642" y="50672"/>
                </a:cubicBezTo>
                <a:cubicBezTo>
                  <a:pt x="70230" y="57150"/>
                  <a:pt x="73152" y="63245"/>
                  <a:pt x="73152" y="69214"/>
                </a:cubicBezTo>
                <a:cubicBezTo>
                  <a:pt x="73152" y="76580"/>
                  <a:pt x="70358" y="82803"/>
                  <a:pt x="64896" y="87883"/>
                </a:cubicBezTo>
                <a:cubicBezTo>
                  <a:pt x="59563" y="92963"/>
                  <a:pt x="52451" y="95630"/>
                  <a:pt x="43688" y="95630"/>
                </a:cubicBezTo>
                <a:cubicBezTo>
                  <a:pt x="34290" y="95630"/>
                  <a:pt x="26415" y="92709"/>
                  <a:pt x="20065" y="87121"/>
                </a:cubicBezTo>
                <a:cubicBezTo>
                  <a:pt x="13715" y="81406"/>
                  <a:pt x="10540" y="74802"/>
                  <a:pt x="10540" y="67182"/>
                </a:cubicBezTo>
                <a:cubicBezTo>
                  <a:pt x="10540" y="56514"/>
                  <a:pt x="14858" y="46227"/>
                  <a:pt x="23367" y="36575"/>
                </a:cubicBezTo>
                <a:cubicBezTo>
                  <a:pt x="31750" y="26796"/>
                  <a:pt x="43688" y="19303"/>
                  <a:pt x="58801" y="14096"/>
                </a:cubicBezTo>
                <a:cubicBezTo>
                  <a:pt x="74040" y="8889"/>
                  <a:pt x="89789" y="6350"/>
                  <a:pt x="10617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4775327" y="589280"/>
            <a:ext cx="237997" cy="227583"/>
          </a:xfrm>
          <a:custGeom>
            <a:avLst/>
            <a:gdLst>
              <a:gd name="connsiteX0" fmla="*/ 153923 w 237997"/>
              <a:gd name="connsiteY0" fmla="*/ 6350 h 227583"/>
              <a:gd name="connsiteX1" fmla="*/ 187705 w 237997"/>
              <a:gd name="connsiteY1" fmla="*/ 17525 h 227583"/>
              <a:gd name="connsiteX2" fmla="*/ 205485 w 237997"/>
              <a:gd name="connsiteY2" fmla="*/ 45593 h 227583"/>
              <a:gd name="connsiteX3" fmla="*/ 209041 w 237997"/>
              <a:gd name="connsiteY3" fmla="*/ 94487 h 227583"/>
              <a:gd name="connsiteX4" fmla="*/ 209041 w 237997"/>
              <a:gd name="connsiteY4" fmla="*/ 175768 h 227583"/>
              <a:gd name="connsiteX5" fmla="*/ 213486 w 237997"/>
              <a:gd name="connsiteY5" fmla="*/ 205739 h 227583"/>
              <a:gd name="connsiteX6" fmla="*/ 231647 w 237997"/>
              <a:gd name="connsiteY6" fmla="*/ 213232 h 227583"/>
              <a:gd name="connsiteX7" fmla="*/ 231647 w 237997"/>
              <a:gd name="connsiteY7" fmla="*/ 221233 h 227583"/>
              <a:gd name="connsiteX8" fmla="*/ 126110 w 237997"/>
              <a:gd name="connsiteY8" fmla="*/ 221233 h 227583"/>
              <a:gd name="connsiteX9" fmla="*/ 126110 w 237997"/>
              <a:gd name="connsiteY9" fmla="*/ 213232 h 227583"/>
              <a:gd name="connsiteX10" fmla="*/ 143001 w 237997"/>
              <a:gd name="connsiteY10" fmla="*/ 203453 h 227583"/>
              <a:gd name="connsiteX11" fmla="*/ 146557 w 237997"/>
              <a:gd name="connsiteY11" fmla="*/ 175768 h 227583"/>
              <a:gd name="connsiteX12" fmla="*/ 146557 w 237997"/>
              <a:gd name="connsiteY12" fmla="*/ 82803 h 227583"/>
              <a:gd name="connsiteX13" fmla="*/ 144526 w 237997"/>
              <a:gd name="connsiteY13" fmla="*/ 50545 h 227583"/>
              <a:gd name="connsiteX14" fmla="*/ 137794 w 237997"/>
              <a:gd name="connsiteY14" fmla="*/ 40131 h 227583"/>
              <a:gd name="connsiteX15" fmla="*/ 127126 w 237997"/>
              <a:gd name="connsiteY15" fmla="*/ 36448 h 227583"/>
              <a:gd name="connsiteX16" fmla="*/ 91439 w 237997"/>
              <a:gd name="connsiteY16" fmla="*/ 63880 h 227583"/>
              <a:gd name="connsiteX17" fmla="*/ 91439 w 237997"/>
              <a:gd name="connsiteY17" fmla="*/ 175768 h 227583"/>
              <a:gd name="connsiteX18" fmla="*/ 95757 w 237997"/>
              <a:gd name="connsiteY18" fmla="*/ 205486 h 227583"/>
              <a:gd name="connsiteX19" fmla="*/ 112013 w 237997"/>
              <a:gd name="connsiteY19" fmla="*/ 213232 h 227583"/>
              <a:gd name="connsiteX20" fmla="*/ 112013 w 237997"/>
              <a:gd name="connsiteY20" fmla="*/ 221233 h 227583"/>
              <a:gd name="connsiteX21" fmla="*/ 6350 w 237997"/>
              <a:gd name="connsiteY21" fmla="*/ 221233 h 227583"/>
              <a:gd name="connsiteX22" fmla="*/ 6350 w 237997"/>
              <a:gd name="connsiteY22" fmla="*/ 213232 h 227583"/>
              <a:gd name="connsiteX23" fmla="*/ 25145 w 237997"/>
              <a:gd name="connsiteY23" fmla="*/ 204723 h 227583"/>
              <a:gd name="connsiteX24" fmla="*/ 28955 w 237997"/>
              <a:gd name="connsiteY24" fmla="*/ 175768 h 227583"/>
              <a:gd name="connsiteX25" fmla="*/ 28955 w 237997"/>
              <a:gd name="connsiteY25" fmla="*/ 57911 h 227583"/>
              <a:gd name="connsiteX26" fmla="*/ 24638 w 237997"/>
              <a:gd name="connsiteY26" fmla="*/ 28447 h 227583"/>
              <a:gd name="connsiteX27" fmla="*/ 6350 w 237997"/>
              <a:gd name="connsiteY27" fmla="*/ 20827 h 227583"/>
              <a:gd name="connsiteX28" fmla="*/ 6350 w 237997"/>
              <a:gd name="connsiteY28" fmla="*/ 12572 h 227583"/>
              <a:gd name="connsiteX29" fmla="*/ 91439 w 237997"/>
              <a:gd name="connsiteY29" fmla="*/ 12572 h 227583"/>
              <a:gd name="connsiteX30" fmla="*/ 91439 w 237997"/>
              <a:gd name="connsiteY30" fmla="*/ 39496 h 227583"/>
              <a:gd name="connsiteX31" fmla="*/ 122301 w 237997"/>
              <a:gd name="connsiteY31" fmla="*/ 14223 h 227583"/>
              <a:gd name="connsiteX32" fmla="*/ 153923 w 237997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7" h="227583">
                <a:moveTo>
                  <a:pt x="153923" y="6350"/>
                </a:moveTo>
                <a:cubicBezTo>
                  <a:pt x="167513" y="6350"/>
                  <a:pt x="178688" y="10032"/>
                  <a:pt x="187705" y="17525"/>
                </a:cubicBezTo>
                <a:cubicBezTo>
                  <a:pt x="196595" y="25018"/>
                  <a:pt x="202564" y="34416"/>
                  <a:pt x="205485" y="45593"/>
                </a:cubicBezTo>
                <a:cubicBezTo>
                  <a:pt x="207898" y="54101"/>
                  <a:pt x="209041" y="70357"/>
                  <a:pt x="209041" y="94487"/>
                </a:cubicBezTo>
                <a:lnTo>
                  <a:pt x="209041" y="175768"/>
                </a:lnTo>
                <a:cubicBezTo>
                  <a:pt x="209041" y="191769"/>
                  <a:pt x="210565" y="201802"/>
                  <a:pt x="213486" y="205739"/>
                </a:cubicBezTo>
                <a:cubicBezTo>
                  <a:pt x="216407" y="209676"/>
                  <a:pt x="222376" y="212216"/>
                  <a:pt x="231647" y="213232"/>
                </a:cubicBezTo>
                <a:lnTo>
                  <a:pt x="231647" y="221233"/>
                </a:lnTo>
                <a:lnTo>
                  <a:pt x="126110" y="221233"/>
                </a:lnTo>
                <a:lnTo>
                  <a:pt x="126110" y="213232"/>
                </a:lnTo>
                <a:cubicBezTo>
                  <a:pt x="133984" y="212216"/>
                  <a:pt x="139572" y="208914"/>
                  <a:pt x="143001" y="203453"/>
                </a:cubicBezTo>
                <a:cubicBezTo>
                  <a:pt x="145414" y="199643"/>
                  <a:pt x="146557" y="190500"/>
                  <a:pt x="146557" y="175768"/>
                </a:cubicBezTo>
                <a:lnTo>
                  <a:pt x="146557" y="82803"/>
                </a:lnTo>
                <a:cubicBezTo>
                  <a:pt x="146557" y="65786"/>
                  <a:pt x="145922" y="54990"/>
                  <a:pt x="144526" y="50545"/>
                </a:cubicBezTo>
                <a:cubicBezTo>
                  <a:pt x="143255" y="45973"/>
                  <a:pt x="140969" y="42544"/>
                  <a:pt x="137794" y="40131"/>
                </a:cubicBezTo>
                <a:cubicBezTo>
                  <a:pt x="134619" y="37718"/>
                  <a:pt x="131063" y="36448"/>
                  <a:pt x="127126" y="36448"/>
                </a:cubicBezTo>
                <a:cubicBezTo>
                  <a:pt x="114426" y="36448"/>
                  <a:pt x="102488" y="45593"/>
                  <a:pt x="91439" y="63880"/>
                </a:cubicBezTo>
                <a:lnTo>
                  <a:pt x="91439" y="175768"/>
                </a:lnTo>
                <a:cubicBezTo>
                  <a:pt x="91439" y="191388"/>
                  <a:pt x="92836" y="201294"/>
                  <a:pt x="95757" y="205486"/>
                </a:cubicBezTo>
                <a:cubicBezTo>
                  <a:pt x="98678" y="209550"/>
                  <a:pt x="104139" y="212216"/>
                  <a:pt x="112013" y="213232"/>
                </a:cubicBezTo>
                <a:lnTo>
                  <a:pt x="112013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5" y="204723"/>
                </a:cubicBezTo>
                <a:cubicBezTo>
                  <a:pt x="27685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6" y="24511"/>
                  <a:pt x="15620" y="21970"/>
                  <a:pt x="6350" y="20827"/>
                </a:cubicBezTo>
                <a:lnTo>
                  <a:pt x="6350" y="12572"/>
                </a:lnTo>
                <a:lnTo>
                  <a:pt x="91439" y="12572"/>
                </a:lnTo>
                <a:lnTo>
                  <a:pt x="91439" y="39496"/>
                </a:lnTo>
                <a:cubicBezTo>
                  <a:pt x="102107" y="27939"/>
                  <a:pt x="112394" y="19557"/>
                  <a:pt x="122301" y="14223"/>
                </a:cubicBezTo>
                <a:cubicBezTo>
                  <a:pt x="132079" y="8889"/>
                  <a:pt x="142620" y="6350"/>
                  <a:pt x="153923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4547615" y="589280"/>
            <a:ext cx="208534" cy="233933"/>
          </a:xfrm>
          <a:custGeom>
            <a:avLst/>
            <a:gdLst>
              <a:gd name="connsiteX0" fmla="*/ 103759 w 208534"/>
              <a:gd name="connsiteY0" fmla="*/ 6350 h 233933"/>
              <a:gd name="connsiteX1" fmla="*/ 154432 w 208534"/>
              <a:gd name="connsiteY1" fmla="*/ 20319 h 233933"/>
              <a:gd name="connsiteX2" fmla="*/ 189992 w 208534"/>
              <a:gd name="connsiteY2" fmla="*/ 60325 h 233933"/>
              <a:gd name="connsiteX3" fmla="*/ 202184 w 208534"/>
              <a:gd name="connsiteY3" fmla="*/ 116966 h 233933"/>
              <a:gd name="connsiteX4" fmla="*/ 179578 w 208534"/>
              <a:gd name="connsiteY4" fmla="*/ 191388 h 233933"/>
              <a:gd name="connsiteX5" fmla="*/ 104394 w 208534"/>
              <a:gd name="connsiteY5" fmla="*/ 227583 h 233933"/>
              <a:gd name="connsiteX6" fmla="*/ 31877 w 208534"/>
              <a:gd name="connsiteY6" fmla="*/ 194436 h 233933"/>
              <a:gd name="connsiteX7" fmla="*/ 6350 w 208534"/>
              <a:gd name="connsiteY7" fmla="*/ 117855 h 233933"/>
              <a:gd name="connsiteX8" fmla="*/ 32385 w 208534"/>
              <a:gd name="connsiteY8" fmla="*/ 39623 h 233933"/>
              <a:gd name="connsiteX9" fmla="*/ 103759 w 208534"/>
              <a:gd name="connsiteY9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08534" h="233933">
                <a:moveTo>
                  <a:pt x="103759" y="6350"/>
                </a:moveTo>
                <a:cubicBezTo>
                  <a:pt x="121920" y="6350"/>
                  <a:pt x="138811" y="10921"/>
                  <a:pt x="154432" y="20319"/>
                </a:cubicBezTo>
                <a:cubicBezTo>
                  <a:pt x="170053" y="29718"/>
                  <a:pt x="181864" y="43052"/>
                  <a:pt x="189992" y="60325"/>
                </a:cubicBezTo>
                <a:cubicBezTo>
                  <a:pt x="198120" y="77596"/>
                  <a:pt x="202184" y="96519"/>
                  <a:pt x="202184" y="116966"/>
                </a:cubicBezTo>
                <a:cubicBezTo>
                  <a:pt x="202184" y="146684"/>
                  <a:pt x="194691" y="171450"/>
                  <a:pt x="179578" y="191388"/>
                </a:cubicBezTo>
                <a:cubicBezTo>
                  <a:pt x="161417" y="215518"/>
                  <a:pt x="136398" y="227583"/>
                  <a:pt x="104394" y="227583"/>
                </a:cubicBezTo>
                <a:cubicBezTo>
                  <a:pt x="73025" y="227583"/>
                  <a:pt x="48768" y="216534"/>
                  <a:pt x="31877" y="194436"/>
                </a:cubicBezTo>
                <a:cubicBezTo>
                  <a:pt x="14859" y="172465"/>
                  <a:pt x="6350" y="146938"/>
                  <a:pt x="6350" y="117855"/>
                </a:cubicBezTo>
                <a:cubicBezTo>
                  <a:pt x="6350" y="88011"/>
                  <a:pt x="15113" y="61975"/>
                  <a:pt x="32385" y="39623"/>
                </a:cubicBezTo>
                <a:cubicBezTo>
                  <a:pt x="49784" y="17398"/>
                  <a:pt x="73533" y="6350"/>
                  <a:pt x="10375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244466" y="589280"/>
            <a:ext cx="156210" cy="233933"/>
          </a:xfrm>
          <a:custGeom>
            <a:avLst/>
            <a:gdLst>
              <a:gd name="connsiteX0" fmla="*/ 70992 w 156210"/>
              <a:gd name="connsiteY0" fmla="*/ 6350 h 233933"/>
              <a:gd name="connsiteX1" fmla="*/ 103886 w 156210"/>
              <a:gd name="connsiteY1" fmla="*/ 14604 h 233933"/>
              <a:gd name="connsiteX2" fmla="*/ 113665 w 156210"/>
              <a:gd name="connsiteY2" fmla="*/ 17906 h 233933"/>
              <a:gd name="connsiteX3" fmla="*/ 120142 w 156210"/>
              <a:gd name="connsiteY3" fmla="*/ 16255 h 233933"/>
              <a:gd name="connsiteX4" fmla="*/ 128016 w 156210"/>
              <a:gd name="connsiteY4" fmla="*/ 6730 h 233933"/>
              <a:gd name="connsiteX5" fmla="*/ 135509 w 156210"/>
              <a:gd name="connsiteY5" fmla="*/ 6730 h 233933"/>
              <a:gd name="connsiteX6" fmla="*/ 138938 w 156210"/>
              <a:gd name="connsiteY6" fmla="*/ 77977 h 233933"/>
              <a:gd name="connsiteX7" fmla="*/ 131317 w 156210"/>
              <a:gd name="connsiteY7" fmla="*/ 77977 h 233933"/>
              <a:gd name="connsiteX8" fmla="*/ 103123 w 156210"/>
              <a:gd name="connsiteY8" fmla="*/ 34670 h 233933"/>
              <a:gd name="connsiteX9" fmla="*/ 73914 w 156210"/>
              <a:gd name="connsiteY9" fmla="*/ 22986 h 233933"/>
              <a:gd name="connsiteX10" fmla="*/ 58292 w 156210"/>
              <a:gd name="connsiteY10" fmla="*/ 29209 h 233933"/>
              <a:gd name="connsiteX11" fmla="*/ 51816 w 156210"/>
              <a:gd name="connsiteY11" fmla="*/ 43306 h 233933"/>
              <a:gd name="connsiteX12" fmla="*/ 56261 w 156210"/>
              <a:gd name="connsiteY12" fmla="*/ 54990 h 233933"/>
              <a:gd name="connsiteX13" fmla="*/ 96266 w 156210"/>
              <a:gd name="connsiteY13" fmla="*/ 86359 h 233933"/>
              <a:gd name="connsiteX14" fmla="*/ 139446 w 156210"/>
              <a:gd name="connsiteY14" fmla="*/ 124078 h 233933"/>
              <a:gd name="connsiteX15" fmla="*/ 149860 w 156210"/>
              <a:gd name="connsiteY15" fmla="*/ 158750 h 233933"/>
              <a:gd name="connsiteX16" fmla="*/ 141097 w 156210"/>
              <a:gd name="connsiteY16" fmla="*/ 192912 h 233933"/>
              <a:gd name="connsiteX17" fmla="*/ 116586 w 156210"/>
              <a:gd name="connsiteY17" fmla="*/ 218566 h 233933"/>
              <a:gd name="connsiteX18" fmla="*/ 81534 w 156210"/>
              <a:gd name="connsiteY18" fmla="*/ 227583 h 233933"/>
              <a:gd name="connsiteX19" fmla="*/ 41529 w 156210"/>
              <a:gd name="connsiteY19" fmla="*/ 218186 h 233933"/>
              <a:gd name="connsiteX20" fmla="*/ 32385 w 156210"/>
              <a:gd name="connsiteY20" fmla="*/ 215645 h 233933"/>
              <a:gd name="connsiteX21" fmla="*/ 20192 w 156210"/>
              <a:gd name="connsiteY21" fmla="*/ 226822 h 233933"/>
              <a:gd name="connsiteX22" fmla="*/ 12827 w 156210"/>
              <a:gd name="connsiteY22" fmla="*/ 226822 h 233933"/>
              <a:gd name="connsiteX23" fmla="*/ 9271 w 156210"/>
              <a:gd name="connsiteY23" fmla="*/ 151891 h 233933"/>
              <a:gd name="connsiteX24" fmla="*/ 16764 w 156210"/>
              <a:gd name="connsiteY24" fmla="*/ 151891 h 233933"/>
              <a:gd name="connsiteX25" fmla="*/ 44323 w 156210"/>
              <a:gd name="connsiteY25" fmla="*/ 196087 h 233933"/>
              <a:gd name="connsiteX26" fmla="*/ 77470 w 156210"/>
              <a:gd name="connsiteY26" fmla="*/ 210819 h 233933"/>
              <a:gd name="connsiteX27" fmla="*/ 94996 w 156210"/>
              <a:gd name="connsiteY27" fmla="*/ 204215 h 233933"/>
              <a:gd name="connsiteX28" fmla="*/ 101854 w 156210"/>
              <a:gd name="connsiteY28" fmla="*/ 188213 h 233933"/>
              <a:gd name="connsiteX29" fmla="*/ 95123 w 156210"/>
              <a:gd name="connsiteY29" fmla="*/ 169671 h 233933"/>
              <a:gd name="connsiteX30" fmla="*/ 65278 w 156210"/>
              <a:gd name="connsiteY30" fmla="*/ 146050 h 233933"/>
              <a:gd name="connsiteX31" fmla="*/ 21082 w 156210"/>
              <a:gd name="connsiteY31" fmla="*/ 109854 h 233933"/>
              <a:gd name="connsiteX32" fmla="*/ 6350 w 156210"/>
              <a:gd name="connsiteY32" fmla="*/ 69468 h 233933"/>
              <a:gd name="connsiteX33" fmla="*/ 22986 w 156210"/>
              <a:gd name="connsiteY33" fmla="*/ 25780 h 233933"/>
              <a:gd name="connsiteX34" fmla="*/ 70992 w 156210"/>
              <a:gd name="connsiteY3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</a:cxnLst>
            <a:rect l="l" t="t" r="r" b="b"/>
            <a:pathLst>
              <a:path w="156210" h="233933">
                <a:moveTo>
                  <a:pt x="70992" y="6350"/>
                </a:moveTo>
                <a:cubicBezTo>
                  <a:pt x="82296" y="6350"/>
                  <a:pt x="93345" y="9016"/>
                  <a:pt x="103886" y="14604"/>
                </a:cubicBezTo>
                <a:cubicBezTo>
                  <a:pt x="107823" y="16763"/>
                  <a:pt x="111125" y="17906"/>
                  <a:pt x="113665" y="17906"/>
                </a:cubicBezTo>
                <a:cubicBezTo>
                  <a:pt x="116332" y="17906"/>
                  <a:pt x="118491" y="17398"/>
                  <a:pt x="120142" y="16255"/>
                </a:cubicBezTo>
                <a:cubicBezTo>
                  <a:pt x="121792" y="15112"/>
                  <a:pt x="124460" y="11937"/>
                  <a:pt x="128016" y="6730"/>
                </a:cubicBezTo>
                <a:lnTo>
                  <a:pt x="135509" y="6730"/>
                </a:lnTo>
                <a:lnTo>
                  <a:pt x="138938" y="77977"/>
                </a:lnTo>
                <a:lnTo>
                  <a:pt x="131317" y="77977"/>
                </a:lnTo>
                <a:cubicBezTo>
                  <a:pt x="122301" y="56768"/>
                  <a:pt x="112776" y="42418"/>
                  <a:pt x="103123" y="34670"/>
                </a:cubicBezTo>
                <a:cubicBezTo>
                  <a:pt x="93345" y="26923"/>
                  <a:pt x="83566" y="22986"/>
                  <a:pt x="73914" y="22986"/>
                </a:cubicBezTo>
                <a:cubicBezTo>
                  <a:pt x="67817" y="22986"/>
                  <a:pt x="62611" y="25018"/>
                  <a:pt x="58292" y="29209"/>
                </a:cubicBezTo>
                <a:cubicBezTo>
                  <a:pt x="53975" y="33273"/>
                  <a:pt x="51816" y="37972"/>
                  <a:pt x="51816" y="43306"/>
                </a:cubicBezTo>
                <a:cubicBezTo>
                  <a:pt x="51816" y="47370"/>
                  <a:pt x="53340" y="51180"/>
                  <a:pt x="56261" y="54990"/>
                </a:cubicBezTo>
                <a:cubicBezTo>
                  <a:pt x="61086" y="61086"/>
                  <a:pt x="74422" y="71500"/>
                  <a:pt x="96266" y="86359"/>
                </a:cubicBezTo>
                <a:cubicBezTo>
                  <a:pt x="118110" y="101091"/>
                  <a:pt x="132588" y="113664"/>
                  <a:pt x="139446" y="124078"/>
                </a:cubicBezTo>
                <a:cubicBezTo>
                  <a:pt x="146430" y="134365"/>
                  <a:pt x="149860" y="145922"/>
                  <a:pt x="149860" y="158750"/>
                </a:cubicBezTo>
                <a:cubicBezTo>
                  <a:pt x="149860" y="170433"/>
                  <a:pt x="146939" y="181736"/>
                  <a:pt x="141097" y="192912"/>
                </a:cubicBezTo>
                <a:cubicBezTo>
                  <a:pt x="135382" y="204088"/>
                  <a:pt x="127127" y="212597"/>
                  <a:pt x="116586" y="218566"/>
                </a:cubicBezTo>
                <a:cubicBezTo>
                  <a:pt x="106045" y="224536"/>
                  <a:pt x="94361" y="227583"/>
                  <a:pt x="81534" y="227583"/>
                </a:cubicBezTo>
                <a:cubicBezTo>
                  <a:pt x="71628" y="227583"/>
                  <a:pt x="58292" y="224408"/>
                  <a:pt x="41529" y="218186"/>
                </a:cubicBezTo>
                <a:cubicBezTo>
                  <a:pt x="37084" y="216534"/>
                  <a:pt x="34036" y="215645"/>
                  <a:pt x="32385" y="215645"/>
                </a:cubicBezTo>
                <a:cubicBezTo>
                  <a:pt x="27559" y="215645"/>
                  <a:pt x="23367" y="219455"/>
                  <a:pt x="20192" y="226822"/>
                </a:cubicBezTo>
                <a:lnTo>
                  <a:pt x="12827" y="226822"/>
                </a:lnTo>
                <a:lnTo>
                  <a:pt x="9271" y="151891"/>
                </a:lnTo>
                <a:lnTo>
                  <a:pt x="16764" y="151891"/>
                </a:lnTo>
                <a:cubicBezTo>
                  <a:pt x="23495" y="171450"/>
                  <a:pt x="32639" y="186181"/>
                  <a:pt x="44323" y="196087"/>
                </a:cubicBezTo>
                <a:cubicBezTo>
                  <a:pt x="56007" y="205866"/>
                  <a:pt x="67055" y="210819"/>
                  <a:pt x="77470" y="210819"/>
                </a:cubicBezTo>
                <a:cubicBezTo>
                  <a:pt x="84709" y="210819"/>
                  <a:pt x="90551" y="208533"/>
                  <a:pt x="94996" y="204215"/>
                </a:cubicBezTo>
                <a:cubicBezTo>
                  <a:pt x="99567" y="199770"/>
                  <a:pt x="101854" y="194436"/>
                  <a:pt x="101854" y="188213"/>
                </a:cubicBezTo>
                <a:cubicBezTo>
                  <a:pt x="101854" y="181101"/>
                  <a:pt x="99567" y="174878"/>
                  <a:pt x="95123" y="169671"/>
                </a:cubicBezTo>
                <a:cubicBezTo>
                  <a:pt x="90678" y="164464"/>
                  <a:pt x="80772" y="156590"/>
                  <a:pt x="65278" y="146050"/>
                </a:cubicBezTo>
                <a:cubicBezTo>
                  <a:pt x="42417" y="130301"/>
                  <a:pt x="27686" y="118236"/>
                  <a:pt x="21082" y="109854"/>
                </a:cubicBezTo>
                <a:cubicBezTo>
                  <a:pt x="11176" y="97662"/>
                  <a:pt x="6350" y="84200"/>
                  <a:pt x="6350" y="69468"/>
                </a:cubicBezTo>
                <a:cubicBezTo>
                  <a:pt x="6350" y="53339"/>
                  <a:pt x="11811" y="38861"/>
                  <a:pt x="22986" y="25780"/>
                </a:cubicBezTo>
                <a:cubicBezTo>
                  <a:pt x="34036" y="12826"/>
                  <a:pt x="50038" y="6350"/>
                  <a:pt x="7099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14521" y="589280"/>
            <a:ext cx="187960" cy="233933"/>
          </a:xfrm>
          <a:custGeom>
            <a:avLst/>
            <a:gdLst>
              <a:gd name="connsiteX0" fmla="*/ 104901 w 187960"/>
              <a:gd name="connsiteY0" fmla="*/ 6350 h 233933"/>
              <a:gd name="connsiteX1" fmla="*/ 156336 w 187960"/>
              <a:gd name="connsiteY1" fmla="*/ 22605 h 233933"/>
              <a:gd name="connsiteX2" fmla="*/ 175386 w 187960"/>
              <a:gd name="connsiteY2" fmla="*/ 58927 h 233933"/>
              <a:gd name="connsiteX3" fmla="*/ 167639 w 187960"/>
              <a:gd name="connsiteY3" fmla="*/ 79247 h 233933"/>
              <a:gd name="connsiteX4" fmla="*/ 147446 w 187960"/>
              <a:gd name="connsiteY4" fmla="*/ 86868 h 233933"/>
              <a:gd name="connsiteX5" fmla="*/ 125729 w 187960"/>
              <a:gd name="connsiteY5" fmla="*/ 78231 h 233933"/>
              <a:gd name="connsiteX6" fmla="*/ 115061 w 187960"/>
              <a:gd name="connsiteY6" fmla="*/ 47116 h 233933"/>
              <a:gd name="connsiteX7" fmla="*/ 108584 w 187960"/>
              <a:gd name="connsiteY7" fmla="*/ 27558 h 233933"/>
              <a:gd name="connsiteX8" fmla="*/ 96646 w 187960"/>
              <a:gd name="connsiteY8" fmla="*/ 21970 h 233933"/>
              <a:gd name="connsiteX9" fmla="*/ 78232 w 187960"/>
              <a:gd name="connsiteY9" fmla="*/ 33273 h 233933"/>
              <a:gd name="connsiteX10" fmla="*/ 66675 w 187960"/>
              <a:gd name="connsiteY10" fmla="*/ 85978 h 233933"/>
              <a:gd name="connsiteX11" fmla="*/ 76072 w 187960"/>
              <a:gd name="connsiteY11" fmla="*/ 142366 h 233933"/>
              <a:gd name="connsiteX12" fmla="*/ 101726 w 187960"/>
              <a:gd name="connsiteY12" fmla="*/ 182371 h 233933"/>
              <a:gd name="connsiteX13" fmla="*/ 130682 w 187960"/>
              <a:gd name="connsiteY13" fmla="*/ 192023 h 233933"/>
              <a:gd name="connsiteX14" fmla="*/ 151510 w 187960"/>
              <a:gd name="connsiteY14" fmla="*/ 186943 h 233933"/>
              <a:gd name="connsiteX15" fmla="*/ 174751 w 187960"/>
              <a:gd name="connsiteY15" fmla="*/ 167512 h 233933"/>
              <a:gd name="connsiteX16" fmla="*/ 181609 w 187960"/>
              <a:gd name="connsiteY16" fmla="*/ 172846 h 233933"/>
              <a:gd name="connsiteX17" fmla="*/ 144907 w 187960"/>
              <a:gd name="connsiteY17" fmla="*/ 213994 h 233933"/>
              <a:gd name="connsiteX18" fmla="*/ 98170 w 187960"/>
              <a:gd name="connsiteY18" fmla="*/ 227583 h 233933"/>
              <a:gd name="connsiteX19" fmla="*/ 31369 w 187960"/>
              <a:gd name="connsiteY19" fmla="*/ 196087 h 233933"/>
              <a:gd name="connsiteX20" fmla="*/ 6350 w 187960"/>
              <a:gd name="connsiteY20" fmla="*/ 120395 h 233933"/>
              <a:gd name="connsiteX21" fmla="*/ 29209 w 187960"/>
              <a:gd name="connsiteY21" fmla="*/ 45338 h 233933"/>
              <a:gd name="connsiteX22" fmla="*/ 104901 w 187960"/>
              <a:gd name="connsiteY22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187960" h="233933">
                <a:moveTo>
                  <a:pt x="104901" y="6350"/>
                </a:moveTo>
                <a:cubicBezTo>
                  <a:pt x="126364" y="6350"/>
                  <a:pt x="143636" y="11683"/>
                  <a:pt x="156336" y="22605"/>
                </a:cubicBezTo>
                <a:cubicBezTo>
                  <a:pt x="169036" y="33400"/>
                  <a:pt x="175386" y="45593"/>
                  <a:pt x="175386" y="58927"/>
                </a:cubicBezTo>
                <a:cubicBezTo>
                  <a:pt x="175386" y="67436"/>
                  <a:pt x="172846" y="74294"/>
                  <a:pt x="167639" y="79247"/>
                </a:cubicBezTo>
                <a:cubicBezTo>
                  <a:pt x="162559" y="84327"/>
                  <a:pt x="155828" y="86868"/>
                  <a:pt x="147446" y="86868"/>
                </a:cubicBezTo>
                <a:cubicBezTo>
                  <a:pt x="138683" y="86868"/>
                  <a:pt x="131444" y="83946"/>
                  <a:pt x="125729" y="78231"/>
                </a:cubicBezTo>
                <a:cubicBezTo>
                  <a:pt x="120014" y="72389"/>
                  <a:pt x="116458" y="61975"/>
                  <a:pt x="115061" y="47116"/>
                </a:cubicBezTo>
                <a:cubicBezTo>
                  <a:pt x="114172" y="37718"/>
                  <a:pt x="112013" y="31241"/>
                  <a:pt x="108584" y="27558"/>
                </a:cubicBezTo>
                <a:cubicBezTo>
                  <a:pt x="105282" y="23748"/>
                  <a:pt x="101219" y="21970"/>
                  <a:pt x="96646" y="21970"/>
                </a:cubicBezTo>
                <a:cubicBezTo>
                  <a:pt x="89407" y="21970"/>
                  <a:pt x="83311" y="25653"/>
                  <a:pt x="78232" y="33273"/>
                </a:cubicBezTo>
                <a:cubicBezTo>
                  <a:pt x="70484" y="44703"/>
                  <a:pt x="66675" y="62356"/>
                  <a:pt x="66675" y="85978"/>
                </a:cubicBezTo>
                <a:cubicBezTo>
                  <a:pt x="66675" y="105663"/>
                  <a:pt x="69850" y="124459"/>
                  <a:pt x="76072" y="142366"/>
                </a:cubicBezTo>
                <a:cubicBezTo>
                  <a:pt x="82295" y="160273"/>
                  <a:pt x="90804" y="173608"/>
                  <a:pt x="101726" y="182371"/>
                </a:cubicBezTo>
                <a:cubicBezTo>
                  <a:pt x="109854" y="188848"/>
                  <a:pt x="119633" y="192023"/>
                  <a:pt x="130682" y="192023"/>
                </a:cubicBezTo>
                <a:cubicBezTo>
                  <a:pt x="138048" y="192023"/>
                  <a:pt x="144907" y="190372"/>
                  <a:pt x="151510" y="186943"/>
                </a:cubicBezTo>
                <a:cubicBezTo>
                  <a:pt x="158114" y="183514"/>
                  <a:pt x="165734" y="177037"/>
                  <a:pt x="174751" y="167512"/>
                </a:cubicBezTo>
                <a:lnTo>
                  <a:pt x="181609" y="172846"/>
                </a:lnTo>
                <a:cubicBezTo>
                  <a:pt x="171830" y="191261"/>
                  <a:pt x="159638" y="204977"/>
                  <a:pt x="144907" y="213994"/>
                </a:cubicBezTo>
                <a:cubicBezTo>
                  <a:pt x="130301" y="223011"/>
                  <a:pt x="114680" y="227583"/>
                  <a:pt x="98170" y="227583"/>
                </a:cubicBezTo>
                <a:cubicBezTo>
                  <a:pt x="70357" y="227583"/>
                  <a:pt x="48132" y="217043"/>
                  <a:pt x="31369" y="196087"/>
                </a:cubicBezTo>
                <a:cubicBezTo>
                  <a:pt x="14732" y="175005"/>
                  <a:pt x="6350" y="149859"/>
                  <a:pt x="6350" y="120395"/>
                </a:cubicBezTo>
                <a:cubicBezTo>
                  <a:pt x="6350" y="91947"/>
                  <a:pt x="13969" y="66928"/>
                  <a:pt x="29209" y="45338"/>
                </a:cubicBezTo>
                <a:cubicBezTo>
                  <a:pt x="47497" y="19303"/>
                  <a:pt x="72644" y="6350"/>
                  <a:pt x="104901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712083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0 w 187325"/>
              <a:gd name="connsiteY3" fmla="*/ 109473 h 233933"/>
              <a:gd name="connsiteX4" fmla="*/ 88519 w 187325"/>
              <a:gd name="connsiteY4" fmla="*/ 175005 h 233933"/>
              <a:gd name="connsiteX5" fmla="*/ 125602 w 187325"/>
              <a:gd name="connsiteY5" fmla="*/ 193547 h 233933"/>
              <a:gd name="connsiteX6" fmla="*/ 149859 w 187325"/>
              <a:gd name="connsiteY6" fmla="*/ 186054 h 233933"/>
              <a:gd name="connsiteX7" fmla="*/ 173354 w 187325"/>
              <a:gd name="connsiteY7" fmla="*/ 159257 h 233933"/>
              <a:gd name="connsiteX8" fmla="*/ 180975 w 187325"/>
              <a:gd name="connsiteY8" fmla="*/ 164083 h 233933"/>
              <a:gd name="connsiteX9" fmla="*/ 143382 w 187325"/>
              <a:gd name="connsiteY9" fmla="*/ 213105 h 233933"/>
              <a:gd name="connsiteX10" fmla="*/ 95884 w 187325"/>
              <a:gd name="connsiteY10" fmla="*/ 227583 h 233933"/>
              <a:gd name="connsiteX11" fmla="*/ 25526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20" y="6350"/>
                  <a:pt x="140334" y="14986"/>
                  <a:pt x="155828" y="32257"/>
                </a:cubicBezTo>
                <a:cubicBezTo>
                  <a:pt x="171322" y="49656"/>
                  <a:pt x="179704" y="75311"/>
                  <a:pt x="180975" y="109473"/>
                </a:cubicBezTo>
                <a:lnTo>
                  <a:pt x="66420" y="109473"/>
                </a:lnTo>
                <a:cubicBezTo>
                  <a:pt x="67817" y="137159"/>
                  <a:pt x="75183" y="159003"/>
                  <a:pt x="88519" y="175005"/>
                </a:cubicBezTo>
                <a:cubicBezTo>
                  <a:pt x="98805" y="187451"/>
                  <a:pt x="111125" y="193547"/>
                  <a:pt x="125602" y="193547"/>
                </a:cubicBezTo>
                <a:cubicBezTo>
                  <a:pt x="134492" y="193547"/>
                  <a:pt x="142620" y="191134"/>
                  <a:pt x="149859" y="186054"/>
                </a:cubicBezTo>
                <a:cubicBezTo>
                  <a:pt x="157226" y="181101"/>
                  <a:pt x="164972" y="172211"/>
                  <a:pt x="173354" y="159257"/>
                </a:cubicBezTo>
                <a:lnTo>
                  <a:pt x="180975" y="164083"/>
                </a:lnTo>
                <a:cubicBezTo>
                  <a:pt x="169671" y="187197"/>
                  <a:pt x="157098" y="203580"/>
                  <a:pt x="143382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6" y="227583"/>
                  <a:pt x="41528" y="215645"/>
                  <a:pt x="25526" y="191769"/>
                </a:cubicBezTo>
                <a:cubicBezTo>
                  <a:pt x="12826" y="172593"/>
                  <a:pt x="6350" y="148843"/>
                  <a:pt x="6350" y="120395"/>
                </a:cubicBezTo>
                <a:cubicBezTo>
                  <a:pt x="6350" y="85597"/>
                  <a:pt x="15747" y="57784"/>
                  <a:pt x="34544" y="37211"/>
                </a:cubicBezTo>
                <a:cubicBezTo>
                  <a:pt x="53466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2834894" y="589280"/>
            <a:ext cx="192023" cy="227583"/>
          </a:xfrm>
          <a:custGeom>
            <a:avLst/>
            <a:gdLst>
              <a:gd name="connsiteX0" fmla="*/ 158114 w 192023"/>
              <a:gd name="connsiteY0" fmla="*/ 6350 h 227583"/>
              <a:gd name="connsiteX1" fmla="*/ 178180 w 192023"/>
              <a:gd name="connsiteY1" fmla="*/ 13969 h 227583"/>
              <a:gd name="connsiteX2" fmla="*/ 185673 w 192023"/>
              <a:gd name="connsiteY2" fmla="*/ 35813 h 227583"/>
              <a:gd name="connsiteX3" fmla="*/ 178307 w 192023"/>
              <a:gd name="connsiteY3" fmla="*/ 58927 h 227583"/>
              <a:gd name="connsiteX4" fmla="*/ 160908 w 192023"/>
              <a:gd name="connsiteY4" fmla="*/ 67182 h 227583"/>
              <a:gd name="connsiteX5" fmla="*/ 140335 w 192023"/>
              <a:gd name="connsiteY5" fmla="*/ 59689 h 227583"/>
              <a:gd name="connsiteX6" fmla="*/ 130048 w 192023"/>
              <a:gd name="connsiteY6" fmla="*/ 51180 h 227583"/>
              <a:gd name="connsiteX7" fmla="*/ 124967 w 192023"/>
              <a:gd name="connsiteY7" fmla="*/ 49783 h 227583"/>
              <a:gd name="connsiteX8" fmla="*/ 112648 w 192023"/>
              <a:gd name="connsiteY8" fmla="*/ 54736 h 227583"/>
              <a:gd name="connsiteX9" fmla="*/ 98805 w 192023"/>
              <a:gd name="connsiteY9" fmla="*/ 76326 h 227583"/>
              <a:gd name="connsiteX10" fmla="*/ 91694 w 192023"/>
              <a:gd name="connsiteY10" fmla="*/ 124205 h 227583"/>
              <a:gd name="connsiteX11" fmla="*/ 91694 w 192023"/>
              <a:gd name="connsiteY11" fmla="*/ 172211 h 227583"/>
              <a:gd name="connsiteX12" fmla="*/ 91820 w 192023"/>
              <a:gd name="connsiteY12" fmla="*/ 184657 h 227583"/>
              <a:gd name="connsiteX13" fmla="*/ 93472 w 192023"/>
              <a:gd name="connsiteY13" fmla="*/ 200913 h 227583"/>
              <a:gd name="connsiteX14" fmla="*/ 101345 w 192023"/>
              <a:gd name="connsiteY14" fmla="*/ 209803 h 227583"/>
              <a:gd name="connsiteX15" fmla="*/ 119126 w 192023"/>
              <a:gd name="connsiteY15" fmla="*/ 213232 h 227583"/>
              <a:gd name="connsiteX16" fmla="*/ 119126 w 192023"/>
              <a:gd name="connsiteY16" fmla="*/ 221233 h 227583"/>
              <a:gd name="connsiteX17" fmla="*/ 6350 w 192023"/>
              <a:gd name="connsiteY17" fmla="*/ 221233 h 227583"/>
              <a:gd name="connsiteX18" fmla="*/ 6350 w 192023"/>
              <a:gd name="connsiteY18" fmla="*/ 213232 h 227583"/>
              <a:gd name="connsiteX19" fmla="*/ 24764 w 192023"/>
              <a:gd name="connsiteY19" fmla="*/ 205739 h 227583"/>
              <a:gd name="connsiteX20" fmla="*/ 29591 w 192023"/>
              <a:gd name="connsiteY20" fmla="*/ 172211 h 227583"/>
              <a:gd name="connsiteX21" fmla="*/ 29591 w 192023"/>
              <a:gd name="connsiteY21" fmla="*/ 56768 h 227583"/>
              <a:gd name="connsiteX22" fmla="*/ 27813 w 192023"/>
              <a:gd name="connsiteY22" fmla="*/ 34036 h 227583"/>
              <a:gd name="connsiteX23" fmla="*/ 21335 w 192023"/>
              <a:gd name="connsiteY23" fmla="*/ 24764 h 227583"/>
              <a:gd name="connsiteX24" fmla="*/ 6350 w 192023"/>
              <a:gd name="connsiteY24" fmla="*/ 20827 h 227583"/>
              <a:gd name="connsiteX25" fmla="*/ 6350 w 192023"/>
              <a:gd name="connsiteY25" fmla="*/ 12572 h 227583"/>
              <a:gd name="connsiteX26" fmla="*/ 91694 w 192023"/>
              <a:gd name="connsiteY26" fmla="*/ 12572 h 227583"/>
              <a:gd name="connsiteX27" fmla="*/ 91694 w 192023"/>
              <a:gd name="connsiteY27" fmla="*/ 59816 h 227583"/>
              <a:gd name="connsiteX28" fmla="*/ 128016 w 192023"/>
              <a:gd name="connsiteY28" fmla="*/ 16890 h 227583"/>
              <a:gd name="connsiteX29" fmla="*/ 158114 w 192023"/>
              <a:gd name="connsiteY29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</a:cxnLst>
            <a:rect l="l" t="t" r="r" b="b"/>
            <a:pathLst>
              <a:path w="192023" h="227583">
                <a:moveTo>
                  <a:pt x="158114" y="6350"/>
                </a:moveTo>
                <a:cubicBezTo>
                  <a:pt x="166497" y="6350"/>
                  <a:pt x="173101" y="8889"/>
                  <a:pt x="178180" y="13969"/>
                </a:cubicBezTo>
                <a:cubicBezTo>
                  <a:pt x="183133" y="19176"/>
                  <a:pt x="185673" y="26415"/>
                  <a:pt x="185673" y="35813"/>
                </a:cubicBezTo>
                <a:cubicBezTo>
                  <a:pt x="185673" y="45719"/>
                  <a:pt x="183260" y="53466"/>
                  <a:pt x="178307" y="58927"/>
                </a:cubicBezTo>
                <a:cubicBezTo>
                  <a:pt x="173482" y="64515"/>
                  <a:pt x="167639" y="67182"/>
                  <a:pt x="160908" y="67182"/>
                </a:cubicBezTo>
                <a:cubicBezTo>
                  <a:pt x="152907" y="67182"/>
                  <a:pt x="146050" y="64769"/>
                  <a:pt x="140335" y="59689"/>
                </a:cubicBezTo>
                <a:cubicBezTo>
                  <a:pt x="134492" y="54609"/>
                  <a:pt x="131063" y="51815"/>
                  <a:pt x="130048" y="51180"/>
                </a:cubicBezTo>
                <a:cubicBezTo>
                  <a:pt x="128523" y="50291"/>
                  <a:pt x="126873" y="49783"/>
                  <a:pt x="124967" y="49783"/>
                </a:cubicBezTo>
                <a:cubicBezTo>
                  <a:pt x="120650" y="49783"/>
                  <a:pt x="116458" y="51434"/>
                  <a:pt x="112648" y="54736"/>
                </a:cubicBezTo>
                <a:cubicBezTo>
                  <a:pt x="106552" y="59816"/>
                  <a:pt x="101854" y="67055"/>
                  <a:pt x="98805" y="76326"/>
                </a:cubicBezTo>
                <a:cubicBezTo>
                  <a:pt x="93979" y="90804"/>
                  <a:pt x="91694" y="106806"/>
                  <a:pt x="91694" y="124205"/>
                </a:cubicBezTo>
                <a:lnTo>
                  <a:pt x="91694" y="172211"/>
                </a:lnTo>
                <a:lnTo>
                  <a:pt x="91820" y="184657"/>
                </a:lnTo>
                <a:cubicBezTo>
                  <a:pt x="91820" y="193166"/>
                  <a:pt x="92329" y="198627"/>
                  <a:pt x="93472" y="200913"/>
                </a:cubicBezTo>
                <a:cubicBezTo>
                  <a:pt x="95250" y="204977"/>
                  <a:pt x="97916" y="207898"/>
                  <a:pt x="101345" y="209803"/>
                </a:cubicBezTo>
                <a:cubicBezTo>
                  <a:pt x="104901" y="211581"/>
                  <a:pt x="110744" y="212851"/>
                  <a:pt x="119126" y="213232"/>
                </a:cubicBezTo>
                <a:lnTo>
                  <a:pt x="119126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494" y="212470"/>
                  <a:pt x="21589" y="210057"/>
                  <a:pt x="24764" y="205739"/>
                </a:cubicBezTo>
                <a:cubicBezTo>
                  <a:pt x="27939" y="201548"/>
                  <a:pt x="29591" y="190372"/>
                  <a:pt x="29591" y="172211"/>
                </a:cubicBezTo>
                <a:lnTo>
                  <a:pt x="29591" y="56768"/>
                </a:lnTo>
                <a:cubicBezTo>
                  <a:pt x="29591" y="44830"/>
                  <a:pt x="28955" y="37211"/>
                  <a:pt x="27813" y="34036"/>
                </a:cubicBezTo>
                <a:cubicBezTo>
                  <a:pt x="26288" y="29844"/>
                  <a:pt x="24129" y="26796"/>
                  <a:pt x="21335" y="24764"/>
                </a:cubicBezTo>
                <a:cubicBezTo>
                  <a:pt x="18541" y="22859"/>
                  <a:pt x="13461" y="21589"/>
                  <a:pt x="6350" y="20827"/>
                </a:cubicBezTo>
                <a:lnTo>
                  <a:pt x="6350" y="12572"/>
                </a:lnTo>
                <a:lnTo>
                  <a:pt x="91694" y="12572"/>
                </a:lnTo>
                <a:lnTo>
                  <a:pt x="91694" y="59816"/>
                </a:lnTo>
                <a:cubicBezTo>
                  <a:pt x="105536" y="38226"/>
                  <a:pt x="117601" y="24002"/>
                  <a:pt x="128016" y="16890"/>
                </a:cubicBezTo>
                <a:cubicBezTo>
                  <a:pt x="138429" y="9778"/>
                  <a:pt x="148463" y="6350"/>
                  <a:pt x="15811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26842" y="589280"/>
            <a:ext cx="237998" cy="227583"/>
          </a:xfrm>
          <a:custGeom>
            <a:avLst/>
            <a:gdLst>
              <a:gd name="connsiteX0" fmla="*/ 153924 w 237998"/>
              <a:gd name="connsiteY0" fmla="*/ 6350 h 227583"/>
              <a:gd name="connsiteX1" fmla="*/ 187705 w 237998"/>
              <a:gd name="connsiteY1" fmla="*/ 17525 h 227583"/>
              <a:gd name="connsiteX2" fmla="*/ 205486 w 237998"/>
              <a:gd name="connsiteY2" fmla="*/ 45593 h 227583"/>
              <a:gd name="connsiteX3" fmla="*/ 209042 w 237998"/>
              <a:gd name="connsiteY3" fmla="*/ 94487 h 227583"/>
              <a:gd name="connsiteX4" fmla="*/ 209042 w 237998"/>
              <a:gd name="connsiteY4" fmla="*/ 175768 h 227583"/>
              <a:gd name="connsiteX5" fmla="*/ 213486 w 237998"/>
              <a:gd name="connsiteY5" fmla="*/ 205739 h 227583"/>
              <a:gd name="connsiteX6" fmla="*/ 231648 w 237998"/>
              <a:gd name="connsiteY6" fmla="*/ 213232 h 227583"/>
              <a:gd name="connsiteX7" fmla="*/ 231648 w 237998"/>
              <a:gd name="connsiteY7" fmla="*/ 221233 h 227583"/>
              <a:gd name="connsiteX8" fmla="*/ 126111 w 237998"/>
              <a:gd name="connsiteY8" fmla="*/ 221233 h 227583"/>
              <a:gd name="connsiteX9" fmla="*/ 126111 w 237998"/>
              <a:gd name="connsiteY9" fmla="*/ 213232 h 227583"/>
              <a:gd name="connsiteX10" fmla="*/ 143002 w 237998"/>
              <a:gd name="connsiteY10" fmla="*/ 203453 h 227583"/>
              <a:gd name="connsiteX11" fmla="*/ 146558 w 237998"/>
              <a:gd name="connsiteY11" fmla="*/ 175768 h 227583"/>
              <a:gd name="connsiteX12" fmla="*/ 146558 w 237998"/>
              <a:gd name="connsiteY12" fmla="*/ 82803 h 227583"/>
              <a:gd name="connsiteX13" fmla="*/ 144526 w 237998"/>
              <a:gd name="connsiteY13" fmla="*/ 50545 h 227583"/>
              <a:gd name="connsiteX14" fmla="*/ 137795 w 237998"/>
              <a:gd name="connsiteY14" fmla="*/ 40131 h 227583"/>
              <a:gd name="connsiteX15" fmla="*/ 127127 w 237998"/>
              <a:gd name="connsiteY15" fmla="*/ 36448 h 227583"/>
              <a:gd name="connsiteX16" fmla="*/ 91439 w 237998"/>
              <a:gd name="connsiteY16" fmla="*/ 63880 h 227583"/>
              <a:gd name="connsiteX17" fmla="*/ 91439 w 237998"/>
              <a:gd name="connsiteY17" fmla="*/ 175768 h 227583"/>
              <a:gd name="connsiteX18" fmla="*/ 95758 w 237998"/>
              <a:gd name="connsiteY18" fmla="*/ 205486 h 227583"/>
              <a:gd name="connsiteX19" fmla="*/ 112014 w 237998"/>
              <a:gd name="connsiteY19" fmla="*/ 213232 h 227583"/>
              <a:gd name="connsiteX20" fmla="*/ 112014 w 237998"/>
              <a:gd name="connsiteY20" fmla="*/ 221233 h 227583"/>
              <a:gd name="connsiteX21" fmla="*/ 6350 w 237998"/>
              <a:gd name="connsiteY21" fmla="*/ 221233 h 227583"/>
              <a:gd name="connsiteX22" fmla="*/ 6350 w 237998"/>
              <a:gd name="connsiteY22" fmla="*/ 213232 h 227583"/>
              <a:gd name="connsiteX23" fmla="*/ 25146 w 237998"/>
              <a:gd name="connsiteY23" fmla="*/ 204723 h 227583"/>
              <a:gd name="connsiteX24" fmla="*/ 28955 w 237998"/>
              <a:gd name="connsiteY24" fmla="*/ 175768 h 227583"/>
              <a:gd name="connsiteX25" fmla="*/ 28955 w 237998"/>
              <a:gd name="connsiteY25" fmla="*/ 57911 h 227583"/>
              <a:gd name="connsiteX26" fmla="*/ 24638 w 237998"/>
              <a:gd name="connsiteY26" fmla="*/ 28447 h 227583"/>
              <a:gd name="connsiteX27" fmla="*/ 6350 w 237998"/>
              <a:gd name="connsiteY27" fmla="*/ 20827 h 227583"/>
              <a:gd name="connsiteX28" fmla="*/ 6350 w 237998"/>
              <a:gd name="connsiteY28" fmla="*/ 12572 h 227583"/>
              <a:gd name="connsiteX29" fmla="*/ 91439 w 237998"/>
              <a:gd name="connsiteY29" fmla="*/ 12572 h 227583"/>
              <a:gd name="connsiteX30" fmla="*/ 91439 w 237998"/>
              <a:gd name="connsiteY30" fmla="*/ 39496 h 227583"/>
              <a:gd name="connsiteX31" fmla="*/ 122301 w 237998"/>
              <a:gd name="connsiteY31" fmla="*/ 14223 h 227583"/>
              <a:gd name="connsiteX32" fmla="*/ 153924 w 237998"/>
              <a:gd name="connsiteY3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37998" h="227583">
                <a:moveTo>
                  <a:pt x="153924" y="6350"/>
                </a:moveTo>
                <a:cubicBezTo>
                  <a:pt x="167513" y="6350"/>
                  <a:pt x="178689" y="10032"/>
                  <a:pt x="187705" y="17525"/>
                </a:cubicBezTo>
                <a:cubicBezTo>
                  <a:pt x="196596" y="25018"/>
                  <a:pt x="202564" y="34416"/>
                  <a:pt x="205486" y="45593"/>
                </a:cubicBezTo>
                <a:cubicBezTo>
                  <a:pt x="207899" y="54101"/>
                  <a:pt x="209042" y="70357"/>
                  <a:pt x="209042" y="94487"/>
                </a:cubicBezTo>
                <a:lnTo>
                  <a:pt x="209042" y="175768"/>
                </a:lnTo>
                <a:cubicBezTo>
                  <a:pt x="209042" y="191769"/>
                  <a:pt x="210566" y="201802"/>
                  <a:pt x="213486" y="205739"/>
                </a:cubicBezTo>
                <a:cubicBezTo>
                  <a:pt x="216408" y="209676"/>
                  <a:pt x="222377" y="212216"/>
                  <a:pt x="231648" y="213232"/>
                </a:cubicBezTo>
                <a:lnTo>
                  <a:pt x="231648" y="221233"/>
                </a:lnTo>
                <a:lnTo>
                  <a:pt x="126111" y="221233"/>
                </a:lnTo>
                <a:lnTo>
                  <a:pt x="126111" y="213232"/>
                </a:lnTo>
                <a:cubicBezTo>
                  <a:pt x="133985" y="212216"/>
                  <a:pt x="139573" y="208914"/>
                  <a:pt x="143002" y="203453"/>
                </a:cubicBezTo>
                <a:cubicBezTo>
                  <a:pt x="145414" y="199643"/>
                  <a:pt x="146558" y="190500"/>
                  <a:pt x="146558" y="175768"/>
                </a:cubicBezTo>
                <a:lnTo>
                  <a:pt x="146558" y="82803"/>
                </a:lnTo>
                <a:cubicBezTo>
                  <a:pt x="146558" y="65786"/>
                  <a:pt x="145923" y="54990"/>
                  <a:pt x="144526" y="50545"/>
                </a:cubicBezTo>
                <a:cubicBezTo>
                  <a:pt x="143255" y="45973"/>
                  <a:pt x="140970" y="42544"/>
                  <a:pt x="137795" y="40131"/>
                </a:cubicBezTo>
                <a:cubicBezTo>
                  <a:pt x="134620" y="37718"/>
                  <a:pt x="131064" y="36448"/>
                  <a:pt x="127127" y="36448"/>
                </a:cubicBezTo>
                <a:cubicBezTo>
                  <a:pt x="114427" y="36448"/>
                  <a:pt x="102489" y="45593"/>
                  <a:pt x="91439" y="63880"/>
                </a:cubicBezTo>
                <a:lnTo>
                  <a:pt x="91439" y="175768"/>
                </a:lnTo>
                <a:cubicBezTo>
                  <a:pt x="91439" y="191388"/>
                  <a:pt x="92836" y="201294"/>
                  <a:pt x="95758" y="205486"/>
                </a:cubicBezTo>
                <a:cubicBezTo>
                  <a:pt x="98679" y="209550"/>
                  <a:pt x="104139" y="212216"/>
                  <a:pt x="112014" y="213232"/>
                </a:cubicBezTo>
                <a:lnTo>
                  <a:pt x="11201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13" y="212343"/>
                  <a:pt x="21463" y="209550"/>
                  <a:pt x="25146" y="204723"/>
                </a:cubicBezTo>
                <a:cubicBezTo>
                  <a:pt x="27686" y="201421"/>
                  <a:pt x="28955" y="191769"/>
                  <a:pt x="28955" y="175768"/>
                </a:cubicBezTo>
                <a:lnTo>
                  <a:pt x="28955" y="57911"/>
                </a:lnTo>
                <a:cubicBezTo>
                  <a:pt x="28955" y="42036"/>
                  <a:pt x="27432" y="32257"/>
                  <a:pt x="24638" y="28447"/>
                </a:cubicBezTo>
                <a:cubicBezTo>
                  <a:pt x="21717" y="24511"/>
                  <a:pt x="15621" y="21970"/>
                  <a:pt x="6350" y="20827"/>
                </a:cubicBezTo>
                <a:lnTo>
                  <a:pt x="6350" y="12572"/>
                </a:lnTo>
                <a:lnTo>
                  <a:pt x="91439" y="12572"/>
                </a:lnTo>
                <a:lnTo>
                  <a:pt x="91439" y="39496"/>
                </a:lnTo>
                <a:cubicBezTo>
                  <a:pt x="102108" y="27939"/>
                  <a:pt x="112395" y="19557"/>
                  <a:pt x="122301" y="14223"/>
                </a:cubicBezTo>
                <a:cubicBezTo>
                  <a:pt x="132080" y="8889"/>
                  <a:pt x="142621" y="6350"/>
                  <a:pt x="15392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51050" y="589280"/>
            <a:ext cx="187325" cy="233933"/>
          </a:xfrm>
          <a:custGeom>
            <a:avLst/>
            <a:gdLst>
              <a:gd name="connsiteX0" fmla="*/ 100838 w 187325"/>
              <a:gd name="connsiteY0" fmla="*/ 6350 h 233933"/>
              <a:gd name="connsiteX1" fmla="*/ 155828 w 187325"/>
              <a:gd name="connsiteY1" fmla="*/ 32257 h 233933"/>
              <a:gd name="connsiteX2" fmla="*/ 180975 w 187325"/>
              <a:gd name="connsiteY2" fmla="*/ 109473 h 233933"/>
              <a:gd name="connsiteX3" fmla="*/ 66421 w 187325"/>
              <a:gd name="connsiteY3" fmla="*/ 109473 h 233933"/>
              <a:gd name="connsiteX4" fmla="*/ 88519 w 187325"/>
              <a:gd name="connsiteY4" fmla="*/ 175005 h 233933"/>
              <a:gd name="connsiteX5" fmla="*/ 125603 w 187325"/>
              <a:gd name="connsiteY5" fmla="*/ 193547 h 233933"/>
              <a:gd name="connsiteX6" fmla="*/ 149859 w 187325"/>
              <a:gd name="connsiteY6" fmla="*/ 186054 h 233933"/>
              <a:gd name="connsiteX7" fmla="*/ 173355 w 187325"/>
              <a:gd name="connsiteY7" fmla="*/ 159257 h 233933"/>
              <a:gd name="connsiteX8" fmla="*/ 180975 w 187325"/>
              <a:gd name="connsiteY8" fmla="*/ 164083 h 233933"/>
              <a:gd name="connsiteX9" fmla="*/ 143383 w 187325"/>
              <a:gd name="connsiteY9" fmla="*/ 213105 h 233933"/>
              <a:gd name="connsiteX10" fmla="*/ 95884 w 187325"/>
              <a:gd name="connsiteY10" fmla="*/ 227583 h 233933"/>
              <a:gd name="connsiteX11" fmla="*/ 25527 w 187325"/>
              <a:gd name="connsiteY11" fmla="*/ 191769 h 233933"/>
              <a:gd name="connsiteX12" fmla="*/ 6350 w 187325"/>
              <a:gd name="connsiteY12" fmla="*/ 120395 h 233933"/>
              <a:gd name="connsiteX13" fmla="*/ 34544 w 187325"/>
              <a:gd name="connsiteY13" fmla="*/ 37211 h 233933"/>
              <a:gd name="connsiteX14" fmla="*/ 100838 w 187325"/>
              <a:gd name="connsiteY14" fmla="*/ 6350 h 2339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87325" h="233933">
                <a:moveTo>
                  <a:pt x="100838" y="6350"/>
                </a:moveTo>
                <a:cubicBezTo>
                  <a:pt x="121919" y="6350"/>
                  <a:pt x="140334" y="14986"/>
                  <a:pt x="155828" y="32257"/>
                </a:cubicBezTo>
                <a:cubicBezTo>
                  <a:pt x="171322" y="49656"/>
                  <a:pt x="179705" y="75311"/>
                  <a:pt x="180975" y="109473"/>
                </a:cubicBezTo>
                <a:lnTo>
                  <a:pt x="66421" y="109473"/>
                </a:lnTo>
                <a:cubicBezTo>
                  <a:pt x="67818" y="137159"/>
                  <a:pt x="75184" y="159003"/>
                  <a:pt x="88519" y="175005"/>
                </a:cubicBezTo>
                <a:cubicBezTo>
                  <a:pt x="98806" y="187451"/>
                  <a:pt x="111125" y="193547"/>
                  <a:pt x="125603" y="193547"/>
                </a:cubicBezTo>
                <a:cubicBezTo>
                  <a:pt x="134493" y="193547"/>
                  <a:pt x="142621" y="191134"/>
                  <a:pt x="149859" y="186054"/>
                </a:cubicBezTo>
                <a:cubicBezTo>
                  <a:pt x="157225" y="181101"/>
                  <a:pt x="164972" y="172211"/>
                  <a:pt x="173355" y="159257"/>
                </a:cubicBezTo>
                <a:lnTo>
                  <a:pt x="180975" y="164083"/>
                </a:lnTo>
                <a:cubicBezTo>
                  <a:pt x="169672" y="187197"/>
                  <a:pt x="157099" y="203580"/>
                  <a:pt x="143383" y="213105"/>
                </a:cubicBezTo>
                <a:cubicBezTo>
                  <a:pt x="129794" y="222757"/>
                  <a:pt x="113919" y="227583"/>
                  <a:pt x="95884" y="227583"/>
                </a:cubicBezTo>
                <a:cubicBezTo>
                  <a:pt x="64897" y="227583"/>
                  <a:pt x="41529" y="215645"/>
                  <a:pt x="25527" y="191769"/>
                </a:cubicBezTo>
                <a:cubicBezTo>
                  <a:pt x="12827" y="172593"/>
                  <a:pt x="6350" y="148843"/>
                  <a:pt x="6350" y="120395"/>
                </a:cubicBezTo>
                <a:cubicBezTo>
                  <a:pt x="6350" y="85597"/>
                  <a:pt x="15748" y="57784"/>
                  <a:pt x="34544" y="37211"/>
                </a:cubicBezTo>
                <a:cubicBezTo>
                  <a:pt x="53466" y="16636"/>
                  <a:pt x="75438" y="6350"/>
                  <a:pt x="10083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890511" y="589280"/>
            <a:ext cx="364743" cy="227583"/>
          </a:xfrm>
          <a:custGeom>
            <a:avLst/>
            <a:gdLst>
              <a:gd name="connsiteX0" fmla="*/ 155244 w 364743"/>
              <a:gd name="connsiteY0" fmla="*/ 6350 h 227583"/>
              <a:gd name="connsiteX1" fmla="*/ 188963 w 364743"/>
              <a:gd name="connsiteY1" fmla="*/ 15620 h 227583"/>
              <a:gd name="connsiteX2" fmla="*/ 209943 w 364743"/>
              <a:gd name="connsiteY2" fmla="*/ 44195 h 227583"/>
              <a:gd name="connsiteX3" fmla="*/ 244208 w 364743"/>
              <a:gd name="connsiteY3" fmla="*/ 15239 h 227583"/>
              <a:gd name="connsiteX4" fmla="*/ 278472 w 364743"/>
              <a:gd name="connsiteY4" fmla="*/ 6350 h 227583"/>
              <a:gd name="connsiteX5" fmla="*/ 312966 w 364743"/>
              <a:gd name="connsiteY5" fmla="*/ 16255 h 227583"/>
              <a:gd name="connsiteX6" fmla="*/ 330822 w 364743"/>
              <a:gd name="connsiteY6" fmla="*/ 41401 h 227583"/>
              <a:gd name="connsiteX7" fmla="*/ 335851 w 364743"/>
              <a:gd name="connsiteY7" fmla="*/ 90169 h 227583"/>
              <a:gd name="connsiteX8" fmla="*/ 335851 w 364743"/>
              <a:gd name="connsiteY8" fmla="*/ 175768 h 227583"/>
              <a:gd name="connsiteX9" fmla="*/ 340207 w 364743"/>
              <a:gd name="connsiteY9" fmla="*/ 205612 h 227583"/>
              <a:gd name="connsiteX10" fmla="*/ 358393 w 364743"/>
              <a:gd name="connsiteY10" fmla="*/ 213232 h 227583"/>
              <a:gd name="connsiteX11" fmla="*/ 358393 w 364743"/>
              <a:gd name="connsiteY11" fmla="*/ 221233 h 227583"/>
              <a:gd name="connsiteX12" fmla="*/ 250570 w 364743"/>
              <a:gd name="connsiteY12" fmla="*/ 221233 h 227583"/>
              <a:gd name="connsiteX13" fmla="*/ 250570 w 364743"/>
              <a:gd name="connsiteY13" fmla="*/ 213232 h 227583"/>
              <a:gd name="connsiteX14" fmla="*/ 269328 w 364743"/>
              <a:gd name="connsiteY14" fmla="*/ 203453 h 227583"/>
              <a:gd name="connsiteX15" fmla="*/ 273342 w 364743"/>
              <a:gd name="connsiteY15" fmla="*/ 175768 h 227583"/>
              <a:gd name="connsiteX16" fmla="*/ 273342 w 364743"/>
              <a:gd name="connsiteY16" fmla="*/ 85978 h 227583"/>
              <a:gd name="connsiteX17" fmla="*/ 271106 w 364743"/>
              <a:gd name="connsiteY17" fmla="*/ 50545 h 227583"/>
              <a:gd name="connsiteX18" fmla="*/ 264083 w 364743"/>
              <a:gd name="connsiteY18" fmla="*/ 39243 h 227583"/>
              <a:gd name="connsiteX19" fmla="*/ 252806 w 364743"/>
              <a:gd name="connsiteY19" fmla="*/ 35559 h 227583"/>
              <a:gd name="connsiteX20" fmla="*/ 233387 w 364743"/>
              <a:gd name="connsiteY20" fmla="*/ 42544 h 227583"/>
              <a:gd name="connsiteX21" fmla="*/ 213512 w 364743"/>
              <a:gd name="connsiteY21" fmla="*/ 63626 h 227583"/>
              <a:gd name="connsiteX22" fmla="*/ 213512 w 364743"/>
              <a:gd name="connsiteY22" fmla="*/ 175768 h 227583"/>
              <a:gd name="connsiteX23" fmla="*/ 217309 w 364743"/>
              <a:gd name="connsiteY23" fmla="*/ 204088 h 227583"/>
              <a:gd name="connsiteX24" fmla="*/ 236956 w 364743"/>
              <a:gd name="connsiteY24" fmla="*/ 213232 h 227583"/>
              <a:gd name="connsiteX25" fmla="*/ 236956 w 364743"/>
              <a:gd name="connsiteY25" fmla="*/ 221233 h 227583"/>
              <a:gd name="connsiteX26" fmla="*/ 128904 w 364743"/>
              <a:gd name="connsiteY26" fmla="*/ 221233 h 227583"/>
              <a:gd name="connsiteX27" fmla="*/ 128904 w 364743"/>
              <a:gd name="connsiteY27" fmla="*/ 213232 h 227583"/>
              <a:gd name="connsiteX28" fmla="*/ 142633 w 364743"/>
              <a:gd name="connsiteY28" fmla="*/ 208914 h 227583"/>
              <a:gd name="connsiteX29" fmla="*/ 149326 w 364743"/>
              <a:gd name="connsiteY29" fmla="*/ 199516 h 227583"/>
              <a:gd name="connsiteX30" fmla="*/ 151002 w 364743"/>
              <a:gd name="connsiteY30" fmla="*/ 175768 h 227583"/>
              <a:gd name="connsiteX31" fmla="*/ 151002 w 364743"/>
              <a:gd name="connsiteY31" fmla="*/ 85978 h 227583"/>
              <a:gd name="connsiteX32" fmla="*/ 148767 w 364743"/>
              <a:gd name="connsiteY32" fmla="*/ 50545 h 227583"/>
              <a:gd name="connsiteX33" fmla="*/ 141300 w 364743"/>
              <a:gd name="connsiteY33" fmla="*/ 39369 h 227583"/>
              <a:gd name="connsiteX34" fmla="*/ 130022 w 364743"/>
              <a:gd name="connsiteY34" fmla="*/ 35305 h 227583"/>
              <a:gd name="connsiteX35" fmla="*/ 113728 w 364743"/>
              <a:gd name="connsiteY35" fmla="*/ 40004 h 227583"/>
              <a:gd name="connsiteX36" fmla="*/ 91401 w 364743"/>
              <a:gd name="connsiteY36" fmla="*/ 63626 h 227583"/>
              <a:gd name="connsiteX37" fmla="*/ 91401 w 364743"/>
              <a:gd name="connsiteY37" fmla="*/ 175768 h 227583"/>
              <a:gd name="connsiteX38" fmla="*/ 95757 w 364743"/>
              <a:gd name="connsiteY38" fmla="*/ 204850 h 227583"/>
              <a:gd name="connsiteX39" fmla="*/ 113944 w 364743"/>
              <a:gd name="connsiteY39" fmla="*/ 213232 h 227583"/>
              <a:gd name="connsiteX40" fmla="*/ 113944 w 364743"/>
              <a:gd name="connsiteY40" fmla="*/ 221233 h 227583"/>
              <a:gd name="connsiteX41" fmla="*/ 6350 w 364743"/>
              <a:gd name="connsiteY41" fmla="*/ 221233 h 227583"/>
              <a:gd name="connsiteX42" fmla="*/ 6350 w 364743"/>
              <a:gd name="connsiteY42" fmla="*/ 213232 h 227583"/>
              <a:gd name="connsiteX43" fmla="*/ 25095 w 364743"/>
              <a:gd name="connsiteY43" fmla="*/ 204723 h 227583"/>
              <a:gd name="connsiteX44" fmla="*/ 28892 w 364743"/>
              <a:gd name="connsiteY44" fmla="*/ 175768 h 227583"/>
              <a:gd name="connsiteX45" fmla="*/ 28892 w 364743"/>
              <a:gd name="connsiteY45" fmla="*/ 57911 h 227583"/>
              <a:gd name="connsiteX46" fmla="*/ 24536 w 364743"/>
              <a:gd name="connsiteY46" fmla="*/ 28447 h 227583"/>
              <a:gd name="connsiteX47" fmla="*/ 6350 w 364743"/>
              <a:gd name="connsiteY47" fmla="*/ 20827 h 227583"/>
              <a:gd name="connsiteX48" fmla="*/ 6350 w 364743"/>
              <a:gd name="connsiteY48" fmla="*/ 12572 h 227583"/>
              <a:gd name="connsiteX49" fmla="*/ 91401 w 364743"/>
              <a:gd name="connsiteY49" fmla="*/ 12572 h 227583"/>
              <a:gd name="connsiteX50" fmla="*/ 91401 w 364743"/>
              <a:gd name="connsiteY50" fmla="*/ 40004 h 227583"/>
              <a:gd name="connsiteX51" fmla="*/ 123215 w 364743"/>
              <a:gd name="connsiteY51" fmla="*/ 13715 h 227583"/>
              <a:gd name="connsiteX52" fmla="*/ 155244 w 364743"/>
              <a:gd name="connsiteY52" fmla="*/ 6350 h 227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</a:cxnLst>
            <a:rect l="l" t="t" r="r" b="b"/>
            <a:pathLst>
              <a:path w="364743" h="227583">
                <a:moveTo>
                  <a:pt x="155244" y="6350"/>
                </a:moveTo>
                <a:cubicBezTo>
                  <a:pt x="168643" y="6350"/>
                  <a:pt x="179882" y="9397"/>
                  <a:pt x="188963" y="15620"/>
                </a:cubicBezTo>
                <a:cubicBezTo>
                  <a:pt x="198031" y="21970"/>
                  <a:pt x="205028" y="31495"/>
                  <a:pt x="209943" y="44195"/>
                </a:cubicBezTo>
                <a:cubicBezTo>
                  <a:pt x="221843" y="30861"/>
                  <a:pt x="233273" y="21208"/>
                  <a:pt x="244208" y="15239"/>
                </a:cubicBezTo>
                <a:cubicBezTo>
                  <a:pt x="255142" y="9270"/>
                  <a:pt x="266572" y="6350"/>
                  <a:pt x="278472" y="6350"/>
                </a:cubicBezTo>
                <a:cubicBezTo>
                  <a:pt x="292912" y="6350"/>
                  <a:pt x="304406" y="9651"/>
                  <a:pt x="312966" y="16255"/>
                </a:cubicBezTo>
                <a:cubicBezTo>
                  <a:pt x="321525" y="22859"/>
                  <a:pt x="327482" y="31241"/>
                  <a:pt x="330822" y="41401"/>
                </a:cubicBezTo>
                <a:cubicBezTo>
                  <a:pt x="334175" y="51688"/>
                  <a:pt x="335851" y="67944"/>
                  <a:pt x="335851" y="90169"/>
                </a:cubicBezTo>
                <a:lnTo>
                  <a:pt x="335851" y="175768"/>
                </a:lnTo>
                <a:cubicBezTo>
                  <a:pt x="335851" y="191769"/>
                  <a:pt x="337299" y="201802"/>
                  <a:pt x="340207" y="205612"/>
                </a:cubicBezTo>
                <a:cubicBezTo>
                  <a:pt x="343103" y="209550"/>
                  <a:pt x="349173" y="212089"/>
                  <a:pt x="358393" y="213232"/>
                </a:cubicBezTo>
                <a:lnTo>
                  <a:pt x="358393" y="221233"/>
                </a:lnTo>
                <a:lnTo>
                  <a:pt x="250570" y="221233"/>
                </a:lnTo>
                <a:lnTo>
                  <a:pt x="250570" y="213232"/>
                </a:lnTo>
                <a:cubicBezTo>
                  <a:pt x="259054" y="212470"/>
                  <a:pt x="265302" y="209168"/>
                  <a:pt x="269328" y="203453"/>
                </a:cubicBezTo>
                <a:cubicBezTo>
                  <a:pt x="272008" y="199389"/>
                  <a:pt x="273342" y="190118"/>
                  <a:pt x="273342" y="175768"/>
                </a:cubicBezTo>
                <a:lnTo>
                  <a:pt x="273342" y="85978"/>
                </a:lnTo>
                <a:cubicBezTo>
                  <a:pt x="273342" y="67436"/>
                  <a:pt x="272592" y="55498"/>
                  <a:pt x="271106" y="50545"/>
                </a:cubicBezTo>
                <a:cubicBezTo>
                  <a:pt x="269620" y="45465"/>
                  <a:pt x="267284" y="41655"/>
                  <a:pt x="264083" y="39243"/>
                </a:cubicBezTo>
                <a:cubicBezTo>
                  <a:pt x="260883" y="36702"/>
                  <a:pt x="257124" y="35559"/>
                  <a:pt x="252806" y="35559"/>
                </a:cubicBezTo>
                <a:cubicBezTo>
                  <a:pt x="246405" y="35559"/>
                  <a:pt x="239928" y="37845"/>
                  <a:pt x="233387" y="42544"/>
                </a:cubicBezTo>
                <a:cubicBezTo>
                  <a:pt x="226834" y="47243"/>
                  <a:pt x="220205" y="54228"/>
                  <a:pt x="213512" y="63626"/>
                </a:cubicBezTo>
                <a:lnTo>
                  <a:pt x="213512" y="175768"/>
                </a:lnTo>
                <a:cubicBezTo>
                  <a:pt x="213512" y="190753"/>
                  <a:pt x="214782" y="200151"/>
                  <a:pt x="217309" y="204088"/>
                </a:cubicBezTo>
                <a:cubicBezTo>
                  <a:pt x="220725" y="209550"/>
                  <a:pt x="227279" y="212597"/>
                  <a:pt x="236956" y="213232"/>
                </a:cubicBezTo>
                <a:lnTo>
                  <a:pt x="236956" y="221233"/>
                </a:lnTo>
                <a:lnTo>
                  <a:pt x="128904" y="221233"/>
                </a:lnTo>
                <a:lnTo>
                  <a:pt x="128904" y="213232"/>
                </a:lnTo>
                <a:cubicBezTo>
                  <a:pt x="134708" y="212978"/>
                  <a:pt x="139280" y="211454"/>
                  <a:pt x="142633" y="208914"/>
                </a:cubicBezTo>
                <a:cubicBezTo>
                  <a:pt x="145986" y="206247"/>
                  <a:pt x="148221" y="203200"/>
                  <a:pt x="149326" y="199516"/>
                </a:cubicBezTo>
                <a:cubicBezTo>
                  <a:pt x="150444" y="195833"/>
                  <a:pt x="151002" y="187959"/>
                  <a:pt x="151002" y="175768"/>
                </a:cubicBezTo>
                <a:lnTo>
                  <a:pt x="151002" y="85978"/>
                </a:lnTo>
                <a:cubicBezTo>
                  <a:pt x="151002" y="67055"/>
                  <a:pt x="150266" y="55244"/>
                  <a:pt x="148767" y="50545"/>
                </a:cubicBezTo>
                <a:cubicBezTo>
                  <a:pt x="147281" y="45719"/>
                  <a:pt x="144792" y="42036"/>
                  <a:pt x="141300" y="39369"/>
                </a:cubicBezTo>
                <a:cubicBezTo>
                  <a:pt x="137794" y="36702"/>
                  <a:pt x="134035" y="35305"/>
                  <a:pt x="130022" y="35305"/>
                </a:cubicBezTo>
                <a:cubicBezTo>
                  <a:pt x="124066" y="35305"/>
                  <a:pt x="118630" y="36829"/>
                  <a:pt x="113728" y="40004"/>
                </a:cubicBezTo>
                <a:cubicBezTo>
                  <a:pt x="106730" y="44576"/>
                  <a:pt x="99288" y="52450"/>
                  <a:pt x="91401" y="63626"/>
                </a:cubicBezTo>
                <a:lnTo>
                  <a:pt x="91401" y="175768"/>
                </a:lnTo>
                <a:cubicBezTo>
                  <a:pt x="91401" y="190500"/>
                  <a:pt x="92849" y="200151"/>
                  <a:pt x="95757" y="204850"/>
                </a:cubicBezTo>
                <a:cubicBezTo>
                  <a:pt x="98653" y="209550"/>
                  <a:pt x="104724" y="212343"/>
                  <a:pt x="113944" y="213232"/>
                </a:cubicBezTo>
                <a:lnTo>
                  <a:pt x="113944" y="221233"/>
                </a:lnTo>
                <a:lnTo>
                  <a:pt x="6350" y="221233"/>
                </a:lnTo>
                <a:lnTo>
                  <a:pt x="6350" y="213232"/>
                </a:lnTo>
                <a:cubicBezTo>
                  <a:pt x="15125" y="212343"/>
                  <a:pt x="21374" y="209550"/>
                  <a:pt x="25095" y="204723"/>
                </a:cubicBezTo>
                <a:cubicBezTo>
                  <a:pt x="27622" y="201421"/>
                  <a:pt x="28892" y="191769"/>
                  <a:pt x="28892" y="175768"/>
                </a:cubicBezTo>
                <a:lnTo>
                  <a:pt x="28892" y="57911"/>
                </a:lnTo>
                <a:cubicBezTo>
                  <a:pt x="28892" y="42036"/>
                  <a:pt x="27444" y="32257"/>
                  <a:pt x="24536" y="28447"/>
                </a:cubicBezTo>
                <a:cubicBezTo>
                  <a:pt x="21640" y="24511"/>
                  <a:pt x="15570" y="21970"/>
                  <a:pt x="6350" y="20827"/>
                </a:cubicBezTo>
                <a:lnTo>
                  <a:pt x="6350" y="12572"/>
                </a:lnTo>
                <a:lnTo>
                  <a:pt x="91401" y="12572"/>
                </a:lnTo>
                <a:lnTo>
                  <a:pt x="91401" y="40004"/>
                </a:lnTo>
                <a:cubicBezTo>
                  <a:pt x="102857" y="27558"/>
                  <a:pt x="113461" y="18795"/>
                  <a:pt x="123215" y="13715"/>
                </a:cubicBezTo>
                <a:cubicBezTo>
                  <a:pt x="132956" y="8762"/>
                  <a:pt x="143636" y="6350"/>
                  <a:pt x="155244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2674239" y="519176"/>
            <a:ext cx="152018" cy="300609"/>
          </a:xfrm>
          <a:custGeom>
            <a:avLst/>
            <a:gdLst>
              <a:gd name="connsiteX0" fmla="*/ 88772 w 152018"/>
              <a:gd name="connsiteY0" fmla="*/ 6350 h 300609"/>
              <a:gd name="connsiteX1" fmla="*/ 96138 w 152018"/>
              <a:gd name="connsiteY1" fmla="*/ 6350 h 300609"/>
              <a:gd name="connsiteX2" fmla="*/ 96138 w 152018"/>
              <a:gd name="connsiteY2" fmla="*/ 82676 h 300609"/>
              <a:gd name="connsiteX3" fmla="*/ 145668 w 152018"/>
              <a:gd name="connsiteY3" fmla="*/ 82676 h 300609"/>
              <a:gd name="connsiteX4" fmla="*/ 145668 w 152018"/>
              <a:gd name="connsiteY4" fmla="*/ 104775 h 300609"/>
              <a:gd name="connsiteX5" fmla="*/ 96138 w 152018"/>
              <a:gd name="connsiteY5" fmla="*/ 104775 h 300609"/>
              <a:gd name="connsiteX6" fmla="*/ 96138 w 152018"/>
              <a:gd name="connsiteY6" fmla="*/ 233552 h 300609"/>
              <a:gd name="connsiteX7" fmla="*/ 97789 w 152018"/>
              <a:gd name="connsiteY7" fmla="*/ 256920 h 300609"/>
              <a:gd name="connsiteX8" fmla="*/ 103631 w 152018"/>
              <a:gd name="connsiteY8" fmla="*/ 265429 h 300609"/>
              <a:gd name="connsiteX9" fmla="*/ 111505 w 152018"/>
              <a:gd name="connsiteY9" fmla="*/ 268604 h 300609"/>
              <a:gd name="connsiteX10" fmla="*/ 138937 w 152018"/>
              <a:gd name="connsiteY10" fmla="*/ 246506 h 300609"/>
              <a:gd name="connsiteX11" fmla="*/ 145668 w 152018"/>
              <a:gd name="connsiteY11" fmla="*/ 251459 h 300609"/>
              <a:gd name="connsiteX12" fmla="*/ 86994 w 152018"/>
              <a:gd name="connsiteY12" fmla="*/ 294259 h 300609"/>
              <a:gd name="connsiteX13" fmla="*/ 53339 w 152018"/>
              <a:gd name="connsiteY13" fmla="*/ 283209 h 300609"/>
              <a:gd name="connsiteX14" fmla="*/ 35813 w 152018"/>
              <a:gd name="connsiteY14" fmla="*/ 258572 h 300609"/>
              <a:gd name="connsiteX15" fmla="*/ 33654 w 152018"/>
              <a:gd name="connsiteY15" fmla="*/ 217423 h 300609"/>
              <a:gd name="connsiteX16" fmla="*/ 33654 w 152018"/>
              <a:gd name="connsiteY16" fmla="*/ 104775 h 300609"/>
              <a:gd name="connsiteX17" fmla="*/ 6350 w 152018"/>
              <a:gd name="connsiteY17" fmla="*/ 104775 h 300609"/>
              <a:gd name="connsiteX18" fmla="*/ 6350 w 152018"/>
              <a:gd name="connsiteY18" fmla="*/ 96900 h 300609"/>
              <a:gd name="connsiteX19" fmla="*/ 54228 w 152018"/>
              <a:gd name="connsiteY19" fmla="*/ 55244 h 300609"/>
              <a:gd name="connsiteX20" fmla="*/ 88772 w 152018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8" h="300609">
                <a:moveTo>
                  <a:pt x="88772" y="6350"/>
                </a:moveTo>
                <a:lnTo>
                  <a:pt x="96138" y="6350"/>
                </a:lnTo>
                <a:lnTo>
                  <a:pt x="96138" y="82676"/>
                </a:lnTo>
                <a:lnTo>
                  <a:pt x="145668" y="82676"/>
                </a:lnTo>
                <a:lnTo>
                  <a:pt x="145668" y="104775"/>
                </a:lnTo>
                <a:lnTo>
                  <a:pt x="96138" y="104775"/>
                </a:lnTo>
                <a:lnTo>
                  <a:pt x="96138" y="233552"/>
                </a:lnTo>
                <a:cubicBezTo>
                  <a:pt x="96138" y="245618"/>
                  <a:pt x="96646" y="253365"/>
                  <a:pt x="97789" y="256920"/>
                </a:cubicBezTo>
                <a:cubicBezTo>
                  <a:pt x="98932" y="260350"/>
                  <a:pt x="100837" y="263270"/>
                  <a:pt x="103631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7" y="268604"/>
                  <a:pt x="130301" y="261238"/>
                  <a:pt x="138937" y="246506"/>
                </a:cubicBezTo>
                <a:lnTo>
                  <a:pt x="145668" y="251459"/>
                </a:lnTo>
                <a:cubicBezTo>
                  <a:pt x="133603" y="280034"/>
                  <a:pt x="114045" y="294259"/>
                  <a:pt x="86994" y="294259"/>
                </a:cubicBezTo>
                <a:cubicBezTo>
                  <a:pt x="73659" y="294259"/>
                  <a:pt x="62483" y="290575"/>
                  <a:pt x="53339" y="283209"/>
                </a:cubicBezTo>
                <a:cubicBezTo>
                  <a:pt x="44195" y="275843"/>
                  <a:pt x="38353" y="267588"/>
                  <a:pt x="35813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8" y="55244"/>
                </a:cubicBezTo>
                <a:cubicBezTo>
                  <a:pt x="67436" y="40640"/>
                  <a:pt x="78866" y="24256"/>
                  <a:pt x="887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1389507" y="519176"/>
            <a:ext cx="152019" cy="300609"/>
          </a:xfrm>
          <a:custGeom>
            <a:avLst/>
            <a:gdLst>
              <a:gd name="connsiteX0" fmla="*/ 88772 w 152019"/>
              <a:gd name="connsiteY0" fmla="*/ 6350 h 300609"/>
              <a:gd name="connsiteX1" fmla="*/ 96138 w 152019"/>
              <a:gd name="connsiteY1" fmla="*/ 6350 h 300609"/>
              <a:gd name="connsiteX2" fmla="*/ 96138 w 152019"/>
              <a:gd name="connsiteY2" fmla="*/ 82676 h 300609"/>
              <a:gd name="connsiteX3" fmla="*/ 145668 w 152019"/>
              <a:gd name="connsiteY3" fmla="*/ 82676 h 300609"/>
              <a:gd name="connsiteX4" fmla="*/ 145668 w 152019"/>
              <a:gd name="connsiteY4" fmla="*/ 104775 h 300609"/>
              <a:gd name="connsiteX5" fmla="*/ 96138 w 152019"/>
              <a:gd name="connsiteY5" fmla="*/ 104775 h 300609"/>
              <a:gd name="connsiteX6" fmla="*/ 96138 w 152019"/>
              <a:gd name="connsiteY6" fmla="*/ 233552 h 300609"/>
              <a:gd name="connsiteX7" fmla="*/ 97789 w 152019"/>
              <a:gd name="connsiteY7" fmla="*/ 256920 h 300609"/>
              <a:gd name="connsiteX8" fmla="*/ 103631 w 152019"/>
              <a:gd name="connsiteY8" fmla="*/ 265429 h 300609"/>
              <a:gd name="connsiteX9" fmla="*/ 111505 w 152019"/>
              <a:gd name="connsiteY9" fmla="*/ 268604 h 300609"/>
              <a:gd name="connsiteX10" fmla="*/ 138937 w 152019"/>
              <a:gd name="connsiteY10" fmla="*/ 246506 h 300609"/>
              <a:gd name="connsiteX11" fmla="*/ 145668 w 152019"/>
              <a:gd name="connsiteY11" fmla="*/ 251459 h 300609"/>
              <a:gd name="connsiteX12" fmla="*/ 86994 w 152019"/>
              <a:gd name="connsiteY12" fmla="*/ 294259 h 300609"/>
              <a:gd name="connsiteX13" fmla="*/ 53339 w 152019"/>
              <a:gd name="connsiteY13" fmla="*/ 283209 h 300609"/>
              <a:gd name="connsiteX14" fmla="*/ 35813 w 152019"/>
              <a:gd name="connsiteY14" fmla="*/ 258572 h 300609"/>
              <a:gd name="connsiteX15" fmla="*/ 33654 w 152019"/>
              <a:gd name="connsiteY15" fmla="*/ 217423 h 300609"/>
              <a:gd name="connsiteX16" fmla="*/ 33654 w 152019"/>
              <a:gd name="connsiteY16" fmla="*/ 104775 h 300609"/>
              <a:gd name="connsiteX17" fmla="*/ 6350 w 152019"/>
              <a:gd name="connsiteY17" fmla="*/ 104775 h 300609"/>
              <a:gd name="connsiteX18" fmla="*/ 6350 w 152019"/>
              <a:gd name="connsiteY18" fmla="*/ 96900 h 300609"/>
              <a:gd name="connsiteX19" fmla="*/ 54228 w 152019"/>
              <a:gd name="connsiteY19" fmla="*/ 55244 h 300609"/>
              <a:gd name="connsiteX20" fmla="*/ 88772 w 152019"/>
              <a:gd name="connsiteY20" fmla="*/ 6350 h 3006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52019" h="300609">
                <a:moveTo>
                  <a:pt x="88772" y="6350"/>
                </a:moveTo>
                <a:lnTo>
                  <a:pt x="96138" y="6350"/>
                </a:lnTo>
                <a:lnTo>
                  <a:pt x="96138" y="82676"/>
                </a:lnTo>
                <a:lnTo>
                  <a:pt x="145668" y="82676"/>
                </a:lnTo>
                <a:lnTo>
                  <a:pt x="145668" y="104775"/>
                </a:lnTo>
                <a:lnTo>
                  <a:pt x="96138" y="104775"/>
                </a:lnTo>
                <a:lnTo>
                  <a:pt x="96138" y="233552"/>
                </a:lnTo>
                <a:cubicBezTo>
                  <a:pt x="96138" y="245618"/>
                  <a:pt x="96646" y="253365"/>
                  <a:pt x="97789" y="256920"/>
                </a:cubicBezTo>
                <a:cubicBezTo>
                  <a:pt x="98932" y="260350"/>
                  <a:pt x="100837" y="263270"/>
                  <a:pt x="103631" y="265429"/>
                </a:cubicBezTo>
                <a:cubicBezTo>
                  <a:pt x="106552" y="267588"/>
                  <a:pt x="109092" y="268604"/>
                  <a:pt x="111505" y="268604"/>
                </a:cubicBezTo>
                <a:cubicBezTo>
                  <a:pt x="121157" y="268604"/>
                  <a:pt x="130301" y="261238"/>
                  <a:pt x="138937" y="246506"/>
                </a:cubicBezTo>
                <a:lnTo>
                  <a:pt x="145668" y="251459"/>
                </a:lnTo>
                <a:cubicBezTo>
                  <a:pt x="133603" y="280034"/>
                  <a:pt x="114045" y="294259"/>
                  <a:pt x="86994" y="294259"/>
                </a:cubicBezTo>
                <a:cubicBezTo>
                  <a:pt x="73659" y="294259"/>
                  <a:pt x="62483" y="290575"/>
                  <a:pt x="53339" y="283209"/>
                </a:cubicBezTo>
                <a:cubicBezTo>
                  <a:pt x="44195" y="275843"/>
                  <a:pt x="38353" y="267588"/>
                  <a:pt x="35813" y="258572"/>
                </a:cubicBezTo>
                <a:cubicBezTo>
                  <a:pt x="34289" y="253491"/>
                  <a:pt x="33654" y="239775"/>
                  <a:pt x="33654" y="217423"/>
                </a:cubicBezTo>
                <a:lnTo>
                  <a:pt x="33654" y="104775"/>
                </a:lnTo>
                <a:lnTo>
                  <a:pt x="6350" y="104775"/>
                </a:lnTo>
                <a:lnTo>
                  <a:pt x="6350" y="96900"/>
                </a:lnTo>
                <a:cubicBezTo>
                  <a:pt x="25145" y="83693"/>
                  <a:pt x="41020" y="69722"/>
                  <a:pt x="54228" y="55244"/>
                </a:cubicBezTo>
                <a:cubicBezTo>
                  <a:pt x="67436" y="40640"/>
                  <a:pt x="78866" y="24256"/>
                  <a:pt x="887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3485260" y="518668"/>
            <a:ext cx="121539" cy="281686"/>
          </a:xfrm>
          <a:custGeom>
            <a:avLst/>
            <a:gdLst>
              <a:gd name="connsiteX0" fmla="*/ 6350 w 121539"/>
              <a:gd name="connsiteY0" fmla="*/ 6350 h 281686"/>
              <a:gd name="connsiteX1" fmla="*/ 6350 w 121539"/>
              <a:gd name="connsiteY1" fmla="*/ 242569 h 281686"/>
              <a:gd name="connsiteX2" fmla="*/ 8128 w 121539"/>
              <a:gd name="connsiteY2" fmla="*/ 265556 h 281686"/>
              <a:gd name="connsiteX3" fmla="*/ 14097 w 121539"/>
              <a:gd name="connsiteY3" fmla="*/ 272033 h 281686"/>
              <a:gd name="connsiteX4" fmla="*/ 31496 w 121539"/>
              <a:gd name="connsiteY4" fmla="*/ 275336 h 281686"/>
              <a:gd name="connsiteX5" fmla="*/ 88392 w 121539"/>
              <a:gd name="connsiteY5" fmla="*/ 249936 h 281686"/>
              <a:gd name="connsiteX6" fmla="*/ 115189 w 121539"/>
              <a:gd name="connsiteY6" fmla="*/ 143255 h 281686"/>
              <a:gd name="connsiteX7" fmla="*/ 96901 w 121539"/>
              <a:gd name="connsiteY7" fmla="*/ 50165 h 281686"/>
              <a:gd name="connsiteX8" fmla="*/ 59690 w 121539"/>
              <a:gd name="connsiteY8" fmla="*/ 13080 h 281686"/>
              <a:gd name="connsiteX9" fmla="*/ 6350 w 121539"/>
              <a:gd name="connsiteY9" fmla="*/ 6350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1539" h="281686">
                <a:moveTo>
                  <a:pt x="6350" y="6350"/>
                </a:moveTo>
                <a:lnTo>
                  <a:pt x="6350" y="242569"/>
                </a:lnTo>
                <a:cubicBezTo>
                  <a:pt x="6350" y="255015"/>
                  <a:pt x="6858" y="262762"/>
                  <a:pt x="8128" y="265556"/>
                </a:cubicBezTo>
                <a:cubicBezTo>
                  <a:pt x="9271" y="268351"/>
                  <a:pt x="11303" y="270509"/>
                  <a:pt x="14097" y="272033"/>
                </a:cubicBezTo>
                <a:cubicBezTo>
                  <a:pt x="18160" y="274193"/>
                  <a:pt x="23876" y="275336"/>
                  <a:pt x="31496" y="275336"/>
                </a:cubicBezTo>
                <a:cubicBezTo>
                  <a:pt x="56388" y="275336"/>
                  <a:pt x="75310" y="266826"/>
                  <a:pt x="88392" y="249936"/>
                </a:cubicBezTo>
                <a:cubicBezTo>
                  <a:pt x="106298" y="226948"/>
                  <a:pt x="115189" y="191388"/>
                  <a:pt x="115189" y="143255"/>
                </a:cubicBezTo>
                <a:cubicBezTo>
                  <a:pt x="115189" y="104394"/>
                  <a:pt x="109092" y="73279"/>
                  <a:pt x="96901" y="50165"/>
                </a:cubicBezTo>
                <a:cubicBezTo>
                  <a:pt x="87248" y="32004"/>
                  <a:pt x="74803" y="19558"/>
                  <a:pt x="59690" y="13080"/>
                </a:cubicBezTo>
                <a:cubicBezTo>
                  <a:pt x="48895" y="8381"/>
                  <a:pt x="31115" y="6223"/>
                  <a:pt x="63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926073" y="501523"/>
            <a:ext cx="125476" cy="315340"/>
          </a:xfrm>
          <a:custGeom>
            <a:avLst/>
            <a:gdLst>
              <a:gd name="connsiteX0" fmla="*/ 6350 w 125476"/>
              <a:gd name="connsiteY0" fmla="*/ 6350 h 315340"/>
              <a:gd name="connsiteX1" fmla="*/ 93853 w 125476"/>
              <a:gd name="connsiteY1" fmla="*/ 6350 h 315340"/>
              <a:gd name="connsiteX2" fmla="*/ 93853 w 125476"/>
              <a:gd name="connsiteY2" fmla="*/ 265683 h 315340"/>
              <a:gd name="connsiteX3" fmla="*/ 98933 w 125476"/>
              <a:gd name="connsiteY3" fmla="*/ 294004 h 315340"/>
              <a:gd name="connsiteX4" fmla="*/ 119126 w 125476"/>
              <a:gd name="connsiteY4" fmla="*/ 300989 h 315340"/>
              <a:gd name="connsiteX5" fmla="*/ 119126 w 125476"/>
              <a:gd name="connsiteY5" fmla="*/ 308990 h 315340"/>
              <a:gd name="connsiteX6" fmla="*/ 6350 w 125476"/>
              <a:gd name="connsiteY6" fmla="*/ 308990 h 315340"/>
              <a:gd name="connsiteX7" fmla="*/ 6350 w 125476"/>
              <a:gd name="connsiteY7" fmla="*/ 300989 h 315340"/>
              <a:gd name="connsiteX8" fmla="*/ 26923 w 125476"/>
              <a:gd name="connsiteY8" fmla="*/ 292988 h 315340"/>
              <a:gd name="connsiteX9" fmla="*/ 31369 w 125476"/>
              <a:gd name="connsiteY9" fmla="*/ 265683 h 315340"/>
              <a:gd name="connsiteX10" fmla="*/ 31369 w 125476"/>
              <a:gd name="connsiteY10" fmla="*/ 49656 h 315340"/>
              <a:gd name="connsiteX11" fmla="*/ 26161 w 125476"/>
              <a:gd name="connsiteY11" fmla="*/ 21589 h 315340"/>
              <a:gd name="connsiteX12" fmla="*/ 6350 w 125476"/>
              <a:gd name="connsiteY12" fmla="*/ 14604 h 315340"/>
              <a:gd name="connsiteX13" fmla="*/ 6350 w 125476"/>
              <a:gd name="connsiteY13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</a:cxnLst>
            <a:rect l="l" t="t" r="r" b="b"/>
            <a:pathLst>
              <a:path w="125476" h="315340">
                <a:moveTo>
                  <a:pt x="6350" y="6350"/>
                </a:moveTo>
                <a:lnTo>
                  <a:pt x="93853" y="6350"/>
                </a:lnTo>
                <a:lnTo>
                  <a:pt x="93853" y="265683"/>
                </a:lnTo>
                <a:cubicBezTo>
                  <a:pt x="93853" y="280415"/>
                  <a:pt x="95504" y="289813"/>
                  <a:pt x="98933" y="294004"/>
                </a:cubicBezTo>
                <a:cubicBezTo>
                  <a:pt x="102361" y="298068"/>
                  <a:pt x="109092" y="300354"/>
                  <a:pt x="119126" y="300989"/>
                </a:cubicBezTo>
                <a:lnTo>
                  <a:pt x="119126" y="308990"/>
                </a:lnTo>
                <a:lnTo>
                  <a:pt x="6350" y="308990"/>
                </a:lnTo>
                <a:lnTo>
                  <a:pt x="6350" y="300989"/>
                </a:lnTo>
                <a:cubicBezTo>
                  <a:pt x="15621" y="300735"/>
                  <a:pt x="22352" y="298068"/>
                  <a:pt x="26923" y="292988"/>
                </a:cubicBezTo>
                <a:cubicBezTo>
                  <a:pt x="29845" y="289559"/>
                  <a:pt x="31369" y="280415"/>
                  <a:pt x="31369" y="265683"/>
                </a:cubicBezTo>
                <a:lnTo>
                  <a:pt x="31369" y="49656"/>
                </a:lnTo>
                <a:cubicBezTo>
                  <a:pt x="31369" y="35051"/>
                  <a:pt x="29591" y="25653"/>
                  <a:pt x="26161" y="21589"/>
                </a:cubicBezTo>
                <a:cubicBezTo>
                  <a:pt x="22733" y="17525"/>
                  <a:pt x="16129" y="15112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5671565" y="501523"/>
            <a:ext cx="237744" cy="321690"/>
          </a:xfrm>
          <a:custGeom>
            <a:avLst/>
            <a:gdLst>
              <a:gd name="connsiteX0" fmla="*/ 6350 w 237744"/>
              <a:gd name="connsiteY0" fmla="*/ 6350 h 321690"/>
              <a:gd name="connsiteX1" fmla="*/ 92964 w 237744"/>
              <a:gd name="connsiteY1" fmla="*/ 6350 h 321690"/>
              <a:gd name="connsiteX2" fmla="*/ 92964 w 237744"/>
              <a:gd name="connsiteY2" fmla="*/ 121284 h 321690"/>
              <a:gd name="connsiteX3" fmla="*/ 150495 w 237744"/>
              <a:gd name="connsiteY3" fmla="*/ 94106 h 321690"/>
              <a:gd name="connsiteX4" fmla="*/ 191008 w 237744"/>
              <a:gd name="connsiteY4" fmla="*/ 106679 h 321690"/>
              <a:gd name="connsiteX5" fmla="*/ 220599 w 237744"/>
              <a:gd name="connsiteY5" fmla="*/ 142493 h 321690"/>
              <a:gd name="connsiteX6" fmla="*/ 231394 w 237744"/>
              <a:gd name="connsiteY6" fmla="*/ 196087 h 321690"/>
              <a:gd name="connsiteX7" fmla="*/ 217805 w 237744"/>
              <a:gd name="connsiteY7" fmla="*/ 258190 h 321690"/>
              <a:gd name="connsiteX8" fmla="*/ 181355 w 237744"/>
              <a:gd name="connsiteY8" fmla="*/ 300608 h 321690"/>
              <a:gd name="connsiteX9" fmla="*/ 129286 w 237744"/>
              <a:gd name="connsiteY9" fmla="*/ 315340 h 321690"/>
              <a:gd name="connsiteX10" fmla="*/ 99187 w 237744"/>
              <a:gd name="connsiteY10" fmla="*/ 309879 h 321690"/>
              <a:gd name="connsiteX11" fmla="*/ 73279 w 237744"/>
              <a:gd name="connsiteY11" fmla="*/ 292480 h 321690"/>
              <a:gd name="connsiteX12" fmla="*/ 38735 w 237744"/>
              <a:gd name="connsiteY12" fmla="*/ 315087 h 321690"/>
              <a:gd name="connsiteX13" fmla="*/ 31115 w 237744"/>
              <a:gd name="connsiteY13" fmla="*/ 315087 h 321690"/>
              <a:gd name="connsiteX14" fmla="*/ 31115 w 237744"/>
              <a:gd name="connsiteY14" fmla="*/ 49656 h 321690"/>
              <a:gd name="connsiteX15" fmla="*/ 29591 w 237744"/>
              <a:gd name="connsiteY15" fmla="*/ 27304 h 321690"/>
              <a:gd name="connsiteX16" fmla="*/ 22479 w 237744"/>
              <a:gd name="connsiteY16" fmla="*/ 18033 h 321690"/>
              <a:gd name="connsiteX17" fmla="*/ 6350 w 237744"/>
              <a:gd name="connsiteY17" fmla="*/ 14604 h 321690"/>
              <a:gd name="connsiteX18" fmla="*/ 6350 w 237744"/>
              <a:gd name="connsiteY18" fmla="*/ 6350 h 321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</a:cxnLst>
            <a:rect l="l" t="t" r="r" b="b"/>
            <a:pathLst>
              <a:path w="237744" h="321690">
                <a:moveTo>
                  <a:pt x="6350" y="6350"/>
                </a:moveTo>
                <a:lnTo>
                  <a:pt x="92964" y="6350"/>
                </a:lnTo>
                <a:lnTo>
                  <a:pt x="92964" y="121284"/>
                </a:lnTo>
                <a:cubicBezTo>
                  <a:pt x="110490" y="103123"/>
                  <a:pt x="129667" y="94106"/>
                  <a:pt x="150495" y="94106"/>
                </a:cubicBezTo>
                <a:cubicBezTo>
                  <a:pt x="164846" y="94106"/>
                  <a:pt x="178308" y="98297"/>
                  <a:pt x="191008" y="106679"/>
                </a:cubicBezTo>
                <a:cubicBezTo>
                  <a:pt x="203580" y="115061"/>
                  <a:pt x="213487" y="127000"/>
                  <a:pt x="220599" y="142493"/>
                </a:cubicBezTo>
                <a:cubicBezTo>
                  <a:pt x="227838" y="157987"/>
                  <a:pt x="231394" y="175768"/>
                  <a:pt x="231394" y="196087"/>
                </a:cubicBezTo>
                <a:cubicBezTo>
                  <a:pt x="231394" y="218820"/>
                  <a:pt x="226822" y="239521"/>
                  <a:pt x="217805" y="258190"/>
                </a:cubicBezTo>
                <a:cubicBezTo>
                  <a:pt x="208661" y="276732"/>
                  <a:pt x="196596" y="290956"/>
                  <a:pt x="181355" y="300608"/>
                </a:cubicBezTo>
                <a:cubicBezTo>
                  <a:pt x="166116" y="310387"/>
                  <a:pt x="148844" y="315340"/>
                  <a:pt x="129286" y="315340"/>
                </a:cubicBezTo>
                <a:cubicBezTo>
                  <a:pt x="117983" y="315340"/>
                  <a:pt x="107950" y="313435"/>
                  <a:pt x="99187" y="309879"/>
                </a:cubicBezTo>
                <a:cubicBezTo>
                  <a:pt x="90424" y="306323"/>
                  <a:pt x="81788" y="300608"/>
                  <a:pt x="73279" y="292480"/>
                </a:cubicBezTo>
                <a:lnTo>
                  <a:pt x="38735" y="315087"/>
                </a:lnTo>
                <a:lnTo>
                  <a:pt x="31115" y="315087"/>
                </a:lnTo>
                <a:lnTo>
                  <a:pt x="31115" y="49656"/>
                </a:lnTo>
                <a:cubicBezTo>
                  <a:pt x="31115" y="37591"/>
                  <a:pt x="30607" y="30098"/>
                  <a:pt x="29591" y="27304"/>
                </a:cubicBezTo>
                <a:cubicBezTo>
                  <a:pt x="28067" y="23113"/>
                  <a:pt x="25654" y="20065"/>
                  <a:pt x="22479" y="18033"/>
                </a:cubicBezTo>
                <a:cubicBezTo>
                  <a:pt x="19304" y="16001"/>
                  <a:pt x="13970" y="14858"/>
                  <a:pt x="6350" y="14604"/>
                </a:cubicBez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Freeform 3"/>
          <p:cNvSpPr/>
          <p:nvPr/>
        </p:nvSpPr>
        <p:spPr>
          <a:xfrm>
            <a:off x="5145023" y="501523"/>
            <a:ext cx="284607" cy="315340"/>
          </a:xfrm>
          <a:custGeom>
            <a:avLst/>
            <a:gdLst>
              <a:gd name="connsiteX0" fmla="*/ 6350 w 284607"/>
              <a:gd name="connsiteY0" fmla="*/ 6350 h 315340"/>
              <a:gd name="connsiteX1" fmla="*/ 278257 w 284607"/>
              <a:gd name="connsiteY1" fmla="*/ 6350 h 315340"/>
              <a:gd name="connsiteX2" fmla="*/ 278257 w 284607"/>
              <a:gd name="connsiteY2" fmla="*/ 88264 h 315340"/>
              <a:gd name="connsiteX3" fmla="*/ 270255 w 284607"/>
              <a:gd name="connsiteY3" fmla="*/ 88264 h 315340"/>
              <a:gd name="connsiteX4" fmla="*/ 254380 w 284607"/>
              <a:gd name="connsiteY4" fmla="*/ 47497 h 315340"/>
              <a:gd name="connsiteX5" fmla="*/ 230504 w 284607"/>
              <a:gd name="connsiteY5" fmla="*/ 27685 h 315340"/>
              <a:gd name="connsiteX6" fmla="*/ 200786 w 284607"/>
              <a:gd name="connsiteY6" fmla="*/ 23748 h 315340"/>
              <a:gd name="connsiteX7" fmla="*/ 178308 w 284607"/>
              <a:gd name="connsiteY7" fmla="*/ 23748 h 315340"/>
              <a:gd name="connsiteX8" fmla="*/ 178308 w 284607"/>
              <a:gd name="connsiteY8" fmla="*/ 257301 h 315340"/>
              <a:gd name="connsiteX9" fmla="*/ 180847 w 284607"/>
              <a:gd name="connsiteY9" fmla="*/ 286257 h 315340"/>
              <a:gd name="connsiteX10" fmla="*/ 190880 w 284607"/>
              <a:gd name="connsiteY10" fmla="*/ 296418 h 315340"/>
              <a:gd name="connsiteX11" fmla="*/ 211328 w 284607"/>
              <a:gd name="connsiteY11" fmla="*/ 300735 h 315340"/>
              <a:gd name="connsiteX12" fmla="*/ 221360 w 284607"/>
              <a:gd name="connsiteY12" fmla="*/ 300735 h 315340"/>
              <a:gd name="connsiteX13" fmla="*/ 221360 w 284607"/>
              <a:gd name="connsiteY13" fmla="*/ 308990 h 315340"/>
              <a:gd name="connsiteX14" fmla="*/ 62865 w 284607"/>
              <a:gd name="connsiteY14" fmla="*/ 308990 h 315340"/>
              <a:gd name="connsiteX15" fmla="*/ 62865 w 284607"/>
              <a:gd name="connsiteY15" fmla="*/ 300735 h 315340"/>
              <a:gd name="connsiteX16" fmla="*/ 72897 w 284607"/>
              <a:gd name="connsiteY16" fmla="*/ 300735 h 315340"/>
              <a:gd name="connsiteX17" fmla="*/ 94107 w 284607"/>
              <a:gd name="connsiteY17" fmla="*/ 296036 h 315340"/>
              <a:gd name="connsiteX18" fmla="*/ 103251 w 284607"/>
              <a:gd name="connsiteY18" fmla="*/ 285368 h 315340"/>
              <a:gd name="connsiteX19" fmla="*/ 105791 w 284607"/>
              <a:gd name="connsiteY19" fmla="*/ 257301 h 315340"/>
              <a:gd name="connsiteX20" fmla="*/ 105791 w 284607"/>
              <a:gd name="connsiteY20" fmla="*/ 23748 h 315340"/>
              <a:gd name="connsiteX21" fmla="*/ 83820 w 284607"/>
              <a:gd name="connsiteY21" fmla="*/ 23748 h 315340"/>
              <a:gd name="connsiteX22" fmla="*/ 39497 w 284607"/>
              <a:gd name="connsiteY22" fmla="*/ 36702 h 315340"/>
              <a:gd name="connsiteX23" fmla="*/ 14859 w 284607"/>
              <a:gd name="connsiteY23" fmla="*/ 88264 h 315340"/>
              <a:gd name="connsiteX24" fmla="*/ 6350 w 284607"/>
              <a:gd name="connsiteY24" fmla="*/ 88264 h 315340"/>
              <a:gd name="connsiteX25" fmla="*/ 6350 w 284607"/>
              <a:gd name="connsiteY25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</a:cxnLst>
            <a:rect l="l" t="t" r="r" b="b"/>
            <a:pathLst>
              <a:path w="284607" h="315340">
                <a:moveTo>
                  <a:pt x="6350" y="6350"/>
                </a:moveTo>
                <a:lnTo>
                  <a:pt x="278257" y="6350"/>
                </a:lnTo>
                <a:lnTo>
                  <a:pt x="278257" y="88264"/>
                </a:lnTo>
                <a:lnTo>
                  <a:pt x="270255" y="88264"/>
                </a:lnTo>
                <a:cubicBezTo>
                  <a:pt x="265557" y="69341"/>
                  <a:pt x="260222" y="55752"/>
                  <a:pt x="254380" y="47497"/>
                </a:cubicBezTo>
                <a:cubicBezTo>
                  <a:pt x="248666" y="39243"/>
                  <a:pt x="240665" y="32638"/>
                  <a:pt x="230504" y="27685"/>
                </a:cubicBezTo>
                <a:cubicBezTo>
                  <a:pt x="224916" y="25018"/>
                  <a:pt x="215010" y="23748"/>
                  <a:pt x="200786" y="23748"/>
                </a:cubicBezTo>
                <a:lnTo>
                  <a:pt x="178308" y="23748"/>
                </a:lnTo>
                <a:lnTo>
                  <a:pt x="178308" y="257301"/>
                </a:lnTo>
                <a:cubicBezTo>
                  <a:pt x="178308" y="272668"/>
                  <a:pt x="179197" y="282447"/>
                  <a:pt x="180847" y="286257"/>
                </a:cubicBezTo>
                <a:cubicBezTo>
                  <a:pt x="182626" y="290068"/>
                  <a:pt x="185928" y="293496"/>
                  <a:pt x="190880" y="296418"/>
                </a:cubicBezTo>
                <a:cubicBezTo>
                  <a:pt x="195834" y="299338"/>
                  <a:pt x="202691" y="300735"/>
                  <a:pt x="211328" y="300735"/>
                </a:cubicBezTo>
                <a:lnTo>
                  <a:pt x="221360" y="300735"/>
                </a:lnTo>
                <a:lnTo>
                  <a:pt x="221360" y="308990"/>
                </a:lnTo>
                <a:lnTo>
                  <a:pt x="62865" y="308990"/>
                </a:lnTo>
                <a:lnTo>
                  <a:pt x="62865" y="300735"/>
                </a:lnTo>
                <a:lnTo>
                  <a:pt x="72897" y="300735"/>
                </a:lnTo>
                <a:cubicBezTo>
                  <a:pt x="81660" y="300735"/>
                  <a:pt x="88772" y="299211"/>
                  <a:pt x="94107" y="296036"/>
                </a:cubicBezTo>
                <a:cubicBezTo>
                  <a:pt x="98044" y="294004"/>
                  <a:pt x="101091" y="290448"/>
                  <a:pt x="103251" y="285368"/>
                </a:cubicBezTo>
                <a:cubicBezTo>
                  <a:pt x="104902" y="281812"/>
                  <a:pt x="105791" y="272414"/>
                  <a:pt x="105791" y="257301"/>
                </a:cubicBezTo>
                <a:lnTo>
                  <a:pt x="105791" y="23748"/>
                </a:lnTo>
                <a:lnTo>
                  <a:pt x="83820" y="23748"/>
                </a:lnTo>
                <a:cubicBezTo>
                  <a:pt x="63500" y="23748"/>
                  <a:pt x="48641" y="28066"/>
                  <a:pt x="39497" y="36702"/>
                </a:cubicBezTo>
                <a:cubicBezTo>
                  <a:pt x="26542" y="48768"/>
                  <a:pt x="18288" y="65912"/>
                  <a:pt x="14859" y="88264"/>
                </a:cubicBezTo>
                <a:lnTo>
                  <a:pt x="6350" y="8826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Freeform 3"/>
          <p:cNvSpPr/>
          <p:nvPr/>
        </p:nvSpPr>
        <p:spPr>
          <a:xfrm>
            <a:off x="3369817" y="501523"/>
            <a:ext cx="317627" cy="315340"/>
          </a:xfrm>
          <a:custGeom>
            <a:avLst/>
            <a:gdLst>
              <a:gd name="connsiteX0" fmla="*/ 6350 w 317627"/>
              <a:gd name="connsiteY0" fmla="*/ 6350 h 315340"/>
              <a:gd name="connsiteX1" fmla="*/ 141859 w 317627"/>
              <a:gd name="connsiteY1" fmla="*/ 6350 h 315340"/>
              <a:gd name="connsiteX2" fmla="*/ 229108 w 317627"/>
              <a:gd name="connsiteY2" fmla="*/ 21081 h 315340"/>
              <a:gd name="connsiteX3" fmla="*/ 290448 w 317627"/>
              <a:gd name="connsiteY3" fmla="*/ 75691 h 315340"/>
              <a:gd name="connsiteX4" fmla="*/ 311277 w 317627"/>
              <a:gd name="connsiteY4" fmla="*/ 158622 h 315340"/>
              <a:gd name="connsiteX5" fmla="*/ 300990 w 317627"/>
              <a:gd name="connsiteY5" fmla="*/ 217423 h 315340"/>
              <a:gd name="connsiteX6" fmla="*/ 274447 w 317627"/>
              <a:gd name="connsiteY6" fmla="*/ 261873 h 315340"/>
              <a:gd name="connsiteX7" fmla="*/ 236854 w 317627"/>
              <a:gd name="connsiteY7" fmla="*/ 289940 h 315340"/>
              <a:gd name="connsiteX8" fmla="*/ 184658 w 317627"/>
              <a:gd name="connsiteY8" fmla="*/ 306323 h 315340"/>
              <a:gd name="connsiteX9" fmla="*/ 141859 w 317627"/>
              <a:gd name="connsiteY9" fmla="*/ 308990 h 315340"/>
              <a:gd name="connsiteX10" fmla="*/ 6350 w 317627"/>
              <a:gd name="connsiteY10" fmla="*/ 308990 h 315340"/>
              <a:gd name="connsiteX11" fmla="*/ 6350 w 317627"/>
              <a:gd name="connsiteY11" fmla="*/ 300735 h 315340"/>
              <a:gd name="connsiteX12" fmla="*/ 16383 w 317627"/>
              <a:gd name="connsiteY12" fmla="*/ 300735 h 315340"/>
              <a:gd name="connsiteX13" fmla="*/ 36576 w 317627"/>
              <a:gd name="connsiteY13" fmla="*/ 296671 h 315340"/>
              <a:gd name="connsiteX14" fmla="*/ 46990 w 317627"/>
              <a:gd name="connsiteY14" fmla="*/ 285368 h 315340"/>
              <a:gd name="connsiteX15" fmla="*/ 48895 w 317627"/>
              <a:gd name="connsiteY15" fmla="*/ 257301 h 315340"/>
              <a:gd name="connsiteX16" fmla="*/ 48895 w 317627"/>
              <a:gd name="connsiteY16" fmla="*/ 58165 h 315340"/>
              <a:gd name="connsiteX17" fmla="*/ 46482 w 317627"/>
              <a:gd name="connsiteY17" fmla="*/ 29082 h 315340"/>
              <a:gd name="connsiteX18" fmla="*/ 36576 w 317627"/>
              <a:gd name="connsiteY18" fmla="*/ 18922 h 315340"/>
              <a:gd name="connsiteX19" fmla="*/ 16383 w 317627"/>
              <a:gd name="connsiteY19" fmla="*/ 14604 h 315340"/>
              <a:gd name="connsiteX20" fmla="*/ 6350 w 317627"/>
              <a:gd name="connsiteY20" fmla="*/ 14604 h 315340"/>
              <a:gd name="connsiteX21" fmla="*/ 6350 w 317627"/>
              <a:gd name="connsiteY21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317627" h="315340">
                <a:moveTo>
                  <a:pt x="6350" y="6350"/>
                </a:moveTo>
                <a:lnTo>
                  <a:pt x="141859" y="6350"/>
                </a:lnTo>
                <a:cubicBezTo>
                  <a:pt x="177927" y="6350"/>
                  <a:pt x="207136" y="11175"/>
                  <a:pt x="229108" y="21081"/>
                </a:cubicBezTo>
                <a:cubicBezTo>
                  <a:pt x="256032" y="33146"/>
                  <a:pt x="276478" y="51307"/>
                  <a:pt x="290448" y="75691"/>
                </a:cubicBezTo>
                <a:cubicBezTo>
                  <a:pt x="304291" y="100202"/>
                  <a:pt x="311277" y="127761"/>
                  <a:pt x="311277" y="158622"/>
                </a:cubicBezTo>
                <a:cubicBezTo>
                  <a:pt x="311277" y="179831"/>
                  <a:pt x="307847" y="199516"/>
                  <a:pt x="300990" y="217423"/>
                </a:cubicBezTo>
                <a:cubicBezTo>
                  <a:pt x="294132" y="235330"/>
                  <a:pt x="285241" y="250189"/>
                  <a:pt x="274447" y="261873"/>
                </a:cubicBezTo>
                <a:cubicBezTo>
                  <a:pt x="263525" y="273557"/>
                  <a:pt x="251078" y="282828"/>
                  <a:pt x="236854" y="289940"/>
                </a:cubicBezTo>
                <a:cubicBezTo>
                  <a:pt x="222630" y="297052"/>
                  <a:pt x="205232" y="302513"/>
                  <a:pt x="184658" y="306323"/>
                </a:cubicBezTo>
                <a:cubicBezTo>
                  <a:pt x="175641" y="308101"/>
                  <a:pt x="161290" y="308990"/>
                  <a:pt x="141859" y="308990"/>
                </a:cubicBezTo>
                <a:lnTo>
                  <a:pt x="6350" y="308990"/>
                </a:lnTo>
                <a:lnTo>
                  <a:pt x="6350" y="300735"/>
                </a:lnTo>
                <a:lnTo>
                  <a:pt x="16383" y="300735"/>
                </a:lnTo>
                <a:cubicBezTo>
                  <a:pt x="25146" y="300735"/>
                  <a:pt x="31877" y="299338"/>
                  <a:pt x="36576" y="296671"/>
                </a:cubicBezTo>
                <a:cubicBezTo>
                  <a:pt x="41275" y="293877"/>
                  <a:pt x="44703" y="290068"/>
                  <a:pt x="46990" y="285368"/>
                </a:cubicBezTo>
                <a:cubicBezTo>
                  <a:pt x="48260" y="282193"/>
                  <a:pt x="48895" y="272922"/>
                  <a:pt x="48895" y="257301"/>
                </a:cubicBezTo>
                <a:lnTo>
                  <a:pt x="48895" y="58165"/>
                </a:lnTo>
                <a:cubicBezTo>
                  <a:pt x="48895" y="42671"/>
                  <a:pt x="48133" y="32893"/>
                  <a:pt x="46482" y="29082"/>
                </a:cubicBezTo>
                <a:cubicBezTo>
                  <a:pt x="44830" y="25272"/>
                  <a:pt x="41528" y="21843"/>
                  <a:pt x="36576" y="18922"/>
                </a:cubicBezTo>
                <a:cubicBezTo>
                  <a:pt x="31622" y="16001"/>
                  <a:pt x="24891" y="14604"/>
                  <a:pt x="16383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Freeform 3"/>
          <p:cNvSpPr/>
          <p:nvPr/>
        </p:nvSpPr>
        <p:spPr>
          <a:xfrm>
            <a:off x="2115566" y="501523"/>
            <a:ext cx="288035" cy="315340"/>
          </a:xfrm>
          <a:custGeom>
            <a:avLst/>
            <a:gdLst>
              <a:gd name="connsiteX0" fmla="*/ 6350 w 288035"/>
              <a:gd name="connsiteY0" fmla="*/ 6350 h 315340"/>
              <a:gd name="connsiteX1" fmla="*/ 259714 w 288035"/>
              <a:gd name="connsiteY1" fmla="*/ 6350 h 315340"/>
              <a:gd name="connsiteX2" fmla="*/ 259714 w 288035"/>
              <a:gd name="connsiteY2" fmla="*/ 95884 h 315340"/>
              <a:gd name="connsiteX3" fmla="*/ 251332 w 288035"/>
              <a:gd name="connsiteY3" fmla="*/ 95884 h 315340"/>
              <a:gd name="connsiteX4" fmla="*/ 233044 w 288035"/>
              <a:gd name="connsiteY4" fmla="*/ 48768 h 315340"/>
              <a:gd name="connsiteX5" fmla="*/ 199898 w 288035"/>
              <a:gd name="connsiteY5" fmla="*/ 27685 h 315340"/>
              <a:gd name="connsiteX6" fmla="*/ 153035 w 288035"/>
              <a:gd name="connsiteY6" fmla="*/ 23748 h 315340"/>
              <a:gd name="connsiteX7" fmla="*/ 121792 w 288035"/>
              <a:gd name="connsiteY7" fmla="*/ 23748 h 315340"/>
              <a:gd name="connsiteX8" fmla="*/ 121792 w 288035"/>
              <a:gd name="connsiteY8" fmla="*/ 146938 h 315340"/>
              <a:gd name="connsiteX9" fmla="*/ 127888 w 288035"/>
              <a:gd name="connsiteY9" fmla="*/ 146938 h 315340"/>
              <a:gd name="connsiteX10" fmla="*/ 169544 w 288035"/>
              <a:gd name="connsiteY10" fmla="*/ 128904 h 315340"/>
              <a:gd name="connsiteX11" fmla="*/ 186054 w 288035"/>
              <a:gd name="connsiteY11" fmla="*/ 75564 h 315340"/>
              <a:gd name="connsiteX12" fmla="*/ 194563 w 288035"/>
              <a:gd name="connsiteY12" fmla="*/ 75564 h 315340"/>
              <a:gd name="connsiteX13" fmla="*/ 194563 w 288035"/>
              <a:gd name="connsiteY13" fmla="*/ 234060 h 315340"/>
              <a:gd name="connsiteX14" fmla="*/ 186054 w 288035"/>
              <a:gd name="connsiteY14" fmla="*/ 234060 h 315340"/>
              <a:gd name="connsiteX15" fmla="*/ 174879 w 288035"/>
              <a:gd name="connsiteY15" fmla="*/ 191643 h 315340"/>
              <a:gd name="connsiteX16" fmla="*/ 154813 w 288035"/>
              <a:gd name="connsiteY16" fmla="*/ 169418 h 315340"/>
              <a:gd name="connsiteX17" fmla="*/ 121792 w 288035"/>
              <a:gd name="connsiteY17" fmla="*/ 163702 h 315340"/>
              <a:gd name="connsiteX18" fmla="*/ 121792 w 288035"/>
              <a:gd name="connsiteY18" fmla="*/ 248919 h 315340"/>
              <a:gd name="connsiteX19" fmla="*/ 123951 w 288035"/>
              <a:gd name="connsiteY19" fmla="*/ 279526 h 315340"/>
              <a:gd name="connsiteX20" fmla="*/ 131826 w 288035"/>
              <a:gd name="connsiteY20" fmla="*/ 288670 h 315340"/>
              <a:gd name="connsiteX21" fmla="*/ 150622 w 288035"/>
              <a:gd name="connsiteY21" fmla="*/ 292226 h 315340"/>
              <a:gd name="connsiteX22" fmla="*/ 168655 w 288035"/>
              <a:gd name="connsiteY22" fmla="*/ 292226 h 315340"/>
              <a:gd name="connsiteX23" fmla="*/ 236727 w 288035"/>
              <a:gd name="connsiteY23" fmla="*/ 272668 h 315340"/>
              <a:gd name="connsiteX24" fmla="*/ 273430 w 288035"/>
              <a:gd name="connsiteY24" fmla="*/ 212851 h 315340"/>
              <a:gd name="connsiteX25" fmla="*/ 281685 w 288035"/>
              <a:gd name="connsiteY25" fmla="*/ 212851 h 315340"/>
              <a:gd name="connsiteX26" fmla="*/ 267969 w 288035"/>
              <a:gd name="connsiteY26" fmla="*/ 308990 h 315340"/>
              <a:gd name="connsiteX27" fmla="*/ 6350 w 288035"/>
              <a:gd name="connsiteY27" fmla="*/ 308990 h 315340"/>
              <a:gd name="connsiteX28" fmla="*/ 6350 w 288035"/>
              <a:gd name="connsiteY28" fmla="*/ 300735 h 315340"/>
              <a:gd name="connsiteX29" fmla="*/ 16382 w 288035"/>
              <a:gd name="connsiteY29" fmla="*/ 300735 h 315340"/>
              <a:gd name="connsiteX30" fmla="*/ 37591 w 288035"/>
              <a:gd name="connsiteY30" fmla="*/ 296036 h 315340"/>
              <a:gd name="connsiteX31" fmla="*/ 46608 w 288035"/>
              <a:gd name="connsiteY31" fmla="*/ 285368 h 315340"/>
              <a:gd name="connsiteX32" fmla="*/ 49022 w 288035"/>
              <a:gd name="connsiteY32" fmla="*/ 257301 h 315340"/>
              <a:gd name="connsiteX33" fmla="*/ 49022 w 288035"/>
              <a:gd name="connsiteY33" fmla="*/ 58165 h 315340"/>
              <a:gd name="connsiteX34" fmla="*/ 47879 w 288035"/>
              <a:gd name="connsiteY34" fmla="*/ 32893 h 315340"/>
              <a:gd name="connsiteX35" fmla="*/ 39623 w 288035"/>
              <a:gd name="connsiteY35" fmla="*/ 20827 h 315340"/>
              <a:gd name="connsiteX36" fmla="*/ 16382 w 288035"/>
              <a:gd name="connsiteY36" fmla="*/ 14604 h 315340"/>
              <a:gd name="connsiteX37" fmla="*/ 6350 w 288035"/>
              <a:gd name="connsiteY37" fmla="*/ 14604 h 315340"/>
              <a:gd name="connsiteX38" fmla="*/ 6350 w 288035"/>
              <a:gd name="connsiteY38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</a:cxnLst>
            <a:rect l="l" t="t" r="r" b="b"/>
            <a:pathLst>
              <a:path w="288035" h="315340">
                <a:moveTo>
                  <a:pt x="6350" y="6350"/>
                </a:moveTo>
                <a:lnTo>
                  <a:pt x="259714" y="6350"/>
                </a:lnTo>
                <a:lnTo>
                  <a:pt x="259714" y="95884"/>
                </a:lnTo>
                <a:lnTo>
                  <a:pt x="251332" y="95884"/>
                </a:lnTo>
                <a:cubicBezTo>
                  <a:pt x="247014" y="73913"/>
                  <a:pt x="240919" y="58293"/>
                  <a:pt x="233044" y="48768"/>
                </a:cubicBezTo>
                <a:cubicBezTo>
                  <a:pt x="225298" y="39243"/>
                  <a:pt x="214248" y="32257"/>
                  <a:pt x="199898" y="27685"/>
                </a:cubicBezTo>
                <a:cubicBezTo>
                  <a:pt x="191642" y="25018"/>
                  <a:pt x="176022" y="23748"/>
                  <a:pt x="153035" y="23748"/>
                </a:cubicBezTo>
                <a:lnTo>
                  <a:pt x="121792" y="23748"/>
                </a:lnTo>
                <a:lnTo>
                  <a:pt x="121792" y="146938"/>
                </a:lnTo>
                <a:lnTo>
                  <a:pt x="127888" y="146938"/>
                </a:lnTo>
                <a:cubicBezTo>
                  <a:pt x="147066" y="146938"/>
                  <a:pt x="160908" y="140969"/>
                  <a:pt x="169544" y="128904"/>
                </a:cubicBezTo>
                <a:cubicBezTo>
                  <a:pt x="178180" y="116839"/>
                  <a:pt x="183769" y="99059"/>
                  <a:pt x="186054" y="75564"/>
                </a:cubicBezTo>
                <a:lnTo>
                  <a:pt x="194563" y="75564"/>
                </a:lnTo>
                <a:lnTo>
                  <a:pt x="194563" y="234060"/>
                </a:lnTo>
                <a:lnTo>
                  <a:pt x="186054" y="234060"/>
                </a:lnTo>
                <a:cubicBezTo>
                  <a:pt x="184276" y="216788"/>
                  <a:pt x="180594" y="202564"/>
                  <a:pt x="174879" y="191643"/>
                </a:cubicBezTo>
                <a:cubicBezTo>
                  <a:pt x="169036" y="180593"/>
                  <a:pt x="162432" y="173227"/>
                  <a:pt x="154813" y="169418"/>
                </a:cubicBezTo>
                <a:cubicBezTo>
                  <a:pt x="147319" y="165607"/>
                  <a:pt x="136270" y="163702"/>
                  <a:pt x="121792" y="163702"/>
                </a:cubicBezTo>
                <a:lnTo>
                  <a:pt x="121792" y="248919"/>
                </a:lnTo>
                <a:cubicBezTo>
                  <a:pt x="121792" y="265683"/>
                  <a:pt x="122554" y="275843"/>
                  <a:pt x="123951" y="279526"/>
                </a:cubicBezTo>
                <a:cubicBezTo>
                  <a:pt x="125348" y="283336"/>
                  <a:pt x="128016" y="286384"/>
                  <a:pt x="131826" y="288670"/>
                </a:cubicBezTo>
                <a:cubicBezTo>
                  <a:pt x="135763" y="291083"/>
                  <a:pt x="141985" y="292226"/>
                  <a:pt x="150622" y="292226"/>
                </a:cubicBezTo>
                <a:lnTo>
                  <a:pt x="168655" y="292226"/>
                </a:lnTo>
                <a:cubicBezTo>
                  <a:pt x="196976" y="292226"/>
                  <a:pt x="219582" y="285750"/>
                  <a:pt x="236727" y="272668"/>
                </a:cubicBezTo>
                <a:cubicBezTo>
                  <a:pt x="253745" y="259587"/>
                  <a:pt x="265938" y="239648"/>
                  <a:pt x="273430" y="212851"/>
                </a:cubicBezTo>
                <a:lnTo>
                  <a:pt x="281685" y="212851"/>
                </a:lnTo>
                <a:lnTo>
                  <a:pt x="267969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82" y="300735"/>
                </a:lnTo>
                <a:cubicBezTo>
                  <a:pt x="25273" y="300735"/>
                  <a:pt x="32257" y="299211"/>
                  <a:pt x="37591" y="296036"/>
                </a:cubicBezTo>
                <a:cubicBezTo>
                  <a:pt x="41529" y="294004"/>
                  <a:pt x="44450" y="290448"/>
                  <a:pt x="46608" y="285368"/>
                </a:cubicBezTo>
                <a:cubicBezTo>
                  <a:pt x="48260" y="281812"/>
                  <a:pt x="49022" y="272414"/>
                  <a:pt x="49022" y="257301"/>
                </a:cubicBezTo>
                <a:lnTo>
                  <a:pt x="49022" y="58165"/>
                </a:lnTo>
                <a:cubicBezTo>
                  <a:pt x="49022" y="44450"/>
                  <a:pt x="48641" y="36068"/>
                  <a:pt x="47879" y="32893"/>
                </a:cubicBezTo>
                <a:cubicBezTo>
                  <a:pt x="46482" y="27685"/>
                  <a:pt x="43688" y="23621"/>
                  <a:pt x="39623" y="20827"/>
                </a:cubicBezTo>
                <a:cubicBezTo>
                  <a:pt x="34035" y="16636"/>
                  <a:pt x="26288" y="14604"/>
                  <a:pt x="16382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Freeform 3"/>
          <p:cNvSpPr/>
          <p:nvPr/>
        </p:nvSpPr>
        <p:spPr>
          <a:xfrm>
            <a:off x="1753742" y="501523"/>
            <a:ext cx="239141" cy="321690"/>
          </a:xfrm>
          <a:custGeom>
            <a:avLst/>
            <a:gdLst>
              <a:gd name="connsiteX0" fmla="*/ 114427 w 239141"/>
              <a:gd name="connsiteY0" fmla="*/ 6350 h 321690"/>
              <a:gd name="connsiteX1" fmla="*/ 207010 w 239141"/>
              <a:gd name="connsiteY1" fmla="*/ 6350 h 321690"/>
              <a:gd name="connsiteX2" fmla="*/ 207010 w 239141"/>
              <a:gd name="connsiteY2" fmla="*/ 246506 h 321690"/>
              <a:gd name="connsiteX3" fmla="*/ 208407 w 239141"/>
              <a:gd name="connsiteY3" fmla="*/ 275335 h 321690"/>
              <a:gd name="connsiteX4" fmla="*/ 215264 w 239141"/>
              <a:gd name="connsiteY4" fmla="*/ 286257 h 321690"/>
              <a:gd name="connsiteX5" fmla="*/ 232791 w 239141"/>
              <a:gd name="connsiteY5" fmla="*/ 290702 h 321690"/>
              <a:gd name="connsiteX6" fmla="*/ 232791 w 239141"/>
              <a:gd name="connsiteY6" fmla="*/ 298068 h 321690"/>
              <a:gd name="connsiteX7" fmla="*/ 144526 w 239141"/>
              <a:gd name="connsiteY7" fmla="*/ 315340 h 321690"/>
              <a:gd name="connsiteX8" fmla="*/ 144526 w 239141"/>
              <a:gd name="connsiteY8" fmla="*/ 282193 h 321690"/>
              <a:gd name="connsiteX9" fmla="*/ 116332 w 239141"/>
              <a:gd name="connsiteY9" fmla="*/ 308355 h 321690"/>
              <a:gd name="connsiteX10" fmla="*/ 88264 w 239141"/>
              <a:gd name="connsiteY10" fmla="*/ 315340 h 321690"/>
              <a:gd name="connsiteX11" fmla="*/ 25146 w 239141"/>
              <a:gd name="connsiteY11" fmla="*/ 279526 h 321690"/>
              <a:gd name="connsiteX12" fmla="*/ 6350 w 239141"/>
              <a:gd name="connsiteY12" fmla="*/ 208406 h 321690"/>
              <a:gd name="connsiteX13" fmla="*/ 18033 w 239141"/>
              <a:gd name="connsiteY13" fmla="*/ 147954 h 321690"/>
              <a:gd name="connsiteX14" fmla="*/ 49783 w 239141"/>
              <a:gd name="connsiteY14" fmla="*/ 107695 h 321690"/>
              <a:gd name="connsiteX15" fmla="*/ 93217 w 239141"/>
              <a:gd name="connsiteY15" fmla="*/ 94106 h 321690"/>
              <a:gd name="connsiteX16" fmla="*/ 119761 w 239141"/>
              <a:gd name="connsiteY16" fmla="*/ 99821 h 321690"/>
              <a:gd name="connsiteX17" fmla="*/ 144526 w 239141"/>
              <a:gd name="connsiteY17" fmla="*/ 120141 h 321690"/>
              <a:gd name="connsiteX18" fmla="*/ 144526 w 239141"/>
              <a:gd name="connsiteY18" fmla="*/ 57276 h 321690"/>
              <a:gd name="connsiteX19" fmla="*/ 142494 w 239141"/>
              <a:gd name="connsiteY19" fmla="*/ 28447 h 321690"/>
              <a:gd name="connsiteX20" fmla="*/ 134492 w 239141"/>
              <a:gd name="connsiteY20" fmla="*/ 18795 h 321690"/>
              <a:gd name="connsiteX21" fmla="*/ 114427 w 239141"/>
              <a:gd name="connsiteY21" fmla="*/ 15747 h 321690"/>
              <a:gd name="connsiteX22" fmla="*/ 114427 w 239141"/>
              <a:gd name="connsiteY22" fmla="*/ 6350 h 321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</a:cxnLst>
            <a:rect l="l" t="t" r="r" b="b"/>
            <a:pathLst>
              <a:path w="239141" h="321690">
                <a:moveTo>
                  <a:pt x="114427" y="6350"/>
                </a:moveTo>
                <a:lnTo>
                  <a:pt x="207010" y="6350"/>
                </a:lnTo>
                <a:lnTo>
                  <a:pt x="207010" y="246506"/>
                </a:lnTo>
                <a:cubicBezTo>
                  <a:pt x="207010" y="262762"/>
                  <a:pt x="207517" y="272287"/>
                  <a:pt x="208407" y="275335"/>
                </a:cubicBezTo>
                <a:cubicBezTo>
                  <a:pt x="209550" y="280288"/>
                  <a:pt x="211836" y="283844"/>
                  <a:pt x="215264" y="286257"/>
                </a:cubicBezTo>
                <a:cubicBezTo>
                  <a:pt x="218567" y="288670"/>
                  <a:pt x="224408" y="290068"/>
                  <a:pt x="232791" y="290702"/>
                </a:cubicBezTo>
                <a:lnTo>
                  <a:pt x="232791" y="298068"/>
                </a:lnTo>
                <a:lnTo>
                  <a:pt x="144526" y="315340"/>
                </a:lnTo>
                <a:lnTo>
                  <a:pt x="144526" y="282193"/>
                </a:lnTo>
                <a:cubicBezTo>
                  <a:pt x="133985" y="295020"/>
                  <a:pt x="124586" y="303783"/>
                  <a:pt x="116332" y="308355"/>
                </a:cubicBezTo>
                <a:cubicBezTo>
                  <a:pt x="108077" y="312927"/>
                  <a:pt x="98679" y="315340"/>
                  <a:pt x="88264" y="315340"/>
                </a:cubicBezTo>
                <a:cubicBezTo>
                  <a:pt x="61595" y="315340"/>
                  <a:pt x="40639" y="303402"/>
                  <a:pt x="25146" y="279526"/>
                </a:cubicBezTo>
                <a:cubicBezTo>
                  <a:pt x="12573" y="260222"/>
                  <a:pt x="6350" y="236473"/>
                  <a:pt x="6350" y="208406"/>
                </a:cubicBezTo>
                <a:cubicBezTo>
                  <a:pt x="6350" y="185927"/>
                  <a:pt x="10286" y="165734"/>
                  <a:pt x="18033" y="147954"/>
                </a:cubicBezTo>
                <a:cubicBezTo>
                  <a:pt x="25654" y="130175"/>
                  <a:pt x="36322" y="116712"/>
                  <a:pt x="49783" y="107695"/>
                </a:cubicBezTo>
                <a:cubicBezTo>
                  <a:pt x="63246" y="98551"/>
                  <a:pt x="77724" y="94106"/>
                  <a:pt x="93217" y="94106"/>
                </a:cubicBezTo>
                <a:cubicBezTo>
                  <a:pt x="103124" y="94106"/>
                  <a:pt x="112014" y="96011"/>
                  <a:pt x="119761" y="99821"/>
                </a:cubicBezTo>
                <a:cubicBezTo>
                  <a:pt x="127508" y="103758"/>
                  <a:pt x="135763" y="110489"/>
                  <a:pt x="144526" y="120141"/>
                </a:cubicBezTo>
                <a:lnTo>
                  <a:pt x="144526" y="57276"/>
                </a:lnTo>
                <a:cubicBezTo>
                  <a:pt x="144526" y="41275"/>
                  <a:pt x="143891" y="31750"/>
                  <a:pt x="142494" y="28447"/>
                </a:cubicBezTo>
                <a:cubicBezTo>
                  <a:pt x="140716" y="24129"/>
                  <a:pt x="138049" y="20954"/>
                  <a:pt x="134492" y="18795"/>
                </a:cubicBezTo>
                <a:cubicBezTo>
                  <a:pt x="130936" y="16763"/>
                  <a:pt x="124205" y="15747"/>
                  <a:pt x="114427" y="15747"/>
                </a:cubicBezTo>
                <a:lnTo>
                  <a:pt x="114427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Freeform 3"/>
          <p:cNvSpPr/>
          <p:nvPr/>
        </p:nvSpPr>
        <p:spPr>
          <a:xfrm>
            <a:off x="450735" y="501523"/>
            <a:ext cx="292862" cy="315340"/>
          </a:xfrm>
          <a:custGeom>
            <a:avLst/>
            <a:gdLst>
              <a:gd name="connsiteX0" fmla="*/ 6350 w 292862"/>
              <a:gd name="connsiteY0" fmla="*/ 6350 h 315340"/>
              <a:gd name="connsiteX1" fmla="*/ 167754 w 292862"/>
              <a:gd name="connsiteY1" fmla="*/ 6350 h 315340"/>
              <a:gd name="connsiteX2" fmla="*/ 167754 w 292862"/>
              <a:gd name="connsiteY2" fmla="*/ 14604 h 315340"/>
              <a:gd name="connsiteX3" fmla="*/ 154584 w 292862"/>
              <a:gd name="connsiteY3" fmla="*/ 14604 h 315340"/>
              <a:gd name="connsiteX4" fmla="*/ 133375 w 292862"/>
              <a:gd name="connsiteY4" fmla="*/ 19303 h 315340"/>
              <a:gd name="connsiteX5" fmla="*/ 124218 w 292862"/>
              <a:gd name="connsiteY5" fmla="*/ 29971 h 315340"/>
              <a:gd name="connsiteX6" fmla="*/ 121767 w 292862"/>
              <a:gd name="connsiteY6" fmla="*/ 58165 h 315340"/>
              <a:gd name="connsiteX7" fmla="*/ 121767 w 292862"/>
              <a:gd name="connsiteY7" fmla="*/ 250951 h 315340"/>
              <a:gd name="connsiteX8" fmla="*/ 124434 w 292862"/>
              <a:gd name="connsiteY8" fmla="*/ 280543 h 315340"/>
              <a:gd name="connsiteX9" fmla="*/ 134937 w 292862"/>
              <a:gd name="connsiteY9" fmla="*/ 290068 h 315340"/>
              <a:gd name="connsiteX10" fmla="*/ 161950 w 292862"/>
              <a:gd name="connsiteY10" fmla="*/ 292100 h 315340"/>
              <a:gd name="connsiteX11" fmla="*/ 187172 w 292862"/>
              <a:gd name="connsiteY11" fmla="*/ 292100 h 315340"/>
              <a:gd name="connsiteX12" fmla="*/ 227355 w 292862"/>
              <a:gd name="connsiteY12" fmla="*/ 283590 h 315340"/>
              <a:gd name="connsiteX13" fmla="*/ 255143 w 292862"/>
              <a:gd name="connsiteY13" fmla="*/ 256793 h 315340"/>
              <a:gd name="connsiteX14" fmla="*/ 277355 w 292862"/>
              <a:gd name="connsiteY14" fmla="*/ 202818 h 315340"/>
              <a:gd name="connsiteX15" fmla="*/ 286511 w 292862"/>
              <a:gd name="connsiteY15" fmla="*/ 202818 h 315340"/>
              <a:gd name="connsiteX16" fmla="*/ 275132 w 292862"/>
              <a:gd name="connsiteY16" fmla="*/ 308990 h 315340"/>
              <a:gd name="connsiteX17" fmla="*/ 6350 w 292862"/>
              <a:gd name="connsiteY17" fmla="*/ 308990 h 315340"/>
              <a:gd name="connsiteX18" fmla="*/ 6350 w 292862"/>
              <a:gd name="connsiteY18" fmla="*/ 300735 h 315340"/>
              <a:gd name="connsiteX19" fmla="*/ 16395 w 292862"/>
              <a:gd name="connsiteY19" fmla="*/ 300735 h 315340"/>
              <a:gd name="connsiteX20" fmla="*/ 37604 w 292862"/>
              <a:gd name="connsiteY20" fmla="*/ 296036 h 315340"/>
              <a:gd name="connsiteX21" fmla="*/ 46532 w 292862"/>
              <a:gd name="connsiteY21" fmla="*/ 285368 h 315340"/>
              <a:gd name="connsiteX22" fmla="*/ 48983 w 292862"/>
              <a:gd name="connsiteY22" fmla="*/ 257301 h 315340"/>
              <a:gd name="connsiteX23" fmla="*/ 48983 w 292862"/>
              <a:gd name="connsiteY23" fmla="*/ 58165 h 315340"/>
              <a:gd name="connsiteX24" fmla="*/ 46532 w 292862"/>
              <a:gd name="connsiteY24" fmla="*/ 29082 h 315340"/>
              <a:gd name="connsiteX25" fmla="*/ 36588 w 292862"/>
              <a:gd name="connsiteY25" fmla="*/ 18922 h 315340"/>
              <a:gd name="connsiteX26" fmla="*/ 16395 w 292862"/>
              <a:gd name="connsiteY26" fmla="*/ 14604 h 315340"/>
              <a:gd name="connsiteX27" fmla="*/ 6350 w 292862"/>
              <a:gd name="connsiteY27" fmla="*/ 14604 h 315340"/>
              <a:gd name="connsiteX28" fmla="*/ 6350 w 292862"/>
              <a:gd name="connsiteY28" fmla="*/ 6350 h 315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</a:cxnLst>
            <a:rect l="l" t="t" r="r" b="b"/>
            <a:pathLst>
              <a:path w="292862" h="315340">
                <a:moveTo>
                  <a:pt x="6350" y="6350"/>
                </a:moveTo>
                <a:lnTo>
                  <a:pt x="167754" y="6350"/>
                </a:lnTo>
                <a:lnTo>
                  <a:pt x="167754" y="14604"/>
                </a:lnTo>
                <a:lnTo>
                  <a:pt x="154584" y="14604"/>
                </a:lnTo>
                <a:cubicBezTo>
                  <a:pt x="145795" y="14604"/>
                  <a:pt x="138722" y="16128"/>
                  <a:pt x="133375" y="19303"/>
                </a:cubicBezTo>
                <a:cubicBezTo>
                  <a:pt x="129501" y="21335"/>
                  <a:pt x="126453" y="24891"/>
                  <a:pt x="124218" y="29971"/>
                </a:cubicBezTo>
                <a:cubicBezTo>
                  <a:pt x="122580" y="33527"/>
                  <a:pt x="121767" y="42925"/>
                  <a:pt x="121767" y="58165"/>
                </a:cubicBezTo>
                <a:lnTo>
                  <a:pt x="121767" y="250951"/>
                </a:lnTo>
                <a:cubicBezTo>
                  <a:pt x="121767" y="266445"/>
                  <a:pt x="122656" y="276351"/>
                  <a:pt x="124434" y="280543"/>
                </a:cubicBezTo>
                <a:cubicBezTo>
                  <a:pt x="126225" y="284860"/>
                  <a:pt x="129717" y="287908"/>
                  <a:pt x="134937" y="290068"/>
                </a:cubicBezTo>
                <a:cubicBezTo>
                  <a:pt x="138658" y="291337"/>
                  <a:pt x="147662" y="292100"/>
                  <a:pt x="161950" y="292100"/>
                </a:cubicBezTo>
                <a:lnTo>
                  <a:pt x="187172" y="292100"/>
                </a:lnTo>
                <a:cubicBezTo>
                  <a:pt x="203250" y="292100"/>
                  <a:pt x="216636" y="289178"/>
                  <a:pt x="227355" y="283590"/>
                </a:cubicBezTo>
                <a:cubicBezTo>
                  <a:pt x="238074" y="277875"/>
                  <a:pt x="247332" y="268985"/>
                  <a:pt x="255143" y="256793"/>
                </a:cubicBezTo>
                <a:cubicBezTo>
                  <a:pt x="262966" y="244601"/>
                  <a:pt x="270370" y="226568"/>
                  <a:pt x="277355" y="202818"/>
                </a:cubicBezTo>
                <a:lnTo>
                  <a:pt x="286511" y="202818"/>
                </a:lnTo>
                <a:lnTo>
                  <a:pt x="275132" y="308990"/>
                </a:lnTo>
                <a:lnTo>
                  <a:pt x="6350" y="308990"/>
                </a:lnTo>
                <a:lnTo>
                  <a:pt x="6350" y="300735"/>
                </a:lnTo>
                <a:lnTo>
                  <a:pt x="16395" y="300735"/>
                </a:lnTo>
                <a:cubicBezTo>
                  <a:pt x="25171" y="300735"/>
                  <a:pt x="32245" y="299211"/>
                  <a:pt x="37604" y="296036"/>
                </a:cubicBezTo>
                <a:cubicBezTo>
                  <a:pt x="41465" y="294004"/>
                  <a:pt x="44450" y="290448"/>
                  <a:pt x="46532" y="285368"/>
                </a:cubicBezTo>
                <a:cubicBezTo>
                  <a:pt x="48171" y="281812"/>
                  <a:pt x="48983" y="272414"/>
                  <a:pt x="48983" y="257301"/>
                </a:cubicBezTo>
                <a:lnTo>
                  <a:pt x="48983" y="58165"/>
                </a:lnTo>
                <a:cubicBezTo>
                  <a:pt x="48983" y="42671"/>
                  <a:pt x="48171" y="32893"/>
                  <a:pt x="46532" y="29082"/>
                </a:cubicBezTo>
                <a:cubicBezTo>
                  <a:pt x="44894" y="25272"/>
                  <a:pt x="41579" y="21843"/>
                  <a:pt x="36588" y="18922"/>
                </a:cubicBezTo>
                <a:cubicBezTo>
                  <a:pt x="31610" y="16001"/>
                  <a:pt x="24879" y="14604"/>
                  <a:pt x="16395" y="14604"/>
                </a:cubicBezTo>
                <a:lnTo>
                  <a:pt x="6350" y="14604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Freeform 3"/>
          <p:cNvSpPr/>
          <p:nvPr/>
        </p:nvSpPr>
        <p:spPr>
          <a:xfrm>
            <a:off x="4435855" y="494283"/>
            <a:ext cx="81788" cy="81788"/>
          </a:xfrm>
          <a:custGeom>
            <a:avLst/>
            <a:gdLst>
              <a:gd name="connsiteX0" fmla="*/ 40766 w 81788"/>
              <a:gd name="connsiteY0" fmla="*/ 6350 h 81788"/>
              <a:gd name="connsiteX1" fmla="*/ 65278 w 81788"/>
              <a:gd name="connsiteY1" fmla="*/ 16510 h 81788"/>
              <a:gd name="connsiteX2" fmla="*/ 75438 w 81788"/>
              <a:gd name="connsiteY2" fmla="*/ 41021 h 81788"/>
              <a:gd name="connsiteX3" fmla="*/ 65278 w 81788"/>
              <a:gd name="connsiteY3" fmla="*/ 65405 h 81788"/>
              <a:gd name="connsiteX4" fmla="*/ 40766 w 81788"/>
              <a:gd name="connsiteY4" fmla="*/ 75438 h 81788"/>
              <a:gd name="connsiteX5" fmla="*/ 16383 w 81788"/>
              <a:gd name="connsiteY5" fmla="*/ 65405 h 81788"/>
              <a:gd name="connsiteX6" fmla="*/ 6350 w 81788"/>
              <a:gd name="connsiteY6" fmla="*/ 41021 h 81788"/>
              <a:gd name="connsiteX7" fmla="*/ 16383 w 81788"/>
              <a:gd name="connsiteY7" fmla="*/ 16510 h 81788"/>
              <a:gd name="connsiteX8" fmla="*/ 40766 w 81788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8" h="81788">
                <a:moveTo>
                  <a:pt x="40766" y="6350"/>
                </a:moveTo>
                <a:cubicBezTo>
                  <a:pt x="50419" y="6350"/>
                  <a:pt x="58673" y="9779"/>
                  <a:pt x="65278" y="16510"/>
                </a:cubicBezTo>
                <a:cubicBezTo>
                  <a:pt x="72009" y="23368"/>
                  <a:pt x="75438" y="31496"/>
                  <a:pt x="75438" y="41021"/>
                </a:cubicBezTo>
                <a:cubicBezTo>
                  <a:pt x="75438" y="50546"/>
                  <a:pt x="72009" y="58674"/>
                  <a:pt x="65278" y="65405"/>
                </a:cubicBezTo>
                <a:cubicBezTo>
                  <a:pt x="58420" y="72009"/>
                  <a:pt x="50291" y="75438"/>
                  <a:pt x="40766" y="75438"/>
                </a:cubicBezTo>
                <a:cubicBezTo>
                  <a:pt x="31241" y="75438"/>
                  <a:pt x="23114" y="72009"/>
                  <a:pt x="16383" y="65405"/>
                </a:cubicBezTo>
                <a:cubicBezTo>
                  <a:pt x="9778" y="58674"/>
                  <a:pt x="6350" y="50546"/>
                  <a:pt x="6350" y="41021"/>
                </a:cubicBezTo>
                <a:cubicBezTo>
                  <a:pt x="6350" y="31496"/>
                  <a:pt x="9778" y="23368"/>
                  <a:pt x="16383" y="16510"/>
                </a:cubicBezTo>
                <a:cubicBezTo>
                  <a:pt x="23114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Freeform 3"/>
          <p:cNvSpPr/>
          <p:nvPr/>
        </p:nvSpPr>
        <p:spPr>
          <a:xfrm>
            <a:off x="4131055" y="494283"/>
            <a:ext cx="81788" cy="81788"/>
          </a:xfrm>
          <a:custGeom>
            <a:avLst/>
            <a:gdLst>
              <a:gd name="connsiteX0" fmla="*/ 40766 w 81788"/>
              <a:gd name="connsiteY0" fmla="*/ 6350 h 81788"/>
              <a:gd name="connsiteX1" fmla="*/ 65278 w 81788"/>
              <a:gd name="connsiteY1" fmla="*/ 16510 h 81788"/>
              <a:gd name="connsiteX2" fmla="*/ 75438 w 81788"/>
              <a:gd name="connsiteY2" fmla="*/ 41021 h 81788"/>
              <a:gd name="connsiteX3" fmla="*/ 65278 w 81788"/>
              <a:gd name="connsiteY3" fmla="*/ 65405 h 81788"/>
              <a:gd name="connsiteX4" fmla="*/ 40766 w 81788"/>
              <a:gd name="connsiteY4" fmla="*/ 75438 h 81788"/>
              <a:gd name="connsiteX5" fmla="*/ 16383 w 81788"/>
              <a:gd name="connsiteY5" fmla="*/ 65405 h 81788"/>
              <a:gd name="connsiteX6" fmla="*/ 6350 w 81788"/>
              <a:gd name="connsiteY6" fmla="*/ 41021 h 81788"/>
              <a:gd name="connsiteX7" fmla="*/ 16383 w 81788"/>
              <a:gd name="connsiteY7" fmla="*/ 16510 h 81788"/>
              <a:gd name="connsiteX8" fmla="*/ 40766 w 81788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8" h="81788">
                <a:moveTo>
                  <a:pt x="40766" y="6350"/>
                </a:moveTo>
                <a:cubicBezTo>
                  <a:pt x="50419" y="6350"/>
                  <a:pt x="58673" y="9779"/>
                  <a:pt x="65278" y="16510"/>
                </a:cubicBezTo>
                <a:cubicBezTo>
                  <a:pt x="72009" y="23368"/>
                  <a:pt x="75438" y="31496"/>
                  <a:pt x="75438" y="41021"/>
                </a:cubicBezTo>
                <a:cubicBezTo>
                  <a:pt x="75438" y="50546"/>
                  <a:pt x="72009" y="58674"/>
                  <a:pt x="65278" y="65405"/>
                </a:cubicBezTo>
                <a:cubicBezTo>
                  <a:pt x="58420" y="72009"/>
                  <a:pt x="50291" y="75438"/>
                  <a:pt x="40766" y="75438"/>
                </a:cubicBezTo>
                <a:cubicBezTo>
                  <a:pt x="31241" y="75438"/>
                  <a:pt x="23114" y="72009"/>
                  <a:pt x="16383" y="65405"/>
                </a:cubicBezTo>
                <a:cubicBezTo>
                  <a:pt x="9778" y="58674"/>
                  <a:pt x="6350" y="50546"/>
                  <a:pt x="6350" y="41021"/>
                </a:cubicBezTo>
                <a:cubicBezTo>
                  <a:pt x="6350" y="31496"/>
                  <a:pt x="9778" y="23368"/>
                  <a:pt x="16383" y="16510"/>
                </a:cubicBezTo>
                <a:cubicBezTo>
                  <a:pt x="23114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2" name="Freeform 3"/>
          <p:cNvSpPr/>
          <p:nvPr/>
        </p:nvSpPr>
        <p:spPr>
          <a:xfrm>
            <a:off x="1285747" y="494283"/>
            <a:ext cx="81788" cy="81788"/>
          </a:xfrm>
          <a:custGeom>
            <a:avLst/>
            <a:gdLst>
              <a:gd name="connsiteX0" fmla="*/ 40766 w 81788"/>
              <a:gd name="connsiteY0" fmla="*/ 6350 h 81788"/>
              <a:gd name="connsiteX1" fmla="*/ 65277 w 81788"/>
              <a:gd name="connsiteY1" fmla="*/ 16510 h 81788"/>
              <a:gd name="connsiteX2" fmla="*/ 75438 w 81788"/>
              <a:gd name="connsiteY2" fmla="*/ 41021 h 81788"/>
              <a:gd name="connsiteX3" fmla="*/ 65277 w 81788"/>
              <a:gd name="connsiteY3" fmla="*/ 65405 h 81788"/>
              <a:gd name="connsiteX4" fmla="*/ 40766 w 81788"/>
              <a:gd name="connsiteY4" fmla="*/ 75438 h 81788"/>
              <a:gd name="connsiteX5" fmla="*/ 16383 w 81788"/>
              <a:gd name="connsiteY5" fmla="*/ 65405 h 81788"/>
              <a:gd name="connsiteX6" fmla="*/ 6350 w 81788"/>
              <a:gd name="connsiteY6" fmla="*/ 41021 h 81788"/>
              <a:gd name="connsiteX7" fmla="*/ 16383 w 81788"/>
              <a:gd name="connsiteY7" fmla="*/ 16510 h 81788"/>
              <a:gd name="connsiteX8" fmla="*/ 40766 w 81788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788" h="81788">
                <a:moveTo>
                  <a:pt x="40766" y="6350"/>
                </a:moveTo>
                <a:cubicBezTo>
                  <a:pt x="50419" y="6350"/>
                  <a:pt x="58674" y="9779"/>
                  <a:pt x="65277" y="16510"/>
                </a:cubicBezTo>
                <a:cubicBezTo>
                  <a:pt x="72009" y="23368"/>
                  <a:pt x="75438" y="31496"/>
                  <a:pt x="75438" y="41021"/>
                </a:cubicBezTo>
                <a:cubicBezTo>
                  <a:pt x="75438" y="50546"/>
                  <a:pt x="72009" y="58674"/>
                  <a:pt x="65277" y="65405"/>
                </a:cubicBezTo>
                <a:cubicBezTo>
                  <a:pt x="58419" y="72009"/>
                  <a:pt x="50291" y="75438"/>
                  <a:pt x="40766" y="75438"/>
                </a:cubicBezTo>
                <a:cubicBezTo>
                  <a:pt x="31241" y="75438"/>
                  <a:pt x="23113" y="72009"/>
                  <a:pt x="16383" y="65405"/>
                </a:cubicBezTo>
                <a:cubicBezTo>
                  <a:pt x="9779" y="58674"/>
                  <a:pt x="6350" y="50546"/>
                  <a:pt x="6350" y="41021"/>
                </a:cubicBezTo>
                <a:cubicBezTo>
                  <a:pt x="6350" y="31496"/>
                  <a:pt x="9779" y="23368"/>
                  <a:pt x="16383" y="16510"/>
                </a:cubicBezTo>
                <a:cubicBezTo>
                  <a:pt x="23113" y="9779"/>
                  <a:pt x="31241" y="6350"/>
                  <a:pt x="40766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Freeform 3"/>
          <p:cNvSpPr/>
          <p:nvPr/>
        </p:nvSpPr>
        <p:spPr>
          <a:xfrm>
            <a:off x="778306" y="494283"/>
            <a:ext cx="81673" cy="81788"/>
          </a:xfrm>
          <a:custGeom>
            <a:avLst/>
            <a:gdLst>
              <a:gd name="connsiteX0" fmla="*/ 40728 w 81673"/>
              <a:gd name="connsiteY0" fmla="*/ 6350 h 81788"/>
              <a:gd name="connsiteX1" fmla="*/ 65278 w 81673"/>
              <a:gd name="connsiteY1" fmla="*/ 16510 h 81788"/>
              <a:gd name="connsiteX2" fmla="*/ 75323 w 81673"/>
              <a:gd name="connsiteY2" fmla="*/ 41021 h 81788"/>
              <a:gd name="connsiteX3" fmla="*/ 65163 w 81673"/>
              <a:gd name="connsiteY3" fmla="*/ 65405 h 81788"/>
              <a:gd name="connsiteX4" fmla="*/ 40728 w 81673"/>
              <a:gd name="connsiteY4" fmla="*/ 75438 h 81788"/>
              <a:gd name="connsiteX5" fmla="*/ 16395 w 81673"/>
              <a:gd name="connsiteY5" fmla="*/ 65405 h 81788"/>
              <a:gd name="connsiteX6" fmla="*/ 6350 w 81673"/>
              <a:gd name="connsiteY6" fmla="*/ 41021 h 81788"/>
              <a:gd name="connsiteX7" fmla="*/ 16395 w 81673"/>
              <a:gd name="connsiteY7" fmla="*/ 16510 h 81788"/>
              <a:gd name="connsiteX8" fmla="*/ 40728 w 81673"/>
              <a:gd name="connsiteY8" fmla="*/ 6350 h 81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1673" h="81788">
                <a:moveTo>
                  <a:pt x="40728" y="6350"/>
                </a:moveTo>
                <a:cubicBezTo>
                  <a:pt x="50393" y="6350"/>
                  <a:pt x="58585" y="9779"/>
                  <a:pt x="65278" y="16510"/>
                </a:cubicBezTo>
                <a:cubicBezTo>
                  <a:pt x="71983" y="23368"/>
                  <a:pt x="75323" y="31496"/>
                  <a:pt x="75323" y="41021"/>
                </a:cubicBezTo>
                <a:cubicBezTo>
                  <a:pt x="75323" y="50546"/>
                  <a:pt x="71945" y="58674"/>
                  <a:pt x="65163" y="65405"/>
                </a:cubicBezTo>
                <a:cubicBezTo>
                  <a:pt x="58394" y="72009"/>
                  <a:pt x="50253" y="75438"/>
                  <a:pt x="40728" y="75438"/>
                </a:cubicBezTo>
                <a:cubicBezTo>
                  <a:pt x="31203" y="75438"/>
                  <a:pt x="23088" y="72009"/>
                  <a:pt x="16395" y="65405"/>
                </a:cubicBezTo>
                <a:cubicBezTo>
                  <a:pt x="9690" y="58674"/>
                  <a:pt x="6350" y="50546"/>
                  <a:pt x="6350" y="41021"/>
                </a:cubicBezTo>
                <a:cubicBezTo>
                  <a:pt x="6350" y="31496"/>
                  <a:pt x="9690" y="23368"/>
                  <a:pt x="16395" y="16510"/>
                </a:cubicBezTo>
                <a:cubicBezTo>
                  <a:pt x="23088" y="9779"/>
                  <a:pt x="31203" y="6350"/>
                  <a:pt x="40728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700" y="203200"/>
            <a:ext cx="6553200" cy="1028700"/>
          </a:xfrm>
          <a:prstGeom prst="rect">
            <a:avLst/>
          </a:prstGeom>
          <a:noFill/>
        </p:spPr>
      </p:pic>
      <p:graphicFrame>
        <p:nvGraphicFramePr>
          <p:cNvPr id="1035" name="表格 4"/>
          <p:cNvGraphicFramePr>
            <a:graphicFrameLocks noGrp="1"/>
          </p:cNvGraphicFramePr>
          <p:nvPr/>
        </p:nvGraphicFramePr>
        <p:xfrm>
          <a:off x="743598" y="1785926"/>
          <a:ext cx="7013696" cy="3612732"/>
        </p:xfrm>
        <a:graphic>
          <a:graphicData uri="http://schemas.openxmlformats.org/drawingml/2006/table">
            <a:tbl>
              <a:tblPr/>
              <a:tblGrid>
                <a:gridCol w="3262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3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1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Condition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4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C1: Is month in M1?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C2: Is month in M2？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C3: Is month in M3？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C4: Is date in D1？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C5: Is date in D2？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C6: Is date in D3？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C7: Is date in D4？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C8: is year in Y1？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ctr"/>
                      <a:endParaRPr lang="en-US" altLang="zh-CN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T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000000"/>
                        </a:solidFill>
                        <a:latin typeface="隶书" panose="02010509060101010101" pitchFamily="18" charset="-122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0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A1: possible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A2: </a:t>
                      </a:r>
                      <a:r>
                        <a:rPr lang="en-US" altLang="zh-CN" sz="1800" dirty="0" err="1">
                          <a:solidFill>
                            <a:srgbClr val="000000"/>
                          </a:solidFill>
                          <a:latin typeface="+mn-lt"/>
                          <a:cs typeface="隶书" panose="02010509060101010101" pitchFamily="18" charset="-122"/>
                        </a:rPr>
                        <a:t>NextDate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+mn-lt"/>
                        <a:cs typeface="隶书" panose="02010509060101010101" pitchFamily="18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圆角矩形标注 43"/>
          <p:cNvSpPr/>
          <p:nvPr/>
        </p:nvSpPr>
        <p:spPr>
          <a:xfrm>
            <a:off x="2428860" y="5715016"/>
            <a:ext cx="1143008" cy="571504"/>
          </a:xfrm>
          <a:prstGeom prst="wedgeRoundRectCallout">
            <a:avLst>
              <a:gd name="adj1" fmla="val 21636"/>
              <a:gd name="adj2" fmla="val -26144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256 rules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/>
              <a:t>Second trying: </a:t>
            </a:r>
            <a:r>
              <a:rPr lang="en-US" altLang="zh-CN" sz="3200" dirty="0">
                <a:solidFill>
                  <a:srgbClr val="FF0000"/>
                </a:solidFill>
              </a:rPr>
              <a:t>extended entry</a:t>
            </a:r>
            <a:r>
              <a:rPr lang="en-US" altLang="zh-CN" sz="3200" dirty="0"/>
              <a:t> decision table + </a:t>
            </a:r>
            <a:br>
              <a:rPr lang="zh-CN" altLang="en-US" sz="3200" dirty="0"/>
            </a:br>
            <a:r>
              <a:rPr lang="en-US" altLang="zh-CN" sz="3200" dirty="0"/>
              <a:t>			considering leap year 2000</a:t>
            </a:r>
            <a:endParaRPr lang="zh-CN" altLang="en-US" sz="3200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1967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Equivalent class set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M1={Month: 30 days}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M2={Month: 31 days}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M3={Month: February}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D1={Date: 1&lt;=Date&lt;=28}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D2={Date: Date=29}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D3={Date: Date=30}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D4={Date: Date=31}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Y1={Year: year=2000}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Y2={Year: is leap year and !=2000}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Y3={Year: is not leap year}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Box 4"/>
          <p:cNvSpPr txBox="1">
            <a:spLocks noChangeArrowheads="1"/>
          </p:cNvSpPr>
          <p:nvPr/>
        </p:nvSpPr>
        <p:spPr bwMode="auto">
          <a:xfrm>
            <a:off x="539552" y="5584837"/>
            <a:ext cx="4214816" cy="4616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dirty="0"/>
              <a:t>Extended entry decision table </a:t>
            </a:r>
            <a:endParaRPr lang="zh-CN" altLang="en-US" sz="2400" dirty="0"/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6572264" y="5630725"/>
            <a:ext cx="18573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dirty="0"/>
              <a:t>3*4*3=36rules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/>
              <a:t>Second trying</a:t>
            </a:r>
            <a:endParaRPr lang="zh-CN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5943" y="1417638"/>
          <a:ext cx="7920879" cy="3870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7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7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36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C1: month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M1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C2: date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C3: year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 rules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A1:impossible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A2:date++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A3:date reset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A4:month++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?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A5:month reset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?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713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A6:year++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?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657254" y="1417638"/>
            <a:ext cx="785818" cy="387076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sz="3200" dirty="0"/>
              <a:t>Second trying (continued)</a:t>
            </a:r>
            <a:endParaRPr lang="zh-CN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83566" y="1556789"/>
          <a:ext cx="7560842" cy="439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7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9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9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09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82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C1: month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C2: date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C3: year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Y2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Y3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# rules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A1:impossible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A2:date++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A3:date reset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X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A4:month++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A5:month reset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6424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A6:year++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5" y="818006"/>
            <a:ext cx="671549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70157" y="1631691"/>
            <a:ext cx="6294432" cy="3655305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Review</a:t>
            </a:r>
          </a:p>
          <a:p>
            <a:pPr lvl="1"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 lvl="1"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2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840"/>
              </a:lnSpc>
              <a:tabLst>
                <a:tab pos="6311900" algn="l"/>
              </a:tabLst>
            </a:pPr>
            <a:r>
              <a:rPr lang="en-US" altLang="zh-CN" dirty="0"/>
              <a:t>	</a:t>
            </a:r>
            <a:endParaRPr lang="en-US" altLang="zh-CN" sz="1100" dirty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graphicFrame>
        <p:nvGraphicFramePr>
          <p:cNvPr id="31" name="内容占位符 4"/>
          <p:cNvGraphicFramePr/>
          <p:nvPr/>
        </p:nvGraphicFramePr>
        <p:xfrm>
          <a:off x="734888" y="227687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Third trying: consider date and month</a:t>
            </a:r>
            <a:endParaRPr lang="zh-CN" altLang="en-US" sz="3200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en-US" altLang="zh-CN" sz="3000" dirty="0"/>
              <a:t>Equivalent class set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M1={Month: 30 days}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M2={Month: 31 days, except December}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7030A0"/>
                </a:solidFill>
                <a:cs typeface="Times New Roman" panose="02020603050405020304" pitchFamily="18" charset="0"/>
              </a:rPr>
              <a:t>M3={Month: December}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M4={Month: February}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D1={Date: 1&lt;=Date&lt;=27}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D2= {Date: Date=28}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D3={Date: Date=29}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D4={Date: Date=30}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D5={Date: Date=31}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Y1={Year: is leap year}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Y2={Year: is not leap year}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300192" y="5013176"/>
            <a:ext cx="1783100" cy="769288"/>
          </a:xfrm>
          <a:prstGeom prst="wedgeRoundRectCallout">
            <a:avLst>
              <a:gd name="adj1" fmla="val -42039"/>
              <a:gd name="adj2" fmla="val -1181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How many rules?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Decision Table for </a:t>
            </a:r>
            <a:r>
              <a:rPr lang="en-US" altLang="zh-CN" sz="3200" dirty="0" err="1"/>
              <a:t>NextDate</a:t>
            </a:r>
            <a:endParaRPr lang="zh-CN" altLang="en-US" sz="3200" dirty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172" y="1571612"/>
            <a:ext cx="7751918" cy="44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Decision Table for </a:t>
            </a:r>
            <a:r>
              <a:rPr lang="en-US" altLang="zh-CN" sz="3200" dirty="0" err="1"/>
              <a:t>NextDate</a:t>
            </a:r>
            <a:r>
              <a:rPr lang="en-US" altLang="zh-CN" sz="3200" dirty="0"/>
              <a:t> (continued)</a:t>
            </a:r>
            <a:endParaRPr lang="zh-CN" altLang="en-US" sz="3200" dirty="0"/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453" y="1500174"/>
            <a:ext cx="854638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Simplified Decision Table for </a:t>
            </a:r>
            <a:r>
              <a:rPr lang="en-US" altLang="zh-CN" sz="3200" dirty="0" err="1"/>
              <a:t>NextDate</a:t>
            </a:r>
            <a:endParaRPr lang="zh-CN" altLang="en-US" sz="3200" dirty="0"/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679" y="1643050"/>
            <a:ext cx="801984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80" cy="1143000"/>
          </a:xfrm>
        </p:spPr>
        <p:txBody>
          <a:bodyPr/>
          <a:lstStyle/>
          <a:p>
            <a:pPr algn="l"/>
            <a:r>
              <a:rPr lang="en-US" altLang="zh-CN" sz="3200" dirty="0"/>
              <a:t>Simplified Decision Table for </a:t>
            </a:r>
            <a:r>
              <a:rPr lang="en-US" altLang="zh-CN" sz="3200" dirty="0" err="1"/>
              <a:t>NextDate</a:t>
            </a:r>
            <a:r>
              <a:rPr lang="en-US" altLang="zh-CN" sz="3200" dirty="0"/>
              <a:t> (continued)</a:t>
            </a:r>
            <a:endParaRPr lang="zh-CN" altLang="en-US" sz="3200" dirty="0"/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571612"/>
            <a:ext cx="792961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13 Test cases </a:t>
            </a:r>
            <a:r>
              <a:rPr lang="en-US" altLang="zh-CN" sz="3200" dirty="0"/>
              <a:t>of </a:t>
            </a:r>
            <a:r>
              <a:rPr lang="en-US" altLang="zh-CN" sz="3200" dirty="0" err="1"/>
              <a:t>NextDate</a:t>
            </a:r>
            <a:endParaRPr lang="zh-CN" altLang="en-US" sz="3200" dirty="0"/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1195"/>
          <a:stretch>
            <a:fillRect/>
          </a:stretch>
        </p:blipFill>
        <p:spPr bwMode="auto">
          <a:xfrm>
            <a:off x="571472" y="1412776"/>
            <a:ext cx="8083910" cy="458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Exercise (consider from another point)</a:t>
            </a:r>
            <a:endParaRPr lang="zh-CN" altLang="en-US" sz="3200" dirty="0"/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000660"/>
          </a:xfrm>
        </p:spPr>
        <p:txBody>
          <a:bodyPr>
            <a:normAutofit lnSpcReduction="10000"/>
          </a:bodyPr>
          <a:lstStyle/>
          <a:p>
            <a:r>
              <a:rPr lang="en-US" altLang="zh-CN" sz="3000" dirty="0"/>
              <a:t>Equivalent class set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D1={Date: 1&lt;=Date&lt;=27}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D2= {Date: Date=28}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D3={Date: Date=29}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D4={Date: Date=30}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D5={Date: Date=31}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M1={Month: 30 days}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M2={Month: 31 days, except December}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M3={Month: December}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M4={Month: February}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Y1={Year: is leap year}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Y2={Year: is not leap year}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 Test cases of </a:t>
            </a:r>
            <a:r>
              <a:rPr lang="en-US" altLang="zh-CN" dirty="0" err="1"/>
              <a:t>NextDate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214282" y="1357298"/>
          <a:ext cx="8786877" cy="4821785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062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30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5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6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7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8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9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10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11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12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13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C1:date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D5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D5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D5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C2:month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M1,M2,M3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M1,M2,M3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M2,M3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M1,M4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M4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C3:year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Y1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Y2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Y1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Y2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-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A1:</a:t>
                      </a:r>
                    </a:p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impossible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A2:date++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A3:date reset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A4:month++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A5:month reset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rial Unicode MS" panose="020B0604020202020204" charset="-122"/>
                        <a:cs typeface="Arial" panose="020B0604020202020204" pitchFamily="34" charset="0"/>
                      </a:endParaRP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5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+mj-lt"/>
                          <a:ea typeface="Arial Unicode MS" panose="020B0604020202020204" charset="-122"/>
                          <a:cs typeface="+mj-lt"/>
                        </a:rPr>
                        <a:t>A6:year++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　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 Unicode MS" panose="020B0604020202020204" charset="-122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7813" marR="7813" marT="78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BVA VS. EP VS. 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07288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边界值分析</a:t>
            </a:r>
            <a:br>
              <a:rPr lang="zh-CN" altLang="en-US" sz="2400" dirty="0"/>
            </a:br>
            <a:r>
              <a:rPr lang="zh-CN" altLang="en-US" sz="2200" dirty="0"/>
              <a:t>基于取值域，不识别数据或逻辑关系；</a:t>
            </a:r>
            <a:br>
              <a:rPr lang="zh-CN" altLang="en-US" sz="2200" dirty="0"/>
            </a:br>
            <a:r>
              <a:rPr lang="zh-CN" altLang="en-US" sz="2200" dirty="0"/>
              <a:t>很容易自动化实现，设计工作量小；</a:t>
            </a:r>
            <a:br>
              <a:rPr lang="zh-CN" altLang="en-US" sz="2200" dirty="0"/>
            </a:br>
            <a:r>
              <a:rPr lang="zh-CN" altLang="en-US" sz="2200" dirty="0"/>
              <a:t>生成的测试用例数比较多，测试用例执行时间长。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等价类技术</a:t>
            </a:r>
            <a:br>
              <a:rPr lang="zh-CN" altLang="en-US" sz="2400" dirty="0"/>
            </a:br>
            <a:r>
              <a:rPr lang="zh-CN" altLang="en-US" sz="2200" dirty="0"/>
              <a:t>考虑数据依赖关系，标识等价类时需要更多的判断和技巧；</a:t>
            </a:r>
            <a:br>
              <a:rPr lang="zh-CN" altLang="en-US" sz="2200" dirty="0"/>
            </a:br>
            <a:r>
              <a:rPr lang="zh-CN" altLang="en-US" sz="2200" dirty="0"/>
              <a:t>等价类标识出以后的处理也是机械的；</a:t>
            </a:r>
            <a:br>
              <a:rPr lang="zh-CN" altLang="en-US" sz="2200" dirty="0"/>
            </a:br>
            <a:r>
              <a:rPr lang="zh-CN" altLang="en-US" sz="2200" dirty="0"/>
              <a:t>设计工作量和测试用例数属中等。</a:t>
            </a:r>
            <a:endParaRPr lang="en-US" altLang="zh-CN" sz="22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决策表技术</a:t>
            </a:r>
            <a:br>
              <a:rPr lang="zh-CN" altLang="en-US" sz="2400" dirty="0"/>
            </a:br>
            <a:r>
              <a:rPr lang="zh-CN" altLang="en-US" sz="2200" dirty="0"/>
              <a:t>考虑数据的逻辑依赖关系；</a:t>
            </a:r>
            <a:br>
              <a:rPr lang="zh-CN" altLang="en-US" sz="2200" dirty="0"/>
            </a:br>
            <a:r>
              <a:rPr lang="zh-CN" altLang="en-US" sz="2200" dirty="0"/>
              <a:t>所得测试用例可以是完备的，测试数量在一定意义上讲是最少的；</a:t>
            </a:r>
            <a:br>
              <a:rPr lang="zh-CN" altLang="en-US" sz="2200" dirty="0"/>
            </a:br>
            <a:r>
              <a:rPr lang="zh-CN" altLang="en-US" sz="2200" dirty="0"/>
              <a:t>需要通过多次迭代，设计工作量很大。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29187" y="343815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30490" y="343815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29187" y="4215841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30490" y="4215841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29187" y="49935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30490" y="49935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5" y="818006"/>
            <a:ext cx="6715493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Black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Box Testing Techniques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1770157" y="1631691"/>
            <a:ext cx="6294432" cy="4695590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Boundary Value Analysis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Equivalence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Partitioning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Cause-Effect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Graph</a:t>
            </a:r>
          </a:p>
          <a:p>
            <a:pPr>
              <a:lnSpc>
                <a:spcPct val="130000"/>
              </a:lnSpc>
              <a:tabLst>
                <a:tab pos="6311900" algn="l"/>
              </a:tabLst>
            </a:pPr>
            <a:r>
              <a:rPr lang="en-US" altLang="zh-CN" sz="3500" dirty="0">
                <a:solidFill>
                  <a:srgbClr val="3891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5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Combinatorial Test</a:t>
            </a:r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sz="3600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875"/>
              </a:lnSpc>
            </a:pPr>
            <a:endParaRPr lang="en-US" altLang="zh-CN" dirty="0"/>
          </a:p>
          <a:p>
            <a:pPr>
              <a:lnSpc>
                <a:spcPts val="1840"/>
              </a:lnSpc>
              <a:tabLst>
                <a:tab pos="6311900" algn="l"/>
              </a:tabLst>
            </a:pPr>
            <a:r>
              <a:rPr lang="en-US" altLang="zh-CN" dirty="0"/>
              <a:t>	</a:t>
            </a:r>
            <a:endParaRPr lang="en-US" altLang="zh-CN" sz="1100" dirty="0">
              <a:solidFill>
                <a:srgbClr val="B5A788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467876" y="4250609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469179" y="425060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469179" y="4250609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307648" y="1751540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308951" y="175154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308951" y="175154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479360" y="340162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480663" y="340162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480663" y="340162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479360" y="417930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480663" y="417930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480663" y="417930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29187" y="5771204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30490" y="5771204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8629"/>
            <a:ext cx="8056841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3339504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1969483" y="4061432"/>
            <a:ext cx="6781793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good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representing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283458" y="4573993"/>
            <a:ext cx="6312935" cy="874031"/>
          </a:xfrm>
          <a:prstGeom prst="rect">
            <a:avLst/>
          </a:prstGeom>
          <a:noFill/>
        </p:spPr>
        <p:txBody>
          <a:bodyPr wrap="squar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analyzing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complex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logical</a:t>
            </a:r>
          </a:p>
          <a:p>
            <a:pPr>
              <a:lnSpc>
                <a:spcPts val="333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relationships.</a:t>
            </a:r>
          </a:p>
        </p:txBody>
      </p:sp>
      <p:sp>
        <p:nvSpPr>
          <p:cNvPr id="35" name="矩形 34"/>
          <p:cNvSpPr/>
          <p:nvPr/>
        </p:nvSpPr>
        <p:spPr>
          <a:xfrm>
            <a:off x="1850131" y="1670943"/>
            <a:ext cx="664373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 black-box test design technique in</a:t>
            </a:r>
          </a:p>
        </p:txBody>
      </p:sp>
      <p:sp>
        <p:nvSpPr>
          <p:cNvPr id="36" name="矩形 35"/>
          <p:cNvSpPr/>
          <p:nvPr/>
        </p:nvSpPr>
        <p:spPr>
          <a:xfrm>
            <a:off x="2250555" y="2249038"/>
            <a:ext cx="650085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which test cases are designed to execute the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combinations of inputs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984" y="281169"/>
            <a:ext cx="8056841" cy="6244496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419780"/>
            <a:ext cx="6768752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ea typeface="+mn-ea"/>
                <a:cs typeface="微软雅黑" panose="020B0503020204020204" pitchFamily="18" charset="-122"/>
              </a:rPr>
              <a:t>Decision Table Template</a:t>
            </a:r>
            <a:endParaRPr lang="zh-CN" altLang="en-US" sz="3800" dirty="0">
              <a:solidFill>
                <a:srgbClr val="572314"/>
              </a:solidFill>
              <a:latin typeface="微软雅黑" panose="020B0503020204020204" pitchFamily="18" charset="-122"/>
              <a:ea typeface="+mn-ea"/>
              <a:cs typeface="微软雅黑" panose="020B0503020204020204" pitchFamily="18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51491"/>
            <a:ext cx="7315176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9187" y="32812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530490" y="32812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529187" y="1105806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530490" y="1105806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529187" y="1882795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530490" y="1882795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529187" y="2660477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530490" y="2660477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500166" y="1714488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01469" y="1714488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501469" y="1714488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500166" y="2492170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501469" y="249217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501469" y="2492170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500166" y="3269852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200 h 838200"/>
              <a:gd name="connsiteX3" fmla="*/ 0 w 8130540"/>
              <a:gd name="connsiteY3" fmla="*/ 838200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1501469" y="3269852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501469" y="3269852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200 h 838200"/>
              <a:gd name="connsiteX3" fmla="*/ 0 w 73152"/>
              <a:gd name="connsiteY3" fmla="*/ 838200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500166" y="4047533"/>
            <a:ext cx="6952481" cy="760400"/>
          </a:xfrm>
          <a:custGeom>
            <a:avLst/>
            <a:gdLst>
              <a:gd name="connsiteX0" fmla="*/ 0 w 8130540"/>
              <a:gd name="connsiteY0" fmla="*/ 0 h 838200"/>
              <a:gd name="connsiteX1" fmla="*/ 8130539 w 8130540"/>
              <a:gd name="connsiteY1" fmla="*/ 0 h 838200"/>
              <a:gd name="connsiteX2" fmla="*/ 8130539 w 8130540"/>
              <a:gd name="connsiteY2" fmla="*/ 838199 h 838200"/>
              <a:gd name="connsiteX3" fmla="*/ 0 w 8130540"/>
              <a:gd name="connsiteY3" fmla="*/ 838199 h 838200"/>
              <a:gd name="connsiteX4" fmla="*/ 0 w 813054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30540" h="838200">
                <a:moveTo>
                  <a:pt x="0" y="0"/>
                </a:moveTo>
                <a:lnTo>
                  <a:pt x="8130539" y="0"/>
                </a:lnTo>
                <a:lnTo>
                  <a:pt x="8130539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1501469" y="404753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1501469" y="4047533"/>
            <a:ext cx="62553" cy="760400"/>
          </a:xfrm>
          <a:custGeom>
            <a:avLst/>
            <a:gdLst>
              <a:gd name="connsiteX0" fmla="*/ 0 w 73152"/>
              <a:gd name="connsiteY0" fmla="*/ 0 h 838200"/>
              <a:gd name="connsiteX1" fmla="*/ 73151 w 73152"/>
              <a:gd name="connsiteY1" fmla="*/ 0 h 838200"/>
              <a:gd name="connsiteX2" fmla="*/ 73151 w 73152"/>
              <a:gd name="connsiteY2" fmla="*/ 838199 h 838200"/>
              <a:gd name="connsiteX3" fmla="*/ 0 w 73152"/>
              <a:gd name="connsiteY3" fmla="*/ 838199 h 838200"/>
              <a:gd name="connsiteX4" fmla="*/ 0 w 73152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" h="838200">
                <a:moveTo>
                  <a:pt x="0" y="0"/>
                </a:moveTo>
                <a:lnTo>
                  <a:pt x="73151" y="0"/>
                </a:lnTo>
                <a:lnTo>
                  <a:pt x="73151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56" tIns="40078" rIns="80156" bIns="40078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92" y="299551"/>
            <a:ext cx="7840817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965634" y="818006"/>
            <a:ext cx="3339504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8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001772" y="1882467"/>
            <a:ext cx="5998245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Limited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entry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251549" y="2320273"/>
            <a:ext cx="3602846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conditions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binary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2000232" y="3286124"/>
            <a:ext cx="6995313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Extended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entry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table: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Conditions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2285984" y="3857628"/>
            <a:ext cx="5747664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are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allowed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have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several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values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000232" y="4643446"/>
            <a:ext cx="4512261" cy="450838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3245"/>
              </a:lnSpc>
            </a:pP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Mixed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entry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5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table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14289"/>
            <a:ext cx="8286808" cy="6363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396942" y="2312975"/>
          <a:ext cx="4839354" cy="1795295"/>
        </p:xfrm>
        <a:graphic>
          <a:graphicData uri="http://schemas.openxmlformats.org/drawingml/2006/table">
            <a:tbl>
              <a:tblPr/>
              <a:tblGrid>
                <a:gridCol w="922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Rules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3891A7"/>
                      </a:solidFill>
                      <a:prstDash val="soli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3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ea typeface="+mn-ea"/>
                          <a:cs typeface="Calibri" panose="020F0502020204030204" pitchFamily="18" charset="0"/>
                        </a:rPr>
                        <a:t>0-10</a:t>
                      </a:r>
                      <a:endParaRPr lang="zh-CN" altLang="en-US" sz="1800" kern="12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ea typeface="+mn-ea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0‐10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10‐100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c2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&lt;5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Calibri" panose="020F0502020204030204" pitchFamily="18" charset="0"/>
                          <a:cs typeface="Calibri" panose="020F0502020204030204" pitchFamily="18" charset="0"/>
                        </a:rPr>
                        <a:t>&gt;5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Calibri" panose="020F0502020204030204" pitchFamily="18" charset="0"/>
                        <a:cs typeface="Calibri" panose="020F0502020204030204" pitchFamily="18" charset="0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a1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DoX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DoY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a2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3891A7"/>
                      </a:solidFill>
                      <a:prstDash val="soli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DoA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DoB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微软雅黑" panose="020B0503020204020204" pitchFamily="18" charset="-122"/>
                          <a:cs typeface="微软雅黑" panose="020B0503020204020204" pitchFamily="18" charset="-122"/>
                        </a:rPr>
                        <a:t>DoC</a:t>
                      </a:r>
                      <a:endParaRPr lang="zh-CN" altLang="en-US" sz="1800" dirty="0">
                        <a:solidFill>
                          <a:srgbClr val="000000"/>
                        </a:solidFill>
                        <a:latin typeface="微软雅黑" panose="020B0503020204020204" pitchFamily="18" charset="-122"/>
                        <a:cs typeface="微软雅黑" panose="020B0503020204020204" pitchFamily="18" charset="-122"/>
                      </a:endParaRPr>
                    </a:p>
                  </a:txBody>
                  <a:tcPr marL="78191" marR="78191" marT="41476" marB="4147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3891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1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781017" y="702794"/>
            <a:ext cx="6806672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Extended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Entry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29979" y="2928934"/>
            <a:ext cx="968214" cy="28168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755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Condition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50698" y="3617660"/>
            <a:ext cx="634789" cy="281689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1755"/>
              </a:lnSpc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9551"/>
            <a:ext cx="8024865" cy="624449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81017" y="702794"/>
            <a:ext cx="6115777" cy="591902"/>
          </a:xfrm>
          <a:prstGeom prst="rect">
            <a:avLst/>
          </a:prstGeom>
          <a:noFill/>
        </p:spPr>
        <p:txBody>
          <a:bodyPr wrap="none" lIns="0" tIns="0" rIns="0" bIns="40078" rtlCol="0">
            <a:spAutoFit/>
          </a:bodyPr>
          <a:lstStyle/>
          <a:p>
            <a:pPr>
              <a:lnSpc>
                <a:spcPts val="4295"/>
              </a:lnSpc>
            </a:pP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Mixed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Entry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572314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Decision Tables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8" y="1397000"/>
            <a:ext cx="7405710" cy="485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e93c35f-4cef-46e8-89a4-099181b35964"/>
  <p:tag name="COMMONDATA" val="eyJoZGlkIjoiN2IwOWFlOGM2YmZkYmVhODljOWM2OWVmNWFhOGVlYj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</TotalTime>
  <Words>1870</Words>
  <Application>Microsoft Office PowerPoint</Application>
  <PresentationFormat>全屏显示(4:3)</PresentationFormat>
  <Paragraphs>875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 Unicode MS</vt:lpstr>
      <vt:lpstr>等线</vt:lpstr>
      <vt:lpstr>隶书</vt:lpstr>
      <vt:lpstr>微软雅黑</vt:lpstr>
      <vt:lpstr>Arial</vt:lpstr>
      <vt:lpstr>Calibri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Decision Table 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Decision Table Verification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一个简单的练习</vt:lpstr>
      <vt:lpstr>一个简单的练习</vt:lpstr>
      <vt:lpstr>PowerPoint 演示文稿</vt:lpstr>
      <vt:lpstr>PowerPoint 演示文稿</vt:lpstr>
      <vt:lpstr>PowerPoint 演示文稿</vt:lpstr>
      <vt:lpstr>Second trying: extended entry decision table +     considering leap year 2000</vt:lpstr>
      <vt:lpstr>Second trying</vt:lpstr>
      <vt:lpstr>Second trying (continued)</vt:lpstr>
      <vt:lpstr>Third trying: consider date and month</vt:lpstr>
      <vt:lpstr>Decision Table for NextDate</vt:lpstr>
      <vt:lpstr>Decision Table for NextDate (continued)</vt:lpstr>
      <vt:lpstr>Simplified Decision Table for NextDate</vt:lpstr>
      <vt:lpstr>Simplified Decision Table for NextDate (continued)</vt:lpstr>
      <vt:lpstr>13 Test cases of NextDate</vt:lpstr>
      <vt:lpstr>Exercise (consider from another point)</vt:lpstr>
      <vt:lpstr>13 Test cases of NextDate</vt:lpstr>
      <vt:lpstr>BVA VS. EP VS. DT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高歌</cp:lastModifiedBy>
  <cp:revision>130</cp:revision>
  <dcterms:created xsi:type="dcterms:W3CDTF">2015-05-27T13:56:00Z</dcterms:created>
  <dcterms:modified xsi:type="dcterms:W3CDTF">2022-10-24T02:35:01Z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E807C8D1CAFC4A308CD5803002CD59A0</vt:lpwstr>
  </property>
</Properties>
</file>