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handoutMasterIdLst>
    <p:handoutMasterId r:id="rId78"/>
  </p:handoutMasterIdLst>
  <p:sldIdLst>
    <p:sldId id="546" r:id="rId2"/>
    <p:sldId id="408" r:id="rId3"/>
    <p:sldId id="593" r:id="rId4"/>
    <p:sldId id="606" r:id="rId5"/>
    <p:sldId id="594" r:id="rId6"/>
    <p:sldId id="595" r:id="rId7"/>
    <p:sldId id="596" r:id="rId8"/>
    <p:sldId id="604" r:id="rId9"/>
    <p:sldId id="687" r:id="rId10"/>
    <p:sldId id="608" r:id="rId11"/>
    <p:sldId id="549" r:id="rId12"/>
    <p:sldId id="551" r:id="rId13"/>
    <p:sldId id="609" r:id="rId14"/>
    <p:sldId id="553" r:id="rId15"/>
    <p:sldId id="611" r:id="rId16"/>
    <p:sldId id="612" r:id="rId17"/>
    <p:sldId id="613" r:id="rId18"/>
    <p:sldId id="614" r:id="rId19"/>
    <p:sldId id="615" r:id="rId20"/>
    <p:sldId id="622" r:id="rId21"/>
    <p:sldId id="541" r:id="rId22"/>
    <p:sldId id="555" r:id="rId23"/>
    <p:sldId id="617" r:id="rId24"/>
    <p:sldId id="618" r:id="rId25"/>
    <p:sldId id="619" r:id="rId26"/>
    <p:sldId id="621" r:id="rId27"/>
    <p:sldId id="624" r:id="rId28"/>
    <p:sldId id="626" r:id="rId29"/>
    <p:sldId id="627" r:id="rId30"/>
    <p:sldId id="556" r:id="rId31"/>
    <p:sldId id="559" r:id="rId32"/>
    <p:sldId id="560" r:id="rId33"/>
    <p:sldId id="561" r:id="rId34"/>
    <p:sldId id="628" r:id="rId35"/>
    <p:sldId id="562" r:id="rId36"/>
    <p:sldId id="563" r:id="rId37"/>
    <p:sldId id="564" r:id="rId38"/>
    <p:sldId id="565" r:id="rId39"/>
    <p:sldId id="566" r:id="rId40"/>
    <p:sldId id="569" r:id="rId41"/>
    <p:sldId id="570" r:id="rId42"/>
    <p:sldId id="572" r:id="rId43"/>
    <p:sldId id="573" r:id="rId44"/>
    <p:sldId id="600" r:id="rId45"/>
    <p:sldId id="709" r:id="rId46"/>
    <p:sldId id="710" r:id="rId47"/>
    <p:sldId id="711" r:id="rId48"/>
    <p:sldId id="712" r:id="rId49"/>
    <p:sldId id="713" r:id="rId50"/>
    <p:sldId id="715" r:id="rId51"/>
    <p:sldId id="716" r:id="rId52"/>
    <p:sldId id="723" r:id="rId53"/>
    <p:sldId id="717" r:id="rId54"/>
    <p:sldId id="718" r:id="rId55"/>
    <p:sldId id="722" r:id="rId56"/>
    <p:sldId id="719" r:id="rId57"/>
    <p:sldId id="720" r:id="rId58"/>
    <p:sldId id="721" r:id="rId59"/>
    <p:sldId id="574" r:id="rId60"/>
    <p:sldId id="686" r:id="rId61"/>
    <p:sldId id="580" r:id="rId62"/>
    <p:sldId id="581" r:id="rId63"/>
    <p:sldId id="582" r:id="rId64"/>
    <p:sldId id="583" r:id="rId65"/>
    <p:sldId id="602" r:id="rId66"/>
    <p:sldId id="584" r:id="rId67"/>
    <p:sldId id="585" r:id="rId68"/>
    <p:sldId id="684" r:id="rId69"/>
    <p:sldId id="597" r:id="rId70"/>
    <p:sldId id="598" r:id="rId71"/>
    <p:sldId id="699" r:id="rId72"/>
    <p:sldId id="700" r:id="rId73"/>
    <p:sldId id="693" r:id="rId74"/>
    <p:sldId id="603" r:id="rId75"/>
    <p:sldId id="685" r:id="rId76"/>
  </p:sldIdLst>
  <p:sldSz cx="9144000" cy="6858000" type="screen4x3"/>
  <p:notesSz cx="6794500" cy="9931400"/>
  <p:custDataLst>
    <p:tags r:id="rId79"/>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3399FF"/>
    <a:srgbClr val="0066CC"/>
    <a:srgbClr val="FF3300"/>
    <a:srgbClr val="006666"/>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56" autoAdjust="0"/>
    <p:restoredTop sz="95000" autoAdjust="0"/>
  </p:normalViewPr>
  <p:slideViewPr>
    <p:cSldViewPr>
      <p:cViewPr varScale="1">
        <p:scale>
          <a:sx n="82" d="100"/>
          <a:sy n="82" d="100"/>
        </p:scale>
        <p:origin x="1570" y="62"/>
      </p:cViewPr>
      <p:guideLst>
        <p:guide orient="horz" pos="2160"/>
        <p:guide pos="2880"/>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100" d="100"/>
        <a:sy n="100" d="100"/>
      </p:scale>
      <p:origin x="0" y="3030"/>
    </p:cViewPr>
  </p:sorterViewPr>
  <p:notesViewPr>
    <p:cSldViewPr>
      <p:cViewPr>
        <p:scale>
          <a:sx n="75" d="100"/>
          <a:sy n="75" d="100"/>
        </p:scale>
        <p:origin x="-1422" y="21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高歌" userId="d8a25b1d-6c3e-4cc3-9e77-5cd4abedca6a" providerId="ADAL" clId="{A5A19546-4A36-4927-AAB3-88FD59680DFB}"/>
    <pc:docChg chg="custSel modSld">
      <pc:chgData name="高歌" userId="d8a25b1d-6c3e-4cc3-9e77-5cd4abedca6a" providerId="ADAL" clId="{A5A19546-4A36-4927-AAB3-88FD59680DFB}" dt="2022-12-29T23:00:08.004" v="14" actId="478"/>
      <pc:docMkLst>
        <pc:docMk/>
      </pc:docMkLst>
      <pc:sldChg chg="delSp mod">
        <pc:chgData name="高歌" userId="d8a25b1d-6c3e-4cc3-9e77-5cd4abedca6a" providerId="ADAL" clId="{A5A19546-4A36-4927-AAB3-88FD59680DFB}" dt="2022-12-29T21:59:44.909" v="0" actId="478"/>
        <pc:sldMkLst>
          <pc:docMk/>
          <pc:sldMk cId="0" sldId="546"/>
        </pc:sldMkLst>
        <pc:spChg chg="del">
          <ac:chgData name="高歌" userId="d8a25b1d-6c3e-4cc3-9e77-5cd4abedca6a" providerId="ADAL" clId="{A5A19546-4A36-4927-AAB3-88FD59680DFB}" dt="2022-12-29T21:59:44.909" v="0" actId="478"/>
          <ac:spMkLst>
            <pc:docMk/>
            <pc:sldMk cId="0" sldId="546"/>
            <ac:spMk id="3" creationId="{00000000-0000-0000-0000-000000000000}"/>
          </ac:spMkLst>
        </pc:spChg>
      </pc:sldChg>
      <pc:sldChg chg="delSp mod">
        <pc:chgData name="高歌" userId="d8a25b1d-6c3e-4cc3-9e77-5cd4abedca6a" providerId="ADAL" clId="{A5A19546-4A36-4927-AAB3-88FD59680DFB}" dt="2022-12-29T23:00:00.486" v="13" actId="478"/>
        <pc:sldMkLst>
          <pc:docMk/>
          <pc:sldMk cId="0" sldId="580"/>
        </pc:sldMkLst>
        <pc:spChg chg="del">
          <ac:chgData name="高歌" userId="d8a25b1d-6c3e-4cc3-9e77-5cd4abedca6a" providerId="ADAL" clId="{A5A19546-4A36-4927-AAB3-88FD59680DFB}" dt="2022-12-29T23:00:00.486" v="13" actId="478"/>
          <ac:spMkLst>
            <pc:docMk/>
            <pc:sldMk cId="0" sldId="580"/>
            <ac:spMk id="86019" creationId="{00000000-0000-0000-0000-000000000000}"/>
          </ac:spMkLst>
        </pc:spChg>
      </pc:sldChg>
      <pc:sldChg chg="delSp mod">
        <pc:chgData name="高歌" userId="d8a25b1d-6c3e-4cc3-9e77-5cd4abedca6a" providerId="ADAL" clId="{A5A19546-4A36-4927-AAB3-88FD59680DFB}" dt="2022-12-29T23:00:08.004" v="14" actId="478"/>
        <pc:sldMkLst>
          <pc:docMk/>
          <pc:sldMk cId="0" sldId="582"/>
        </pc:sldMkLst>
        <pc:spChg chg="del">
          <ac:chgData name="高歌" userId="d8a25b1d-6c3e-4cc3-9e77-5cd4abedca6a" providerId="ADAL" clId="{A5A19546-4A36-4927-AAB3-88FD59680DFB}" dt="2022-12-29T23:00:08.004" v="14" actId="478"/>
          <ac:spMkLst>
            <pc:docMk/>
            <pc:sldMk cId="0" sldId="582"/>
            <ac:spMk id="88067" creationId="{00000000-0000-0000-0000-000000000000}"/>
          </ac:spMkLst>
        </pc:spChg>
      </pc:sldChg>
      <pc:sldChg chg="delSp mod">
        <pc:chgData name="高歌" userId="d8a25b1d-6c3e-4cc3-9e77-5cd4abedca6a" providerId="ADAL" clId="{A5A19546-4A36-4927-AAB3-88FD59680DFB}" dt="2022-12-29T22:45:12.521" v="1" actId="478"/>
        <pc:sldMkLst>
          <pc:docMk/>
          <pc:sldMk cId="0" sldId="594"/>
        </pc:sldMkLst>
        <pc:spChg chg="del">
          <ac:chgData name="高歌" userId="d8a25b1d-6c3e-4cc3-9e77-5cd4abedca6a" providerId="ADAL" clId="{A5A19546-4A36-4927-AAB3-88FD59680DFB}" dt="2022-12-29T22:45:12.521" v="1" actId="478"/>
          <ac:spMkLst>
            <pc:docMk/>
            <pc:sldMk cId="0" sldId="594"/>
            <ac:spMk id="19" creationId="{00000000-0000-0000-0000-000000000000}"/>
          </ac:spMkLst>
        </pc:spChg>
        <pc:spChg chg="del">
          <ac:chgData name="高歌" userId="d8a25b1d-6c3e-4cc3-9e77-5cd4abedca6a" providerId="ADAL" clId="{A5A19546-4A36-4927-AAB3-88FD59680DFB}" dt="2022-12-29T22:45:12.521" v="1" actId="478"/>
          <ac:spMkLst>
            <pc:docMk/>
            <pc:sldMk cId="0" sldId="594"/>
            <ac:spMk id="86019" creationId="{00000000-0000-0000-0000-000000000000}"/>
          </ac:spMkLst>
        </pc:spChg>
      </pc:sldChg>
      <pc:sldChg chg="delSp mod">
        <pc:chgData name="高歌" userId="d8a25b1d-6c3e-4cc3-9e77-5cd4abedca6a" providerId="ADAL" clId="{A5A19546-4A36-4927-AAB3-88FD59680DFB}" dt="2022-12-29T22:45:20.931" v="2" actId="478"/>
        <pc:sldMkLst>
          <pc:docMk/>
          <pc:sldMk cId="0" sldId="595"/>
        </pc:sldMkLst>
        <pc:spChg chg="del">
          <ac:chgData name="高歌" userId="d8a25b1d-6c3e-4cc3-9e77-5cd4abedca6a" providerId="ADAL" clId="{A5A19546-4A36-4927-AAB3-88FD59680DFB}" dt="2022-12-29T22:45:20.931" v="2" actId="478"/>
          <ac:spMkLst>
            <pc:docMk/>
            <pc:sldMk cId="0" sldId="595"/>
            <ac:spMk id="20" creationId="{00000000-0000-0000-0000-000000000000}"/>
          </ac:spMkLst>
        </pc:spChg>
      </pc:sldChg>
      <pc:sldChg chg="delSp mod">
        <pc:chgData name="高歌" userId="d8a25b1d-6c3e-4cc3-9e77-5cd4abedca6a" providerId="ADAL" clId="{A5A19546-4A36-4927-AAB3-88FD59680DFB}" dt="2022-12-29T22:45:30.494" v="4" actId="478"/>
        <pc:sldMkLst>
          <pc:docMk/>
          <pc:sldMk cId="0" sldId="596"/>
        </pc:sldMkLst>
        <pc:spChg chg="del">
          <ac:chgData name="高歌" userId="d8a25b1d-6c3e-4cc3-9e77-5cd4abedca6a" providerId="ADAL" clId="{A5A19546-4A36-4927-AAB3-88FD59680DFB}" dt="2022-12-29T22:45:30.494" v="4" actId="478"/>
          <ac:spMkLst>
            <pc:docMk/>
            <pc:sldMk cId="0" sldId="596"/>
            <ac:spMk id="252" creationId="{00000000-0000-0000-0000-000000000000}"/>
          </ac:spMkLst>
        </pc:spChg>
        <pc:spChg chg="del">
          <ac:chgData name="高歌" userId="d8a25b1d-6c3e-4cc3-9e77-5cd4abedca6a" providerId="ADAL" clId="{A5A19546-4A36-4927-AAB3-88FD59680DFB}" dt="2022-12-29T22:45:27.818" v="3" actId="478"/>
          <ac:spMkLst>
            <pc:docMk/>
            <pc:sldMk cId="0" sldId="596"/>
            <ac:spMk id="88067" creationId="{00000000-0000-0000-0000-000000000000}"/>
          </ac:spMkLst>
        </pc:spChg>
      </pc:sldChg>
      <pc:sldChg chg="delSp mod">
        <pc:chgData name="高歌" userId="d8a25b1d-6c3e-4cc3-9e77-5cd4abedca6a" providerId="ADAL" clId="{A5A19546-4A36-4927-AAB3-88FD59680DFB}" dt="2022-12-29T22:45:36.027" v="6" actId="478"/>
        <pc:sldMkLst>
          <pc:docMk/>
          <pc:sldMk cId="0" sldId="604"/>
        </pc:sldMkLst>
        <pc:spChg chg="del">
          <ac:chgData name="高歌" userId="d8a25b1d-6c3e-4cc3-9e77-5cd4abedca6a" providerId="ADAL" clId="{A5A19546-4A36-4927-AAB3-88FD59680DFB}" dt="2022-12-29T22:45:33.827" v="5" actId="478"/>
          <ac:spMkLst>
            <pc:docMk/>
            <pc:sldMk cId="0" sldId="604"/>
            <ac:spMk id="2" creationId="{00000000-0000-0000-0000-000000000000}"/>
          </ac:spMkLst>
        </pc:spChg>
        <pc:spChg chg="del">
          <ac:chgData name="高歌" userId="d8a25b1d-6c3e-4cc3-9e77-5cd4abedca6a" providerId="ADAL" clId="{A5A19546-4A36-4927-AAB3-88FD59680DFB}" dt="2022-12-29T22:45:36.027" v="6" actId="478"/>
          <ac:spMkLst>
            <pc:docMk/>
            <pc:sldMk cId="0" sldId="604"/>
            <ac:spMk id="3" creationId="{00000000-0000-0000-0000-000000000000}"/>
          </ac:spMkLst>
        </pc:spChg>
      </pc:sldChg>
      <pc:sldChg chg="delSp mod">
        <pc:chgData name="高歌" userId="d8a25b1d-6c3e-4cc3-9e77-5cd4abedca6a" providerId="ADAL" clId="{A5A19546-4A36-4927-AAB3-88FD59680DFB}" dt="2022-12-29T22:52:08.500" v="7" actId="478"/>
        <pc:sldMkLst>
          <pc:docMk/>
          <pc:sldMk cId="0" sldId="617"/>
        </pc:sldMkLst>
        <pc:spChg chg="del">
          <ac:chgData name="高歌" userId="d8a25b1d-6c3e-4cc3-9e77-5cd4abedca6a" providerId="ADAL" clId="{A5A19546-4A36-4927-AAB3-88FD59680DFB}" dt="2022-12-29T22:52:08.500" v="7" actId="478"/>
          <ac:spMkLst>
            <pc:docMk/>
            <pc:sldMk cId="0" sldId="617"/>
            <ac:spMk id="2" creationId="{00000000-0000-0000-0000-000000000000}"/>
          </ac:spMkLst>
        </pc:spChg>
      </pc:sldChg>
      <pc:sldChg chg="delSp mod">
        <pc:chgData name="高歌" userId="d8a25b1d-6c3e-4cc3-9e77-5cd4abedca6a" providerId="ADAL" clId="{A5A19546-4A36-4927-AAB3-88FD59680DFB}" dt="2022-12-29T22:52:13.733" v="8" actId="478"/>
        <pc:sldMkLst>
          <pc:docMk/>
          <pc:sldMk cId="0" sldId="627"/>
        </pc:sldMkLst>
        <pc:spChg chg="del">
          <ac:chgData name="高歌" userId="d8a25b1d-6c3e-4cc3-9e77-5cd4abedca6a" providerId="ADAL" clId="{A5A19546-4A36-4927-AAB3-88FD59680DFB}" dt="2022-12-29T22:52:13.733" v="8" actId="478"/>
          <ac:spMkLst>
            <pc:docMk/>
            <pc:sldMk cId="0" sldId="627"/>
            <ac:spMk id="20" creationId="{00000000-0000-0000-0000-000000000000}"/>
          </ac:spMkLst>
        </pc:spChg>
      </pc:sldChg>
      <pc:sldChg chg="delSp mod">
        <pc:chgData name="高歌" userId="d8a25b1d-6c3e-4cc3-9e77-5cd4abedca6a" providerId="ADAL" clId="{A5A19546-4A36-4927-AAB3-88FD59680DFB}" dt="2022-12-29T22:55:15.110" v="9" actId="478"/>
        <pc:sldMkLst>
          <pc:docMk/>
          <pc:sldMk cId="0" sldId="716"/>
        </pc:sldMkLst>
        <pc:spChg chg="del">
          <ac:chgData name="高歌" userId="d8a25b1d-6c3e-4cc3-9e77-5cd4abedca6a" providerId="ADAL" clId="{A5A19546-4A36-4927-AAB3-88FD59680DFB}" dt="2022-12-29T22:55:15.110" v="9" actId="478"/>
          <ac:spMkLst>
            <pc:docMk/>
            <pc:sldMk cId="0" sldId="716"/>
            <ac:spMk id="28675" creationId="{00000000-0000-0000-0000-000000000000}"/>
          </ac:spMkLst>
        </pc:spChg>
      </pc:sldChg>
      <pc:sldChg chg="delSp mod">
        <pc:chgData name="高歌" userId="d8a25b1d-6c3e-4cc3-9e77-5cd4abedca6a" providerId="ADAL" clId="{A5A19546-4A36-4927-AAB3-88FD59680DFB}" dt="2022-12-29T22:55:24.921" v="11" actId="478"/>
        <pc:sldMkLst>
          <pc:docMk/>
          <pc:sldMk cId="0" sldId="717"/>
        </pc:sldMkLst>
        <pc:spChg chg="del">
          <ac:chgData name="高歌" userId="d8a25b1d-6c3e-4cc3-9e77-5cd4abedca6a" providerId="ADAL" clId="{A5A19546-4A36-4927-AAB3-88FD59680DFB}" dt="2022-12-29T22:55:24.921" v="11" actId="478"/>
          <ac:spMkLst>
            <pc:docMk/>
            <pc:sldMk cId="0" sldId="717"/>
            <ac:spMk id="29699" creationId="{00000000-0000-0000-0000-000000000000}"/>
          </ac:spMkLst>
        </pc:spChg>
      </pc:sldChg>
      <pc:sldChg chg="delSp mod">
        <pc:chgData name="高歌" userId="d8a25b1d-6c3e-4cc3-9e77-5cd4abedca6a" providerId="ADAL" clId="{A5A19546-4A36-4927-AAB3-88FD59680DFB}" dt="2022-12-29T22:55:27.722" v="12" actId="478"/>
        <pc:sldMkLst>
          <pc:docMk/>
          <pc:sldMk cId="0" sldId="718"/>
        </pc:sldMkLst>
        <pc:spChg chg="del">
          <ac:chgData name="高歌" userId="d8a25b1d-6c3e-4cc3-9e77-5cd4abedca6a" providerId="ADAL" clId="{A5A19546-4A36-4927-AAB3-88FD59680DFB}" dt="2022-12-29T22:55:27.722" v="12" actId="478"/>
          <ac:spMkLst>
            <pc:docMk/>
            <pc:sldMk cId="0" sldId="718"/>
            <ac:spMk id="30723" creationId="{00000000-0000-0000-0000-000000000000}"/>
          </ac:spMkLst>
        </pc:spChg>
      </pc:sldChg>
      <pc:sldChg chg="delSp mod">
        <pc:chgData name="高歌" userId="d8a25b1d-6c3e-4cc3-9e77-5cd4abedca6a" providerId="ADAL" clId="{A5A19546-4A36-4927-AAB3-88FD59680DFB}" dt="2022-12-29T22:55:19.743" v="10" actId="478"/>
        <pc:sldMkLst>
          <pc:docMk/>
          <pc:sldMk cId="0" sldId="723"/>
        </pc:sldMkLst>
        <pc:spChg chg="del">
          <ac:chgData name="高歌" userId="d8a25b1d-6c3e-4cc3-9e77-5cd4abedca6a" providerId="ADAL" clId="{A5A19546-4A36-4927-AAB3-88FD59680DFB}" dt="2022-12-29T22:55:19.743" v="10" actId="478"/>
          <ac:spMkLst>
            <pc:docMk/>
            <pc:sldMk cId="0" sldId="723"/>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4813" cy="496888"/>
          </a:xfrm>
          <a:prstGeom prst="rect">
            <a:avLst/>
          </a:prstGeom>
          <a:noFill/>
          <a:ln w="9525">
            <a:noFill/>
            <a:miter lim="800000"/>
          </a:ln>
          <a:effectLst/>
        </p:spPr>
        <p:txBody>
          <a:bodyPr vert="horz" wrap="square" lIns="91440" tIns="45720" rIns="91440" bIns="45720" numCol="1" anchor="t" anchorCtr="0" compatLnSpc="1"/>
          <a:lstStyle>
            <a:lvl1pPr>
              <a:defRPr sz="1200">
                <a:latin typeface="Times New Roman" panose="02020603050405020304" pitchFamily="18" charset="0"/>
              </a:defRPr>
            </a:lvl1pPr>
          </a:lstStyle>
          <a:p>
            <a:endParaRPr lang="zh-CN" altLang="zh-CN"/>
          </a:p>
        </p:txBody>
      </p:sp>
      <p:sp>
        <p:nvSpPr>
          <p:cNvPr id="5123" name="Rectangle 3"/>
          <p:cNvSpPr>
            <a:spLocks noGrp="1" noChangeArrowheads="1"/>
          </p:cNvSpPr>
          <p:nvPr>
            <p:ph type="dt" sz="quarter" idx="1"/>
          </p:nvPr>
        </p:nvSpPr>
        <p:spPr bwMode="auto">
          <a:xfrm>
            <a:off x="3849688" y="0"/>
            <a:ext cx="2944812" cy="496888"/>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pitchFamily="18" charset="0"/>
              </a:defRPr>
            </a:lvl1pPr>
          </a:lstStyle>
          <a:p>
            <a:endParaRPr lang="zh-CN" altLang="zh-CN"/>
          </a:p>
        </p:txBody>
      </p:sp>
      <p:sp>
        <p:nvSpPr>
          <p:cNvPr id="5124" name="Rectangle 4"/>
          <p:cNvSpPr>
            <a:spLocks noGrp="1" noChangeArrowheads="1"/>
          </p:cNvSpPr>
          <p:nvPr>
            <p:ph type="ftr" sz="quarter" idx="2"/>
          </p:nvPr>
        </p:nvSpPr>
        <p:spPr bwMode="auto">
          <a:xfrm>
            <a:off x="0" y="9434513"/>
            <a:ext cx="2944813" cy="496887"/>
          </a:xfrm>
          <a:prstGeom prst="rect">
            <a:avLst/>
          </a:prstGeom>
          <a:noFill/>
          <a:ln w="9525">
            <a:noFill/>
            <a:miter lim="800000"/>
          </a:ln>
          <a:effectLst/>
        </p:spPr>
        <p:txBody>
          <a:bodyPr vert="horz" wrap="square" lIns="91440" tIns="45720" rIns="91440" bIns="45720" numCol="1" anchor="b" anchorCtr="0" compatLnSpc="1"/>
          <a:lstStyle>
            <a:lvl1pPr>
              <a:defRPr sz="1200">
                <a:latin typeface="Times New Roman" panose="02020603050405020304" pitchFamily="18" charset="0"/>
              </a:defRPr>
            </a:lvl1pPr>
          </a:lstStyle>
          <a:p>
            <a:endParaRPr lang="zh-CN" altLang="zh-CN"/>
          </a:p>
        </p:txBody>
      </p:sp>
      <p:sp>
        <p:nvSpPr>
          <p:cNvPr id="5125" name="Rectangle 5"/>
          <p:cNvSpPr>
            <a:spLocks noGrp="1" noChangeArrowheads="1"/>
          </p:cNvSpPr>
          <p:nvPr>
            <p:ph type="sldNum" sz="quarter" idx="3"/>
          </p:nvPr>
        </p:nvSpPr>
        <p:spPr bwMode="auto">
          <a:xfrm>
            <a:off x="3849688" y="9434513"/>
            <a:ext cx="2944812" cy="496887"/>
          </a:xfrm>
          <a:prstGeom prst="rect">
            <a:avLst/>
          </a:prstGeom>
          <a:noFill/>
          <a:ln w="9525">
            <a:noFill/>
            <a:miter lim="800000"/>
          </a:ln>
          <a:effectLst/>
        </p:spPr>
        <p:txBody>
          <a:bodyPr vert="horz" wrap="square" lIns="91440" tIns="45720" rIns="91440" bIns="45720" numCol="1" anchor="b" anchorCtr="0" compatLnSpc="1"/>
          <a:lstStyle>
            <a:lvl1pPr algn="r">
              <a:defRPr sz="1200">
                <a:latin typeface="Times New Roman" panose="02020603050405020304" pitchFamily="18" charset="0"/>
              </a:defRPr>
            </a:lvl1pPr>
          </a:lstStyle>
          <a:p>
            <a:fld id="{D84390CC-ED55-42F2-ADCF-7685B1E6D729}"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4813" cy="496888"/>
          </a:xfrm>
          <a:prstGeom prst="rect">
            <a:avLst/>
          </a:prstGeom>
          <a:noFill/>
          <a:ln w="9525">
            <a:noFill/>
            <a:miter lim="800000"/>
          </a:ln>
          <a:effectLst/>
        </p:spPr>
        <p:txBody>
          <a:bodyPr vert="horz" wrap="square" lIns="91440" tIns="45720" rIns="91440" bIns="45720" numCol="1" anchor="t" anchorCtr="0" compatLnSpc="1"/>
          <a:lstStyle>
            <a:lvl1pPr>
              <a:defRPr sz="1200">
                <a:latin typeface="Times New Roman" panose="02020603050405020304" pitchFamily="18" charset="0"/>
              </a:defRPr>
            </a:lvl1pPr>
          </a:lstStyle>
          <a:p>
            <a:endParaRPr lang="zh-CN" altLang="zh-CN"/>
          </a:p>
        </p:txBody>
      </p:sp>
      <p:sp>
        <p:nvSpPr>
          <p:cNvPr id="3075" name="Rectangle 3"/>
          <p:cNvSpPr>
            <a:spLocks noGrp="1" noChangeArrowheads="1"/>
          </p:cNvSpPr>
          <p:nvPr>
            <p:ph type="dt" idx="1"/>
          </p:nvPr>
        </p:nvSpPr>
        <p:spPr bwMode="auto">
          <a:xfrm>
            <a:off x="3849688" y="0"/>
            <a:ext cx="2944812" cy="496888"/>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pitchFamily="18" charset="0"/>
              </a:defRPr>
            </a:lvl1pPr>
          </a:lstStyle>
          <a:p>
            <a:endParaRPr lang="zh-CN" altLang="zh-CN"/>
          </a:p>
        </p:txBody>
      </p:sp>
      <p:sp>
        <p:nvSpPr>
          <p:cNvPr id="17412" name="Rectangle 4"/>
          <p:cNvSpPr>
            <a:spLocks noGrp="1" noRot="1" noChangeAspect="1" noChangeArrowheads="1" noTextEdit="1"/>
          </p:cNvSpPr>
          <p:nvPr>
            <p:ph type="sldImg" idx="2"/>
          </p:nvPr>
        </p:nvSpPr>
        <p:spPr bwMode="auto">
          <a:xfrm>
            <a:off x="914400" y="744538"/>
            <a:ext cx="4965700" cy="3724275"/>
          </a:xfrm>
          <a:prstGeom prst="rect">
            <a:avLst/>
          </a:prstGeom>
          <a:noFill/>
          <a:ln w="9525">
            <a:solidFill>
              <a:srgbClr val="000000"/>
            </a:solidFill>
            <a:miter lim="800000"/>
          </a:ln>
        </p:spPr>
      </p:sp>
      <p:sp>
        <p:nvSpPr>
          <p:cNvPr id="3077" name="Rectangle 5"/>
          <p:cNvSpPr>
            <a:spLocks noGrp="1" noChangeArrowheads="1"/>
          </p:cNvSpPr>
          <p:nvPr>
            <p:ph type="body" sz="quarter" idx="3"/>
          </p:nvPr>
        </p:nvSpPr>
        <p:spPr bwMode="auto">
          <a:xfrm>
            <a:off x="906463" y="4718050"/>
            <a:ext cx="4981575" cy="4468813"/>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434513"/>
            <a:ext cx="2944813" cy="496887"/>
          </a:xfrm>
          <a:prstGeom prst="rect">
            <a:avLst/>
          </a:prstGeom>
          <a:noFill/>
          <a:ln w="9525">
            <a:noFill/>
            <a:miter lim="800000"/>
          </a:ln>
          <a:effectLst/>
        </p:spPr>
        <p:txBody>
          <a:bodyPr vert="horz" wrap="square" lIns="91440" tIns="45720" rIns="91440" bIns="45720" numCol="1" anchor="b" anchorCtr="0" compatLnSpc="1"/>
          <a:lstStyle>
            <a:lvl1pPr>
              <a:defRPr sz="1200">
                <a:latin typeface="Times New Roman" panose="02020603050405020304" pitchFamily="18" charset="0"/>
              </a:defRPr>
            </a:lvl1pPr>
          </a:lstStyle>
          <a:p>
            <a:endParaRPr lang="zh-CN" altLang="zh-CN"/>
          </a:p>
        </p:txBody>
      </p:sp>
      <p:sp>
        <p:nvSpPr>
          <p:cNvPr id="3079" name="Rectangle 7"/>
          <p:cNvSpPr>
            <a:spLocks noGrp="1" noChangeArrowheads="1"/>
          </p:cNvSpPr>
          <p:nvPr>
            <p:ph type="sldNum" sz="quarter" idx="5"/>
          </p:nvPr>
        </p:nvSpPr>
        <p:spPr bwMode="auto">
          <a:xfrm>
            <a:off x="3849688" y="9434513"/>
            <a:ext cx="2944812" cy="496887"/>
          </a:xfrm>
          <a:prstGeom prst="rect">
            <a:avLst/>
          </a:prstGeom>
          <a:noFill/>
          <a:ln w="9525">
            <a:noFill/>
            <a:miter lim="800000"/>
          </a:ln>
          <a:effectLst/>
        </p:spPr>
        <p:txBody>
          <a:bodyPr vert="horz" wrap="square" lIns="91440" tIns="45720" rIns="91440" bIns="45720" numCol="1" anchor="b" anchorCtr="0" compatLnSpc="1"/>
          <a:lstStyle>
            <a:lvl1pPr algn="r">
              <a:defRPr sz="1200">
                <a:latin typeface="Times New Roman" panose="02020603050405020304" pitchFamily="18" charset="0"/>
              </a:defRPr>
            </a:lvl1pPr>
          </a:lstStyle>
          <a:p>
            <a:fld id="{608CBDF9-3E2A-4358-AC00-A156B879D2BC}"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E62463CD-33B2-4FF4-AB90-3A8A5F97AB92}" type="slidenum">
              <a:rPr lang="en-US" altLang="zh-CN"/>
              <a:t>2</a:t>
            </a:fld>
            <a:endParaRPr lang="en-US" altLang="zh-CN"/>
          </a:p>
        </p:txBody>
      </p:sp>
      <p:sp>
        <p:nvSpPr>
          <p:cNvPr id="18435" name="Rectangle 2"/>
          <p:cNvSpPr>
            <a:spLocks noGrp="1" noRot="1" noChangeAspect="1" noChangeArrowheads="1" noTextEdit="1"/>
          </p:cNvSpPr>
          <p:nvPr>
            <p:ph type="sldImg"/>
          </p:nvPr>
        </p:nvSpPr>
        <p:spPr>
          <a:solidFill>
            <a:srgbClr val="FFFFFF"/>
          </a:solidFill>
        </p:spPr>
      </p:sp>
      <p:sp>
        <p:nvSpPr>
          <p:cNvPr id="18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650875" y="406400"/>
            <a:ext cx="5556250" cy="4167188"/>
          </a:xfrm>
        </p:spPr>
      </p:sp>
      <p:sp>
        <p:nvSpPr>
          <p:cNvPr id="7065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50875" y="406400"/>
            <a:ext cx="5556250" cy="4167188"/>
          </a:xfrm>
        </p:spPr>
      </p:sp>
      <p:sp>
        <p:nvSpPr>
          <p:cNvPr id="716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650875" y="406400"/>
            <a:ext cx="5556250" cy="4167188"/>
          </a:xfrm>
        </p:spPr>
      </p:sp>
      <p:sp>
        <p:nvSpPr>
          <p:cNvPr id="768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noChangeArrowheads="1"/>
          </p:cNvSpPr>
          <p:nvPr/>
        </p:nvSpPr>
        <p:spPr bwMode="auto">
          <a:xfrm>
            <a:off x="3849688" y="9434513"/>
            <a:ext cx="2944812" cy="496887"/>
          </a:xfrm>
          <a:prstGeom prst="rect">
            <a:avLst/>
          </a:prstGeom>
          <a:noFill/>
          <a:ln w="9525">
            <a:noFill/>
            <a:miter lim="800000"/>
          </a:ln>
        </p:spPr>
        <p:txBody>
          <a:bodyPr anchor="b"/>
          <a:lstStyle/>
          <a:p>
            <a:pPr algn="r"/>
            <a:fld id="{E233C70D-E4F2-45F8-A875-593FF0AE894D}" type="slidenum">
              <a:rPr lang="en-US" altLang="zh-CN" sz="1200">
                <a:latin typeface="Times New Roman" panose="02020603050405020304" pitchFamily="18" charset="0"/>
              </a:rPr>
              <a:t>21</a:t>
            </a:fld>
            <a:endParaRPr lang="en-US" altLang="zh-CN" sz="1200">
              <a:latin typeface="Times New Roman" panose="02020603050405020304" pitchFamily="18" charset="0"/>
            </a:endParaRPr>
          </a:p>
        </p:txBody>
      </p:sp>
      <p:sp>
        <p:nvSpPr>
          <p:cNvPr id="182275" name="Rectangle 2"/>
          <p:cNvSpPr>
            <a:spLocks noGrp="1" noRot="1" noChangeAspect="1" noChangeArrowheads="1" noTextEdit="1"/>
          </p:cNvSpPr>
          <p:nvPr>
            <p:ph type="sldImg"/>
          </p:nvPr>
        </p:nvSpPr>
        <p:spPr>
          <a:solidFill>
            <a:srgbClr val="FFFFFF"/>
          </a:solidFill>
        </p:spPr>
      </p:sp>
      <p:sp>
        <p:nvSpPr>
          <p:cNvPr id="1822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650875" y="406400"/>
            <a:ext cx="5556250" cy="4167188"/>
          </a:xfrm>
        </p:spPr>
      </p:sp>
      <p:sp>
        <p:nvSpPr>
          <p:cNvPr id="7475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650875" y="406400"/>
            <a:ext cx="5556250" cy="4167188"/>
          </a:xfrm>
        </p:spPr>
      </p:sp>
      <p:sp>
        <p:nvSpPr>
          <p:cNvPr id="8089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1138" name="Rectangle 2"/>
          <p:cNvSpPr>
            <a:spLocks noGrp="1" noRot="1" noChangeAspect="1" noChangeArrowheads="1" noTextEdit="1"/>
          </p:cNvSpPr>
          <p:nvPr>
            <p:ph type="sldImg"/>
          </p:nvPr>
        </p:nvSpPr>
        <p:spPr>
          <a:xfrm>
            <a:off x="650875" y="406400"/>
            <a:ext cx="5556250" cy="4167188"/>
          </a:xfrm>
        </p:spPr>
      </p:sp>
      <p:sp>
        <p:nvSpPr>
          <p:cNvPr id="201113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650875" y="406400"/>
            <a:ext cx="5556250" cy="4167188"/>
          </a:xfrm>
        </p:spPr>
      </p:sp>
      <p:sp>
        <p:nvSpPr>
          <p:cNvPr id="8294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E62463CD-33B2-4FF4-AB90-3A8A5F97AB92}" type="slidenum">
              <a:rPr lang="en-US" altLang="zh-CN"/>
              <a:t>28</a:t>
            </a:fld>
            <a:endParaRPr lang="en-US" altLang="zh-CN"/>
          </a:p>
        </p:txBody>
      </p:sp>
      <p:sp>
        <p:nvSpPr>
          <p:cNvPr id="18435" name="Rectangle 2"/>
          <p:cNvSpPr>
            <a:spLocks noGrp="1" noRot="1" noChangeAspect="1" noChangeArrowheads="1" noTextEdit="1"/>
          </p:cNvSpPr>
          <p:nvPr>
            <p:ph type="sldImg"/>
          </p:nvPr>
        </p:nvSpPr>
        <p:spPr>
          <a:solidFill>
            <a:srgbClr val="FFFFFF"/>
          </a:solidFill>
        </p:spPr>
      </p:sp>
      <p:sp>
        <p:nvSpPr>
          <p:cNvPr id="18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B1F75A5-3451-476B-BDD1-901DF3465ADA}" type="slidenum">
              <a:rPr lang="zh-CN" altLang="en-US" smtClean="0"/>
              <a:t>37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E62463CD-33B2-4FF4-AB90-3A8A5F97AB92}" type="slidenum">
              <a:rPr lang="en-US" altLang="zh-CN"/>
              <a:t>9</a:t>
            </a:fld>
            <a:endParaRPr lang="en-US" altLang="zh-CN"/>
          </a:p>
        </p:txBody>
      </p:sp>
      <p:sp>
        <p:nvSpPr>
          <p:cNvPr id="18435" name="Rectangle 2"/>
          <p:cNvSpPr>
            <a:spLocks noGrp="1" noRot="1" noChangeAspect="1" noChangeArrowheads="1" noTextEdit="1"/>
          </p:cNvSpPr>
          <p:nvPr>
            <p:ph type="sldImg"/>
          </p:nvPr>
        </p:nvSpPr>
        <p:spPr>
          <a:solidFill>
            <a:srgbClr val="FFFFFF"/>
          </a:solidFill>
        </p:spPr>
      </p:sp>
      <p:sp>
        <p:nvSpPr>
          <p:cNvPr id="18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E62463CD-33B2-4FF4-AB90-3A8A5F97AB92}" type="slidenum">
              <a:rPr lang="en-US" altLang="zh-CN"/>
              <a:t>60</a:t>
            </a:fld>
            <a:endParaRPr lang="en-US" altLang="zh-CN"/>
          </a:p>
        </p:txBody>
      </p:sp>
      <p:sp>
        <p:nvSpPr>
          <p:cNvPr id="18435" name="Rectangle 2"/>
          <p:cNvSpPr>
            <a:spLocks noGrp="1" noRot="1" noChangeAspect="1" noChangeArrowheads="1" noTextEdit="1"/>
          </p:cNvSpPr>
          <p:nvPr>
            <p:ph type="sldImg"/>
          </p:nvPr>
        </p:nvSpPr>
        <p:spPr>
          <a:solidFill>
            <a:srgbClr val="FFFFFF"/>
          </a:solidFill>
        </p:spPr>
      </p:sp>
      <p:sp>
        <p:nvSpPr>
          <p:cNvPr id="18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E62463CD-33B2-4FF4-AB90-3A8A5F97AB92}" type="slidenum">
              <a:rPr lang="en-US" altLang="zh-CN"/>
              <a:t>68</a:t>
            </a:fld>
            <a:endParaRPr lang="en-US" altLang="zh-CN"/>
          </a:p>
        </p:txBody>
      </p:sp>
      <p:sp>
        <p:nvSpPr>
          <p:cNvPr id="18435" name="Rectangle 2"/>
          <p:cNvSpPr>
            <a:spLocks noGrp="1" noRot="1" noChangeAspect="1" noChangeArrowheads="1" noTextEdit="1"/>
          </p:cNvSpPr>
          <p:nvPr>
            <p:ph type="sldImg"/>
          </p:nvPr>
        </p:nvSpPr>
        <p:spPr>
          <a:solidFill>
            <a:srgbClr val="FFFFFF"/>
          </a:solidFill>
        </p:spPr>
      </p:sp>
      <p:sp>
        <p:nvSpPr>
          <p:cNvPr id="18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851CC857-1DCA-42A4-B2EF-1529575E07BC}" type="slidenum">
              <a:rPr lang="en-US" altLang="zh-CN"/>
              <a:t>69</a:t>
            </a:fld>
            <a:endParaRPr lang="en-US" altLang="zh-CN"/>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AE1D4C84-DD20-46A2-ACE5-77E80878B1F7}" type="slidenum">
              <a:rPr lang="en-US" altLang="zh-CN"/>
              <a:t>70</a:t>
            </a:fld>
            <a:endParaRPr lang="en-US" altLang="zh-CN"/>
          </a:p>
        </p:txBody>
      </p:sp>
      <p:sp>
        <p:nvSpPr>
          <p:cNvPr id="20483" name="Rectangle 2"/>
          <p:cNvSpPr>
            <a:spLocks noGrp="1" noRot="1" noChangeAspect="1" noChangeArrowheads="1" noTextEdit="1"/>
          </p:cNvSpPr>
          <p:nvPr>
            <p:ph type="sldImg"/>
          </p:nvPr>
        </p:nvSpPr>
        <p:spPr>
          <a:solidFill>
            <a:srgbClr val="FFFFFF"/>
          </a:solidFill>
        </p:spPr>
      </p:sp>
      <p:sp>
        <p:nvSpPr>
          <p:cNvPr id="20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650875" y="406400"/>
            <a:ext cx="5556250" cy="4167188"/>
          </a:xfrm>
        </p:spPr>
      </p:sp>
      <p:sp>
        <p:nvSpPr>
          <p:cNvPr id="4198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E62463CD-33B2-4FF4-AB90-3A8A5F97AB92}" type="slidenum">
              <a:rPr lang="en-US" altLang="zh-CN"/>
              <a:t>75</a:t>
            </a:fld>
            <a:endParaRPr lang="en-US" altLang="zh-CN"/>
          </a:p>
        </p:txBody>
      </p:sp>
      <p:sp>
        <p:nvSpPr>
          <p:cNvPr id="18435" name="Rectangle 2"/>
          <p:cNvSpPr>
            <a:spLocks noGrp="1" noRot="1" noChangeAspect="1" noChangeArrowheads="1" noTextEdit="1"/>
          </p:cNvSpPr>
          <p:nvPr>
            <p:ph type="sldImg"/>
          </p:nvPr>
        </p:nvSpPr>
        <p:spPr>
          <a:solidFill>
            <a:srgbClr val="FFFFFF"/>
          </a:solidFill>
        </p:spPr>
      </p:sp>
      <p:sp>
        <p:nvSpPr>
          <p:cNvPr id="18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44588" y="685800"/>
            <a:ext cx="4570412" cy="3429000"/>
          </a:xfrm>
        </p:spPr>
      </p:sp>
      <p:sp>
        <p:nvSpPr>
          <p:cNvPr id="5427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7258A693-A42F-4A17-A04F-D3CF403EB350}" type="slidenum">
              <a:rPr lang="zh-CN" altLang="en-US"/>
              <a:t>12</a:t>
            </a:fld>
            <a:endParaRPr lang="en-US" altLang="zh-CN"/>
          </a:p>
        </p:txBody>
      </p:sp>
      <p:sp>
        <p:nvSpPr>
          <p:cNvPr id="69634" name="Rectangle 7"/>
          <p:cNvSpPr txBox="1">
            <a:spLocks noGrp="1" noChangeArrowheads="1"/>
          </p:cNvSpPr>
          <p:nvPr/>
        </p:nvSpPr>
        <p:spPr bwMode="auto">
          <a:xfrm>
            <a:off x="3848645" y="9433106"/>
            <a:ext cx="2944283" cy="496570"/>
          </a:xfrm>
          <a:prstGeom prst="rect">
            <a:avLst/>
          </a:prstGeom>
          <a:noFill/>
          <a:ln w="9525">
            <a:noFill/>
            <a:miter lim="800000"/>
          </a:ln>
        </p:spPr>
        <p:txBody>
          <a:bodyPr anchor="b"/>
          <a:lstStyle/>
          <a:p>
            <a:pPr algn="r"/>
            <a:fld id="{65C2D029-4E22-4118-8550-00CF5005736C}" type="slidenum">
              <a:rPr lang="en-US" altLang="zh-CN" sz="1200"/>
              <a:t>12</a:t>
            </a:fld>
            <a:endParaRPr lang="en-US" altLang="zh-CN" sz="1200"/>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p:txBody>
          <a:bodyPr/>
          <a:lstStyle/>
          <a:p>
            <a:pPr>
              <a:spcBef>
                <a:spcPct val="0"/>
              </a:spcBef>
            </a:pPr>
            <a:r>
              <a:rPr lang="zh-CN" altLang="en-US" dirty="0"/>
              <a:t>单元测试的目标就是确保模块被正确的编码。</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650875" y="406400"/>
            <a:ext cx="5556250" cy="4167188"/>
          </a:xfrm>
        </p:spPr>
      </p:sp>
      <p:sp>
        <p:nvSpPr>
          <p:cNvPr id="5529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2A428442-9183-4625-8080-2E807564CBFA}" type="slidenum">
              <a:rPr lang="zh-CN" altLang="en-US"/>
              <a:t>14</a:t>
            </a:fld>
            <a:endParaRPr lang="en-US" altLang="zh-CN"/>
          </a:p>
        </p:txBody>
      </p:sp>
      <p:sp>
        <p:nvSpPr>
          <p:cNvPr id="72706" name="Rectangle 7"/>
          <p:cNvSpPr txBox="1">
            <a:spLocks noGrp="1" noChangeArrowheads="1"/>
          </p:cNvSpPr>
          <p:nvPr/>
        </p:nvSpPr>
        <p:spPr bwMode="auto">
          <a:xfrm>
            <a:off x="3848645" y="9433106"/>
            <a:ext cx="2944283" cy="496570"/>
          </a:xfrm>
          <a:prstGeom prst="rect">
            <a:avLst/>
          </a:prstGeom>
          <a:noFill/>
          <a:ln w="9525">
            <a:noFill/>
            <a:miter lim="800000"/>
          </a:ln>
        </p:spPr>
        <p:txBody>
          <a:bodyPr anchor="b"/>
          <a:lstStyle/>
          <a:p>
            <a:pPr algn="r"/>
            <a:fld id="{DD72DCB8-BE87-4BA4-8D94-1B5C0E4E0E06}" type="slidenum">
              <a:rPr lang="en-US" altLang="zh-CN" sz="1200"/>
              <a:t>14</a:t>
            </a:fld>
            <a:endParaRPr lang="en-US" altLang="zh-CN" sz="1200"/>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p:txBody>
          <a:bodyPr/>
          <a:lstStyle/>
          <a:p>
            <a:pPr>
              <a:spcBef>
                <a:spcPct val="0"/>
              </a:spcBef>
            </a:pPr>
            <a:r>
              <a:rPr lang="en-US" altLang="zh-CN"/>
              <a:t>Code review:</a:t>
            </a:r>
            <a:r>
              <a:rPr lang="zh-CN" altLang="en-US"/>
              <a:t>代码审查</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650875" y="406400"/>
            <a:ext cx="5556250" cy="4167188"/>
          </a:xfrm>
        </p:spPr>
      </p:sp>
      <p:sp>
        <p:nvSpPr>
          <p:cNvPr id="696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650875" y="406400"/>
            <a:ext cx="5556250" cy="4167188"/>
          </a:xfrm>
        </p:spPr>
      </p:sp>
      <p:sp>
        <p:nvSpPr>
          <p:cNvPr id="696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650875" y="406400"/>
            <a:ext cx="5556250" cy="4167188"/>
          </a:xfrm>
        </p:spPr>
      </p:sp>
      <p:sp>
        <p:nvSpPr>
          <p:cNvPr id="696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600A085-81DF-4F8F-B8BC-E0A489CCBCD4}"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8BC33F-78A6-4CAC-976B-19131BB6689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600A085-81DF-4F8F-B8BC-E0A489CCBCD4}"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8BC33F-78A6-4CAC-976B-19131BB6689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600A085-81DF-4F8F-B8BC-E0A489CCBCD4}"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8BC33F-78A6-4CAC-976B-19131BB6689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914400" y="1600200"/>
            <a:ext cx="3810000" cy="45307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876800" y="1600200"/>
            <a:ext cx="3810000" cy="21891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4876800" y="3941763"/>
            <a:ext cx="3810000" cy="21891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Rectangle 9"/>
          <p:cNvSpPr>
            <a:spLocks noGrp="1" noChangeArrowheads="1"/>
          </p:cNvSpPr>
          <p:nvPr>
            <p:ph type="dt" sz="half" idx="10"/>
          </p:nvPr>
        </p:nvSpPr>
        <p:spPr>
          <a:xfrm>
            <a:off x="914400" y="6251575"/>
            <a:ext cx="1981200" cy="457200"/>
          </a:xfrm>
          <a:prstGeom prst="rect">
            <a:avLst/>
          </a:prstGeom>
        </p:spPr>
        <p:txBody>
          <a:bodyPr/>
          <a:lstStyle>
            <a:lvl1pPr>
              <a:defRPr/>
            </a:lvl1pPr>
          </a:lstStyle>
          <a:p>
            <a:pPr>
              <a:defRPr/>
            </a:pPr>
            <a:endParaRPr lang="en-US" altLang="zh-CN"/>
          </a:p>
        </p:txBody>
      </p:sp>
      <p:sp>
        <p:nvSpPr>
          <p:cNvPr id="7" name="Rectangle 10"/>
          <p:cNvSpPr>
            <a:spLocks noGrp="1" noChangeArrowheads="1"/>
          </p:cNvSpPr>
          <p:nvPr>
            <p:ph type="ftr" sz="quarter" idx="11"/>
          </p:nvPr>
        </p:nvSpPr>
        <p:spPr>
          <a:xfrm>
            <a:off x="3352800" y="6248400"/>
            <a:ext cx="2971800" cy="457200"/>
          </a:xfrm>
          <a:prstGeom prst="rect">
            <a:avLst/>
          </a:prstGeom>
        </p:spPr>
        <p:txBody>
          <a:bodyPr/>
          <a:lstStyle>
            <a:lvl1pPr>
              <a:defRPr/>
            </a:lvl1pPr>
          </a:lstStyle>
          <a:p>
            <a:pPr>
              <a:defRPr/>
            </a:pPr>
            <a:endParaRPr lang="en-US" altLang="zh-CN"/>
          </a:p>
        </p:txBody>
      </p:sp>
      <p:sp>
        <p:nvSpPr>
          <p:cNvPr id="8" name="Rectangle 11"/>
          <p:cNvSpPr>
            <a:spLocks noGrp="1" noChangeArrowheads="1"/>
          </p:cNvSpPr>
          <p:nvPr>
            <p:ph type="sldNum" sz="quarter" idx="12"/>
          </p:nvPr>
        </p:nvSpPr>
        <p:spPr/>
        <p:txBody>
          <a:bodyPr/>
          <a:lstStyle>
            <a:lvl1pPr>
              <a:defRPr/>
            </a:lvl1pPr>
          </a:lstStyle>
          <a:p>
            <a:pPr>
              <a:defRPr/>
            </a:pPr>
            <a:fld id="{12A9E9E3-C77F-40E5-B5BC-105AAD5E3CC6}" type="slidenum">
              <a:rPr lang="zh-CN" altLang="en-US"/>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914400" y="1600200"/>
            <a:ext cx="7772400" cy="4530725"/>
          </a:xfrm>
        </p:spPr>
        <p:txBody>
          <a:bodyPr/>
          <a:lstStyle/>
          <a:p>
            <a:pPr lvl="0"/>
            <a:endParaRPr lang="zh-CN" altLang="en-US" noProof="0"/>
          </a:p>
        </p:txBody>
      </p:sp>
      <p:sp>
        <p:nvSpPr>
          <p:cNvPr id="4" name="Rectangle 9"/>
          <p:cNvSpPr>
            <a:spLocks noGrp="1" noChangeArrowheads="1"/>
          </p:cNvSpPr>
          <p:nvPr>
            <p:ph type="dt" sz="half" idx="10"/>
          </p:nvPr>
        </p:nvSpPr>
        <p:spPr>
          <a:xfrm>
            <a:off x="914400" y="6251575"/>
            <a:ext cx="1981200" cy="457200"/>
          </a:xfrm>
          <a:prstGeom prst="rect">
            <a:avLst/>
          </a:prstGeom>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xfrm>
            <a:off x="3352800" y="6248400"/>
            <a:ext cx="2971800" cy="457200"/>
          </a:xfrm>
          <a:prstGeom prst="rect">
            <a:avLst/>
          </a:prstGeom>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051B547D-3414-4B72-9F08-5FE154D8FB7A}"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600A085-81DF-4F8F-B8BC-E0A489CCBCD4}"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8BC33F-78A6-4CAC-976B-19131BB6689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600A085-81DF-4F8F-B8BC-E0A489CCBCD4}"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8BC33F-78A6-4CAC-976B-19131BB6689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600A085-81DF-4F8F-B8BC-E0A489CCBCD4}" type="datetimeFigureOut">
              <a:rPr lang="zh-CN" altLang="en-US" smtClean="0"/>
              <a:t>2022/12/30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8BC33F-78A6-4CAC-976B-19131BB6689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600A085-81DF-4F8F-B8BC-E0A489CCBCD4}" type="datetimeFigureOut">
              <a:rPr lang="zh-CN" altLang="en-US" smtClean="0"/>
              <a:t>2022/12/30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18BC33F-78A6-4CAC-976B-19131BB6689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600A085-81DF-4F8F-B8BC-E0A489CCBCD4}" type="datetimeFigureOut">
              <a:rPr lang="zh-CN" altLang="en-US" smtClean="0"/>
              <a:t>2022/12/30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18BC33F-78A6-4CAC-976B-19131BB6689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00A085-81DF-4F8F-B8BC-E0A489CCBCD4}" type="datetimeFigureOut">
              <a:rPr lang="zh-CN" altLang="en-US" smtClean="0"/>
              <a:t>2022/12/30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18BC33F-78A6-4CAC-976B-19131BB6689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600A085-81DF-4F8F-B8BC-E0A489CCBCD4}" type="datetimeFigureOut">
              <a:rPr lang="zh-CN" altLang="en-US" smtClean="0"/>
              <a:t>2022/12/30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8BC33F-78A6-4CAC-976B-19131BB6689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600A085-81DF-4F8F-B8BC-E0A489CCBCD4}" type="datetimeFigureOut">
              <a:rPr lang="zh-CN" altLang="en-US" smtClean="0"/>
              <a:t>2022/12/30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8BC33F-78A6-4CAC-976B-19131BB6689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0A085-81DF-4F8F-B8BC-E0A489CCBCD4}" type="datetimeFigureOut">
              <a:rPr lang="zh-CN" altLang="en-US" smtClean="0"/>
              <a:t>2022/12/30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BC33F-78A6-4CAC-976B-19131BB6689B}" type="slidenum">
              <a:rPr lang="zh-CN" altLang="en-US" smtClean="0"/>
              <a:t>‹#›</a:t>
            </a:fld>
            <a:endParaRPr lang="zh-CN" altLang="en-US"/>
          </a:p>
        </p:txBody>
      </p:sp>
      <p:sp>
        <p:nvSpPr>
          <p:cNvPr id="7" name="Text Box 11"/>
          <p:cNvSpPr txBox="1">
            <a:spLocks noChangeArrowheads="1"/>
          </p:cNvSpPr>
          <p:nvPr userDrawn="1"/>
        </p:nvSpPr>
        <p:spPr bwMode="auto">
          <a:xfrm>
            <a:off x="160338" y="152400"/>
            <a:ext cx="7620000" cy="457200"/>
          </a:xfrm>
          <a:prstGeom prst="rect">
            <a:avLst/>
          </a:prstGeom>
          <a:noFill/>
          <a:ln w="9525">
            <a:noFill/>
            <a:miter lim="800000"/>
          </a:ln>
          <a:effectLst/>
        </p:spPr>
        <p:txBody>
          <a:bodyPr>
            <a:spAutoFit/>
          </a:bodyPr>
          <a:lstStyle/>
          <a:p>
            <a:pPr>
              <a:spcBef>
                <a:spcPct val="50000"/>
              </a:spcBef>
              <a:defRPr/>
            </a:pPr>
            <a:r>
              <a:rPr lang="en-US" sz="2400" b="1">
                <a:solidFill>
                  <a:schemeClr val="bg1"/>
                </a:solidFill>
                <a:latin typeface="Tahoma" panose="020B0604030504040204" pitchFamily="34" charset="0"/>
              </a:rPr>
              <a:t>Software Testing and Quality Assurance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hyperlink" Target="http://www.smartbearsoftware.com/" TargetMode="External"/><Relationship Id="rId4" Type="http://schemas.openxmlformats.org/officeDocument/2006/relationships/hyperlink" Target="http://smartbear.com/docs/BestPracticesForPeerCodeReview.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zh-cn/library/dd264808.aspx"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www.junit.org/apidocs/overview-summary.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wmf"/><Relationship Id="rId7" Type="http://schemas.openxmlformats.org/officeDocument/2006/relationships/oleObject" Target="../embeddings/oleObject14.bin"/><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 Id="rId9" Type="http://schemas.openxmlformats.org/officeDocument/2006/relationships/oleObject" Target="../embeddings/oleObject16.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2.wmf"/><Relationship Id="rId7" Type="http://schemas.openxmlformats.org/officeDocument/2006/relationships/oleObject" Target="../embeddings/oleObject5.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lgn="ctr">
              <a:buNone/>
            </a:pPr>
            <a:r>
              <a:rPr lang="en-US" altLang="zh-CN" sz="4800" dirty="0"/>
              <a:t>Session 12</a:t>
            </a:r>
          </a:p>
          <a:p>
            <a:pPr algn="ctr">
              <a:buNone/>
            </a:pPr>
            <a:r>
              <a:rPr lang="en-US" altLang="zh-CN" sz="4800" dirty="0"/>
              <a:t>Performing Tests</a:t>
            </a:r>
          </a:p>
          <a:p>
            <a:endParaRPr lang="en-US" altLang="zh-CN" sz="4800" dirty="0"/>
          </a:p>
          <a:p>
            <a:endParaRPr lang="en-US" altLang="zh-CN" sz="4800" dirty="0"/>
          </a:p>
          <a:p>
            <a:pPr algn="r">
              <a:buNone/>
            </a:pPr>
            <a:r>
              <a:rPr lang="en-US" altLang="zh-CN" dirty="0"/>
              <a:t>chengbaolei@suda.edu.cn</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Autofit/>
          </a:bodyPr>
          <a:lstStyle/>
          <a:p>
            <a:pPr algn="ctr"/>
            <a:r>
              <a:rPr lang="en-US" altLang="zh-CN" sz="4000" dirty="0">
                <a:latin typeface="Arial Unicode MS" panose="020B0604020202020204" pitchFamily="34" charset="-122"/>
                <a:ea typeface="Arial Unicode MS" panose="020B0604020202020204" pitchFamily="34" charset="-122"/>
                <a:cs typeface="Arial Unicode MS" panose="020B0604020202020204" pitchFamily="34" charset="-122"/>
              </a:rPr>
              <a:t>Why we need Unit Testing</a:t>
            </a:r>
          </a:p>
        </p:txBody>
      </p:sp>
      <p:sp>
        <p:nvSpPr>
          <p:cNvPr id="11267" name="Rectangle 3"/>
          <p:cNvSpPr>
            <a:spLocks noGrp="1" noChangeArrowheads="1"/>
          </p:cNvSpPr>
          <p:nvPr>
            <p:ph idx="1"/>
          </p:nvPr>
        </p:nvSpPr>
        <p:spPr/>
        <p:txBody>
          <a:bodyPr>
            <a:noAutofit/>
          </a:bodyPr>
          <a:lstStyle/>
          <a:p>
            <a:pPr eaLnBrk="0" hangingPunct="0">
              <a:lnSpc>
                <a:spcPct val="130000"/>
              </a:lnSpc>
              <a:buClr>
                <a:schemeClr val="accent1">
                  <a:lumMod val="50000"/>
                </a:schemeClr>
              </a:buClr>
              <a:buSzPct val="90000"/>
              <a:tabLst>
                <a:tab pos="365125" algn="l"/>
                <a:tab pos="571500" algn="l"/>
              </a:tabLst>
            </a:pPr>
            <a:r>
              <a:rPr lang="en-US" altLang="zh-CN" sz="2800" dirty="0">
                <a:ea typeface="宋体" panose="02010600030101010101" pitchFamily="2" charset="-122"/>
              </a:rPr>
              <a:t>In the programming process, dozens of errors are made for every 1000 lines of code </a:t>
            </a:r>
          </a:p>
          <a:p>
            <a:pPr eaLnBrk="0" hangingPunct="0">
              <a:lnSpc>
                <a:spcPct val="130000"/>
              </a:lnSpc>
              <a:buClr>
                <a:schemeClr val="accent1">
                  <a:lumMod val="50000"/>
                </a:schemeClr>
              </a:buClr>
              <a:buSzPct val="90000"/>
              <a:tabLst>
                <a:tab pos="365125" algn="l"/>
                <a:tab pos="571500" algn="l"/>
              </a:tabLst>
            </a:pPr>
            <a:r>
              <a:rPr lang="en-US" altLang="zh-CN" sz="2800" dirty="0">
                <a:ea typeface="宋体" panose="02010600030101010101" pitchFamily="2" charset="-122"/>
              </a:rPr>
              <a:t>About </a:t>
            </a:r>
            <a:r>
              <a:rPr lang="en-US" altLang="zh-CN" sz="2800" dirty="0">
                <a:solidFill>
                  <a:srgbClr val="FF0000"/>
                </a:solidFill>
                <a:ea typeface="宋体" panose="02010600030101010101" pitchFamily="2" charset="-122"/>
              </a:rPr>
              <a:t>2-6 bugs </a:t>
            </a:r>
            <a:r>
              <a:rPr lang="en-US" altLang="zh-CN" sz="2800" dirty="0">
                <a:ea typeface="宋体" panose="02010600030101010101" pitchFamily="2" charset="-122"/>
              </a:rPr>
              <a:t>remain in every 1000 lines of code after compilation</a:t>
            </a:r>
          </a:p>
          <a:p>
            <a:pPr eaLnBrk="0" hangingPunct="0">
              <a:lnSpc>
                <a:spcPct val="130000"/>
              </a:lnSpc>
              <a:buClr>
                <a:schemeClr val="accent1">
                  <a:lumMod val="50000"/>
                </a:schemeClr>
              </a:buClr>
              <a:buSzPct val="90000"/>
              <a:tabLst>
                <a:tab pos="365125" algn="l"/>
                <a:tab pos="571500" algn="l"/>
              </a:tabLst>
            </a:pPr>
            <a:r>
              <a:rPr lang="en-US" altLang="zh-CN" sz="2800" dirty="0">
                <a:ea typeface="宋体" panose="02010600030101010101" pitchFamily="2" charset="-122"/>
              </a:rPr>
              <a:t>The cost of testing and debugging accounts for 30%-60% of overall development cost</a:t>
            </a:r>
          </a:p>
          <a:p>
            <a:pPr eaLnBrk="0" hangingPunct="0">
              <a:lnSpc>
                <a:spcPct val="130000"/>
              </a:lnSpc>
              <a:buClr>
                <a:schemeClr val="accent1">
                  <a:lumMod val="50000"/>
                </a:schemeClr>
              </a:buClr>
              <a:buSzPct val="90000"/>
              <a:tabLst>
                <a:tab pos="365125" algn="l"/>
                <a:tab pos="571500" algn="l"/>
              </a:tabLst>
            </a:pPr>
            <a:r>
              <a:rPr lang="en-US" altLang="zh-CN" sz="2800" dirty="0">
                <a:ea typeface="宋体" panose="02010600030101010101" pitchFamily="2" charset="-122"/>
              </a:rPr>
              <a:t>The earlier, the better</a:t>
            </a:r>
            <a:endParaRPr lang="zh-CN" altLang="en-US" sz="2800" dirty="0">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685800" y="228600"/>
            <a:ext cx="7772400" cy="1143000"/>
          </a:xfrm>
          <a:prstGeom prst="rect">
            <a:avLst/>
          </a:prstGeom>
        </p:spPr>
        <p:txBody>
          <a:bodyPr/>
          <a:lstStyle/>
          <a:p>
            <a:r>
              <a:rPr lang="en-US" altLang="zh-CN" dirty="0">
                <a:latin typeface="Arial" panose="020B0604020202020204" pitchFamily="34" charset="0"/>
                <a:ea typeface="宋体" panose="02010600030101010101" pitchFamily="2" charset="-122"/>
              </a:rPr>
              <a:t>What is Unit Testing</a:t>
            </a:r>
            <a:r>
              <a:rPr lang="en-US" altLang="zh-CN" dirty="0">
                <a:ea typeface="宋体" panose="02010600030101010101" pitchFamily="2" charset="-122"/>
              </a:rPr>
              <a:t> </a:t>
            </a:r>
          </a:p>
        </p:txBody>
      </p:sp>
      <p:sp>
        <p:nvSpPr>
          <p:cNvPr id="64515" name="Rectangle 3"/>
          <p:cNvSpPr>
            <a:spLocks noGrp="1" noChangeArrowheads="1"/>
          </p:cNvSpPr>
          <p:nvPr>
            <p:ph type="body" idx="4294967295"/>
          </p:nvPr>
        </p:nvSpPr>
        <p:spPr>
          <a:xfrm>
            <a:off x="304800" y="1524000"/>
            <a:ext cx="8229600" cy="4724400"/>
          </a:xfrm>
          <a:prstGeom prst="rect">
            <a:avLst/>
          </a:prstGeom>
        </p:spPr>
        <p:txBody>
          <a:bodyPr/>
          <a:lstStyle/>
          <a:p>
            <a:r>
              <a:rPr lang="en-US" altLang="zh-CN" b="1" dirty="0">
                <a:ea typeface="宋体" panose="02010600030101010101" pitchFamily="2" charset="-122"/>
              </a:rPr>
              <a:t>Unit testing</a:t>
            </a:r>
            <a:r>
              <a:rPr lang="en-US" altLang="zh-CN" dirty="0">
                <a:ea typeface="宋体" panose="02010600030101010101" pitchFamily="2" charset="-122"/>
              </a:rPr>
              <a:t> is a software development process in which the </a:t>
            </a:r>
            <a:r>
              <a:rPr lang="en-US" altLang="zh-CN" dirty="0">
                <a:solidFill>
                  <a:srgbClr val="FF0000"/>
                </a:solidFill>
                <a:ea typeface="宋体" panose="02010600030101010101" pitchFamily="2" charset="-122"/>
              </a:rPr>
              <a:t>smallest testable parts </a:t>
            </a:r>
            <a:r>
              <a:rPr lang="en-US" altLang="zh-CN" dirty="0">
                <a:ea typeface="宋体" panose="02010600030101010101" pitchFamily="2" charset="-122"/>
              </a:rPr>
              <a:t>of an application, called units, are individually and independently checked for proper operation. </a:t>
            </a:r>
          </a:p>
          <a:p>
            <a:r>
              <a:rPr lang="en-US" altLang="zh-CN" dirty="0">
                <a:ea typeface="宋体" panose="02010600030101010101" pitchFamily="2" charset="-122"/>
              </a:rPr>
              <a:t>A Unit may be</a:t>
            </a:r>
          </a:p>
          <a:p>
            <a:pPr lvl="1"/>
            <a:r>
              <a:rPr lang="en-US" altLang="zh-CN" dirty="0">
                <a:ea typeface="宋体" panose="02010600030101010101" pitchFamily="2" charset="-122"/>
              </a:rPr>
              <a:t>a program, a function, a procedure, a method,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4294967295"/>
          </p:nvPr>
        </p:nvSpPr>
        <p:spPr>
          <a:xfrm>
            <a:off x="457200" y="1268760"/>
            <a:ext cx="8382000" cy="4724400"/>
          </a:xfrm>
          <a:prstGeom prst="rect">
            <a:avLst/>
          </a:prstGeom>
        </p:spPr>
        <p:txBody>
          <a:bodyPr/>
          <a:lstStyle/>
          <a:p>
            <a:pPr>
              <a:lnSpc>
                <a:spcPct val="80000"/>
              </a:lnSpc>
            </a:pPr>
            <a:r>
              <a:rPr lang="en-US" altLang="zh-CN" sz="3500" dirty="0">
                <a:ea typeface="宋体" panose="02010600030101010101" pitchFamily="2" charset="-122"/>
              </a:rPr>
              <a:t>Purpose of unit testing</a:t>
            </a:r>
            <a:r>
              <a:rPr lang="zh-CN" altLang="en-US" sz="3500" dirty="0">
                <a:ea typeface="宋体" panose="02010600030101010101" pitchFamily="2" charset="-122"/>
              </a:rPr>
              <a:t>：</a:t>
            </a:r>
          </a:p>
          <a:p>
            <a:pPr lvl="1">
              <a:lnSpc>
                <a:spcPct val="80000"/>
              </a:lnSpc>
            </a:pPr>
            <a:r>
              <a:rPr lang="en-US" altLang="zh-CN" sz="3200" dirty="0">
                <a:ea typeface="宋体" panose="02010600030101010101" pitchFamily="2" charset="-122"/>
                <a:sym typeface="Wingdings" panose="05000000000000000000" pitchFamily="2" charset="2"/>
              </a:rPr>
              <a:t>Discover the errors introduced during coding process.</a:t>
            </a:r>
            <a:endParaRPr lang="en-US" altLang="zh-CN" sz="3100" dirty="0">
              <a:ea typeface="宋体" panose="02010600030101010101" pitchFamily="2" charset="-122"/>
            </a:endParaRPr>
          </a:p>
          <a:p>
            <a:pPr lvl="1">
              <a:lnSpc>
                <a:spcPct val="80000"/>
              </a:lnSpc>
            </a:pPr>
            <a:r>
              <a:rPr lang="en-US" altLang="zh-CN" sz="3200" dirty="0">
                <a:ea typeface="宋体" panose="02010600030101010101" pitchFamily="2" charset="-122"/>
              </a:rPr>
              <a:t>Validate whether code is consistent with the design.</a:t>
            </a:r>
          </a:p>
          <a:p>
            <a:pPr lvl="1">
              <a:lnSpc>
                <a:spcPct val="80000"/>
              </a:lnSpc>
            </a:pPr>
            <a:r>
              <a:rPr lang="en-US" altLang="zh-CN" sz="3200" dirty="0">
                <a:ea typeface="宋体" panose="02010600030101010101" pitchFamily="2" charset="-122"/>
                <a:sym typeface="Wingdings" panose="05000000000000000000" pitchFamily="2" charset="2"/>
              </a:rPr>
              <a:t>Trace the implementation of requirements and design.</a:t>
            </a:r>
          </a:p>
          <a:p>
            <a:pPr lvl="1">
              <a:lnSpc>
                <a:spcPct val="80000"/>
              </a:lnSpc>
            </a:pPr>
            <a:r>
              <a:rPr lang="en-US" altLang="zh-CN" sz="3200" dirty="0">
                <a:ea typeface="宋体" panose="02010600030101010101" pitchFamily="2" charset="-122"/>
                <a:sym typeface="Wingdings" panose="05000000000000000000" pitchFamily="2" charset="2"/>
              </a:rPr>
              <a:t>Discover the errors among design and requirement.</a:t>
            </a:r>
          </a:p>
        </p:txBody>
      </p:sp>
      <p:sp>
        <p:nvSpPr>
          <p:cNvPr id="4" name="Rectangle 2"/>
          <p:cNvSpPr txBox="1">
            <a:spLocks noChangeArrowheads="1"/>
          </p:cNvSpPr>
          <p:nvPr/>
        </p:nvSpPr>
        <p:spPr>
          <a:xfrm>
            <a:off x="685800" y="228600"/>
            <a:ext cx="7772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j-cs"/>
              </a:rPr>
              <a:t>What is Unit Testing</a:t>
            </a:r>
            <a:r>
              <a:rPr kumimoji="0" lang="en-US" altLang="zh-CN" sz="4400" b="0" i="0" u="none" strike="noStrike" kern="1200" cap="none" spc="0" normalizeH="0" baseline="0" noProof="0">
                <a:ln>
                  <a:noFill/>
                </a:ln>
                <a:solidFill>
                  <a:schemeClr val="tx1"/>
                </a:solidFill>
                <a:effectLst/>
                <a:uLnTx/>
                <a:uFillTx/>
                <a:latin typeface="+mj-lt"/>
                <a:ea typeface="宋体" panose="02010600030101010101" pitchFamily="2" charset="-122"/>
                <a:cs typeface="+mj-cs"/>
              </a:rPr>
              <a:t> </a:t>
            </a:r>
            <a:endParaRPr kumimoji="0" lang="en-US" altLang="zh-CN" sz="4400" b="0" i="0" u="none" strike="noStrike" kern="1200" cap="none" spc="0" normalizeH="0" baseline="0" noProof="0" dirty="0">
              <a:ln>
                <a:noFill/>
              </a:ln>
              <a:solidFill>
                <a:schemeClr val="tx1"/>
              </a:solidFill>
              <a:effectLst/>
              <a:uLnTx/>
              <a:uFillTx/>
              <a:latin typeface="+mj-lt"/>
              <a:ea typeface="宋体" panose="02010600030101010101" pitchFamily="2" charset="-122"/>
              <a:cs typeface="+mj-cs"/>
            </a:endParaRPr>
          </a:p>
        </p:txBody>
      </p:sp>
      <p:pic>
        <p:nvPicPr>
          <p:cNvPr id="2" name="图片 1"/>
          <p:cNvPicPr>
            <a:picLocks noChangeAspect="1"/>
          </p:cNvPicPr>
          <p:nvPr/>
        </p:nvPicPr>
        <p:blipFill>
          <a:blip r:embed="rId3"/>
          <a:stretch>
            <a:fillRect/>
          </a:stretch>
        </p:blipFill>
        <p:spPr>
          <a:xfrm>
            <a:off x="5364088" y="4878529"/>
            <a:ext cx="3635582" cy="19794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algn="ctr"/>
            <a:r>
              <a:rPr lang="zh-CN" altLang="en-US" sz="3600" dirty="0">
                <a:latin typeface="+mn-ea"/>
                <a:ea typeface="+mn-ea"/>
              </a:rPr>
              <a:t>单元测试的目标和任务</a:t>
            </a:r>
          </a:p>
        </p:txBody>
      </p:sp>
      <p:sp>
        <p:nvSpPr>
          <p:cNvPr id="12291" name="Rectangle 3"/>
          <p:cNvSpPr>
            <a:spLocks noGrp="1" noChangeArrowheads="1"/>
          </p:cNvSpPr>
          <p:nvPr>
            <p:ph idx="1"/>
          </p:nvPr>
        </p:nvSpPr>
        <p:spPr/>
        <p:txBody>
          <a:bodyPr/>
          <a:lstStyle/>
          <a:p>
            <a:pPr eaLnBrk="0" hangingPunct="0">
              <a:lnSpc>
                <a:spcPct val="130000"/>
              </a:lnSpc>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ea typeface="楷体" panose="02010609060101010101" charset="-122"/>
                <a:cs typeface="楷体" panose="02010609060101010101" charset="-122"/>
              </a:rPr>
              <a:t>目标</a:t>
            </a:r>
            <a:r>
              <a:rPr lang="en-US" altLang="zh-CN" sz="2400" kern="1200" dirty="0">
                <a:ea typeface="楷体" panose="02010609060101010101" charset="-122"/>
                <a:cs typeface="楷体" panose="02010609060101010101" charset="-122"/>
              </a:rPr>
              <a:t>: </a:t>
            </a:r>
            <a:r>
              <a:rPr lang="zh-CN" altLang="en-US" sz="2400" kern="1200" dirty="0">
                <a:ea typeface="楷体" panose="02010609060101010101" charset="-122"/>
                <a:cs typeface="楷体" panose="02010609060101010101" charset="-122"/>
              </a:rPr>
              <a:t>单元模块被正确编码</a:t>
            </a:r>
          </a:p>
          <a:p>
            <a:pPr marL="0" indent="0" eaLnBrk="0" hangingPunct="0">
              <a:lnSpc>
                <a:spcPct val="130000"/>
              </a:lnSpc>
              <a:buClr>
                <a:schemeClr val="accent1">
                  <a:lumMod val="50000"/>
                </a:schemeClr>
              </a:buClr>
              <a:buSzPct val="90000"/>
              <a:tabLst>
                <a:tab pos="365125" algn="l"/>
                <a:tab pos="571500" algn="l"/>
              </a:tabLst>
            </a:pPr>
            <a:endParaRPr lang="zh-CN" altLang="en-US" sz="2400" kern="1200" dirty="0">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ea typeface="楷体" panose="02010609060101010101" charset="-122"/>
                <a:cs typeface="楷体" panose="02010609060101010101" charset="-122"/>
              </a:rPr>
              <a:t>信息能否正确地流入和流出单元</a:t>
            </a:r>
          </a:p>
          <a:p>
            <a:pPr eaLnBrk="0" hangingPunct="0">
              <a:lnSpc>
                <a:spcPct val="130000"/>
              </a:lnSpc>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ea typeface="楷体" panose="02010609060101010101" charset="-122"/>
                <a:cs typeface="楷体" panose="02010609060101010101" charset="-122"/>
              </a:rPr>
              <a:t>在单元工作过程中，其内部数据能否保持其完整性，包括内部数据的形式、内容及相互关系不发生错误，全局变量在单元中的处理和影响</a:t>
            </a:r>
          </a:p>
          <a:p>
            <a:pPr eaLnBrk="0" hangingPunct="0">
              <a:lnSpc>
                <a:spcPct val="130000"/>
              </a:lnSpc>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ea typeface="楷体" panose="02010609060101010101" charset="-122"/>
                <a:cs typeface="楷体" panose="02010609060101010101" charset="-122"/>
              </a:rPr>
              <a:t>为限制数据加工而设置的边界处，能否正确工作</a:t>
            </a:r>
            <a:endParaRPr lang="en-US" altLang="zh-CN" sz="2400" kern="1200" dirty="0">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ea typeface="楷体" panose="02010609060101010101" charset="-122"/>
                <a:cs typeface="楷体" panose="02010609060101010101" charset="-122"/>
              </a:rPr>
              <a:t>单元的运行能否做到满足特定的逻辑覆盖</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4294967295"/>
          </p:nvPr>
        </p:nvSpPr>
        <p:spPr>
          <a:xfrm>
            <a:off x="381000" y="1447800"/>
            <a:ext cx="8229600" cy="4724400"/>
          </a:xfrm>
          <a:prstGeom prst="rect">
            <a:avLst/>
          </a:prstGeom>
        </p:spPr>
        <p:txBody>
          <a:bodyPr>
            <a:normAutofit fontScale="92500"/>
          </a:bodyPr>
          <a:lstStyle/>
          <a:p>
            <a:r>
              <a:rPr lang="en-US" altLang="zh-CN" dirty="0">
                <a:ea typeface="宋体" panose="02010600030101010101" pitchFamily="2" charset="-122"/>
              </a:rPr>
              <a:t>Unit Testing</a:t>
            </a:r>
          </a:p>
          <a:p>
            <a:pPr lvl="1"/>
            <a:r>
              <a:rPr lang="en-US" altLang="zh-CN" dirty="0">
                <a:ea typeface="宋体" panose="02010600030101010101" pitchFamily="2" charset="-122"/>
              </a:rPr>
              <a:t>Static testing</a:t>
            </a:r>
          </a:p>
          <a:p>
            <a:pPr lvl="2"/>
            <a:r>
              <a:rPr lang="en-US" altLang="zh-CN" dirty="0">
                <a:ea typeface="宋体" panose="02010600030101010101" pitchFamily="2" charset="-122"/>
              </a:rPr>
              <a:t>It is primarily syntax checking of the code and/or manually reviewing the code or document to find errors. </a:t>
            </a:r>
          </a:p>
          <a:p>
            <a:pPr lvl="2"/>
            <a:r>
              <a:rPr lang="en-US" altLang="zh-CN" dirty="0">
                <a:ea typeface="宋体" panose="02010600030101010101" pitchFamily="2" charset="-122"/>
              </a:rPr>
              <a:t>This type of testing can be used </a:t>
            </a:r>
            <a:r>
              <a:rPr lang="en-US" altLang="zh-CN" dirty="0">
                <a:solidFill>
                  <a:srgbClr val="FF0000"/>
                </a:solidFill>
                <a:ea typeface="宋体" panose="02010600030101010101" pitchFamily="2" charset="-122"/>
              </a:rPr>
              <a:t>by the developer </a:t>
            </a:r>
            <a:r>
              <a:rPr lang="en-US" altLang="zh-CN" dirty="0">
                <a:ea typeface="宋体" panose="02010600030101010101" pitchFamily="2" charset="-122"/>
              </a:rPr>
              <a:t>who wrote the code, in isolation. </a:t>
            </a:r>
          </a:p>
          <a:p>
            <a:pPr lvl="2"/>
            <a:r>
              <a:rPr lang="en-US" altLang="zh-CN" dirty="0">
                <a:ea typeface="宋体" panose="02010600030101010101" pitchFamily="2" charset="-122"/>
              </a:rPr>
              <a:t>Peer reviews(</a:t>
            </a:r>
            <a:r>
              <a:rPr lang="zh-CN" altLang="en-US" dirty="0">
                <a:ea typeface="宋体" panose="02010600030101010101" pitchFamily="2" charset="-122"/>
              </a:rPr>
              <a:t>同行评审</a:t>
            </a:r>
            <a:r>
              <a:rPr lang="en-US" altLang="zh-CN" dirty="0">
                <a:ea typeface="宋体" panose="02010600030101010101" pitchFamily="2" charset="-122"/>
              </a:rPr>
              <a:t>), walkthroughs(</a:t>
            </a:r>
            <a:r>
              <a:rPr lang="zh-CN" altLang="en-US" dirty="0">
                <a:ea typeface="宋体" panose="02010600030101010101" pitchFamily="2" charset="-122"/>
              </a:rPr>
              <a:t>走查</a:t>
            </a:r>
            <a:r>
              <a:rPr lang="en-US" altLang="zh-CN" dirty="0">
                <a:ea typeface="宋体" panose="02010600030101010101" pitchFamily="2" charset="-122"/>
              </a:rPr>
              <a:t>) and inspections(</a:t>
            </a:r>
            <a:r>
              <a:rPr lang="zh-CN" altLang="en-US" dirty="0">
                <a:ea typeface="宋体" panose="02010600030101010101" pitchFamily="2" charset="-122"/>
              </a:rPr>
              <a:t>审查</a:t>
            </a:r>
            <a:r>
              <a:rPr lang="en-US" altLang="zh-CN" dirty="0">
                <a:ea typeface="宋体" panose="02010600030101010101" pitchFamily="2" charset="-122"/>
              </a:rPr>
              <a:t>) are also used. </a:t>
            </a:r>
          </a:p>
          <a:p>
            <a:pPr lvl="1"/>
            <a:r>
              <a:rPr lang="en-US" altLang="zh-CN" dirty="0">
                <a:ea typeface="宋体" panose="02010600030101010101" pitchFamily="2" charset="-122"/>
              </a:rPr>
              <a:t>Dynamic testing</a:t>
            </a:r>
          </a:p>
          <a:p>
            <a:pPr lvl="2"/>
            <a:r>
              <a:rPr lang="en-US" altLang="zh-CN" dirty="0">
                <a:ea typeface="宋体" panose="02010600030101010101" pitchFamily="2" charset="-122"/>
              </a:rPr>
              <a:t>Design and execute test cases</a:t>
            </a:r>
          </a:p>
          <a:p>
            <a:pPr lvl="2"/>
            <a:r>
              <a:rPr lang="en-US" altLang="zh-CN" dirty="0">
                <a:ea typeface="宋体" panose="02010600030101010101" pitchFamily="2" charset="-122"/>
              </a:rPr>
              <a:t>Tools: Junit, C++ Test, </a:t>
            </a:r>
            <a:r>
              <a:rPr lang="en-US" altLang="zh-CN" dirty="0" err="1"/>
              <a:t>unittest</a:t>
            </a:r>
            <a:r>
              <a:rPr lang="en-US" altLang="zh-CN" dirty="0"/>
              <a:t>(</a:t>
            </a:r>
            <a:r>
              <a:rPr lang="en-US" altLang="zh-CN" dirty="0" err="1"/>
              <a:t>PyUnit</a:t>
            </a:r>
            <a:r>
              <a:rPr lang="en-US" altLang="zh-CN" dirty="0"/>
              <a:t>), </a:t>
            </a:r>
            <a:r>
              <a:rPr lang="en-US" altLang="zh-CN" dirty="0" err="1">
                <a:ea typeface="宋体" panose="02010600030101010101" pitchFamily="2" charset="-122"/>
              </a:rPr>
              <a:t>Pytest</a:t>
            </a:r>
            <a:r>
              <a:rPr lang="en-US" altLang="zh-CN" dirty="0">
                <a:ea typeface="宋体" panose="02010600030101010101" pitchFamily="2" charset="-122"/>
              </a:rPr>
              <a:t>…</a:t>
            </a:r>
          </a:p>
        </p:txBody>
      </p:sp>
      <p:sp>
        <p:nvSpPr>
          <p:cNvPr id="4" name="Rectangle 2"/>
          <p:cNvSpPr txBox="1">
            <a:spLocks noChangeArrowheads="1"/>
          </p:cNvSpPr>
          <p:nvPr/>
        </p:nvSpPr>
        <p:spPr>
          <a:xfrm>
            <a:off x="685800" y="228600"/>
            <a:ext cx="7772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j-cs"/>
              </a:rPr>
              <a:t>How </a:t>
            </a:r>
            <a:r>
              <a:rPr lang="en-US" altLang="zh-CN" sz="4400" dirty="0">
                <a:ea typeface="宋体" panose="02010600030101010101" pitchFamily="2" charset="-122"/>
                <a:cs typeface="+mj-cs"/>
              </a:rPr>
              <a:t>to do </a:t>
            </a:r>
            <a:r>
              <a:rPr kumimoji="0" lang="en-US" altLang="zh-CN" sz="4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j-cs"/>
              </a:rPr>
              <a:t>Unit Testing</a:t>
            </a:r>
            <a:r>
              <a:rPr kumimoji="0" lang="en-US" altLang="zh-CN" sz="4400" b="0" i="0" u="none" strike="noStrike" kern="1200" cap="none" spc="0" normalizeH="0" baseline="0" noProof="0" dirty="0">
                <a:ln>
                  <a:noFill/>
                </a:ln>
                <a:solidFill>
                  <a:schemeClr val="tx1"/>
                </a:solidFill>
                <a:effectLst/>
                <a:uLnTx/>
                <a:uFillTx/>
                <a:latin typeface="+mj-lt"/>
                <a:ea typeface="宋体" panose="02010600030101010101" pitchFamily="2" charset="-122"/>
                <a:cs typeface="+mj-cs"/>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35696" y="404664"/>
            <a:ext cx="5797401" cy="503907"/>
          </a:xfrm>
        </p:spPr>
        <p:txBody>
          <a:bodyPr>
            <a:noAutofit/>
          </a:bodyPr>
          <a:lstStyle/>
          <a:p>
            <a:r>
              <a:rPr lang="en-US" altLang="zh-CN" dirty="0">
                <a:ea typeface="宋体" panose="02010600030101010101" pitchFamily="2" charset="-122"/>
              </a:rPr>
              <a:t>Peer reviews(</a:t>
            </a:r>
            <a:r>
              <a:rPr lang="zh-CN" altLang="en-US" dirty="0">
                <a:ea typeface="宋体" panose="02010600030101010101" pitchFamily="2" charset="-122"/>
              </a:rPr>
              <a:t>同行评审</a:t>
            </a:r>
            <a:r>
              <a:rPr lang="en-US" altLang="zh-CN" dirty="0">
                <a:ea typeface="宋体" panose="02010600030101010101" pitchFamily="2" charset="-122"/>
              </a:rPr>
              <a:t>)</a:t>
            </a:r>
            <a:endParaRPr lang="zh-CN" altLang="en-US" dirty="0">
              <a:solidFill>
                <a:srgbClr val="FFFF00"/>
              </a:solidFill>
              <a:latin typeface="+mj-ea"/>
            </a:endParaRPr>
          </a:p>
        </p:txBody>
      </p:sp>
      <p:pic>
        <p:nvPicPr>
          <p:cNvPr id="101388" name="Picture 12" descr="http://www.klocwork.com/blog/wp-content/uploads/2009/11/sally-code-review.png"/>
          <p:cNvPicPr>
            <a:picLocks noChangeAspect="1" noChangeArrowheads="1"/>
          </p:cNvPicPr>
          <p:nvPr/>
        </p:nvPicPr>
        <p:blipFill>
          <a:blip r:embed="rId3" cstate="print"/>
          <a:srcRect/>
          <a:stretch>
            <a:fillRect/>
          </a:stretch>
        </p:blipFill>
        <p:spPr bwMode="auto">
          <a:xfrm>
            <a:off x="4932040" y="1628800"/>
            <a:ext cx="3917397" cy="3356992"/>
          </a:xfrm>
          <a:prstGeom prst="rect">
            <a:avLst/>
          </a:prstGeom>
          <a:noFill/>
        </p:spPr>
      </p:pic>
      <p:sp>
        <p:nvSpPr>
          <p:cNvPr id="11" name="矩形 10"/>
          <p:cNvSpPr/>
          <p:nvPr/>
        </p:nvSpPr>
        <p:spPr>
          <a:xfrm>
            <a:off x="395536" y="1340768"/>
            <a:ext cx="4156432" cy="4739759"/>
          </a:xfrm>
          <a:prstGeom prst="rect">
            <a:avLst/>
          </a:prstGeom>
        </p:spPr>
        <p:txBody>
          <a:bodyPr wrap="square">
            <a:spAutoFit/>
          </a:bodyPr>
          <a:lstStyle/>
          <a:p>
            <a:pPr marL="273050" indent="-273050">
              <a:lnSpc>
                <a:spcPct val="120000"/>
              </a:lnSpc>
              <a:spcBef>
                <a:spcPct val="20000"/>
              </a:spcBef>
              <a:buClr>
                <a:srgbClr val="91AC4E"/>
              </a:buClr>
              <a:buSzPct val="70000"/>
              <a:buFont typeface="Wingdings" panose="05000000000000000000" pitchFamily="2" charset="2"/>
              <a:buChar char="p"/>
            </a:pPr>
            <a:r>
              <a:rPr lang="zh-CN" altLang="en-US" sz="2000" dirty="0">
                <a:solidFill>
                  <a:schemeClr val="accent3">
                    <a:lumMod val="10000"/>
                  </a:schemeClr>
                </a:solidFill>
              </a:rPr>
              <a:t>一次检查少于</a:t>
            </a:r>
            <a:r>
              <a:rPr lang="en-US" altLang="zh-CN" sz="2000" dirty="0">
                <a:solidFill>
                  <a:schemeClr val="accent3">
                    <a:lumMod val="10000"/>
                  </a:schemeClr>
                </a:solidFill>
              </a:rPr>
              <a:t>200</a:t>
            </a:r>
            <a:r>
              <a:rPr lang="zh-CN" altLang="en-US" sz="2000" dirty="0">
                <a:solidFill>
                  <a:schemeClr val="accent3">
                    <a:lumMod val="10000"/>
                  </a:schemeClr>
                </a:solidFill>
              </a:rPr>
              <a:t>～</a:t>
            </a:r>
            <a:r>
              <a:rPr lang="en-US" altLang="zh-CN" sz="2000" dirty="0">
                <a:solidFill>
                  <a:schemeClr val="accent3">
                    <a:lumMod val="10000"/>
                  </a:schemeClr>
                </a:solidFill>
              </a:rPr>
              <a:t>400</a:t>
            </a:r>
            <a:r>
              <a:rPr lang="zh-CN" altLang="en-US" sz="2000" dirty="0">
                <a:solidFill>
                  <a:schemeClr val="accent3">
                    <a:lumMod val="10000"/>
                  </a:schemeClr>
                </a:solidFill>
              </a:rPr>
              <a:t>行代码</a:t>
            </a:r>
          </a:p>
          <a:p>
            <a:pPr marL="273050" indent="-273050">
              <a:lnSpc>
                <a:spcPct val="120000"/>
              </a:lnSpc>
              <a:spcBef>
                <a:spcPct val="20000"/>
              </a:spcBef>
              <a:buClr>
                <a:srgbClr val="91AC4E"/>
              </a:buClr>
              <a:buSzPct val="70000"/>
              <a:buFont typeface="Wingdings" panose="05000000000000000000" pitchFamily="2" charset="2"/>
              <a:buChar char="p"/>
            </a:pPr>
            <a:r>
              <a:rPr lang="zh-CN" altLang="en-US" sz="2000" dirty="0">
                <a:solidFill>
                  <a:schemeClr val="accent3">
                    <a:lumMod val="10000"/>
                  </a:schemeClr>
                </a:solidFill>
              </a:rPr>
              <a:t>努力达到一个合适的检查速度：</a:t>
            </a:r>
            <a:r>
              <a:rPr lang="en-US" altLang="zh-CN" sz="2000" dirty="0">
                <a:solidFill>
                  <a:schemeClr val="accent3">
                    <a:lumMod val="10000"/>
                  </a:schemeClr>
                </a:solidFill>
              </a:rPr>
              <a:t>300</a:t>
            </a:r>
            <a:r>
              <a:rPr lang="zh-CN" altLang="en-US" sz="2000" dirty="0">
                <a:solidFill>
                  <a:schemeClr val="accent3">
                    <a:lumMod val="10000"/>
                  </a:schemeClr>
                </a:solidFill>
              </a:rPr>
              <a:t>～</a:t>
            </a:r>
            <a:r>
              <a:rPr lang="en-US" altLang="zh-CN" sz="2000" dirty="0">
                <a:solidFill>
                  <a:schemeClr val="accent3">
                    <a:lumMod val="10000"/>
                  </a:schemeClr>
                </a:solidFill>
              </a:rPr>
              <a:t>500LOC/hour</a:t>
            </a:r>
            <a:endParaRPr lang="zh-CN" altLang="en-US" sz="2000" dirty="0">
              <a:solidFill>
                <a:schemeClr val="accent3">
                  <a:lumMod val="10000"/>
                </a:schemeClr>
              </a:solidFill>
            </a:endParaRPr>
          </a:p>
          <a:p>
            <a:pPr marL="273050" indent="-273050">
              <a:lnSpc>
                <a:spcPct val="120000"/>
              </a:lnSpc>
              <a:spcBef>
                <a:spcPct val="20000"/>
              </a:spcBef>
              <a:buClr>
                <a:srgbClr val="91AC4E"/>
              </a:buClr>
              <a:buSzPct val="70000"/>
              <a:buFont typeface="Wingdings" panose="05000000000000000000" pitchFamily="2" charset="2"/>
              <a:buChar char="p"/>
            </a:pPr>
            <a:r>
              <a:rPr lang="zh-CN" altLang="en-US" sz="2000" dirty="0">
                <a:solidFill>
                  <a:schemeClr val="accent3">
                    <a:lumMod val="10000"/>
                  </a:schemeClr>
                </a:solidFill>
              </a:rPr>
              <a:t>有足够的时间、以适当的速度、仔细地检查，但不宜超过</a:t>
            </a:r>
            <a:r>
              <a:rPr lang="en-US" altLang="zh-CN" sz="2000" dirty="0">
                <a:solidFill>
                  <a:schemeClr val="accent3">
                    <a:lumMod val="10000"/>
                  </a:schemeClr>
                </a:solidFill>
              </a:rPr>
              <a:t>60</a:t>
            </a:r>
            <a:r>
              <a:rPr lang="zh-CN" altLang="en-US" sz="2000" dirty="0">
                <a:solidFill>
                  <a:schemeClr val="accent3">
                    <a:lumMod val="10000"/>
                  </a:schemeClr>
                </a:solidFill>
              </a:rPr>
              <a:t>～</a:t>
            </a:r>
            <a:r>
              <a:rPr lang="en-US" altLang="zh-CN" sz="2000" dirty="0">
                <a:solidFill>
                  <a:schemeClr val="accent3">
                    <a:lumMod val="10000"/>
                  </a:schemeClr>
                </a:solidFill>
              </a:rPr>
              <a:t>90</a:t>
            </a:r>
            <a:r>
              <a:rPr lang="zh-CN" altLang="en-US" sz="2000" dirty="0">
                <a:solidFill>
                  <a:schemeClr val="accent3">
                    <a:lumMod val="10000"/>
                  </a:schemeClr>
                </a:solidFill>
              </a:rPr>
              <a:t>分钟</a:t>
            </a:r>
          </a:p>
          <a:p>
            <a:pPr marL="273050" indent="-273050">
              <a:lnSpc>
                <a:spcPct val="120000"/>
              </a:lnSpc>
              <a:spcBef>
                <a:spcPct val="20000"/>
              </a:spcBef>
              <a:buClr>
                <a:srgbClr val="91AC4E"/>
              </a:buClr>
              <a:buSzPct val="70000"/>
              <a:buFont typeface="Wingdings" panose="05000000000000000000" pitchFamily="2" charset="2"/>
              <a:buChar char="p"/>
            </a:pPr>
            <a:r>
              <a:rPr lang="zh-CN" altLang="en-US" sz="2000" dirty="0">
                <a:solidFill>
                  <a:schemeClr val="accent3">
                    <a:lumMod val="10000"/>
                  </a:schemeClr>
                </a:solidFill>
              </a:rPr>
              <a:t>在复审前，代码作者应该对代码进行注释</a:t>
            </a:r>
          </a:p>
          <a:p>
            <a:pPr marL="273050" indent="-273050">
              <a:lnSpc>
                <a:spcPct val="120000"/>
              </a:lnSpc>
              <a:spcBef>
                <a:spcPct val="20000"/>
              </a:spcBef>
              <a:buClr>
                <a:srgbClr val="91AC4E"/>
              </a:buClr>
              <a:buSzPct val="70000"/>
              <a:buFont typeface="Wingdings" panose="05000000000000000000" pitchFamily="2" charset="2"/>
              <a:buChar char="p"/>
            </a:pPr>
            <a:r>
              <a:rPr lang="zh-CN" altLang="en-US" sz="2000" dirty="0">
                <a:solidFill>
                  <a:schemeClr val="accent3">
                    <a:lumMod val="10000"/>
                  </a:schemeClr>
                </a:solidFill>
              </a:rPr>
              <a:t>使用检查表（</a:t>
            </a:r>
            <a:r>
              <a:rPr lang="en-US" altLang="zh-CN" sz="2000" dirty="0">
                <a:solidFill>
                  <a:schemeClr val="accent3">
                    <a:lumMod val="10000"/>
                  </a:schemeClr>
                </a:solidFill>
              </a:rPr>
              <a:t>checklist</a:t>
            </a:r>
            <a:r>
              <a:rPr lang="zh-CN" altLang="en-US" sz="2000" dirty="0">
                <a:solidFill>
                  <a:schemeClr val="accent3">
                    <a:lumMod val="10000"/>
                  </a:schemeClr>
                </a:solidFill>
              </a:rPr>
              <a:t>）能改进双方（作者和复审者）的结果</a:t>
            </a:r>
          </a:p>
          <a:p>
            <a:pPr marL="273050" indent="-273050">
              <a:lnSpc>
                <a:spcPct val="120000"/>
              </a:lnSpc>
              <a:spcBef>
                <a:spcPct val="20000"/>
              </a:spcBef>
              <a:buClr>
                <a:srgbClr val="91AC4E"/>
              </a:buClr>
              <a:buSzPct val="70000"/>
              <a:buFont typeface="Wingdings" panose="05000000000000000000" pitchFamily="2" charset="2"/>
              <a:buChar char="p"/>
            </a:pPr>
            <a:r>
              <a:rPr lang="zh-CN" altLang="en-US" sz="2000" dirty="0">
                <a:solidFill>
                  <a:schemeClr val="accent3">
                    <a:lumMod val="10000"/>
                  </a:schemeClr>
                </a:solidFill>
              </a:rPr>
              <a:t>验证缺陷是否真正被修复</a:t>
            </a:r>
            <a:endParaRPr lang="en-US" altLang="zh-CN" sz="2000" dirty="0">
              <a:solidFill>
                <a:schemeClr val="accent3">
                  <a:lumMod val="10000"/>
                </a:schemeClr>
              </a:solidFill>
            </a:endParaRPr>
          </a:p>
          <a:p>
            <a:endParaRPr lang="zh-CN" altLang="en-US" dirty="0"/>
          </a:p>
        </p:txBody>
      </p:sp>
      <p:sp>
        <p:nvSpPr>
          <p:cNvPr id="12" name="矩形 11"/>
          <p:cNvSpPr/>
          <p:nvPr/>
        </p:nvSpPr>
        <p:spPr>
          <a:xfrm>
            <a:off x="791580" y="6129300"/>
            <a:ext cx="7560840" cy="369332"/>
          </a:xfrm>
          <a:prstGeom prst="rect">
            <a:avLst/>
          </a:prstGeom>
        </p:spPr>
        <p:txBody>
          <a:bodyPr wrap="square">
            <a:spAutoFit/>
          </a:bodyPr>
          <a:lstStyle/>
          <a:p>
            <a:r>
              <a:rPr lang="en-US" altLang="zh-CN" dirty="0">
                <a:hlinkClick r:id="rId4"/>
              </a:rPr>
              <a:t>Best Practices for Peer Code Review</a:t>
            </a:r>
            <a:r>
              <a:rPr lang="en-US" altLang="zh-CN" dirty="0"/>
              <a:t>  ( </a:t>
            </a:r>
            <a:r>
              <a:rPr lang="en-US" altLang="zh-CN" dirty="0">
                <a:hlinkClick r:id="rId5"/>
              </a:rPr>
              <a:t>www.SmartBearSoftware.com</a:t>
            </a:r>
            <a:r>
              <a:rPr lang="en-US" altLang="zh-CN" dirty="0"/>
              <a:t>)</a:t>
            </a:r>
            <a:endParaRPr lang="zh-CN" altLang="en-US" dirty="0"/>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619672" y="332656"/>
            <a:ext cx="6229449" cy="575915"/>
          </a:xfrm>
        </p:spPr>
        <p:txBody>
          <a:bodyPr>
            <a:noAutofit/>
          </a:bodyPr>
          <a:lstStyle/>
          <a:p>
            <a:pPr algn="ct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Peer review tool</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7" name="Picture 14" descr="http://smartbear.com/images/products/codecollaborator/ccollab-SideBySide-comment.png"/>
          <p:cNvPicPr>
            <a:picLocks noChangeAspect="1" noChangeArrowheads="1"/>
          </p:cNvPicPr>
          <p:nvPr/>
        </p:nvPicPr>
        <p:blipFill>
          <a:blip r:embed="rId3" cstate="print"/>
          <a:srcRect/>
          <a:stretch>
            <a:fillRect/>
          </a:stretch>
        </p:blipFill>
        <p:spPr bwMode="auto">
          <a:xfrm>
            <a:off x="611560" y="1556792"/>
            <a:ext cx="8017181" cy="3960440"/>
          </a:xfrm>
          <a:prstGeom prst="rect">
            <a:avLst/>
          </a:prstGeom>
          <a:noFill/>
        </p:spPr>
      </p:pic>
      <p:pic>
        <p:nvPicPr>
          <p:cNvPr id="110595" name="Picture 3" descr="Code Review Tool"/>
          <p:cNvPicPr>
            <a:picLocks noChangeAspect="1" noChangeArrowheads="1"/>
          </p:cNvPicPr>
          <p:nvPr/>
        </p:nvPicPr>
        <p:blipFill>
          <a:blip r:embed="rId4" cstate="print"/>
          <a:srcRect/>
          <a:stretch>
            <a:fillRect/>
          </a:stretch>
        </p:blipFill>
        <p:spPr bwMode="auto">
          <a:xfrm>
            <a:off x="2339752" y="5841268"/>
            <a:ext cx="4295775" cy="561975"/>
          </a:xfrm>
          <a:prstGeom prst="rect">
            <a:avLst/>
          </a:prstGeom>
          <a:noFill/>
        </p:spPr>
      </p:pic>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31639" y="404813"/>
            <a:ext cx="6480721" cy="647923"/>
          </a:xfrm>
        </p:spPr>
        <p:txBody>
          <a:bodyPr>
            <a:noAutofit/>
          </a:bodyPr>
          <a:lstStyle/>
          <a:p>
            <a:r>
              <a:rPr lang="en-US" altLang="zh-CN" dirty="0">
                <a:ea typeface="宋体" panose="02010600030101010101" pitchFamily="2" charset="-122"/>
              </a:rPr>
              <a:t>Walkthroughs(</a:t>
            </a:r>
            <a:r>
              <a:rPr lang="zh-CN" altLang="en-US" dirty="0">
                <a:ea typeface="宋体" panose="02010600030101010101" pitchFamily="2" charset="-122"/>
              </a:rPr>
              <a:t>走查</a:t>
            </a:r>
            <a:r>
              <a:rPr lang="en-US" altLang="zh-CN" dirty="0">
                <a:ea typeface="宋体" panose="02010600030101010101" pitchFamily="2" charset="-122"/>
              </a:rPr>
              <a:t>)</a:t>
            </a:r>
            <a:endParaRPr lang="zh-CN" altLang="en-US" dirty="0">
              <a:solidFill>
                <a:srgbClr val="FFFF00"/>
              </a:solidFill>
              <a:latin typeface="+mn-lt"/>
            </a:endParaRPr>
          </a:p>
        </p:txBody>
      </p:sp>
      <p:sp>
        <p:nvSpPr>
          <p:cNvPr id="26627" name="Rectangle 3"/>
          <p:cNvSpPr>
            <a:spLocks noChangeArrowheads="1"/>
          </p:cNvSpPr>
          <p:nvPr/>
        </p:nvSpPr>
        <p:spPr bwMode="auto">
          <a:xfrm>
            <a:off x="719138" y="1881188"/>
            <a:ext cx="7848600" cy="4111895"/>
          </a:xfrm>
          <a:prstGeom prst="rect">
            <a:avLst/>
          </a:prstGeom>
          <a:noFill/>
          <a:ln w="9525">
            <a:noFill/>
            <a:miter lim="800000"/>
          </a:ln>
        </p:spPr>
        <p:txBody>
          <a:bodyPr>
            <a:spAutoFit/>
          </a:bodyPr>
          <a:lstStyle/>
          <a:p>
            <a:pPr>
              <a:spcBef>
                <a:spcPct val="50000"/>
              </a:spcBef>
            </a:pPr>
            <a:r>
              <a:rPr lang="zh-CN" altLang="en-US" sz="2800" b="1" dirty="0"/>
              <a:t>定义：采用讲解、讨论和</a:t>
            </a:r>
            <a:r>
              <a:rPr lang="zh-CN" altLang="en-US" sz="2800" b="1" dirty="0">
                <a:solidFill>
                  <a:srgbClr val="FF0000"/>
                </a:solidFill>
              </a:rPr>
              <a:t>模拟运行</a:t>
            </a:r>
            <a:r>
              <a:rPr lang="zh-CN" altLang="en-US" sz="2800" b="1" dirty="0"/>
              <a:t>的方式进行的查找错误的活动。</a:t>
            </a:r>
          </a:p>
          <a:p>
            <a:pPr>
              <a:spcBef>
                <a:spcPct val="50000"/>
              </a:spcBef>
            </a:pPr>
            <a:r>
              <a:rPr lang="zh-CN" altLang="en-US" sz="2800" b="1" dirty="0"/>
              <a:t>注意：</a:t>
            </a:r>
            <a:endParaRPr lang="zh-CN" altLang="en-US" sz="2400" b="1" dirty="0"/>
          </a:p>
          <a:p>
            <a:pPr>
              <a:lnSpc>
                <a:spcPct val="120000"/>
              </a:lnSpc>
              <a:spcBef>
                <a:spcPct val="20000"/>
              </a:spcBef>
              <a:buClr>
                <a:srgbClr val="91AC4E"/>
              </a:buClr>
              <a:buSzPct val="70000"/>
              <a:buFont typeface="Wingdings" panose="05000000000000000000" pitchFamily="2" charset="2"/>
              <a:buChar char="p"/>
            </a:pPr>
            <a:r>
              <a:rPr lang="zh-CN" altLang="en-US" sz="2400" b="1" dirty="0"/>
              <a:t> </a:t>
            </a:r>
            <a:r>
              <a:rPr lang="zh-CN" altLang="en-US" sz="2400" b="1" dirty="0">
                <a:solidFill>
                  <a:schemeClr val="accent3">
                    <a:lumMod val="10000"/>
                  </a:schemeClr>
                </a:solidFill>
              </a:rPr>
              <a:t>引导小组成员在走查前通读设计和编码。</a:t>
            </a:r>
          </a:p>
          <a:p>
            <a:pPr>
              <a:lnSpc>
                <a:spcPct val="120000"/>
              </a:lnSpc>
              <a:spcBef>
                <a:spcPct val="20000"/>
              </a:spcBef>
              <a:buClr>
                <a:srgbClr val="91AC4E"/>
              </a:buClr>
              <a:buSzPct val="70000"/>
              <a:buFont typeface="Wingdings" panose="05000000000000000000" pitchFamily="2" charset="2"/>
              <a:buChar char="p"/>
            </a:pPr>
            <a:r>
              <a:rPr lang="zh-CN" altLang="en-US" sz="2400" b="1" dirty="0">
                <a:solidFill>
                  <a:schemeClr val="accent3">
                    <a:lumMod val="10000"/>
                  </a:schemeClr>
                </a:solidFill>
              </a:rPr>
              <a:t> 限时，避免跑题</a:t>
            </a:r>
          </a:p>
          <a:p>
            <a:pPr>
              <a:lnSpc>
                <a:spcPct val="120000"/>
              </a:lnSpc>
              <a:spcBef>
                <a:spcPct val="20000"/>
              </a:spcBef>
              <a:buClr>
                <a:srgbClr val="91AC4E"/>
              </a:buClr>
              <a:buSzPct val="70000"/>
              <a:buFont typeface="Wingdings" panose="05000000000000000000" pitchFamily="2" charset="2"/>
              <a:buChar char="p"/>
            </a:pPr>
            <a:r>
              <a:rPr lang="zh-CN" altLang="en-US" sz="2400" b="1" dirty="0">
                <a:solidFill>
                  <a:schemeClr val="accent3">
                    <a:lumMod val="10000"/>
                  </a:schemeClr>
                </a:solidFill>
              </a:rPr>
              <a:t> 发现问题适当记录，避免现场修改</a:t>
            </a:r>
          </a:p>
          <a:p>
            <a:pPr>
              <a:lnSpc>
                <a:spcPct val="120000"/>
              </a:lnSpc>
              <a:spcBef>
                <a:spcPct val="20000"/>
              </a:spcBef>
              <a:buClr>
                <a:srgbClr val="91AC4E"/>
              </a:buClr>
              <a:buSzPct val="70000"/>
              <a:buFont typeface="Wingdings" panose="05000000000000000000" pitchFamily="2" charset="2"/>
              <a:buChar char="p"/>
            </a:pPr>
            <a:r>
              <a:rPr lang="zh-CN" altLang="en-US" sz="2400" b="1" dirty="0">
                <a:solidFill>
                  <a:schemeClr val="accent3">
                    <a:lumMod val="10000"/>
                  </a:schemeClr>
                </a:solidFill>
              </a:rPr>
              <a:t> 检查要点是代码是否符合标准和规范，是否有逻辑错误</a:t>
            </a:r>
          </a:p>
          <a:p>
            <a:pPr>
              <a:spcBef>
                <a:spcPct val="20000"/>
              </a:spcBef>
              <a:buClr>
                <a:srgbClr val="3366FF"/>
              </a:buClr>
              <a:buFont typeface="Wingdings" panose="05000000000000000000" pitchFamily="2" charset="2"/>
              <a:buChar char="n"/>
            </a:pPr>
            <a:endParaRPr lang="zh-CN" altLang="en-US" sz="2400" b="1" dirty="0"/>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07704" y="332656"/>
            <a:ext cx="5399955" cy="647923"/>
          </a:xfrm>
        </p:spPr>
        <p:txBody>
          <a:bodyPr>
            <a:noAutofit/>
          </a:bodyPr>
          <a:lstStyle/>
          <a:p>
            <a:r>
              <a:rPr lang="en-US" altLang="zh-CN" dirty="0">
                <a:ea typeface="宋体" panose="02010600030101010101" pitchFamily="2" charset="-122"/>
              </a:rPr>
              <a:t>Inspections(</a:t>
            </a:r>
            <a:r>
              <a:rPr lang="zh-CN" altLang="en-US" dirty="0">
                <a:ea typeface="宋体" panose="02010600030101010101" pitchFamily="2" charset="-122"/>
              </a:rPr>
              <a:t>审查</a:t>
            </a:r>
            <a:r>
              <a:rPr lang="en-US" altLang="zh-CN" dirty="0">
                <a:ea typeface="宋体" panose="02010600030101010101" pitchFamily="2" charset="-122"/>
              </a:rPr>
              <a:t>)</a:t>
            </a:r>
            <a:endParaRPr lang="zh-CN" altLang="en-US" dirty="0">
              <a:solidFill>
                <a:srgbClr val="FFFF00"/>
              </a:solidFill>
              <a:latin typeface="+mj-ea"/>
            </a:endParaRPr>
          </a:p>
        </p:txBody>
      </p:sp>
      <p:sp>
        <p:nvSpPr>
          <p:cNvPr id="27651" name="Rectangle 3"/>
          <p:cNvSpPr>
            <a:spLocks noChangeArrowheads="1"/>
          </p:cNvSpPr>
          <p:nvPr/>
        </p:nvSpPr>
        <p:spPr bwMode="auto">
          <a:xfrm>
            <a:off x="539552" y="1412776"/>
            <a:ext cx="7704856" cy="2419124"/>
          </a:xfrm>
          <a:prstGeom prst="rect">
            <a:avLst/>
          </a:prstGeom>
          <a:noFill/>
          <a:ln w="9525">
            <a:noFill/>
            <a:miter lim="800000"/>
          </a:ln>
        </p:spPr>
        <p:txBody>
          <a:bodyPr wrap="square">
            <a:spAutoFit/>
          </a:bodyPr>
          <a:lstStyle/>
          <a:p>
            <a:pPr>
              <a:lnSpc>
                <a:spcPct val="120000"/>
              </a:lnSpc>
              <a:spcBef>
                <a:spcPct val="50000"/>
              </a:spcBef>
              <a:buClr>
                <a:srgbClr val="91AC4E"/>
              </a:buClr>
              <a:buSzPct val="70000"/>
              <a:buFont typeface="Wingdings" panose="05000000000000000000" pitchFamily="2" charset="2"/>
              <a:buChar char="p"/>
            </a:pPr>
            <a:r>
              <a:rPr lang="zh-CN" altLang="en-US" sz="2800" b="1" i="0" dirty="0">
                <a:solidFill>
                  <a:schemeClr val="accent3">
                    <a:lumMod val="10000"/>
                  </a:schemeClr>
                </a:solidFill>
              </a:rPr>
              <a:t> 以会议形式，制定目标、流程和规则</a:t>
            </a:r>
          </a:p>
          <a:p>
            <a:pPr>
              <a:lnSpc>
                <a:spcPct val="120000"/>
              </a:lnSpc>
              <a:spcBef>
                <a:spcPct val="20000"/>
              </a:spcBef>
              <a:buClr>
                <a:srgbClr val="91AC4E"/>
              </a:buClr>
              <a:buSzPct val="70000"/>
              <a:buFont typeface="Wingdings" panose="05000000000000000000" pitchFamily="2" charset="2"/>
              <a:buChar char="p"/>
            </a:pPr>
            <a:r>
              <a:rPr lang="zh-CN" altLang="en-US" sz="2800" b="1" i="0" dirty="0">
                <a:solidFill>
                  <a:schemeClr val="accent3">
                    <a:lumMod val="10000"/>
                  </a:schemeClr>
                </a:solidFill>
              </a:rPr>
              <a:t> 按</a:t>
            </a:r>
            <a:r>
              <a:rPr lang="zh-CN" altLang="en-US" sz="2800" b="1" i="0" dirty="0">
                <a:solidFill>
                  <a:srgbClr val="FF0000"/>
                </a:solidFill>
              </a:rPr>
              <a:t>缺陷检查表</a:t>
            </a:r>
            <a:r>
              <a:rPr lang="zh-CN" altLang="en-US" sz="2800" b="1" i="0" dirty="0">
                <a:solidFill>
                  <a:schemeClr val="accent3">
                    <a:lumMod val="10000"/>
                  </a:schemeClr>
                </a:solidFill>
              </a:rPr>
              <a:t>（不断完善）逐项检查</a:t>
            </a:r>
          </a:p>
          <a:p>
            <a:pPr>
              <a:lnSpc>
                <a:spcPct val="120000"/>
              </a:lnSpc>
              <a:spcBef>
                <a:spcPct val="20000"/>
              </a:spcBef>
              <a:buClr>
                <a:srgbClr val="91AC4E"/>
              </a:buClr>
              <a:buSzPct val="70000"/>
              <a:buFont typeface="Wingdings" panose="05000000000000000000" pitchFamily="2" charset="2"/>
              <a:buChar char="p"/>
            </a:pPr>
            <a:r>
              <a:rPr lang="zh-CN" altLang="en-US" sz="2800" b="1" i="0" dirty="0">
                <a:solidFill>
                  <a:schemeClr val="accent3">
                    <a:lumMod val="10000"/>
                  </a:schemeClr>
                </a:solidFill>
              </a:rPr>
              <a:t> 发现问题适当记录，避免现场修改</a:t>
            </a:r>
          </a:p>
          <a:p>
            <a:pPr>
              <a:lnSpc>
                <a:spcPct val="120000"/>
              </a:lnSpc>
              <a:spcBef>
                <a:spcPct val="20000"/>
              </a:spcBef>
              <a:buClr>
                <a:srgbClr val="91AC4E"/>
              </a:buClr>
              <a:buSzPct val="70000"/>
              <a:buFont typeface="Wingdings" panose="05000000000000000000" pitchFamily="2" charset="2"/>
              <a:buChar char="p"/>
            </a:pPr>
            <a:r>
              <a:rPr lang="zh-CN" altLang="en-US" sz="2800" b="1" i="0" dirty="0">
                <a:solidFill>
                  <a:schemeClr val="accent3">
                    <a:lumMod val="10000"/>
                  </a:schemeClr>
                </a:solidFill>
              </a:rPr>
              <a:t> 发现重大缺陷，改正后会议需要重开</a:t>
            </a:r>
          </a:p>
        </p:txBody>
      </p:sp>
      <p:pic>
        <p:nvPicPr>
          <p:cNvPr id="5" name="Picture 10" descr="http://smartbear.com/images/products/codecollaborator/ccollab-lifecycle.gif"/>
          <p:cNvPicPr>
            <a:picLocks noChangeAspect="1" noChangeArrowheads="1"/>
          </p:cNvPicPr>
          <p:nvPr/>
        </p:nvPicPr>
        <p:blipFill>
          <a:blip r:embed="rId3" cstate="print"/>
          <a:srcRect/>
          <a:stretch>
            <a:fillRect/>
          </a:stretch>
        </p:blipFill>
        <p:spPr bwMode="auto">
          <a:xfrm>
            <a:off x="1799692" y="3707649"/>
            <a:ext cx="5400601" cy="3150351"/>
          </a:xfrm>
          <a:prstGeom prst="rect">
            <a:avLst/>
          </a:prstGeom>
          <a:noFill/>
        </p:spPr>
      </p:pic>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619672" y="404664"/>
            <a:ext cx="6552728" cy="899443"/>
          </a:xfrm>
        </p:spPr>
        <p:txBody>
          <a:bodyPr>
            <a:noAutofit/>
          </a:bodyPr>
          <a:lstStyle/>
          <a:p>
            <a:r>
              <a:rPr lang="en-US" altLang="zh-CN" sz="4000" dirty="0">
                <a:ea typeface="宋体" panose="02010600030101010101" pitchFamily="2" charset="-122"/>
              </a:rPr>
              <a:t>Walkthroughs vs. Inspections</a:t>
            </a:r>
            <a:endParaRPr lang="zh-CN" altLang="en-US" sz="4000" dirty="0">
              <a:solidFill>
                <a:srgbClr val="FFFF00"/>
              </a:solidFill>
              <a:latin typeface="+mj-ea"/>
            </a:endParaRPr>
          </a:p>
        </p:txBody>
      </p:sp>
      <p:graphicFrame>
        <p:nvGraphicFramePr>
          <p:cNvPr id="1579169" name="Group 161"/>
          <p:cNvGraphicFramePr>
            <a:graphicFrameLocks noGrp="1"/>
          </p:cNvGraphicFramePr>
          <p:nvPr>
            <p:ph idx="1"/>
          </p:nvPr>
        </p:nvGraphicFramePr>
        <p:xfrm>
          <a:off x="251520" y="1916832"/>
          <a:ext cx="8640960" cy="4373644"/>
        </p:xfrm>
        <a:graphic>
          <a:graphicData uri="http://schemas.openxmlformats.org/drawingml/2006/table">
            <a:tbl>
              <a:tblPr/>
              <a:tblGrid>
                <a:gridCol w="1944216">
                  <a:extLst>
                    <a:ext uri="{9D8B030D-6E8A-4147-A177-3AD203B41FA5}">
                      <a16:colId xmlns:a16="http://schemas.microsoft.com/office/drawing/2014/main" val="20000"/>
                    </a:ext>
                  </a:extLst>
                </a:gridCol>
                <a:gridCol w="2747624">
                  <a:extLst>
                    <a:ext uri="{9D8B030D-6E8A-4147-A177-3AD203B41FA5}">
                      <a16:colId xmlns:a16="http://schemas.microsoft.com/office/drawing/2014/main" val="20001"/>
                    </a:ext>
                  </a:extLst>
                </a:gridCol>
                <a:gridCol w="3949120">
                  <a:extLst>
                    <a:ext uri="{9D8B030D-6E8A-4147-A177-3AD203B41FA5}">
                      <a16:colId xmlns:a16="http://schemas.microsoft.com/office/drawing/2014/main" val="20002"/>
                    </a:ext>
                  </a:extLst>
                </a:gridCol>
              </a:tblGrid>
              <a:tr h="5040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走   查</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审   查</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0000"/>
                      </a:schemeClr>
                    </a:solidFill>
                  </a:tcPr>
                </a:tc>
                <a:extLst>
                  <a:ext uri="{0D108BD9-81ED-4DB2-BD59-A6C34878D82A}">
                    <a16:rowId xmlns:a16="http://schemas.microsoft.com/office/drawing/2014/main" val="10000"/>
                  </a:ext>
                </a:extLst>
              </a:tr>
              <a:tr h="122413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normalizeH="0" baseline="0" dirty="0">
                          <a:ln>
                            <a:noFill/>
                          </a:ln>
                          <a:solidFill>
                            <a:schemeClr val="tx1"/>
                          </a:solidFill>
                          <a:effectLst/>
                          <a:latin typeface="楷体" panose="02010609060101010101" charset="-122"/>
                          <a:ea typeface="楷体" panose="02010609060101010101" charset="-122"/>
                          <a:cs typeface="+mn-cs"/>
                        </a:rPr>
                        <a:t>准备</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342900" marR="0" lvl="0" indent="-1651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楷体" panose="02010609060101010101" charset="-122"/>
                          <a:ea typeface="楷体" panose="02010609060101010101" charset="-122"/>
                        </a:rPr>
                        <a:t>通读设计和编码</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楷体" panose="02010609060101010101" charset="-122"/>
                          <a:ea typeface="楷体" panose="02010609060101010101" charset="-122"/>
                        </a:rPr>
                        <a:t>事先准备</a:t>
                      </a:r>
                      <a:r>
                        <a:rPr kumimoji="0" lang="en-US" altLang="zh-CN" sz="2400" b="0" i="0" u="none" strike="noStrike" cap="none" normalizeH="0" baseline="0" dirty="0">
                          <a:ln>
                            <a:noFill/>
                          </a:ln>
                          <a:solidFill>
                            <a:schemeClr val="tx1"/>
                          </a:solidFill>
                          <a:effectLst/>
                          <a:latin typeface="楷体" panose="02010609060101010101" charset="-122"/>
                          <a:ea typeface="楷体" panose="02010609060101010101" charset="-122"/>
                        </a:rPr>
                        <a:t>Spec</a:t>
                      </a:r>
                      <a:r>
                        <a:rPr kumimoji="0" lang="zh-CN" altLang="en-US" sz="2400" b="0" i="0" u="none" strike="noStrike" cap="none" normalizeH="0" baseline="0" dirty="0">
                          <a:ln>
                            <a:noFill/>
                          </a:ln>
                          <a:solidFill>
                            <a:schemeClr val="tx1"/>
                          </a:solidFill>
                          <a:effectLst/>
                          <a:latin typeface="楷体" panose="02010609060101010101" charset="-122"/>
                          <a:ea typeface="楷体" panose="02010609060101010101" charset="-122"/>
                        </a:rPr>
                        <a:t>、程序设计文档、源代码清单、代码缺陷检查表等</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05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normalizeH="0" baseline="0" dirty="0">
                          <a:ln>
                            <a:noFill/>
                          </a:ln>
                          <a:solidFill>
                            <a:schemeClr val="tx1"/>
                          </a:solidFill>
                          <a:effectLst/>
                          <a:latin typeface="楷体" panose="02010609060101010101" charset="-122"/>
                          <a:ea typeface="楷体" panose="02010609060101010101" charset="-122"/>
                          <a:cs typeface="+mn-cs"/>
                        </a:rPr>
                        <a:t>形式</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342900" marR="0" lvl="0" indent="-1651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楷体" panose="02010609060101010101" charset="-122"/>
                          <a:ea typeface="楷体" panose="02010609060101010101" charset="-122"/>
                        </a:rPr>
                        <a:t>非正式会议</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651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楷体" panose="02010609060101010101" charset="-122"/>
                          <a:ea typeface="楷体" panose="02010609060101010101" charset="-122"/>
                        </a:rPr>
                        <a:t>正式会议</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022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normalizeH="0" baseline="0" dirty="0">
                          <a:ln>
                            <a:noFill/>
                          </a:ln>
                          <a:solidFill>
                            <a:schemeClr val="tx1"/>
                          </a:solidFill>
                          <a:effectLst/>
                          <a:latin typeface="楷体" panose="02010609060101010101" charset="-122"/>
                          <a:ea typeface="楷体" panose="02010609060101010101" charset="-122"/>
                          <a:cs typeface="+mn-cs"/>
                        </a:rPr>
                        <a:t>参加人员</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342900" marR="0" lvl="0" indent="-1651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楷体" panose="02010609060101010101" charset="-122"/>
                          <a:ea typeface="楷体" panose="02010609060101010101" charset="-122"/>
                        </a:rPr>
                        <a:t>开发人员为主</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651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楷体" panose="02010609060101010101" charset="-122"/>
                          <a:ea typeface="楷体" panose="02010609060101010101" charset="-122"/>
                        </a:rPr>
                        <a:t>项目组成员包括测试人员</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849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normalizeH="0" baseline="0" dirty="0">
                          <a:ln>
                            <a:noFill/>
                          </a:ln>
                          <a:solidFill>
                            <a:schemeClr val="tx1"/>
                          </a:solidFill>
                          <a:effectLst/>
                          <a:latin typeface="楷体" panose="02010609060101010101" charset="-122"/>
                          <a:ea typeface="楷体" panose="02010609060101010101" charset="-122"/>
                          <a:cs typeface="+mn-cs"/>
                        </a:rPr>
                        <a:t>主要技术方法</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342900" marR="0" lvl="0" indent="-1651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楷体" panose="02010609060101010101" charset="-122"/>
                          <a:ea typeface="楷体" panose="02010609060101010101" charset="-122"/>
                        </a:rPr>
                        <a:t>模拟运行</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651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楷体" panose="02010609060101010101" charset="-122"/>
                          <a:ea typeface="楷体" panose="02010609060101010101" charset="-122"/>
                        </a:rPr>
                        <a:t>缺陷检查表</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6254">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normalizeH="0" baseline="0" dirty="0">
                          <a:ln>
                            <a:noFill/>
                          </a:ln>
                          <a:solidFill>
                            <a:schemeClr val="tx1"/>
                          </a:solidFill>
                          <a:effectLst/>
                          <a:latin typeface="楷体" panose="02010609060101010101" charset="-122"/>
                          <a:ea typeface="楷体" panose="02010609060101010101" charset="-122"/>
                          <a:cs typeface="+mn-cs"/>
                        </a:rPr>
                        <a:t>生成文档</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楷体" panose="02010609060101010101" charset="-122"/>
                          <a:ea typeface="楷体" panose="02010609060101010101" charset="-122"/>
                        </a:rPr>
                        <a:t>会议记录</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651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楷体" panose="02010609060101010101" charset="-122"/>
                          <a:ea typeface="楷体" panose="02010609060101010101" charset="-122"/>
                        </a:rPr>
                        <a:t>静态分析错误报告</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7642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normalizeH="0" baseline="0" dirty="0">
                          <a:ln>
                            <a:noFill/>
                          </a:ln>
                          <a:solidFill>
                            <a:schemeClr val="tx1"/>
                          </a:solidFill>
                          <a:effectLst/>
                          <a:latin typeface="楷体" panose="02010609060101010101" charset="-122"/>
                          <a:ea typeface="楷体" panose="02010609060101010101" charset="-122"/>
                          <a:cs typeface="+mn-cs"/>
                        </a:rPr>
                        <a:t>目标</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楷体" panose="02010609060101010101" charset="-122"/>
                          <a:ea typeface="楷体" panose="02010609060101010101" charset="-122"/>
                        </a:rPr>
                        <a:t>代码标准规范</a:t>
                      </a:r>
                      <a:endParaRPr kumimoji="0" lang="en-US" altLang="zh-CN" sz="2400" b="0" i="0" u="none" strike="noStrike" cap="none" normalizeH="0" baseline="0" dirty="0">
                        <a:ln>
                          <a:noFill/>
                        </a:ln>
                        <a:solidFill>
                          <a:schemeClr val="tx1"/>
                        </a:solidFill>
                        <a:effectLst/>
                        <a:latin typeface="楷体" panose="02010609060101010101" charset="-122"/>
                        <a:ea typeface="楷体" panose="02010609060101010101" charset="-122"/>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楷体" panose="02010609060101010101" charset="-122"/>
                          <a:ea typeface="楷体" panose="02010609060101010101" charset="-122"/>
                        </a:rPr>
                        <a:t>无逻辑错误</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651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楷体" panose="02010609060101010101" charset="-122"/>
                          <a:ea typeface="楷体" panose="02010609060101010101" charset="-122"/>
                        </a:rPr>
                        <a:t>代码标准规范</a:t>
                      </a:r>
                      <a:endParaRPr kumimoji="0" lang="en-US" altLang="zh-CN" sz="2400" b="0" i="0" u="none" strike="noStrike" cap="none" normalizeH="0" baseline="0" dirty="0">
                        <a:ln>
                          <a:noFill/>
                        </a:ln>
                        <a:solidFill>
                          <a:schemeClr val="tx1"/>
                        </a:solidFill>
                        <a:effectLst/>
                        <a:latin typeface="楷体" panose="02010609060101010101" charset="-122"/>
                        <a:ea typeface="楷体" panose="02010609060101010101" charset="-122"/>
                      </a:endParaRPr>
                    </a:p>
                    <a:p>
                      <a:pPr marL="342900" marR="0" lvl="0" indent="-1651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楷体" panose="02010609060101010101" charset="-122"/>
                          <a:ea typeface="楷体" panose="02010609060101010101" charset="-122"/>
                        </a:rPr>
                        <a:t>无逻辑错误</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ChangeArrowheads="1"/>
          </p:cNvSpPr>
          <p:nvPr/>
        </p:nvSpPr>
        <p:spPr bwMode="auto">
          <a:xfrm>
            <a:off x="685800" y="990600"/>
            <a:ext cx="7848600" cy="5486400"/>
          </a:xfrm>
          <a:prstGeom prst="rect">
            <a:avLst/>
          </a:prstGeom>
          <a:noFill/>
          <a:ln w="9525">
            <a:noFill/>
            <a:miter lim="800000"/>
          </a:ln>
        </p:spPr>
        <p:txBody>
          <a:bodyPr/>
          <a:lstStyle/>
          <a:p>
            <a:pPr marL="342900" indent="-342900">
              <a:spcBef>
                <a:spcPct val="20000"/>
              </a:spcBef>
            </a:pPr>
            <a:r>
              <a:rPr lang="en-US" altLang="zh-CN" sz="3600" dirty="0">
                <a:latin typeface="+mn-lt"/>
                <a:ea typeface="宋体" panose="02010600030101010101" pitchFamily="2" charset="-122"/>
              </a:rPr>
              <a:t>In this session, you will learn:</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Unit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Integration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System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Acceptance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Regression testing</a:t>
            </a:r>
          </a:p>
          <a:p>
            <a:pPr marL="742950" lvl="1" indent="-285750">
              <a:spcBef>
                <a:spcPct val="20000"/>
              </a:spcBef>
            </a:pPr>
            <a:endParaRPr lang="en-US" altLang="zh-CN" dirty="0">
              <a:solidFill>
                <a:schemeClr val="accent2"/>
              </a:solidFill>
              <a:ea typeface="宋体" panose="02010600030101010101" pitchFamily="2" charset="-122"/>
              <a:cs typeface="Times New Roman" panose="02020603050405020304" pitchFamily="18" charset="0"/>
            </a:endParaRPr>
          </a:p>
        </p:txBody>
      </p:sp>
      <p:sp>
        <p:nvSpPr>
          <p:cNvPr id="2051" name="Text Box 1028"/>
          <p:cNvSpPr txBox="1">
            <a:spLocks noChangeArrowheads="1"/>
          </p:cNvSpPr>
          <p:nvPr/>
        </p:nvSpPr>
        <p:spPr bwMode="auto">
          <a:xfrm>
            <a:off x="153988" y="685800"/>
            <a:ext cx="6858000" cy="396875"/>
          </a:xfrm>
          <a:prstGeom prst="rect">
            <a:avLst/>
          </a:prstGeom>
          <a:noFill/>
          <a:ln w="9525">
            <a:noFill/>
            <a:miter lim="800000"/>
          </a:ln>
        </p:spPr>
        <p:txBody>
          <a:bodyPr>
            <a:spAutoFit/>
          </a:bodyPr>
          <a:lstStyle/>
          <a:p>
            <a:r>
              <a:rPr lang="en-US" altLang="zh-CN" sz="2000" b="1">
                <a:solidFill>
                  <a:schemeClr val="bg1"/>
                </a:solidFill>
                <a:latin typeface="Tahoma" panose="020B0604030504040204" pitchFamily="34" charset="0"/>
                <a:ea typeface="宋体" panose="02010600030101010101" pitchFamily="2" charset="-122"/>
              </a:rPr>
              <a:t>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331640" y="332656"/>
            <a:ext cx="6264051" cy="719931"/>
          </a:xfrm>
        </p:spPr>
        <p:txBody>
          <a:bodyPr>
            <a:normAutofit/>
          </a:bodyPr>
          <a:lstStyle/>
          <a:p>
            <a:pPr algn="ctr"/>
            <a:r>
              <a:rPr lang="zh-CN" altLang="en-US" sz="3600" dirty="0">
                <a:latin typeface="+mj-ea"/>
              </a:rPr>
              <a:t>示例：单元测试检查表 </a:t>
            </a:r>
            <a:endParaRPr lang="en-US" altLang="zh-CN" sz="3600" dirty="0">
              <a:latin typeface="+mj-ea"/>
            </a:endParaRPr>
          </a:p>
        </p:txBody>
      </p:sp>
      <p:sp>
        <p:nvSpPr>
          <p:cNvPr id="33795" name="Rectangle 3"/>
          <p:cNvSpPr>
            <a:spLocks noChangeArrowheads="1"/>
          </p:cNvSpPr>
          <p:nvPr/>
        </p:nvSpPr>
        <p:spPr bwMode="auto">
          <a:xfrm>
            <a:off x="323528" y="1052736"/>
            <a:ext cx="8568952" cy="5940089"/>
          </a:xfrm>
          <a:prstGeom prst="rect">
            <a:avLst/>
          </a:prstGeom>
          <a:noFill/>
          <a:ln w="9525">
            <a:noFill/>
            <a:miter lim="800000"/>
          </a:ln>
        </p:spPr>
        <p:txBody>
          <a:bodyPr wrap="square">
            <a:spAutoFit/>
          </a:bodyPr>
          <a:lstStyle/>
          <a:p>
            <a:pPr marL="457200" indent="-457200"/>
            <a:endParaRPr lang="zh-CN" altLang="en-US" b="1" dirty="0"/>
          </a:p>
          <a:p>
            <a:pPr marL="457200" indent="-457200">
              <a:lnSpc>
                <a:spcPct val="130000"/>
              </a:lnSpc>
            </a:pPr>
            <a:r>
              <a:rPr lang="zh-CN" altLang="en-US" sz="2000" b="1" i="0" dirty="0">
                <a:solidFill>
                  <a:srgbClr val="3366FF"/>
                </a:solidFill>
              </a:rPr>
              <a:t>关键测试项是否已纠正</a:t>
            </a:r>
          </a:p>
          <a:p>
            <a:pPr marL="457200" indent="-457200">
              <a:lnSpc>
                <a:spcPct val="130000"/>
              </a:lnSpc>
              <a:buFontTx/>
              <a:buAutoNum type="arabicPeriod"/>
            </a:pPr>
            <a:r>
              <a:rPr lang="zh-CN" altLang="en-US" sz="2000" i="0" dirty="0"/>
              <a:t>有无任何输入参数没有使用？有无任何输出参数没有产生？</a:t>
            </a:r>
          </a:p>
          <a:p>
            <a:pPr marL="457200" indent="-457200">
              <a:lnSpc>
                <a:spcPct val="130000"/>
              </a:lnSpc>
              <a:buFontTx/>
              <a:buAutoNum type="arabicPeriod"/>
            </a:pPr>
            <a:r>
              <a:rPr lang="zh-CN" altLang="en-US" sz="2000" i="0" dirty="0"/>
              <a:t>有无任何数据类型不正确或不一致？</a:t>
            </a:r>
          </a:p>
          <a:p>
            <a:pPr marL="457200" indent="-457200">
              <a:lnSpc>
                <a:spcPct val="130000"/>
              </a:lnSpc>
              <a:buFontTx/>
              <a:buAutoNum type="arabicPeriod"/>
            </a:pPr>
            <a:r>
              <a:rPr lang="zh-CN" altLang="en-US" sz="2000" i="0" dirty="0"/>
              <a:t>有无任何算法与</a:t>
            </a:r>
            <a:r>
              <a:rPr lang="en-US" altLang="zh-CN" sz="2000" i="0" dirty="0"/>
              <a:t>PDL</a:t>
            </a:r>
            <a:r>
              <a:rPr lang="zh-CN" altLang="en-US" sz="2000" i="0" dirty="0"/>
              <a:t>或功能需求中的描述不一致？</a:t>
            </a:r>
          </a:p>
          <a:p>
            <a:pPr marL="457200" indent="-457200">
              <a:lnSpc>
                <a:spcPct val="130000"/>
              </a:lnSpc>
              <a:buFontTx/>
              <a:buAutoNum type="arabicPeriod"/>
            </a:pPr>
            <a:r>
              <a:rPr lang="zh-CN" altLang="en-US" sz="2000" i="0" dirty="0"/>
              <a:t>有无任何局部变量使用前没有初始化？</a:t>
            </a:r>
          </a:p>
          <a:p>
            <a:pPr marL="457200" indent="-457200">
              <a:lnSpc>
                <a:spcPct val="130000"/>
              </a:lnSpc>
              <a:buFontTx/>
              <a:buAutoNum type="arabicPeriod"/>
            </a:pPr>
            <a:r>
              <a:rPr lang="zh-CN" altLang="en-US" sz="2000" i="0" dirty="0"/>
              <a:t>有无任何外部接口编码错误？即调用语句、文件存取、 数据库错误。</a:t>
            </a:r>
          </a:p>
          <a:p>
            <a:pPr marL="457200" indent="-457200">
              <a:lnSpc>
                <a:spcPct val="130000"/>
              </a:lnSpc>
              <a:buFontTx/>
              <a:buAutoNum type="arabicPeriod"/>
            </a:pPr>
            <a:r>
              <a:rPr lang="zh-CN" altLang="en-US" sz="2000" i="0" dirty="0"/>
              <a:t>有无任何逻辑路径错误？</a:t>
            </a:r>
          </a:p>
          <a:p>
            <a:pPr marL="457200" indent="-457200">
              <a:lnSpc>
                <a:spcPct val="130000"/>
              </a:lnSpc>
              <a:buFontTx/>
              <a:buAutoNum type="arabicPeriod"/>
            </a:pPr>
            <a:r>
              <a:rPr lang="zh-CN" altLang="en-US" sz="2000" i="0" dirty="0"/>
              <a:t>该单元是否有多个入口或多个正常的出口？</a:t>
            </a:r>
            <a:endParaRPr lang="en-US" altLang="zh-CN" sz="2000" i="0" dirty="0"/>
          </a:p>
          <a:p>
            <a:pPr marL="457200" indent="-457200">
              <a:lnSpc>
                <a:spcPct val="130000"/>
              </a:lnSpc>
            </a:pPr>
            <a:r>
              <a:rPr lang="zh-CN" altLang="en-GB" sz="2000" b="1" i="0" dirty="0">
                <a:solidFill>
                  <a:srgbClr val="3366FF"/>
                </a:solidFill>
              </a:rPr>
              <a:t>额外测试项</a:t>
            </a:r>
          </a:p>
          <a:p>
            <a:pPr marL="457200" indent="-457200">
              <a:lnSpc>
                <a:spcPct val="130000"/>
              </a:lnSpc>
              <a:buFont typeface="+mj-lt"/>
              <a:buAutoNum type="arabicPeriod" startAt="8"/>
            </a:pPr>
            <a:r>
              <a:rPr lang="zh-CN" altLang="en-GB" sz="2000" i="0" dirty="0"/>
              <a:t>该单元中有任何地方与</a:t>
            </a:r>
            <a:r>
              <a:rPr lang="en-US" altLang="zh-CN" sz="2000" i="0" dirty="0"/>
              <a:t>PDL</a:t>
            </a:r>
            <a:r>
              <a:rPr lang="zh-CN" altLang="en-US" sz="2000" i="0" dirty="0"/>
              <a:t>与</a:t>
            </a:r>
            <a:r>
              <a:rPr lang="en-US" altLang="zh-CN" sz="2000" i="0" dirty="0"/>
              <a:t>PROLOG</a:t>
            </a:r>
            <a:r>
              <a:rPr lang="zh-CN" altLang="en-US" sz="2000" i="0" dirty="0"/>
              <a:t>中的描述不一致？</a:t>
            </a:r>
          </a:p>
          <a:p>
            <a:pPr marL="457200" indent="-457200">
              <a:lnSpc>
                <a:spcPct val="130000"/>
              </a:lnSpc>
              <a:buFontTx/>
              <a:buAutoNum type="arabicPeriod" startAt="8"/>
            </a:pPr>
            <a:r>
              <a:rPr lang="zh-CN" altLang="en-US" sz="2000" i="0" dirty="0"/>
              <a:t>代码中有无任何偏离本项目标准的地方？</a:t>
            </a:r>
          </a:p>
          <a:p>
            <a:pPr marL="457200" indent="-457200">
              <a:lnSpc>
                <a:spcPct val="130000"/>
              </a:lnSpc>
              <a:buFontTx/>
              <a:buAutoNum type="arabicPeriod" startAt="8"/>
            </a:pPr>
            <a:r>
              <a:rPr lang="zh-CN" altLang="en-US" sz="2000" i="0" dirty="0"/>
              <a:t>代码中有无任何对于用户来说不清楚的错误提示信息？</a:t>
            </a:r>
          </a:p>
          <a:p>
            <a:pPr marL="457200" indent="-457200">
              <a:lnSpc>
                <a:spcPct val="130000"/>
              </a:lnSpc>
              <a:buFontTx/>
              <a:buAutoNum type="arabicPeriod" startAt="8"/>
            </a:pPr>
            <a:r>
              <a:rPr lang="zh-CN" altLang="en-US" sz="2000" i="0" dirty="0"/>
              <a:t>如果该单元是设计为可重用的，代码中是有可能妨碍重用的地方？</a:t>
            </a:r>
          </a:p>
          <a:p>
            <a:pPr marL="457200" indent="-457200">
              <a:buFontTx/>
              <a:buAutoNum type="arabicPeriod" startAt="8"/>
            </a:pPr>
            <a:endParaRPr lang="zh-CN" altLang="en-US" sz="2400" dirty="0"/>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Text Box 15"/>
          <p:cNvSpPr txBox="1">
            <a:spLocks noChangeArrowheads="1"/>
          </p:cNvSpPr>
          <p:nvPr/>
        </p:nvSpPr>
        <p:spPr bwMode="auto">
          <a:xfrm>
            <a:off x="153988" y="685800"/>
            <a:ext cx="8609012" cy="396875"/>
          </a:xfrm>
          <a:prstGeom prst="rect">
            <a:avLst/>
          </a:prstGeom>
          <a:noFill/>
          <a:ln w="9525">
            <a:noFill/>
            <a:miter lim="800000"/>
          </a:ln>
        </p:spPr>
        <p:txBody>
          <a:bodyPr>
            <a:spAutoFit/>
          </a:bodyPr>
          <a:lstStyle/>
          <a:p>
            <a:r>
              <a:rPr lang="en-US" altLang="zh-CN" sz="2000" b="1">
                <a:solidFill>
                  <a:schemeClr val="bg1"/>
                </a:solidFill>
                <a:latin typeface="Tahoma" panose="020B0604030504040204" pitchFamily="34" charset="0"/>
                <a:ea typeface="宋体" panose="02010600030101010101" pitchFamily="2" charset="-122"/>
              </a:rPr>
              <a:t>Executing Unit Testing (Contd.)</a:t>
            </a:r>
          </a:p>
        </p:txBody>
      </p:sp>
      <p:sp>
        <p:nvSpPr>
          <p:cNvPr id="181252" name="Rectangle 23"/>
          <p:cNvSpPr>
            <a:spLocks noChangeArrowheads="1"/>
          </p:cNvSpPr>
          <p:nvPr/>
        </p:nvSpPr>
        <p:spPr bwMode="auto">
          <a:xfrm>
            <a:off x="1482725" y="1598613"/>
            <a:ext cx="7313613" cy="4570412"/>
          </a:xfrm>
          <a:prstGeom prst="rect">
            <a:avLst/>
          </a:prstGeom>
          <a:noFill/>
          <a:ln w="9525">
            <a:noFill/>
            <a:miter lim="800000"/>
          </a:ln>
        </p:spPr>
        <p:txBody>
          <a:bodyPr/>
          <a:lstStyle/>
          <a:p>
            <a:pPr marL="800100" lvl="1" indent="-342900">
              <a:spcBef>
                <a:spcPct val="20000"/>
              </a:spcBef>
            </a:pPr>
            <a:endParaRPr lang="en-US" altLang="zh-CN">
              <a:solidFill>
                <a:schemeClr val="accent2"/>
              </a:solidFill>
              <a:ea typeface="宋体" panose="02010600030101010101" pitchFamily="2" charset="-122"/>
            </a:endParaRPr>
          </a:p>
          <a:p>
            <a:pPr marL="800100" lvl="1" indent="-342900">
              <a:spcBef>
                <a:spcPct val="20000"/>
              </a:spcBef>
            </a:pPr>
            <a:endParaRPr lang="en-US" altLang="zh-CN">
              <a:solidFill>
                <a:schemeClr val="accent2"/>
              </a:solidFill>
              <a:ea typeface="宋体" panose="02010600030101010101" pitchFamily="2" charset="-122"/>
            </a:endParaRPr>
          </a:p>
        </p:txBody>
      </p:sp>
      <p:grpSp>
        <p:nvGrpSpPr>
          <p:cNvPr id="181253" name="Group 5"/>
          <p:cNvGrpSpPr/>
          <p:nvPr/>
        </p:nvGrpSpPr>
        <p:grpSpPr bwMode="auto">
          <a:xfrm>
            <a:off x="914007" y="609600"/>
            <a:ext cx="7086993" cy="5238750"/>
            <a:chOff x="1162" y="2281"/>
            <a:chExt cx="7666" cy="4670"/>
          </a:xfrm>
        </p:grpSpPr>
        <p:sp>
          <p:nvSpPr>
            <p:cNvPr id="181254" name="Line 6"/>
            <p:cNvSpPr>
              <a:spLocks noChangeShapeType="1"/>
            </p:cNvSpPr>
            <p:nvPr/>
          </p:nvSpPr>
          <p:spPr bwMode="auto">
            <a:xfrm>
              <a:off x="7067" y="2461"/>
              <a:ext cx="0" cy="3060"/>
            </a:xfrm>
            <a:prstGeom prst="line">
              <a:avLst/>
            </a:prstGeom>
            <a:noFill/>
            <a:ln w="9525">
              <a:solidFill>
                <a:srgbClr val="000000"/>
              </a:solidFill>
              <a:round/>
            </a:ln>
          </p:spPr>
          <p:txBody>
            <a:bodyPr/>
            <a:lstStyle/>
            <a:p>
              <a:endParaRPr lang="zh-CN" altLang="en-US"/>
            </a:p>
          </p:txBody>
        </p:sp>
        <p:sp>
          <p:nvSpPr>
            <p:cNvPr id="181255" name="Text Box 7"/>
            <p:cNvSpPr txBox="1">
              <a:spLocks noChangeArrowheads="1"/>
            </p:cNvSpPr>
            <p:nvPr/>
          </p:nvSpPr>
          <p:spPr bwMode="auto">
            <a:xfrm>
              <a:off x="4426" y="2281"/>
              <a:ext cx="1408" cy="540"/>
            </a:xfrm>
            <a:prstGeom prst="rect">
              <a:avLst/>
            </a:prstGeom>
            <a:solidFill>
              <a:srgbClr val="FFFFFF"/>
            </a:solidFill>
            <a:ln w="9525">
              <a:solidFill>
                <a:srgbClr val="000000"/>
              </a:solidFill>
              <a:miter lim="800000"/>
            </a:ln>
          </p:spPr>
          <p:txBody>
            <a:bodyPr/>
            <a:lstStyle/>
            <a:p>
              <a:pPr algn="ctr"/>
              <a:r>
                <a:rPr lang="en-US" altLang="zh-CN" sz="2000" dirty="0">
                  <a:ea typeface="宋体" panose="02010600030101010101" pitchFamily="2" charset="-122"/>
                </a:rPr>
                <a:t>Driver</a:t>
              </a:r>
            </a:p>
          </p:txBody>
        </p:sp>
        <p:sp>
          <p:nvSpPr>
            <p:cNvPr id="181256" name="Text Box 8"/>
            <p:cNvSpPr txBox="1">
              <a:spLocks noChangeArrowheads="1"/>
            </p:cNvSpPr>
            <p:nvPr/>
          </p:nvSpPr>
          <p:spPr bwMode="auto">
            <a:xfrm>
              <a:off x="1987" y="3707"/>
              <a:ext cx="1410" cy="720"/>
            </a:xfrm>
            <a:prstGeom prst="rect">
              <a:avLst/>
            </a:prstGeom>
            <a:solidFill>
              <a:srgbClr val="FFFFFF"/>
            </a:solidFill>
            <a:ln w="9525">
              <a:solidFill>
                <a:srgbClr val="000000"/>
              </a:solidFill>
              <a:miter lim="800000"/>
            </a:ln>
          </p:spPr>
          <p:txBody>
            <a:bodyPr/>
            <a:lstStyle/>
            <a:p>
              <a:pPr algn="ctr"/>
              <a:r>
                <a:rPr lang="en-US" altLang="zh-CN" sz="2000" dirty="0">
                  <a:ea typeface="宋体" panose="02010600030101010101" pitchFamily="2" charset="-122"/>
                </a:rPr>
                <a:t>Unit to be tested</a:t>
              </a:r>
            </a:p>
          </p:txBody>
        </p:sp>
        <p:grpSp>
          <p:nvGrpSpPr>
            <p:cNvPr id="181257" name="Group 9"/>
            <p:cNvGrpSpPr/>
            <p:nvPr/>
          </p:nvGrpSpPr>
          <p:grpSpPr bwMode="auto">
            <a:xfrm>
              <a:off x="1162" y="5205"/>
              <a:ext cx="3050" cy="540"/>
              <a:chOff x="1128" y="3834"/>
              <a:chExt cx="3118" cy="540"/>
            </a:xfrm>
          </p:grpSpPr>
          <p:sp>
            <p:nvSpPr>
              <p:cNvPr id="181258" name="Text Box 10"/>
              <p:cNvSpPr txBox="1">
                <a:spLocks noChangeArrowheads="1"/>
              </p:cNvSpPr>
              <p:nvPr/>
            </p:nvSpPr>
            <p:spPr bwMode="auto">
              <a:xfrm>
                <a:off x="1128" y="3834"/>
                <a:ext cx="1441" cy="540"/>
              </a:xfrm>
              <a:prstGeom prst="rect">
                <a:avLst/>
              </a:prstGeom>
              <a:solidFill>
                <a:srgbClr val="FFFFFF"/>
              </a:solidFill>
              <a:ln w="9525">
                <a:solidFill>
                  <a:srgbClr val="000000"/>
                </a:solidFill>
                <a:miter lim="800000"/>
              </a:ln>
            </p:spPr>
            <p:txBody>
              <a:bodyPr/>
              <a:lstStyle/>
              <a:p>
                <a:pPr algn="ctr"/>
                <a:r>
                  <a:rPr lang="en-US" altLang="zh-CN" sz="2000" dirty="0">
                    <a:ea typeface="宋体" panose="02010600030101010101" pitchFamily="2" charset="-122"/>
                  </a:rPr>
                  <a:t>Stub</a:t>
                </a:r>
              </a:p>
            </p:txBody>
          </p:sp>
          <p:sp>
            <p:nvSpPr>
              <p:cNvPr id="181259" name="Text Box 11"/>
              <p:cNvSpPr txBox="1">
                <a:spLocks noChangeArrowheads="1"/>
              </p:cNvSpPr>
              <p:nvPr/>
            </p:nvSpPr>
            <p:spPr bwMode="auto">
              <a:xfrm>
                <a:off x="2805" y="3834"/>
                <a:ext cx="1441" cy="540"/>
              </a:xfrm>
              <a:prstGeom prst="rect">
                <a:avLst/>
              </a:prstGeom>
              <a:solidFill>
                <a:srgbClr val="FFFFFF"/>
              </a:solidFill>
              <a:ln w="9525">
                <a:solidFill>
                  <a:srgbClr val="000000"/>
                </a:solidFill>
                <a:miter lim="800000"/>
              </a:ln>
            </p:spPr>
            <p:txBody>
              <a:bodyPr/>
              <a:lstStyle/>
              <a:p>
                <a:pPr algn="ctr"/>
                <a:r>
                  <a:rPr lang="en-US" altLang="zh-CN" sz="2000" dirty="0">
                    <a:ea typeface="宋体" panose="02010600030101010101" pitchFamily="2" charset="-122"/>
                  </a:rPr>
                  <a:t>Stub</a:t>
                </a:r>
              </a:p>
            </p:txBody>
          </p:sp>
        </p:grpSp>
        <p:grpSp>
          <p:nvGrpSpPr>
            <p:cNvPr id="181260" name="Group 12"/>
            <p:cNvGrpSpPr/>
            <p:nvPr/>
          </p:nvGrpSpPr>
          <p:grpSpPr bwMode="auto">
            <a:xfrm>
              <a:off x="6715" y="5521"/>
              <a:ext cx="2113" cy="1260"/>
              <a:chOff x="5004" y="3970"/>
              <a:chExt cx="2160" cy="1260"/>
            </a:xfrm>
          </p:grpSpPr>
          <p:sp>
            <p:nvSpPr>
              <p:cNvPr id="181261" name="Text Box 13"/>
              <p:cNvSpPr txBox="1">
                <a:spLocks noChangeArrowheads="1"/>
              </p:cNvSpPr>
              <p:nvPr/>
            </p:nvSpPr>
            <p:spPr bwMode="auto">
              <a:xfrm>
                <a:off x="5004" y="3970"/>
                <a:ext cx="1441" cy="540"/>
              </a:xfrm>
              <a:prstGeom prst="rect">
                <a:avLst/>
              </a:prstGeom>
              <a:solidFill>
                <a:srgbClr val="808080"/>
              </a:solidFill>
              <a:ln w="9525">
                <a:solidFill>
                  <a:srgbClr val="000000"/>
                </a:solidFill>
                <a:miter lim="800000"/>
              </a:ln>
            </p:spPr>
            <p:txBody>
              <a:bodyPr/>
              <a:lstStyle/>
              <a:p>
                <a:endParaRPr lang="zh-CN" altLang="zh-CN"/>
              </a:p>
            </p:txBody>
          </p:sp>
          <p:sp>
            <p:nvSpPr>
              <p:cNvPr id="181262" name="Text Box 14"/>
              <p:cNvSpPr txBox="1">
                <a:spLocks noChangeArrowheads="1"/>
              </p:cNvSpPr>
              <p:nvPr/>
            </p:nvSpPr>
            <p:spPr bwMode="auto">
              <a:xfrm>
                <a:off x="5184" y="4150"/>
                <a:ext cx="1441" cy="540"/>
              </a:xfrm>
              <a:prstGeom prst="rect">
                <a:avLst/>
              </a:prstGeom>
              <a:solidFill>
                <a:srgbClr val="969696"/>
              </a:solidFill>
              <a:ln w="9525">
                <a:solidFill>
                  <a:srgbClr val="000000"/>
                </a:solidFill>
                <a:miter lim="800000"/>
              </a:ln>
            </p:spPr>
            <p:txBody>
              <a:bodyPr/>
              <a:lstStyle/>
              <a:p>
                <a:endParaRPr lang="zh-CN" altLang="zh-CN"/>
              </a:p>
            </p:txBody>
          </p:sp>
          <p:sp>
            <p:nvSpPr>
              <p:cNvPr id="181263" name="Text Box 15"/>
              <p:cNvSpPr txBox="1">
                <a:spLocks noChangeArrowheads="1"/>
              </p:cNvSpPr>
              <p:nvPr/>
            </p:nvSpPr>
            <p:spPr bwMode="auto">
              <a:xfrm>
                <a:off x="5364" y="4330"/>
                <a:ext cx="1441" cy="540"/>
              </a:xfrm>
              <a:prstGeom prst="rect">
                <a:avLst/>
              </a:prstGeom>
              <a:solidFill>
                <a:srgbClr val="C0C0C0"/>
              </a:solidFill>
              <a:ln w="9525">
                <a:solidFill>
                  <a:srgbClr val="000000"/>
                </a:solidFill>
                <a:miter lim="800000"/>
              </a:ln>
            </p:spPr>
            <p:txBody>
              <a:bodyPr/>
              <a:lstStyle/>
              <a:p>
                <a:endParaRPr lang="zh-CN" altLang="zh-CN"/>
              </a:p>
            </p:txBody>
          </p:sp>
          <p:sp>
            <p:nvSpPr>
              <p:cNvPr id="181264" name="Text Box 16"/>
              <p:cNvSpPr txBox="1">
                <a:spLocks noChangeArrowheads="1"/>
              </p:cNvSpPr>
              <p:nvPr/>
            </p:nvSpPr>
            <p:spPr bwMode="auto">
              <a:xfrm>
                <a:off x="5544" y="4510"/>
                <a:ext cx="1441" cy="540"/>
              </a:xfrm>
              <a:prstGeom prst="rect">
                <a:avLst/>
              </a:prstGeom>
              <a:solidFill>
                <a:srgbClr val="FFFFFF"/>
              </a:solidFill>
              <a:ln w="9525">
                <a:solidFill>
                  <a:srgbClr val="000000"/>
                </a:solidFill>
                <a:miter lim="800000"/>
              </a:ln>
            </p:spPr>
            <p:txBody>
              <a:bodyPr/>
              <a:lstStyle/>
              <a:p>
                <a:endParaRPr lang="zh-CN" altLang="zh-CN"/>
              </a:p>
            </p:txBody>
          </p:sp>
          <p:sp>
            <p:nvSpPr>
              <p:cNvPr id="181265" name="Text Box 17"/>
              <p:cNvSpPr txBox="1">
                <a:spLocks noChangeArrowheads="1"/>
              </p:cNvSpPr>
              <p:nvPr/>
            </p:nvSpPr>
            <p:spPr bwMode="auto">
              <a:xfrm>
                <a:off x="5724" y="4690"/>
                <a:ext cx="1440" cy="540"/>
              </a:xfrm>
              <a:prstGeom prst="rect">
                <a:avLst/>
              </a:prstGeom>
              <a:solidFill>
                <a:srgbClr val="FFFFFF"/>
              </a:solidFill>
              <a:ln w="9525">
                <a:solidFill>
                  <a:srgbClr val="000000"/>
                </a:solidFill>
                <a:miter lim="800000"/>
              </a:ln>
            </p:spPr>
            <p:txBody>
              <a:bodyPr/>
              <a:lstStyle/>
              <a:p>
                <a:pPr algn="ctr"/>
                <a:r>
                  <a:rPr lang="en-US" altLang="zh-CN" sz="2000" dirty="0">
                    <a:ea typeface="宋体" panose="02010600030101010101" pitchFamily="2" charset="-122"/>
                  </a:rPr>
                  <a:t>Test Case</a:t>
                </a:r>
              </a:p>
            </p:txBody>
          </p:sp>
        </p:grpSp>
        <p:sp>
          <p:nvSpPr>
            <p:cNvPr id="181266" name="Line 18"/>
            <p:cNvSpPr>
              <a:spLocks noChangeShapeType="1"/>
            </p:cNvSpPr>
            <p:nvPr/>
          </p:nvSpPr>
          <p:spPr bwMode="auto">
            <a:xfrm>
              <a:off x="5130" y="2821"/>
              <a:ext cx="0" cy="3600"/>
            </a:xfrm>
            <a:prstGeom prst="line">
              <a:avLst/>
            </a:prstGeom>
            <a:noFill/>
            <a:ln w="9525">
              <a:solidFill>
                <a:srgbClr val="000000"/>
              </a:solidFill>
              <a:round/>
              <a:tailEnd type="triangle" w="med" len="med"/>
            </a:ln>
          </p:spPr>
          <p:txBody>
            <a:bodyPr/>
            <a:lstStyle/>
            <a:p>
              <a:endParaRPr lang="zh-CN" altLang="en-US"/>
            </a:p>
          </p:txBody>
        </p:sp>
        <p:sp>
          <p:nvSpPr>
            <p:cNvPr id="181267" name="Text Box 19"/>
            <p:cNvSpPr txBox="1">
              <a:spLocks noChangeArrowheads="1"/>
            </p:cNvSpPr>
            <p:nvPr/>
          </p:nvSpPr>
          <p:spPr bwMode="auto">
            <a:xfrm>
              <a:off x="4411" y="6421"/>
              <a:ext cx="1409" cy="530"/>
            </a:xfrm>
            <a:prstGeom prst="rect">
              <a:avLst/>
            </a:prstGeom>
            <a:noFill/>
            <a:ln w="9525">
              <a:noFill/>
              <a:miter lim="800000"/>
            </a:ln>
          </p:spPr>
          <p:txBody>
            <a:bodyPr/>
            <a:lstStyle/>
            <a:p>
              <a:pPr algn="ctr"/>
              <a:r>
                <a:rPr lang="en-US" altLang="zh-CN" sz="2000" dirty="0">
                  <a:ea typeface="宋体" panose="02010600030101010101" pitchFamily="2" charset="-122"/>
                </a:rPr>
                <a:t>Results</a:t>
              </a:r>
            </a:p>
          </p:txBody>
        </p:sp>
        <p:sp>
          <p:nvSpPr>
            <p:cNvPr id="181268" name="Line 20"/>
            <p:cNvSpPr>
              <a:spLocks noChangeShapeType="1"/>
            </p:cNvSpPr>
            <p:nvPr/>
          </p:nvSpPr>
          <p:spPr bwMode="auto">
            <a:xfrm flipH="1">
              <a:off x="1960" y="4441"/>
              <a:ext cx="705" cy="720"/>
            </a:xfrm>
            <a:prstGeom prst="line">
              <a:avLst/>
            </a:prstGeom>
            <a:noFill/>
            <a:ln w="9525">
              <a:solidFill>
                <a:srgbClr val="000000"/>
              </a:solidFill>
              <a:round/>
            </a:ln>
          </p:spPr>
          <p:txBody>
            <a:bodyPr/>
            <a:lstStyle/>
            <a:p>
              <a:endParaRPr lang="zh-CN" altLang="en-US"/>
            </a:p>
          </p:txBody>
        </p:sp>
        <p:sp>
          <p:nvSpPr>
            <p:cNvPr id="181269" name="Line 21"/>
            <p:cNvSpPr>
              <a:spLocks noChangeShapeType="1"/>
            </p:cNvSpPr>
            <p:nvPr/>
          </p:nvSpPr>
          <p:spPr bwMode="auto">
            <a:xfrm>
              <a:off x="2665" y="4441"/>
              <a:ext cx="704" cy="720"/>
            </a:xfrm>
            <a:prstGeom prst="line">
              <a:avLst/>
            </a:prstGeom>
            <a:noFill/>
            <a:ln w="9525">
              <a:solidFill>
                <a:srgbClr val="000000"/>
              </a:solidFill>
              <a:round/>
            </a:ln>
          </p:spPr>
          <p:txBody>
            <a:bodyPr/>
            <a:lstStyle/>
            <a:p>
              <a:endParaRPr lang="zh-CN" altLang="en-US"/>
            </a:p>
          </p:txBody>
        </p:sp>
        <p:sp>
          <p:nvSpPr>
            <p:cNvPr id="181270" name="Line 22"/>
            <p:cNvSpPr>
              <a:spLocks noChangeShapeType="1"/>
            </p:cNvSpPr>
            <p:nvPr/>
          </p:nvSpPr>
          <p:spPr bwMode="auto">
            <a:xfrm flipH="1">
              <a:off x="2841" y="2821"/>
              <a:ext cx="1761" cy="900"/>
            </a:xfrm>
            <a:prstGeom prst="line">
              <a:avLst/>
            </a:prstGeom>
            <a:noFill/>
            <a:ln w="9525">
              <a:solidFill>
                <a:srgbClr val="000000"/>
              </a:solidFill>
              <a:round/>
            </a:ln>
          </p:spPr>
          <p:txBody>
            <a:bodyPr/>
            <a:lstStyle/>
            <a:p>
              <a:endParaRPr lang="zh-CN" altLang="en-US"/>
            </a:p>
          </p:txBody>
        </p:sp>
        <p:sp>
          <p:nvSpPr>
            <p:cNvPr id="181271" name="Text Box 23"/>
            <p:cNvSpPr txBox="1">
              <a:spLocks noChangeArrowheads="1"/>
            </p:cNvSpPr>
            <p:nvPr/>
          </p:nvSpPr>
          <p:spPr bwMode="auto">
            <a:xfrm>
              <a:off x="6480" y="3780"/>
              <a:ext cx="1438" cy="360"/>
            </a:xfrm>
            <a:prstGeom prst="rect">
              <a:avLst/>
            </a:prstGeom>
            <a:solidFill>
              <a:srgbClr val="FFFFFF"/>
            </a:solidFill>
            <a:ln w="9525">
              <a:noFill/>
              <a:miter lim="800000"/>
            </a:ln>
          </p:spPr>
          <p:txBody>
            <a:bodyPr/>
            <a:lstStyle/>
            <a:p>
              <a:r>
                <a:rPr lang="en-US" altLang="zh-CN" sz="2000" dirty="0">
                  <a:ea typeface="宋体" panose="02010600030101010101" pitchFamily="2" charset="-122"/>
                </a:rPr>
                <a:t>Interface</a:t>
              </a:r>
            </a:p>
          </p:txBody>
        </p:sp>
        <p:sp>
          <p:nvSpPr>
            <p:cNvPr id="181272" name="Line 24"/>
            <p:cNvSpPr>
              <a:spLocks noChangeShapeType="1"/>
            </p:cNvSpPr>
            <p:nvPr/>
          </p:nvSpPr>
          <p:spPr bwMode="auto">
            <a:xfrm flipH="1">
              <a:off x="5834" y="2461"/>
              <a:ext cx="1233" cy="0"/>
            </a:xfrm>
            <a:prstGeom prst="line">
              <a:avLst/>
            </a:prstGeom>
            <a:noFill/>
            <a:ln w="9525">
              <a:solidFill>
                <a:srgbClr val="000000"/>
              </a:solidFill>
              <a:round/>
              <a:tailEnd type="triangle" w="med" len="med"/>
            </a:ln>
          </p:spPr>
          <p:txBody>
            <a:bodyPr/>
            <a:lstStyle/>
            <a:p>
              <a:endParaRPr lang="zh-CN" altLang="en-US"/>
            </a:p>
          </p:txBody>
        </p:sp>
      </p:grpSp>
      <p:sp>
        <p:nvSpPr>
          <p:cNvPr id="181273" name="Text Box 25"/>
          <p:cNvSpPr txBox="1">
            <a:spLocks noChangeArrowheads="1"/>
          </p:cNvSpPr>
          <p:nvPr/>
        </p:nvSpPr>
        <p:spPr bwMode="auto">
          <a:xfrm>
            <a:off x="2743200" y="5867400"/>
            <a:ext cx="3733800" cy="461665"/>
          </a:xfrm>
          <a:prstGeom prst="rect">
            <a:avLst/>
          </a:prstGeom>
          <a:noFill/>
          <a:ln w="9525">
            <a:noFill/>
            <a:miter lim="800000"/>
          </a:ln>
          <a:effectLst/>
        </p:spPr>
        <p:txBody>
          <a:bodyPr>
            <a:spAutoFit/>
          </a:bodyPr>
          <a:lstStyle/>
          <a:p>
            <a:pPr algn="ctr">
              <a:spcBef>
                <a:spcPct val="50000"/>
              </a:spcBef>
            </a:pPr>
            <a:r>
              <a:rPr lang="en-US" altLang="zh-CN" sz="2400" dirty="0">
                <a:solidFill>
                  <a:srgbClr val="3333CC"/>
                </a:solidFill>
                <a:ea typeface="宋体" panose="02010600030101010101" pitchFamily="2" charset="-122"/>
              </a:rPr>
              <a:t>Unit Test Environment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914400" y="152400"/>
            <a:ext cx="7772400" cy="1143000"/>
          </a:xfrm>
          <a:prstGeom prst="rect">
            <a:avLst/>
          </a:prstGeom>
        </p:spPr>
        <p:txBody>
          <a:bodyPr/>
          <a:lstStyle/>
          <a:p>
            <a:r>
              <a:rPr lang="en-US" altLang="zh-CN" dirty="0">
                <a:latin typeface="Arial" panose="020B0604020202020204" pitchFamily="34" charset="0"/>
                <a:ea typeface="宋体" panose="02010600030101010101" pitchFamily="2" charset="-122"/>
              </a:rPr>
              <a:t>Unit Testing Strategies</a:t>
            </a:r>
          </a:p>
        </p:txBody>
      </p:sp>
      <p:sp>
        <p:nvSpPr>
          <p:cNvPr id="75779" name="Rectangle 3"/>
          <p:cNvSpPr>
            <a:spLocks noGrp="1" noChangeArrowheads="1"/>
          </p:cNvSpPr>
          <p:nvPr>
            <p:ph type="body" idx="4294967295"/>
          </p:nvPr>
        </p:nvSpPr>
        <p:spPr>
          <a:xfrm>
            <a:off x="381000" y="1371600"/>
            <a:ext cx="8234363" cy="4724400"/>
          </a:xfrm>
          <a:prstGeom prst="rect">
            <a:avLst/>
          </a:prstGeom>
        </p:spPr>
        <p:txBody>
          <a:bodyPr/>
          <a:lstStyle/>
          <a:p>
            <a:r>
              <a:rPr lang="en-US" altLang="zh-CN" sz="3400" dirty="0">
                <a:solidFill>
                  <a:srgbClr val="FF3300"/>
                </a:solidFill>
                <a:ea typeface="宋体" panose="02010600030101010101" pitchFamily="2" charset="-122"/>
              </a:rPr>
              <a:t>Driver</a:t>
            </a:r>
            <a:r>
              <a:rPr lang="zh-CN" altLang="en-US" sz="3400" dirty="0">
                <a:ea typeface="宋体" panose="02010600030101010101" pitchFamily="2" charset="-122"/>
              </a:rPr>
              <a:t>：</a:t>
            </a:r>
            <a:r>
              <a:rPr lang="en-US" altLang="zh-CN" sz="3400" dirty="0">
                <a:ea typeface="宋体" panose="02010600030101010101" pitchFamily="2" charset="-122"/>
              </a:rPr>
              <a:t>is used to simulate </a:t>
            </a:r>
            <a:r>
              <a:rPr lang="en-US" altLang="zh-CN" sz="3400" dirty="0">
                <a:solidFill>
                  <a:srgbClr val="FF0000"/>
                </a:solidFill>
                <a:ea typeface="宋体" panose="02010600030101010101" pitchFamily="2" charset="-122"/>
              </a:rPr>
              <a:t>superior</a:t>
            </a:r>
            <a:r>
              <a:rPr lang="en-US" altLang="zh-CN" sz="3400" dirty="0">
                <a:ea typeface="宋体" panose="02010600030101010101" pitchFamily="2" charset="-122"/>
              </a:rPr>
              <a:t> module of tested module. It receives testing data, transmits related data to tested module, starts tested module and prints corresponding results.</a:t>
            </a:r>
          </a:p>
          <a:p>
            <a:r>
              <a:rPr lang="en-US" altLang="zh-CN" sz="3400" dirty="0">
                <a:solidFill>
                  <a:srgbClr val="FF3300"/>
                </a:solidFill>
                <a:ea typeface="宋体" panose="02010600030101010101" pitchFamily="2" charset="-122"/>
              </a:rPr>
              <a:t>Stub</a:t>
            </a:r>
            <a:r>
              <a:rPr lang="zh-CN" altLang="en-US" sz="3400" dirty="0">
                <a:ea typeface="宋体" panose="02010600030101010101" pitchFamily="2" charset="-122"/>
              </a:rPr>
              <a:t>：</a:t>
            </a:r>
            <a:r>
              <a:rPr lang="en-US" altLang="zh-CN" sz="3400" dirty="0">
                <a:ea typeface="宋体" panose="02010600030101010101" pitchFamily="2" charset="-122"/>
              </a:rPr>
              <a:t>is used to simulate the </a:t>
            </a:r>
            <a:r>
              <a:rPr lang="en-US" altLang="zh-CN" sz="3400" dirty="0">
                <a:solidFill>
                  <a:srgbClr val="FF0000"/>
                </a:solidFill>
                <a:ea typeface="宋体" panose="02010600030101010101" pitchFamily="2" charset="-122"/>
              </a:rPr>
              <a:t>calling </a:t>
            </a:r>
            <a:r>
              <a:rPr lang="en-US" altLang="zh-CN" sz="3400" dirty="0">
                <a:ea typeface="宋体" panose="02010600030101010101" pitchFamily="2" charset="-122"/>
              </a:rPr>
              <a:t>modules in tested module. Generally,  they only process few data.</a:t>
            </a:r>
            <a:endParaRPr lang="en-US" altLang="zh-CN" sz="3400" dirty="0">
              <a:solidFill>
                <a:srgbClr val="FF3300"/>
              </a:solidFill>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drivers -stub.png"/>
          <p:cNvPicPr>
            <a:picLocks noChangeAspect="1"/>
          </p:cNvPicPr>
          <p:nvPr/>
        </p:nvPicPr>
        <p:blipFill>
          <a:blip r:embed="rId3" cstate="print"/>
          <a:stretch>
            <a:fillRect/>
          </a:stretch>
        </p:blipFill>
        <p:spPr>
          <a:xfrm>
            <a:off x="673108" y="160219"/>
            <a:ext cx="5397692" cy="6531453"/>
          </a:xfrm>
          <a:prstGeom prst="rect">
            <a:avLst/>
          </a:prstGeom>
        </p:spPr>
      </p:pic>
      <p:sp>
        <p:nvSpPr>
          <p:cNvPr id="8" name="圆角矩形 7"/>
          <p:cNvSpPr/>
          <p:nvPr/>
        </p:nvSpPr>
        <p:spPr bwMode="auto">
          <a:xfrm>
            <a:off x="971600" y="800708"/>
            <a:ext cx="1116124" cy="252028"/>
          </a:xfrm>
          <a:prstGeom prst="roundRect">
            <a:avLst/>
          </a:prstGeom>
          <a:solidFill>
            <a:schemeClr val="bg2">
              <a:lumMod val="10000"/>
              <a:lumOff val="90000"/>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 name="圆角矩形 8"/>
          <p:cNvSpPr/>
          <p:nvPr/>
        </p:nvSpPr>
        <p:spPr bwMode="auto">
          <a:xfrm>
            <a:off x="1750912" y="2251320"/>
            <a:ext cx="1740968" cy="228221"/>
          </a:xfrm>
          <a:prstGeom prst="roundRect">
            <a:avLst/>
          </a:prstGeom>
          <a:solidFill>
            <a:schemeClr val="bg2">
              <a:lumMod val="10000"/>
              <a:lumOff val="90000"/>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 name="圆角矩形 9"/>
          <p:cNvSpPr/>
          <p:nvPr/>
        </p:nvSpPr>
        <p:spPr bwMode="auto">
          <a:xfrm>
            <a:off x="1001388" y="6395020"/>
            <a:ext cx="5069412" cy="332656"/>
          </a:xfrm>
          <a:prstGeom prst="roundRect">
            <a:avLst/>
          </a:prstGeom>
          <a:solidFill>
            <a:schemeClr val="bg2">
              <a:lumMod val="10000"/>
              <a:lumOff val="90000"/>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1" name="TextBox 10"/>
          <p:cNvSpPr txBox="1"/>
          <p:nvPr/>
        </p:nvSpPr>
        <p:spPr>
          <a:xfrm>
            <a:off x="6408204" y="2168860"/>
            <a:ext cx="2016224" cy="369332"/>
          </a:xfrm>
          <a:prstGeom prst="rect">
            <a:avLst/>
          </a:prstGeom>
          <a:noFill/>
        </p:spPr>
        <p:txBody>
          <a:bodyPr wrap="square" rtlCol="0">
            <a:spAutoFit/>
          </a:bodyPr>
          <a:lstStyle/>
          <a:p>
            <a:r>
              <a:rPr lang="en-US" altLang="zh-CN" dirty="0">
                <a:solidFill>
                  <a:srgbClr val="FF0000"/>
                </a:solidFill>
              </a:rPr>
              <a:t>Driver</a:t>
            </a:r>
            <a:endParaRPr lang="zh-CN" altLang="en-US" dirty="0">
              <a:solidFill>
                <a:srgbClr val="FF0000"/>
              </a:solidFill>
            </a:endParaRPr>
          </a:p>
        </p:txBody>
      </p:sp>
      <p:cxnSp>
        <p:nvCxnSpPr>
          <p:cNvPr id="13" name="直接箭头连接符 12"/>
          <p:cNvCxnSpPr>
            <a:stCxn id="11" idx="1"/>
            <a:endCxn id="8" idx="3"/>
          </p:cNvCxnSpPr>
          <p:nvPr/>
        </p:nvCxnSpPr>
        <p:spPr bwMode="auto">
          <a:xfrm flipH="1" flipV="1">
            <a:off x="2087724" y="926722"/>
            <a:ext cx="4320480" cy="1426804"/>
          </a:xfrm>
          <a:prstGeom prst="straightConnector1">
            <a:avLst/>
          </a:prstGeom>
          <a:solidFill>
            <a:schemeClr val="accent1">
              <a:alpha val="50000"/>
            </a:schemeClr>
          </a:solidFill>
          <a:ln w="9525" cap="flat" cmpd="sng" algn="ctr">
            <a:solidFill>
              <a:srgbClr val="FF0000"/>
            </a:solidFill>
            <a:prstDash val="dash"/>
            <a:round/>
            <a:headEnd type="none" w="med" len="med"/>
            <a:tailEnd type="arrow"/>
          </a:ln>
          <a:effectLst/>
        </p:spPr>
      </p:cxnSp>
      <p:cxnSp>
        <p:nvCxnSpPr>
          <p:cNvPr id="14" name="直接箭头连接符 13"/>
          <p:cNvCxnSpPr/>
          <p:nvPr/>
        </p:nvCxnSpPr>
        <p:spPr bwMode="auto">
          <a:xfrm flipH="1">
            <a:off x="5465884" y="5841268"/>
            <a:ext cx="1734408" cy="600699"/>
          </a:xfrm>
          <a:prstGeom prst="straightConnector1">
            <a:avLst/>
          </a:prstGeom>
          <a:solidFill>
            <a:schemeClr val="accent1">
              <a:alpha val="50000"/>
            </a:schemeClr>
          </a:solidFill>
          <a:ln w="9525" cap="flat" cmpd="sng" algn="ctr">
            <a:solidFill>
              <a:srgbClr val="FF0000"/>
            </a:solidFill>
            <a:prstDash val="dash"/>
            <a:round/>
            <a:headEnd type="none" w="med" len="med"/>
            <a:tailEnd type="arrow"/>
          </a:ln>
          <a:effectLst/>
        </p:spPr>
      </p:cxnSp>
      <p:sp>
        <p:nvSpPr>
          <p:cNvPr id="17" name="TextBox 16"/>
          <p:cNvSpPr txBox="1"/>
          <p:nvPr/>
        </p:nvSpPr>
        <p:spPr>
          <a:xfrm>
            <a:off x="7128284" y="5625244"/>
            <a:ext cx="864096" cy="369332"/>
          </a:xfrm>
          <a:prstGeom prst="rect">
            <a:avLst/>
          </a:prstGeom>
          <a:noFill/>
        </p:spPr>
        <p:txBody>
          <a:bodyPr wrap="square" rtlCol="0">
            <a:spAutoFit/>
          </a:bodyPr>
          <a:lstStyle/>
          <a:p>
            <a:r>
              <a:rPr lang="en-US" altLang="zh-CN" dirty="0">
                <a:solidFill>
                  <a:srgbClr val="FF0000"/>
                </a:solidFill>
              </a:rPr>
              <a:t>Stub</a:t>
            </a:r>
            <a:endParaRPr lang="zh-CN" altLang="en-US" dirty="0">
              <a:solidFill>
                <a:srgbClr val="FF0000"/>
              </a:solidFill>
            </a:endParaRPr>
          </a:p>
        </p:txBody>
      </p:sp>
      <p:sp>
        <p:nvSpPr>
          <p:cNvPr id="18" name="TextBox 17"/>
          <p:cNvSpPr txBox="1"/>
          <p:nvPr/>
        </p:nvSpPr>
        <p:spPr>
          <a:xfrm>
            <a:off x="5292080" y="2924944"/>
            <a:ext cx="2196244" cy="369332"/>
          </a:xfrm>
          <a:prstGeom prst="rect">
            <a:avLst/>
          </a:prstGeom>
          <a:noFill/>
        </p:spPr>
        <p:txBody>
          <a:bodyPr wrap="square" rtlCol="0">
            <a:spAutoFit/>
          </a:bodyPr>
          <a:lstStyle/>
          <a:p>
            <a:r>
              <a:rPr lang="en-US" altLang="zh-CN" dirty="0">
                <a:solidFill>
                  <a:srgbClr val="FFC000"/>
                </a:solidFill>
              </a:rPr>
              <a:t>Function under test</a:t>
            </a:r>
            <a:endParaRPr lang="zh-CN" altLang="en-US" dirty="0">
              <a:solidFill>
                <a:srgbClr val="FFC000"/>
              </a:solidFill>
            </a:endParaRPr>
          </a:p>
        </p:txBody>
      </p:sp>
      <p:cxnSp>
        <p:nvCxnSpPr>
          <p:cNvPr id="19" name="直接箭头连接符 18"/>
          <p:cNvCxnSpPr/>
          <p:nvPr/>
        </p:nvCxnSpPr>
        <p:spPr bwMode="auto">
          <a:xfrm flipH="1" flipV="1">
            <a:off x="3563888" y="2389530"/>
            <a:ext cx="1836204" cy="715434"/>
          </a:xfrm>
          <a:prstGeom prst="straightConnector1">
            <a:avLst/>
          </a:prstGeom>
          <a:solidFill>
            <a:schemeClr val="accent1">
              <a:alpha val="50000"/>
            </a:schemeClr>
          </a:solidFill>
          <a:ln w="9525" cap="flat" cmpd="sng" algn="ctr">
            <a:solidFill>
              <a:srgbClr val="FFC000"/>
            </a:solidFill>
            <a:prstDash val="dash"/>
            <a:round/>
            <a:headEnd type="none" w="med" len="med"/>
            <a:tailEnd type="arrow"/>
          </a:ln>
          <a:effectLst/>
        </p:spPr>
      </p:cxnSp>
      <p:cxnSp>
        <p:nvCxnSpPr>
          <p:cNvPr id="23" name="曲线连接符 22"/>
          <p:cNvCxnSpPr/>
          <p:nvPr/>
        </p:nvCxnSpPr>
        <p:spPr bwMode="auto">
          <a:xfrm rot="10800000">
            <a:off x="2585564" y="5970122"/>
            <a:ext cx="648072" cy="324036"/>
          </a:xfrm>
          <a:prstGeom prst="curvedConnector3">
            <a:avLst>
              <a:gd name="adj1" fmla="val 50000"/>
            </a:avLst>
          </a:prstGeom>
          <a:solidFill>
            <a:schemeClr val="accent1">
              <a:alpha val="50000"/>
            </a:schemeClr>
          </a:solidFill>
          <a:ln w="9525" cap="flat" cmpd="sng" algn="ctr">
            <a:solidFill>
              <a:srgbClr val="C00000"/>
            </a:solidFill>
            <a:prstDash val="dash"/>
            <a:round/>
            <a:headEnd type="none" w="med" len="med"/>
            <a:tailEnd type="arrow"/>
          </a:ln>
          <a:effectLst/>
        </p:spPr>
      </p:cxn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366695"/>
            <a:ext cx="6240756" cy="561975"/>
          </a:xfrm>
        </p:spPr>
        <p:txBody>
          <a:bodyPr>
            <a:noAutofit/>
          </a:bodyPr>
          <a:lstStyle/>
          <a:p>
            <a:pPr algn="ctr"/>
            <a:r>
              <a:rPr lang="zh-CN" altLang="en-US" sz="4000" dirty="0">
                <a:latin typeface="+mj-ea"/>
              </a:rPr>
              <a:t>前置条件和后置条件</a:t>
            </a:r>
          </a:p>
        </p:txBody>
      </p:sp>
      <p:pic>
        <p:nvPicPr>
          <p:cNvPr id="5" name="图片 4" descr="temp.png"/>
          <p:cNvPicPr>
            <a:picLocks noChangeAspect="1"/>
          </p:cNvPicPr>
          <p:nvPr/>
        </p:nvPicPr>
        <p:blipFill>
          <a:blip r:embed="rId2" cstate="print"/>
          <a:stretch>
            <a:fillRect/>
          </a:stretch>
        </p:blipFill>
        <p:spPr>
          <a:xfrm>
            <a:off x="4139952" y="1124744"/>
            <a:ext cx="4623256" cy="5436604"/>
          </a:xfrm>
          <a:prstGeom prst="rect">
            <a:avLst/>
          </a:prstGeom>
        </p:spPr>
      </p:pic>
      <p:sp>
        <p:nvSpPr>
          <p:cNvPr id="6" name="矩形 5"/>
          <p:cNvSpPr/>
          <p:nvPr/>
        </p:nvSpPr>
        <p:spPr>
          <a:xfrm>
            <a:off x="713" y="2492896"/>
            <a:ext cx="4628190" cy="2086725"/>
          </a:xfrm>
          <a:prstGeom prst="rect">
            <a:avLst/>
          </a:prstGeom>
        </p:spPr>
        <p:txBody>
          <a:bodyPr wrap="none">
            <a:spAutoFit/>
          </a:bodyPr>
          <a:lstStyle/>
          <a:p>
            <a:pPr>
              <a:lnSpc>
                <a:spcPct val="120000"/>
              </a:lnSpc>
            </a:pPr>
            <a:r>
              <a:rPr lang="zh-CN" altLang="en-US" b="1" dirty="0">
                <a:solidFill>
                  <a:srgbClr val="00B0F0"/>
                </a:solidFill>
              </a:rPr>
              <a:t>前置条件</a:t>
            </a:r>
            <a:r>
              <a:rPr lang="zh-CN" altLang="en-US" dirty="0">
                <a:solidFill>
                  <a:srgbClr val="00B0F0"/>
                </a:solidFill>
              </a:rPr>
              <a:t>示例：</a:t>
            </a:r>
            <a:endParaRPr lang="en-US" altLang="zh-CN" dirty="0">
              <a:solidFill>
                <a:srgbClr val="00B0F0"/>
              </a:solidFill>
            </a:endParaRPr>
          </a:p>
          <a:p>
            <a:pPr>
              <a:lnSpc>
                <a:spcPct val="120000"/>
              </a:lnSpc>
            </a:pPr>
            <a:r>
              <a:rPr lang="zh-CN" altLang="en-US" dirty="0">
                <a:solidFill>
                  <a:srgbClr val="00B0F0"/>
                </a:solidFill>
              </a:rPr>
              <a:t> </a:t>
            </a:r>
            <a:r>
              <a:rPr lang="en-US" altLang="zh-CN" dirty="0" err="1">
                <a:solidFill>
                  <a:srgbClr val="00B0F0"/>
                </a:solidFill>
              </a:rPr>
              <a:t>Contract.Requires</a:t>
            </a:r>
            <a:r>
              <a:rPr lang="en-US" altLang="zh-CN" dirty="0">
                <a:solidFill>
                  <a:srgbClr val="00B0F0"/>
                </a:solidFill>
              </a:rPr>
              <a:t>( x != null );</a:t>
            </a:r>
          </a:p>
          <a:p>
            <a:pPr>
              <a:lnSpc>
                <a:spcPct val="120000"/>
              </a:lnSpc>
            </a:pPr>
            <a:endParaRPr lang="en-US" altLang="zh-CN" dirty="0">
              <a:solidFill>
                <a:srgbClr val="00B0F0"/>
              </a:solidFill>
            </a:endParaRPr>
          </a:p>
          <a:p>
            <a:pPr>
              <a:lnSpc>
                <a:spcPct val="120000"/>
              </a:lnSpc>
            </a:pPr>
            <a:r>
              <a:rPr lang="zh-CN" altLang="en-US" b="1" dirty="0">
                <a:solidFill>
                  <a:srgbClr val="00B0F0"/>
                </a:solidFill>
              </a:rPr>
              <a:t>后置条件</a:t>
            </a:r>
            <a:r>
              <a:rPr lang="zh-CN" altLang="en-US" dirty="0">
                <a:solidFill>
                  <a:srgbClr val="00B0F0"/>
                </a:solidFill>
              </a:rPr>
              <a:t>示例：</a:t>
            </a:r>
            <a:endParaRPr lang="en-US" altLang="zh-CN" dirty="0">
              <a:solidFill>
                <a:srgbClr val="00B0F0"/>
              </a:solidFill>
            </a:endParaRPr>
          </a:p>
          <a:p>
            <a:pPr>
              <a:lnSpc>
                <a:spcPct val="120000"/>
              </a:lnSpc>
            </a:pPr>
            <a:r>
              <a:rPr lang="en-US" altLang="zh-CN" dirty="0" err="1">
                <a:solidFill>
                  <a:srgbClr val="00B0F0"/>
                </a:solidFill>
              </a:rPr>
              <a:t>Contract.EnsuresOnThrow</a:t>
            </a:r>
            <a:r>
              <a:rPr lang="en-US" altLang="zh-CN" dirty="0">
                <a:solidFill>
                  <a:srgbClr val="00B0F0"/>
                </a:solidFill>
              </a:rPr>
              <a:t>&lt;T&gt;( </a:t>
            </a:r>
            <a:r>
              <a:rPr lang="en-US" altLang="zh-CN" dirty="0" err="1">
                <a:solidFill>
                  <a:srgbClr val="00B0F0"/>
                </a:solidFill>
              </a:rPr>
              <a:t>this.F</a:t>
            </a:r>
            <a:r>
              <a:rPr lang="en-US" altLang="zh-CN" dirty="0">
                <a:solidFill>
                  <a:srgbClr val="00B0F0"/>
                </a:solidFill>
              </a:rPr>
              <a:t> &gt; 0 );</a:t>
            </a:r>
          </a:p>
          <a:p>
            <a:pPr>
              <a:lnSpc>
                <a:spcPct val="120000"/>
              </a:lnSpc>
            </a:pPr>
            <a:r>
              <a:rPr lang="en-US" altLang="zh-CN" dirty="0">
                <a:solidFill>
                  <a:srgbClr val="00B0F0"/>
                </a:solidFill>
              </a:rPr>
              <a:t>Contract. Result&lt;T&gt;()</a:t>
            </a:r>
            <a:endParaRPr lang="zh-CN" altLang="en-US" dirty="0">
              <a:solidFill>
                <a:srgbClr val="00B0F0"/>
              </a:solidFill>
            </a:endParaRPr>
          </a:p>
        </p:txBody>
      </p:sp>
      <p:sp>
        <p:nvSpPr>
          <p:cNvPr id="7" name="矩形 6"/>
          <p:cNvSpPr/>
          <p:nvPr/>
        </p:nvSpPr>
        <p:spPr>
          <a:xfrm>
            <a:off x="287524" y="5265204"/>
            <a:ext cx="3600400" cy="646331"/>
          </a:xfrm>
          <a:prstGeom prst="rect">
            <a:avLst/>
          </a:prstGeom>
        </p:spPr>
        <p:txBody>
          <a:bodyPr wrap="square">
            <a:spAutoFit/>
          </a:bodyPr>
          <a:lstStyle/>
          <a:p>
            <a:r>
              <a:rPr lang="en-US" altLang="zh-CN" dirty="0">
                <a:hlinkClick r:id="rId3"/>
              </a:rPr>
              <a:t>http://msdn.microsoft.com/zh-cn/library/dd264808.aspx</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404813"/>
            <a:ext cx="8101012" cy="823912"/>
          </a:xfrm>
        </p:spPr>
        <p:txBody>
          <a:bodyPr>
            <a:normAutofit/>
          </a:bodyPr>
          <a:lstStyle/>
          <a:p>
            <a:pPr algn="ctr"/>
            <a:r>
              <a:rPr lang="zh-CN" altLang="en-US" dirty="0">
                <a:latin typeface="+mj-ea"/>
              </a:rPr>
              <a:t>单元测试常用工具简介</a:t>
            </a:r>
          </a:p>
        </p:txBody>
      </p:sp>
      <p:sp>
        <p:nvSpPr>
          <p:cNvPr id="37891" name="Rectangle 3"/>
          <p:cNvSpPr>
            <a:spLocks noChangeArrowheads="1"/>
          </p:cNvSpPr>
          <p:nvPr/>
        </p:nvSpPr>
        <p:spPr bwMode="auto">
          <a:xfrm>
            <a:off x="1043608" y="1628800"/>
            <a:ext cx="6697178" cy="3305520"/>
          </a:xfrm>
          <a:prstGeom prst="rect">
            <a:avLst/>
          </a:prstGeom>
          <a:noFill/>
          <a:ln w="9525">
            <a:noFill/>
            <a:miter lim="800000"/>
          </a:ln>
        </p:spPr>
        <p:txBody>
          <a:bodyPr wrap="square">
            <a:spAutoFit/>
          </a:bodyPr>
          <a:lstStyle/>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3600" dirty="0">
                <a:ea typeface="楷体" panose="02010609060101010101" charset="-122"/>
                <a:cs typeface="楷体" panose="02010609060101010101" charset="-122"/>
              </a:rPr>
              <a:t> 代码规则</a:t>
            </a:r>
            <a:r>
              <a:rPr lang="en-US" altLang="zh-CN" sz="3600" dirty="0">
                <a:ea typeface="楷体" panose="02010609060101010101" charset="-122"/>
                <a:cs typeface="楷体" panose="02010609060101010101" charset="-122"/>
              </a:rPr>
              <a:t>/</a:t>
            </a:r>
            <a:r>
              <a:rPr lang="zh-CN" altLang="en-US" sz="3600" dirty="0">
                <a:ea typeface="楷体" panose="02010609060101010101" charset="-122"/>
                <a:cs typeface="楷体" panose="02010609060101010101" charset="-122"/>
              </a:rPr>
              <a:t>风格检查工具</a:t>
            </a: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3600" dirty="0">
                <a:ea typeface="楷体" panose="02010609060101010101" charset="-122"/>
                <a:cs typeface="楷体" panose="02010609060101010101" charset="-122"/>
              </a:rPr>
              <a:t> 内存资源泄漏检查工具</a:t>
            </a: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3600" dirty="0">
                <a:ea typeface="楷体" panose="02010609060101010101" charset="-122"/>
                <a:cs typeface="楷体" panose="02010609060101010101" charset="-122"/>
              </a:rPr>
              <a:t> 代码覆盖率检查工具</a:t>
            </a: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3600" dirty="0">
                <a:ea typeface="楷体" panose="02010609060101010101" charset="-122"/>
                <a:cs typeface="楷体" panose="02010609060101010101" charset="-122"/>
              </a:rPr>
              <a:t> 代码性能检查工具</a:t>
            </a:r>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0114" name="Rectangle 2"/>
          <p:cNvSpPr>
            <a:spLocks noGrp="1" noChangeArrowheads="1"/>
          </p:cNvSpPr>
          <p:nvPr>
            <p:ph type="title"/>
          </p:nvPr>
        </p:nvSpPr>
        <p:spPr>
          <a:xfrm>
            <a:off x="1619672" y="332656"/>
            <a:ext cx="5992813" cy="612775"/>
          </a:xfrm>
        </p:spPr>
        <p:txBody>
          <a:bodyPr>
            <a:noAutofit/>
          </a:bodyPr>
          <a:lstStyle/>
          <a:p>
            <a:pPr algn="ctr"/>
            <a:r>
              <a:rPr lang="zh-CN" altLang="en-US" sz="4000" dirty="0">
                <a:latin typeface="+mj-ea"/>
              </a:rPr>
              <a:t>单元测试工具列表</a:t>
            </a:r>
          </a:p>
        </p:txBody>
      </p:sp>
      <p:pic>
        <p:nvPicPr>
          <p:cNvPr id="2010117" name="Picture 5" descr="5-10"/>
          <p:cNvPicPr>
            <a:picLocks noChangeAspect="1" noChangeArrowheads="1"/>
          </p:cNvPicPr>
          <p:nvPr/>
        </p:nvPicPr>
        <p:blipFill>
          <a:blip r:embed="rId3" cstate="print"/>
          <a:srcRect/>
          <a:stretch>
            <a:fillRect/>
          </a:stretch>
        </p:blipFill>
        <p:spPr bwMode="auto">
          <a:xfrm>
            <a:off x="403864" y="1340768"/>
            <a:ext cx="8424428" cy="4608512"/>
          </a:xfrm>
          <a:prstGeom prst="rect">
            <a:avLst/>
          </a:prstGeom>
          <a:noFill/>
        </p:spPr>
      </p:pic>
    </p:spTree>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684213" y="404813"/>
            <a:ext cx="8101012" cy="823912"/>
          </a:xfrm>
        </p:spPr>
        <p:txBody>
          <a:bodyPr>
            <a:normAutofit/>
          </a:bodyPr>
          <a:lstStyle/>
          <a:p>
            <a:pPr algn="ctr"/>
            <a:r>
              <a:rPr lang="zh-CN" altLang="en-US" sz="4000" dirty="0">
                <a:latin typeface="Arial Unicode MS" panose="020B0604020202020204" pitchFamily="34" charset="-122"/>
                <a:ea typeface="Arial Unicode MS" panose="020B0604020202020204" pitchFamily="34" charset="-122"/>
                <a:cs typeface="Arial Unicode MS" panose="020B0604020202020204" pitchFamily="34" charset="-122"/>
              </a:rPr>
              <a:t>在</a:t>
            </a:r>
            <a:r>
              <a:rPr lang="en-US" altLang="zh-CN" sz="4000" dirty="0">
                <a:latin typeface="Arial Unicode MS" panose="020B0604020202020204" pitchFamily="34" charset="-122"/>
                <a:ea typeface="Arial Unicode MS" panose="020B0604020202020204" pitchFamily="34" charset="-122"/>
                <a:cs typeface="Arial Unicode MS" panose="020B0604020202020204" pitchFamily="34" charset="-122"/>
              </a:rPr>
              <a:t>Eclipse</a:t>
            </a:r>
            <a:r>
              <a:rPr lang="zh-CN" altLang="en-US" sz="4000" dirty="0">
                <a:latin typeface="Arial Unicode MS" panose="020B0604020202020204" pitchFamily="34" charset="-122"/>
                <a:ea typeface="Arial Unicode MS" panose="020B0604020202020204" pitchFamily="34" charset="-122"/>
                <a:cs typeface="Arial Unicode MS" panose="020B0604020202020204" pitchFamily="34" charset="-122"/>
              </a:rPr>
              <a:t>中</a:t>
            </a:r>
            <a:r>
              <a:rPr lang="en-US" altLang="zh-CN" sz="4000" dirty="0" err="1">
                <a:latin typeface="Arial Unicode MS" panose="020B0604020202020204" pitchFamily="34" charset="-122"/>
                <a:ea typeface="Arial Unicode MS" panose="020B0604020202020204" pitchFamily="34" charset="-122"/>
                <a:cs typeface="Arial Unicode MS" panose="020B0604020202020204" pitchFamily="34" charset="-122"/>
              </a:rPr>
              <a:t>JUnit</a:t>
            </a:r>
            <a:r>
              <a:rPr lang="zh-CN" altLang="en-US" sz="4000" dirty="0">
                <a:latin typeface="Arial Unicode MS" panose="020B0604020202020204" pitchFamily="34" charset="-122"/>
                <a:ea typeface="Arial Unicode MS" panose="020B0604020202020204" pitchFamily="34" charset="-122"/>
                <a:cs typeface="Arial Unicode MS" panose="020B0604020202020204" pitchFamily="34" charset="-122"/>
              </a:rPr>
              <a:t>应用举例</a:t>
            </a:r>
          </a:p>
        </p:txBody>
      </p:sp>
      <p:pic>
        <p:nvPicPr>
          <p:cNvPr id="39941" name="Picture 5"/>
          <p:cNvPicPr>
            <a:picLocks noChangeAspect="1" noChangeArrowheads="1"/>
          </p:cNvPicPr>
          <p:nvPr/>
        </p:nvPicPr>
        <p:blipFill>
          <a:blip r:embed="rId3" cstate="print"/>
          <a:srcRect/>
          <a:stretch>
            <a:fillRect/>
          </a:stretch>
        </p:blipFill>
        <p:spPr bwMode="auto">
          <a:xfrm>
            <a:off x="683568" y="1628800"/>
            <a:ext cx="8100900" cy="3852428"/>
          </a:xfrm>
          <a:prstGeom prst="rect">
            <a:avLst/>
          </a:prstGeom>
          <a:noFill/>
          <a:ln w="9525">
            <a:noFill/>
            <a:miter lim="800000"/>
            <a:headEnd/>
            <a:tailEnd/>
          </a:ln>
        </p:spPr>
      </p:pic>
      <p:sp>
        <p:nvSpPr>
          <p:cNvPr id="6" name="矩形 5"/>
          <p:cNvSpPr/>
          <p:nvPr/>
        </p:nvSpPr>
        <p:spPr>
          <a:xfrm>
            <a:off x="935596" y="5841268"/>
            <a:ext cx="7200800" cy="461665"/>
          </a:xfrm>
          <a:prstGeom prst="rect">
            <a:avLst/>
          </a:prstGeom>
          <a:solidFill>
            <a:schemeClr val="accent5">
              <a:lumMod val="90000"/>
            </a:schemeClr>
          </a:solidFill>
        </p:spPr>
        <p:txBody>
          <a:bodyPr wrap="square">
            <a:spAutoFit/>
          </a:bodyPr>
          <a:lstStyle/>
          <a:p>
            <a:r>
              <a:rPr lang="en-US" altLang="zh-CN" sz="2400" dirty="0">
                <a:hlinkClick r:id="rId4"/>
              </a:rPr>
              <a:t>http://www.junit.org/apidocs/overview-summary.html</a:t>
            </a:r>
            <a:endParaRPr lang="zh-CN" altLang="en-US" sz="2400" dirty="0"/>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ChangeArrowheads="1"/>
          </p:cNvSpPr>
          <p:nvPr/>
        </p:nvSpPr>
        <p:spPr bwMode="auto">
          <a:xfrm>
            <a:off x="685800" y="990600"/>
            <a:ext cx="7848600" cy="5486400"/>
          </a:xfrm>
          <a:prstGeom prst="rect">
            <a:avLst/>
          </a:prstGeom>
          <a:noFill/>
          <a:ln w="9525">
            <a:noFill/>
            <a:miter lim="800000"/>
          </a:ln>
        </p:spPr>
        <p:txBody>
          <a:bodyPr/>
          <a:lstStyle/>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Unit testing</a:t>
            </a:r>
          </a:p>
          <a:p>
            <a:pPr marL="742950" lvl="1" indent="-285750">
              <a:spcBef>
                <a:spcPct val="20000"/>
              </a:spcBef>
              <a:buFont typeface="Arial" panose="020B0604020202020204" pitchFamily="34" charset="0"/>
              <a:buChar char="•"/>
            </a:pPr>
            <a:r>
              <a:rPr lang="en-US" altLang="zh-CN" sz="3600" dirty="0">
                <a:solidFill>
                  <a:srgbClr val="FF0000"/>
                </a:solidFill>
                <a:latin typeface="+mn-lt"/>
                <a:ea typeface="宋体" panose="02010600030101010101" pitchFamily="2" charset="-122"/>
              </a:rPr>
              <a:t>Integration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System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Acceptance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Regression testing</a:t>
            </a:r>
          </a:p>
          <a:p>
            <a:pPr marL="742950" lvl="1" indent="-285750">
              <a:spcBef>
                <a:spcPct val="20000"/>
              </a:spcBef>
            </a:pPr>
            <a:endParaRPr lang="en-US" altLang="zh-CN" dirty="0">
              <a:solidFill>
                <a:schemeClr val="accent2"/>
              </a:solidFill>
              <a:ea typeface="宋体" panose="02010600030101010101" pitchFamily="2" charset="-122"/>
              <a:cs typeface="Times New Roman" panose="02020603050405020304" pitchFamily="18" charset="0"/>
            </a:endParaRPr>
          </a:p>
        </p:txBody>
      </p:sp>
      <p:sp>
        <p:nvSpPr>
          <p:cNvPr id="2051" name="Text Box 1028"/>
          <p:cNvSpPr txBox="1">
            <a:spLocks noChangeArrowheads="1"/>
          </p:cNvSpPr>
          <p:nvPr/>
        </p:nvSpPr>
        <p:spPr bwMode="auto">
          <a:xfrm>
            <a:off x="153988" y="685800"/>
            <a:ext cx="6858000" cy="396875"/>
          </a:xfrm>
          <a:prstGeom prst="rect">
            <a:avLst/>
          </a:prstGeom>
          <a:noFill/>
          <a:ln w="9525">
            <a:noFill/>
            <a:miter lim="800000"/>
          </a:ln>
        </p:spPr>
        <p:txBody>
          <a:bodyPr>
            <a:spAutoFit/>
          </a:bodyPr>
          <a:lstStyle/>
          <a:p>
            <a:r>
              <a:rPr lang="en-US" altLang="zh-CN" sz="2000" b="1">
                <a:solidFill>
                  <a:schemeClr val="bg1"/>
                </a:solidFill>
                <a:latin typeface="Tahoma" panose="020B0604030504040204" pitchFamily="34" charset="0"/>
                <a:ea typeface="宋体" panose="02010600030101010101" pitchFamily="2" charset="-122"/>
              </a:rPr>
              <a:t>Objectives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bwMode="auto">
          <a:xfrm>
            <a:off x="3257550" y="2263775"/>
            <a:ext cx="3003550" cy="3289300"/>
            <a:chOff x="2007" y="1066"/>
            <a:chExt cx="1892" cy="2072"/>
          </a:xfrm>
        </p:grpSpPr>
        <p:sp>
          <p:nvSpPr>
            <p:cNvPr id="87046" name="Freeform 6"/>
            <p:cNvSpPr/>
            <p:nvPr/>
          </p:nvSpPr>
          <p:spPr bwMode="auto">
            <a:xfrm>
              <a:off x="2007" y="1066"/>
              <a:ext cx="1892" cy="2072"/>
            </a:xfrm>
            <a:custGeom>
              <a:avLst/>
              <a:gdLst/>
              <a:ahLst/>
              <a:cxnLst>
                <a:cxn ang="0">
                  <a:pos x="760" y="329"/>
                </a:cxn>
                <a:cxn ang="0">
                  <a:pos x="733" y="157"/>
                </a:cxn>
                <a:cxn ang="0">
                  <a:pos x="826" y="19"/>
                </a:cxn>
                <a:cxn ang="0">
                  <a:pos x="1038" y="4"/>
                </a:cxn>
                <a:cxn ang="0">
                  <a:pos x="1143" y="85"/>
                </a:cxn>
                <a:cxn ang="0">
                  <a:pos x="1166" y="226"/>
                </a:cxn>
                <a:cxn ang="0">
                  <a:pos x="1146" y="378"/>
                </a:cxn>
                <a:cxn ang="0">
                  <a:pos x="1249" y="468"/>
                </a:cxn>
                <a:cxn ang="0">
                  <a:pos x="1405" y="506"/>
                </a:cxn>
                <a:cxn ang="0">
                  <a:pos x="1470" y="577"/>
                </a:cxn>
                <a:cxn ang="0">
                  <a:pos x="1473" y="677"/>
                </a:cxn>
                <a:cxn ang="0">
                  <a:pos x="1533" y="767"/>
                </a:cxn>
                <a:cxn ang="0">
                  <a:pos x="1657" y="784"/>
                </a:cxn>
                <a:cxn ang="0">
                  <a:pos x="1791" y="777"/>
                </a:cxn>
                <a:cxn ang="0">
                  <a:pos x="1870" y="821"/>
                </a:cxn>
                <a:cxn ang="0">
                  <a:pos x="1890" y="978"/>
                </a:cxn>
                <a:cxn ang="0">
                  <a:pos x="1870" y="1189"/>
                </a:cxn>
                <a:cxn ang="0">
                  <a:pos x="1789" y="1239"/>
                </a:cxn>
                <a:cxn ang="0">
                  <a:pos x="1644" y="1232"/>
                </a:cxn>
                <a:cxn ang="0">
                  <a:pos x="1536" y="1248"/>
                </a:cxn>
                <a:cxn ang="0">
                  <a:pos x="1476" y="1310"/>
                </a:cxn>
                <a:cxn ang="0">
                  <a:pos x="1470" y="1429"/>
                </a:cxn>
                <a:cxn ang="0">
                  <a:pos x="1401" y="1511"/>
                </a:cxn>
                <a:cxn ang="0">
                  <a:pos x="1275" y="1539"/>
                </a:cxn>
                <a:cxn ang="0">
                  <a:pos x="1166" y="1597"/>
                </a:cxn>
                <a:cxn ang="0">
                  <a:pos x="1143" y="1713"/>
                </a:cxn>
                <a:cxn ang="0">
                  <a:pos x="1166" y="1856"/>
                </a:cxn>
                <a:cxn ang="0">
                  <a:pos x="1115" y="1991"/>
                </a:cxn>
                <a:cxn ang="0">
                  <a:pos x="1024" y="2062"/>
                </a:cxn>
                <a:cxn ang="0">
                  <a:pos x="882" y="2069"/>
                </a:cxn>
                <a:cxn ang="0">
                  <a:pos x="776" y="2016"/>
                </a:cxn>
                <a:cxn ang="0">
                  <a:pos x="726" y="1915"/>
                </a:cxn>
                <a:cxn ang="0">
                  <a:pos x="739" y="1795"/>
                </a:cxn>
                <a:cxn ang="0">
                  <a:pos x="747" y="1688"/>
                </a:cxn>
                <a:cxn ang="0">
                  <a:pos x="676" y="1611"/>
                </a:cxn>
                <a:cxn ang="0">
                  <a:pos x="560" y="1582"/>
                </a:cxn>
                <a:cxn ang="0">
                  <a:pos x="448" y="1538"/>
                </a:cxn>
                <a:cxn ang="0">
                  <a:pos x="418" y="1419"/>
                </a:cxn>
                <a:cxn ang="0">
                  <a:pos x="384" y="1320"/>
                </a:cxn>
                <a:cxn ang="0">
                  <a:pos x="272" y="1283"/>
                </a:cxn>
                <a:cxn ang="0">
                  <a:pos x="159" y="1293"/>
                </a:cxn>
                <a:cxn ang="0">
                  <a:pos x="37" y="1263"/>
                </a:cxn>
                <a:cxn ang="0">
                  <a:pos x="1" y="1124"/>
                </a:cxn>
                <a:cxn ang="0">
                  <a:pos x="9" y="925"/>
                </a:cxn>
                <a:cxn ang="0">
                  <a:pos x="46" y="806"/>
                </a:cxn>
                <a:cxn ang="0">
                  <a:pos x="140" y="775"/>
                </a:cxn>
                <a:cxn ang="0">
                  <a:pos x="280" y="786"/>
                </a:cxn>
                <a:cxn ang="0">
                  <a:pos x="403" y="739"/>
                </a:cxn>
                <a:cxn ang="0">
                  <a:pos x="426" y="628"/>
                </a:cxn>
                <a:cxn ang="0">
                  <a:pos x="471" y="519"/>
                </a:cxn>
                <a:cxn ang="0">
                  <a:pos x="602" y="481"/>
                </a:cxn>
              </a:cxnLst>
              <a:rect l="0" t="0" r="r" b="b"/>
              <a:pathLst>
                <a:path w="1892" h="2072">
                  <a:moveTo>
                    <a:pt x="720" y="432"/>
                  </a:moveTo>
                  <a:lnTo>
                    <a:pt x="739" y="409"/>
                  </a:lnTo>
                  <a:lnTo>
                    <a:pt x="753" y="387"/>
                  </a:lnTo>
                  <a:lnTo>
                    <a:pt x="760" y="362"/>
                  </a:lnTo>
                  <a:lnTo>
                    <a:pt x="760" y="329"/>
                  </a:lnTo>
                  <a:lnTo>
                    <a:pt x="751" y="293"/>
                  </a:lnTo>
                  <a:lnTo>
                    <a:pt x="744" y="262"/>
                  </a:lnTo>
                  <a:lnTo>
                    <a:pt x="733" y="223"/>
                  </a:lnTo>
                  <a:lnTo>
                    <a:pt x="729" y="182"/>
                  </a:lnTo>
                  <a:lnTo>
                    <a:pt x="733" y="157"/>
                  </a:lnTo>
                  <a:lnTo>
                    <a:pt x="741" y="126"/>
                  </a:lnTo>
                  <a:lnTo>
                    <a:pt x="755" y="94"/>
                  </a:lnTo>
                  <a:lnTo>
                    <a:pt x="776" y="63"/>
                  </a:lnTo>
                  <a:lnTo>
                    <a:pt x="803" y="38"/>
                  </a:lnTo>
                  <a:lnTo>
                    <a:pt x="826" y="19"/>
                  </a:lnTo>
                  <a:lnTo>
                    <a:pt x="859" y="7"/>
                  </a:lnTo>
                  <a:lnTo>
                    <a:pt x="897" y="1"/>
                  </a:lnTo>
                  <a:lnTo>
                    <a:pt x="938" y="0"/>
                  </a:lnTo>
                  <a:lnTo>
                    <a:pt x="994" y="0"/>
                  </a:lnTo>
                  <a:lnTo>
                    <a:pt x="1038" y="4"/>
                  </a:lnTo>
                  <a:lnTo>
                    <a:pt x="1063" y="13"/>
                  </a:lnTo>
                  <a:lnTo>
                    <a:pt x="1082" y="25"/>
                  </a:lnTo>
                  <a:lnTo>
                    <a:pt x="1103" y="38"/>
                  </a:lnTo>
                  <a:lnTo>
                    <a:pt x="1124" y="59"/>
                  </a:lnTo>
                  <a:lnTo>
                    <a:pt x="1143" y="85"/>
                  </a:lnTo>
                  <a:lnTo>
                    <a:pt x="1158" y="109"/>
                  </a:lnTo>
                  <a:lnTo>
                    <a:pt x="1165" y="129"/>
                  </a:lnTo>
                  <a:lnTo>
                    <a:pt x="1171" y="165"/>
                  </a:lnTo>
                  <a:lnTo>
                    <a:pt x="1171" y="195"/>
                  </a:lnTo>
                  <a:lnTo>
                    <a:pt x="1166" y="226"/>
                  </a:lnTo>
                  <a:lnTo>
                    <a:pt x="1161" y="250"/>
                  </a:lnTo>
                  <a:lnTo>
                    <a:pt x="1153" y="288"/>
                  </a:lnTo>
                  <a:lnTo>
                    <a:pt x="1143" y="328"/>
                  </a:lnTo>
                  <a:lnTo>
                    <a:pt x="1138" y="353"/>
                  </a:lnTo>
                  <a:lnTo>
                    <a:pt x="1146" y="378"/>
                  </a:lnTo>
                  <a:lnTo>
                    <a:pt x="1155" y="396"/>
                  </a:lnTo>
                  <a:lnTo>
                    <a:pt x="1171" y="419"/>
                  </a:lnTo>
                  <a:lnTo>
                    <a:pt x="1194" y="438"/>
                  </a:lnTo>
                  <a:lnTo>
                    <a:pt x="1216" y="454"/>
                  </a:lnTo>
                  <a:lnTo>
                    <a:pt x="1249" y="468"/>
                  </a:lnTo>
                  <a:lnTo>
                    <a:pt x="1281" y="477"/>
                  </a:lnTo>
                  <a:lnTo>
                    <a:pt x="1312" y="484"/>
                  </a:lnTo>
                  <a:lnTo>
                    <a:pt x="1345" y="488"/>
                  </a:lnTo>
                  <a:lnTo>
                    <a:pt x="1378" y="497"/>
                  </a:lnTo>
                  <a:lnTo>
                    <a:pt x="1405" y="506"/>
                  </a:lnTo>
                  <a:lnTo>
                    <a:pt x="1426" y="516"/>
                  </a:lnTo>
                  <a:lnTo>
                    <a:pt x="1442" y="528"/>
                  </a:lnTo>
                  <a:lnTo>
                    <a:pt x="1454" y="541"/>
                  </a:lnTo>
                  <a:lnTo>
                    <a:pt x="1462" y="558"/>
                  </a:lnTo>
                  <a:lnTo>
                    <a:pt x="1470" y="577"/>
                  </a:lnTo>
                  <a:lnTo>
                    <a:pt x="1473" y="594"/>
                  </a:lnTo>
                  <a:lnTo>
                    <a:pt x="1476" y="610"/>
                  </a:lnTo>
                  <a:lnTo>
                    <a:pt x="1476" y="633"/>
                  </a:lnTo>
                  <a:lnTo>
                    <a:pt x="1473" y="658"/>
                  </a:lnTo>
                  <a:lnTo>
                    <a:pt x="1473" y="677"/>
                  </a:lnTo>
                  <a:lnTo>
                    <a:pt x="1477" y="700"/>
                  </a:lnTo>
                  <a:lnTo>
                    <a:pt x="1487" y="721"/>
                  </a:lnTo>
                  <a:lnTo>
                    <a:pt x="1499" y="739"/>
                  </a:lnTo>
                  <a:lnTo>
                    <a:pt x="1514" y="752"/>
                  </a:lnTo>
                  <a:lnTo>
                    <a:pt x="1533" y="767"/>
                  </a:lnTo>
                  <a:lnTo>
                    <a:pt x="1552" y="775"/>
                  </a:lnTo>
                  <a:lnTo>
                    <a:pt x="1582" y="781"/>
                  </a:lnTo>
                  <a:lnTo>
                    <a:pt x="1607" y="784"/>
                  </a:lnTo>
                  <a:lnTo>
                    <a:pt x="1630" y="786"/>
                  </a:lnTo>
                  <a:lnTo>
                    <a:pt x="1657" y="784"/>
                  </a:lnTo>
                  <a:lnTo>
                    <a:pt x="1689" y="781"/>
                  </a:lnTo>
                  <a:lnTo>
                    <a:pt x="1714" y="780"/>
                  </a:lnTo>
                  <a:lnTo>
                    <a:pt x="1739" y="777"/>
                  </a:lnTo>
                  <a:lnTo>
                    <a:pt x="1763" y="775"/>
                  </a:lnTo>
                  <a:lnTo>
                    <a:pt x="1791" y="777"/>
                  </a:lnTo>
                  <a:lnTo>
                    <a:pt x="1806" y="780"/>
                  </a:lnTo>
                  <a:lnTo>
                    <a:pt x="1823" y="784"/>
                  </a:lnTo>
                  <a:lnTo>
                    <a:pt x="1839" y="793"/>
                  </a:lnTo>
                  <a:lnTo>
                    <a:pt x="1857" y="806"/>
                  </a:lnTo>
                  <a:lnTo>
                    <a:pt x="1870" y="821"/>
                  </a:lnTo>
                  <a:lnTo>
                    <a:pt x="1881" y="843"/>
                  </a:lnTo>
                  <a:lnTo>
                    <a:pt x="1885" y="862"/>
                  </a:lnTo>
                  <a:lnTo>
                    <a:pt x="1888" y="886"/>
                  </a:lnTo>
                  <a:lnTo>
                    <a:pt x="1891" y="928"/>
                  </a:lnTo>
                  <a:lnTo>
                    <a:pt x="1890" y="978"/>
                  </a:lnTo>
                  <a:lnTo>
                    <a:pt x="1891" y="1031"/>
                  </a:lnTo>
                  <a:lnTo>
                    <a:pt x="1887" y="1093"/>
                  </a:lnTo>
                  <a:lnTo>
                    <a:pt x="1882" y="1136"/>
                  </a:lnTo>
                  <a:lnTo>
                    <a:pt x="1878" y="1170"/>
                  </a:lnTo>
                  <a:lnTo>
                    <a:pt x="1870" y="1189"/>
                  </a:lnTo>
                  <a:lnTo>
                    <a:pt x="1859" y="1207"/>
                  </a:lnTo>
                  <a:lnTo>
                    <a:pt x="1845" y="1218"/>
                  </a:lnTo>
                  <a:lnTo>
                    <a:pt x="1828" y="1229"/>
                  </a:lnTo>
                  <a:lnTo>
                    <a:pt x="1807" y="1235"/>
                  </a:lnTo>
                  <a:lnTo>
                    <a:pt x="1789" y="1239"/>
                  </a:lnTo>
                  <a:lnTo>
                    <a:pt x="1753" y="1240"/>
                  </a:lnTo>
                  <a:lnTo>
                    <a:pt x="1720" y="1239"/>
                  </a:lnTo>
                  <a:lnTo>
                    <a:pt x="1694" y="1235"/>
                  </a:lnTo>
                  <a:lnTo>
                    <a:pt x="1670" y="1233"/>
                  </a:lnTo>
                  <a:lnTo>
                    <a:pt x="1644" y="1232"/>
                  </a:lnTo>
                  <a:lnTo>
                    <a:pt x="1620" y="1232"/>
                  </a:lnTo>
                  <a:lnTo>
                    <a:pt x="1599" y="1233"/>
                  </a:lnTo>
                  <a:lnTo>
                    <a:pt x="1577" y="1235"/>
                  </a:lnTo>
                  <a:lnTo>
                    <a:pt x="1551" y="1242"/>
                  </a:lnTo>
                  <a:lnTo>
                    <a:pt x="1536" y="1248"/>
                  </a:lnTo>
                  <a:lnTo>
                    <a:pt x="1523" y="1254"/>
                  </a:lnTo>
                  <a:lnTo>
                    <a:pt x="1505" y="1265"/>
                  </a:lnTo>
                  <a:lnTo>
                    <a:pt x="1493" y="1280"/>
                  </a:lnTo>
                  <a:lnTo>
                    <a:pt x="1485" y="1293"/>
                  </a:lnTo>
                  <a:lnTo>
                    <a:pt x="1476" y="1310"/>
                  </a:lnTo>
                  <a:lnTo>
                    <a:pt x="1471" y="1326"/>
                  </a:lnTo>
                  <a:lnTo>
                    <a:pt x="1470" y="1343"/>
                  </a:lnTo>
                  <a:lnTo>
                    <a:pt x="1471" y="1363"/>
                  </a:lnTo>
                  <a:lnTo>
                    <a:pt x="1471" y="1395"/>
                  </a:lnTo>
                  <a:lnTo>
                    <a:pt x="1470" y="1429"/>
                  </a:lnTo>
                  <a:lnTo>
                    <a:pt x="1461" y="1454"/>
                  </a:lnTo>
                  <a:lnTo>
                    <a:pt x="1452" y="1474"/>
                  </a:lnTo>
                  <a:lnTo>
                    <a:pt x="1439" y="1489"/>
                  </a:lnTo>
                  <a:lnTo>
                    <a:pt x="1420" y="1501"/>
                  </a:lnTo>
                  <a:lnTo>
                    <a:pt x="1401" y="1511"/>
                  </a:lnTo>
                  <a:lnTo>
                    <a:pt x="1378" y="1517"/>
                  </a:lnTo>
                  <a:lnTo>
                    <a:pt x="1351" y="1523"/>
                  </a:lnTo>
                  <a:lnTo>
                    <a:pt x="1327" y="1530"/>
                  </a:lnTo>
                  <a:lnTo>
                    <a:pt x="1299" y="1535"/>
                  </a:lnTo>
                  <a:lnTo>
                    <a:pt x="1275" y="1539"/>
                  </a:lnTo>
                  <a:lnTo>
                    <a:pt x="1249" y="1545"/>
                  </a:lnTo>
                  <a:lnTo>
                    <a:pt x="1228" y="1555"/>
                  </a:lnTo>
                  <a:lnTo>
                    <a:pt x="1205" y="1566"/>
                  </a:lnTo>
                  <a:lnTo>
                    <a:pt x="1183" y="1579"/>
                  </a:lnTo>
                  <a:lnTo>
                    <a:pt x="1166" y="1597"/>
                  </a:lnTo>
                  <a:lnTo>
                    <a:pt x="1152" y="1617"/>
                  </a:lnTo>
                  <a:lnTo>
                    <a:pt x="1140" y="1642"/>
                  </a:lnTo>
                  <a:lnTo>
                    <a:pt x="1137" y="1664"/>
                  </a:lnTo>
                  <a:lnTo>
                    <a:pt x="1138" y="1689"/>
                  </a:lnTo>
                  <a:lnTo>
                    <a:pt x="1143" y="1713"/>
                  </a:lnTo>
                  <a:lnTo>
                    <a:pt x="1150" y="1738"/>
                  </a:lnTo>
                  <a:lnTo>
                    <a:pt x="1156" y="1766"/>
                  </a:lnTo>
                  <a:lnTo>
                    <a:pt x="1161" y="1791"/>
                  </a:lnTo>
                  <a:lnTo>
                    <a:pt x="1166" y="1823"/>
                  </a:lnTo>
                  <a:lnTo>
                    <a:pt x="1166" y="1856"/>
                  </a:lnTo>
                  <a:lnTo>
                    <a:pt x="1159" y="1888"/>
                  </a:lnTo>
                  <a:lnTo>
                    <a:pt x="1152" y="1913"/>
                  </a:lnTo>
                  <a:lnTo>
                    <a:pt x="1143" y="1938"/>
                  </a:lnTo>
                  <a:lnTo>
                    <a:pt x="1131" y="1962"/>
                  </a:lnTo>
                  <a:lnTo>
                    <a:pt x="1115" y="1991"/>
                  </a:lnTo>
                  <a:lnTo>
                    <a:pt x="1097" y="2010"/>
                  </a:lnTo>
                  <a:lnTo>
                    <a:pt x="1082" y="2024"/>
                  </a:lnTo>
                  <a:lnTo>
                    <a:pt x="1063" y="2040"/>
                  </a:lnTo>
                  <a:lnTo>
                    <a:pt x="1043" y="2054"/>
                  </a:lnTo>
                  <a:lnTo>
                    <a:pt x="1024" y="2062"/>
                  </a:lnTo>
                  <a:lnTo>
                    <a:pt x="1006" y="2066"/>
                  </a:lnTo>
                  <a:lnTo>
                    <a:pt x="976" y="2069"/>
                  </a:lnTo>
                  <a:lnTo>
                    <a:pt x="943" y="2071"/>
                  </a:lnTo>
                  <a:lnTo>
                    <a:pt x="901" y="2069"/>
                  </a:lnTo>
                  <a:lnTo>
                    <a:pt x="882" y="2069"/>
                  </a:lnTo>
                  <a:lnTo>
                    <a:pt x="857" y="2065"/>
                  </a:lnTo>
                  <a:lnTo>
                    <a:pt x="831" y="2057"/>
                  </a:lnTo>
                  <a:lnTo>
                    <a:pt x="807" y="2044"/>
                  </a:lnTo>
                  <a:lnTo>
                    <a:pt x="792" y="2032"/>
                  </a:lnTo>
                  <a:lnTo>
                    <a:pt x="776" y="2016"/>
                  </a:lnTo>
                  <a:lnTo>
                    <a:pt x="763" y="2001"/>
                  </a:lnTo>
                  <a:lnTo>
                    <a:pt x="750" y="1982"/>
                  </a:lnTo>
                  <a:lnTo>
                    <a:pt x="739" y="1963"/>
                  </a:lnTo>
                  <a:lnTo>
                    <a:pt x="730" y="1940"/>
                  </a:lnTo>
                  <a:lnTo>
                    <a:pt x="726" y="1915"/>
                  </a:lnTo>
                  <a:lnTo>
                    <a:pt x="725" y="1895"/>
                  </a:lnTo>
                  <a:lnTo>
                    <a:pt x="725" y="1869"/>
                  </a:lnTo>
                  <a:lnTo>
                    <a:pt x="726" y="1847"/>
                  </a:lnTo>
                  <a:lnTo>
                    <a:pt x="733" y="1823"/>
                  </a:lnTo>
                  <a:lnTo>
                    <a:pt x="739" y="1795"/>
                  </a:lnTo>
                  <a:lnTo>
                    <a:pt x="747" y="1769"/>
                  </a:lnTo>
                  <a:lnTo>
                    <a:pt x="751" y="1745"/>
                  </a:lnTo>
                  <a:lnTo>
                    <a:pt x="753" y="1723"/>
                  </a:lnTo>
                  <a:lnTo>
                    <a:pt x="751" y="1706"/>
                  </a:lnTo>
                  <a:lnTo>
                    <a:pt x="747" y="1688"/>
                  </a:lnTo>
                  <a:lnTo>
                    <a:pt x="735" y="1666"/>
                  </a:lnTo>
                  <a:lnTo>
                    <a:pt x="723" y="1651"/>
                  </a:lnTo>
                  <a:lnTo>
                    <a:pt x="708" y="1635"/>
                  </a:lnTo>
                  <a:lnTo>
                    <a:pt x="692" y="1623"/>
                  </a:lnTo>
                  <a:lnTo>
                    <a:pt x="676" y="1611"/>
                  </a:lnTo>
                  <a:lnTo>
                    <a:pt x="652" y="1603"/>
                  </a:lnTo>
                  <a:lnTo>
                    <a:pt x="632" y="1597"/>
                  </a:lnTo>
                  <a:lnTo>
                    <a:pt x="605" y="1591"/>
                  </a:lnTo>
                  <a:lnTo>
                    <a:pt x="582" y="1588"/>
                  </a:lnTo>
                  <a:lnTo>
                    <a:pt x="560" y="1582"/>
                  </a:lnTo>
                  <a:lnTo>
                    <a:pt x="533" y="1576"/>
                  </a:lnTo>
                  <a:lnTo>
                    <a:pt x="511" y="1567"/>
                  </a:lnTo>
                  <a:lnTo>
                    <a:pt x="484" y="1560"/>
                  </a:lnTo>
                  <a:lnTo>
                    <a:pt x="464" y="1551"/>
                  </a:lnTo>
                  <a:lnTo>
                    <a:pt x="448" y="1538"/>
                  </a:lnTo>
                  <a:lnTo>
                    <a:pt x="434" y="1520"/>
                  </a:lnTo>
                  <a:lnTo>
                    <a:pt x="426" y="1498"/>
                  </a:lnTo>
                  <a:lnTo>
                    <a:pt x="418" y="1469"/>
                  </a:lnTo>
                  <a:lnTo>
                    <a:pt x="417" y="1445"/>
                  </a:lnTo>
                  <a:lnTo>
                    <a:pt x="418" y="1419"/>
                  </a:lnTo>
                  <a:lnTo>
                    <a:pt x="421" y="1398"/>
                  </a:lnTo>
                  <a:lnTo>
                    <a:pt x="418" y="1373"/>
                  </a:lnTo>
                  <a:lnTo>
                    <a:pt x="411" y="1354"/>
                  </a:lnTo>
                  <a:lnTo>
                    <a:pt x="398" y="1333"/>
                  </a:lnTo>
                  <a:lnTo>
                    <a:pt x="384" y="1320"/>
                  </a:lnTo>
                  <a:lnTo>
                    <a:pt x="368" y="1307"/>
                  </a:lnTo>
                  <a:lnTo>
                    <a:pt x="346" y="1298"/>
                  </a:lnTo>
                  <a:lnTo>
                    <a:pt x="321" y="1289"/>
                  </a:lnTo>
                  <a:lnTo>
                    <a:pt x="294" y="1286"/>
                  </a:lnTo>
                  <a:lnTo>
                    <a:pt x="272" y="1283"/>
                  </a:lnTo>
                  <a:lnTo>
                    <a:pt x="247" y="1283"/>
                  </a:lnTo>
                  <a:lnTo>
                    <a:pt x="225" y="1286"/>
                  </a:lnTo>
                  <a:lnTo>
                    <a:pt x="203" y="1288"/>
                  </a:lnTo>
                  <a:lnTo>
                    <a:pt x="181" y="1291"/>
                  </a:lnTo>
                  <a:lnTo>
                    <a:pt x="159" y="1293"/>
                  </a:lnTo>
                  <a:lnTo>
                    <a:pt x="122" y="1293"/>
                  </a:lnTo>
                  <a:lnTo>
                    <a:pt x="99" y="1292"/>
                  </a:lnTo>
                  <a:lnTo>
                    <a:pt x="74" y="1286"/>
                  </a:lnTo>
                  <a:lnTo>
                    <a:pt x="56" y="1277"/>
                  </a:lnTo>
                  <a:lnTo>
                    <a:pt x="37" y="1263"/>
                  </a:lnTo>
                  <a:lnTo>
                    <a:pt x="23" y="1246"/>
                  </a:lnTo>
                  <a:lnTo>
                    <a:pt x="15" y="1229"/>
                  </a:lnTo>
                  <a:lnTo>
                    <a:pt x="4" y="1195"/>
                  </a:lnTo>
                  <a:lnTo>
                    <a:pt x="3" y="1160"/>
                  </a:lnTo>
                  <a:lnTo>
                    <a:pt x="1" y="1124"/>
                  </a:lnTo>
                  <a:lnTo>
                    <a:pt x="0" y="1080"/>
                  </a:lnTo>
                  <a:lnTo>
                    <a:pt x="3" y="1042"/>
                  </a:lnTo>
                  <a:lnTo>
                    <a:pt x="4" y="1001"/>
                  </a:lnTo>
                  <a:lnTo>
                    <a:pt x="6" y="964"/>
                  </a:lnTo>
                  <a:lnTo>
                    <a:pt x="9" y="925"/>
                  </a:lnTo>
                  <a:lnTo>
                    <a:pt x="13" y="896"/>
                  </a:lnTo>
                  <a:lnTo>
                    <a:pt x="18" y="864"/>
                  </a:lnTo>
                  <a:lnTo>
                    <a:pt x="23" y="839"/>
                  </a:lnTo>
                  <a:lnTo>
                    <a:pt x="32" y="822"/>
                  </a:lnTo>
                  <a:lnTo>
                    <a:pt x="46" y="806"/>
                  </a:lnTo>
                  <a:lnTo>
                    <a:pt x="59" y="796"/>
                  </a:lnTo>
                  <a:lnTo>
                    <a:pt x="77" y="784"/>
                  </a:lnTo>
                  <a:lnTo>
                    <a:pt x="93" y="781"/>
                  </a:lnTo>
                  <a:lnTo>
                    <a:pt x="113" y="777"/>
                  </a:lnTo>
                  <a:lnTo>
                    <a:pt x="140" y="775"/>
                  </a:lnTo>
                  <a:lnTo>
                    <a:pt x="163" y="777"/>
                  </a:lnTo>
                  <a:lnTo>
                    <a:pt x="196" y="781"/>
                  </a:lnTo>
                  <a:lnTo>
                    <a:pt x="224" y="783"/>
                  </a:lnTo>
                  <a:lnTo>
                    <a:pt x="247" y="784"/>
                  </a:lnTo>
                  <a:lnTo>
                    <a:pt x="280" y="786"/>
                  </a:lnTo>
                  <a:lnTo>
                    <a:pt x="314" y="781"/>
                  </a:lnTo>
                  <a:lnTo>
                    <a:pt x="342" y="775"/>
                  </a:lnTo>
                  <a:lnTo>
                    <a:pt x="368" y="765"/>
                  </a:lnTo>
                  <a:lnTo>
                    <a:pt x="386" y="755"/>
                  </a:lnTo>
                  <a:lnTo>
                    <a:pt x="403" y="739"/>
                  </a:lnTo>
                  <a:lnTo>
                    <a:pt x="417" y="718"/>
                  </a:lnTo>
                  <a:lnTo>
                    <a:pt x="426" y="697"/>
                  </a:lnTo>
                  <a:lnTo>
                    <a:pt x="429" y="675"/>
                  </a:lnTo>
                  <a:lnTo>
                    <a:pt x="427" y="659"/>
                  </a:lnTo>
                  <a:lnTo>
                    <a:pt x="426" y="628"/>
                  </a:lnTo>
                  <a:lnTo>
                    <a:pt x="427" y="597"/>
                  </a:lnTo>
                  <a:lnTo>
                    <a:pt x="433" y="574"/>
                  </a:lnTo>
                  <a:lnTo>
                    <a:pt x="440" y="552"/>
                  </a:lnTo>
                  <a:lnTo>
                    <a:pt x="451" y="535"/>
                  </a:lnTo>
                  <a:lnTo>
                    <a:pt x="471" y="519"/>
                  </a:lnTo>
                  <a:lnTo>
                    <a:pt x="493" y="507"/>
                  </a:lnTo>
                  <a:lnTo>
                    <a:pt x="521" y="499"/>
                  </a:lnTo>
                  <a:lnTo>
                    <a:pt x="549" y="491"/>
                  </a:lnTo>
                  <a:lnTo>
                    <a:pt x="573" y="485"/>
                  </a:lnTo>
                  <a:lnTo>
                    <a:pt x="602" y="481"/>
                  </a:lnTo>
                  <a:lnTo>
                    <a:pt x="630" y="475"/>
                  </a:lnTo>
                  <a:lnTo>
                    <a:pt x="663" y="466"/>
                  </a:lnTo>
                  <a:lnTo>
                    <a:pt x="694" y="453"/>
                  </a:lnTo>
                  <a:lnTo>
                    <a:pt x="720" y="432"/>
                  </a:lnTo>
                </a:path>
              </a:pathLst>
            </a:custGeom>
            <a:solidFill>
              <a:srgbClr val="CCFF66"/>
            </a:solidFill>
            <a:ln w="12700" cap="rnd" cmpd="sng">
              <a:solidFill>
                <a:srgbClr val="000000"/>
              </a:solidFill>
              <a:prstDash val="solid"/>
              <a:round/>
            </a:ln>
            <a:effectLst/>
          </p:spPr>
          <p:txBody>
            <a:bodyPr/>
            <a:lstStyle/>
            <a:p>
              <a:endParaRPr lang="zh-CN" altLang="en-US"/>
            </a:p>
          </p:txBody>
        </p:sp>
        <p:sp>
          <p:nvSpPr>
            <p:cNvPr id="87047" name="Rectangle 7"/>
            <p:cNvSpPr>
              <a:spLocks noChangeArrowheads="1"/>
            </p:cNvSpPr>
            <p:nvPr/>
          </p:nvSpPr>
          <p:spPr bwMode="auto">
            <a:xfrm>
              <a:off x="2486" y="1958"/>
              <a:ext cx="1019" cy="288"/>
            </a:xfrm>
            <a:prstGeom prst="rect">
              <a:avLst/>
            </a:prstGeom>
            <a:solidFill>
              <a:srgbClr val="CCFF66"/>
            </a:solidFill>
            <a:ln w="9525">
              <a:noFill/>
              <a:miter lim="800000"/>
            </a:ln>
            <a:effectLst/>
          </p:spPr>
          <p:txBody>
            <a:bodyPr wrap="none" lIns="92075" tIns="46038" rIns="92075" bIns="46038">
              <a:spAutoFit/>
            </a:bodyPr>
            <a:lstStyle/>
            <a:p>
              <a:pPr eaLnBrk="0" hangingPunct="0"/>
              <a:r>
                <a:rPr kumimoji="1" lang="en-US" altLang="zh-CN" sz="2400">
                  <a:solidFill>
                    <a:srgbClr val="FF3300"/>
                  </a:solidFill>
                  <a:effectLst>
                    <a:outerShdw blurRad="38100" dist="38100" dir="2700000" algn="tl">
                      <a:srgbClr val="000000"/>
                    </a:outerShdw>
                  </a:effectLst>
                  <a:ea typeface="楷体_GB2312" pitchFamily="49" charset="-122"/>
                </a:rPr>
                <a:t>Unit testing</a:t>
              </a:r>
            </a:p>
          </p:txBody>
        </p:sp>
      </p:grpSp>
      <p:grpSp>
        <p:nvGrpSpPr>
          <p:cNvPr id="3" name="Group 8"/>
          <p:cNvGrpSpPr/>
          <p:nvPr/>
        </p:nvGrpSpPr>
        <p:grpSpPr bwMode="auto">
          <a:xfrm>
            <a:off x="4757738" y="3813175"/>
            <a:ext cx="2709862" cy="2197100"/>
            <a:chOff x="2952" y="2042"/>
            <a:chExt cx="1707" cy="1384"/>
          </a:xfrm>
        </p:grpSpPr>
        <p:sp>
          <p:nvSpPr>
            <p:cNvPr id="87049" name="Freeform 9"/>
            <p:cNvSpPr/>
            <p:nvPr/>
          </p:nvSpPr>
          <p:spPr bwMode="auto">
            <a:xfrm>
              <a:off x="2952" y="2042"/>
              <a:ext cx="1707" cy="1384"/>
            </a:xfrm>
            <a:custGeom>
              <a:avLst/>
              <a:gdLst/>
              <a:ahLst/>
              <a:cxnLst>
                <a:cxn ang="0">
                  <a:pos x="0" y="1383"/>
                </a:cxn>
                <a:cxn ang="0">
                  <a:pos x="1705" y="0"/>
                </a:cxn>
                <a:cxn ang="0">
                  <a:pos x="1545" y="26"/>
                </a:cxn>
                <a:cxn ang="0">
                  <a:pos x="1550" y="72"/>
                </a:cxn>
                <a:cxn ang="0">
                  <a:pos x="1568" y="133"/>
                </a:cxn>
                <a:cxn ang="0">
                  <a:pos x="1572" y="184"/>
                </a:cxn>
                <a:cxn ang="0">
                  <a:pos x="1562" y="235"/>
                </a:cxn>
                <a:cxn ang="0">
                  <a:pos x="1526" y="279"/>
                </a:cxn>
                <a:cxn ang="0">
                  <a:pos x="1482" y="312"/>
                </a:cxn>
                <a:cxn ang="0">
                  <a:pos x="1429" y="328"/>
                </a:cxn>
                <a:cxn ang="0">
                  <a:pos x="1353" y="326"/>
                </a:cxn>
                <a:cxn ang="0">
                  <a:pos x="1302" y="316"/>
                </a:cxn>
                <a:cxn ang="0">
                  <a:pos x="1252" y="281"/>
                </a:cxn>
                <a:cxn ang="0">
                  <a:pos x="1219" y="238"/>
                </a:cxn>
                <a:cxn ang="0">
                  <a:pos x="1204" y="192"/>
                </a:cxn>
                <a:cxn ang="0">
                  <a:pos x="1207" y="142"/>
                </a:cxn>
                <a:cxn ang="0">
                  <a:pos x="1219" y="97"/>
                </a:cxn>
                <a:cxn ang="0">
                  <a:pos x="1230" y="50"/>
                </a:cxn>
                <a:cxn ang="0">
                  <a:pos x="1224" y="5"/>
                </a:cxn>
                <a:cxn ang="0">
                  <a:pos x="942" y="54"/>
                </a:cxn>
                <a:cxn ang="0">
                  <a:pos x="937" y="116"/>
                </a:cxn>
                <a:cxn ang="0">
                  <a:pos x="934" y="167"/>
                </a:cxn>
                <a:cxn ang="0">
                  <a:pos x="921" y="211"/>
                </a:cxn>
                <a:cxn ang="0">
                  <a:pos x="896" y="241"/>
                </a:cxn>
                <a:cxn ang="0">
                  <a:pos x="861" y="257"/>
                </a:cxn>
                <a:cxn ang="0">
                  <a:pos x="821" y="262"/>
                </a:cxn>
                <a:cxn ang="0">
                  <a:pos x="772" y="259"/>
                </a:cxn>
                <a:cxn ang="0">
                  <a:pos x="728" y="256"/>
                </a:cxn>
                <a:cxn ang="0">
                  <a:pos x="672" y="253"/>
                </a:cxn>
                <a:cxn ang="0">
                  <a:pos x="622" y="259"/>
                </a:cxn>
                <a:cxn ang="0">
                  <a:pos x="576" y="276"/>
                </a:cxn>
                <a:cxn ang="0">
                  <a:pos x="542" y="307"/>
                </a:cxn>
                <a:cxn ang="0">
                  <a:pos x="523" y="345"/>
                </a:cxn>
                <a:cxn ang="0">
                  <a:pos x="523" y="390"/>
                </a:cxn>
                <a:cxn ang="0">
                  <a:pos x="523" y="438"/>
                </a:cxn>
                <a:cxn ang="0">
                  <a:pos x="513" y="478"/>
                </a:cxn>
                <a:cxn ang="0">
                  <a:pos x="492" y="510"/>
                </a:cxn>
                <a:cxn ang="0">
                  <a:pos x="450" y="532"/>
                </a:cxn>
                <a:cxn ang="0">
                  <a:pos x="404" y="546"/>
                </a:cxn>
                <a:cxn ang="0">
                  <a:pos x="350" y="557"/>
                </a:cxn>
                <a:cxn ang="0">
                  <a:pos x="301" y="569"/>
                </a:cxn>
                <a:cxn ang="0">
                  <a:pos x="260" y="585"/>
                </a:cxn>
                <a:cxn ang="0">
                  <a:pos x="229" y="609"/>
                </a:cxn>
                <a:cxn ang="0">
                  <a:pos x="202" y="646"/>
                </a:cxn>
                <a:cxn ang="0">
                  <a:pos x="189" y="691"/>
                </a:cxn>
                <a:cxn ang="0">
                  <a:pos x="195" y="738"/>
                </a:cxn>
                <a:cxn ang="0">
                  <a:pos x="210" y="797"/>
                </a:cxn>
                <a:cxn ang="0">
                  <a:pos x="218" y="847"/>
                </a:cxn>
                <a:cxn ang="0">
                  <a:pos x="216" y="896"/>
                </a:cxn>
                <a:cxn ang="0">
                  <a:pos x="202" y="940"/>
                </a:cxn>
                <a:cxn ang="0">
                  <a:pos x="182" y="984"/>
                </a:cxn>
                <a:cxn ang="0">
                  <a:pos x="148" y="1033"/>
                </a:cxn>
                <a:cxn ang="0">
                  <a:pos x="114" y="1064"/>
                </a:cxn>
                <a:cxn ang="0">
                  <a:pos x="79" y="1083"/>
                </a:cxn>
                <a:cxn ang="0">
                  <a:pos x="26" y="1093"/>
                </a:cxn>
              </a:cxnLst>
              <a:rect l="0" t="0" r="r" b="b"/>
              <a:pathLst>
                <a:path w="1707" h="1384">
                  <a:moveTo>
                    <a:pt x="0" y="1093"/>
                  </a:moveTo>
                  <a:lnTo>
                    <a:pt x="0" y="1383"/>
                  </a:lnTo>
                  <a:lnTo>
                    <a:pt x="1706" y="1383"/>
                  </a:lnTo>
                  <a:lnTo>
                    <a:pt x="1705" y="0"/>
                  </a:lnTo>
                  <a:lnTo>
                    <a:pt x="1553" y="0"/>
                  </a:lnTo>
                  <a:lnTo>
                    <a:pt x="1545" y="26"/>
                  </a:lnTo>
                  <a:lnTo>
                    <a:pt x="1545" y="45"/>
                  </a:lnTo>
                  <a:lnTo>
                    <a:pt x="1550" y="72"/>
                  </a:lnTo>
                  <a:lnTo>
                    <a:pt x="1559" y="100"/>
                  </a:lnTo>
                  <a:lnTo>
                    <a:pt x="1568" y="133"/>
                  </a:lnTo>
                  <a:lnTo>
                    <a:pt x="1572" y="160"/>
                  </a:lnTo>
                  <a:lnTo>
                    <a:pt x="1572" y="184"/>
                  </a:lnTo>
                  <a:lnTo>
                    <a:pt x="1569" y="210"/>
                  </a:lnTo>
                  <a:lnTo>
                    <a:pt x="1562" y="235"/>
                  </a:lnTo>
                  <a:lnTo>
                    <a:pt x="1545" y="259"/>
                  </a:lnTo>
                  <a:lnTo>
                    <a:pt x="1526" y="279"/>
                  </a:lnTo>
                  <a:lnTo>
                    <a:pt x="1506" y="298"/>
                  </a:lnTo>
                  <a:lnTo>
                    <a:pt x="1482" y="312"/>
                  </a:lnTo>
                  <a:lnTo>
                    <a:pt x="1454" y="322"/>
                  </a:lnTo>
                  <a:lnTo>
                    <a:pt x="1429" y="328"/>
                  </a:lnTo>
                  <a:lnTo>
                    <a:pt x="1394" y="329"/>
                  </a:lnTo>
                  <a:lnTo>
                    <a:pt x="1353" y="326"/>
                  </a:lnTo>
                  <a:lnTo>
                    <a:pt x="1326" y="322"/>
                  </a:lnTo>
                  <a:lnTo>
                    <a:pt x="1302" y="316"/>
                  </a:lnTo>
                  <a:lnTo>
                    <a:pt x="1280" y="303"/>
                  </a:lnTo>
                  <a:lnTo>
                    <a:pt x="1252" y="281"/>
                  </a:lnTo>
                  <a:lnTo>
                    <a:pt x="1235" y="260"/>
                  </a:lnTo>
                  <a:lnTo>
                    <a:pt x="1219" y="238"/>
                  </a:lnTo>
                  <a:lnTo>
                    <a:pt x="1210" y="214"/>
                  </a:lnTo>
                  <a:lnTo>
                    <a:pt x="1204" y="192"/>
                  </a:lnTo>
                  <a:lnTo>
                    <a:pt x="1204" y="167"/>
                  </a:lnTo>
                  <a:lnTo>
                    <a:pt x="1207" y="142"/>
                  </a:lnTo>
                  <a:lnTo>
                    <a:pt x="1213" y="119"/>
                  </a:lnTo>
                  <a:lnTo>
                    <a:pt x="1219" y="97"/>
                  </a:lnTo>
                  <a:lnTo>
                    <a:pt x="1226" y="73"/>
                  </a:lnTo>
                  <a:lnTo>
                    <a:pt x="1230" y="50"/>
                  </a:lnTo>
                  <a:lnTo>
                    <a:pt x="1230" y="29"/>
                  </a:lnTo>
                  <a:lnTo>
                    <a:pt x="1224" y="5"/>
                  </a:lnTo>
                  <a:lnTo>
                    <a:pt x="939" y="5"/>
                  </a:lnTo>
                  <a:lnTo>
                    <a:pt x="942" y="54"/>
                  </a:lnTo>
                  <a:lnTo>
                    <a:pt x="939" y="88"/>
                  </a:lnTo>
                  <a:lnTo>
                    <a:pt x="937" y="116"/>
                  </a:lnTo>
                  <a:lnTo>
                    <a:pt x="937" y="141"/>
                  </a:lnTo>
                  <a:lnTo>
                    <a:pt x="934" y="167"/>
                  </a:lnTo>
                  <a:lnTo>
                    <a:pt x="928" y="194"/>
                  </a:lnTo>
                  <a:lnTo>
                    <a:pt x="921" y="211"/>
                  </a:lnTo>
                  <a:lnTo>
                    <a:pt x="911" y="228"/>
                  </a:lnTo>
                  <a:lnTo>
                    <a:pt x="896" y="241"/>
                  </a:lnTo>
                  <a:lnTo>
                    <a:pt x="880" y="251"/>
                  </a:lnTo>
                  <a:lnTo>
                    <a:pt x="861" y="257"/>
                  </a:lnTo>
                  <a:lnTo>
                    <a:pt x="840" y="260"/>
                  </a:lnTo>
                  <a:lnTo>
                    <a:pt x="821" y="262"/>
                  </a:lnTo>
                  <a:lnTo>
                    <a:pt x="796" y="262"/>
                  </a:lnTo>
                  <a:lnTo>
                    <a:pt x="772" y="259"/>
                  </a:lnTo>
                  <a:lnTo>
                    <a:pt x="753" y="257"/>
                  </a:lnTo>
                  <a:lnTo>
                    <a:pt x="728" y="256"/>
                  </a:lnTo>
                  <a:lnTo>
                    <a:pt x="702" y="253"/>
                  </a:lnTo>
                  <a:lnTo>
                    <a:pt x="672" y="253"/>
                  </a:lnTo>
                  <a:lnTo>
                    <a:pt x="647" y="256"/>
                  </a:lnTo>
                  <a:lnTo>
                    <a:pt x="622" y="259"/>
                  </a:lnTo>
                  <a:lnTo>
                    <a:pt x="596" y="266"/>
                  </a:lnTo>
                  <a:lnTo>
                    <a:pt x="576" y="276"/>
                  </a:lnTo>
                  <a:lnTo>
                    <a:pt x="556" y="289"/>
                  </a:lnTo>
                  <a:lnTo>
                    <a:pt x="542" y="307"/>
                  </a:lnTo>
                  <a:lnTo>
                    <a:pt x="529" y="326"/>
                  </a:lnTo>
                  <a:lnTo>
                    <a:pt x="523" y="345"/>
                  </a:lnTo>
                  <a:lnTo>
                    <a:pt x="520" y="367"/>
                  </a:lnTo>
                  <a:lnTo>
                    <a:pt x="523" y="390"/>
                  </a:lnTo>
                  <a:lnTo>
                    <a:pt x="525" y="413"/>
                  </a:lnTo>
                  <a:lnTo>
                    <a:pt x="523" y="438"/>
                  </a:lnTo>
                  <a:lnTo>
                    <a:pt x="519" y="457"/>
                  </a:lnTo>
                  <a:lnTo>
                    <a:pt x="513" y="478"/>
                  </a:lnTo>
                  <a:lnTo>
                    <a:pt x="504" y="497"/>
                  </a:lnTo>
                  <a:lnTo>
                    <a:pt x="492" y="510"/>
                  </a:lnTo>
                  <a:lnTo>
                    <a:pt x="473" y="524"/>
                  </a:lnTo>
                  <a:lnTo>
                    <a:pt x="450" y="532"/>
                  </a:lnTo>
                  <a:lnTo>
                    <a:pt x="426" y="540"/>
                  </a:lnTo>
                  <a:lnTo>
                    <a:pt x="404" y="546"/>
                  </a:lnTo>
                  <a:lnTo>
                    <a:pt x="380" y="551"/>
                  </a:lnTo>
                  <a:lnTo>
                    <a:pt x="350" y="557"/>
                  </a:lnTo>
                  <a:lnTo>
                    <a:pt x="326" y="562"/>
                  </a:lnTo>
                  <a:lnTo>
                    <a:pt x="301" y="569"/>
                  </a:lnTo>
                  <a:lnTo>
                    <a:pt x="280" y="577"/>
                  </a:lnTo>
                  <a:lnTo>
                    <a:pt x="260" y="585"/>
                  </a:lnTo>
                  <a:lnTo>
                    <a:pt x="243" y="597"/>
                  </a:lnTo>
                  <a:lnTo>
                    <a:pt x="229" y="609"/>
                  </a:lnTo>
                  <a:lnTo>
                    <a:pt x="213" y="628"/>
                  </a:lnTo>
                  <a:lnTo>
                    <a:pt x="202" y="646"/>
                  </a:lnTo>
                  <a:lnTo>
                    <a:pt x="193" y="666"/>
                  </a:lnTo>
                  <a:lnTo>
                    <a:pt x="189" y="691"/>
                  </a:lnTo>
                  <a:lnTo>
                    <a:pt x="192" y="715"/>
                  </a:lnTo>
                  <a:lnTo>
                    <a:pt x="195" y="738"/>
                  </a:lnTo>
                  <a:lnTo>
                    <a:pt x="202" y="766"/>
                  </a:lnTo>
                  <a:lnTo>
                    <a:pt x="210" y="797"/>
                  </a:lnTo>
                  <a:lnTo>
                    <a:pt x="216" y="825"/>
                  </a:lnTo>
                  <a:lnTo>
                    <a:pt x="218" y="847"/>
                  </a:lnTo>
                  <a:lnTo>
                    <a:pt x="218" y="868"/>
                  </a:lnTo>
                  <a:lnTo>
                    <a:pt x="216" y="896"/>
                  </a:lnTo>
                  <a:lnTo>
                    <a:pt x="208" y="919"/>
                  </a:lnTo>
                  <a:lnTo>
                    <a:pt x="202" y="940"/>
                  </a:lnTo>
                  <a:lnTo>
                    <a:pt x="193" y="959"/>
                  </a:lnTo>
                  <a:lnTo>
                    <a:pt x="182" y="984"/>
                  </a:lnTo>
                  <a:lnTo>
                    <a:pt x="165" y="1012"/>
                  </a:lnTo>
                  <a:lnTo>
                    <a:pt x="148" y="1033"/>
                  </a:lnTo>
                  <a:lnTo>
                    <a:pt x="130" y="1049"/>
                  </a:lnTo>
                  <a:lnTo>
                    <a:pt x="114" y="1064"/>
                  </a:lnTo>
                  <a:lnTo>
                    <a:pt x="96" y="1075"/>
                  </a:lnTo>
                  <a:lnTo>
                    <a:pt x="79" y="1083"/>
                  </a:lnTo>
                  <a:lnTo>
                    <a:pt x="54" y="1089"/>
                  </a:lnTo>
                  <a:lnTo>
                    <a:pt x="26" y="1093"/>
                  </a:lnTo>
                  <a:lnTo>
                    <a:pt x="0" y="1093"/>
                  </a:lnTo>
                </a:path>
              </a:pathLst>
            </a:custGeom>
            <a:solidFill>
              <a:srgbClr val="00CCFF"/>
            </a:solidFill>
            <a:ln w="12700" cap="rnd" cmpd="sng">
              <a:solidFill>
                <a:srgbClr val="000000"/>
              </a:solidFill>
              <a:prstDash val="solid"/>
              <a:round/>
            </a:ln>
            <a:effectLst/>
          </p:spPr>
          <p:txBody>
            <a:bodyPr/>
            <a:lstStyle/>
            <a:p>
              <a:endParaRPr lang="zh-CN" altLang="en-US"/>
            </a:p>
          </p:txBody>
        </p:sp>
        <p:sp>
          <p:nvSpPr>
            <p:cNvPr id="87050" name="Rectangle 10"/>
            <p:cNvSpPr>
              <a:spLocks noChangeArrowheads="1"/>
            </p:cNvSpPr>
            <p:nvPr/>
          </p:nvSpPr>
          <p:spPr bwMode="auto">
            <a:xfrm>
              <a:off x="3494" y="2726"/>
              <a:ext cx="1061" cy="288"/>
            </a:xfrm>
            <a:prstGeom prst="rect">
              <a:avLst/>
            </a:prstGeom>
            <a:solidFill>
              <a:srgbClr val="00CCFF"/>
            </a:solidFill>
            <a:ln w="9525">
              <a:noFill/>
              <a:miter lim="800000"/>
            </a:ln>
            <a:effectLst/>
          </p:spPr>
          <p:txBody>
            <a:bodyPr wrap="none" lIns="92075" tIns="46038" rIns="92075" bIns="46038">
              <a:spAutoFit/>
            </a:bodyPr>
            <a:lstStyle/>
            <a:p>
              <a:pPr eaLnBrk="0" hangingPunct="0"/>
              <a:r>
                <a:rPr kumimoji="1" lang="en-US" altLang="zh-CN" sz="2400">
                  <a:solidFill>
                    <a:srgbClr val="1CDA2E"/>
                  </a:solidFill>
                  <a:effectLst>
                    <a:outerShdw blurRad="38100" dist="38100" dir="2700000" algn="tl">
                      <a:srgbClr val="000000"/>
                    </a:outerShdw>
                  </a:effectLst>
                  <a:ea typeface="楷体_GB2312" pitchFamily="49" charset="-122"/>
                </a:rPr>
                <a:t>Unit Testing</a:t>
              </a:r>
            </a:p>
          </p:txBody>
        </p:sp>
      </p:grpSp>
      <p:grpSp>
        <p:nvGrpSpPr>
          <p:cNvPr id="4" name="Group 11"/>
          <p:cNvGrpSpPr/>
          <p:nvPr/>
        </p:nvGrpSpPr>
        <p:grpSpPr bwMode="auto">
          <a:xfrm>
            <a:off x="4770438" y="1720850"/>
            <a:ext cx="2697162" cy="2624138"/>
            <a:chOff x="2960" y="724"/>
            <a:chExt cx="1699" cy="1653"/>
          </a:xfrm>
        </p:grpSpPr>
        <p:sp>
          <p:nvSpPr>
            <p:cNvPr id="87052" name="Freeform 12"/>
            <p:cNvSpPr/>
            <p:nvPr/>
          </p:nvSpPr>
          <p:spPr bwMode="auto">
            <a:xfrm>
              <a:off x="2960" y="724"/>
              <a:ext cx="1699" cy="1653"/>
            </a:xfrm>
            <a:custGeom>
              <a:avLst/>
              <a:gdLst/>
              <a:ahLst/>
              <a:cxnLst>
                <a:cxn ang="0">
                  <a:pos x="0" y="0"/>
                </a:cxn>
                <a:cxn ang="0">
                  <a:pos x="1698" y="1319"/>
                </a:cxn>
                <a:cxn ang="0">
                  <a:pos x="1545" y="1331"/>
                </a:cxn>
                <a:cxn ang="0">
                  <a:pos x="1540" y="1360"/>
                </a:cxn>
                <a:cxn ang="0">
                  <a:pos x="1548" y="1397"/>
                </a:cxn>
                <a:cxn ang="0">
                  <a:pos x="1560" y="1441"/>
                </a:cxn>
                <a:cxn ang="0">
                  <a:pos x="1567" y="1484"/>
                </a:cxn>
                <a:cxn ang="0">
                  <a:pos x="1564" y="1524"/>
                </a:cxn>
                <a:cxn ang="0">
                  <a:pos x="1552" y="1563"/>
                </a:cxn>
                <a:cxn ang="0">
                  <a:pos x="1524" y="1596"/>
                </a:cxn>
                <a:cxn ang="0">
                  <a:pos x="1493" y="1622"/>
                </a:cxn>
                <a:cxn ang="0">
                  <a:pos x="1455" y="1640"/>
                </a:cxn>
                <a:cxn ang="0">
                  <a:pos x="1406" y="1650"/>
                </a:cxn>
                <a:cxn ang="0">
                  <a:pos x="1364" y="1652"/>
                </a:cxn>
                <a:cxn ang="0">
                  <a:pos x="1327" y="1647"/>
                </a:cxn>
                <a:cxn ang="0">
                  <a:pos x="1289" y="1635"/>
                </a:cxn>
                <a:cxn ang="0">
                  <a:pos x="1258" y="1615"/>
                </a:cxn>
                <a:cxn ang="0">
                  <a:pos x="1228" y="1584"/>
                </a:cxn>
                <a:cxn ang="0">
                  <a:pos x="1205" y="1550"/>
                </a:cxn>
                <a:cxn ang="0">
                  <a:pos x="1191" y="1503"/>
                </a:cxn>
                <a:cxn ang="0">
                  <a:pos x="1197" y="1456"/>
                </a:cxn>
                <a:cxn ang="0">
                  <a:pos x="1209" y="1409"/>
                </a:cxn>
                <a:cxn ang="0">
                  <a:pos x="1219" y="1362"/>
                </a:cxn>
                <a:cxn ang="0">
                  <a:pos x="1218" y="1340"/>
                </a:cxn>
                <a:cxn ang="0">
                  <a:pos x="931" y="1328"/>
                </a:cxn>
                <a:cxn ang="0">
                  <a:pos x="934" y="1250"/>
                </a:cxn>
                <a:cxn ang="0">
                  <a:pos x="928" y="1198"/>
                </a:cxn>
                <a:cxn ang="0">
                  <a:pos x="916" y="1167"/>
                </a:cxn>
                <a:cxn ang="0">
                  <a:pos x="892" y="1142"/>
                </a:cxn>
                <a:cxn ang="0">
                  <a:pos x="860" y="1126"/>
                </a:cxn>
                <a:cxn ang="0">
                  <a:pos x="820" y="1122"/>
                </a:cxn>
                <a:cxn ang="0">
                  <a:pos x="763" y="1125"/>
                </a:cxn>
                <a:cxn ang="0">
                  <a:pos x="708" y="1129"/>
                </a:cxn>
                <a:cxn ang="0">
                  <a:pos x="652" y="1129"/>
                </a:cxn>
                <a:cxn ang="0">
                  <a:pos x="596" y="1119"/>
                </a:cxn>
                <a:cxn ang="0">
                  <a:pos x="554" y="1094"/>
                </a:cxn>
                <a:cxn ang="0">
                  <a:pos x="529" y="1060"/>
                </a:cxn>
                <a:cxn ang="0">
                  <a:pos x="518" y="1014"/>
                </a:cxn>
                <a:cxn ang="0">
                  <a:pos x="520" y="963"/>
                </a:cxn>
                <a:cxn ang="0">
                  <a:pos x="512" y="916"/>
                </a:cxn>
                <a:cxn ang="0">
                  <a:pos x="501" y="886"/>
                </a:cxn>
                <a:cxn ang="0">
                  <a:pos x="483" y="867"/>
                </a:cxn>
                <a:cxn ang="0">
                  <a:pos x="442" y="848"/>
                </a:cxn>
                <a:cxn ang="0">
                  <a:pos x="387" y="833"/>
                </a:cxn>
                <a:cxn ang="0">
                  <a:pos x="327" y="823"/>
                </a:cxn>
                <a:cxn ang="0">
                  <a:pos x="281" y="808"/>
                </a:cxn>
                <a:cxn ang="0">
                  <a:pos x="241" y="786"/>
                </a:cxn>
                <a:cxn ang="0">
                  <a:pos x="209" y="755"/>
                </a:cxn>
                <a:cxn ang="0">
                  <a:pos x="188" y="717"/>
                </a:cxn>
                <a:cxn ang="0">
                  <a:pos x="185" y="674"/>
                </a:cxn>
                <a:cxn ang="0">
                  <a:pos x="197" y="627"/>
                </a:cxn>
                <a:cxn ang="0">
                  <a:pos x="208" y="574"/>
                </a:cxn>
                <a:cxn ang="0">
                  <a:pos x="216" y="524"/>
                </a:cxn>
                <a:cxn ang="0">
                  <a:pos x="208" y="474"/>
                </a:cxn>
                <a:cxn ang="0">
                  <a:pos x="187" y="429"/>
                </a:cxn>
                <a:cxn ang="0">
                  <a:pos x="166" y="401"/>
                </a:cxn>
                <a:cxn ang="0">
                  <a:pos x="140" y="376"/>
                </a:cxn>
                <a:cxn ang="0">
                  <a:pos x="109" y="358"/>
                </a:cxn>
                <a:cxn ang="0">
                  <a:pos x="69" y="346"/>
                </a:cxn>
                <a:cxn ang="0">
                  <a:pos x="22" y="345"/>
                </a:cxn>
              </a:cxnLst>
              <a:rect l="0" t="0" r="r" b="b"/>
              <a:pathLst>
                <a:path w="1699" h="1653">
                  <a:moveTo>
                    <a:pt x="0" y="345"/>
                  </a:moveTo>
                  <a:lnTo>
                    <a:pt x="0" y="0"/>
                  </a:lnTo>
                  <a:lnTo>
                    <a:pt x="1697" y="0"/>
                  </a:lnTo>
                  <a:lnTo>
                    <a:pt x="1698" y="1319"/>
                  </a:lnTo>
                  <a:lnTo>
                    <a:pt x="1551" y="1319"/>
                  </a:lnTo>
                  <a:lnTo>
                    <a:pt x="1545" y="1331"/>
                  </a:lnTo>
                  <a:lnTo>
                    <a:pt x="1540" y="1347"/>
                  </a:lnTo>
                  <a:lnTo>
                    <a:pt x="1540" y="1360"/>
                  </a:lnTo>
                  <a:lnTo>
                    <a:pt x="1542" y="1376"/>
                  </a:lnTo>
                  <a:lnTo>
                    <a:pt x="1548" y="1397"/>
                  </a:lnTo>
                  <a:lnTo>
                    <a:pt x="1554" y="1423"/>
                  </a:lnTo>
                  <a:lnTo>
                    <a:pt x="1560" y="1441"/>
                  </a:lnTo>
                  <a:lnTo>
                    <a:pt x="1564" y="1463"/>
                  </a:lnTo>
                  <a:lnTo>
                    <a:pt x="1567" y="1484"/>
                  </a:lnTo>
                  <a:lnTo>
                    <a:pt x="1567" y="1504"/>
                  </a:lnTo>
                  <a:lnTo>
                    <a:pt x="1564" y="1524"/>
                  </a:lnTo>
                  <a:lnTo>
                    <a:pt x="1560" y="1544"/>
                  </a:lnTo>
                  <a:lnTo>
                    <a:pt x="1552" y="1563"/>
                  </a:lnTo>
                  <a:lnTo>
                    <a:pt x="1540" y="1578"/>
                  </a:lnTo>
                  <a:lnTo>
                    <a:pt x="1524" y="1596"/>
                  </a:lnTo>
                  <a:lnTo>
                    <a:pt x="1508" y="1609"/>
                  </a:lnTo>
                  <a:lnTo>
                    <a:pt x="1493" y="1622"/>
                  </a:lnTo>
                  <a:lnTo>
                    <a:pt x="1476" y="1633"/>
                  </a:lnTo>
                  <a:lnTo>
                    <a:pt x="1455" y="1640"/>
                  </a:lnTo>
                  <a:lnTo>
                    <a:pt x="1430" y="1647"/>
                  </a:lnTo>
                  <a:lnTo>
                    <a:pt x="1406" y="1650"/>
                  </a:lnTo>
                  <a:lnTo>
                    <a:pt x="1386" y="1652"/>
                  </a:lnTo>
                  <a:lnTo>
                    <a:pt x="1364" y="1652"/>
                  </a:lnTo>
                  <a:lnTo>
                    <a:pt x="1343" y="1650"/>
                  </a:lnTo>
                  <a:lnTo>
                    <a:pt x="1327" y="1647"/>
                  </a:lnTo>
                  <a:lnTo>
                    <a:pt x="1308" y="1641"/>
                  </a:lnTo>
                  <a:lnTo>
                    <a:pt x="1289" y="1635"/>
                  </a:lnTo>
                  <a:lnTo>
                    <a:pt x="1274" y="1627"/>
                  </a:lnTo>
                  <a:lnTo>
                    <a:pt x="1258" y="1615"/>
                  </a:lnTo>
                  <a:lnTo>
                    <a:pt x="1243" y="1600"/>
                  </a:lnTo>
                  <a:lnTo>
                    <a:pt x="1228" y="1584"/>
                  </a:lnTo>
                  <a:lnTo>
                    <a:pt x="1215" y="1568"/>
                  </a:lnTo>
                  <a:lnTo>
                    <a:pt x="1205" y="1550"/>
                  </a:lnTo>
                  <a:lnTo>
                    <a:pt x="1197" y="1528"/>
                  </a:lnTo>
                  <a:lnTo>
                    <a:pt x="1191" y="1503"/>
                  </a:lnTo>
                  <a:lnTo>
                    <a:pt x="1191" y="1479"/>
                  </a:lnTo>
                  <a:lnTo>
                    <a:pt x="1197" y="1456"/>
                  </a:lnTo>
                  <a:lnTo>
                    <a:pt x="1203" y="1432"/>
                  </a:lnTo>
                  <a:lnTo>
                    <a:pt x="1209" y="1409"/>
                  </a:lnTo>
                  <a:lnTo>
                    <a:pt x="1216" y="1382"/>
                  </a:lnTo>
                  <a:lnTo>
                    <a:pt x="1219" y="1362"/>
                  </a:lnTo>
                  <a:lnTo>
                    <a:pt x="1219" y="1350"/>
                  </a:lnTo>
                  <a:lnTo>
                    <a:pt x="1218" y="1340"/>
                  </a:lnTo>
                  <a:lnTo>
                    <a:pt x="1213" y="1328"/>
                  </a:lnTo>
                  <a:lnTo>
                    <a:pt x="931" y="1328"/>
                  </a:lnTo>
                  <a:lnTo>
                    <a:pt x="935" y="1278"/>
                  </a:lnTo>
                  <a:lnTo>
                    <a:pt x="934" y="1250"/>
                  </a:lnTo>
                  <a:lnTo>
                    <a:pt x="931" y="1223"/>
                  </a:lnTo>
                  <a:lnTo>
                    <a:pt x="928" y="1198"/>
                  </a:lnTo>
                  <a:lnTo>
                    <a:pt x="923" y="1182"/>
                  </a:lnTo>
                  <a:lnTo>
                    <a:pt x="916" y="1167"/>
                  </a:lnTo>
                  <a:lnTo>
                    <a:pt x="907" y="1154"/>
                  </a:lnTo>
                  <a:lnTo>
                    <a:pt x="892" y="1142"/>
                  </a:lnTo>
                  <a:lnTo>
                    <a:pt x="876" y="1132"/>
                  </a:lnTo>
                  <a:lnTo>
                    <a:pt x="860" y="1126"/>
                  </a:lnTo>
                  <a:lnTo>
                    <a:pt x="845" y="1123"/>
                  </a:lnTo>
                  <a:lnTo>
                    <a:pt x="820" y="1122"/>
                  </a:lnTo>
                  <a:lnTo>
                    <a:pt x="791" y="1122"/>
                  </a:lnTo>
                  <a:lnTo>
                    <a:pt x="763" y="1125"/>
                  </a:lnTo>
                  <a:lnTo>
                    <a:pt x="732" y="1126"/>
                  </a:lnTo>
                  <a:lnTo>
                    <a:pt x="708" y="1129"/>
                  </a:lnTo>
                  <a:lnTo>
                    <a:pt x="677" y="1131"/>
                  </a:lnTo>
                  <a:lnTo>
                    <a:pt x="652" y="1129"/>
                  </a:lnTo>
                  <a:lnTo>
                    <a:pt x="630" y="1126"/>
                  </a:lnTo>
                  <a:lnTo>
                    <a:pt x="596" y="1119"/>
                  </a:lnTo>
                  <a:lnTo>
                    <a:pt x="574" y="1109"/>
                  </a:lnTo>
                  <a:lnTo>
                    <a:pt x="554" y="1094"/>
                  </a:lnTo>
                  <a:lnTo>
                    <a:pt x="540" y="1078"/>
                  </a:lnTo>
                  <a:lnTo>
                    <a:pt x="529" y="1060"/>
                  </a:lnTo>
                  <a:lnTo>
                    <a:pt x="520" y="1038"/>
                  </a:lnTo>
                  <a:lnTo>
                    <a:pt x="518" y="1014"/>
                  </a:lnTo>
                  <a:lnTo>
                    <a:pt x="518" y="985"/>
                  </a:lnTo>
                  <a:lnTo>
                    <a:pt x="520" y="963"/>
                  </a:lnTo>
                  <a:lnTo>
                    <a:pt x="518" y="941"/>
                  </a:lnTo>
                  <a:lnTo>
                    <a:pt x="512" y="916"/>
                  </a:lnTo>
                  <a:lnTo>
                    <a:pt x="508" y="901"/>
                  </a:lnTo>
                  <a:lnTo>
                    <a:pt x="501" y="886"/>
                  </a:lnTo>
                  <a:lnTo>
                    <a:pt x="492" y="876"/>
                  </a:lnTo>
                  <a:lnTo>
                    <a:pt x="483" y="867"/>
                  </a:lnTo>
                  <a:lnTo>
                    <a:pt x="464" y="858"/>
                  </a:lnTo>
                  <a:lnTo>
                    <a:pt x="442" y="848"/>
                  </a:lnTo>
                  <a:lnTo>
                    <a:pt x="417" y="841"/>
                  </a:lnTo>
                  <a:lnTo>
                    <a:pt x="387" y="833"/>
                  </a:lnTo>
                  <a:lnTo>
                    <a:pt x="358" y="827"/>
                  </a:lnTo>
                  <a:lnTo>
                    <a:pt x="327" y="823"/>
                  </a:lnTo>
                  <a:lnTo>
                    <a:pt x="305" y="816"/>
                  </a:lnTo>
                  <a:lnTo>
                    <a:pt x="281" y="808"/>
                  </a:lnTo>
                  <a:lnTo>
                    <a:pt x="258" y="799"/>
                  </a:lnTo>
                  <a:lnTo>
                    <a:pt x="241" y="786"/>
                  </a:lnTo>
                  <a:lnTo>
                    <a:pt x="222" y="770"/>
                  </a:lnTo>
                  <a:lnTo>
                    <a:pt x="209" y="755"/>
                  </a:lnTo>
                  <a:lnTo>
                    <a:pt x="197" y="738"/>
                  </a:lnTo>
                  <a:lnTo>
                    <a:pt x="188" y="717"/>
                  </a:lnTo>
                  <a:lnTo>
                    <a:pt x="185" y="695"/>
                  </a:lnTo>
                  <a:lnTo>
                    <a:pt x="185" y="674"/>
                  </a:lnTo>
                  <a:lnTo>
                    <a:pt x="190" y="655"/>
                  </a:lnTo>
                  <a:lnTo>
                    <a:pt x="197" y="627"/>
                  </a:lnTo>
                  <a:lnTo>
                    <a:pt x="205" y="599"/>
                  </a:lnTo>
                  <a:lnTo>
                    <a:pt x="208" y="574"/>
                  </a:lnTo>
                  <a:lnTo>
                    <a:pt x="213" y="549"/>
                  </a:lnTo>
                  <a:lnTo>
                    <a:pt x="216" y="524"/>
                  </a:lnTo>
                  <a:lnTo>
                    <a:pt x="213" y="498"/>
                  </a:lnTo>
                  <a:lnTo>
                    <a:pt x="208" y="474"/>
                  </a:lnTo>
                  <a:lnTo>
                    <a:pt x="199" y="451"/>
                  </a:lnTo>
                  <a:lnTo>
                    <a:pt x="187" y="429"/>
                  </a:lnTo>
                  <a:lnTo>
                    <a:pt x="174" y="411"/>
                  </a:lnTo>
                  <a:lnTo>
                    <a:pt x="166" y="401"/>
                  </a:lnTo>
                  <a:lnTo>
                    <a:pt x="153" y="387"/>
                  </a:lnTo>
                  <a:lnTo>
                    <a:pt x="140" y="376"/>
                  </a:lnTo>
                  <a:lnTo>
                    <a:pt x="127" y="367"/>
                  </a:lnTo>
                  <a:lnTo>
                    <a:pt x="109" y="358"/>
                  </a:lnTo>
                  <a:lnTo>
                    <a:pt x="91" y="352"/>
                  </a:lnTo>
                  <a:lnTo>
                    <a:pt x="69" y="346"/>
                  </a:lnTo>
                  <a:lnTo>
                    <a:pt x="44" y="345"/>
                  </a:lnTo>
                  <a:lnTo>
                    <a:pt x="22" y="345"/>
                  </a:lnTo>
                  <a:lnTo>
                    <a:pt x="0" y="345"/>
                  </a:lnTo>
                </a:path>
              </a:pathLst>
            </a:custGeom>
            <a:solidFill>
              <a:srgbClr val="CC99FF"/>
            </a:solidFill>
            <a:ln w="12700" cap="rnd" cmpd="sng">
              <a:solidFill>
                <a:srgbClr val="000000"/>
              </a:solidFill>
              <a:prstDash val="solid"/>
              <a:round/>
            </a:ln>
            <a:effectLst/>
          </p:spPr>
          <p:txBody>
            <a:bodyPr/>
            <a:lstStyle/>
            <a:p>
              <a:endParaRPr lang="zh-CN" altLang="en-US"/>
            </a:p>
          </p:txBody>
        </p:sp>
        <p:sp>
          <p:nvSpPr>
            <p:cNvPr id="87053" name="Rectangle 13"/>
            <p:cNvSpPr>
              <a:spLocks noChangeArrowheads="1"/>
            </p:cNvSpPr>
            <p:nvPr/>
          </p:nvSpPr>
          <p:spPr bwMode="auto">
            <a:xfrm>
              <a:off x="3446" y="1190"/>
              <a:ext cx="1061" cy="288"/>
            </a:xfrm>
            <a:prstGeom prst="rect">
              <a:avLst/>
            </a:prstGeom>
            <a:solidFill>
              <a:srgbClr val="CC99FF"/>
            </a:solidFill>
            <a:ln w="9525">
              <a:noFill/>
              <a:miter lim="800000"/>
            </a:ln>
            <a:effectLst/>
          </p:spPr>
          <p:txBody>
            <a:bodyPr wrap="none" lIns="92075" tIns="46038" rIns="92075" bIns="46038">
              <a:spAutoFit/>
            </a:bodyPr>
            <a:lstStyle/>
            <a:p>
              <a:pPr eaLnBrk="0" hangingPunct="0"/>
              <a:r>
                <a:rPr kumimoji="1" lang="en-US" altLang="zh-CN" sz="2400">
                  <a:solidFill>
                    <a:schemeClr val="bg1"/>
                  </a:solidFill>
                  <a:effectLst>
                    <a:outerShdw blurRad="38100" dist="38100" dir="2700000" algn="tl">
                      <a:srgbClr val="000000"/>
                    </a:outerShdw>
                  </a:effectLst>
                  <a:ea typeface="楷体_GB2312" pitchFamily="49" charset="-122"/>
                </a:rPr>
                <a:t>Unit Testing</a:t>
              </a:r>
            </a:p>
          </p:txBody>
        </p:sp>
      </p:grpSp>
      <p:grpSp>
        <p:nvGrpSpPr>
          <p:cNvPr id="5" name="Group 14"/>
          <p:cNvGrpSpPr/>
          <p:nvPr/>
        </p:nvGrpSpPr>
        <p:grpSpPr bwMode="auto">
          <a:xfrm>
            <a:off x="2062163" y="3387725"/>
            <a:ext cx="2697162" cy="2622550"/>
            <a:chOff x="1254" y="1774"/>
            <a:chExt cx="1699" cy="1652"/>
          </a:xfrm>
        </p:grpSpPr>
        <p:sp>
          <p:nvSpPr>
            <p:cNvPr id="87055" name="Freeform 15"/>
            <p:cNvSpPr/>
            <p:nvPr/>
          </p:nvSpPr>
          <p:spPr bwMode="auto">
            <a:xfrm>
              <a:off x="1254" y="1774"/>
              <a:ext cx="1699" cy="1652"/>
            </a:xfrm>
            <a:custGeom>
              <a:avLst/>
              <a:gdLst/>
              <a:ahLst/>
              <a:cxnLst>
                <a:cxn ang="0">
                  <a:pos x="1698" y="1651"/>
                </a:cxn>
                <a:cxn ang="0">
                  <a:pos x="0" y="332"/>
                </a:cxn>
                <a:cxn ang="0">
                  <a:pos x="153" y="321"/>
                </a:cxn>
                <a:cxn ang="0">
                  <a:pos x="158" y="291"/>
                </a:cxn>
                <a:cxn ang="0">
                  <a:pos x="151" y="254"/>
                </a:cxn>
                <a:cxn ang="0">
                  <a:pos x="139" y="210"/>
                </a:cxn>
                <a:cxn ang="0">
                  <a:pos x="131" y="167"/>
                </a:cxn>
                <a:cxn ang="0">
                  <a:pos x="133" y="128"/>
                </a:cxn>
                <a:cxn ang="0">
                  <a:pos x="146" y="88"/>
                </a:cxn>
                <a:cxn ang="0">
                  <a:pos x="174" y="56"/>
                </a:cxn>
                <a:cxn ang="0">
                  <a:pos x="205" y="29"/>
                </a:cxn>
                <a:cxn ang="0">
                  <a:pos x="243" y="10"/>
                </a:cxn>
                <a:cxn ang="0">
                  <a:pos x="292" y="1"/>
                </a:cxn>
                <a:cxn ang="0">
                  <a:pos x="335" y="0"/>
                </a:cxn>
                <a:cxn ang="0">
                  <a:pos x="371" y="4"/>
                </a:cxn>
                <a:cxn ang="0">
                  <a:pos x="410" y="16"/>
                </a:cxn>
                <a:cxn ang="0">
                  <a:pos x="441" y="36"/>
                </a:cxn>
                <a:cxn ang="0">
                  <a:pos x="470" y="67"/>
                </a:cxn>
                <a:cxn ang="0">
                  <a:pos x="494" y="101"/>
                </a:cxn>
                <a:cxn ang="0">
                  <a:pos x="507" y="148"/>
                </a:cxn>
                <a:cxn ang="0">
                  <a:pos x="501" y="195"/>
                </a:cxn>
                <a:cxn ang="0">
                  <a:pos x="489" y="243"/>
                </a:cxn>
                <a:cxn ang="0">
                  <a:pos x="478" y="290"/>
                </a:cxn>
                <a:cxn ang="0">
                  <a:pos x="480" y="312"/>
                </a:cxn>
                <a:cxn ang="0">
                  <a:pos x="766" y="323"/>
                </a:cxn>
                <a:cxn ang="0">
                  <a:pos x="759" y="410"/>
                </a:cxn>
                <a:cxn ang="0">
                  <a:pos x="762" y="462"/>
                </a:cxn>
                <a:cxn ang="0">
                  <a:pos x="769" y="515"/>
                </a:cxn>
                <a:cxn ang="0">
                  <a:pos x="788" y="547"/>
                </a:cxn>
                <a:cxn ang="0">
                  <a:pos x="819" y="571"/>
                </a:cxn>
                <a:cxn ang="0">
                  <a:pos x="857" y="581"/>
                </a:cxn>
                <a:cxn ang="0">
                  <a:pos x="902" y="583"/>
                </a:cxn>
                <a:cxn ang="0">
                  <a:pos x="944" y="578"/>
                </a:cxn>
                <a:cxn ang="0">
                  <a:pos x="997" y="572"/>
                </a:cxn>
                <a:cxn ang="0">
                  <a:pos x="1052" y="575"/>
                </a:cxn>
                <a:cxn ang="0">
                  <a:pos x="1102" y="588"/>
                </a:cxn>
                <a:cxn ang="0">
                  <a:pos x="1143" y="612"/>
                </a:cxn>
                <a:cxn ang="0">
                  <a:pos x="1168" y="647"/>
                </a:cxn>
                <a:cxn ang="0">
                  <a:pos x="1179" y="688"/>
                </a:cxn>
                <a:cxn ang="0">
                  <a:pos x="1174" y="736"/>
                </a:cxn>
                <a:cxn ang="0">
                  <a:pos x="1179" y="780"/>
                </a:cxn>
                <a:cxn ang="0">
                  <a:pos x="1195" y="818"/>
                </a:cxn>
                <a:cxn ang="0">
                  <a:pos x="1224" y="845"/>
                </a:cxn>
                <a:cxn ang="0">
                  <a:pos x="1273" y="861"/>
                </a:cxn>
                <a:cxn ang="0">
                  <a:pos x="1318" y="872"/>
                </a:cxn>
                <a:cxn ang="0">
                  <a:pos x="1373" y="883"/>
                </a:cxn>
                <a:cxn ang="0">
                  <a:pos x="1419" y="897"/>
                </a:cxn>
                <a:cxn ang="0">
                  <a:pos x="1455" y="918"/>
                </a:cxn>
                <a:cxn ang="0">
                  <a:pos x="1486" y="949"/>
                </a:cxn>
                <a:cxn ang="0">
                  <a:pos x="1506" y="986"/>
                </a:cxn>
                <a:cxn ang="0">
                  <a:pos x="1507" y="1037"/>
                </a:cxn>
                <a:cxn ang="0">
                  <a:pos x="1497" y="1087"/>
                </a:cxn>
                <a:cxn ang="0">
                  <a:pos x="1482" y="1146"/>
                </a:cxn>
                <a:cxn ang="0">
                  <a:pos x="1479" y="1189"/>
                </a:cxn>
                <a:cxn ang="0">
                  <a:pos x="1489" y="1240"/>
                </a:cxn>
                <a:cxn ang="0">
                  <a:pos x="1508" y="1276"/>
                </a:cxn>
                <a:cxn ang="0">
                  <a:pos x="1539" y="1314"/>
                </a:cxn>
                <a:cxn ang="0">
                  <a:pos x="1581" y="1343"/>
                </a:cxn>
                <a:cxn ang="0">
                  <a:pos x="1623" y="1357"/>
                </a:cxn>
                <a:cxn ang="0">
                  <a:pos x="1672" y="1361"/>
                </a:cxn>
              </a:cxnLst>
              <a:rect l="0" t="0" r="r" b="b"/>
              <a:pathLst>
                <a:path w="1699" h="1652">
                  <a:moveTo>
                    <a:pt x="1698" y="1360"/>
                  </a:moveTo>
                  <a:lnTo>
                    <a:pt x="1698" y="1651"/>
                  </a:lnTo>
                  <a:lnTo>
                    <a:pt x="2" y="1651"/>
                  </a:lnTo>
                  <a:lnTo>
                    <a:pt x="0" y="332"/>
                  </a:lnTo>
                  <a:lnTo>
                    <a:pt x="148" y="332"/>
                  </a:lnTo>
                  <a:lnTo>
                    <a:pt x="153" y="321"/>
                  </a:lnTo>
                  <a:lnTo>
                    <a:pt x="158" y="304"/>
                  </a:lnTo>
                  <a:lnTo>
                    <a:pt x="158" y="291"/>
                  </a:lnTo>
                  <a:lnTo>
                    <a:pt x="156" y="275"/>
                  </a:lnTo>
                  <a:lnTo>
                    <a:pt x="151" y="254"/>
                  </a:lnTo>
                  <a:lnTo>
                    <a:pt x="145" y="228"/>
                  </a:lnTo>
                  <a:lnTo>
                    <a:pt x="139" y="210"/>
                  </a:lnTo>
                  <a:lnTo>
                    <a:pt x="133" y="188"/>
                  </a:lnTo>
                  <a:lnTo>
                    <a:pt x="131" y="167"/>
                  </a:lnTo>
                  <a:lnTo>
                    <a:pt x="131" y="147"/>
                  </a:lnTo>
                  <a:lnTo>
                    <a:pt x="133" y="128"/>
                  </a:lnTo>
                  <a:lnTo>
                    <a:pt x="139" y="107"/>
                  </a:lnTo>
                  <a:lnTo>
                    <a:pt x="146" y="88"/>
                  </a:lnTo>
                  <a:lnTo>
                    <a:pt x="158" y="73"/>
                  </a:lnTo>
                  <a:lnTo>
                    <a:pt x="174" y="56"/>
                  </a:lnTo>
                  <a:lnTo>
                    <a:pt x="189" y="42"/>
                  </a:lnTo>
                  <a:lnTo>
                    <a:pt x="205" y="29"/>
                  </a:lnTo>
                  <a:lnTo>
                    <a:pt x="223" y="19"/>
                  </a:lnTo>
                  <a:lnTo>
                    <a:pt x="243" y="10"/>
                  </a:lnTo>
                  <a:lnTo>
                    <a:pt x="267" y="4"/>
                  </a:lnTo>
                  <a:lnTo>
                    <a:pt x="292" y="1"/>
                  </a:lnTo>
                  <a:lnTo>
                    <a:pt x="313" y="0"/>
                  </a:lnTo>
                  <a:lnTo>
                    <a:pt x="335" y="0"/>
                  </a:lnTo>
                  <a:lnTo>
                    <a:pt x="355" y="1"/>
                  </a:lnTo>
                  <a:lnTo>
                    <a:pt x="371" y="4"/>
                  </a:lnTo>
                  <a:lnTo>
                    <a:pt x="391" y="10"/>
                  </a:lnTo>
                  <a:lnTo>
                    <a:pt x="410" y="16"/>
                  </a:lnTo>
                  <a:lnTo>
                    <a:pt x="424" y="25"/>
                  </a:lnTo>
                  <a:lnTo>
                    <a:pt x="441" y="36"/>
                  </a:lnTo>
                  <a:lnTo>
                    <a:pt x="455" y="51"/>
                  </a:lnTo>
                  <a:lnTo>
                    <a:pt x="470" y="67"/>
                  </a:lnTo>
                  <a:lnTo>
                    <a:pt x="483" y="84"/>
                  </a:lnTo>
                  <a:lnTo>
                    <a:pt x="494" y="101"/>
                  </a:lnTo>
                  <a:lnTo>
                    <a:pt x="501" y="123"/>
                  </a:lnTo>
                  <a:lnTo>
                    <a:pt x="507" y="148"/>
                  </a:lnTo>
                  <a:lnTo>
                    <a:pt x="507" y="172"/>
                  </a:lnTo>
                  <a:lnTo>
                    <a:pt x="501" y="195"/>
                  </a:lnTo>
                  <a:lnTo>
                    <a:pt x="495" y="219"/>
                  </a:lnTo>
                  <a:lnTo>
                    <a:pt x="489" y="243"/>
                  </a:lnTo>
                  <a:lnTo>
                    <a:pt x="482" y="269"/>
                  </a:lnTo>
                  <a:lnTo>
                    <a:pt x="478" y="290"/>
                  </a:lnTo>
                  <a:lnTo>
                    <a:pt x="478" y="301"/>
                  </a:lnTo>
                  <a:lnTo>
                    <a:pt x="480" y="312"/>
                  </a:lnTo>
                  <a:lnTo>
                    <a:pt x="485" y="323"/>
                  </a:lnTo>
                  <a:lnTo>
                    <a:pt x="766" y="323"/>
                  </a:lnTo>
                  <a:lnTo>
                    <a:pt x="760" y="378"/>
                  </a:lnTo>
                  <a:lnTo>
                    <a:pt x="759" y="410"/>
                  </a:lnTo>
                  <a:lnTo>
                    <a:pt x="760" y="437"/>
                  </a:lnTo>
                  <a:lnTo>
                    <a:pt x="762" y="462"/>
                  </a:lnTo>
                  <a:lnTo>
                    <a:pt x="765" y="488"/>
                  </a:lnTo>
                  <a:lnTo>
                    <a:pt x="769" y="515"/>
                  </a:lnTo>
                  <a:lnTo>
                    <a:pt x="778" y="532"/>
                  </a:lnTo>
                  <a:lnTo>
                    <a:pt x="788" y="547"/>
                  </a:lnTo>
                  <a:lnTo>
                    <a:pt x="802" y="560"/>
                  </a:lnTo>
                  <a:lnTo>
                    <a:pt x="819" y="571"/>
                  </a:lnTo>
                  <a:lnTo>
                    <a:pt x="838" y="578"/>
                  </a:lnTo>
                  <a:lnTo>
                    <a:pt x="857" y="581"/>
                  </a:lnTo>
                  <a:lnTo>
                    <a:pt x="878" y="583"/>
                  </a:lnTo>
                  <a:lnTo>
                    <a:pt x="902" y="583"/>
                  </a:lnTo>
                  <a:lnTo>
                    <a:pt x="927" y="580"/>
                  </a:lnTo>
                  <a:lnTo>
                    <a:pt x="944" y="578"/>
                  </a:lnTo>
                  <a:lnTo>
                    <a:pt x="971" y="575"/>
                  </a:lnTo>
                  <a:lnTo>
                    <a:pt x="997" y="572"/>
                  </a:lnTo>
                  <a:lnTo>
                    <a:pt x="1027" y="572"/>
                  </a:lnTo>
                  <a:lnTo>
                    <a:pt x="1052" y="575"/>
                  </a:lnTo>
                  <a:lnTo>
                    <a:pt x="1077" y="580"/>
                  </a:lnTo>
                  <a:lnTo>
                    <a:pt x="1102" y="588"/>
                  </a:lnTo>
                  <a:lnTo>
                    <a:pt x="1123" y="597"/>
                  </a:lnTo>
                  <a:lnTo>
                    <a:pt x="1143" y="612"/>
                  </a:lnTo>
                  <a:lnTo>
                    <a:pt x="1156" y="628"/>
                  </a:lnTo>
                  <a:lnTo>
                    <a:pt x="1168" y="647"/>
                  </a:lnTo>
                  <a:lnTo>
                    <a:pt x="1176" y="668"/>
                  </a:lnTo>
                  <a:lnTo>
                    <a:pt x="1179" y="688"/>
                  </a:lnTo>
                  <a:lnTo>
                    <a:pt x="1176" y="712"/>
                  </a:lnTo>
                  <a:lnTo>
                    <a:pt x="1174" y="736"/>
                  </a:lnTo>
                  <a:lnTo>
                    <a:pt x="1176" y="759"/>
                  </a:lnTo>
                  <a:lnTo>
                    <a:pt x="1179" y="780"/>
                  </a:lnTo>
                  <a:lnTo>
                    <a:pt x="1186" y="799"/>
                  </a:lnTo>
                  <a:lnTo>
                    <a:pt x="1195" y="818"/>
                  </a:lnTo>
                  <a:lnTo>
                    <a:pt x="1207" y="831"/>
                  </a:lnTo>
                  <a:lnTo>
                    <a:pt x="1224" y="845"/>
                  </a:lnTo>
                  <a:lnTo>
                    <a:pt x="1248" y="853"/>
                  </a:lnTo>
                  <a:lnTo>
                    <a:pt x="1273" y="861"/>
                  </a:lnTo>
                  <a:lnTo>
                    <a:pt x="1293" y="867"/>
                  </a:lnTo>
                  <a:lnTo>
                    <a:pt x="1318" y="872"/>
                  </a:lnTo>
                  <a:lnTo>
                    <a:pt x="1348" y="878"/>
                  </a:lnTo>
                  <a:lnTo>
                    <a:pt x="1373" y="883"/>
                  </a:lnTo>
                  <a:lnTo>
                    <a:pt x="1398" y="890"/>
                  </a:lnTo>
                  <a:lnTo>
                    <a:pt x="1419" y="897"/>
                  </a:lnTo>
                  <a:lnTo>
                    <a:pt x="1439" y="906"/>
                  </a:lnTo>
                  <a:lnTo>
                    <a:pt x="1455" y="918"/>
                  </a:lnTo>
                  <a:lnTo>
                    <a:pt x="1469" y="930"/>
                  </a:lnTo>
                  <a:lnTo>
                    <a:pt x="1486" y="949"/>
                  </a:lnTo>
                  <a:lnTo>
                    <a:pt x="1497" y="967"/>
                  </a:lnTo>
                  <a:lnTo>
                    <a:pt x="1506" y="986"/>
                  </a:lnTo>
                  <a:lnTo>
                    <a:pt x="1510" y="1012"/>
                  </a:lnTo>
                  <a:lnTo>
                    <a:pt x="1507" y="1037"/>
                  </a:lnTo>
                  <a:lnTo>
                    <a:pt x="1503" y="1059"/>
                  </a:lnTo>
                  <a:lnTo>
                    <a:pt x="1497" y="1087"/>
                  </a:lnTo>
                  <a:lnTo>
                    <a:pt x="1489" y="1118"/>
                  </a:lnTo>
                  <a:lnTo>
                    <a:pt x="1482" y="1146"/>
                  </a:lnTo>
                  <a:lnTo>
                    <a:pt x="1479" y="1170"/>
                  </a:lnTo>
                  <a:lnTo>
                    <a:pt x="1479" y="1189"/>
                  </a:lnTo>
                  <a:lnTo>
                    <a:pt x="1483" y="1217"/>
                  </a:lnTo>
                  <a:lnTo>
                    <a:pt x="1489" y="1240"/>
                  </a:lnTo>
                  <a:lnTo>
                    <a:pt x="1498" y="1258"/>
                  </a:lnTo>
                  <a:lnTo>
                    <a:pt x="1508" y="1276"/>
                  </a:lnTo>
                  <a:lnTo>
                    <a:pt x="1523" y="1295"/>
                  </a:lnTo>
                  <a:lnTo>
                    <a:pt x="1539" y="1314"/>
                  </a:lnTo>
                  <a:lnTo>
                    <a:pt x="1559" y="1330"/>
                  </a:lnTo>
                  <a:lnTo>
                    <a:pt x="1581" y="1343"/>
                  </a:lnTo>
                  <a:lnTo>
                    <a:pt x="1601" y="1351"/>
                  </a:lnTo>
                  <a:lnTo>
                    <a:pt x="1623" y="1357"/>
                  </a:lnTo>
                  <a:lnTo>
                    <a:pt x="1645" y="1360"/>
                  </a:lnTo>
                  <a:lnTo>
                    <a:pt x="1672" y="1361"/>
                  </a:lnTo>
                  <a:lnTo>
                    <a:pt x="1698" y="1360"/>
                  </a:lnTo>
                </a:path>
              </a:pathLst>
            </a:custGeom>
            <a:solidFill>
              <a:srgbClr val="FFFF99"/>
            </a:solidFill>
            <a:ln w="12700" cap="rnd" cmpd="sng">
              <a:solidFill>
                <a:srgbClr val="000000"/>
              </a:solidFill>
              <a:prstDash val="solid"/>
              <a:round/>
            </a:ln>
            <a:effectLst/>
          </p:spPr>
          <p:txBody>
            <a:bodyPr/>
            <a:lstStyle/>
            <a:p>
              <a:endParaRPr lang="zh-CN" altLang="en-US"/>
            </a:p>
          </p:txBody>
        </p:sp>
        <p:sp>
          <p:nvSpPr>
            <p:cNvPr id="87056" name="Rectangle 16"/>
            <p:cNvSpPr>
              <a:spLocks noChangeArrowheads="1"/>
            </p:cNvSpPr>
            <p:nvPr/>
          </p:nvSpPr>
          <p:spPr bwMode="auto">
            <a:xfrm>
              <a:off x="1574" y="2726"/>
              <a:ext cx="1061" cy="288"/>
            </a:xfrm>
            <a:prstGeom prst="rect">
              <a:avLst/>
            </a:prstGeom>
            <a:solidFill>
              <a:srgbClr val="FFFF99"/>
            </a:solidFill>
            <a:ln w="9525">
              <a:noFill/>
              <a:miter lim="800000"/>
            </a:ln>
            <a:effectLst/>
          </p:spPr>
          <p:txBody>
            <a:bodyPr wrap="none" lIns="92075" tIns="46038" rIns="92075" bIns="46038">
              <a:spAutoFit/>
            </a:bodyPr>
            <a:lstStyle/>
            <a:p>
              <a:pPr eaLnBrk="0" hangingPunct="0"/>
              <a:r>
                <a:rPr kumimoji="1" lang="en-US" altLang="zh-CN" sz="2400">
                  <a:solidFill>
                    <a:schemeClr val="bg2"/>
                  </a:solidFill>
                  <a:effectLst>
                    <a:outerShdw blurRad="38100" dist="38100" dir="2700000" algn="tl">
                      <a:srgbClr val="000000"/>
                    </a:outerShdw>
                  </a:effectLst>
                  <a:ea typeface="楷体_GB2312" pitchFamily="49" charset="-122"/>
                </a:rPr>
                <a:t>Unit Testing</a:t>
              </a:r>
            </a:p>
          </p:txBody>
        </p:sp>
      </p:grpSp>
      <p:grpSp>
        <p:nvGrpSpPr>
          <p:cNvPr id="6" name="Group 17"/>
          <p:cNvGrpSpPr/>
          <p:nvPr/>
        </p:nvGrpSpPr>
        <p:grpSpPr bwMode="auto">
          <a:xfrm>
            <a:off x="2062163" y="1720850"/>
            <a:ext cx="2709862" cy="2198688"/>
            <a:chOff x="1254" y="724"/>
            <a:chExt cx="1707" cy="1385"/>
          </a:xfrm>
        </p:grpSpPr>
        <p:sp>
          <p:nvSpPr>
            <p:cNvPr id="87058" name="Freeform 18"/>
            <p:cNvSpPr/>
            <p:nvPr/>
          </p:nvSpPr>
          <p:spPr bwMode="auto">
            <a:xfrm>
              <a:off x="1254" y="724"/>
              <a:ext cx="1707" cy="1385"/>
            </a:xfrm>
            <a:custGeom>
              <a:avLst/>
              <a:gdLst/>
              <a:ahLst/>
              <a:cxnLst>
                <a:cxn ang="0">
                  <a:pos x="1706" y="0"/>
                </a:cxn>
                <a:cxn ang="0">
                  <a:pos x="2" y="1384"/>
                </a:cxn>
                <a:cxn ang="0">
                  <a:pos x="161" y="1357"/>
                </a:cxn>
                <a:cxn ang="0">
                  <a:pos x="156" y="1312"/>
                </a:cxn>
                <a:cxn ang="0">
                  <a:pos x="139" y="1250"/>
                </a:cxn>
                <a:cxn ang="0">
                  <a:pos x="133" y="1200"/>
                </a:cxn>
                <a:cxn ang="0">
                  <a:pos x="145" y="1148"/>
                </a:cxn>
                <a:cxn ang="0">
                  <a:pos x="180" y="1104"/>
                </a:cxn>
                <a:cxn ang="0">
                  <a:pos x="224" y="1072"/>
                </a:cxn>
                <a:cxn ang="0">
                  <a:pos x="277" y="1056"/>
                </a:cxn>
                <a:cxn ang="0">
                  <a:pos x="354" y="1057"/>
                </a:cxn>
                <a:cxn ang="0">
                  <a:pos x="404" y="1067"/>
                </a:cxn>
                <a:cxn ang="0">
                  <a:pos x="454" y="1103"/>
                </a:cxn>
                <a:cxn ang="0">
                  <a:pos x="488" y="1145"/>
                </a:cxn>
                <a:cxn ang="0">
                  <a:pos x="503" y="1191"/>
                </a:cxn>
                <a:cxn ang="0">
                  <a:pos x="500" y="1241"/>
                </a:cxn>
                <a:cxn ang="0">
                  <a:pos x="488" y="1287"/>
                </a:cxn>
                <a:cxn ang="0">
                  <a:pos x="476" y="1334"/>
                </a:cxn>
                <a:cxn ang="0">
                  <a:pos x="482" y="1378"/>
                </a:cxn>
                <a:cxn ang="0">
                  <a:pos x="765" y="1329"/>
                </a:cxn>
                <a:cxn ang="0">
                  <a:pos x="768" y="1267"/>
                </a:cxn>
                <a:cxn ang="0">
                  <a:pos x="772" y="1216"/>
                </a:cxn>
                <a:cxn ang="0">
                  <a:pos x="785" y="1172"/>
                </a:cxn>
                <a:cxn ang="0">
                  <a:pos x="810" y="1142"/>
                </a:cxn>
                <a:cxn ang="0">
                  <a:pos x="846" y="1126"/>
                </a:cxn>
                <a:cxn ang="0">
                  <a:pos x="885" y="1122"/>
                </a:cxn>
                <a:cxn ang="0">
                  <a:pos x="934" y="1123"/>
                </a:cxn>
                <a:cxn ang="0">
                  <a:pos x="978" y="1128"/>
                </a:cxn>
                <a:cxn ang="0">
                  <a:pos x="1034" y="1131"/>
                </a:cxn>
                <a:cxn ang="0">
                  <a:pos x="1084" y="1123"/>
                </a:cxn>
                <a:cxn ang="0">
                  <a:pos x="1130" y="1107"/>
                </a:cxn>
                <a:cxn ang="0">
                  <a:pos x="1164" y="1076"/>
                </a:cxn>
                <a:cxn ang="0">
                  <a:pos x="1183" y="1038"/>
                </a:cxn>
                <a:cxn ang="0">
                  <a:pos x="1183" y="994"/>
                </a:cxn>
                <a:cxn ang="0">
                  <a:pos x="1183" y="945"/>
                </a:cxn>
                <a:cxn ang="0">
                  <a:pos x="1193" y="905"/>
                </a:cxn>
                <a:cxn ang="0">
                  <a:pos x="1214" y="873"/>
                </a:cxn>
                <a:cxn ang="0">
                  <a:pos x="1257" y="851"/>
                </a:cxn>
                <a:cxn ang="0">
                  <a:pos x="1302" y="838"/>
                </a:cxn>
                <a:cxn ang="0">
                  <a:pos x="1357" y="826"/>
                </a:cxn>
                <a:cxn ang="0">
                  <a:pos x="1405" y="814"/>
                </a:cxn>
                <a:cxn ang="0">
                  <a:pos x="1447" y="798"/>
                </a:cxn>
                <a:cxn ang="0">
                  <a:pos x="1478" y="774"/>
                </a:cxn>
                <a:cxn ang="0">
                  <a:pos x="1504" y="738"/>
                </a:cxn>
                <a:cxn ang="0">
                  <a:pos x="1517" y="691"/>
                </a:cxn>
                <a:cxn ang="0">
                  <a:pos x="1511" y="645"/>
                </a:cxn>
                <a:cxn ang="0">
                  <a:pos x="1497" y="586"/>
                </a:cxn>
                <a:cxn ang="0">
                  <a:pos x="1488" y="536"/>
                </a:cxn>
                <a:cxn ang="0">
                  <a:pos x="1491" y="487"/>
                </a:cxn>
                <a:cxn ang="0">
                  <a:pos x="1506" y="446"/>
                </a:cxn>
                <a:cxn ang="0">
                  <a:pos x="1531" y="409"/>
                </a:cxn>
                <a:cxn ang="0">
                  <a:pos x="1567" y="374"/>
                </a:cxn>
                <a:cxn ang="0">
                  <a:pos x="1610" y="353"/>
                </a:cxn>
                <a:cxn ang="0">
                  <a:pos x="1653" y="345"/>
                </a:cxn>
                <a:cxn ang="0">
                  <a:pos x="1706" y="345"/>
                </a:cxn>
              </a:cxnLst>
              <a:rect l="0" t="0" r="r" b="b"/>
              <a:pathLst>
                <a:path w="1707" h="1385">
                  <a:moveTo>
                    <a:pt x="1706" y="345"/>
                  </a:moveTo>
                  <a:lnTo>
                    <a:pt x="1706" y="0"/>
                  </a:lnTo>
                  <a:lnTo>
                    <a:pt x="0" y="0"/>
                  </a:lnTo>
                  <a:lnTo>
                    <a:pt x="2" y="1384"/>
                  </a:lnTo>
                  <a:lnTo>
                    <a:pt x="153" y="1384"/>
                  </a:lnTo>
                  <a:lnTo>
                    <a:pt x="161" y="1357"/>
                  </a:lnTo>
                  <a:lnTo>
                    <a:pt x="161" y="1338"/>
                  </a:lnTo>
                  <a:lnTo>
                    <a:pt x="156" y="1312"/>
                  </a:lnTo>
                  <a:lnTo>
                    <a:pt x="148" y="1284"/>
                  </a:lnTo>
                  <a:lnTo>
                    <a:pt x="139" y="1250"/>
                  </a:lnTo>
                  <a:lnTo>
                    <a:pt x="134" y="1223"/>
                  </a:lnTo>
                  <a:lnTo>
                    <a:pt x="133" y="1200"/>
                  </a:lnTo>
                  <a:lnTo>
                    <a:pt x="137" y="1173"/>
                  </a:lnTo>
                  <a:lnTo>
                    <a:pt x="145" y="1148"/>
                  </a:lnTo>
                  <a:lnTo>
                    <a:pt x="161" y="1123"/>
                  </a:lnTo>
                  <a:lnTo>
                    <a:pt x="180" y="1104"/>
                  </a:lnTo>
                  <a:lnTo>
                    <a:pt x="201" y="1085"/>
                  </a:lnTo>
                  <a:lnTo>
                    <a:pt x="224" y="1072"/>
                  </a:lnTo>
                  <a:lnTo>
                    <a:pt x="252" y="1060"/>
                  </a:lnTo>
                  <a:lnTo>
                    <a:pt x="277" y="1056"/>
                  </a:lnTo>
                  <a:lnTo>
                    <a:pt x="313" y="1054"/>
                  </a:lnTo>
                  <a:lnTo>
                    <a:pt x="354" y="1057"/>
                  </a:lnTo>
                  <a:lnTo>
                    <a:pt x="380" y="1060"/>
                  </a:lnTo>
                  <a:lnTo>
                    <a:pt x="404" y="1067"/>
                  </a:lnTo>
                  <a:lnTo>
                    <a:pt x="426" y="1081"/>
                  </a:lnTo>
                  <a:lnTo>
                    <a:pt x="454" y="1103"/>
                  </a:lnTo>
                  <a:lnTo>
                    <a:pt x="472" y="1123"/>
                  </a:lnTo>
                  <a:lnTo>
                    <a:pt x="488" y="1145"/>
                  </a:lnTo>
                  <a:lnTo>
                    <a:pt x="497" y="1169"/>
                  </a:lnTo>
                  <a:lnTo>
                    <a:pt x="503" y="1191"/>
                  </a:lnTo>
                  <a:lnTo>
                    <a:pt x="503" y="1216"/>
                  </a:lnTo>
                  <a:lnTo>
                    <a:pt x="500" y="1241"/>
                  </a:lnTo>
                  <a:lnTo>
                    <a:pt x="494" y="1265"/>
                  </a:lnTo>
                  <a:lnTo>
                    <a:pt x="488" y="1287"/>
                  </a:lnTo>
                  <a:lnTo>
                    <a:pt x="480" y="1310"/>
                  </a:lnTo>
                  <a:lnTo>
                    <a:pt x="476" y="1334"/>
                  </a:lnTo>
                  <a:lnTo>
                    <a:pt x="476" y="1354"/>
                  </a:lnTo>
                  <a:lnTo>
                    <a:pt x="482" y="1378"/>
                  </a:lnTo>
                  <a:lnTo>
                    <a:pt x="768" y="1378"/>
                  </a:lnTo>
                  <a:lnTo>
                    <a:pt x="765" y="1329"/>
                  </a:lnTo>
                  <a:lnTo>
                    <a:pt x="768" y="1294"/>
                  </a:lnTo>
                  <a:lnTo>
                    <a:pt x="768" y="1267"/>
                  </a:lnTo>
                  <a:lnTo>
                    <a:pt x="769" y="1242"/>
                  </a:lnTo>
                  <a:lnTo>
                    <a:pt x="772" y="1216"/>
                  </a:lnTo>
                  <a:lnTo>
                    <a:pt x="778" y="1189"/>
                  </a:lnTo>
                  <a:lnTo>
                    <a:pt x="785" y="1172"/>
                  </a:lnTo>
                  <a:lnTo>
                    <a:pt x="796" y="1156"/>
                  </a:lnTo>
                  <a:lnTo>
                    <a:pt x="810" y="1142"/>
                  </a:lnTo>
                  <a:lnTo>
                    <a:pt x="827" y="1132"/>
                  </a:lnTo>
                  <a:lnTo>
                    <a:pt x="846" y="1126"/>
                  </a:lnTo>
                  <a:lnTo>
                    <a:pt x="866" y="1123"/>
                  </a:lnTo>
                  <a:lnTo>
                    <a:pt x="885" y="1122"/>
                  </a:lnTo>
                  <a:lnTo>
                    <a:pt x="911" y="1122"/>
                  </a:lnTo>
                  <a:lnTo>
                    <a:pt x="934" y="1123"/>
                  </a:lnTo>
                  <a:lnTo>
                    <a:pt x="953" y="1126"/>
                  </a:lnTo>
                  <a:lnTo>
                    <a:pt x="978" y="1128"/>
                  </a:lnTo>
                  <a:lnTo>
                    <a:pt x="1005" y="1131"/>
                  </a:lnTo>
                  <a:lnTo>
                    <a:pt x="1034" y="1131"/>
                  </a:lnTo>
                  <a:lnTo>
                    <a:pt x="1059" y="1128"/>
                  </a:lnTo>
                  <a:lnTo>
                    <a:pt x="1084" y="1123"/>
                  </a:lnTo>
                  <a:lnTo>
                    <a:pt x="1111" y="1117"/>
                  </a:lnTo>
                  <a:lnTo>
                    <a:pt x="1130" y="1107"/>
                  </a:lnTo>
                  <a:lnTo>
                    <a:pt x="1151" y="1094"/>
                  </a:lnTo>
                  <a:lnTo>
                    <a:pt x="1164" y="1076"/>
                  </a:lnTo>
                  <a:lnTo>
                    <a:pt x="1177" y="1057"/>
                  </a:lnTo>
                  <a:lnTo>
                    <a:pt x="1183" y="1038"/>
                  </a:lnTo>
                  <a:lnTo>
                    <a:pt x="1186" y="1016"/>
                  </a:lnTo>
                  <a:lnTo>
                    <a:pt x="1183" y="994"/>
                  </a:lnTo>
                  <a:lnTo>
                    <a:pt x="1182" y="970"/>
                  </a:lnTo>
                  <a:lnTo>
                    <a:pt x="1183" y="945"/>
                  </a:lnTo>
                  <a:lnTo>
                    <a:pt x="1187" y="926"/>
                  </a:lnTo>
                  <a:lnTo>
                    <a:pt x="1193" y="905"/>
                  </a:lnTo>
                  <a:lnTo>
                    <a:pt x="1202" y="886"/>
                  </a:lnTo>
                  <a:lnTo>
                    <a:pt x="1214" y="873"/>
                  </a:lnTo>
                  <a:lnTo>
                    <a:pt x="1233" y="860"/>
                  </a:lnTo>
                  <a:lnTo>
                    <a:pt x="1257" y="851"/>
                  </a:lnTo>
                  <a:lnTo>
                    <a:pt x="1280" y="844"/>
                  </a:lnTo>
                  <a:lnTo>
                    <a:pt x="1302" y="838"/>
                  </a:lnTo>
                  <a:lnTo>
                    <a:pt x="1326" y="832"/>
                  </a:lnTo>
                  <a:lnTo>
                    <a:pt x="1357" y="826"/>
                  </a:lnTo>
                  <a:lnTo>
                    <a:pt x="1380" y="821"/>
                  </a:lnTo>
                  <a:lnTo>
                    <a:pt x="1405" y="814"/>
                  </a:lnTo>
                  <a:lnTo>
                    <a:pt x="1426" y="807"/>
                  </a:lnTo>
                  <a:lnTo>
                    <a:pt x="1447" y="798"/>
                  </a:lnTo>
                  <a:lnTo>
                    <a:pt x="1463" y="786"/>
                  </a:lnTo>
                  <a:lnTo>
                    <a:pt x="1478" y="774"/>
                  </a:lnTo>
                  <a:lnTo>
                    <a:pt x="1494" y="755"/>
                  </a:lnTo>
                  <a:lnTo>
                    <a:pt x="1504" y="738"/>
                  </a:lnTo>
                  <a:lnTo>
                    <a:pt x="1513" y="717"/>
                  </a:lnTo>
                  <a:lnTo>
                    <a:pt x="1517" y="691"/>
                  </a:lnTo>
                  <a:lnTo>
                    <a:pt x="1514" y="668"/>
                  </a:lnTo>
                  <a:lnTo>
                    <a:pt x="1511" y="645"/>
                  </a:lnTo>
                  <a:lnTo>
                    <a:pt x="1504" y="617"/>
                  </a:lnTo>
                  <a:lnTo>
                    <a:pt x="1497" y="586"/>
                  </a:lnTo>
                  <a:lnTo>
                    <a:pt x="1489" y="558"/>
                  </a:lnTo>
                  <a:lnTo>
                    <a:pt x="1488" y="536"/>
                  </a:lnTo>
                  <a:lnTo>
                    <a:pt x="1488" y="515"/>
                  </a:lnTo>
                  <a:lnTo>
                    <a:pt x="1491" y="487"/>
                  </a:lnTo>
                  <a:lnTo>
                    <a:pt x="1498" y="464"/>
                  </a:lnTo>
                  <a:lnTo>
                    <a:pt x="1506" y="446"/>
                  </a:lnTo>
                  <a:lnTo>
                    <a:pt x="1516" y="429"/>
                  </a:lnTo>
                  <a:lnTo>
                    <a:pt x="1531" y="409"/>
                  </a:lnTo>
                  <a:lnTo>
                    <a:pt x="1547" y="390"/>
                  </a:lnTo>
                  <a:lnTo>
                    <a:pt x="1567" y="374"/>
                  </a:lnTo>
                  <a:lnTo>
                    <a:pt x="1589" y="361"/>
                  </a:lnTo>
                  <a:lnTo>
                    <a:pt x="1610" y="353"/>
                  </a:lnTo>
                  <a:lnTo>
                    <a:pt x="1631" y="348"/>
                  </a:lnTo>
                  <a:lnTo>
                    <a:pt x="1653" y="345"/>
                  </a:lnTo>
                  <a:lnTo>
                    <a:pt x="1679" y="345"/>
                  </a:lnTo>
                  <a:lnTo>
                    <a:pt x="1706" y="345"/>
                  </a:lnTo>
                </a:path>
              </a:pathLst>
            </a:custGeom>
            <a:solidFill>
              <a:schemeClr val="bg1"/>
            </a:solidFill>
            <a:ln w="12700" cap="rnd" cmpd="sng">
              <a:solidFill>
                <a:srgbClr val="000000"/>
              </a:solidFill>
              <a:prstDash val="solid"/>
              <a:round/>
            </a:ln>
            <a:effectLst/>
          </p:spPr>
          <p:txBody>
            <a:bodyPr/>
            <a:lstStyle/>
            <a:p>
              <a:endParaRPr lang="zh-CN" altLang="en-US"/>
            </a:p>
          </p:txBody>
        </p:sp>
        <p:sp>
          <p:nvSpPr>
            <p:cNvPr id="87059" name="Rectangle 19"/>
            <p:cNvSpPr>
              <a:spLocks noChangeArrowheads="1"/>
            </p:cNvSpPr>
            <p:nvPr/>
          </p:nvSpPr>
          <p:spPr bwMode="auto">
            <a:xfrm>
              <a:off x="1670" y="1142"/>
              <a:ext cx="1061" cy="288"/>
            </a:xfrm>
            <a:prstGeom prst="rect">
              <a:avLst/>
            </a:prstGeom>
            <a:solidFill>
              <a:schemeClr val="bg1"/>
            </a:solidFill>
            <a:ln w="9525">
              <a:noFill/>
              <a:miter lim="800000"/>
            </a:ln>
            <a:effectLst/>
          </p:spPr>
          <p:txBody>
            <a:bodyPr wrap="none" lIns="92075" tIns="46038" rIns="92075" bIns="46038">
              <a:spAutoFit/>
            </a:bodyPr>
            <a:lstStyle/>
            <a:p>
              <a:pPr eaLnBrk="0" hangingPunct="0"/>
              <a:r>
                <a:rPr kumimoji="1" lang="en-US" altLang="zh-CN" sz="2400">
                  <a:solidFill>
                    <a:srgbClr val="FFFF00"/>
                  </a:solidFill>
                  <a:effectLst>
                    <a:outerShdw blurRad="38100" dist="38100" dir="2700000" algn="tl">
                      <a:srgbClr val="000000"/>
                    </a:outerShdw>
                  </a:effectLst>
                  <a:ea typeface="楷体_GB2312" pitchFamily="49" charset="-122"/>
                </a:rPr>
                <a:t>Unit Testing</a:t>
              </a:r>
            </a:p>
          </p:txBody>
        </p:sp>
      </p:grpSp>
      <p:sp>
        <p:nvSpPr>
          <p:cNvPr id="87060" name="Rectangle 20"/>
          <p:cNvSpPr>
            <a:spLocks noChangeArrowheads="1"/>
          </p:cNvSpPr>
          <p:nvPr/>
        </p:nvSpPr>
        <p:spPr bwMode="auto">
          <a:xfrm>
            <a:off x="611188" y="3141663"/>
            <a:ext cx="4908550" cy="1189037"/>
          </a:xfrm>
          <a:prstGeom prst="rect">
            <a:avLst/>
          </a:prstGeom>
          <a:noFill/>
          <a:ln w="9525">
            <a:noFill/>
            <a:miter lim="800000"/>
          </a:ln>
          <a:effectLst/>
        </p:spPr>
        <p:txBody>
          <a:bodyPr wrap="none" lIns="92075" tIns="46038" rIns="92075" bIns="46038">
            <a:spAutoFit/>
          </a:bodyPr>
          <a:lstStyle/>
          <a:p>
            <a:pPr eaLnBrk="0" hangingPunct="0"/>
            <a:r>
              <a:rPr lang="en-US" altLang="zh-CN" sz="7200">
                <a:solidFill>
                  <a:schemeClr val="accent1"/>
                </a:solidFill>
                <a:effectLst>
                  <a:outerShdw blurRad="38100" dist="38100" dir="2700000" algn="tl">
                    <a:srgbClr val="000000"/>
                  </a:outerShdw>
                </a:effectLst>
                <a:ea typeface="宋体" panose="02010600030101010101" pitchFamily="2" charset="-122"/>
              </a:rPr>
              <a:t>Integration</a:t>
            </a:r>
            <a:endParaRPr lang="zh-CN" altLang="en-US" sz="7200">
              <a:solidFill>
                <a:schemeClr val="accent1"/>
              </a:solidFill>
              <a:effectLst>
                <a:outerShdw blurRad="38100" dist="38100" dir="2700000" algn="tl">
                  <a:srgbClr val="000000"/>
                </a:outerShdw>
              </a:effectLst>
              <a:ea typeface="宋体" panose="02010600030101010101" pitchFamily="2" charset="-122"/>
            </a:endParaRPr>
          </a:p>
        </p:txBody>
      </p:sp>
      <p:sp>
        <p:nvSpPr>
          <p:cNvPr id="87061" name="Rectangle 21"/>
          <p:cNvSpPr>
            <a:spLocks noChangeArrowheads="1"/>
          </p:cNvSpPr>
          <p:nvPr/>
        </p:nvSpPr>
        <p:spPr bwMode="auto">
          <a:xfrm>
            <a:off x="5364163" y="3141663"/>
            <a:ext cx="3960812" cy="1189037"/>
          </a:xfrm>
          <a:prstGeom prst="rect">
            <a:avLst/>
          </a:prstGeom>
          <a:noFill/>
          <a:ln w="9525">
            <a:noFill/>
            <a:miter lim="800000"/>
          </a:ln>
          <a:effectLst/>
        </p:spPr>
        <p:txBody>
          <a:bodyPr lIns="92075" tIns="46038" rIns="92075" bIns="46038">
            <a:spAutoFit/>
          </a:bodyPr>
          <a:lstStyle/>
          <a:p>
            <a:pPr eaLnBrk="0" hangingPunct="0"/>
            <a:r>
              <a:rPr lang="en-US" altLang="zh-CN" sz="7200">
                <a:solidFill>
                  <a:schemeClr val="accent1"/>
                </a:solidFill>
                <a:effectLst>
                  <a:outerShdw blurRad="38100" dist="38100" dir="2700000" algn="tl">
                    <a:srgbClr val="000000"/>
                  </a:outerShdw>
                </a:effectLst>
                <a:ea typeface="宋体" panose="02010600030101010101" pitchFamily="2" charset="-122"/>
              </a:rPr>
              <a:t>Testing</a:t>
            </a:r>
            <a:endParaRPr lang="zh-CN" altLang="en-US" sz="7200">
              <a:solidFill>
                <a:schemeClr val="accent1"/>
              </a:solidFill>
              <a:effectLst>
                <a:outerShdw blurRad="38100" dist="38100" dir="2700000" algn="tl">
                  <a:srgbClr val="000000"/>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p:stCondLst>
                              <p:cond delay="500"/>
                            </p:stCondLst>
                            <p:childTnLst>
                              <p:par>
                                <p:cTn id="9" presetID="2" presetClass="entr" presetSubtype="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3"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1+#ppt_w/2"/>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12"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9"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0-#ppt_w/2"/>
                                          </p:val>
                                        </p:tav>
                                        <p:tav tm="100000">
                                          <p:val>
                                            <p:strVal val="#ppt_x"/>
                                          </p:val>
                                        </p:tav>
                                      </p:tavLst>
                                    </p:anim>
                                    <p:anim calcmode="lin" valueType="num">
                                      <p:cBhvr additive="base">
                                        <p:cTn id="27" dur="500" fill="hold"/>
                                        <p:tgtEl>
                                          <p:spTgt spid="6"/>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 presetClass="entr" presetSubtype="3" fill="hold" grpId="0" nodeType="afterEffect">
                                  <p:stCondLst>
                                    <p:cond delay="0"/>
                                  </p:stCondLst>
                                  <p:childTnLst>
                                    <p:set>
                                      <p:cBhvr>
                                        <p:cTn id="30" dur="1" fill="hold">
                                          <p:stCondLst>
                                            <p:cond delay="0"/>
                                          </p:stCondLst>
                                        </p:cTn>
                                        <p:tgtEl>
                                          <p:spTgt spid="87060"/>
                                        </p:tgtEl>
                                        <p:attrNameLst>
                                          <p:attrName>style.visibility</p:attrName>
                                        </p:attrNameLst>
                                      </p:cBhvr>
                                      <p:to>
                                        <p:strVal val="visible"/>
                                      </p:to>
                                    </p:set>
                                    <p:anim calcmode="lin" valueType="num">
                                      <p:cBhvr additive="base">
                                        <p:cTn id="31" dur="500" fill="hold"/>
                                        <p:tgtEl>
                                          <p:spTgt spid="87060"/>
                                        </p:tgtEl>
                                        <p:attrNameLst>
                                          <p:attrName>ppt_x</p:attrName>
                                        </p:attrNameLst>
                                      </p:cBhvr>
                                      <p:tavLst>
                                        <p:tav tm="0">
                                          <p:val>
                                            <p:strVal val="1+#ppt_w/2"/>
                                          </p:val>
                                        </p:tav>
                                        <p:tav tm="100000">
                                          <p:val>
                                            <p:strVal val="#ppt_x"/>
                                          </p:val>
                                        </p:tav>
                                      </p:tavLst>
                                    </p:anim>
                                    <p:anim calcmode="lin" valueType="num">
                                      <p:cBhvr additive="base">
                                        <p:cTn id="32" dur="500" fill="hold"/>
                                        <p:tgtEl>
                                          <p:spTgt spid="87060"/>
                                        </p:tgtEl>
                                        <p:attrNameLst>
                                          <p:attrName>ppt_y</p:attrName>
                                        </p:attrNameLst>
                                      </p:cBhvr>
                                      <p:tavLst>
                                        <p:tav tm="0">
                                          <p:val>
                                            <p:strVal val="0-#ppt_h/2"/>
                                          </p:val>
                                        </p:tav>
                                        <p:tav tm="100000">
                                          <p:val>
                                            <p:strVal val="#ppt_y"/>
                                          </p:val>
                                        </p:tav>
                                      </p:tavLst>
                                    </p:anim>
                                  </p:childTnLst>
                                </p:cTn>
                              </p:par>
                            </p:childTnLst>
                          </p:cTn>
                        </p:par>
                        <p:par>
                          <p:cTn id="33" fill="hold">
                            <p:stCondLst>
                              <p:cond delay="3000"/>
                            </p:stCondLst>
                            <p:childTnLst>
                              <p:par>
                                <p:cTn id="34" presetID="2" presetClass="entr" presetSubtype="6" fill="hold" grpId="0" nodeType="afterEffect">
                                  <p:stCondLst>
                                    <p:cond delay="0"/>
                                  </p:stCondLst>
                                  <p:childTnLst>
                                    <p:set>
                                      <p:cBhvr>
                                        <p:cTn id="35" dur="1" fill="hold">
                                          <p:stCondLst>
                                            <p:cond delay="0"/>
                                          </p:stCondLst>
                                        </p:cTn>
                                        <p:tgtEl>
                                          <p:spTgt spid="87061"/>
                                        </p:tgtEl>
                                        <p:attrNameLst>
                                          <p:attrName>style.visibility</p:attrName>
                                        </p:attrNameLst>
                                      </p:cBhvr>
                                      <p:to>
                                        <p:strVal val="visible"/>
                                      </p:to>
                                    </p:set>
                                    <p:anim calcmode="lin" valueType="num">
                                      <p:cBhvr additive="base">
                                        <p:cTn id="36" dur="500" fill="hold"/>
                                        <p:tgtEl>
                                          <p:spTgt spid="87061"/>
                                        </p:tgtEl>
                                        <p:attrNameLst>
                                          <p:attrName>ppt_x</p:attrName>
                                        </p:attrNameLst>
                                      </p:cBhvr>
                                      <p:tavLst>
                                        <p:tav tm="0">
                                          <p:val>
                                            <p:strVal val="1+#ppt_w/2"/>
                                          </p:val>
                                        </p:tav>
                                        <p:tav tm="100000">
                                          <p:val>
                                            <p:strVal val="#ppt_x"/>
                                          </p:val>
                                        </p:tav>
                                      </p:tavLst>
                                    </p:anim>
                                    <p:anim calcmode="lin" valueType="num">
                                      <p:cBhvr additive="base">
                                        <p:cTn id="37" dur="500" fill="hold"/>
                                        <p:tgtEl>
                                          <p:spTgt spid="870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0" grpId="0" autoUpdateAnimBg="0"/>
      <p:bldP spid="8706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4294967295"/>
          </p:nvPr>
        </p:nvSpPr>
        <p:spPr>
          <a:xfrm>
            <a:off x="457200" y="609600"/>
            <a:ext cx="8382000" cy="4525963"/>
          </a:xfrm>
        </p:spPr>
        <p:txBody>
          <a:bodyPr>
            <a:noAutofit/>
          </a:bodyPr>
          <a:lstStyle/>
          <a:p>
            <a:r>
              <a:rPr lang="en-US" altLang="zh-CN" dirty="0">
                <a:ea typeface="宋体" panose="02010600030101010101" pitchFamily="2" charset="-122"/>
              </a:rPr>
              <a:t>Most </a:t>
            </a:r>
            <a:r>
              <a:rPr lang="en-US" altLang="zh-CN" dirty="0">
                <a:solidFill>
                  <a:srgbClr val="FF0000"/>
                </a:solidFill>
                <a:ea typeface="宋体" panose="02010600030101010101" pitchFamily="2" charset="-122"/>
              </a:rPr>
              <a:t>development teams </a:t>
            </a:r>
            <a:r>
              <a:rPr lang="en-US" altLang="zh-CN" dirty="0">
                <a:ea typeface="宋体" panose="02010600030101010101" pitchFamily="2" charset="-122"/>
              </a:rPr>
              <a:t>take the incremental view of testing.</a:t>
            </a:r>
            <a:endParaRPr lang="en-US" altLang="zh-CN" b="1" dirty="0">
              <a:ea typeface="宋体" panose="02010600030101010101" pitchFamily="2" charset="-122"/>
            </a:endParaRPr>
          </a:p>
          <a:p>
            <a:pPr lvl="1"/>
            <a:r>
              <a:rPr lang="en-US" altLang="zh-CN" sz="3200" dirty="0">
                <a:ea typeface="宋体" panose="02010600030101010101" pitchFamily="2" charset="-122"/>
              </a:rPr>
              <a:t>Unit testing</a:t>
            </a:r>
          </a:p>
          <a:p>
            <a:pPr lvl="2"/>
            <a:r>
              <a:rPr lang="en-US" altLang="zh-CN" sz="2800" dirty="0">
                <a:ea typeface="宋体" panose="02010600030101010101" pitchFamily="2" charset="-122"/>
              </a:rPr>
              <a:t>Verification of isolated software units</a:t>
            </a:r>
          </a:p>
          <a:p>
            <a:pPr lvl="1"/>
            <a:r>
              <a:rPr lang="en-US" altLang="zh-CN" sz="3200" dirty="0">
                <a:ea typeface="宋体" panose="02010600030101010101" pitchFamily="2" charset="-122"/>
              </a:rPr>
              <a:t>Integration testing</a:t>
            </a:r>
          </a:p>
          <a:p>
            <a:pPr lvl="2"/>
            <a:r>
              <a:rPr lang="en-US" altLang="zh-CN" sz="2800" dirty="0">
                <a:ea typeface="宋体" panose="02010600030101010101" pitchFamily="2" charset="-122"/>
              </a:rPr>
              <a:t>Verification of the interaction among software units</a:t>
            </a:r>
          </a:p>
          <a:p>
            <a:pPr lvl="1"/>
            <a:r>
              <a:rPr lang="en-US" altLang="zh-CN" sz="3200" dirty="0">
                <a:ea typeface="宋体" panose="02010600030101010101" pitchFamily="2" charset="-122"/>
              </a:rPr>
              <a:t>System testing</a:t>
            </a:r>
          </a:p>
          <a:p>
            <a:pPr lvl="2"/>
            <a:r>
              <a:rPr lang="en-US" altLang="zh-CN" sz="2800" dirty="0">
                <a:ea typeface="宋体" panose="02010600030101010101" pitchFamily="2" charset="-122"/>
              </a:rPr>
              <a:t>Verification of the behavior of a whole system</a:t>
            </a:r>
          </a:p>
          <a:p>
            <a:r>
              <a:rPr lang="en-US" altLang="zh-CN" sz="3600" dirty="0">
                <a:solidFill>
                  <a:srgbClr val="FF0000"/>
                </a:solidFill>
                <a:ea typeface="宋体" panose="02010600030101010101" pitchFamily="2" charset="-122"/>
              </a:rPr>
              <a:t>Customers</a:t>
            </a:r>
            <a:r>
              <a:rPr lang="en-US" altLang="zh-CN" sz="3600" dirty="0">
                <a:ea typeface="宋体" panose="02010600030101010101" pitchFamily="2" charset="-122"/>
              </a:rPr>
              <a:t>: acceptance testing</a:t>
            </a:r>
          </a:p>
          <a:p>
            <a:pPr lvl="2"/>
            <a:endParaRPr lang="en-US" altLang="zh-CN" sz="2800" dirty="0">
              <a:ea typeface="宋体" panose="02010600030101010101" pitchFamily="2" charset="-122"/>
            </a:endParaRPr>
          </a:p>
          <a:p>
            <a:pPr lvl="2"/>
            <a:endParaRPr lang="en-US" altLang="zh-CN" sz="2800"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normAutofit/>
          </a:bodyPr>
          <a:lstStyle/>
          <a:p>
            <a:pPr>
              <a:defRPr/>
            </a:pPr>
            <a:r>
              <a:rPr lang="en-US" altLang="zh-CN" dirty="0">
                <a:latin typeface="Arial" panose="020B0604020202020204" pitchFamily="34" charset="0"/>
                <a:ea typeface="+mj-ea"/>
                <a:cs typeface="+mj-cs"/>
              </a:rPr>
              <a:t>Integration Testing Introduction</a:t>
            </a:r>
          </a:p>
        </p:txBody>
      </p:sp>
      <p:sp>
        <p:nvSpPr>
          <p:cNvPr id="66563" name="Rectangle 3"/>
          <p:cNvSpPr>
            <a:spLocks noGrp="1" noChangeArrowheads="1"/>
          </p:cNvSpPr>
          <p:nvPr>
            <p:ph type="body" idx="4294967295"/>
          </p:nvPr>
        </p:nvSpPr>
        <p:spPr>
          <a:xfrm>
            <a:off x="457200" y="1556792"/>
            <a:ext cx="8229600" cy="4569371"/>
          </a:xfrm>
        </p:spPr>
        <p:txBody>
          <a:bodyPr/>
          <a:lstStyle/>
          <a:p>
            <a:r>
              <a:rPr lang="en-US" altLang="zh-CN" b="1" dirty="0">
                <a:ea typeface="宋体" panose="02010600030101010101" pitchFamily="2" charset="-122"/>
              </a:rPr>
              <a:t>Integration testing</a:t>
            </a:r>
            <a:r>
              <a:rPr lang="en-US" altLang="zh-CN" dirty="0">
                <a:ea typeface="宋体" panose="02010600030101010101" pitchFamily="2" charset="-122"/>
              </a:rPr>
              <a:t> </a:t>
            </a:r>
            <a:r>
              <a:rPr lang="zh-CN" altLang="en-US" sz="2000" i="1" dirty="0">
                <a:ea typeface="宋体" panose="02010600030101010101" pitchFamily="2" charset="-122"/>
              </a:rPr>
              <a:t>（集成测试）</a:t>
            </a:r>
          </a:p>
          <a:p>
            <a:pPr lvl="1"/>
            <a:r>
              <a:rPr lang="en-US" altLang="zh-CN" dirty="0">
                <a:ea typeface="宋体" panose="02010600030101010101" pitchFamily="2" charset="-122"/>
              </a:rPr>
              <a:t>It is the phase of software testing in which individual software modules are combined and tested as a group. </a:t>
            </a:r>
          </a:p>
          <a:p>
            <a:pPr lvl="1"/>
            <a:r>
              <a:rPr lang="en-US" altLang="zh-CN" dirty="0">
                <a:ea typeface="宋体" panose="02010600030101010101" pitchFamily="2" charset="-122"/>
              </a:rPr>
              <a:t> Integration testing focuses on testing multiple components that work together. </a:t>
            </a:r>
          </a:p>
          <a:p>
            <a:pPr lvl="1"/>
            <a:endParaRPr lang="en-US" altLang="zh-CN"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a:xfrm>
            <a:off x="323528" y="1524000"/>
            <a:ext cx="8425185" cy="4137248"/>
          </a:xfrm>
        </p:spPr>
        <p:txBody>
          <a:bodyPr/>
          <a:lstStyle/>
          <a:p>
            <a:r>
              <a:rPr lang="en-US" altLang="zh-CN" sz="3000" dirty="0">
                <a:ea typeface="宋体" panose="02010600030101010101" pitchFamily="2" charset="-122"/>
              </a:rPr>
              <a:t>Describe module integration (assembly) approach.</a:t>
            </a:r>
          </a:p>
          <a:p>
            <a:r>
              <a:rPr lang="en-US" altLang="zh-CN" sz="3000" dirty="0">
                <a:ea typeface="宋体" panose="02010600030101010101" pitchFamily="2" charset="-122"/>
              </a:rPr>
              <a:t>How to combine the modules of the system? All at the same time assembly or gradually assembled? </a:t>
            </a:r>
          </a:p>
          <a:p>
            <a:pPr lvl="1"/>
            <a:r>
              <a:rPr lang="en-US" altLang="zh-CN" sz="2400" dirty="0">
                <a:ea typeface="宋体" panose="02010600030101010101" pitchFamily="2" charset="-122"/>
              </a:rPr>
              <a:t>The non-incremental integration strategy -- in one go </a:t>
            </a:r>
          </a:p>
          <a:p>
            <a:pPr lvl="1"/>
            <a:r>
              <a:rPr lang="en-US" altLang="zh-CN" sz="2400" dirty="0">
                <a:ea typeface="宋体" panose="02010600030101010101" pitchFamily="2" charset="-122"/>
              </a:rPr>
              <a:t>Incremental integration strategy -- gradually realize </a:t>
            </a:r>
            <a:endParaRPr lang="zh-CN" altLang="en-US" sz="2400" dirty="0">
              <a:ea typeface="宋体" panose="02010600030101010101" pitchFamily="2" charset="-122"/>
            </a:endParaRPr>
          </a:p>
        </p:txBody>
      </p:sp>
      <p:sp>
        <p:nvSpPr>
          <p:cNvPr id="5" name="Rectangle 2"/>
          <p:cNvSpPr txBox="1">
            <a:spLocks noChangeArrowheads="1"/>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dirty="0">
                <a:latin typeface="Arial" panose="020B0604020202020204" pitchFamily="34" charset="0"/>
              </a:rPr>
              <a:t>Integration Testing Strategy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457200" y="228600"/>
            <a:ext cx="8229600" cy="1143000"/>
          </a:xfrm>
        </p:spPr>
        <p:txBody>
          <a:bodyPr/>
          <a:lstStyle/>
          <a:p>
            <a:pPr>
              <a:defRPr/>
            </a:pPr>
            <a:r>
              <a:rPr lang="en-US" altLang="zh-CN" dirty="0">
                <a:latin typeface="Arial" panose="020B0604020202020204" pitchFamily="34" charset="0"/>
                <a:ea typeface="+mj-ea"/>
                <a:cs typeface="+mj-cs"/>
              </a:rPr>
              <a:t>Integration Testing Strategy</a:t>
            </a:r>
          </a:p>
        </p:txBody>
      </p:sp>
      <p:sp>
        <p:nvSpPr>
          <p:cNvPr id="73731" name="Rectangle 3"/>
          <p:cNvSpPr>
            <a:spLocks noGrp="1" noChangeArrowheads="1"/>
          </p:cNvSpPr>
          <p:nvPr>
            <p:ph type="body" idx="4294967295"/>
          </p:nvPr>
        </p:nvSpPr>
        <p:spPr>
          <a:xfrm>
            <a:off x="468313" y="1341438"/>
            <a:ext cx="8291512" cy="4859337"/>
          </a:xfrm>
        </p:spPr>
        <p:txBody>
          <a:bodyPr/>
          <a:lstStyle/>
          <a:p>
            <a:pPr>
              <a:lnSpc>
                <a:spcPct val="130000"/>
              </a:lnSpc>
              <a:spcAft>
                <a:spcPts val="600"/>
              </a:spcAft>
            </a:pPr>
            <a:r>
              <a:rPr lang="zh-CN" altLang="en-US" dirty="0"/>
              <a:t>基于分解的集成</a:t>
            </a:r>
            <a:endParaRPr lang="en-US" altLang="zh-CN" dirty="0">
              <a:latin typeface="宋体" panose="02010600030101010101" pitchFamily="2" charset="-122"/>
              <a:ea typeface="宋体" panose="02010600030101010101" pitchFamily="2" charset="-122"/>
            </a:endParaRPr>
          </a:p>
          <a:p>
            <a:pPr lvl="1">
              <a:lnSpc>
                <a:spcPct val="130000"/>
              </a:lnSpc>
              <a:spcAft>
                <a:spcPts val="600"/>
              </a:spcAft>
            </a:pPr>
            <a:r>
              <a:rPr lang="en-US" altLang="zh-CN" sz="2400" dirty="0">
                <a:ea typeface="宋体" panose="02010600030101010101" pitchFamily="2" charset="-122"/>
              </a:rPr>
              <a:t>Big bang</a:t>
            </a:r>
            <a:r>
              <a:rPr lang="zh-CN" altLang="en-US" sz="2400" dirty="0">
                <a:ea typeface="宋体" panose="02010600030101010101" pitchFamily="2" charset="-122"/>
              </a:rPr>
              <a:t>（</a:t>
            </a:r>
            <a:r>
              <a:rPr lang="zh-CN" altLang="en-US" sz="2400" i="1" dirty="0">
                <a:ea typeface="宋体" panose="02010600030101010101" pitchFamily="2" charset="-122"/>
              </a:rPr>
              <a:t>大爆炸</a:t>
            </a:r>
            <a:r>
              <a:rPr lang="zh-CN" altLang="en-US" sz="2400" dirty="0">
                <a:ea typeface="宋体" panose="02010600030101010101" pitchFamily="2" charset="-122"/>
              </a:rPr>
              <a:t>） </a:t>
            </a:r>
            <a:r>
              <a:rPr lang="en-US" altLang="zh-CN" sz="2400" dirty="0">
                <a:ea typeface="宋体" panose="02010600030101010101" pitchFamily="2" charset="-122"/>
              </a:rPr>
              <a:t>integration </a:t>
            </a:r>
            <a:endParaRPr lang="en-US" altLang="zh-CN" sz="2400" dirty="0">
              <a:latin typeface="宋体" panose="02010600030101010101" pitchFamily="2" charset="-122"/>
              <a:ea typeface="宋体" panose="02010600030101010101" pitchFamily="2" charset="-122"/>
            </a:endParaRPr>
          </a:p>
          <a:p>
            <a:pPr lvl="1">
              <a:lnSpc>
                <a:spcPct val="130000"/>
              </a:lnSpc>
              <a:spcAft>
                <a:spcPts val="600"/>
              </a:spcAft>
            </a:pPr>
            <a:r>
              <a:rPr lang="en-US" altLang="zh-CN" sz="2400" dirty="0">
                <a:ea typeface="宋体" panose="02010600030101010101" pitchFamily="2" charset="-122"/>
              </a:rPr>
              <a:t>Top-down </a:t>
            </a:r>
            <a:r>
              <a:rPr lang="zh-CN" altLang="en-US" sz="2400" i="1" dirty="0">
                <a:ea typeface="宋体" panose="02010600030101010101" pitchFamily="2" charset="-122"/>
              </a:rPr>
              <a:t>（自顶向下）</a:t>
            </a:r>
            <a:r>
              <a:rPr lang="en-US" altLang="zh-CN" sz="2400" dirty="0">
                <a:ea typeface="宋体" panose="02010600030101010101" pitchFamily="2" charset="-122"/>
              </a:rPr>
              <a:t>integration </a:t>
            </a:r>
            <a:endParaRPr lang="en-US" altLang="zh-CN" sz="2400" dirty="0">
              <a:latin typeface="宋体" panose="02010600030101010101" pitchFamily="2" charset="-122"/>
              <a:ea typeface="宋体" panose="02010600030101010101" pitchFamily="2" charset="-122"/>
            </a:endParaRPr>
          </a:p>
          <a:p>
            <a:pPr lvl="1">
              <a:lnSpc>
                <a:spcPct val="130000"/>
              </a:lnSpc>
              <a:spcAft>
                <a:spcPts val="600"/>
              </a:spcAft>
            </a:pPr>
            <a:r>
              <a:rPr lang="en-US" altLang="zh-CN" sz="2400" dirty="0">
                <a:ea typeface="宋体" panose="02010600030101010101" pitchFamily="2" charset="-122"/>
              </a:rPr>
              <a:t>Bottom-up </a:t>
            </a:r>
            <a:r>
              <a:rPr lang="zh-CN" altLang="en-US" sz="2400" i="1" dirty="0">
                <a:ea typeface="宋体" panose="02010600030101010101" pitchFamily="2" charset="-122"/>
              </a:rPr>
              <a:t>（自底向上）</a:t>
            </a:r>
            <a:r>
              <a:rPr lang="en-US" altLang="zh-CN" sz="2400" dirty="0">
                <a:ea typeface="宋体" panose="02010600030101010101" pitchFamily="2" charset="-122"/>
              </a:rPr>
              <a:t>integration </a:t>
            </a:r>
          </a:p>
          <a:p>
            <a:pPr lvl="1">
              <a:lnSpc>
                <a:spcPct val="130000"/>
              </a:lnSpc>
              <a:spcAft>
                <a:spcPts val="600"/>
              </a:spcAft>
            </a:pPr>
            <a:r>
              <a:rPr lang="en-US" altLang="zh-CN" sz="2400" dirty="0">
                <a:ea typeface="宋体" panose="02010600030101010101" pitchFamily="2" charset="-122"/>
              </a:rPr>
              <a:t>Sandwich</a:t>
            </a:r>
            <a:r>
              <a:rPr lang="zh-CN" altLang="en-US" sz="2400" i="1" dirty="0">
                <a:ea typeface="宋体" panose="02010600030101010101" pitchFamily="2" charset="-122"/>
              </a:rPr>
              <a:t>（三明治）</a:t>
            </a:r>
            <a:r>
              <a:rPr lang="zh-CN" altLang="en-US" sz="2400" dirty="0">
                <a:ea typeface="宋体" panose="02010600030101010101" pitchFamily="2" charset="-122"/>
              </a:rPr>
              <a:t> </a:t>
            </a:r>
            <a:r>
              <a:rPr lang="en-US" altLang="zh-CN" sz="2400" dirty="0">
                <a:ea typeface="宋体" panose="02010600030101010101" pitchFamily="2" charset="-122"/>
              </a:rPr>
              <a:t>integration </a:t>
            </a: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a:defRPr/>
            </a:pPr>
            <a:r>
              <a:rPr lang="en-US" altLang="zh-CN" dirty="0">
                <a:latin typeface="Arial" panose="020B0604020202020204" pitchFamily="34" charset="0"/>
                <a:ea typeface="+mj-ea"/>
                <a:cs typeface="+mj-cs"/>
              </a:rPr>
              <a:t>Integration Testing Strategy</a:t>
            </a:r>
          </a:p>
        </p:txBody>
      </p:sp>
      <p:sp>
        <p:nvSpPr>
          <p:cNvPr id="74755" name="Rectangle 3"/>
          <p:cNvSpPr>
            <a:spLocks noGrp="1" noChangeArrowheads="1"/>
          </p:cNvSpPr>
          <p:nvPr>
            <p:ph type="body" idx="4294967295"/>
          </p:nvPr>
        </p:nvSpPr>
        <p:spPr>
          <a:xfrm>
            <a:off x="395288" y="1296988"/>
            <a:ext cx="8378825" cy="4724400"/>
          </a:xfrm>
        </p:spPr>
        <p:txBody>
          <a:bodyPr/>
          <a:lstStyle/>
          <a:p>
            <a:r>
              <a:rPr lang="en-US" altLang="zh-CN" sz="2800" dirty="0">
                <a:ea typeface="宋体" panose="02010600030101010101" pitchFamily="2" charset="-122"/>
              </a:rPr>
              <a:t>Big Bang integration</a:t>
            </a:r>
          </a:p>
          <a:p>
            <a:pPr lvl="1"/>
            <a:r>
              <a:rPr lang="en-US" altLang="zh-CN" dirty="0">
                <a:ea typeface="宋体" panose="02010600030101010101" pitchFamily="2" charset="-122"/>
              </a:rPr>
              <a:t> </a:t>
            </a:r>
            <a:r>
              <a:rPr lang="en-US" altLang="zh-CN" sz="2400" dirty="0">
                <a:ea typeface="宋体" panose="02010600030101010101" pitchFamily="2" charset="-122"/>
              </a:rPr>
              <a:t>It is a </a:t>
            </a:r>
            <a:r>
              <a:rPr lang="en-US" altLang="zh-CN" sz="2400" dirty="0">
                <a:solidFill>
                  <a:srgbClr val="FF0000"/>
                </a:solidFill>
                <a:ea typeface="宋体" panose="02010600030101010101" pitchFamily="2" charset="-122"/>
              </a:rPr>
              <a:t>non-incremental </a:t>
            </a:r>
            <a:r>
              <a:rPr lang="en-US" altLang="zh-CN" sz="2400" dirty="0">
                <a:ea typeface="宋体" panose="02010600030101010101" pitchFamily="2" charset="-122"/>
              </a:rPr>
              <a:t>integration method, it integrates all system components together </a:t>
            </a:r>
            <a:r>
              <a:rPr lang="en-US" altLang="zh-CN" sz="2400" dirty="0">
                <a:solidFill>
                  <a:srgbClr val="FF0000"/>
                </a:solidFill>
                <a:ea typeface="宋体" panose="02010600030101010101" pitchFamily="2" charset="-122"/>
              </a:rPr>
              <a:t>at one time</a:t>
            </a:r>
            <a:r>
              <a:rPr lang="en-US" altLang="zh-CN" sz="2400" dirty="0">
                <a:ea typeface="宋体" panose="02010600030101010101" pitchFamily="2" charset="-122"/>
              </a:rPr>
              <a:t>, not considering the dependence of components and the possible risk.</a:t>
            </a:r>
          </a:p>
          <a:p>
            <a:r>
              <a:rPr lang="en-US" altLang="zh-CN" sz="2600" dirty="0">
                <a:ea typeface="宋体" panose="02010600030101010101" pitchFamily="2" charset="-122"/>
              </a:rPr>
              <a:t>Strategy:</a:t>
            </a:r>
          </a:p>
        </p:txBody>
      </p:sp>
      <p:grpSp>
        <p:nvGrpSpPr>
          <p:cNvPr id="2" name="Group 4"/>
          <p:cNvGrpSpPr/>
          <p:nvPr/>
        </p:nvGrpSpPr>
        <p:grpSpPr bwMode="auto">
          <a:xfrm>
            <a:off x="395288" y="4005263"/>
            <a:ext cx="8458200" cy="2447925"/>
            <a:chOff x="274" y="2659"/>
            <a:chExt cx="5328" cy="1542"/>
          </a:xfrm>
        </p:grpSpPr>
        <p:sp>
          <p:nvSpPr>
            <p:cNvPr id="74757" name="Rectangle 5"/>
            <p:cNvSpPr>
              <a:spLocks noChangeArrowheads="1"/>
            </p:cNvSpPr>
            <p:nvPr/>
          </p:nvSpPr>
          <p:spPr bwMode="auto">
            <a:xfrm>
              <a:off x="827" y="2659"/>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A</a:t>
              </a:r>
            </a:p>
          </p:txBody>
        </p:sp>
        <p:sp>
          <p:nvSpPr>
            <p:cNvPr id="74758" name="Rectangle 6"/>
            <p:cNvSpPr>
              <a:spLocks noChangeArrowheads="1"/>
            </p:cNvSpPr>
            <p:nvPr/>
          </p:nvSpPr>
          <p:spPr bwMode="auto">
            <a:xfrm>
              <a:off x="274" y="3237"/>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B</a:t>
              </a:r>
            </a:p>
          </p:txBody>
        </p:sp>
        <p:sp>
          <p:nvSpPr>
            <p:cNvPr id="74759" name="Rectangle 7"/>
            <p:cNvSpPr>
              <a:spLocks noChangeArrowheads="1"/>
            </p:cNvSpPr>
            <p:nvPr/>
          </p:nvSpPr>
          <p:spPr bwMode="auto">
            <a:xfrm>
              <a:off x="827" y="3237"/>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C</a:t>
              </a:r>
            </a:p>
          </p:txBody>
        </p:sp>
        <p:sp>
          <p:nvSpPr>
            <p:cNvPr id="74760" name="Rectangle 8"/>
            <p:cNvSpPr>
              <a:spLocks noChangeArrowheads="1"/>
            </p:cNvSpPr>
            <p:nvPr/>
          </p:nvSpPr>
          <p:spPr bwMode="auto">
            <a:xfrm>
              <a:off x="1378" y="3237"/>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D</a:t>
              </a:r>
            </a:p>
          </p:txBody>
        </p:sp>
        <p:sp>
          <p:nvSpPr>
            <p:cNvPr id="74761" name="Rectangle 9"/>
            <p:cNvSpPr>
              <a:spLocks noChangeArrowheads="1"/>
            </p:cNvSpPr>
            <p:nvPr/>
          </p:nvSpPr>
          <p:spPr bwMode="auto">
            <a:xfrm>
              <a:off x="274" y="3861"/>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E</a:t>
              </a:r>
            </a:p>
          </p:txBody>
        </p:sp>
        <p:sp>
          <p:nvSpPr>
            <p:cNvPr id="74762" name="Rectangle 10"/>
            <p:cNvSpPr>
              <a:spLocks noChangeArrowheads="1"/>
            </p:cNvSpPr>
            <p:nvPr/>
          </p:nvSpPr>
          <p:spPr bwMode="auto">
            <a:xfrm>
              <a:off x="1378" y="3861"/>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F</a:t>
              </a:r>
            </a:p>
          </p:txBody>
        </p:sp>
        <p:sp>
          <p:nvSpPr>
            <p:cNvPr id="74763" name="Line 11"/>
            <p:cNvSpPr>
              <a:spLocks noChangeShapeType="1"/>
            </p:cNvSpPr>
            <p:nvPr/>
          </p:nvSpPr>
          <p:spPr bwMode="auto">
            <a:xfrm flipH="1">
              <a:off x="466" y="3022"/>
              <a:ext cx="498" cy="215"/>
            </a:xfrm>
            <a:prstGeom prst="line">
              <a:avLst/>
            </a:prstGeom>
            <a:noFill/>
            <a:ln w="38100">
              <a:solidFill>
                <a:schemeClr val="tx1"/>
              </a:solidFill>
              <a:round/>
            </a:ln>
          </p:spPr>
          <p:txBody>
            <a:bodyPr wrap="none" anchor="ctr"/>
            <a:lstStyle/>
            <a:p>
              <a:endParaRPr lang="zh-CN" altLang="en-US"/>
            </a:p>
          </p:txBody>
        </p:sp>
        <p:sp>
          <p:nvSpPr>
            <p:cNvPr id="74764" name="Line 12"/>
            <p:cNvSpPr>
              <a:spLocks noChangeShapeType="1"/>
            </p:cNvSpPr>
            <p:nvPr/>
          </p:nvSpPr>
          <p:spPr bwMode="auto">
            <a:xfrm>
              <a:off x="994" y="2997"/>
              <a:ext cx="0" cy="240"/>
            </a:xfrm>
            <a:prstGeom prst="line">
              <a:avLst/>
            </a:prstGeom>
            <a:noFill/>
            <a:ln w="38100">
              <a:solidFill>
                <a:schemeClr val="tx1"/>
              </a:solidFill>
              <a:round/>
            </a:ln>
          </p:spPr>
          <p:txBody>
            <a:bodyPr wrap="none" anchor="ctr"/>
            <a:lstStyle/>
            <a:p>
              <a:endParaRPr lang="zh-CN" altLang="en-US"/>
            </a:p>
          </p:txBody>
        </p:sp>
        <p:sp>
          <p:nvSpPr>
            <p:cNvPr id="74765" name="Line 13"/>
            <p:cNvSpPr>
              <a:spLocks noChangeShapeType="1"/>
            </p:cNvSpPr>
            <p:nvPr/>
          </p:nvSpPr>
          <p:spPr bwMode="auto">
            <a:xfrm>
              <a:off x="1009" y="3022"/>
              <a:ext cx="561" cy="215"/>
            </a:xfrm>
            <a:prstGeom prst="line">
              <a:avLst/>
            </a:prstGeom>
            <a:noFill/>
            <a:ln w="38100">
              <a:solidFill>
                <a:schemeClr val="tx1"/>
              </a:solidFill>
              <a:round/>
            </a:ln>
          </p:spPr>
          <p:txBody>
            <a:bodyPr wrap="none" anchor="ctr"/>
            <a:lstStyle/>
            <a:p>
              <a:endParaRPr lang="zh-CN" altLang="en-US"/>
            </a:p>
          </p:txBody>
        </p:sp>
        <p:sp>
          <p:nvSpPr>
            <p:cNvPr id="74766" name="Line 14"/>
            <p:cNvSpPr>
              <a:spLocks noChangeShapeType="1"/>
            </p:cNvSpPr>
            <p:nvPr/>
          </p:nvSpPr>
          <p:spPr bwMode="auto">
            <a:xfrm>
              <a:off x="466" y="3573"/>
              <a:ext cx="0" cy="288"/>
            </a:xfrm>
            <a:prstGeom prst="line">
              <a:avLst/>
            </a:prstGeom>
            <a:noFill/>
            <a:ln w="38100">
              <a:solidFill>
                <a:schemeClr val="tx1"/>
              </a:solidFill>
              <a:round/>
            </a:ln>
          </p:spPr>
          <p:txBody>
            <a:bodyPr wrap="none" anchor="ctr"/>
            <a:lstStyle/>
            <a:p>
              <a:endParaRPr lang="zh-CN" altLang="en-US"/>
            </a:p>
          </p:txBody>
        </p:sp>
        <p:sp>
          <p:nvSpPr>
            <p:cNvPr id="74767" name="Line 15"/>
            <p:cNvSpPr>
              <a:spLocks noChangeShapeType="1"/>
            </p:cNvSpPr>
            <p:nvPr/>
          </p:nvSpPr>
          <p:spPr bwMode="auto">
            <a:xfrm>
              <a:off x="1570" y="3573"/>
              <a:ext cx="0" cy="288"/>
            </a:xfrm>
            <a:prstGeom prst="line">
              <a:avLst/>
            </a:prstGeom>
            <a:noFill/>
            <a:ln w="38100">
              <a:solidFill>
                <a:schemeClr val="tx1"/>
              </a:solidFill>
              <a:round/>
            </a:ln>
          </p:spPr>
          <p:txBody>
            <a:bodyPr wrap="none" anchor="ctr"/>
            <a:lstStyle/>
            <a:p>
              <a:endParaRPr lang="zh-CN" altLang="en-US"/>
            </a:p>
          </p:txBody>
        </p:sp>
        <p:sp>
          <p:nvSpPr>
            <p:cNvPr id="74768" name="Rectangle 16"/>
            <p:cNvSpPr>
              <a:spLocks noChangeArrowheads="1"/>
            </p:cNvSpPr>
            <p:nvPr/>
          </p:nvSpPr>
          <p:spPr bwMode="auto">
            <a:xfrm>
              <a:off x="2002" y="2659"/>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d1</a:t>
              </a:r>
            </a:p>
          </p:txBody>
        </p:sp>
        <p:sp>
          <p:nvSpPr>
            <p:cNvPr id="74769" name="Rectangle 17"/>
            <p:cNvSpPr>
              <a:spLocks noChangeArrowheads="1"/>
            </p:cNvSpPr>
            <p:nvPr/>
          </p:nvSpPr>
          <p:spPr bwMode="auto">
            <a:xfrm>
              <a:off x="2002" y="323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B</a:t>
              </a:r>
            </a:p>
          </p:txBody>
        </p:sp>
        <p:sp>
          <p:nvSpPr>
            <p:cNvPr id="74770" name="Rectangle 18"/>
            <p:cNvSpPr>
              <a:spLocks noChangeArrowheads="1"/>
            </p:cNvSpPr>
            <p:nvPr/>
          </p:nvSpPr>
          <p:spPr bwMode="auto">
            <a:xfrm>
              <a:off x="2002" y="3859"/>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s1</a:t>
              </a:r>
            </a:p>
          </p:txBody>
        </p:sp>
        <p:sp>
          <p:nvSpPr>
            <p:cNvPr id="74771" name="Line 19"/>
            <p:cNvSpPr>
              <a:spLocks noChangeShapeType="1"/>
            </p:cNvSpPr>
            <p:nvPr/>
          </p:nvSpPr>
          <p:spPr bwMode="auto">
            <a:xfrm>
              <a:off x="2194" y="2995"/>
              <a:ext cx="0" cy="240"/>
            </a:xfrm>
            <a:prstGeom prst="line">
              <a:avLst/>
            </a:prstGeom>
            <a:noFill/>
            <a:ln w="38100">
              <a:solidFill>
                <a:schemeClr val="tx1"/>
              </a:solidFill>
              <a:round/>
            </a:ln>
          </p:spPr>
          <p:txBody>
            <a:bodyPr wrap="none" anchor="ctr"/>
            <a:lstStyle/>
            <a:p>
              <a:endParaRPr lang="zh-CN" altLang="en-US"/>
            </a:p>
          </p:txBody>
        </p:sp>
        <p:sp>
          <p:nvSpPr>
            <p:cNvPr id="74772" name="Line 20"/>
            <p:cNvSpPr>
              <a:spLocks noChangeShapeType="1"/>
            </p:cNvSpPr>
            <p:nvPr/>
          </p:nvSpPr>
          <p:spPr bwMode="auto">
            <a:xfrm>
              <a:off x="2194" y="3571"/>
              <a:ext cx="0" cy="288"/>
            </a:xfrm>
            <a:prstGeom prst="line">
              <a:avLst/>
            </a:prstGeom>
            <a:noFill/>
            <a:ln w="38100">
              <a:solidFill>
                <a:schemeClr val="tx1"/>
              </a:solidFill>
              <a:round/>
            </a:ln>
          </p:spPr>
          <p:txBody>
            <a:bodyPr wrap="none" anchor="ctr"/>
            <a:lstStyle/>
            <a:p>
              <a:endParaRPr lang="zh-CN" altLang="en-US"/>
            </a:p>
          </p:txBody>
        </p:sp>
        <p:sp>
          <p:nvSpPr>
            <p:cNvPr id="74773" name="Rectangle 21"/>
            <p:cNvSpPr>
              <a:spLocks noChangeArrowheads="1"/>
            </p:cNvSpPr>
            <p:nvPr/>
          </p:nvSpPr>
          <p:spPr bwMode="auto">
            <a:xfrm>
              <a:off x="2530" y="2659"/>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d2</a:t>
              </a:r>
            </a:p>
          </p:txBody>
        </p:sp>
        <p:sp>
          <p:nvSpPr>
            <p:cNvPr id="74774" name="Rectangle 22"/>
            <p:cNvSpPr>
              <a:spLocks noChangeArrowheads="1"/>
            </p:cNvSpPr>
            <p:nvPr/>
          </p:nvSpPr>
          <p:spPr bwMode="auto">
            <a:xfrm>
              <a:off x="2530" y="323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D</a:t>
              </a:r>
            </a:p>
          </p:txBody>
        </p:sp>
        <p:sp>
          <p:nvSpPr>
            <p:cNvPr id="74775" name="Rectangle 23"/>
            <p:cNvSpPr>
              <a:spLocks noChangeArrowheads="1"/>
            </p:cNvSpPr>
            <p:nvPr/>
          </p:nvSpPr>
          <p:spPr bwMode="auto">
            <a:xfrm>
              <a:off x="2530" y="3859"/>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s2</a:t>
              </a:r>
            </a:p>
          </p:txBody>
        </p:sp>
        <p:sp>
          <p:nvSpPr>
            <p:cNvPr id="74776" name="Line 24"/>
            <p:cNvSpPr>
              <a:spLocks noChangeShapeType="1"/>
            </p:cNvSpPr>
            <p:nvPr/>
          </p:nvSpPr>
          <p:spPr bwMode="auto">
            <a:xfrm>
              <a:off x="2722" y="2995"/>
              <a:ext cx="0" cy="240"/>
            </a:xfrm>
            <a:prstGeom prst="line">
              <a:avLst/>
            </a:prstGeom>
            <a:noFill/>
            <a:ln w="38100">
              <a:solidFill>
                <a:schemeClr val="tx1"/>
              </a:solidFill>
              <a:round/>
            </a:ln>
          </p:spPr>
          <p:txBody>
            <a:bodyPr wrap="none" anchor="ctr"/>
            <a:lstStyle/>
            <a:p>
              <a:endParaRPr lang="zh-CN" altLang="en-US"/>
            </a:p>
          </p:txBody>
        </p:sp>
        <p:sp>
          <p:nvSpPr>
            <p:cNvPr id="74777" name="Line 25"/>
            <p:cNvSpPr>
              <a:spLocks noChangeShapeType="1"/>
            </p:cNvSpPr>
            <p:nvPr/>
          </p:nvSpPr>
          <p:spPr bwMode="auto">
            <a:xfrm>
              <a:off x="2722" y="3571"/>
              <a:ext cx="0" cy="288"/>
            </a:xfrm>
            <a:prstGeom prst="line">
              <a:avLst/>
            </a:prstGeom>
            <a:noFill/>
            <a:ln w="38100">
              <a:solidFill>
                <a:schemeClr val="tx1"/>
              </a:solidFill>
              <a:round/>
            </a:ln>
          </p:spPr>
          <p:txBody>
            <a:bodyPr wrap="none" anchor="ctr"/>
            <a:lstStyle/>
            <a:p>
              <a:endParaRPr lang="zh-CN" altLang="en-US"/>
            </a:p>
          </p:txBody>
        </p:sp>
        <p:sp>
          <p:nvSpPr>
            <p:cNvPr id="74778" name="Rectangle 26"/>
            <p:cNvSpPr>
              <a:spLocks noChangeArrowheads="1"/>
            </p:cNvSpPr>
            <p:nvPr/>
          </p:nvSpPr>
          <p:spPr bwMode="auto">
            <a:xfrm>
              <a:off x="3058" y="2659"/>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d3</a:t>
              </a:r>
            </a:p>
          </p:txBody>
        </p:sp>
        <p:sp>
          <p:nvSpPr>
            <p:cNvPr id="74779" name="Rectangle 27"/>
            <p:cNvSpPr>
              <a:spLocks noChangeArrowheads="1"/>
            </p:cNvSpPr>
            <p:nvPr/>
          </p:nvSpPr>
          <p:spPr bwMode="auto">
            <a:xfrm>
              <a:off x="3058" y="323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C</a:t>
              </a:r>
            </a:p>
          </p:txBody>
        </p:sp>
        <p:sp>
          <p:nvSpPr>
            <p:cNvPr id="74780" name="Line 28"/>
            <p:cNvSpPr>
              <a:spLocks noChangeShapeType="1"/>
            </p:cNvSpPr>
            <p:nvPr/>
          </p:nvSpPr>
          <p:spPr bwMode="auto">
            <a:xfrm>
              <a:off x="3250" y="2995"/>
              <a:ext cx="0" cy="240"/>
            </a:xfrm>
            <a:prstGeom prst="line">
              <a:avLst/>
            </a:prstGeom>
            <a:noFill/>
            <a:ln w="38100">
              <a:solidFill>
                <a:schemeClr val="tx1"/>
              </a:solidFill>
              <a:round/>
            </a:ln>
          </p:spPr>
          <p:txBody>
            <a:bodyPr wrap="none" anchor="ctr"/>
            <a:lstStyle/>
            <a:p>
              <a:endParaRPr lang="zh-CN" altLang="en-US"/>
            </a:p>
          </p:txBody>
        </p:sp>
        <p:sp>
          <p:nvSpPr>
            <p:cNvPr id="74781" name="Rectangle 29"/>
            <p:cNvSpPr>
              <a:spLocks noChangeArrowheads="1"/>
            </p:cNvSpPr>
            <p:nvPr/>
          </p:nvSpPr>
          <p:spPr bwMode="auto">
            <a:xfrm>
              <a:off x="3586" y="2659"/>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d4</a:t>
              </a:r>
            </a:p>
          </p:txBody>
        </p:sp>
        <p:sp>
          <p:nvSpPr>
            <p:cNvPr id="74782" name="Rectangle 30"/>
            <p:cNvSpPr>
              <a:spLocks noChangeArrowheads="1"/>
            </p:cNvSpPr>
            <p:nvPr/>
          </p:nvSpPr>
          <p:spPr bwMode="auto">
            <a:xfrm>
              <a:off x="3586" y="323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E</a:t>
              </a:r>
            </a:p>
          </p:txBody>
        </p:sp>
        <p:sp>
          <p:nvSpPr>
            <p:cNvPr id="74783" name="Line 31"/>
            <p:cNvSpPr>
              <a:spLocks noChangeShapeType="1"/>
            </p:cNvSpPr>
            <p:nvPr/>
          </p:nvSpPr>
          <p:spPr bwMode="auto">
            <a:xfrm>
              <a:off x="3778" y="2995"/>
              <a:ext cx="0" cy="240"/>
            </a:xfrm>
            <a:prstGeom prst="line">
              <a:avLst/>
            </a:prstGeom>
            <a:noFill/>
            <a:ln w="38100">
              <a:solidFill>
                <a:schemeClr val="tx1"/>
              </a:solidFill>
              <a:round/>
            </a:ln>
          </p:spPr>
          <p:txBody>
            <a:bodyPr wrap="none" anchor="ctr"/>
            <a:lstStyle/>
            <a:p>
              <a:endParaRPr lang="zh-CN" altLang="en-US"/>
            </a:p>
          </p:txBody>
        </p:sp>
        <p:sp>
          <p:nvSpPr>
            <p:cNvPr id="74784" name="Rectangle 32"/>
            <p:cNvSpPr>
              <a:spLocks noChangeArrowheads="1"/>
            </p:cNvSpPr>
            <p:nvPr/>
          </p:nvSpPr>
          <p:spPr bwMode="auto">
            <a:xfrm>
              <a:off x="4114" y="2659"/>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d5</a:t>
              </a:r>
            </a:p>
          </p:txBody>
        </p:sp>
        <p:sp>
          <p:nvSpPr>
            <p:cNvPr id="74785" name="Rectangle 33"/>
            <p:cNvSpPr>
              <a:spLocks noChangeArrowheads="1"/>
            </p:cNvSpPr>
            <p:nvPr/>
          </p:nvSpPr>
          <p:spPr bwMode="auto">
            <a:xfrm>
              <a:off x="4114" y="323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F</a:t>
              </a:r>
            </a:p>
          </p:txBody>
        </p:sp>
        <p:sp>
          <p:nvSpPr>
            <p:cNvPr id="74786" name="Line 34"/>
            <p:cNvSpPr>
              <a:spLocks noChangeShapeType="1"/>
            </p:cNvSpPr>
            <p:nvPr/>
          </p:nvSpPr>
          <p:spPr bwMode="auto">
            <a:xfrm>
              <a:off x="4306" y="2995"/>
              <a:ext cx="0" cy="240"/>
            </a:xfrm>
            <a:prstGeom prst="line">
              <a:avLst/>
            </a:prstGeom>
            <a:noFill/>
            <a:ln w="38100">
              <a:solidFill>
                <a:schemeClr val="tx1"/>
              </a:solidFill>
              <a:round/>
            </a:ln>
          </p:spPr>
          <p:txBody>
            <a:bodyPr wrap="none" anchor="ctr"/>
            <a:lstStyle/>
            <a:p>
              <a:endParaRPr lang="zh-CN" altLang="en-US"/>
            </a:p>
          </p:txBody>
        </p:sp>
        <p:sp>
          <p:nvSpPr>
            <p:cNvPr id="74787" name="Rectangle 35"/>
            <p:cNvSpPr>
              <a:spLocks noChangeArrowheads="1"/>
            </p:cNvSpPr>
            <p:nvPr/>
          </p:nvSpPr>
          <p:spPr bwMode="auto">
            <a:xfrm>
              <a:off x="4642" y="3241"/>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A</a:t>
              </a:r>
            </a:p>
          </p:txBody>
        </p:sp>
        <p:sp>
          <p:nvSpPr>
            <p:cNvPr id="74788" name="Rectangle 36"/>
            <p:cNvSpPr>
              <a:spLocks noChangeArrowheads="1"/>
            </p:cNvSpPr>
            <p:nvPr/>
          </p:nvSpPr>
          <p:spPr bwMode="auto">
            <a:xfrm>
              <a:off x="4114" y="386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s3</a:t>
              </a:r>
            </a:p>
          </p:txBody>
        </p:sp>
        <p:sp>
          <p:nvSpPr>
            <p:cNvPr id="74789" name="Rectangle 37"/>
            <p:cNvSpPr>
              <a:spLocks noChangeArrowheads="1"/>
            </p:cNvSpPr>
            <p:nvPr/>
          </p:nvSpPr>
          <p:spPr bwMode="auto">
            <a:xfrm>
              <a:off x="4642" y="386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s4</a:t>
              </a:r>
            </a:p>
          </p:txBody>
        </p:sp>
        <p:sp>
          <p:nvSpPr>
            <p:cNvPr id="74790" name="Rectangle 38"/>
            <p:cNvSpPr>
              <a:spLocks noChangeArrowheads="1"/>
            </p:cNvSpPr>
            <p:nvPr/>
          </p:nvSpPr>
          <p:spPr bwMode="auto">
            <a:xfrm>
              <a:off x="5218" y="386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3200">
                  <a:latin typeface="Times New Roman" panose="02020603050405020304" pitchFamily="18" charset="0"/>
                  <a:ea typeface="宋体" panose="02010600030101010101" pitchFamily="2" charset="-122"/>
                </a:rPr>
                <a:t>s5</a:t>
              </a:r>
            </a:p>
          </p:txBody>
        </p:sp>
        <p:sp>
          <p:nvSpPr>
            <p:cNvPr id="74791" name="Line 39"/>
            <p:cNvSpPr>
              <a:spLocks noChangeShapeType="1"/>
            </p:cNvSpPr>
            <p:nvPr/>
          </p:nvSpPr>
          <p:spPr bwMode="auto">
            <a:xfrm flipH="1">
              <a:off x="4306" y="3577"/>
              <a:ext cx="528" cy="288"/>
            </a:xfrm>
            <a:prstGeom prst="line">
              <a:avLst/>
            </a:prstGeom>
            <a:noFill/>
            <a:ln w="38100">
              <a:solidFill>
                <a:schemeClr val="tx1"/>
              </a:solidFill>
              <a:round/>
            </a:ln>
          </p:spPr>
          <p:txBody>
            <a:bodyPr wrap="none" anchor="ctr"/>
            <a:lstStyle/>
            <a:p>
              <a:endParaRPr lang="zh-CN" altLang="en-US"/>
            </a:p>
          </p:txBody>
        </p:sp>
        <p:sp>
          <p:nvSpPr>
            <p:cNvPr id="74792" name="Line 40"/>
            <p:cNvSpPr>
              <a:spLocks noChangeShapeType="1"/>
            </p:cNvSpPr>
            <p:nvPr/>
          </p:nvSpPr>
          <p:spPr bwMode="auto">
            <a:xfrm>
              <a:off x="4834" y="3625"/>
              <a:ext cx="0" cy="240"/>
            </a:xfrm>
            <a:prstGeom prst="line">
              <a:avLst/>
            </a:prstGeom>
            <a:noFill/>
            <a:ln w="38100">
              <a:solidFill>
                <a:schemeClr val="tx1"/>
              </a:solidFill>
              <a:round/>
            </a:ln>
          </p:spPr>
          <p:txBody>
            <a:bodyPr wrap="none" anchor="ctr"/>
            <a:lstStyle/>
            <a:p>
              <a:endParaRPr lang="zh-CN" altLang="en-US"/>
            </a:p>
          </p:txBody>
        </p:sp>
        <p:sp>
          <p:nvSpPr>
            <p:cNvPr id="74793" name="Line 41"/>
            <p:cNvSpPr>
              <a:spLocks noChangeShapeType="1"/>
            </p:cNvSpPr>
            <p:nvPr/>
          </p:nvSpPr>
          <p:spPr bwMode="auto">
            <a:xfrm>
              <a:off x="4834" y="3577"/>
              <a:ext cx="576" cy="288"/>
            </a:xfrm>
            <a:prstGeom prst="line">
              <a:avLst/>
            </a:prstGeom>
            <a:noFill/>
            <a:ln w="38100">
              <a:solidFill>
                <a:schemeClr val="tx1"/>
              </a:solidFill>
              <a:round/>
            </a:ln>
          </p:spPr>
          <p:txBody>
            <a:bodyPr wrap="none" anchor="ctr"/>
            <a:lstStyle/>
            <a:p>
              <a:endParaRPr lang="zh-CN" alt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图6-4大棒集成方法示意图"/>
          <p:cNvPicPr>
            <a:picLocks noChangeAspect="1" noChangeArrowheads="1"/>
          </p:cNvPicPr>
          <p:nvPr/>
        </p:nvPicPr>
        <p:blipFill>
          <a:blip r:embed="rId2" cstate="print"/>
          <a:srcRect/>
          <a:stretch>
            <a:fillRect/>
          </a:stretch>
        </p:blipFill>
        <p:spPr bwMode="auto">
          <a:xfrm>
            <a:off x="539552" y="1196752"/>
            <a:ext cx="8297484" cy="3672408"/>
          </a:xfrm>
          <a:prstGeom prst="rect">
            <a:avLst/>
          </a:prstGeom>
          <a:noFill/>
          <a:ln w="9525">
            <a:noFill/>
            <a:miter lim="800000"/>
            <a:headEnd/>
            <a:tailEnd/>
          </a:ln>
        </p:spPr>
      </p:pic>
      <p:sp>
        <p:nvSpPr>
          <p:cNvPr id="3" name="矩形 2"/>
          <p:cNvSpPr/>
          <p:nvPr/>
        </p:nvSpPr>
        <p:spPr>
          <a:xfrm>
            <a:off x="971600" y="5301208"/>
            <a:ext cx="7649412" cy="1015663"/>
          </a:xfrm>
          <a:prstGeom prst="rect">
            <a:avLst/>
          </a:prstGeom>
        </p:spPr>
        <p:txBody>
          <a:bodyPr wrap="square">
            <a:spAutoFit/>
          </a:bodyPr>
          <a:lstStyle/>
          <a:p>
            <a:pPr>
              <a:spcBef>
                <a:spcPct val="50000"/>
              </a:spcBef>
            </a:pPr>
            <a:r>
              <a:rPr lang="zh-CN" altLang="en-US" sz="2400" b="1" dirty="0"/>
              <a:t>先对每一个子模块进行测试（单元测试阶段）</a:t>
            </a:r>
            <a:endParaRPr lang="en-US" altLang="zh-CN" sz="2400" b="1" dirty="0"/>
          </a:p>
          <a:p>
            <a:pPr>
              <a:spcBef>
                <a:spcPct val="50000"/>
              </a:spcBef>
            </a:pPr>
            <a:r>
              <a:rPr lang="zh-CN" altLang="en-US" sz="2400" b="1" dirty="0"/>
              <a:t>然后将所有模块一次性的全部集成起来进行集成测试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a:defRPr/>
            </a:pPr>
            <a:r>
              <a:rPr lang="en-US" altLang="zh-CN" dirty="0">
                <a:latin typeface="Arial" panose="020B0604020202020204" pitchFamily="34" charset="0"/>
                <a:ea typeface="+mj-ea"/>
                <a:cs typeface="+mj-cs"/>
              </a:rPr>
              <a:t>Integration Testing Strategy</a:t>
            </a:r>
          </a:p>
        </p:txBody>
      </p:sp>
      <p:sp>
        <p:nvSpPr>
          <p:cNvPr id="75779" name="Rectangle 3"/>
          <p:cNvSpPr>
            <a:spLocks noGrp="1" noChangeArrowheads="1"/>
          </p:cNvSpPr>
          <p:nvPr>
            <p:ph type="body" idx="4294967295"/>
          </p:nvPr>
        </p:nvSpPr>
        <p:spPr>
          <a:xfrm>
            <a:off x="323850" y="1296988"/>
            <a:ext cx="8569325" cy="4724400"/>
          </a:xfrm>
        </p:spPr>
        <p:txBody>
          <a:bodyPr>
            <a:normAutofit lnSpcReduction="10000"/>
          </a:bodyPr>
          <a:lstStyle/>
          <a:p>
            <a:r>
              <a:rPr lang="en-US" altLang="zh-CN" dirty="0">
                <a:ea typeface="宋体" panose="02010600030101010101" pitchFamily="2" charset="-122"/>
              </a:rPr>
              <a:t>Advantage</a:t>
            </a:r>
          </a:p>
          <a:p>
            <a:pPr lvl="1"/>
            <a:r>
              <a:rPr lang="en-US" altLang="zh-CN" sz="2900" dirty="0">
                <a:ea typeface="宋体" panose="02010600030101010101" pitchFamily="2" charset="-122"/>
              </a:rPr>
              <a:t>Integration testing can be completed rapidly and only few stubs and drivers are needed.</a:t>
            </a:r>
          </a:p>
          <a:p>
            <a:pPr lvl="1"/>
            <a:r>
              <a:rPr lang="en-US" altLang="zh-CN" sz="2900" dirty="0">
                <a:ea typeface="宋体" panose="02010600030101010101" pitchFamily="2" charset="-122"/>
              </a:rPr>
              <a:t>Several testers can work in the parallel way, and human and material resources utilization is higher</a:t>
            </a:r>
            <a:r>
              <a:rPr lang="en-US" altLang="zh-CN" sz="2200" dirty="0">
                <a:ea typeface="宋体" panose="02010600030101010101" pitchFamily="2" charset="-122"/>
              </a:rPr>
              <a:t>.</a:t>
            </a:r>
            <a:endParaRPr lang="en-US" altLang="zh-CN" sz="2900" dirty="0">
              <a:ea typeface="宋体" panose="02010600030101010101" pitchFamily="2" charset="-122"/>
            </a:endParaRPr>
          </a:p>
          <a:p>
            <a:r>
              <a:rPr lang="en-US" altLang="zh-CN" dirty="0">
                <a:ea typeface="宋体" panose="02010600030101010101" pitchFamily="2" charset="-122"/>
              </a:rPr>
              <a:t>Disadvantage</a:t>
            </a:r>
          </a:p>
          <a:p>
            <a:pPr lvl="1"/>
            <a:r>
              <a:rPr lang="en-US" altLang="zh-CN" sz="2900" dirty="0">
                <a:solidFill>
                  <a:srgbClr val="FF0000"/>
                </a:solidFill>
                <a:ea typeface="宋体" panose="02010600030101010101" pitchFamily="2" charset="-122"/>
              </a:rPr>
              <a:t>localization and debug </a:t>
            </a:r>
            <a:r>
              <a:rPr lang="en-US" altLang="zh-CN" sz="2900" dirty="0">
                <a:ea typeface="宋体" panose="02010600030101010101" pitchFamily="2" charset="-122"/>
              </a:rPr>
              <a:t>more difficultly when error found.</a:t>
            </a:r>
          </a:p>
          <a:p>
            <a:pPr lvl="1"/>
            <a:r>
              <a:rPr lang="en-US" altLang="zh-CN" sz="2900" dirty="0">
                <a:ea typeface="宋体" panose="02010600030101010101" pitchFamily="2" charset="-122"/>
              </a:rPr>
              <a:t>Many </a:t>
            </a:r>
            <a:r>
              <a:rPr lang="en-US" altLang="zh-CN" sz="2900" dirty="0">
                <a:solidFill>
                  <a:srgbClr val="FF0000"/>
                </a:solidFill>
                <a:ea typeface="宋体" panose="02010600030101010101" pitchFamily="2" charset="-122"/>
              </a:rPr>
              <a:t>interface errors </a:t>
            </a:r>
            <a:r>
              <a:rPr lang="en-US" altLang="zh-CN" sz="2900" dirty="0">
                <a:ea typeface="宋体" panose="02010600030101010101" pitchFamily="2" charset="-122"/>
              </a:rPr>
              <a:t>can not be found until system testing.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a:defRPr/>
            </a:pPr>
            <a:r>
              <a:rPr lang="en-US" altLang="zh-CN" dirty="0">
                <a:latin typeface="Arial" panose="020B0604020202020204" pitchFamily="34" charset="0"/>
                <a:ea typeface="+mj-ea"/>
                <a:cs typeface="+mj-cs"/>
              </a:rPr>
              <a:t>Integration Testing Strategy</a:t>
            </a:r>
          </a:p>
        </p:txBody>
      </p:sp>
      <p:sp>
        <p:nvSpPr>
          <p:cNvPr id="76803" name="Rectangle 3"/>
          <p:cNvSpPr>
            <a:spLocks noGrp="1" noChangeArrowheads="1"/>
          </p:cNvSpPr>
          <p:nvPr>
            <p:ph type="body" idx="4294967295"/>
          </p:nvPr>
        </p:nvSpPr>
        <p:spPr>
          <a:xfrm>
            <a:off x="395288" y="1657350"/>
            <a:ext cx="8450262" cy="4724400"/>
          </a:xfrm>
        </p:spPr>
        <p:txBody>
          <a:bodyPr/>
          <a:lstStyle/>
          <a:p>
            <a:r>
              <a:rPr lang="en-US" altLang="zh-CN" sz="3700">
                <a:ea typeface="宋体" panose="02010600030101010101" pitchFamily="2" charset="-122"/>
              </a:rPr>
              <a:t>Scope</a:t>
            </a:r>
          </a:p>
          <a:p>
            <a:pPr lvl="1"/>
            <a:r>
              <a:rPr lang="en-US" altLang="zh-CN">
                <a:ea typeface="宋体" panose="02010600030101010101" pitchFamily="2" charset="-122"/>
              </a:rPr>
              <a:t>Existing system with only minor modifications </a:t>
            </a:r>
          </a:p>
          <a:p>
            <a:pPr lvl="1"/>
            <a:r>
              <a:rPr lang="en-US" altLang="zh-CN">
                <a:ea typeface="宋体" panose="02010600030101010101" pitchFamily="2" charset="-122"/>
              </a:rPr>
              <a:t>Small systems with adequate unit testing</a:t>
            </a:r>
          </a:p>
          <a:p>
            <a:pPr lvl="1"/>
            <a:r>
              <a:rPr lang="en-US" altLang="zh-CN">
                <a:ea typeface="宋体" panose="02010600030101010101" pitchFamily="2" charset="-122"/>
              </a:rPr>
              <a:t>System made from certified high quality reusable components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a:defRPr/>
            </a:pPr>
            <a:r>
              <a:rPr lang="en-US" altLang="zh-CN" dirty="0">
                <a:latin typeface="Arial" panose="020B0604020202020204" pitchFamily="34" charset="0"/>
                <a:ea typeface="+mj-ea"/>
                <a:cs typeface="+mj-cs"/>
              </a:rPr>
              <a:t>Integration Testing Strategy</a:t>
            </a:r>
          </a:p>
        </p:txBody>
      </p:sp>
      <p:sp>
        <p:nvSpPr>
          <p:cNvPr id="77827" name="Rectangle 3"/>
          <p:cNvSpPr>
            <a:spLocks noGrp="1" noChangeArrowheads="1"/>
          </p:cNvSpPr>
          <p:nvPr>
            <p:ph type="body" idx="4294967295"/>
          </p:nvPr>
        </p:nvSpPr>
        <p:spPr>
          <a:xfrm>
            <a:off x="468313" y="1584325"/>
            <a:ext cx="8281987" cy="4724400"/>
          </a:xfrm>
        </p:spPr>
        <p:txBody>
          <a:bodyPr/>
          <a:lstStyle/>
          <a:p>
            <a:r>
              <a:rPr lang="en-US" altLang="zh-CN" sz="3300" dirty="0">
                <a:ea typeface="宋体" panose="02010600030101010101" pitchFamily="2" charset="-122"/>
              </a:rPr>
              <a:t>Top-down integration</a:t>
            </a:r>
          </a:p>
          <a:p>
            <a:pPr lvl="1"/>
            <a:r>
              <a:rPr lang="zh-CN" altLang="en-US" sz="2600" dirty="0">
                <a:ea typeface="宋体" panose="02010600030101010101" pitchFamily="2" charset="-122"/>
              </a:rPr>
              <a:t>（</a:t>
            </a:r>
            <a:r>
              <a:rPr lang="en-US" altLang="zh-CN" sz="2600" dirty="0">
                <a:ea typeface="宋体" panose="02010600030101010101" pitchFamily="2" charset="-122"/>
              </a:rPr>
              <a:t>1</a:t>
            </a:r>
            <a:r>
              <a:rPr lang="zh-CN" altLang="en-US" sz="2600" dirty="0">
                <a:ea typeface="宋体" panose="02010600030101010101" pitchFamily="2" charset="-122"/>
              </a:rPr>
              <a:t>）</a:t>
            </a:r>
            <a:r>
              <a:rPr lang="en-US" altLang="zh-CN" sz="2600" dirty="0">
                <a:ea typeface="宋体" panose="02010600030101010101" pitchFamily="2" charset="-122"/>
              </a:rPr>
              <a:t>Focus on the top level components firstly, then gradually test the bottom of components. </a:t>
            </a:r>
          </a:p>
          <a:p>
            <a:pPr lvl="1"/>
            <a:r>
              <a:rPr lang="zh-CN" altLang="en-US" sz="2600" dirty="0">
                <a:ea typeface="宋体" panose="02010600030101010101" pitchFamily="2" charset="-122"/>
              </a:rPr>
              <a:t>（</a:t>
            </a:r>
            <a:r>
              <a:rPr lang="en-US" altLang="zh-CN" sz="2600" dirty="0">
                <a:ea typeface="宋体" panose="02010600030101010101" pitchFamily="2" charset="-122"/>
              </a:rPr>
              <a:t>2</a:t>
            </a:r>
            <a:r>
              <a:rPr lang="zh-CN" altLang="en-US" sz="2600" dirty="0">
                <a:ea typeface="宋体" panose="02010600030101010101" pitchFamily="2" charset="-122"/>
              </a:rPr>
              <a:t>）</a:t>
            </a:r>
            <a:r>
              <a:rPr lang="en-US" altLang="zh-CN" sz="2600" dirty="0">
                <a:solidFill>
                  <a:srgbClr val="FF0000"/>
                </a:solidFill>
                <a:ea typeface="宋体" panose="02010600030101010101" pitchFamily="2" charset="-122"/>
              </a:rPr>
              <a:t>Depth-first</a:t>
            </a:r>
            <a:r>
              <a:rPr lang="en-US" altLang="zh-CN" sz="2600" dirty="0">
                <a:ea typeface="宋体" panose="02010600030101010101" pitchFamily="2" charset="-122"/>
              </a:rPr>
              <a:t> and </a:t>
            </a:r>
            <a:r>
              <a:rPr lang="en-US" altLang="zh-CN" sz="2600" dirty="0">
                <a:solidFill>
                  <a:srgbClr val="FF0000"/>
                </a:solidFill>
                <a:ea typeface="宋体" panose="02010600030101010101" pitchFamily="2" charset="-122"/>
              </a:rPr>
              <a:t>breadth-first</a:t>
            </a:r>
            <a:r>
              <a:rPr lang="en-US" altLang="zh-CN" sz="2600" dirty="0">
                <a:ea typeface="宋体" panose="02010600030101010101" pitchFamily="2" charset="-122"/>
              </a:rPr>
              <a:t> strategy can be used.</a:t>
            </a:r>
          </a:p>
          <a:p>
            <a:pPr lvl="1"/>
            <a:r>
              <a:rPr lang="zh-CN" altLang="en-US" sz="2600" dirty="0">
                <a:ea typeface="宋体" panose="02010600030101010101" pitchFamily="2" charset="-122"/>
              </a:rPr>
              <a:t>（</a:t>
            </a:r>
            <a:r>
              <a:rPr lang="en-US" altLang="zh-CN" sz="2600" dirty="0">
                <a:ea typeface="宋体" panose="02010600030101010101" pitchFamily="2" charset="-122"/>
              </a:rPr>
              <a:t>3</a:t>
            </a:r>
            <a:r>
              <a:rPr lang="zh-CN" altLang="en-US" sz="2600" dirty="0">
                <a:ea typeface="宋体" panose="02010600030101010101" pitchFamily="2" charset="-122"/>
              </a:rPr>
              <a:t>）</a:t>
            </a:r>
            <a:r>
              <a:rPr lang="en-US" altLang="zh-CN" sz="2600" dirty="0">
                <a:ea typeface="宋体" panose="02010600030101010101" pitchFamily="2" charset="-122"/>
              </a:rPr>
              <a:t>Conduct regression testing, exclude possible errors caused by integrated. </a:t>
            </a:r>
          </a:p>
          <a:p>
            <a:pPr lvl="1"/>
            <a:r>
              <a:rPr lang="zh-CN" altLang="en-US" sz="2600" dirty="0">
                <a:ea typeface="宋体" panose="02010600030101010101" pitchFamily="2" charset="-122"/>
              </a:rPr>
              <a:t>（</a:t>
            </a:r>
            <a:r>
              <a:rPr lang="en-US" altLang="zh-CN" sz="2600" dirty="0">
                <a:ea typeface="宋体" panose="02010600030101010101" pitchFamily="2" charset="-122"/>
              </a:rPr>
              <a:t>4</a:t>
            </a:r>
            <a:r>
              <a:rPr lang="zh-CN" altLang="en-US" sz="2600" dirty="0">
                <a:ea typeface="宋体" panose="02010600030101010101" pitchFamily="2" charset="-122"/>
              </a:rPr>
              <a:t>） </a:t>
            </a:r>
            <a:r>
              <a:rPr lang="en-US" altLang="zh-CN" sz="2600" dirty="0">
                <a:ea typeface="宋体" panose="02010600030101010101" pitchFamily="2" charset="-122"/>
              </a:rPr>
              <a:t>All modules are integrated into the system then finish testing, otherwise turn to </a:t>
            </a:r>
            <a:r>
              <a:rPr lang="zh-CN" altLang="en-US" sz="2600" dirty="0">
                <a:ea typeface="宋体" panose="02010600030101010101" pitchFamily="2" charset="-122"/>
              </a:rPr>
              <a:t>（</a:t>
            </a:r>
            <a:r>
              <a:rPr lang="en-US" altLang="zh-CN" sz="2600" dirty="0">
                <a:ea typeface="宋体" panose="02010600030101010101" pitchFamily="2" charset="-122"/>
              </a:rPr>
              <a:t>2</a:t>
            </a:r>
            <a:r>
              <a:rPr lang="zh-CN" altLang="en-US" sz="2600" dirty="0">
                <a:ea typeface="宋体" panose="02010600030101010101" pitchFamily="2" charset="-122"/>
              </a:rPr>
              <a:t>）</a:t>
            </a:r>
            <a:r>
              <a:rPr lang="en-US" altLang="zh-CN" sz="2600" dirty="0">
                <a:ea typeface="宋体" panose="02010600030101010101" pitchFamily="2" charset="-122"/>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a:defRPr/>
            </a:pPr>
            <a:r>
              <a:rPr lang="en-US" altLang="zh-CN" dirty="0">
                <a:latin typeface="Arial" panose="020B0604020202020204" pitchFamily="34" charset="0"/>
                <a:ea typeface="+mj-ea"/>
                <a:cs typeface="+mj-cs"/>
              </a:rPr>
              <a:t>Integration Testing Strategy</a:t>
            </a:r>
          </a:p>
        </p:txBody>
      </p:sp>
      <p:sp>
        <p:nvSpPr>
          <p:cNvPr id="78851" name="Rectangle 3"/>
          <p:cNvSpPr>
            <a:spLocks noGrp="1" noChangeArrowheads="1"/>
          </p:cNvSpPr>
          <p:nvPr>
            <p:ph type="body" idx="4294967295"/>
          </p:nvPr>
        </p:nvSpPr>
        <p:spPr>
          <a:xfrm>
            <a:off x="468313" y="1346200"/>
            <a:ext cx="8229600" cy="4530725"/>
          </a:xfrm>
        </p:spPr>
        <p:txBody>
          <a:bodyPr/>
          <a:lstStyle/>
          <a:p>
            <a:r>
              <a:rPr lang="en-US" altLang="zh-CN">
                <a:ea typeface="宋体" panose="02010600030101010101" pitchFamily="2" charset="-122"/>
              </a:rPr>
              <a:t>Strategy</a:t>
            </a:r>
            <a:r>
              <a:rPr lang="zh-CN" altLang="en-US">
                <a:ea typeface="宋体" panose="02010600030101010101" pitchFamily="2" charset="-122"/>
              </a:rPr>
              <a:t>：</a:t>
            </a:r>
            <a:r>
              <a:rPr lang="en-US" altLang="zh-CN">
                <a:ea typeface="宋体" panose="02010600030101010101" pitchFamily="2" charset="-122"/>
              </a:rPr>
              <a:t>Depth-first assembly </a:t>
            </a:r>
          </a:p>
        </p:txBody>
      </p:sp>
      <p:grpSp>
        <p:nvGrpSpPr>
          <p:cNvPr id="2" name="Group 4"/>
          <p:cNvGrpSpPr/>
          <p:nvPr/>
        </p:nvGrpSpPr>
        <p:grpSpPr bwMode="auto">
          <a:xfrm>
            <a:off x="239713" y="2209800"/>
            <a:ext cx="2362200" cy="1524000"/>
            <a:chOff x="144" y="1029"/>
            <a:chExt cx="1488" cy="960"/>
          </a:xfrm>
        </p:grpSpPr>
        <p:sp>
          <p:nvSpPr>
            <p:cNvPr id="78853" name="Rectangle 5"/>
            <p:cNvSpPr>
              <a:spLocks noChangeArrowheads="1"/>
            </p:cNvSpPr>
            <p:nvPr/>
          </p:nvSpPr>
          <p:spPr bwMode="auto">
            <a:xfrm>
              <a:off x="672" y="1029"/>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A</a:t>
              </a:r>
            </a:p>
          </p:txBody>
        </p:sp>
        <p:sp>
          <p:nvSpPr>
            <p:cNvPr id="78854" name="Rectangle 6"/>
            <p:cNvSpPr>
              <a:spLocks noChangeArrowheads="1"/>
            </p:cNvSpPr>
            <p:nvPr/>
          </p:nvSpPr>
          <p:spPr bwMode="auto">
            <a:xfrm>
              <a:off x="144" y="165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s1</a:t>
              </a:r>
            </a:p>
          </p:txBody>
        </p:sp>
        <p:sp>
          <p:nvSpPr>
            <p:cNvPr id="78855" name="Rectangle 7"/>
            <p:cNvSpPr>
              <a:spLocks noChangeArrowheads="1"/>
            </p:cNvSpPr>
            <p:nvPr/>
          </p:nvSpPr>
          <p:spPr bwMode="auto">
            <a:xfrm>
              <a:off x="672" y="165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s2</a:t>
              </a:r>
            </a:p>
          </p:txBody>
        </p:sp>
        <p:sp>
          <p:nvSpPr>
            <p:cNvPr id="78856" name="Rectangle 8"/>
            <p:cNvSpPr>
              <a:spLocks noChangeArrowheads="1"/>
            </p:cNvSpPr>
            <p:nvPr/>
          </p:nvSpPr>
          <p:spPr bwMode="auto">
            <a:xfrm>
              <a:off x="1248" y="165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s3</a:t>
              </a:r>
            </a:p>
          </p:txBody>
        </p:sp>
        <p:sp>
          <p:nvSpPr>
            <p:cNvPr id="78857" name="Line 9"/>
            <p:cNvSpPr>
              <a:spLocks noChangeShapeType="1"/>
            </p:cNvSpPr>
            <p:nvPr/>
          </p:nvSpPr>
          <p:spPr bwMode="auto">
            <a:xfrm flipH="1">
              <a:off x="336" y="1365"/>
              <a:ext cx="528" cy="288"/>
            </a:xfrm>
            <a:prstGeom prst="line">
              <a:avLst/>
            </a:prstGeom>
            <a:noFill/>
            <a:ln w="38100">
              <a:solidFill>
                <a:schemeClr val="tx1"/>
              </a:solidFill>
              <a:round/>
            </a:ln>
          </p:spPr>
          <p:txBody>
            <a:bodyPr wrap="none" anchor="ctr"/>
            <a:lstStyle/>
            <a:p>
              <a:endParaRPr lang="zh-CN" altLang="en-US"/>
            </a:p>
          </p:txBody>
        </p:sp>
        <p:sp>
          <p:nvSpPr>
            <p:cNvPr id="78858" name="Line 10"/>
            <p:cNvSpPr>
              <a:spLocks noChangeShapeType="1"/>
            </p:cNvSpPr>
            <p:nvPr/>
          </p:nvSpPr>
          <p:spPr bwMode="auto">
            <a:xfrm>
              <a:off x="864" y="1413"/>
              <a:ext cx="0" cy="240"/>
            </a:xfrm>
            <a:prstGeom prst="line">
              <a:avLst/>
            </a:prstGeom>
            <a:noFill/>
            <a:ln w="38100">
              <a:solidFill>
                <a:schemeClr val="tx1"/>
              </a:solidFill>
              <a:round/>
            </a:ln>
          </p:spPr>
          <p:txBody>
            <a:bodyPr wrap="none" anchor="ctr"/>
            <a:lstStyle/>
            <a:p>
              <a:endParaRPr lang="zh-CN" altLang="en-US"/>
            </a:p>
          </p:txBody>
        </p:sp>
        <p:sp>
          <p:nvSpPr>
            <p:cNvPr id="78859" name="Line 11"/>
            <p:cNvSpPr>
              <a:spLocks noChangeShapeType="1"/>
            </p:cNvSpPr>
            <p:nvPr/>
          </p:nvSpPr>
          <p:spPr bwMode="auto">
            <a:xfrm>
              <a:off x="864" y="1365"/>
              <a:ext cx="576" cy="288"/>
            </a:xfrm>
            <a:prstGeom prst="line">
              <a:avLst/>
            </a:prstGeom>
            <a:noFill/>
            <a:ln w="38100">
              <a:solidFill>
                <a:schemeClr val="tx1"/>
              </a:solidFill>
              <a:round/>
            </a:ln>
          </p:spPr>
          <p:txBody>
            <a:bodyPr wrap="none" anchor="ctr"/>
            <a:lstStyle/>
            <a:p>
              <a:endParaRPr lang="zh-CN" altLang="en-US"/>
            </a:p>
          </p:txBody>
        </p:sp>
      </p:grpSp>
      <p:grpSp>
        <p:nvGrpSpPr>
          <p:cNvPr id="3" name="Group 12"/>
          <p:cNvGrpSpPr/>
          <p:nvPr/>
        </p:nvGrpSpPr>
        <p:grpSpPr bwMode="auto">
          <a:xfrm>
            <a:off x="3132138" y="1998663"/>
            <a:ext cx="2362200" cy="2438400"/>
            <a:chOff x="1968" y="981"/>
            <a:chExt cx="1488" cy="1536"/>
          </a:xfrm>
        </p:grpSpPr>
        <p:sp>
          <p:nvSpPr>
            <p:cNvPr id="78861" name="Rectangle 13"/>
            <p:cNvSpPr>
              <a:spLocks noChangeArrowheads="1"/>
            </p:cNvSpPr>
            <p:nvPr/>
          </p:nvSpPr>
          <p:spPr bwMode="auto">
            <a:xfrm>
              <a:off x="2496" y="981"/>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A</a:t>
              </a:r>
            </a:p>
          </p:txBody>
        </p:sp>
        <p:sp>
          <p:nvSpPr>
            <p:cNvPr id="78862" name="Rectangle 14"/>
            <p:cNvSpPr>
              <a:spLocks noChangeArrowheads="1"/>
            </p:cNvSpPr>
            <p:nvPr/>
          </p:nvSpPr>
          <p:spPr bwMode="auto">
            <a:xfrm>
              <a:off x="1968" y="160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B</a:t>
              </a:r>
            </a:p>
          </p:txBody>
        </p:sp>
        <p:sp>
          <p:nvSpPr>
            <p:cNvPr id="78863" name="Rectangle 15"/>
            <p:cNvSpPr>
              <a:spLocks noChangeArrowheads="1"/>
            </p:cNvSpPr>
            <p:nvPr/>
          </p:nvSpPr>
          <p:spPr bwMode="auto">
            <a:xfrm>
              <a:off x="2496" y="160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s2</a:t>
              </a:r>
            </a:p>
          </p:txBody>
        </p:sp>
        <p:sp>
          <p:nvSpPr>
            <p:cNvPr id="78864" name="Rectangle 16"/>
            <p:cNvSpPr>
              <a:spLocks noChangeArrowheads="1"/>
            </p:cNvSpPr>
            <p:nvPr/>
          </p:nvSpPr>
          <p:spPr bwMode="auto">
            <a:xfrm>
              <a:off x="3072" y="160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s3</a:t>
              </a:r>
            </a:p>
          </p:txBody>
        </p:sp>
        <p:sp>
          <p:nvSpPr>
            <p:cNvPr id="78865" name="Line 17"/>
            <p:cNvSpPr>
              <a:spLocks noChangeShapeType="1"/>
            </p:cNvSpPr>
            <p:nvPr/>
          </p:nvSpPr>
          <p:spPr bwMode="auto">
            <a:xfrm flipH="1">
              <a:off x="2160" y="1317"/>
              <a:ext cx="528" cy="288"/>
            </a:xfrm>
            <a:prstGeom prst="line">
              <a:avLst/>
            </a:prstGeom>
            <a:noFill/>
            <a:ln w="38100">
              <a:solidFill>
                <a:schemeClr val="tx1"/>
              </a:solidFill>
              <a:round/>
            </a:ln>
          </p:spPr>
          <p:txBody>
            <a:bodyPr wrap="none" anchor="ctr"/>
            <a:lstStyle/>
            <a:p>
              <a:endParaRPr lang="zh-CN" altLang="en-US"/>
            </a:p>
          </p:txBody>
        </p:sp>
        <p:sp>
          <p:nvSpPr>
            <p:cNvPr id="78866" name="Line 18"/>
            <p:cNvSpPr>
              <a:spLocks noChangeShapeType="1"/>
            </p:cNvSpPr>
            <p:nvPr/>
          </p:nvSpPr>
          <p:spPr bwMode="auto">
            <a:xfrm>
              <a:off x="2688" y="1365"/>
              <a:ext cx="0" cy="240"/>
            </a:xfrm>
            <a:prstGeom prst="line">
              <a:avLst/>
            </a:prstGeom>
            <a:noFill/>
            <a:ln w="38100">
              <a:solidFill>
                <a:schemeClr val="tx1"/>
              </a:solidFill>
              <a:round/>
            </a:ln>
          </p:spPr>
          <p:txBody>
            <a:bodyPr wrap="none" anchor="ctr"/>
            <a:lstStyle/>
            <a:p>
              <a:endParaRPr lang="zh-CN" altLang="en-US"/>
            </a:p>
          </p:txBody>
        </p:sp>
        <p:sp>
          <p:nvSpPr>
            <p:cNvPr id="78867" name="Line 19"/>
            <p:cNvSpPr>
              <a:spLocks noChangeShapeType="1"/>
            </p:cNvSpPr>
            <p:nvPr/>
          </p:nvSpPr>
          <p:spPr bwMode="auto">
            <a:xfrm>
              <a:off x="2688" y="1317"/>
              <a:ext cx="576" cy="288"/>
            </a:xfrm>
            <a:prstGeom prst="line">
              <a:avLst/>
            </a:prstGeom>
            <a:noFill/>
            <a:ln w="38100">
              <a:solidFill>
                <a:schemeClr val="tx1"/>
              </a:solidFill>
              <a:round/>
            </a:ln>
          </p:spPr>
          <p:txBody>
            <a:bodyPr wrap="none" anchor="ctr"/>
            <a:lstStyle/>
            <a:p>
              <a:endParaRPr lang="zh-CN" altLang="en-US"/>
            </a:p>
          </p:txBody>
        </p:sp>
        <p:sp>
          <p:nvSpPr>
            <p:cNvPr id="78868" name="Rectangle 20"/>
            <p:cNvSpPr>
              <a:spLocks noChangeArrowheads="1"/>
            </p:cNvSpPr>
            <p:nvPr/>
          </p:nvSpPr>
          <p:spPr bwMode="auto">
            <a:xfrm>
              <a:off x="1968" y="2181"/>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s4</a:t>
              </a:r>
            </a:p>
          </p:txBody>
        </p:sp>
        <p:sp>
          <p:nvSpPr>
            <p:cNvPr id="78869" name="Line 21"/>
            <p:cNvSpPr>
              <a:spLocks noChangeShapeType="1"/>
            </p:cNvSpPr>
            <p:nvPr/>
          </p:nvSpPr>
          <p:spPr bwMode="auto">
            <a:xfrm>
              <a:off x="2160" y="1941"/>
              <a:ext cx="0" cy="240"/>
            </a:xfrm>
            <a:prstGeom prst="line">
              <a:avLst/>
            </a:prstGeom>
            <a:noFill/>
            <a:ln w="38100">
              <a:solidFill>
                <a:schemeClr val="tx1"/>
              </a:solidFill>
              <a:round/>
            </a:ln>
          </p:spPr>
          <p:txBody>
            <a:bodyPr wrap="none" anchor="ctr"/>
            <a:lstStyle/>
            <a:p>
              <a:endParaRPr lang="zh-CN" altLang="en-US"/>
            </a:p>
          </p:txBody>
        </p:sp>
      </p:grpSp>
      <p:grpSp>
        <p:nvGrpSpPr>
          <p:cNvPr id="4" name="Group 22"/>
          <p:cNvGrpSpPr/>
          <p:nvPr/>
        </p:nvGrpSpPr>
        <p:grpSpPr bwMode="auto">
          <a:xfrm>
            <a:off x="5940425" y="1773238"/>
            <a:ext cx="2362200" cy="2438400"/>
            <a:chOff x="3744" y="981"/>
            <a:chExt cx="1488" cy="1536"/>
          </a:xfrm>
        </p:grpSpPr>
        <p:sp>
          <p:nvSpPr>
            <p:cNvPr id="78871" name="Rectangle 23"/>
            <p:cNvSpPr>
              <a:spLocks noChangeArrowheads="1"/>
            </p:cNvSpPr>
            <p:nvPr/>
          </p:nvSpPr>
          <p:spPr bwMode="auto">
            <a:xfrm>
              <a:off x="4272" y="981"/>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A</a:t>
              </a:r>
            </a:p>
          </p:txBody>
        </p:sp>
        <p:sp>
          <p:nvSpPr>
            <p:cNvPr id="78872" name="Rectangle 24"/>
            <p:cNvSpPr>
              <a:spLocks noChangeArrowheads="1"/>
            </p:cNvSpPr>
            <p:nvPr/>
          </p:nvSpPr>
          <p:spPr bwMode="auto">
            <a:xfrm>
              <a:off x="3744" y="160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B</a:t>
              </a:r>
            </a:p>
          </p:txBody>
        </p:sp>
        <p:sp>
          <p:nvSpPr>
            <p:cNvPr id="78873" name="Rectangle 25"/>
            <p:cNvSpPr>
              <a:spLocks noChangeArrowheads="1"/>
            </p:cNvSpPr>
            <p:nvPr/>
          </p:nvSpPr>
          <p:spPr bwMode="auto">
            <a:xfrm>
              <a:off x="4272" y="160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s2</a:t>
              </a:r>
            </a:p>
          </p:txBody>
        </p:sp>
        <p:sp>
          <p:nvSpPr>
            <p:cNvPr id="78874" name="Rectangle 26"/>
            <p:cNvSpPr>
              <a:spLocks noChangeArrowheads="1"/>
            </p:cNvSpPr>
            <p:nvPr/>
          </p:nvSpPr>
          <p:spPr bwMode="auto">
            <a:xfrm>
              <a:off x="4848" y="160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s3</a:t>
              </a:r>
            </a:p>
          </p:txBody>
        </p:sp>
        <p:sp>
          <p:nvSpPr>
            <p:cNvPr id="78875" name="Line 27"/>
            <p:cNvSpPr>
              <a:spLocks noChangeShapeType="1"/>
            </p:cNvSpPr>
            <p:nvPr/>
          </p:nvSpPr>
          <p:spPr bwMode="auto">
            <a:xfrm flipH="1">
              <a:off x="3936" y="1317"/>
              <a:ext cx="528" cy="288"/>
            </a:xfrm>
            <a:prstGeom prst="line">
              <a:avLst/>
            </a:prstGeom>
            <a:noFill/>
            <a:ln w="38100">
              <a:solidFill>
                <a:schemeClr val="tx1"/>
              </a:solidFill>
              <a:round/>
            </a:ln>
          </p:spPr>
          <p:txBody>
            <a:bodyPr wrap="none" anchor="ctr"/>
            <a:lstStyle/>
            <a:p>
              <a:endParaRPr lang="zh-CN" altLang="en-US"/>
            </a:p>
          </p:txBody>
        </p:sp>
        <p:sp>
          <p:nvSpPr>
            <p:cNvPr id="78876" name="Line 28"/>
            <p:cNvSpPr>
              <a:spLocks noChangeShapeType="1"/>
            </p:cNvSpPr>
            <p:nvPr/>
          </p:nvSpPr>
          <p:spPr bwMode="auto">
            <a:xfrm>
              <a:off x="4464" y="1365"/>
              <a:ext cx="0" cy="240"/>
            </a:xfrm>
            <a:prstGeom prst="line">
              <a:avLst/>
            </a:prstGeom>
            <a:noFill/>
            <a:ln w="38100">
              <a:solidFill>
                <a:schemeClr val="tx1"/>
              </a:solidFill>
              <a:round/>
            </a:ln>
          </p:spPr>
          <p:txBody>
            <a:bodyPr wrap="none" anchor="ctr"/>
            <a:lstStyle/>
            <a:p>
              <a:endParaRPr lang="zh-CN" altLang="en-US"/>
            </a:p>
          </p:txBody>
        </p:sp>
        <p:sp>
          <p:nvSpPr>
            <p:cNvPr id="78877" name="Line 29"/>
            <p:cNvSpPr>
              <a:spLocks noChangeShapeType="1"/>
            </p:cNvSpPr>
            <p:nvPr/>
          </p:nvSpPr>
          <p:spPr bwMode="auto">
            <a:xfrm>
              <a:off x="4464" y="1317"/>
              <a:ext cx="576" cy="288"/>
            </a:xfrm>
            <a:prstGeom prst="line">
              <a:avLst/>
            </a:prstGeom>
            <a:noFill/>
            <a:ln w="38100">
              <a:solidFill>
                <a:schemeClr val="tx1"/>
              </a:solidFill>
              <a:round/>
            </a:ln>
          </p:spPr>
          <p:txBody>
            <a:bodyPr wrap="none" anchor="ctr"/>
            <a:lstStyle/>
            <a:p>
              <a:endParaRPr lang="zh-CN" altLang="en-US"/>
            </a:p>
          </p:txBody>
        </p:sp>
        <p:sp>
          <p:nvSpPr>
            <p:cNvPr id="78878" name="Rectangle 30"/>
            <p:cNvSpPr>
              <a:spLocks noChangeArrowheads="1"/>
            </p:cNvSpPr>
            <p:nvPr/>
          </p:nvSpPr>
          <p:spPr bwMode="auto">
            <a:xfrm>
              <a:off x="3744" y="2181"/>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E</a:t>
              </a:r>
            </a:p>
          </p:txBody>
        </p:sp>
        <p:sp>
          <p:nvSpPr>
            <p:cNvPr id="78879" name="Line 31"/>
            <p:cNvSpPr>
              <a:spLocks noChangeShapeType="1"/>
            </p:cNvSpPr>
            <p:nvPr/>
          </p:nvSpPr>
          <p:spPr bwMode="auto">
            <a:xfrm>
              <a:off x="3936" y="1941"/>
              <a:ext cx="0" cy="240"/>
            </a:xfrm>
            <a:prstGeom prst="line">
              <a:avLst/>
            </a:prstGeom>
            <a:noFill/>
            <a:ln w="38100">
              <a:solidFill>
                <a:schemeClr val="tx1"/>
              </a:solidFill>
              <a:round/>
            </a:ln>
          </p:spPr>
          <p:txBody>
            <a:bodyPr wrap="none" anchor="ctr"/>
            <a:lstStyle/>
            <a:p>
              <a:endParaRPr lang="zh-CN" altLang="en-US"/>
            </a:p>
          </p:txBody>
        </p:sp>
      </p:grpSp>
      <p:grpSp>
        <p:nvGrpSpPr>
          <p:cNvPr id="5" name="Group 32"/>
          <p:cNvGrpSpPr/>
          <p:nvPr/>
        </p:nvGrpSpPr>
        <p:grpSpPr bwMode="auto">
          <a:xfrm>
            <a:off x="392113" y="4419600"/>
            <a:ext cx="2362200" cy="2438400"/>
            <a:chOff x="240" y="2421"/>
            <a:chExt cx="1488" cy="1536"/>
          </a:xfrm>
        </p:grpSpPr>
        <p:sp>
          <p:nvSpPr>
            <p:cNvPr id="78881" name="Rectangle 33"/>
            <p:cNvSpPr>
              <a:spLocks noChangeArrowheads="1"/>
            </p:cNvSpPr>
            <p:nvPr/>
          </p:nvSpPr>
          <p:spPr bwMode="auto">
            <a:xfrm>
              <a:off x="768" y="2421"/>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A</a:t>
              </a:r>
            </a:p>
          </p:txBody>
        </p:sp>
        <p:sp>
          <p:nvSpPr>
            <p:cNvPr id="78882" name="Rectangle 34"/>
            <p:cNvSpPr>
              <a:spLocks noChangeArrowheads="1"/>
            </p:cNvSpPr>
            <p:nvPr/>
          </p:nvSpPr>
          <p:spPr bwMode="auto">
            <a:xfrm>
              <a:off x="240" y="304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B</a:t>
              </a:r>
            </a:p>
          </p:txBody>
        </p:sp>
        <p:sp>
          <p:nvSpPr>
            <p:cNvPr id="78883" name="Rectangle 35"/>
            <p:cNvSpPr>
              <a:spLocks noChangeArrowheads="1"/>
            </p:cNvSpPr>
            <p:nvPr/>
          </p:nvSpPr>
          <p:spPr bwMode="auto">
            <a:xfrm>
              <a:off x="768" y="304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C</a:t>
              </a:r>
            </a:p>
          </p:txBody>
        </p:sp>
        <p:sp>
          <p:nvSpPr>
            <p:cNvPr id="78884" name="Rectangle 36"/>
            <p:cNvSpPr>
              <a:spLocks noChangeArrowheads="1"/>
            </p:cNvSpPr>
            <p:nvPr/>
          </p:nvSpPr>
          <p:spPr bwMode="auto">
            <a:xfrm>
              <a:off x="1344" y="304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s3</a:t>
              </a:r>
            </a:p>
          </p:txBody>
        </p:sp>
        <p:sp>
          <p:nvSpPr>
            <p:cNvPr id="78885" name="Line 37"/>
            <p:cNvSpPr>
              <a:spLocks noChangeShapeType="1"/>
            </p:cNvSpPr>
            <p:nvPr/>
          </p:nvSpPr>
          <p:spPr bwMode="auto">
            <a:xfrm flipH="1">
              <a:off x="432" y="2757"/>
              <a:ext cx="528" cy="288"/>
            </a:xfrm>
            <a:prstGeom prst="line">
              <a:avLst/>
            </a:prstGeom>
            <a:noFill/>
            <a:ln w="38100">
              <a:solidFill>
                <a:schemeClr val="tx1"/>
              </a:solidFill>
              <a:round/>
            </a:ln>
          </p:spPr>
          <p:txBody>
            <a:bodyPr wrap="none" anchor="ctr"/>
            <a:lstStyle/>
            <a:p>
              <a:endParaRPr lang="zh-CN" altLang="en-US"/>
            </a:p>
          </p:txBody>
        </p:sp>
        <p:sp>
          <p:nvSpPr>
            <p:cNvPr id="78886" name="Line 38"/>
            <p:cNvSpPr>
              <a:spLocks noChangeShapeType="1"/>
            </p:cNvSpPr>
            <p:nvPr/>
          </p:nvSpPr>
          <p:spPr bwMode="auto">
            <a:xfrm>
              <a:off x="960" y="2805"/>
              <a:ext cx="0" cy="240"/>
            </a:xfrm>
            <a:prstGeom prst="line">
              <a:avLst/>
            </a:prstGeom>
            <a:noFill/>
            <a:ln w="38100">
              <a:solidFill>
                <a:schemeClr val="tx1"/>
              </a:solidFill>
              <a:round/>
            </a:ln>
          </p:spPr>
          <p:txBody>
            <a:bodyPr wrap="none" anchor="ctr"/>
            <a:lstStyle/>
            <a:p>
              <a:endParaRPr lang="zh-CN" altLang="en-US"/>
            </a:p>
          </p:txBody>
        </p:sp>
        <p:sp>
          <p:nvSpPr>
            <p:cNvPr id="78887" name="Line 39"/>
            <p:cNvSpPr>
              <a:spLocks noChangeShapeType="1"/>
            </p:cNvSpPr>
            <p:nvPr/>
          </p:nvSpPr>
          <p:spPr bwMode="auto">
            <a:xfrm>
              <a:off x="960" y="2757"/>
              <a:ext cx="576" cy="288"/>
            </a:xfrm>
            <a:prstGeom prst="line">
              <a:avLst/>
            </a:prstGeom>
            <a:noFill/>
            <a:ln w="38100">
              <a:solidFill>
                <a:schemeClr val="tx1"/>
              </a:solidFill>
              <a:round/>
            </a:ln>
          </p:spPr>
          <p:txBody>
            <a:bodyPr wrap="none" anchor="ctr"/>
            <a:lstStyle/>
            <a:p>
              <a:endParaRPr lang="zh-CN" altLang="en-US"/>
            </a:p>
          </p:txBody>
        </p:sp>
        <p:sp>
          <p:nvSpPr>
            <p:cNvPr id="78888" name="Rectangle 40"/>
            <p:cNvSpPr>
              <a:spLocks noChangeArrowheads="1"/>
            </p:cNvSpPr>
            <p:nvPr/>
          </p:nvSpPr>
          <p:spPr bwMode="auto">
            <a:xfrm>
              <a:off x="240" y="3621"/>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E</a:t>
              </a:r>
            </a:p>
          </p:txBody>
        </p:sp>
        <p:sp>
          <p:nvSpPr>
            <p:cNvPr id="78889" name="Line 41"/>
            <p:cNvSpPr>
              <a:spLocks noChangeShapeType="1"/>
            </p:cNvSpPr>
            <p:nvPr/>
          </p:nvSpPr>
          <p:spPr bwMode="auto">
            <a:xfrm>
              <a:off x="432" y="3381"/>
              <a:ext cx="0" cy="240"/>
            </a:xfrm>
            <a:prstGeom prst="line">
              <a:avLst/>
            </a:prstGeom>
            <a:noFill/>
            <a:ln w="38100">
              <a:solidFill>
                <a:schemeClr val="tx1"/>
              </a:solidFill>
              <a:round/>
            </a:ln>
          </p:spPr>
          <p:txBody>
            <a:bodyPr wrap="none" anchor="ctr"/>
            <a:lstStyle/>
            <a:p>
              <a:endParaRPr lang="zh-CN" altLang="en-US"/>
            </a:p>
          </p:txBody>
        </p:sp>
      </p:grpSp>
      <p:grpSp>
        <p:nvGrpSpPr>
          <p:cNvPr id="6" name="Group 42"/>
          <p:cNvGrpSpPr/>
          <p:nvPr/>
        </p:nvGrpSpPr>
        <p:grpSpPr bwMode="auto">
          <a:xfrm>
            <a:off x="3440113" y="4343400"/>
            <a:ext cx="2362200" cy="2438400"/>
            <a:chOff x="2160" y="2373"/>
            <a:chExt cx="1488" cy="1536"/>
          </a:xfrm>
        </p:grpSpPr>
        <p:sp>
          <p:nvSpPr>
            <p:cNvPr id="78891" name="Rectangle 43"/>
            <p:cNvSpPr>
              <a:spLocks noChangeArrowheads="1"/>
            </p:cNvSpPr>
            <p:nvPr/>
          </p:nvSpPr>
          <p:spPr bwMode="auto">
            <a:xfrm>
              <a:off x="2688" y="237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A</a:t>
              </a:r>
            </a:p>
          </p:txBody>
        </p:sp>
        <p:sp>
          <p:nvSpPr>
            <p:cNvPr id="78892" name="Rectangle 44"/>
            <p:cNvSpPr>
              <a:spLocks noChangeArrowheads="1"/>
            </p:cNvSpPr>
            <p:nvPr/>
          </p:nvSpPr>
          <p:spPr bwMode="auto">
            <a:xfrm>
              <a:off x="2160" y="2997"/>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B</a:t>
              </a:r>
            </a:p>
          </p:txBody>
        </p:sp>
        <p:sp>
          <p:nvSpPr>
            <p:cNvPr id="78893" name="Rectangle 45"/>
            <p:cNvSpPr>
              <a:spLocks noChangeArrowheads="1"/>
            </p:cNvSpPr>
            <p:nvPr/>
          </p:nvSpPr>
          <p:spPr bwMode="auto">
            <a:xfrm>
              <a:off x="2688" y="2997"/>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C</a:t>
              </a:r>
            </a:p>
          </p:txBody>
        </p:sp>
        <p:sp>
          <p:nvSpPr>
            <p:cNvPr id="78894" name="Rectangle 46"/>
            <p:cNvSpPr>
              <a:spLocks noChangeArrowheads="1"/>
            </p:cNvSpPr>
            <p:nvPr/>
          </p:nvSpPr>
          <p:spPr bwMode="auto">
            <a:xfrm>
              <a:off x="3264" y="2997"/>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D</a:t>
              </a:r>
            </a:p>
          </p:txBody>
        </p:sp>
        <p:sp>
          <p:nvSpPr>
            <p:cNvPr id="78895" name="Line 47"/>
            <p:cNvSpPr>
              <a:spLocks noChangeShapeType="1"/>
            </p:cNvSpPr>
            <p:nvPr/>
          </p:nvSpPr>
          <p:spPr bwMode="auto">
            <a:xfrm flipH="1">
              <a:off x="2352" y="2709"/>
              <a:ext cx="528" cy="288"/>
            </a:xfrm>
            <a:prstGeom prst="line">
              <a:avLst/>
            </a:prstGeom>
            <a:noFill/>
            <a:ln w="38100">
              <a:solidFill>
                <a:schemeClr val="tx1"/>
              </a:solidFill>
              <a:round/>
            </a:ln>
          </p:spPr>
          <p:txBody>
            <a:bodyPr wrap="none" anchor="ctr"/>
            <a:lstStyle/>
            <a:p>
              <a:endParaRPr lang="zh-CN" altLang="en-US"/>
            </a:p>
          </p:txBody>
        </p:sp>
        <p:sp>
          <p:nvSpPr>
            <p:cNvPr id="78896" name="Line 48"/>
            <p:cNvSpPr>
              <a:spLocks noChangeShapeType="1"/>
            </p:cNvSpPr>
            <p:nvPr/>
          </p:nvSpPr>
          <p:spPr bwMode="auto">
            <a:xfrm>
              <a:off x="2880" y="2757"/>
              <a:ext cx="0" cy="240"/>
            </a:xfrm>
            <a:prstGeom prst="line">
              <a:avLst/>
            </a:prstGeom>
            <a:noFill/>
            <a:ln w="38100">
              <a:solidFill>
                <a:schemeClr val="tx1"/>
              </a:solidFill>
              <a:round/>
            </a:ln>
          </p:spPr>
          <p:txBody>
            <a:bodyPr wrap="none" anchor="ctr"/>
            <a:lstStyle/>
            <a:p>
              <a:endParaRPr lang="zh-CN" altLang="en-US"/>
            </a:p>
          </p:txBody>
        </p:sp>
        <p:sp>
          <p:nvSpPr>
            <p:cNvPr id="78897" name="Line 49"/>
            <p:cNvSpPr>
              <a:spLocks noChangeShapeType="1"/>
            </p:cNvSpPr>
            <p:nvPr/>
          </p:nvSpPr>
          <p:spPr bwMode="auto">
            <a:xfrm>
              <a:off x="2880" y="2709"/>
              <a:ext cx="576" cy="288"/>
            </a:xfrm>
            <a:prstGeom prst="line">
              <a:avLst/>
            </a:prstGeom>
            <a:noFill/>
            <a:ln w="38100">
              <a:solidFill>
                <a:schemeClr val="tx1"/>
              </a:solidFill>
              <a:round/>
            </a:ln>
          </p:spPr>
          <p:txBody>
            <a:bodyPr wrap="none" anchor="ctr"/>
            <a:lstStyle/>
            <a:p>
              <a:endParaRPr lang="zh-CN" altLang="en-US"/>
            </a:p>
          </p:txBody>
        </p:sp>
        <p:sp>
          <p:nvSpPr>
            <p:cNvPr id="78898" name="Rectangle 50"/>
            <p:cNvSpPr>
              <a:spLocks noChangeArrowheads="1"/>
            </p:cNvSpPr>
            <p:nvPr/>
          </p:nvSpPr>
          <p:spPr bwMode="auto">
            <a:xfrm>
              <a:off x="2160" y="357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E</a:t>
              </a:r>
            </a:p>
          </p:txBody>
        </p:sp>
        <p:sp>
          <p:nvSpPr>
            <p:cNvPr id="78899" name="Line 51"/>
            <p:cNvSpPr>
              <a:spLocks noChangeShapeType="1"/>
            </p:cNvSpPr>
            <p:nvPr/>
          </p:nvSpPr>
          <p:spPr bwMode="auto">
            <a:xfrm>
              <a:off x="2352" y="3333"/>
              <a:ext cx="0" cy="240"/>
            </a:xfrm>
            <a:prstGeom prst="line">
              <a:avLst/>
            </a:prstGeom>
            <a:noFill/>
            <a:ln w="38100">
              <a:solidFill>
                <a:schemeClr val="tx1"/>
              </a:solidFill>
              <a:round/>
            </a:ln>
          </p:spPr>
          <p:txBody>
            <a:bodyPr wrap="none" anchor="ctr"/>
            <a:lstStyle/>
            <a:p>
              <a:endParaRPr lang="zh-CN" altLang="en-US"/>
            </a:p>
          </p:txBody>
        </p:sp>
        <p:sp>
          <p:nvSpPr>
            <p:cNvPr id="78900" name="Rectangle 52"/>
            <p:cNvSpPr>
              <a:spLocks noChangeArrowheads="1"/>
            </p:cNvSpPr>
            <p:nvPr/>
          </p:nvSpPr>
          <p:spPr bwMode="auto">
            <a:xfrm>
              <a:off x="3264" y="357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s5</a:t>
              </a:r>
            </a:p>
          </p:txBody>
        </p:sp>
        <p:sp>
          <p:nvSpPr>
            <p:cNvPr id="78901" name="Line 53"/>
            <p:cNvSpPr>
              <a:spLocks noChangeShapeType="1"/>
            </p:cNvSpPr>
            <p:nvPr/>
          </p:nvSpPr>
          <p:spPr bwMode="auto">
            <a:xfrm>
              <a:off x="3456" y="3333"/>
              <a:ext cx="0" cy="240"/>
            </a:xfrm>
            <a:prstGeom prst="line">
              <a:avLst/>
            </a:prstGeom>
            <a:noFill/>
            <a:ln w="38100">
              <a:solidFill>
                <a:schemeClr val="tx1"/>
              </a:solidFill>
              <a:round/>
            </a:ln>
          </p:spPr>
          <p:txBody>
            <a:bodyPr wrap="none" anchor="ctr"/>
            <a:lstStyle/>
            <a:p>
              <a:endParaRPr lang="zh-CN" altLang="en-US"/>
            </a:p>
          </p:txBody>
        </p:sp>
      </p:grpSp>
      <p:grpSp>
        <p:nvGrpSpPr>
          <p:cNvPr id="7" name="Group 54"/>
          <p:cNvGrpSpPr/>
          <p:nvPr/>
        </p:nvGrpSpPr>
        <p:grpSpPr bwMode="auto">
          <a:xfrm>
            <a:off x="6564313" y="4343400"/>
            <a:ext cx="2362200" cy="2438400"/>
            <a:chOff x="4128" y="2373"/>
            <a:chExt cx="1488" cy="1536"/>
          </a:xfrm>
        </p:grpSpPr>
        <p:sp>
          <p:nvSpPr>
            <p:cNvPr id="78903" name="Rectangle 55"/>
            <p:cNvSpPr>
              <a:spLocks noChangeArrowheads="1"/>
            </p:cNvSpPr>
            <p:nvPr/>
          </p:nvSpPr>
          <p:spPr bwMode="auto">
            <a:xfrm>
              <a:off x="4656" y="237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A</a:t>
              </a:r>
            </a:p>
          </p:txBody>
        </p:sp>
        <p:sp>
          <p:nvSpPr>
            <p:cNvPr id="78904" name="Rectangle 56"/>
            <p:cNvSpPr>
              <a:spLocks noChangeArrowheads="1"/>
            </p:cNvSpPr>
            <p:nvPr/>
          </p:nvSpPr>
          <p:spPr bwMode="auto">
            <a:xfrm>
              <a:off x="4128" y="2997"/>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B</a:t>
              </a:r>
            </a:p>
          </p:txBody>
        </p:sp>
        <p:sp>
          <p:nvSpPr>
            <p:cNvPr id="78905" name="Rectangle 57"/>
            <p:cNvSpPr>
              <a:spLocks noChangeArrowheads="1"/>
            </p:cNvSpPr>
            <p:nvPr/>
          </p:nvSpPr>
          <p:spPr bwMode="auto">
            <a:xfrm>
              <a:off x="4656" y="2997"/>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C</a:t>
              </a:r>
            </a:p>
          </p:txBody>
        </p:sp>
        <p:sp>
          <p:nvSpPr>
            <p:cNvPr id="78906" name="Rectangle 58"/>
            <p:cNvSpPr>
              <a:spLocks noChangeArrowheads="1"/>
            </p:cNvSpPr>
            <p:nvPr/>
          </p:nvSpPr>
          <p:spPr bwMode="auto">
            <a:xfrm>
              <a:off x="5232" y="2997"/>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D</a:t>
              </a:r>
            </a:p>
          </p:txBody>
        </p:sp>
        <p:sp>
          <p:nvSpPr>
            <p:cNvPr id="78907" name="Line 59"/>
            <p:cNvSpPr>
              <a:spLocks noChangeShapeType="1"/>
            </p:cNvSpPr>
            <p:nvPr/>
          </p:nvSpPr>
          <p:spPr bwMode="auto">
            <a:xfrm flipH="1">
              <a:off x="4320" y="2709"/>
              <a:ext cx="528" cy="288"/>
            </a:xfrm>
            <a:prstGeom prst="line">
              <a:avLst/>
            </a:prstGeom>
            <a:noFill/>
            <a:ln w="38100">
              <a:solidFill>
                <a:schemeClr val="tx1"/>
              </a:solidFill>
              <a:round/>
            </a:ln>
          </p:spPr>
          <p:txBody>
            <a:bodyPr wrap="none" anchor="ctr"/>
            <a:lstStyle/>
            <a:p>
              <a:endParaRPr lang="zh-CN" altLang="en-US"/>
            </a:p>
          </p:txBody>
        </p:sp>
        <p:sp>
          <p:nvSpPr>
            <p:cNvPr id="78908" name="Line 60"/>
            <p:cNvSpPr>
              <a:spLocks noChangeShapeType="1"/>
            </p:cNvSpPr>
            <p:nvPr/>
          </p:nvSpPr>
          <p:spPr bwMode="auto">
            <a:xfrm>
              <a:off x="4848" y="2757"/>
              <a:ext cx="0" cy="240"/>
            </a:xfrm>
            <a:prstGeom prst="line">
              <a:avLst/>
            </a:prstGeom>
            <a:noFill/>
            <a:ln w="38100">
              <a:solidFill>
                <a:schemeClr val="tx1"/>
              </a:solidFill>
              <a:round/>
            </a:ln>
          </p:spPr>
          <p:txBody>
            <a:bodyPr wrap="none" anchor="ctr"/>
            <a:lstStyle/>
            <a:p>
              <a:endParaRPr lang="zh-CN" altLang="en-US"/>
            </a:p>
          </p:txBody>
        </p:sp>
        <p:sp>
          <p:nvSpPr>
            <p:cNvPr id="78909" name="Line 61"/>
            <p:cNvSpPr>
              <a:spLocks noChangeShapeType="1"/>
            </p:cNvSpPr>
            <p:nvPr/>
          </p:nvSpPr>
          <p:spPr bwMode="auto">
            <a:xfrm>
              <a:off x="4848" y="2709"/>
              <a:ext cx="576" cy="288"/>
            </a:xfrm>
            <a:prstGeom prst="line">
              <a:avLst/>
            </a:prstGeom>
            <a:noFill/>
            <a:ln w="38100">
              <a:solidFill>
                <a:schemeClr val="tx1"/>
              </a:solidFill>
              <a:round/>
            </a:ln>
          </p:spPr>
          <p:txBody>
            <a:bodyPr wrap="none" anchor="ctr"/>
            <a:lstStyle/>
            <a:p>
              <a:endParaRPr lang="zh-CN" altLang="en-US"/>
            </a:p>
          </p:txBody>
        </p:sp>
        <p:sp>
          <p:nvSpPr>
            <p:cNvPr id="78910" name="Rectangle 62"/>
            <p:cNvSpPr>
              <a:spLocks noChangeArrowheads="1"/>
            </p:cNvSpPr>
            <p:nvPr/>
          </p:nvSpPr>
          <p:spPr bwMode="auto">
            <a:xfrm>
              <a:off x="4128" y="357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E</a:t>
              </a:r>
            </a:p>
          </p:txBody>
        </p:sp>
        <p:sp>
          <p:nvSpPr>
            <p:cNvPr id="78911" name="Line 63"/>
            <p:cNvSpPr>
              <a:spLocks noChangeShapeType="1"/>
            </p:cNvSpPr>
            <p:nvPr/>
          </p:nvSpPr>
          <p:spPr bwMode="auto">
            <a:xfrm>
              <a:off x="4320" y="3333"/>
              <a:ext cx="0" cy="240"/>
            </a:xfrm>
            <a:prstGeom prst="line">
              <a:avLst/>
            </a:prstGeom>
            <a:noFill/>
            <a:ln w="38100">
              <a:solidFill>
                <a:schemeClr val="tx1"/>
              </a:solidFill>
              <a:round/>
            </a:ln>
          </p:spPr>
          <p:txBody>
            <a:bodyPr wrap="none" anchor="ctr"/>
            <a:lstStyle/>
            <a:p>
              <a:endParaRPr lang="zh-CN" altLang="en-US"/>
            </a:p>
          </p:txBody>
        </p:sp>
        <p:sp>
          <p:nvSpPr>
            <p:cNvPr id="78912" name="Rectangle 64"/>
            <p:cNvSpPr>
              <a:spLocks noChangeArrowheads="1"/>
            </p:cNvSpPr>
            <p:nvPr/>
          </p:nvSpPr>
          <p:spPr bwMode="auto">
            <a:xfrm>
              <a:off x="5232" y="357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F</a:t>
              </a:r>
            </a:p>
          </p:txBody>
        </p:sp>
        <p:sp>
          <p:nvSpPr>
            <p:cNvPr id="78913" name="Line 65"/>
            <p:cNvSpPr>
              <a:spLocks noChangeShapeType="1"/>
            </p:cNvSpPr>
            <p:nvPr/>
          </p:nvSpPr>
          <p:spPr bwMode="auto">
            <a:xfrm>
              <a:off x="5424" y="3333"/>
              <a:ext cx="0" cy="240"/>
            </a:xfrm>
            <a:prstGeom prst="line">
              <a:avLst/>
            </a:prstGeom>
            <a:noFill/>
            <a:ln w="38100">
              <a:solidFill>
                <a:schemeClr val="tx1"/>
              </a:solidFill>
              <a:rou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a:defRPr/>
            </a:pPr>
            <a:r>
              <a:rPr lang="en-US" altLang="zh-CN" dirty="0">
                <a:latin typeface="Arial" panose="020B0604020202020204" pitchFamily="34" charset="0"/>
                <a:ea typeface="+mj-ea"/>
                <a:cs typeface="+mj-cs"/>
              </a:rPr>
              <a:t>Integration Testing Strategy</a:t>
            </a:r>
          </a:p>
        </p:txBody>
      </p:sp>
      <p:sp>
        <p:nvSpPr>
          <p:cNvPr id="79875" name="Rectangle 3"/>
          <p:cNvSpPr>
            <a:spLocks noGrp="1" noChangeArrowheads="1"/>
          </p:cNvSpPr>
          <p:nvPr>
            <p:ph type="body" idx="4294967295"/>
          </p:nvPr>
        </p:nvSpPr>
        <p:spPr>
          <a:xfrm>
            <a:off x="468313" y="1346200"/>
            <a:ext cx="8229600" cy="4530725"/>
          </a:xfrm>
        </p:spPr>
        <p:txBody>
          <a:bodyPr/>
          <a:lstStyle/>
          <a:p>
            <a:r>
              <a:rPr lang="en-US" altLang="zh-CN">
                <a:ea typeface="宋体" panose="02010600030101010101" pitchFamily="2" charset="-122"/>
              </a:rPr>
              <a:t>Strategy</a:t>
            </a:r>
            <a:r>
              <a:rPr lang="zh-CN" altLang="en-US">
                <a:ea typeface="宋体" panose="02010600030101010101" pitchFamily="2" charset="-122"/>
              </a:rPr>
              <a:t>：</a:t>
            </a:r>
            <a:r>
              <a:rPr lang="en-US" altLang="zh-CN">
                <a:ea typeface="宋体" panose="02010600030101010101" pitchFamily="2" charset="-122"/>
              </a:rPr>
              <a:t>Breadth-first assembly  </a:t>
            </a:r>
          </a:p>
        </p:txBody>
      </p:sp>
      <p:grpSp>
        <p:nvGrpSpPr>
          <p:cNvPr id="2" name="Group 4"/>
          <p:cNvGrpSpPr/>
          <p:nvPr/>
        </p:nvGrpSpPr>
        <p:grpSpPr bwMode="auto">
          <a:xfrm>
            <a:off x="468313" y="2192338"/>
            <a:ext cx="2362200" cy="1524000"/>
            <a:chOff x="144" y="1029"/>
            <a:chExt cx="1488" cy="960"/>
          </a:xfrm>
        </p:grpSpPr>
        <p:sp>
          <p:nvSpPr>
            <p:cNvPr id="79877" name="Rectangle 5"/>
            <p:cNvSpPr>
              <a:spLocks noChangeArrowheads="1"/>
            </p:cNvSpPr>
            <p:nvPr/>
          </p:nvSpPr>
          <p:spPr bwMode="auto">
            <a:xfrm>
              <a:off x="672" y="1029"/>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A</a:t>
              </a:r>
            </a:p>
          </p:txBody>
        </p:sp>
        <p:sp>
          <p:nvSpPr>
            <p:cNvPr id="79878" name="Rectangle 6"/>
            <p:cNvSpPr>
              <a:spLocks noChangeArrowheads="1"/>
            </p:cNvSpPr>
            <p:nvPr/>
          </p:nvSpPr>
          <p:spPr bwMode="auto">
            <a:xfrm>
              <a:off x="144" y="165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s1</a:t>
              </a:r>
            </a:p>
          </p:txBody>
        </p:sp>
        <p:sp>
          <p:nvSpPr>
            <p:cNvPr id="79879" name="Rectangle 7"/>
            <p:cNvSpPr>
              <a:spLocks noChangeArrowheads="1"/>
            </p:cNvSpPr>
            <p:nvPr/>
          </p:nvSpPr>
          <p:spPr bwMode="auto">
            <a:xfrm>
              <a:off x="672" y="165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s2</a:t>
              </a:r>
            </a:p>
          </p:txBody>
        </p:sp>
        <p:sp>
          <p:nvSpPr>
            <p:cNvPr id="79880" name="Rectangle 8"/>
            <p:cNvSpPr>
              <a:spLocks noChangeArrowheads="1"/>
            </p:cNvSpPr>
            <p:nvPr/>
          </p:nvSpPr>
          <p:spPr bwMode="auto">
            <a:xfrm>
              <a:off x="1248" y="165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s3</a:t>
              </a:r>
            </a:p>
          </p:txBody>
        </p:sp>
        <p:sp>
          <p:nvSpPr>
            <p:cNvPr id="79881" name="Line 9"/>
            <p:cNvSpPr>
              <a:spLocks noChangeShapeType="1"/>
            </p:cNvSpPr>
            <p:nvPr/>
          </p:nvSpPr>
          <p:spPr bwMode="auto">
            <a:xfrm flipH="1">
              <a:off x="336" y="1365"/>
              <a:ext cx="528" cy="288"/>
            </a:xfrm>
            <a:prstGeom prst="line">
              <a:avLst/>
            </a:prstGeom>
            <a:noFill/>
            <a:ln w="38100">
              <a:solidFill>
                <a:schemeClr val="tx1"/>
              </a:solidFill>
              <a:round/>
            </a:ln>
          </p:spPr>
          <p:txBody>
            <a:bodyPr wrap="none" anchor="ctr"/>
            <a:lstStyle/>
            <a:p>
              <a:endParaRPr lang="zh-CN" altLang="en-US"/>
            </a:p>
          </p:txBody>
        </p:sp>
        <p:sp>
          <p:nvSpPr>
            <p:cNvPr id="79882" name="Line 10"/>
            <p:cNvSpPr>
              <a:spLocks noChangeShapeType="1"/>
            </p:cNvSpPr>
            <p:nvPr/>
          </p:nvSpPr>
          <p:spPr bwMode="auto">
            <a:xfrm>
              <a:off x="864" y="1413"/>
              <a:ext cx="0" cy="240"/>
            </a:xfrm>
            <a:prstGeom prst="line">
              <a:avLst/>
            </a:prstGeom>
            <a:noFill/>
            <a:ln w="38100">
              <a:solidFill>
                <a:schemeClr val="tx1"/>
              </a:solidFill>
              <a:round/>
            </a:ln>
          </p:spPr>
          <p:txBody>
            <a:bodyPr wrap="none" anchor="ctr"/>
            <a:lstStyle/>
            <a:p>
              <a:endParaRPr lang="zh-CN" altLang="en-US"/>
            </a:p>
          </p:txBody>
        </p:sp>
        <p:sp>
          <p:nvSpPr>
            <p:cNvPr id="79883" name="Line 11"/>
            <p:cNvSpPr>
              <a:spLocks noChangeShapeType="1"/>
            </p:cNvSpPr>
            <p:nvPr/>
          </p:nvSpPr>
          <p:spPr bwMode="auto">
            <a:xfrm>
              <a:off x="864" y="1365"/>
              <a:ext cx="576" cy="288"/>
            </a:xfrm>
            <a:prstGeom prst="line">
              <a:avLst/>
            </a:prstGeom>
            <a:noFill/>
            <a:ln w="38100">
              <a:solidFill>
                <a:schemeClr val="tx1"/>
              </a:solidFill>
              <a:round/>
            </a:ln>
          </p:spPr>
          <p:txBody>
            <a:bodyPr wrap="none" anchor="ctr"/>
            <a:lstStyle/>
            <a:p>
              <a:endParaRPr lang="zh-CN" altLang="en-US"/>
            </a:p>
          </p:txBody>
        </p:sp>
      </p:grpSp>
      <p:grpSp>
        <p:nvGrpSpPr>
          <p:cNvPr id="3" name="Group 12"/>
          <p:cNvGrpSpPr/>
          <p:nvPr/>
        </p:nvGrpSpPr>
        <p:grpSpPr bwMode="auto">
          <a:xfrm>
            <a:off x="3419475" y="1927225"/>
            <a:ext cx="2362200" cy="2438400"/>
            <a:chOff x="1968" y="981"/>
            <a:chExt cx="1488" cy="1536"/>
          </a:xfrm>
        </p:grpSpPr>
        <p:grpSp>
          <p:nvGrpSpPr>
            <p:cNvPr id="4" name="Group 13"/>
            <p:cNvGrpSpPr/>
            <p:nvPr/>
          </p:nvGrpSpPr>
          <p:grpSpPr bwMode="auto">
            <a:xfrm>
              <a:off x="1968" y="981"/>
              <a:ext cx="1488" cy="960"/>
              <a:chOff x="1968" y="981"/>
              <a:chExt cx="1488" cy="960"/>
            </a:xfrm>
          </p:grpSpPr>
          <p:sp>
            <p:nvSpPr>
              <p:cNvPr id="79886" name="Rectangle 14"/>
              <p:cNvSpPr>
                <a:spLocks noChangeArrowheads="1"/>
              </p:cNvSpPr>
              <p:nvPr/>
            </p:nvSpPr>
            <p:spPr bwMode="auto">
              <a:xfrm>
                <a:off x="2496" y="981"/>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A</a:t>
                </a:r>
              </a:p>
            </p:txBody>
          </p:sp>
          <p:sp>
            <p:nvSpPr>
              <p:cNvPr id="79887" name="Rectangle 15"/>
              <p:cNvSpPr>
                <a:spLocks noChangeArrowheads="1"/>
              </p:cNvSpPr>
              <p:nvPr/>
            </p:nvSpPr>
            <p:spPr bwMode="auto">
              <a:xfrm>
                <a:off x="1968" y="160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B</a:t>
                </a:r>
              </a:p>
            </p:txBody>
          </p:sp>
          <p:sp>
            <p:nvSpPr>
              <p:cNvPr id="79888" name="Rectangle 16"/>
              <p:cNvSpPr>
                <a:spLocks noChangeArrowheads="1"/>
              </p:cNvSpPr>
              <p:nvPr/>
            </p:nvSpPr>
            <p:spPr bwMode="auto">
              <a:xfrm>
                <a:off x="2496" y="160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s2</a:t>
                </a:r>
              </a:p>
            </p:txBody>
          </p:sp>
          <p:sp>
            <p:nvSpPr>
              <p:cNvPr id="79889" name="Rectangle 17"/>
              <p:cNvSpPr>
                <a:spLocks noChangeArrowheads="1"/>
              </p:cNvSpPr>
              <p:nvPr/>
            </p:nvSpPr>
            <p:spPr bwMode="auto">
              <a:xfrm>
                <a:off x="3072" y="160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s3</a:t>
                </a:r>
              </a:p>
            </p:txBody>
          </p:sp>
          <p:sp>
            <p:nvSpPr>
              <p:cNvPr id="79890" name="Line 18"/>
              <p:cNvSpPr>
                <a:spLocks noChangeShapeType="1"/>
              </p:cNvSpPr>
              <p:nvPr/>
            </p:nvSpPr>
            <p:spPr bwMode="auto">
              <a:xfrm flipH="1">
                <a:off x="2160" y="1317"/>
                <a:ext cx="528" cy="288"/>
              </a:xfrm>
              <a:prstGeom prst="line">
                <a:avLst/>
              </a:prstGeom>
              <a:noFill/>
              <a:ln w="38100">
                <a:solidFill>
                  <a:schemeClr val="tx1"/>
                </a:solidFill>
                <a:round/>
              </a:ln>
            </p:spPr>
            <p:txBody>
              <a:bodyPr wrap="none" anchor="ctr"/>
              <a:lstStyle/>
              <a:p>
                <a:endParaRPr lang="zh-CN" altLang="en-US"/>
              </a:p>
            </p:txBody>
          </p:sp>
          <p:sp>
            <p:nvSpPr>
              <p:cNvPr id="79891" name="Line 19"/>
              <p:cNvSpPr>
                <a:spLocks noChangeShapeType="1"/>
              </p:cNvSpPr>
              <p:nvPr/>
            </p:nvSpPr>
            <p:spPr bwMode="auto">
              <a:xfrm>
                <a:off x="2688" y="1365"/>
                <a:ext cx="0" cy="240"/>
              </a:xfrm>
              <a:prstGeom prst="line">
                <a:avLst/>
              </a:prstGeom>
              <a:noFill/>
              <a:ln w="38100">
                <a:solidFill>
                  <a:schemeClr val="tx1"/>
                </a:solidFill>
                <a:round/>
              </a:ln>
            </p:spPr>
            <p:txBody>
              <a:bodyPr wrap="none" anchor="ctr"/>
              <a:lstStyle/>
              <a:p>
                <a:endParaRPr lang="zh-CN" altLang="en-US"/>
              </a:p>
            </p:txBody>
          </p:sp>
          <p:sp>
            <p:nvSpPr>
              <p:cNvPr id="79892" name="Line 20"/>
              <p:cNvSpPr>
                <a:spLocks noChangeShapeType="1"/>
              </p:cNvSpPr>
              <p:nvPr/>
            </p:nvSpPr>
            <p:spPr bwMode="auto">
              <a:xfrm>
                <a:off x="2688" y="1317"/>
                <a:ext cx="576" cy="288"/>
              </a:xfrm>
              <a:prstGeom prst="line">
                <a:avLst/>
              </a:prstGeom>
              <a:noFill/>
              <a:ln w="38100">
                <a:solidFill>
                  <a:schemeClr val="tx1"/>
                </a:solidFill>
                <a:round/>
              </a:ln>
            </p:spPr>
            <p:txBody>
              <a:bodyPr wrap="none" anchor="ctr"/>
              <a:lstStyle/>
              <a:p>
                <a:endParaRPr lang="zh-CN" altLang="en-US"/>
              </a:p>
            </p:txBody>
          </p:sp>
        </p:grpSp>
        <p:sp>
          <p:nvSpPr>
            <p:cNvPr id="79893" name="Rectangle 21"/>
            <p:cNvSpPr>
              <a:spLocks noChangeArrowheads="1"/>
            </p:cNvSpPr>
            <p:nvPr/>
          </p:nvSpPr>
          <p:spPr bwMode="auto">
            <a:xfrm>
              <a:off x="1968" y="2181"/>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s4</a:t>
              </a:r>
            </a:p>
          </p:txBody>
        </p:sp>
        <p:sp>
          <p:nvSpPr>
            <p:cNvPr id="79894" name="Line 22"/>
            <p:cNvSpPr>
              <a:spLocks noChangeShapeType="1"/>
            </p:cNvSpPr>
            <p:nvPr/>
          </p:nvSpPr>
          <p:spPr bwMode="auto">
            <a:xfrm>
              <a:off x="2160" y="1941"/>
              <a:ext cx="0" cy="240"/>
            </a:xfrm>
            <a:prstGeom prst="line">
              <a:avLst/>
            </a:prstGeom>
            <a:noFill/>
            <a:ln w="38100">
              <a:solidFill>
                <a:schemeClr val="tx1"/>
              </a:solidFill>
              <a:round/>
            </a:ln>
          </p:spPr>
          <p:txBody>
            <a:bodyPr wrap="none" anchor="ctr"/>
            <a:lstStyle/>
            <a:p>
              <a:endParaRPr lang="zh-CN" altLang="en-US"/>
            </a:p>
          </p:txBody>
        </p:sp>
      </p:grpSp>
      <p:grpSp>
        <p:nvGrpSpPr>
          <p:cNvPr id="5" name="Group 23"/>
          <p:cNvGrpSpPr/>
          <p:nvPr/>
        </p:nvGrpSpPr>
        <p:grpSpPr bwMode="auto">
          <a:xfrm>
            <a:off x="6372225" y="1782763"/>
            <a:ext cx="2362200" cy="2438400"/>
            <a:chOff x="3744" y="981"/>
            <a:chExt cx="1488" cy="1536"/>
          </a:xfrm>
        </p:grpSpPr>
        <p:sp>
          <p:nvSpPr>
            <p:cNvPr id="79896" name="Rectangle 24"/>
            <p:cNvSpPr>
              <a:spLocks noChangeArrowheads="1"/>
            </p:cNvSpPr>
            <p:nvPr/>
          </p:nvSpPr>
          <p:spPr bwMode="auto">
            <a:xfrm>
              <a:off x="4272" y="981"/>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A</a:t>
              </a:r>
            </a:p>
          </p:txBody>
        </p:sp>
        <p:sp>
          <p:nvSpPr>
            <p:cNvPr id="79897" name="Rectangle 25"/>
            <p:cNvSpPr>
              <a:spLocks noChangeArrowheads="1"/>
            </p:cNvSpPr>
            <p:nvPr/>
          </p:nvSpPr>
          <p:spPr bwMode="auto">
            <a:xfrm>
              <a:off x="3744" y="160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B</a:t>
              </a:r>
            </a:p>
          </p:txBody>
        </p:sp>
        <p:sp>
          <p:nvSpPr>
            <p:cNvPr id="79898" name="Rectangle 26"/>
            <p:cNvSpPr>
              <a:spLocks noChangeArrowheads="1"/>
            </p:cNvSpPr>
            <p:nvPr/>
          </p:nvSpPr>
          <p:spPr bwMode="auto">
            <a:xfrm>
              <a:off x="4272" y="160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C</a:t>
              </a:r>
            </a:p>
          </p:txBody>
        </p:sp>
        <p:sp>
          <p:nvSpPr>
            <p:cNvPr id="79899" name="Rectangle 27"/>
            <p:cNvSpPr>
              <a:spLocks noChangeArrowheads="1"/>
            </p:cNvSpPr>
            <p:nvPr/>
          </p:nvSpPr>
          <p:spPr bwMode="auto">
            <a:xfrm>
              <a:off x="4848" y="160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s3</a:t>
              </a:r>
            </a:p>
          </p:txBody>
        </p:sp>
        <p:sp>
          <p:nvSpPr>
            <p:cNvPr id="79900" name="Line 28"/>
            <p:cNvSpPr>
              <a:spLocks noChangeShapeType="1"/>
            </p:cNvSpPr>
            <p:nvPr/>
          </p:nvSpPr>
          <p:spPr bwMode="auto">
            <a:xfrm flipH="1">
              <a:off x="3936" y="1317"/>
              <a:ext cx="528" cy="288"/>
            </a:xfrm>
            <a:prstGeom prst="line">
              <a:avLst/>
            </a:prstGeom>
            <a:noFill/>
            <a:ln w="38100">
              <a:solidFill>
                <a:schemeClr val="tx1"/>
              </a:solidFill>
              <a:round/>
            </a:ln>
          </p:spPr>
          <p:txBody>
            <a:bodyPr wrap="none" anchor="ctr"/>
            <a:lstStyle/>
            <a:p>
              <a:endParaRPr lang="zh-CN" altLang="en-US"/>
            </a:p>
          </p:txBody>
        </p:sp>
        <p:sp>
          <p:nvSpPr>
            <p:cNvPr id="79901" name="Line 29"/>
            <p:cNvSpPr>
              <a:spLocks noChangeShapeType="1"/>
            </p:cNvSpPr>
            <p:nvPr/>
          </p:nvSpPr>
          <p:spPr bwMode="auto">
            <a:xfrm>
              <a:off x="4464" y="1365"/>
              <a:ext cx="0" cy="240"/>
            </a:xfrm>
            <a:prstGeom prst="line">
              <a:avLst/>
            </a:prstGeom>
            <a:noFill/>
            <a:ln w="38100">
              <a:solidFill>
                <a:schemeClr val="tx1"/>
              </a:solidFill>
              <a:round/>
            </a:ln>
          </p:spPr>
          <p:txBody>
            <a:bodyPr wrap="none" anchor="ctr"/>
            <a:lstStyle/>
            <a:p>
              <a:endParaRPr lang="zh-CN" altLang="en-US"/>
            </a:p>
          </p:txBody>
        </p:sp>
        <p:sp>
          <p:nvSpPr>
            <p:cNvPr id="79902" name="Line 30"/>
            <p:cNvSpPr>
              <a:spLocks noChangeShapeType="1"/>
            </p:cNvSpPr>
            <p:nvPr/>
          </p:nvSpPr>
          <p:spPr bwMode="auto">
            <a:xfrm>
              <a:off x="4464" y="1317"/>
              <a:ext cx="576" cy="288"/>
            </a:xfrm>
            <a:prstGeom prst="line">
              <a:avLst/>
            </a:prstGeom>
            <a:noFill/>
            <a:ln w="38100">
              <a:solidFill>
                <a:schemeClr val="tx1"/>
              </a:solidFill>
              <a:round/>
            </a:ln>
          </p:spPr>
          <p:txBody>
            <a:bodyPr wrap="none" anchor="ctr"/>
            <a:lstStyle/>
            <a:p>
              <a:endParaRPr lang="zh-CN" altLang="en-US"/>
            </a:p>
          </p:txBody>
        </p:sp>
        <p:sp>
          <p:nvSpPr>
            <p:cNvPr id="79903" name="Rectangle 31"/>
            <p:cNvSpPr>
              <a:spLocks noChangeArrowheads="1"/>
            </p:cNvSpPr>
            <p:nvPr/>
          </p:nvSpPr>
          <p:spPr bwMode="auto">
            <a:xfrm>
              <a:off x="3744" y="2181"/>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s4</a:t>
              </a:r>
            </a:p>
          </p:txBody>
        </p:sp>
        <p:sp>
          <p:nvSpPr>
            <p:cNvPr id="79904" name="Line 32"/>
            <p:cNvSpPr>
              <a:spLocks noChangeShapeType="1"/>
            </p:cNvSpPr>
            <p:nvPr/>
          </p:nvSpPr>
          <p:spPr bwMode="auto">
            <a:xfrm>
              <a:off x="3936" y="1941"/>
              <a:ext cx="0" cy="240"/>
            </a:xfrm>
            <a:prstGeom prst="line">
              <a:avLst/>
            </a:prstGeom>
            <a:noFill/>
            <a:ln w="38100">
              <a:solidFill>
                <a:schemeClr val="tx1"/>
              </a:solidFill>
              <a:round/>
            </a:ln>
          </p:spPr>
          <p:txBody>
            <a:bodyPr wrap="none" anchor="ctr"/>
            <a:lstStyle/>
            <a:p>
              <a:endParaRPr lang="zh-CN" altLang="en-US"/>
            </a:p>
          </p:txBody>
        </p:sp>
      </p:grpSp>
      <p:grpSp>
        <p:nvGrpSpPr>
          <p:cNvPr id="6" name="Group 33"/>
          <p:cNvGrpSpPr/>
          <p:nvPr/>
        </p:nvGrpSpPr>
        <p:grpSpPr bwMode="auto">
          <a:xfrm>
            <a:off x="3419475" y="4149725"/>
            <a:ext cx="2362200" cy="2438400"/>
            <a:chOff x="2160" y="2373"/>
            <a:chExt cx="1488" cy="1536"/>
          </a:xfrm>
        </p:grpSpPr>
        <p:sp>
          <p:nvSpPr>
            <p:cNvPr id="79906" name="Rectangle 34"/>
            <p:cNvSpPr>
              <a:spLocks noChangeArrowheads="1"/>
            </p:cNvSpPr>
            <p:nvPr/>
          </p:nvSpPr>
          <p:spPr bwMode="auto">
            <a:xfrm>
              <a:off x="2688" y="237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A</a:t>
              </a:r>
            </a:p>
          </p:txBody>
        </p:sp>
        <p:sp>
          <p:nvSpPr>
            <p:cNvPr id="79907" name="Rectangle 35"/>
            <p:cNvSpPr>
              <a:spLocks noChangeArrowheads="1"/>
            </p:cNvSpPr>
            <p:nvPr/>
          </p:nvSpPr>
          <p:spPr bwMode="auto">
            <a:xfrm>
              <a:off x="2160" y="2997"/>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B</a:t>
              </a:r>
            </a:p>
          </p:txBody>
        </p:sp>
        <p:sp>
          <p:nvSpPr>
            <p:cNvPr id="79908" name="Rectangle 36"/>
            <p:cNvSpPr>
              <a:spLocks noChangeArrowheads="1"/>
            </p:cNvSpPr>
            <p:nvPr/>
          </p:nvSpPr>
          <p:spPr bwMode="auto">
            <a:xfrm>
              <a:off x="2688" y="2997"/>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C</a:t>
              </a:r>
            </a:p>
          </p:txBody>
        </p:sp>
        <p:sp>
          <p:nvSpPr>
            <p:cNvPr id="79909" name="Rectangle 37"/>
            <p:cNvSpPr>
              <a:spLocks noChangeArrowheads="1"/>
            </p:cNvSpPr>
            <p:nvPr/>
          </p:nvSpPr>
          <p:spPr bwMode="auto">
            <a:xfrm>
              <a:off x="3264" y="2997"/>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D</a:t>
              </a:r>
            </a:p>
          </p:txBody>
        </p:sp>
        <p:sp>
          <p:nvSpPr>
            <p:cNvPr id="79910" name="Line 38"/>
            <p:cNvSpPr>
              <a:spLocks noChangeShapeType="1"/>
            </p:cNvSpPr>
            <p:nvPr/>
          </p:nvSpPr>
          <p:spPr bwMode="auto">
            <a:xfrm flipH="1">
              <a:off x="2352" y="2709"/>
              <a:ext cx="528" cy="288"/>
            </a:xfrm>
            <a:prstGeom prst="line">
              <a:avLst/>
            </a:prstGeom>
            <a:noFill/>
            <a:ln w="38100">
              <a:solidFill>
                <a:schemeClr val="tx1"/>
              </a:solidFill>
              <a:round/>
            </a:ln>
          </p:spPr>
          <p:txBody>
            <a:bodyPr wrap="none" anchor="ctr"/>
            <a:lstStyle/>
            <a:p>
              <a:endParaRPr lang="zh-CN" altLang="en-US"/>
            </a:p>
          </p:txBody>
        </p:sp>
        <p:sp>
          <p:nvSpPr>
            <p:cNvPr id="79911" name="Line 39"/>
            <p:cNvSpPr>
              <a:spLocks noChangeShapeType="1"/>
            </p:cNvSpPr>
            <p:nvPr/>
          </p:nvSpPr>
          <p:spPr bwMode="auto">
            <a:xfrm>
              <a:off x="2880" y="2757"/>
              <a:ext cx="0" cy="240"/>
            </a:xfrm>
            <a:prstGeom prst="line">
              <a:avLst/>
            </a:prstGeom>
            <a:noFill/>
            <a:ln w="38100">
              <a:solidFill>
                <a:schemeClr val="tx1"/>
              </a:solidFill>
              <a:round/>
            </a:ln>
          </p:spPr>
          <p:txBody>
            <a:bodyPr wrap="none" anchor="ctr"/>
            <a:lstStyle/>
            <a:p>
              <a:endParaRPr lang="zh-CN" altLang="en-US"/>
            </a:p>
          </p:txBody>
        </p:sp>
        <p:sp>
          <p:nvSpPr>
            <p:cNvPr id="79912" name="Line 40"/>
            <p:cNvSpPr>
              <a:spLocks noChangeShapeType="1"/>
            </p:cNvSpPr>
            <p:nvPr/>
          </p:nvSpPr>
          <p:spPr bwMode="auto">
            <a:xfrm>
              <a:off x="2880" y="2709"/>
              <a:ext cx="576" cy="288"/>
            </a:xfrm>
            <a:prstGeom prst="line">
              <a:avLst/>
            </a:prstGeom>
            <a:noFill/>
            <a:ln w="38100">
              <a:solidFill>
                <a:schemeClr val="tx1"/>
              </a:solidFill>
              <a:round/>
            </a:ln>
          </p:spPr>
          <p:txBody>
            <a:bodyPr wrap="none" anchor="ctr"/>
            <a:lstStyle/>
            <a:p>
              <a:endParaRPr lang="zh-CN" altLang="en-US"/>
            </a:p>
          </p:txBody>
        </p:sp>
        <p:sp>
          <p:nvSpPr>
            <p:cNvPr id="79913" name="Rectangle 41"/>
            <p:cNvSpPr>
              <a:spLocks noChangeArrowheads="1"/>
            </p:cNvSpPr>
            <p:nvPr/>
          </p:nvSpPr>
          <p:spPr bwMode="auto">
            <a:xfrm>
              <a:off x="2160" y="357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E</a:t>
              </a:r>
            </a:p>
          </p:txBody>
        </p:sp>
        <p:sp>
          <p:nvSpPr>
            <p:cNvPr id="79914" name="Line 42"/>
            <p:cNvSpPr>
              <a:spLocks noChangeShapeType="1"/>
            </p:cNvSpPr>
            <p:nvPr/>
          </p:nvSpPr>
          <p:spPr bwMode="auto">
            <a:xfrm>
              <a:off x="2352" y="3333"/>
              <a:ext cx="0" cy="240"/>
            </a:xfrm>
            <a:prstGeom prst="line">
              <a:avLst/>
            </a:prstGeom>
            <a:noFill/>
            <a:ln w="38100">
              <a:solidFill>
                <a:schemeClr val="tx1"/>
              </a:solidFill>
              <a:round/>
            </a:ln>
          </p:spPr>
          <p:txBody>
            <a:bodyPr wrap="none" anchor="ctr"/>
            <a:lstStyle/>
            <a:p>
              <a:endParaRPr lang="zh-CN" altLang="en-US"/>
            </a:p>
          </p:txBody>
        </p:sp>
        <p:sp>
          <p:nvSpPr>
            <p:cNvPr id="79915" name="Rectangle 43"/>
            <p:cNvSpPr>
              <a:spLocks noChangeArrowheads="1"/>
            </p:cNvSpPr>
            <p:nvPr/>
          </p:nvSpPr>
          <p:spPr bwMode="auto">
            <a:xfrm>
              <a:off x="3264" y="357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s5</a:t>
              </a:r>
            </a:p>
          </p:txBody>
        </p:sp>
        <p:sp>
          <p:nvSpPr>
            <p:cNvPr id="79916" name="Line 44"/>
            <p:cNvSpPr>
              <a:spLocks noChangeShapeType="1"/>
            </p:cNvSpPr>
            <p:nvPr/>
          </p:nvSpPr>
          <p:spPr bwMode="auto">
            <a:xfrm>
              <a:off x="3456" y="3333"/>
              <a:ext cx="0" cy="240"/>
            </a:xfrm>
            <a:prstGeom prst="line">
              <a:avLst/>
            </a:prstGeom>
            <a:noFill/>
            <a:ln w="38100">
              <a:solidFill>
                <a:schemeClr val="tx1"/>
              </a:solidFill>
              <a:round/>
            </a:ln>
          </p:spPr>
          <p:txBody>
            <a:bodyPr wrap="none" anchor="ctr"/>
            <a:lstStyle/>
            <a:p>
              <a:endParaRPr lang="zh-CN" altLang="en-US"/>
            </a:p>
          </p:txBody>
        </p:sp>
      </p:grpSp>
      <p:grpSp>
        <p:nvGrpSpPr>
          <p:cNvPr id="7" name="Group 45"/>
          <p:cNvGrpSpPr/>
          <p:nvPr/>
        </p:nvGrpSpPr>
        <p:grpSpPr bwMode="auto">
          <a:xfrm>
            <a:off x="6553200" y="4230688"/>
            <a:ext cx="2362200" cy="2438400"/>
            <a:chOff x="4128" y="2373"/>
            <a:chExt cx="1488" cy="1536"/>
          </a:xfrm>
        </p:grpSpPr>
        <p:sp>
          <p:nvSpPr>
            <p:cNvPr id="79918" name="Rectangle 46"/>
            <p:cNvSpPr>
              <a:spLocks noChangeArrowheads="1"/>
            </p:cNvSpPr>
            <p:nvPr/>
          </p:nvSpPr>
          <p:spPr bwMode="auto">
            <a:xfrm>
              <a:off x="4656" y="237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A</a:t>
              </a:r>
            </a:p>
          </p:txBody>
        </p:sp>
        <p:sp>
          <p:nvSpPr>
            <p:cNvPr id="79919" name="Rectangle 47"/>
            <p:cNvSpPr>
              <a:spLocks noChangeArrowheads="1"/>
            </p:cNvSpPr>
            <p:nvPr/>
          </p:nvSpPr>
          <p:spPr bwMode="auto">
            <a:xfrm>
              <a:off x="4128" y="2997"/>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B</a:t>
              </a:r>
            </a:p>
          </p:txBody>
        </p:sp>
        <p:sp>
          <p:nvSpPr>
            <p:cNvPr id="79920" name="Rectangle 48"/>
            <p:cNvSpPr>
              <a:spLocks noChangeArrowheads="1"/>
            </p:cNvSpPr>
            <p:nvPr/>
          </p:nvSpPr>
          <p:spPr bwMode="auto">
            <a:xfrm>
              <a:off x="4656" y="2997"/>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C</a:t>
              </a:r>
            </a:p>
          </p:txBody>
        </p:sp>
        <p:sp>
          <p:nvSpPr>
            <p:cNvPr id="79921" name="Rectangle 49"/>
            <p:cNvSpPr>
              <a:spLocks noChangeArrowheads="1"/>
            </p:cNvSpPr>
            <p:nvPr/>
          </p:nvSpPr>
          <p:spPr bwMode="auto">
            <a:xfrm>
              <a:off x="5232" y="2997"/>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D</a:t>
              </a:r>
            </a:p>
          </p:txBody>
        </p:sp>
        <p:sp>
          <p:nvSpPr>
            <p:cNvPr id="79922" name="Line 50"/>
            <p:cNvSpPr>
              <a:spLocks noChangeShapeType="1"/>
            </p:cNvSpPr>
            <p:nvPr/>
          </p:nvSpPr>
          <p:spPr bwMode="auto">
            <a:xfrm flipH="1">
              <a:off x="4320" y="2709"/>
              <a:ext cx="528" cy="288"/>
            </a:xfrm>
            <a:prstGeom prst="line">
              <a:avLst/>
            </a:prstGeom>
            <a:noFill/>
            <a:ln w="38100">
              <a:solidFill>
                <a:schemeClr val="tx1"/>
              </a:solidFill>
              <a:round/>
            </a:ln>
          </p:spPr>
          <p:txBody>
            <a:bodyPr wrap="none" anchor="ctr"/>
            <a:lstStyle/>
            <a:p>
              <a:endParaRPr lang="zh-CN" altLang="en-US"/>
            </a:p>
          </p:txBody>
        </p:sp>
        <p:sp>
          <p:nvSpPr>
            <p:cNvPr id="79923" name="Line 51"/>
            <p:cNvSpPr>
              <a:spLocks noChangeShapeType="1"/>
            </p:cNvSpPr>
            <p:nvPr/>
          </p:nvSpPr>
          <p:spPr bwMode="auto">
            <a:xfrm>
              <a:off x="4848" y="2757"/>
              <a:ext cx="0" cy="240"/>
            </a:xfrm>
            <a:prstGeom prst="line">
              <a:avLst/>
            </a:prstGeom>
            <a:noFill/>
            <a:ln w="38100">
              <a:solidFill>
                <a:schemeClr val="tx1"/>
              </a:solidFill>
              <a:round/>
            </a:ln>
          </p:spPr>
          <p:txBody>
            <a:bodyPr wrap="none" anchor="ctr"/>
            <a:lstStyle/>
            <a:p>
              <a:endParaRPr lang="zh-CN" altLang="en-US"/>
            </a:p>
          </p:txBody>
        </p:sp>
        <p:sp>
          <p:nvSpPr>
            <p:cNvPr id="79924" name="Line 52"/>
            <p:cNvSpPr>
              <a:spLocks noChangeShapeType="1"/>
            </p:cNvSpPr>
            <p:nvPr/>
          </p:nvSpPr>
          <p:spPr bwMode="auto">
            <a:xfrm>
              <a:off x="4848" y="2709"/>
              <a:ext cx="576" cy="288"/>
            </a:xfrm>
            <a:prstGeom prst="line">
              <a:avLst/>
            </a:prstGeom>
            <a:noFill/>
            <a:ln w="38100">
              <a:solidFill>
                <a:schemeClr val="tx1"/>
              </a:solidFill>
              <a:round/>
            </a:ln>
          </p:spPr>
          <p:txBody>
            <a:bodyPr wrap="none" anchor="ctr"/>
            <a:lstStyle/>
            <a:p>
              <a:endParaRPr lang="zh-CN" altLang="en-US"/>
            </a:p>
          </p:txBody>
        </p:sp>
        <p:sp>
          <p:nvSpPr>
            <p:cNvPr id="79925" name="Rectangle 53"/>
            <p:cNvSpPr>
              <a:spLocks noChangeArrowheads="1"/>
            </p:cNvSpPr>
            <p:nvPr/>
          </p:nvSpPr>
          <p:spPr bwMode="auto">
            <a:xfrm>
              <a:off x="4128" y="357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E</a:t>
              </a:r>
            </a:p>
          </p:txBody>
        </p:sp>
        <p:sp>
          <p:nvSpPr>
            <p:cNvPr id="79926" name="Line 54"/>
            <p:cNvSpPr>
              <a:spLocks noChangeShapeType="1"/>
            </p:cNvSpPr>
            <p:nvPr/>
          </p:nvSpPr>
          <p:spPr bwMode="auto">
            <a:xfrm>
              <a:off x="4320" y="3333"/>
              <a:ext cx="0" cy="240"/>
            </a:xfrm>
            <a:prstGeom prst="line">
              <a:avLst/>
            </a:prstGeom>
            <a:noFill/>
            <a:ln w="38100">
              <a:solidFill>
                <a:schemeClr val="tx1"/>
              </a:solidFill>
              <a:round/>
            </a:ln>
          </p:spPr>
          <p:txBody>
            <a:bodyPr wrap="none" anchor="ctr"/>
            <a:lstStyle/>
            <a:p>
              <a:endParaRPr lang="zh-CN" altLang="en-US"/>
            </a:p>
          </p:txBody>
        </p:sp>
        <p:sp>
          <p:nvSpPr>
            <p:cNvPr id="79927" name="Rectangle 55"/>
            <p:cNvSpPr>
              <a:spLocks noChangeArrowheads="1"/>
            </p:cNvSpPr>
            <p:nvPr/>
          </p:nvSpPr>
          <p:spPr bwMode="auto">
            <a:xfrm>
              <a:off x="5232" y="3573"/>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F</a:t>
              </a:r>
            </a:p>
          </p:txBody>
        </p:sp>
        <p:sp>
          <p:nvSpPr>
            <p:cNvPr id="79928" name="Line 56"/>
            <p:cNvSpPr>
              <a:spLocks noChangeShapeType="1"/>
            </p:cNvSpPr>
            <p:nvPr/>
          </p:nvSpPr>
          <p:spPr bwMode="auto">
            <a:xfrm>
              <a:off x="5424" y="3333"/>
              <a:ext cx="0" cy="240"/>
            </a:xfrm>
            <a:prstGeom prst="line">
              <a:avLst/>
            </a:prstGeom>
            <a:noFill/>
            <a:ln w="38100">
              <a:solidFill>
                <a:schemeClr val="tx1"/>
              </a:solidFill>
              <a:round/>
            </a:ln>
          </p:spPr>
          <p:txBody>
            <a:bodyPr wrap="none" anchor="ctr"/>
            <a:lstStyle/>
            <a:p>
              <a:endParaRPr lang="zh-CN" altLang="en-US"/>
            </a:p>
          </p:txBody>
        </p:sp>
      </p:grpSp>
      <p:grpSp>
        <p:nvGrpSpPr>
          <p:cNvPr id="8" name="Group 57"/>
          <p:cNvGrpSpPr/>
          <p:nvPr/>
        </p:nvGrpSpPr>
        <p:grpSpPr bwMode="auto">
          <a:xfrm>
            <a:off x="395288" y="4221163"/>
            <a:ext cx="2362200" cy="2438400"/>
            <a:chOff x="240" y="2421"/>
            <a:chExt cx="1488" cy="1536"/>
          </a:xfrm>
        </p:grpSpPr>
        <p:sp>
          <p:nvSpPr>
            <p:cNvPr id="79930" name="Rectangle 58"/>
            <p:cNvSpPr>
              <a:spLocks noChangeArrowheads="1"/>
            </p:cNvSpPr>
            <p:nvPr/>
          </p:nvSpPr>
          <p:spPr bwMode="auto">
            <a:xfrm>
              <a:off x="768" y="2421"/>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A</a:t>
              </a:r>
            </a:p>
          </p:txBody>
        </p:sp>
        <p:sp>
          <p:nvSpPr>
            <p:cNvPr id="79931" name="Rectangle 59"/>
            <p:cNvSpPr>
              <a:spLocks noChangeArrowheads="1"/>
            </p:cNvSpPr>
            <p:nvPr/>
          </p:nvSpPr>
          <p:spPr bwMode="auto">
            <a:xfrm>
              <a:off x="240" y="304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B</a:t>
              </a:r>
            </a:p>
          </p:txBody>
        </p:sp>
        <p:sp>
          <p:nvSpPr>
            <p:cNvPr id="79932" name="Rectangle 60"/>
            <p:cNvSpPr>
              <a:spLocks noChangeArrowheads="1"/>
            </p:cNvSpPr>
            <p:nvPr/>
          </p:nvSpPr>
          <p:spPr bwMode="auto">
            <a:xfrm>
              <a:off x="768" y="304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C</a:t>
              </a:r>
            </a:p>
          </p:txBody>
        </p:sp>
        <p:sp>
          <p:nvSpPr>
            <p:cNvPr id="79933" name="Rectangle 61"/>
            <p:cNvSpPr>
              <a:spLocks noChangeArrowheads="1"/>
            </p:cNvSpPr>
            <p:nvPr/>
          </p:nvSpPr>
          <p:spPr bwMode="auto">
            <a:xfrm>
              <a:off x="1344" y="3045"/>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D</a:t>
              </a:r>
            </a:p>
          </p:txBody>
        </p:sp>
        <p:sp>
          <p:nvSpPr>
            <p:cNvPr id="79934" name="Line 62"/>
            <p:cNvSpPr>
              <a:spLocks noChangeShapeType="1"/>
            </p:cNvSpPr>
            <p:nvPr/>
          </p:nvSpPr>
          <p:spPr bwMode="auto">
            <a:xfrm flipH="1">
              <a:off x="432" y="2757"/>
              <a:ext cx="528" cy="288"/>
            </a:xfrm>
            <a:prstGeom prst="line">
              <a:avLst/>
            </a:prstGeom>
            <a:noFill/>
            <a:ln w="38100">
              <a:solidFill>
                <a:schemeClr val="tx1"/>
              </a:solidFill>
              <a:round/>
            </a:ln>
          </p:spPr>
          <p:txBody>
            <a:bodyPr wrap="none" anchor="ctr"/>
            <a:lstStyle/>
            <a:p>
              <a:endParaRPr lang="zh-CN" altLang="en-US"/>
            </a:p>
          </p:txBody>
        </p:sp>
        <p:sp>
          <p:nvSpPr>
            <p:cNvPr id="79935" name="Line 63"/>
            <p:cNvSpPr>
              <a:spLocks noChangeShapeType="1"/>
            </p:cNvSpPr>
            <p:nvPr/>
          </p:nvSpPr>
          <p:spPr bwMode="auto">
            <a:xfrm>
              <a:off x="960" y="2805"/>
              <a:ext cx="0" cy="240"/>
            </a:xfrm>
            <a:prstGeom prst="line">
              <a:avLst/>
            </a:prstGeom>
            <a:noFill/>
            <a:ln w="38100">
              <a:solidFill>
                <a:schemeClr val="tx1"/>
              </a:solidFill>
              <a:round/>
            </a:ln>
          </p:spPr>
          <p:txBody>
            <a:bodyPr wrap="none" anchor="ctr"/>
            <a:lstStyle/>
            <a:p>
              <a:endParaRPr lang="zh-CN" altLang="en-US"/>
            </a:p>
          </p:txBody>
        </p:sp>
        <p:sp>
          <p:nvSpPr>
            <p:cNvPr id="79936" name="Line 64"/>
            <p:cNvSpPr>
              <a:spLocks noChangeShapeType="1"/>
            </p:cNvSpPr>
            <p:nvPr/>
          </p:nvSpPr>
          <p:spPr bwMode="auto">
            <a:xfrm>
              <a:off x="960" y="2757"/>
              <a:ext cx="576" cy="288"/>
            </a:xfrm>
            <a:prstGeom prst="line">
              <a:avLst/>
            </a:prstGeom>
            <a:noFill/>
            <a:ln w="38100">
              <a:solidFill>
                <a:schemeClr val="tx1"/>
              </a:solidFill>
              <a:round/>
            </a:ln>
          </p:spPr>
          <p:txBody>
            <a:bodyPr wrap="none" anchor="ctr"/>
            <a:lstStyle/>
            <a:p>
              <a:endParaRPr lang="zh-CN" altLang="en-US"/>
            </a:p>
          </p:txBody>
        </p:sp>
        <p:sp>
          <p:nvSpPr>
            <p:cNvPr id="79937" name="Rectangle 65"/>
            <p:cNvSpPr>
              <a:spLocks noChangeArrowheads="1"/>
            </p:cNvSpPr>
            <p:nvPr/>
          </p:nvSpPr>
          <p:spPr bwMode="auto">
            <a:xfrm>
              <a:off x="240" y="3621"/>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s4</a:t>
              </a:r>
            </a:p>
          </p:txBody>
        </p:sp>
        <p:sp>
          <p:nvSpPr>
            <p:cNvPr id="79938" name="Line 66"/>
            <p:cNvSpPr>
              <a:spLocks noChangeShapeType="1"/>
            </p:cNvSpPr>
            <p:nvPr/>
          </p:nvSpPr>
          <p:spPr bwMode="auto">
            <a:xfrm>
              <a:off x="432" y="3381"/>
              <a:ext cx="0" cy="240"/>
            </a:xfrm>
            <a:prstGeom prst="line">
              <a:avLst/>
            </a:prstGeom>
            <a:noFill/>
            <a:ln w="38100">
              <a:solidFill>
                <a:schemeClr val="tx1"/>
              </a:solidFill>
              <a:round/>
            </a:ln>
          </p:spPr>
          <p:txBody>
            <a:bodyPr wrap="none" anchor="ctr"/>
            <a:lstStyle/>
            <a:p>
              <a:endParaRPr lang="zh-CN" altLang="en-US"/>
            </a:p>
          </p:txBody>
        </p:sp>
        <p:sp>
          <p:nvSpPr>
            <p:cNvPr id="79939" name="Rectangle 67"/>
            <p:cNvSpPr>
              <a:spLocks noChangeArrowheads="1"/>
            </p:cNvSpPr>
            <p:nvPr/>
          </p:nvSpPr>
          <p:spPr bwMode="auto">
            <a:xfrm>
              <a:off x="1344" y="3621"/>
              <a:ext cx="384" cy="336"/>
            </a:xfrm>
            <a:prstGeom prst="rect">
              <a:avLst/>
            </a:prstGeom>
            <a:solidFill>
              <a:srgbClr val="FFFF99">
                <a:alpha val="59999"/>
              </a:srgbClr>
            </a:solidFill>
            <a:ln w="38100">
              <a:solidFill>
                <a:schemeClr val="tx1"/>
              </a:solidFill>
              <a:miter lim="800000"/>
            </a:ln>
          </p:spPr>
          <p:txBody>
            <a:bodyPr wrap="none" anchor="ctr"/>
            <a:lstStyle/>
            <a:p>
              <a:pPr algn="ctr"/>
              <a:r>
                <a:rPr kumimoji="1" lang="en-US" altLang="zh-CN" sz="2800">
                  <a:latin typeface="Times New Roman" panose="02020603050405020304" pitchFamily="18" charset="0"/>
                  <a:ea typeface="宋体" panose="02010600030101010101" pitchFamily="2" charset="-122"/>
                </a:rPr>
                <a:t>s5</a:t>
              </a:r>
            </a:p>
          </p:txBody>
        </p:sp>
        <p:sp>
          <p:nvSpPr>
            <p:cNvPr id="79940" name="Line 68"/>
            <p:cNvSpPr>
              <a:spLocks noChangeShapeType="1"/>
            </p:cNvSpPr>
            <p:nvPr/>
          </p:nvSpPr>
          <p:spPr bwMode="auto">
            <a:xfrm>
              <a:off x="1536" y="3381"/>
              <a:ext cx="0" cy="240"/>
            </a:xfrm>
            <a:prstGeom prst="line">
              <a:avLst/>
            </a:prstGeom>
            <a:noFill/>
            <a:ln w="38100">
              <a:solidFill>
                <a:schemeClr val="tx1"/>
              </a:solidFill>
              <a:rou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5536" y="1556792"/>
            <a:ext cx="8474174" cy="4572396"/>
          </a:xfrm>
          <a:prstGeom prst="rect">
            <a:avLst/>
          </a:prstGeom>
        </p:spPr>
      </p:pic>
      <p:sp>
        <p:nvSpPr>
          <p:cNvPr id="3" name="文本框 2"/>
          <p:cNvSpPr txBox="1"/>
          <p:nvPr/>
        </p:nvSpPr>
        <p:spPr>
          <a:xfrm>
            <a:off x="1691680" y="548680"/>
            <a:ext cx="5616624" cy="830997"/>
          </a:xfrm>
          <a:prstGeom prst="rect">
            <a:avLst/>
          </a:prstGeom>
          <a:noFill/>
        </p:spPr>
        <p:txBody>
          <a:bodyPr wrap="square" rtlCol="0">
            <a:spAutoFit/>
          </a:bodyPr>
          <a:lstStyle/>
          <a:p>
            <a:pPr algn="ctr"/>
            <a:r>
              <a:rPr lang="en-US" altLang="zh-CN" sz="4800" dirty="0"/>
              <a:t>U-I-S-A</a:t>
            </a:r>
            <a:endParaRPr lang="zh-CN" altLang="en-US" sz="4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a:defRPr/>
            </a:pPr>
            <a:r>
              <a:rPr lang="en-US" altLang="zh-CN" dirty="0">
                <a:latin typeface="Arial" panose="020B0604020202020204" pitchFamily="34" charset="0"/>
                <a:ea typeface="+mj-ea"/>
                <a:cs typeface="+mj-cs"/>
              </a:rPr>
              <a:t>Integration Testing Strategy</a:t>
            </a:r>
          </a:p>
        </p:txBody>
      </p:sp>
      <p:sp>
        <p:nvSpPr>
          <p:cNvPr id="87043" name="Rectangle 3"/>
          <p:cNvSpPr>
            <a:spLocks noGrp="1" noChangeArrowheads="1"/>
          </p:cNvSpPr>
          <p:nvPr>
            <p:ph type="body" idx="4294967295"/>
          </p:nvPr>
        </p:nvSpPr>
        <p:spPr>
          <a:xfrm>
            <a:off x="468313" y="1368425"/>
            <a:ext cx="8161337" cy="4724400"/>
          </a:xfrm>
        </p:spPr>
        <p:txBody>
          <a:bodyPr/>
          <a:lstStyle/>
          <a:p>
            <a:r>
              <a:rPr lang="en-US" altLang="zh-CN" sz="3600" dirty="0">
                <a:ea typeface="宋体" panose="02010600030101010101" pitchFamily="2" charset="-122"/>
              </a:rPr>
              <a:t>Bottom-up integration</a:t>
            </a:r>
          </a:p>
          <a:p>
            <a:pPr lvl="1"/>
            <a:r>
              <a:rPr lang="en-US" altLang="zh-CN" sz="3200" dirty="0">
                <a:ea typeface="宋体" panose="02010600030101010101" pitchFamily="2" charset="-122"/>
              </a:rPr>
              <a:t>Start</a:t>
            </a:r>
            <a:r>
              <a:rPr lang="en-US" altLang="zh-CN" sz="3600" b="1" dirty="0">
                <a:ea typeface="宋体" panose="02010600030101010101" pitchFamily="2" charset="-122"/>
              </a:rPr>
              <a:t> </a:t>
            </a:r>
            <a:r>
              <a:rPr lang="en-US" altLang="zh-CN" sz="3200" dirty="0">
                <a:ea typeface="宋体" panose="02010600030101010101" pitchFamily="2" charset="-122"/>
              </a:rPr>
              <a:t>from the bottom with minimal dependent components, </a:t>
            </a:r>
            <a:r>
              <a:rPr lang="en-US" altLang="zh-CN" sz="3200" b="1" dirty="0">
                <a:ea typeface="宋体" panose="02010600030101010101" pitchFamily="2" charset="-122"/>
              </a:rPr>
              <a:t> </a:t>
            </a:r>
            <a:r>
              <a:rPr lang="en-US" altLang="zh-CN" sz="3200" dirty="0">
                <a:ea typeface="宋体" panose="02010600030101010101" pitchFamily="2" charset="-122"/>
              </a:rPr>
              <a:t>according to </a:t>
            </a:r>
            <a:r>
              <a:rPr lang="en-US" altLang="zh-CN" sz="3200" dirty="0">
                <a:solidFill>
                  <a:srgbClr val="FF0000"/>
                </a:solidFill>
                <a:ea typeface="宋体" panose="02010600030101010101" pitchFamily="2" charset="-122"/>
              </a:rPr>
              <a:t>dependency structure</a:t>
            </a:r>
            <a:r>
              <a:rPr lang="en-US" altLang="zh-CN" sz="3200" dirty="0">
                <a:ea typeface="宋体" panose="02010600030101010101" pitchFamily="2" charset="-122"/>
              </a:rPr>
              <a:t>, layers upward integration to detect the entire system.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a:defRPr/>
            </a:pPr>
            <a:r>
              <a:rPr lang="en-US" altLang="zh-CN" dirty="0">
                <a:latin typeface="Arial" panose="020B0604020202020204" pitchFamily="34" charset="0"/>
                <a:ea typeface="+mj-ea"/>
                <a:cs typeface="+mj-cs"/>
              </a:rPr>
              <a:t>Integration Testing Strategy</a:t>
            </a:r>
          </a:p>
        </p:txBody>
      </p:sp>
      <p:sp>
        <p:nvSpPr>
          <p:cNvPr id="87043" name="Rectangle 3"/>
          <p:cNvSpPr>
            <a:spLocks noGrp="1" noChangeArrowheads="1"/>
          </p:cNvSpPr>
          <p:nvPr>
            <p:ph type="body" idx="4294967295"/>
          </p:nvPr>
        </p:nvSpPr>
        <p:spPr>
          <a:xfrm>
            <a:off x="468313" y="1368425"/>
            <a:ext cx="8161337" cy="4724400"/>
          </a:xfrm>
        </p:spPr>
        <p:txBody>
          <a:bodyPr/>
          <a:lstStyle/>
          <a:p>
            <a:r>
              <a:rPr lang="en-US" altLang="zh-CN" sz="3600" dirty="0">
                <a:ea typeface="宋体" panose="02010600030101010101" pitchFamily="2" charset="-122"/>
              </a:rPr>
              <a:t>Bottom-up integration</a:t>
            </a:r>
          </a:p>
        </p:txBody>
      </p:sp>
      <p:graphicFrame>
        <p:nvGraphicFramePr>
          <p:cNvPr id="114690" name="Object 4"/>
          <p:cNvGraphicFramePr>
            <a:graphicFrameLocks noChangeAspect="1"/>
          </p:cNvGraphicFramePr>
          <p:nvPr/>
        </p:nvGraphicFramePr>
        <p:xfrm>
          <a:off x="642910" y="2500306"/>
          <a:ext cx="7848600" cy="2819400"/>
        </p:xfrm>
        <a:graphic>
          <a:graphicData uri="http://schemas.openxmlformats.org/presentationml/2006/ole">
            <mc:AlternateContent xmlns:mc="http://schemas.openxmlformats.org/markup-compatibility/2006">
              <mc:Choice xmlns:v="urn:schemas-microsoft-com:vml" Requires="v">
                <p:oleObj r:id="rId2" imgW="3764280" imgH="1073150" progId="Word.Picture.8">
                  <p:embed/>
                </p:oleObj>
              </mc:Choice>
              <mc:Fallback>
                <p:oleObj r:id="rId2" imgW="3764280" imgH="1073150" progId="Word.Picture.8">
                  <p:embed/>
                  <p:pic>
                    <p:nvPicPr>
                      <p:cNvPr id="11469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10" y="2500306"/>
                        <a:ext cx="7848600"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a:defRPr/>
            </a:pPr>
            <a:r>
              <a:rPr lang="en-US" altLang="zh-CN" dirty="0">
                <a:latin typeface="Arial" panose="020B0604020202020204" pitchFamily="34" charset="0"/>
                <a:ea typeface="+mj-ea"/>
                <a:cs typeface="+mj-cs"/>
              </a:rPr>
              <a:t>Integration Testing Strategy</a:t>
            </a:r>
          </a:p>
        </p:txBody>
      </p:sp>
      <p:sp>
        <p:nvSpPr>
          <p:cNvPr id="93187" name="Rectangle 3"/>
          <p:cNvSpPr>
            <a:spLocks noGrp="1" noChangeArrowheads="1"/>
          </p:cNvSpPr>
          <p:nvPr>
            <p:ph type="body" idx="4294967295"/>
          </p:nvPr>
        </p:nvSpPr>
        <p:spPr>
          <a:xfrm>
            <a:off x="514350" y="1441450"/>
            <a:ext cx="8305800" cy="4724400"/>
          </a:xfrm>
        </p:spPr>
        <p:txBody>
          <a:bodyPr/>
          <a:lstStyle/>
          <a:p>
            <a:r>
              <a:rPr lang="en-US" altLang="zh-CN" dirty="0">
                <a:ea typeface="宋体" panose="02010600030101010101" pitchFamily="2" charset="-122"/>
              </a:rPr>
              <a:t>Sandwich integration</a:t>
            </a:r>
          </a:p>
          <a:p>
            <a:pPr lvl="1"/>
            <a:r>
              <a:rPr lang="en-US" altLang="zh-CN" dirty="0">
                <a:ea typeface="宋体" panose="02010600030101010101" pitchFamily="2" charset="-122"/>
              </a:rPr>
              <a:t>Combine the advantage of top-down strategy and bottom-up strategy.</a:t>
            </a:r>
          </a:p>
          <a:p>
            <a:endParaRPr lang="en-US" altLang="zh-CN"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a:defRPr/>
            </a:pPr>
            <a:r>
              <a:rPr lang="en-US" altLang="zh-CN" dirty="0">
                <a:latin typeface="Arial" panose="020B0604020202020204" pitchFamily="34" charset="0"/>
                <a:ea typeface="+mj-ea"/>
                <a:cs typeface="+mj-cs"/>
              </a:rPr>
              <a:t>Integration Testing Strategy</a:t>
            </a:r>
          </a:p>
        </p:txBody>
      </p:sp>
      <p:sp>
        <p:nvSpPr>
          <p:cNvPr id="93187" name="Rectangle 3"/>
          <p:cNvSpPr>
            <a:spLocks noGrp="1" noChangeArrowheads="1"/>
          </p:cNvSpPr>
          <p:nvPr>
            <p:ph type="body" idx="4294967295"/>
          </p:nvPr>
        </p:nvSpPr>
        <p:spPr>
          <a:xfrm>
            <a:off x="514350" y="1441450"/>
            <a:ext cx="8305800" cy="4724400"/>
          </a:xfrm>
        </p:spPr>
        <p:txBody>
          <a:bodyPr/>
          <a:lstStyle/>
          <a:p>
            <a:r>
              <a:rPr lang="en-US" altLang="zh-CN" dirty="0">
                <a:ea typeface="宋体" panose="02010600030101010101" pitchFamily="2" charset="-122"/>
              </a:rPr>
              <a:t>Sandwich integration</a:t>
            </a:r>
          </a:p>
        </p:txBody>
      </p:sp>
      <p:pic>
        <p:nvPicPr>
          <p:cNvPr id="24" name="Picture 4" descr="图6－5三明治集成方法示意图"/>
          <p:cNvPicPr>
            <a:picLocks noChangeAspect="1" noChangeArrowheads="1"/>
          </p:cNvPicPr>
          <p:nvPr/>
        </p:nvPicPr>
        <p:blipFill>
          <a:blip r:embed="rId2"/>
          <a:srcRect/>
          <a:stretch>
            <a:fillRect/>
          </a:stretch>
        </p:blipFill>
        <p:spPr>
          <a:xfrm>
            <a:off x="1116013" y="2143116"/>
            <a:ext cx="6986587" cy="4238634"/>
          </a:xfrm>
          <a:prstGeom prst="rect">
            <a:avLst/>
          </a:prstGeom>
          <a:noFill/>
        </p:spPr>
      </p:pic>
      <p:sp>
        <p:nvSpPr>
          <p:cNvPr id="2" name="矩形 1"/>
          <p:cNvSpPr/>
          <p:nvPr/>
        </p:nvSpPr>
        <p:spPr>
          <a:xfrm>
            <a:off x="2843808" y="6381750"/>
            <a:ext cx="6115104" cy="400110"/>
          </a:xfrm>
          <a:prstGeom prst="rect">
            <a:avLst/>
          </a:prstGeom>
        </p:spPr>
        <p:txBody>
          <a:bodyPr wrap="square">
            <a:spAutoFit/>
          </a:bodyPr>
          <a:lstStyle/>
          <a:p>
            <a:r>
              <a:rPr lang="zh-CN" altLang="en-US" sz="2000" b="1" dirty="0"/>
              <a:t>在真正集成之前每一个独立的模块没有完全测试过。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a:defRPr/>
            </a:pPr>
            <a:r>
              <a:rPr lang="en-US" altLang="zh-CN" dirty="0">
                <a:latin typeface="Arial" panose="020B0604020202020204" pitchFamily="34" charset="0"/>
                <a:ea typeface="+mj-ea"/>
                <a:cs typeface="+mj-cs"/>
              </a:rPr>
              <a:t>Integration Testing Strategy</a:t>
            </a:r>
          </a:p>
        </p:txBody>
      </p:sp>
      <p:sp>
        <p:nvSpPr>
          <p:cNvPr id="93187" name="Rectangle 3"/>
          <p:cNvSpPr>
            <a:spLocks noGrp="1" noChangeArrowheads="1"/>
          </p:cNvSpPr>
          <p:nvPr>
            <p:ph type="body" idx="4294967295"/>
          </p:nvPr>
        </p:nvSpPr>
        <p:spPr>
          <a:xfrm>
            <a:off x="514350" y="1441450"/>
            <a:ext cx="8305800" cy="4724400"/>
          </a:xfrm>
        </p:spPr>
        <p:txBody>
          <a:bodyPr/>
          <a:lstStyle/>
          <a:p>
            <a:r>
              <a:rPr lang="en-US" altLang="zh-CN" dirty="0">
                <a:ea typeface="宋体" panose="02010600030101010101" pitchFamily="2" charset="-122"/>
              </a:rPr>
              <a:t>Improved Sandwich integration</a:t>
            </a:r>
          </a:p>
        </p:txBody>
      </p:sp>
      <p:pic>
        <p:nvPicPr>
          <p:cNvPr id="5" name="Picture 4" descr="图6－6改善的三明治集成方法示意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514600"/>
            <a:ext cx="7920038" cy="3578225"/>
          </a:xfrm>
          <a:prstGeom prst="rect">
            <a:avLst/>
          </a:prstGeom>
          <a:noFill/>
          <a:ln>
            <a:noFill/>
          </a:ln>
        </p:spPr>
      </p:pic>
      <p:sp>
        <p:nvSpPr>
          <p:cNvPr id="6" name="Text Box 71"/>
          <p:cNvSpPr txBox="1">
            <a:spLocks noChangeArrowheads="1"/>
          </p:cNvSpPr>
          <p:nvPr/>
        </p:nvSpPr>
        <p:spPr bwMode="auto">
          <a:xfrm>
            <a:off x="1259632" y="6309320"/>
            <a:ext cx="7308850" cy="307777"/>
          </a:xfrm>
          <a:prstGeom prst="rect">
            <a:avLst/>
          </a:prstGeom>
          <a:noFill/>
          <a:ln w="9525">
            <a:noFill/>
            <a:miter lim="800000"/>
          </a:ln>
        </p:spPr>
        <p:txBody>
          <a:bodyPr lIns="0" tIns="0" rIns="0" bIns="0">
            <a:spAutoFit/>
          </a:bodyPr>
          <a:lstStyle/>
          <a:p>
            <a:pPr>
              <a:spcBef>
                <a:spcPct val="50000"/>
              </a:spcBef>
            </a:pPr>
            <a:r>
              <a:rPr lang="zh-CN" altLang="en-US" b="1" dirty="0">
                <a:solidFill>
                  <a:srgbClr val="3366FF"/>
                </a:solidFill>
              </a:rPr>
              <a:t>　　</a:t>
            </a:r>
            <a:r>
              <a:rPr lang="zh-CN" altLang="en-US" sz="2000" b="1" dirty="0"/>
              <a:t>保证每个模块得到单独的测试，使测试进行得比较彻底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rPr>
              <a:t>Integration Testing Strategy</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628800"/>
            <a:ext cx="7980922" cy="4608512"/>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rPr>
              <a:t>Integration Testing Strategy</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608" y="1196752"/>
            <a:ext cx="6408712" cy="5277123"/>
          </a:xfrm>
        </p:spPr>
      </p:pic>
      <p:sp>
        <p:nvSpPr>
          <p:cNvPr id="6" name="圆角矩形标注 5"/>
          <p:cNvSpPr/>
          <p:nvPr/>
        </p:nvSpPr>
        <p:spPr>
          <a:xfrm>
            <a:off x="7003400" y="4725144"/>
            <a:ext cx="2160240" cy="576064"/>
          </a:xfrm>
          <a:prstGeom prst="wedgeRoundRectCallout">
            <a:avLst>
              <a:gd name="adj1" fmla="val -74278"/>
              <a:gd name="adj2" fmla="val 576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改进的三明治集成</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fld id="{0DB92A78-E7A6-401C-A96D-35ECC87D5919}" type="slidenum">
              <a:rPr lang="zh-CN" altLang="en-US" sz="2600">
                <a:solidFill>
                  <a:schemeClr val="bg1"/>
                </a:solidFill>
              </a:rPr>
              <a:t>47</a:t>
            </a:fld>
            <a:endParaRPr lang="en-US" altLang="zh-CN" sz="2600">
              <a:solidFill>
                <a:schemeClr val="bg1"/>
              </a:solidFill>
            </a:endParaRPr>
          </a:p>
        </p:txBody>
      </p:sp>
      <p:sp>
        <p:nvSpPr>
          <p:cNvPr id="23555" name="AutoShape 2"/>
          <p:cNvSpPr>
            <a:spLocks noGrp="1" noChangeArrowheads="1"/>
          </p:cNvSpPr>
          <p:nvPr>
            <p:ph type="title"/>
          </p:nvPr>
        </p:nvSpPr>
        <p:spPr/>
        <p:txBody>
          <a:bodyPr/>
          <a:lstStyle/>
          <a:p>
            <a:r>
              <a:rPr lang="en-US" altLang="zh-CN" dirty="0">
                <a:latin typeface="Arial" panose="020B0604020202020204" pitchFamily="34" charset="0"/>
              </a:rPr>
              <a:t>Integration Testing Strategy</a:t>
            </a:r>
            <a:endParaRPr lang="zh-CN" altLang="en-US" dirty="0"/>
          </a:p>
        </p:txBody>
      </p:sp>
      <p:sp>
        <p:nvSpPr>
          <p:cNvPr id="23556" name="Rectangle 3"/>
          <p:cNvSpPr>
            <a:spLocks noGrp="1" noChangeArrowheads="1"/>
          </p:cNvSpPr>
          <p:nvPr>
            <p:ph type="body" idx="1"/>
          </p:nvPr>
        </p:nvSpPr>
        <p:spPr/>
        <p:txBody>
          <a:bodyPr>
            <a:normAutofit/>
          </a:bodyPr>
          <a:lstStyle/>
          <a:p>
            <a:pPr eaLnBrk="1" hangingPunct="1">
              <a:spcAft>
                <a:spcPts val="600"/>
              </a:spcAft>
            </a:pPr>
            <a:r>
              <a:rPr lang="zh-CN" altLang="en-US" sz="2800" dirty="0"/>
              <a:t>基于分解的集成</a:t>
            </a:r>
            <a:r>
              <a:rPr lang="en-US" altLang="zh-CN" sz="2800" dirty="0"/>
              <a:t>—</a:t>
            </a:r>
            <a:r>
              <a:rPr lang="zh-CN" altLang="en-US" sz="2800" dirty="0"/>
              <a:t>更关注结点</a:t>
            </a:r>
            <a:endParaRPr lang="en-US" altLang="zh-CN" sz="2800" dirty="0"/>
          </a:p>
          <a:p>
            <a:pPr lvl="1">
              <a:spcAft>
                <a:spcPts val="600"/>
              </a:spcAft>
            </a:pP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Big bang</a:t>
            </a:r>
            <a:r>
              <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2000" i="1" dirty="0">
                <a:latin typeface="Arial Unicode MS" panose="020B0604020202020204" pitchFamily="34" charset="-122"/>
                <a:ea typeface="Arial Unicode MS" panose="020B0604020202020204" pitchFamily="34" charset="-122"/>
                <a:cs typeface="Arial Unicode MS" panose="020B0604020202020204" pitchFamily="34" charset="-122"/>
              </a:rPr>
              <a:t>大爆炸</a:t>
            </a:r>
            <a:r>
              <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integration </a:t>
            </a:r>
          </a:p>
          <a:p>
            <a:pPr lvl="1">
              <a:spcAft>
                <a:spcPts val="600"/>
              </a:spcAft>
            </a:pP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Top-down </a:t>
            </a:r>
            <a:r>
              <a:rPr lang="zh-CN" altLang="en-US" sz="2000" i="1" dirty="0">
                <a:latin typeface="Arial Unicode MS" panose="020B0604020202020204" pitchFamily="34" charset="-122"/>
                <a:ea typeface="Arial Unicode MS" panose="020B0604020202020204" pitchFamily="34" charset="-122"/>
                <a:cs typeface="Arial Unicode MS" panose="020B0604020202020204" pitchFamily="34" charset="-122"/>
              </a:rPr>
              <a:t>（自顶向下）</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integration </a:t>
            </a:r>
          </a:p>
          <a:p>
            <a:pPr lvl="1">
              <a:spcAft>
                <a:spcPts val="600"/>
              </a:spcAft>
            </a:pP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Bottom-up </a:t>
            </a:r>
            <a:r>
              <a:rPr lang="zh-CN" altLang="en-US" sz="2000" i="1" dirty="0">
                <a:latin typeface="Arial Unicode MS" panose="020B0604020202020204" pitchFamily="34" charset="-122"/>
                <a:ea typeface="Arial Unicode MS" panose="020B0604020202020204" pitchFamily="34" charset="-122"/>
                <a:cs typeface="Arial Unicode MS" panose="020B0604020202020204" pitchFamily="34" charset="-122"/>
              </a:rPr>
              <a:t>（自底向上）</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integration </a:t>
            </a:r>
          </a:p>
          <a:p>
            <a:pPr lvl="1">
              <a:spcAft>
                <a:spcPts val="600"/>
              </a:spcAft>
            </a:pP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Sandwich</a:t>
            </a:r>
            <a:r>
              <a:rPr lang="zh-CN" altLang="en-US" sz="2000" i="1" dirty="0">
                <a:latin typeface="Arial Unicode MS" panose="020B0604020202020204" pitchFamily="34" charset="-122"/>
                <a:ea typeface="Arial Unicode MS" panose="020B0604020202020204" pitchFamily="34" charset="-122"/>
                <a:cs typeface="Arial Unicode MS" panose="020B0604020202020204" pitchFamily="34" charset="-122"/>
              </a:rPr>
              <a:t>（三明治）</a:t>
            </a:r>
            <a:r>
              <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integration</a:t>
            </a:r>
            <a:endParaRPr lang="en-US" altLang="zh-CN" sz="2000" dirty="0"/>
          </a:p>
          <a:p>
            <a:pPr>
              <a:spcAft>
                <a:spcPts val="600"/>
              </a:spcAft>
            </a:pPr>
            <a:r>
              <a:rPr lang="zh-CN" altLang="en-US" sz="2800" dirty="0"/>
              <a:t>基于调用图的集成</a:t>
            </a:r>
            <a:r>
              <a:rPr lang="en-US" altLang="zh-CN" sz="2800" dirty="0"/>
              <a:t>—</a:t>
            </a:r>
            <a:r>
              <a:rPr lang="zh-CN" altLang="en-US" sz="2800" dirty="0"/>
              <a:t>更关注边</a:t>
            </a:r>
            <a:endParaRPr lang="en-US" altLang="zh-CN" sz="2800" dirty="0"/>
          </a:p>
          <a:p>
            <a:pPr lvl="1">
              <a:spcAft>
                <a:spcPts val="600"/>
              </a:spcAft>
            </a:pPr>
            <a:r>
              <a:rPr lang="zh-CN" altLang="en-US" sz="2000" dirty="0"/>
              <a:t>成对集成</a:t>
            </a:r>
          </a:p>
          <a:p>
            <a:pPr lvl="1" eaLnBrk="1" hangingPunct="1">
              <a:spcAft>
                <a:spcPts val="600"/>
              </a:spcAft>
            </a:pPr>
            <a:r>
              <a:rPr lang="zh-CN" altLang="en-US" sz="2000" dirty="0"/>
              <a:t>相邻集成</a:t>
            </a:r>
            <a:endParaRPr lang="en-US" altLang="zh-CN" sz="2000" dirty="0"/>
          </a:p>
          <a:p>
            <a:pPr lvl="1" eaLnBrk="1" hangingPunct="1"/>
            <a:endParaRPr lang="zh-CN" alt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fld id="{5BADFAE7-7AC7-4C37-B2AB-948209CFFB80}" type="slidenum">
              <a:rPr lang="zh-CN" altLang="en-US" sz="2600">
                <a:solidFill>
                  <a:schemeClr val="bg1"/>
                </a:solidFill>
              </a:rPr>
              <a:t>48</a:t>
            </a:fld>
            <a:endParaRPr lang="en-US" altLang="zh-CN" sz="2600">
              <a:solidFill>
                <a:schemeClr val="bg1"/>
              </a:solidFill>
            </a:endParaRPr>
          </a:p>
        </p:txBody>
      </p:sp>
      <p:sp>
        <p:nvSpPr>
          <p:cNvPr id="24579" name="Rectangle 2"/>
          <p:cNvSpPr>
            <a:spLocks noGrp="1" noChangeArrowheads="1"/>
          </p:cNvSpPr>
          <p:nvPr>
            <p:ph type="title"/>
          </p:nvPr>
        </p:nvSpPr>
        <p:spPr/>
        <p:txBody>
          <a:bodyPr>
            <a:normAutofit/>
          </a:bodyPr>
          <a:lstStyle/>
          <a:p>
            <a:r>
              <a:rPr lang="zh-CN" altLang="en-US" sz="4000" dirty="0"/>
              <a:t>基于调用图的集成</a:t>
            </a:r>
          </a:p>
        </p:txBody>
      </p:sp>
      <p:sp>
        <p:nvSpPr>
          <p:cNvPr id="24580" name="Rectangle 3"/>
          <p:cNvSpPr>
            <a:spLocks noGrp="1" noChangeArrowheads="1"/>
          </p:cNvSpPr>
          <p:nvPr>
            <p:ph type="body" idx="1"/>
          </p:nvPr>
        </p:nvSpPr>
        <p:spPr/>
        <p:txBody>
          <a:bodyPr>
            <a:normAutofit/>
          </a:bodyPr>
          <a:lstStyle/>
          <a:p>
            <a:pPr eaLnBrk="1" hangingPunct="1">
              <a:spcAft>
                <a:spcPts val="600"/>
              </a:spcAft>
            </a:pPr>
            <a:r>
              <a:rPr lang="zh-CN" altLang="en-US" sz="3200" dirty="0"/>
              <a:t>成对集成</a:t>
            </a:r>
          </a:p>
          <a:p>
            <a:pPr lvl="1" eaLnBrk="1" hangingPunct="1">
              <a:spcAft>
                <a:spcPts val="600"/>
              </a:spcAft>
            </a:pPr>
            <a:r>
              <a:rPr lang="zh-CN" altLang="en-US" sz="2200" dirty="0"/>
              <a:t>免除桩</a:t>
            </a:r>
            <a:r>
              <a:rPr lang="en-US" altLang="zh-CN" sz="2200" dirty="0"/>
              <a:t>/</a:t>
            </a:r>
            <a:r>
              <a:rPr lang="zh-CN" altLang="en-US" sz="2200" dirty="0"/>
              <a:t>驱动模块的开发工作 ，使用实际的代码</a:t>
            </a:r>
          </a:p>
          <a:p>
            <a:pPr lvl="1" eaLnBrk="1" hangingPunct="1">
              <a:spcAft>
                <a:spcPts val="600"/>
              </a:spcAft>
            </a:pPr>
            <a:r>
              <a:rPr lang="zh-CN" altLang="en-US" sz="2200" dirty="0"/>
              <a:t>为避免大爆炸集成 ，限制在调用图的</a:t>
            </a:r>
            <a:r>
              <a:rPr lang="zh-CN" altLang="en-US" sz="2200" dirty="0">
                <a:solidFill>
                  <a:srgbClr val="FF0000"/>
                </a:solidFill>
              </a:rPr>
              <a:t>一对单元</a:t>
            </a:r>
            <a:r>
              <a:rPr lang="zh-CN" altLang="en-US" sz="2200" dirty="0"/>
              <a:t>上</a:t>
            </a:r>
          </a:p>
          <a:p>
            <a:pPr lvl="1" eaLnBrk="1" hangingPunct="1">
              <a:spcAft>
                <a:spcPts val="600"/>
              </a:spcAft>
            </a:pPr>
            <a:r>
              <a:rPr lang="zh-CN" altLang="en-US" sz="2200" dirty="0"/>
              <a:t>对调用图中的每条边有一个集成测试过程 </a:t>
            </a:r>
            <a:endParaRPr lang="en-US" altLang="zh-CN" sz="2200" dirty="0"/>
          </a:p>
          <a:p>
            <a:pPr>
              <a:spcAft>
                <a:spcPts val="600"/>
              </a:spcAft>
            </a:pPr>
            <a:r>
              <a:rPr lang="zh-CN" altLang="en-US" dirty="0"/>
              <a:t>相邻集成</a:t>
            </a:r>
            <a:endParaRPr lang="en-US" altLang="zh-CN" dirty="0"/>
          </a:p>
          <a:p>
            <a:pPr lvl="1">
              <a:spcAft>
                <a:spcPts val="600"/>
              </a:spcAft>
            </a:pPr>
            <a:r>
              <a:rPr lang="zh-CN" altLang="en-US" sz="2200" dirty="0"/>
              <a:t>借用拓扑学中的邻接概念</a:t>
            </a:r>
            <a:endParaRPr lang="en-US" altLang="zh-CN" sz="2200" dirty="0"/>
          </a:p>
          <a:p>
            <a:pPr lvl="1">
              <a:spcAft>
                <a:spcPts val="600"/>
              </a:spcAft>
            </a:pPr>
            <a:r>
              <a:rPr lang="zh-CN" altLang="en-US" sz="2200" dirty="0"/>
              <a:t>在有向图中，</a:t>
            </a:r>
            <a:r>
              <a:rPr lang="zh-CN" altLang="en-US" sz="2200" dirty="0">
                <a:solidFill>
                  <a:srgbClr val="FF0000"/>
                </a:solidFill>
              </a:rPr>
              <a:t>结点邻居</a:t>
            </a:r>
            <a:r>
              <a:rPr lang="zh-CN" altLang="en-US" sz="2200" dirty="0"/>
              <a:t>包括所有直接前驱结点和所有直接后继结点</a:t>
            </a:r>
            <a:endParaRPr lang="en-US" altLang="zh-CN" sz="2200" dirty="0"/>
          </a:p>
          <a:p>
            <a:pPr lvl="1">
              <a:spcAft>
                <a:spcPts val="600"/>
              </a:spcAft>
            </a:pPr>
            <a:r>
              <a:rPr lang="zh-CN" altLang="en-US" sz="2200" dirty="0"/>
              <a:t>对应结点的桩和驱动模块集合</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fld id="{510C6522-8190-4916-ACE1-4981A81A9C0D}" type="slidenum">
              <a:rPr lang="zh-CN" altLang="en-US" sz="2600">
                <a:solidFill>
                  <a:schemeClr val="bg1"/>
                </a:solidFill>
              </a:rPr>
              <a:t>49</a:t>
            </a:fld>
            <a:endParaRPr lang="en-US" altLang="zh-CN" sz="2600">
              <a:solidFill>
                <a:schemeClr val="bg1"/>
              </a:solidFill>
            </a:endParaRPr>
          </a:p>
        </p:txBody>
      </p:sp>
      <p:sp>
        <p:nvSpPr>
          <p:cNvPr id="25603" name="Rectangle 2"/>
          <p:cNvSpPr>
            <a:spLocks noGrp="1" noChangeArrowheads="1"/>
          </p:cNvSpPr>
          <p:nvPr>
            <p:ph type="title"/>
          </p:nvPr>
        </p:nvSpPr>
        <p:spPr/>
        <p:txBody>
          <a:bodyPr/>
          <a:lstStyle/>
          <a:p>
            <a:r>
              <a:rPr lang="zh-CN" altLang="en-US" sz="3200" dirty="0"/>
              <a:t>成对集成示例</a:t>
            </a:r>
          </a:p>
        </p:txBody>
      </p:sp>
      <p:pic>
        <p:nvPicPr>
          <p:cNvPr id="2560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71550" y="1484313"/>
            <a:ext cx="7272338" cy="4676775"/>
          </a:xfrm>
          <a:noFill/>
        </p:spPr>
      </p:pic>
      <p:sp>
        <p:nvSpPr>
          <p:cNvPr id="25605" name="Rectangle 4"/>
          <p:cNvSpPr>
            <a:spLocks noChangeArrowheads="1"/>
          </p:cNvSpPr>
          <p:nvPr/>
        </p:nvSpPr>
        <p:spPr bwMode="auto">
          <a:xfrm>
            <a:off x="5148263" y="6237288"/>
            <a:ext cx="2663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40</a:t>
            </a:r>
            <a:r>
              <a:rPr lang="zh-CN" altLang="en-US" sz="2400"/>
              <a:t>次集成测试会话</a:t>
            </a:r>
          </a:p>
        </p:txBody>
      </p:sp>
      <p:sp>
        <p:nvSpPr>
          <p:cNvPr id="2" name="矩形 1"/>
          <p:cNvSpPr/>
          <p:nvPr/>
        </p:nvSpPr>
        <p:spPr>
          <a:xfrm>
            <a:off x="4283968" y="1556792"/>
            <a:ext cx="3816424"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bwMode="auto">
          <a:xfrm>
            <a:off x="395288" y="2997200"/>
            <a:ext cx="2209800" cy="2744788"/>
            <a:chOff x="248" y="1511"/>
            <a:chExt cx="1392" cy="1729"/>
          </a:xfrm>
        </p:grpSpPr>
        <p:sp>
          <p:nvSpPr>
            <p:cNvPr id="86021" name="Freeform 5"/>
            <p:cNvSpPr/>
            <p:nvPr/>
          </p:nvSpPr>
          <p:spPr bwMode="auto">
            <a:xfrm>
              <a:off x="248" y="1511"/>
              <a:ext cx="1392" cy="1729"/>
            </a:xfrm>
            <a:custGeom>
              <a:avLst/>
              <a:gdLst/>
              <a:ahLst/>
              <a:cxnLst>
                <a:cxn ang="0">
                  <a:pos x="30" y="0"/>
                </a:cxn>
                <a:cxn ang="0">
                  <a:pos x="1384" y="1728"/>
                </a:cxn>
                <a:cxn ang="0">
                  <a:pos x="1360" y="1568"/>
                </a:cxn>
                <a:cxn ang="0">
                  <a:pos x="1315" y="1573"/>
                </a:cxn>
                <a:cxn ang="0">
                  <a:pos x="1252" y="1589"/>
                </a:cxn>
                <a:cxn ang="0">
                  <a:pos x="1202" y="1594"/>
                </a:cxn>
                <a:cxn ang="0">
                  <a:pos x="1151" y="1581"/>
                </a:cxn>
                <a:cxn ang="0">
                  <a:pos x="1107" y="1545"/>
                </a:cxn>
                <a:cxn ang="0">
                  <a:pos x="1076" y="1501"/>
                </a:cxn>
                <a:cxn ang="0">
                  <a:pos x="1061" y="1447"/>
                </a:cxn>
                <a:cxn ang="0">
                  <a:pos x="1063" y="1370"/>
                </a:cxn>
                <a:cxn ang="0">
                  <a:pos x="1074" y="1320"/>
                </a:cxn>
                <a:cxn ang="0">
                  <a:pos x="1111" y="1271"/>
                </a:cxn>
                <a:cxn ang="0">
                  <a:pos x="1154" y="1238"/>
                </a:cxn>
                <a:cxn ang="0">
                  <a:pos x="1200" y="1224"/>
                </a:cxn>
                <a:cxn ang="0">
                  <a:pos x="1250" y="1228"/>
                </a:cxn>
                <a:cxn ang="0">
                  <a:pos x="1296" y="1240"/>
                </a:cxn>
                <a:cxn ang="0">
                  <a:pos x="1342" y="1253"/>
                </a:cxn>
                <a:cxn ang="0">
                  <a:pos x="1386" y="1248"/>
                </a:cxn>
                <a:cxn ang="0">
                  <a:pos x="1342" y="964"/>
                </a:cxn>
                <a:cxn ang="0">
                  <a:pos x="1280" y="960"/>
                </a:cxn>
                <a:cxn ang="0">
                  <a:pos x="1230" y="955"/>
                </a:cxn>
                <a:cxn ang="0">
                  <a:pos x="1186" y="941"/>
                </a:cxn>
                <a:cxn ang="0">
                  <a:pos x="1156" y="916"/>
                </a:cxn>
                <a:cxn ang="0">
                  <a:pos x="1141" y="880"/>
                </a:cxn>
                <a:cxn ang="0">
                  <a:pos x="1137" y="840"/>
                </a:cxn>
                <a:cxn ang="0">
                  <a:pos x="1139" y="792"/>
                </a:cxn>
                <a:cxn ang="0">
                  <a:pos x="1145" y="748"/>
                </a:cxn>
                <a:cxn ang="0">
                  <a:pos x="1149" y="692"/>
                </a:cxn>
                <a:cxn ang="0">
                  <a:pos x="1142" y="642"/>
                </a:cxn>
                <a:cxn ang="0">
                  <a:pos x="1144" y="601"/>
                </a:cxn>
                <a:cxn ang="0">
                  <a:pos x="1096" y="561"/>
                </a:cxn>
                <a:cxn ang="0">
                  <a:pos x="1059" y="541"/>
                </a:cxn>
                <a:cxn ang="0">
                  <a:pos x="1015" y="540"/>
                </a:cxn>
                <a:cxn ang="0">
                  <a:pos x="966" y="539"/>
                </a:cxn>
                <a:cxn ang="0">
                  <a:pos x="926" y="529"/>
                </a:cxn>
                <a:cxn ang="0">
                  <a:pos x="894" y="507"/>
                </a:cxn>
                <a:cxn ang="0">
                  <a:pos x="873" y="464"/>
                </a:cxn>
                <a:cxn ang="0">
                  <a:pos x="861" y="419"/>
                </a:cxn>
                <a:cxn ang="0">
                  <a:pos x="850" y="363"/>
                </a:cxn>
                <a:cxn ang="0">
                  <a:pos x="839" y="315"/>
                </a:cxn>
                <a:cxn ang="0">
                  <a:pos x="823" y="273"/>
                </a:cxn>
                <a:cxn ang="0">
                  <a:pos x="800" y="242"/>
                </a:cxn>
                <a:cxn ang="0">
                  <a:pos x="764" y="215"/>
                </a:cxn>
                <a:cxn ang="0">
                  <a:pos x="718" y="201"/>
                </a:cxn>
                <a:cxn ang="0">
                  <a:pos x="671" y="206"/>
                </a:cxn>
                <a:cxn ang="0">
                  <a:pos x="612" y="219"/>
                </a:cxn>
                <a:cxn ang="0">
                  <a:pos x="562" y="227"/>
                </a:cxn>
                <a:cxn ang="0">
                  <a:pos x="513" y="224"/>
                </a:cxn>
                <a:cxn ang="0">
                  <a:pos x="472" y="208"/>
                </a:cxn>
                <a:cxn ang="0">
                  <a:pos x="436" y="182"/>
                </a:cxn>
                <a:cxn ang="0">
                  <a:pos x="401" y="146"/>
                </a:cxn>
                <a:cxn ang="0">
                  <a:pos x="381" y="102"/>
                </a:cxn>
                <a:cxn ang="0">
                  <a:pos x="374" y="59"/>
                </a:cxn>
                <a:cxn ang="0">
                  <a:pos x="375" y="6"/>
                </a:cxn>
              </a:cxnLst>
              <a:rect l="0" t="0" r="r" b="b"/>
              <a:pathLst>
                <a:path w="1392" h="1729">
                  <a:moveTo>
                    <a:pt x="375" y="6"/>
                  </a:moveTo>
                  <a:lnTo>
                    <a:pt x="30" y="0"/>
                  </a:lnTo>
                  <a:lnTo>
                    <a:pt x="0" y="1706"/>
                  </a:lnTo>
                  <a:lnTo>
                    <a:pt x="1384" y="1728"/>
                  </a:lnTo>
                  <a:lnTo>
                    <a:pt x="1387" y="1577"/>
                  </a:lnTo>
                  <a:lnTo>
                    <a:pt x="1360" y="1568"/>
                  </a:lnTo>
                  <a:lnTo>
                    <a:pt x="1341" y="1568"/>
                  </a:lnTo>
                  <a:lnTo>
                    <a:pt x="1315" y="1573"/>
                  </a:lnTo>
                  <a:lnTo>
                    <a:pt x="1287" y="1580"/>
                  </a:lnTo>
                  <a:lnTo>
                    <a:pt x="1252" y="1589"/>
                  </a:lnTo>
                  <a:lnTo>
                    <a:pt x="1225" y="1593"/>
                  </a:lnTo>
                  <a:lnTo>
                    <a:pt x="1202" y="1594"/>
                  </a:lnTo>
                  <a:lnTo>
                    <a:pt x="1175" y="1589"/>
                  </a:lnTo>
                  <a:lnTo>
                    <a:pt x="1151" y="1581"/>
                  </a:lnTo>
                  <a:lnTo>
                    <a:pt x="1126" y="1564"/>
                  </a:lnTo>
                  <a:lnTo>
                    <a:pt x="1107" y="1545"/>
                  </a:lnTo>
                  <a:lnTo>
                    <a:pt x="1089" y="1524"/>
                  </a:lnTo>
                  <a:lnTo>
                    <a:pt x="1076" y="1501"/>
                  </a:lnTo>
                  <a:lnTo>
                    <a:pt x="1064" y="1472"/>
                  </a:lnTo>
                  <a:lnTo>
                    <a:pt x="1061" y="1447"/>
                  </a:lnTo>
                  <a:lnTo>
                    <a:pt x="1060" y="1411"/>
                  </a:lnTo>
                  <a:lnTo>
                    <a:pt x="1063" y="1370"/>
                  </a:lnTo>
                  <a:lnTo>
                    <a:pt x="1067" y="1344"/>
                  </a:lnTo>
                  <a:lnTo>
                    <a:pt x="1074" y="1320"/>
                  </a:lnTo>
                  <a:lnTo>
                    <a:pt x="1088" y="1299"/>
                  </a:lnTo>
                  <a:lnTo>
                    <a:pt x="1111" y="1271"/>
                  </a:lnTo>
                  <a:lnTo>
                    <a:pt x="1131" y="1253"/>
                  </a:lnTo>
                  <a:lnTo>
                    <a:pt x="1154" y="1238"/>
                  </a:lnTo>
                  <a:lnTo>
                    <a:pt x="1178" y="1229"/>
                  </a:lnTo>
                  <a:lnTo>
                    <a:pt x="1200" y="1224"/>
                  </a:lnTo>
                  <a:lnTo>
                    <a:pt x="1225" y="1224"/>
                  </a:lnTo>
                  <a:lnTo>
                    <a:pt x="1250" y="1228"/>
                  </a:lnTo>
                  <a:lnTo>
                    <a:pt x="1274" y="1234"/>
                  </a:lnTo>
                  <a:lnTo>
                    <a:pt x="1296" y="1240"/>
                  </a:lnTo>
                  <a:lnTo>
                    <a:pt x="1318" y="1249"/>
                  </a:lnTo>
                  <a:lnTo>
                    <a:pt x="1342" y="1253"/>
                  </a:lnTo>
                  <a:lnTo>
                    <a:pt x="1362" y="1253"/>
                  </a:lnTo>
                  <a:lnTo>
                    <a:pt x="1386" y="1248"/>
                  </a:lnTo>
                  <a:lnTo>
                    <a:pt x="1391" y="962"/>
                  </a:lnTo>
                  <a:lnTo>
                    <a:pt x="1342" y="964"/>
                  </a:lnTo>
                  <a:lnTo>
                    <a:pt x="1307" y="960"/>
                  </a:lnTo>
                  <a:lnTo>
                    <a:pt x="1280" y="960"/>
                  </a:lnTo>
                  <a:lnTo>
                    <a:pt x="1255" y="959"/>
                  </a:lnTo>
                  <a:lnTo>
                    <a:pt x="1230" y="955"/>
                  </a:lnTo>
                  <a:lnTo>
                    <a:pt x="1203" y="949"/>
                  </a:lnTo>
                  <a:lnTo>
                    <a:pt x="1186" y="941"/>
                  </a:lnTo>
                  <a:lnTo>
                    <a:pt x="1170" y="930"/>
                  </a:lnTo>
                  <a:lnTo>
                    <a:pt x="1156" y="916"/>
                  </a:lnTo>
                  <a:lnTo>
                    <a:pt x="1146" y="899"/>
                  </a:lnTo>
                  <a:lnTo>
                    <a:pt x="1141" y="880"/>
                  </a:lnTo>
                  <a:lnTo>
                    <a:pt x="1138" y="860"/>
                  </a:lnTo>
                  <a:lnTo>
                    <a:pt x="1137" y="840"/>
                  </a:lnTo>
                  <a:lnTo>
                    <a:pt x="1138" y="815"/>
                  </a:lnTo>
                  <a:lnTo>
                    <a:pt x="1139" y="792"/>
                  </a:lnTo>
                  <a:lnTo>
                    <a:pt x="1143" y="773"/>
                  </a:lnTo>
                  <a:lnTo>
                    <a:pt x="1145" y="748"/>
                  </a:lnTo>
                  <a:lnTo>
                    <a:pt x="1149" y="721"/>
                  </a:lnTo>
                  <a:lnTo>
                    <a:pt x="1149" y="692"/>
                  </a:lnTo>
                  <a:lnTo>
                    <a:pt x="1147" y="667"/>
                  </a:lnTo>
                  <a:lnTo>
                    <a:pt x="1142" y="642"/>
                  </a:lnTo>
                  <a:lnTo>
                    <a:pt x="1136" y="614"/>
                  </a:lnTo>
                  <a:lnTo>
                    <a:pt x="1144" y="601"/>
                  </a:lnTo>
                  <a:lnTo>
                    <a:pt x="1114" y="574"/>
                  </a:lnTo>
                  <a:lnTo>
                    <a:pt x="1096" y="561"/>
                  </a:lnTo>
                  <a:lnTo>
                    <a:pt x="1078" y="547"/>
                  </a:lnTo>
                  <a:lnTo>
                    <a:pt x="1059" y="541"/>
                  </a:lnTo>
                  <a:lnTo>
                    <a:pt x="1037" y="538"/>
                  </a:lnTo>
                  <a:lnTo>
                    <a:pt x="1015" y="540"/>
                  </a:lnTo>
                  <a:lnTo>
                    <a:pt x="991" y="541"/>
                  </a:lnTo>
                  <a:lnTo>
                    <a:pt x="966" y="539"/>
                  </a:lnTo>
                  <a:lnTo>
                    <a:pt x="947" y="535"/>
                  </a:lnTo>
                  <a:lnTo>
                    <a:pt x="926" y="529"/>
                  </a:lnTo>
                  <a:lnTo>
                    <a:pt x="907" y="519"/>
                  </a:lnTo>
                  <a:lnTo>
                    <a:pt x="894" y="507"/>
                  </a:lnTo>
                  <a:lnTo>
                    <a:pt x="882" y="488"/>
                  </a:lnTo>
                  <a:lnTo>
                    <a:pt x="873" y="464"/>
                  </a:lnTo>
                  <a:lnTo>
                    <a:pt x="866" y="441"/>
                  </a:lnTo>
                  <a:lnTo>
                    <a:pt x="861" y="419"/>
                  </a:lnTo>
                  <a:lnTo>
                    <a:pt x="855" y="395"/>
                  </a:lnTo>
                  <a:lnTo>
                    <a:pt x="850" y="363"/>
                  </a:lnTo>
                  <a:lnTo>
                    <a:pt x="845" y="340"/>
                  </a:lnTo>
                  <a:lnTo>
                    <a:pt x="839" y="315"/>
                  </a:lnTo>
                  <a:lnTo>
                    <a:pt x="832" y="294"/>
                  </a:lnTo>
                  <a:lnTo>
                    <a:pt x="823" y="273"/>
                  </a:lnTo>
                  <a:lnTo>
                    <a:pt x="812" y="257"/>
                  </a:lnTo>
                  <a:lnTo>
                    <a:pt x="800" y="242"/>
                  </a:lnTo>
                  <a:lnTo>
                    <a:pt x="781" y="225"/>
                  </a:lnTo>
                  <a:lnTo>
                    <a:pt x="764" y="215"/>
                  </a:lnTo>
                  <a:lnTo>
                    <a:pt x="743" y="206"/>
                  </a:lnTo>
                  <a:lnTo>
                    <a:pt x="718" y="201"/>
                  </a:lnTo>
                  <a:lnTo>
                    <a:pt x="695" y="204"/>
                  </a:lnTo>
                  <a:lnTo>
                    <a:pt x="671" y="206"/>
                  </a:lnTo>
                  <a:lnTo>
                    <a:pt x="643" y="213"/>
                  </a:lnTo>
                  <a:lnTo>
                    <a:pt x="612" y="219"/>
                  </a:lnTo>
                  <a:lnTo>
                    <a:pt x="584" y="227"/>
                  </a:lnTo>
                  <a:lnTo>
                    <a:pt x="562" y="227"/>
                  </a:lnTo>
                  <a:lnTo>
                    <a:pt x="541" y="227"/>
                  </a:lnTo>
                  <a:lnTo>
                    <a:pt x="513" y="224"/>
                  </a:lnTo>
                  <a:lnTo>
                    <a:pt x="490" y="216"/>
                  </a:lnTo>
                  <a:lnTo>
                    <a:pt x="472" y="208"/>
                  </a:lnTo>
                  <a:lnTo>
                    <a:pt x="456" y="198"/>
                  </a:lnTo>
                  <a:lnTo>
                    <a:pt x="436" y="182"/>
                  </a:lnTo>
                  <a:lnTo>
                    <a:pt x="417" y="166"/>
                  </a:lnTo>
                  <a:lnTo>
                    <a:pt x="401" y="146"/>
                  </a:lnTo>
                  <a:lnTo>
                    <a:pt x="389" y="123"/>
                  </a:lnTo>
                  <a:lnTo>
                    <a:pt x="381" y="102"/>
                  </a:lnTo>
                  <a:lnTo>
                    <a:pt x="377" y="81"/>
                  </a:lnTo>
                  <a:lnTo>
                    <a:pt x="374" y="59"/>
                  </a:lnTo>
                  <a:lnTo>
                    <a:pt x="374" y="33"/>
                  </a:lnTo>
                  <a:lnTo>
                    <a:pt x="375" y="6"/>
                  </a:lnTo>
                </a:path>
              </a:pathLst>
            </a:custGeom>
            <a:solidFill>
              <a:schemeClr val="bg1"/>
            </a:solidFill>
            <a:ln w="12700" cap="rnd" cmpd="sng">
              <a:solidFill>
                <a:srgbClr val="000000"/>
              </a:solidFill>
              <a:prstDash val="solid"/>
              <a:round/>
            </a:ln>
            <a:effectLst/>
          </p:spPr>
          <p:txBody>
            <a:bodyPr/>
            <a:lstStyle/>
            <a:p>
              <a:endParaRPr lang="zh-CN" altLang="en-US"/>
            </a:p>
          </p:txBody>
        </p:sp>
        <p:sp>
          <p:nvSpPr>
            <p:cNvPr id="86022" name="Rectangle 6"/>
            <p:cNvSpPr>
              <a:spLocks noChangeArrowheads="1"/>
            </p:cNvSpPr>
            <p:nvPr/>
          </p:nvSpPr>
          <p:spPr bwMode="auto">
            <a:xfrm>
              <a:off x="422" y="2246"/>
              <a:ext cx="1136" cy="269"/>
            </a:xfrm>
            <a:prstGeom prst="rect">
              <a:avLst/>
            </a:prstGeom>
            <a:solidFill>
              <a:schemeClr val="bg1">
                <a:alpha val="0"/>
              </a:schemeClr>
            </a:solidFill>
            <a:ln w="9525">
              <a:noFill/>
              <a:miter lim="800000"/>
            </a:ln>
            <a:effectLst/>
          </p:spPr>
          <p:txBody>
            <a:bodyPr wrap="none" lIns="92075" tIns="46038" rIns="92075" bIns="46038">
              <a:spAutoFit/>
            </a:bodyPr>
            <a:lstStyle/>
            <a:p>
              <a:pPr eaLnBrk="0" hangingPunct="0"/>
              <a:r>
                <a:rPr kumimoji="1" lang="en-US" altLang="zh-CN" sz="2200">
                  <a:solidFill>
                    <a:srgbClr val="FFFF00"/>
                  </a:solidFill>
                  <a:effectLst>
                    <a:outerShdw blurRad="38100" dist="38100" dir="2700000" algn="tl">
                      <a:srgbClr val="000000"/>
                    </a:outerShdw>
                  </a:effectLst>
                  <a:ea typeface="楷体_GB2312" pitchFamily="49" charset="-122"/>
                </a:rPr>
                <a:t>Unit Testing</a:t>
              </a:r>
            </a:p>
          </p:txBody>
        </p:sp>
      </p:grpSp>
      <p:grpSp>
        <p:nvGrpSpPr>
          <p:cNvPr id="3" name="Group 7"/>
          <p:cNvGrpSpPr/>
          <p:nvPr/>
        </p:nvGrpSpPr>
        <p:grpSpPr bwMode="auto">
          <a:xfrm>
            <a:off x="3276600" y="2492375"/>
            <a:ext cx="2522538" cy="3497263"/>
            <a:chOff x="2079" y="1181"/>
            <a:chExt cx="1589" cy="2203"/>
          </a:xfrm>
        </p:grpSpPr>
        <p:sp>
          <p:nvSpPr>
            <p:cNvPr id="86024" name="Freeform 8"/>
            <p:cNvSpPr/>
            <p:nvPr/>
          </p:nvSpPr>
          <p:spPr bwMode="auto">
            <a:xfrm>
              <a:off x="2079" y="1181"/>
              <a:ext cx="1589" cy="2203"/>
            </a:xfrm>
            <a:custGeom>
              <a:avLst/>
              <a:gdLst/>
              <a:ahLst/>
              <a:cxnLst>
                <a:cxn ang="0">
                  <a:pos x="289" y="0"/>
                </a:cxn>
                <a:cxn ang="0">
                  <a:pos x="741" y="2101"/>
                </a:cxn>
                <a:cxn ang="0">
                  <a:pos x="617" y="2011"/>
                </a:cxn>
                <a:cxn ang="0">
                  <a:pos x="594" y="2031"/>
                </a:cxn>
                <a:cxn ang="0">
                  <a:pos x="576" y="2064"/>
                </a:cxn>
                <a:cxn ang="0">
                  <a:pos x="557" y="2105"/>
                </a:cxn>
                <a:cxn ang="0">
                  <a:pos x="535" y="2144"/>
                </a:cxn>
                <a:cxn ang="0">
                  <a:pos x="508" y="2172"/>
                </a:cxn>
                <a:cxn ang="0">
                  <a:pos x="473" y="2194"/>
                </a:cxn>
                <a:cxn ang="0">
                  <a:pos x="431" y="2201"/>
                </a:cxn>
                <a:cxn ang="0">
                  <a:pos x="390" y="2202"/>
                </a:cxn>
                <a:cxn ang="0">
                  <a:pos x="348" y="2192"/>
                </a:cxn>
                <a:cxn ang="0">
                  <a:pos x="305" y="2167"/>
                </a:cxn>
                <a:cxn ang="0">
                  <a:pos x="271" y="2140"/>
                </a:cxn>
                <a:cxn ang="0">
                  <a:pos x="246" y="2114"/>
                </a:cxn>
                <a:cxn ang="0">
                  <a:pos x="224" y="2080"/>
                </a:cxn>
                <a:cxn ang="0">
                  <a:pos x="213" y="2045"/>
                </a:cxn>
                <a:cxn ang="0">
                  <a:pos x="211" y="2002"/>
                </a:cxn>
                <a:cxn ang="0">
                  <a:pos x="215" y="1961"/>
                </a:cxn>
                <a:cxn ang="0">
                  <a:pos x="235" y="1916"/>
                </a:cxn>
                <a:cxn ang="0">
                  <a:pos x="270" y="1884"/>
                </a:cxn>
                <a:cxn ang="0">
                  <a:pos x="310" y="1855"/>
                </a:cxn>
                <a:cxn ang="0">
                  <a:pos x="348" y="1826"/>
                </a:cxn>
                <a:cxn ang="0">
                  <a:pos x="361" y="1808"/>
                </a:cxn>
                <a:cxn ang="0">
                  <a:pos x="149" y="1616"/>
                </a:cxn>
                <a:cxn ang="0">
                  <a:pos x="210" y="1554"/>
                </a:cxn>
                <a:cxn ang="0">
                  <a:pos x="241" y="1512"/>
                </a:cxn>
                <a:cxn ang="0">
                  <a:pos x="270" y="1467"/>
                </a:cxn>
                <a:cxn ang="0">
                  <a:pos x="276" y="1430"/>
                </a:cxn>
                <a:cxn ang="0">
                  <a:pos x="268" y="1392"/>
                </a:cxn>
                <a:cxn ang="0">
                  <a:pos x="245" y="1360"/>
                </a:cxn>
                <a:cxn ang="0">
                  <a:pos x="212" y="1329"/>
                </a:cxn>
                <a:cxn ang="0">
                  <a:pos x="176" y="1306"/>
                </a:cxn>
                <a:cxn ang="0">
                  <a:pos x="132" y="1277"/>
                </a:cxn>
                <a:cxn ang="0">
                  <a:pos x="92" y="1239"/>
                </a:cxn>
                <a:cxn ang="0">
                  <a:pos x="62" y="1197"/>
                </a:cxn>
                <a:cxn ang="0">
                  <a:pos x="46" y="1152"/>
                </a:cxn>
                <a:cxn ang="0">
                  <a:pos x="49" y="1109"/>
                </a:cxn>
                <a:cxn ang="0">
                  <a:pos x="67" y="1071"/>
                </a:cxn>
                <a:cxn ang="0">
                  <a:pos x="102" y="1037"/>
                </a:cxn>
                <a:cxn ang="0">
                  <a:pos x="126" y="1000"/>
                </a:cxn>
                <a:cxn ang="0">
                  <a:pos x="138" y="961"/>
                </a:cxn>
                <a:cxn ang="0">
                  <a:pos x="134" y="922"/>
                </a:cxn>
                <a:cxn ang="0">
                  <a:pos x="106" y="878"/>
                </a:cxn>
                <a:cxn ang="0">
                  <a:pos x="79" y="841"/>
                </a:cxn>
                <a:cxn ang="0">
                  <a:pos x="44" y="797"/>
                </a:cxn>
                <a:cxn ang="0">
                  <a:pos x="18" y="756"/>
                </a:cxn>
                <a:cxn ang="0">
                  <a:pos x="4" y="717"/>
                </a:cxn>
                <a:cxn ang="0">
                  <a:pos x="0" y="674"/>
                </a:cxn>
                <a:cxn ang="0">
                  <a:pos x="8" y="632"/>
                </a:cxn>
                <a:cxn ang="0">
                  <a:pos x="40" y="593"/>
                </a:cxn>
                <a:cxn ang="0">
                  <a:pos x="80" y="561"/>
                </a:cxn>
                <a:cxn ang="0">
                  <a:pos x="129" y="525"/>
                </a:cxn>
                <a:cxn ang="0">
                  <a:pos x="159" y="494"/>
                </a:cxn>
                <a:cxn ang="0">
                  <a:pos x="185" y="449"/>
                </a:cxn>
                <a:cxn ang="0">
                  <a:pos x="193" y="409"/>
                </a:cxn>
                <a:cxn ang="0">
                  <a:pos x="194" y="360"/>
                </a:cxn>
                <a:cxn ang="0">
                  <a:pos x="180" y="311"/>
                </a:cxn>
                <a:cxn ang="0">
                  <a:pos x="157" y="273"/>
                </a:cxn>
                <a:cxn ang="0">
                  <a:pos x="122" y="238"/>
                </a:cxn>
              </a:cxnLst>
              <a:rect l="0" t="0" r="r" b="b"/>
              <a:pathLst>
                <a:path w="1589" h="2203">
                  <a:moveTo>
                    <a:pt x="102" y="222"/>
                  </a:moveTo>
                  <a:lnTo>
                    <a:pt x="289" y="0"/>
                  </a:lnTo>
                  <a:lnTo>
                    <a:pt x="1588" y="1090"/>
                  </a:lnTo>
                  <a:lnTo>
                    <a:pt x="741" y="2101"/>
                  </a:lnTo>
                  <a:lnTo>
                    <a:pt x="628" y="2006"/>
                  </a:lnTo>
                  <a:lnTo>
                    <a:pt x="617" y="2011"/>
                  </a:lnTo>
                  <a:lnTo>
                    <a:pt x="602" y="2021"/>
                  </a:lnTo>
                  <a:lnTo>
                    <a:pt x="594" y="2031"/>
                  </a:lnTo>
                  <a:lnTo>
                    <a:pt x="585" y="2045"/>
                  </a:lnTo>
                  <a:lnTo>
                    <a:pt x="576" y="2064"/>
                  </a:lnTo>
                  <a:lnTo>
                    <a:pt x="564" y="2088"/>
                  </a:lnTo>
                  <a:lnTo>
                    <a:pt x="557" y="2105"/>
                  </a:lnTo>
                  <a:lnTo>
                    <a:pt x="547" y="2126"/>
                  </a:lnTo>
                  <a:lnTo>
                    <a:pt x="535" y="2144"/>
                  </a:lnTo>
                  <a:lnTo>
                    <a:pt x="522" y="2159"/>
                  </a:lnTo>
                  <a:lnTo>
                    <a:pt x="508" y="2172"/>
                  </a:lnTo>
                  <a:lnTo>
                    <a:pt x="490" y="2184"/>
                  </a:lnTo>
                  <a:lnTo>
                    <a:pt x="473" y="2194"/>
                  </a:lnTo>
                  <a:lnTo>
                    <a:pt x="454" y="2198"/>
                  </a:lnTo>
                  <a:lnTo>
                    <a:pt x="431" y="2201"/>
                  </a:lnTo>
                  <a:lnTo>
                    <a:pt x="410" y="2202"/>
                  </a:lnTo>
                  <a:lnTo>
                    <a:pt x="390" y="2202"/>
                  </a:lnTo>
                  <a:lnTo>
                    <a:pt x="369" y="2198"/>
                  </a:lnTo>
                  <a:lnTo>
                    <a:pt x="348" y="2192"/>
                  </a:lnTo>
                  <a:lnTo>
                    <a:pt x="326" y="2181"/>
                  </a:lnTo>
                  <a:lnTo>
                    <a:pt x="305" y="2167"/>
                  </a:lnTo>
                  <a:lnTo>
                    <a:pt x="288" y="2154"/>
                  </a:lnTo>
                  <a:lnTo>
                    <a:pt x="271" y="2140"/>
                  </a:lnTo>
                  <a:lnTo>
                    <a:pt x="257" y="2127"/>
                  </a:lnTo>
                  <a:lnTo>
                    <a:pt x="246" y="2114"/>
                  </a:lnTo>
                  <a:lnTo>
                    <a:pt x="235" y="2097"/>
                  </a:lnTo>
                  <a:lnTo>
                    <a:pt x="224" y="2080"/>
                  </a:lnTo>
                  <a:lnTo>
                    <a:pt x="219" y="2064"/>
                  </a:lnTo>
                  <a:lnTo>
                    <a:pt x="213" y="2045"/>
                  </a:lnTo>
                  <a:lnTo>
                    <a:pt x="212" y="2024"/>
                  </a:lnTo>
                  <a:lnTo>
                    <a:pt x="211" y="2002"/>
                  </a:lnTo>
                  <a:lnTo>
                    <a:pt x="212" y="1981"/>
                  </a:lnTo>
                  <a:lnTo>
                    <a:pt x="215" y="1961"/>
                  </a:lnTo>
                  <a:lnTo>
                    <a:pt x="223" y="1939"/>
                  </a:lnTo>
                  <a:lnTo>
                    <a:pt x="235" y="1916"/>
                  </a:lnTo>
                  <a:lnTo>
                    <a:pt x="250" y="1898"/>
                  </a:lnTo>
                  <a:lnTo>
                    <a:pt x="270" y="1884"/>
                  </a:lnTo>
                  <a:lnTo>
                    <a:pt x="290" y="1870"/>
                  </a:lnTo>
                  <a:lnTo>
                    <a:pt x="310" y="1855"/>
                  </a:lnTo>
                  <a:lnTo>
                    <a:pt x="332" y="1840"/>
                  </a:lnTo>
                  <a:lnTo>
                    <a:pt x="348" y="1826"/>
                  </a:lnTo>
                  <a:lnTo>
                    <a:pt x="355" y="1818"/>
                  </a:lnTo>
                  <a:lnTo>
                    <a:pt x="361" y="1808"/>
                  </a:lnTo>
                  <a:lnTo>
                    <a:pt x="364" y="1797"/>
                  </a:lnTo>
                  <a:lnTo>
                    <a:pt x="149" y="1616"/>
                  </a:lnTo>
                  <a:lnTo>
                    <a:pt x="189" y="1578"/>
                  </a:lnTo>
                  <a:lnTo>
                    <a:pt x="210" y="1554"/>
                  </a:lnTo>
                  <a:lnTo>
                    <a:pt x="227" y="1532"/>
                  </a:lnTo>
                  <a:lnTo>
                    <a:pt x="241" y="1512"/>
                  </a:lnTo>
                  <a:lnTo>
                    <a:pt x="256" y="1490"/>
                  </a:lnTo>
                  <a:lnTo>
                    <a:pt x="270" y="1467"/>
                  </a:lnTo>
                  <a:lnTo>
                    <a:pt x="274" y="1448"/>
                  </a:lnTo>
                  <a:lnTo>
                    <a:pt x="276" y="1430"/>
                  </a:lnTo>
                  <a:lnTo>
                    <a:pt x="274" y="1411"/>
                  </a:lnTo>
                  <a:lnTo>
                    <a:pt x="268" y="1392"/>
                  </a:lnTo>
                  <a:lnTo>
                    <a:pt x="258" y="1374"/>
                  </a:lnTo>
                  <a:lnTo>
                    <a:pt x="245" y="1360"/>
                  </a:lnTo>
                  <a:lnTo>
                    <a:pt x="230" y="1345"/>
                  </a:lnTo>
                  <a:lnTo>
                    <a:pt x="212" y="1329"/>
                  </a:lnTo>
                  <a:lnTo>
                    <a:pt x="191" y="1316"/>
                  </a:lnTo>
                  <a:lnTo>
                    <a:pt x="176" y="1306"/>
                  </a:lnTo>
                  <a:lnTo>
                    <a:pt x="154" y="1291"/>
                  </a:lnTo>
                  <a:lnTo>
                    <a:pt x="132" y="1277"/>
                  </a:lnTo>
                  <a:lnTo>
                    <a:pt x="109" y="1257"/>
                  </a:lnTo>
                  <a:lnTo>
                    <a:pt x="92" y="1239"/>
                  </a:lnTo>
                  <a:lnTo>
                    <a:pt x="76" y="1219"/>
                  </a:lnTo>
                  <a:lnTo>
                    <a:pt x="62" y="1197"/>
                  </a:lnTo>
                  <a:lnTo>
                    <a:pt x="52" y="1177"/>
                  </a:lnTo>
                  <a:lnTo>
                    <a:pt x="46" y="1152"/>
                  </a:lnTo>
                  <a:lnTo>
                    <a:pt x="46" y="1132"/>
                  </a:lnTo>
                  <a:lnTo>
                    <a:pt x="49" y="1109"/>
                  </a:lnTo>
                  <a:lnTo>
                    <a:pt x="57" y="1088"/>
                  </a:lnTo>
                  <a:lnTo>
                    <a:pt x="67" y="1071"/>
                  </a:lnTo>
                  <a:lnTo>
                    <a:pt x="85" y="1054"/>
                  </a:lnTo>
                  <a:lnTo>
                    <a:pt x="102" y="1037"/>
                  </a:lnTo>
                  <a:lnTo>
                    <a:pt x="115" y="1018"/>
                  </a:lnTo>
                  <a:lnTo>
                    <a:pt x="126" y="1000"/>
                  </a:lnTo>
                  <a:lnTo>
                    <a:pt x="133" y="981"/>
                  </a:lnTo>
                  <a:lnTo>
                    <a:pt x="138" y="961"/>
                  </a:lnTo>
                  <a:lnTo>
                    <a:pt x="138" y="943"/>
                  </a:lnTo>
                  <a:lnTo>
                    <a:pt x="134" y="922"/>
                  </a:lnTo>
                  <a:lnTo>
                    <a:pt x="120" y="900"/>
                  </a:lnTo>
                  <a:lnTo>
                    <a:pt x="106" y="878"/>
                  </a:lnTo>
                  <a:lnTo>
                    <a:pt x="95" y="860"/>
                  </a:lnTo>
                  <a:lnTo>
                    <a:pt x="79" y="841"/>
                  </a:lnTo>
                  <a:lnTo>
                    <a:pt x="60" y="817"/>
                  </a:lnTo>
                  <a:lnTo>
                    <a:pt x="44" y="797"/>
                  </a:lnTo>
                  <a:lnTo>
                    <a:pt x="29" y="775"/>
                  </a:lnTo>
                  <a:lnTo>
                    <a:pt x="18" y="756"/>
                  </a:lnTo>
                  <a:lnTo>
                    <a:pt x="8" y="737"/>
                  </a:lnTo>
                  <a:lnTo>
                    <a:pt x="4" y="717"/>
                  </a:lnTo>
                  <a:lnTo>
                    <a:pt x="1" y="699"/>
                  </a:lnTo>
                  <a:lnTo>
                    <a:pt x="0" y="674"/>
                  </a:lnTo>
                  <a:lnTo>
                    <a:pt x="3" y="653"/>
                  </a:lnTo>
                  <a:lnTo>
                    <a:pt x="8" y="632"/>
                  </a:lnTo>
                  <a:lnTo>
                    <a:pt x="22" y="610"/>
                  </a:lnTo>
                  <a:lnTo>
                    <a:pt x="40" y="593"/>
                  </a:lnTo>
                  <a:lnTo>
                    <a:pt x="57" y="578"/>
                  </a:lnTo>
                  <a:lnTo>
                    <a:pt x="80" y="561"/>
                  </a:lnTo>
                  <a:lnTo>
                    <a:pt x="106" y="542"/>
                  </a:lnTo>
                  <a:lnTo>
                    <a:pt x="129" y="525"/>
                  </a:lnTo>
                  <a:lnTo>
                    <a:pt x="147" y="509"/>
                  </a:lnTo>
                  <a:lnTo>
                    <a:pt x="159" y="494"/>
                  </a:lnTo>
                  <a:lnTo>
                    <a:pt x="174" y="470"/>
                  </a:lnTo>
                  <a:lnTo>
                    <a:pt x="185" y="449"/>
                  </a:lnTo>
                  <a:lnTo>
                    <a:pt x="189" y="429"/>
                  </a:lnTo>
                  <a:lnTo>
                    <a:pt x="193" y="409"/>
                  </a:lnTo>
                  <a:lnTo>
                    <a:pt x="194" y="385"/>
                  </a:lnTo>
                  <a:lnTo>
                    <a:pt x="194" y="360"/>
                  </a:lnTo>
                  <a:lnTo>
                    <a:pt x="189" y="335"/>
                  </a:lnTo>
                  <a:lnTo>
                    <a:pt x="180" y="311"/>
                  </a:lnTo>
                  <a:lnTo>
                    <a:pt x="170" y="292"/>
                  </a:lnTo>
                  <a:lnTo>
                    <a:pt x="157" y="273"/>
                  </a:lnTo>
                  <a:lnTo>
                    <a:pt x="142" y="257"/>
                  </a:lnTo>
                  <a:lnTo>
                    <a:pt x="122" y="238"/>
                  </a:lnTo>
                  <a:lnTo>
                    <a:pt x="102" y="222"/>
                  </a:lnTo>
                </a:path>
              </a:pathLst>
            </a:custGeom>
            <a:solidFill>
              <a:srgbClr val="CCFF66"/>
            </a:solidFill>
            <a:ln w="12700" cap="rnd" cmpd="sng">
              <a:solidFill>
                <a:srgbClr val="000000"/>
              </a:solidFill>
              <a:prstDash val="solid"/>
              <a:round/>
            </a:ln>
            <a:effectLst/>
          </p:spPr>
          <p:txBody>
            <a:bodyPr/>
            <a:lstStyle/>
            <a:p>
              <a:endParaRPr lang="zh-CN" altLang="en-US"/>
            </a:p>
          </p:txBody>
        </p:sp>
        <p:sp>
          <p:nvSpPr>
            <p:cNvPr id="86025" name="Rectangle 9"/>
            <p:cNvSpPr>
              <a:spLocks noChangeArrowheads="1"/>
            </p:cNvSpPr>
            <p:nvPr/>
          </p:nvSpPr>
          <p:spPr bwMode="auto">
            <a:xfrm>
              <a:off x="2294" y="2006"/>
              <a:ext cx="1189" cy="288"/>
            </a:xfrm>
            <a:prstGeom prst="rect">
              <a:avLst/>
            </a:prstGeom>
            <a:solidFill>
              <a:srgbClr val="CCFF66">
                <a:alpha val="0"/>
              </a:srgbClr>
            </a:solidFill>
            <a:ln w="9525">
              <a:noFill/>
              <a:miter lim="800000"/>
            </a:ln>
            <a:effectLst/>
          </p:spPr>
          <p:txBody>
            <a:bodyPr wrap="none" lIns="92075" tIns="46038" rIns="92075" bIns="46038">
              <a:spAutoFit/>
            </a:bodyPr>
            <a:lstStyle/>
            <a:p>
              <a:pPr eaLnBrk="0" hangingPunct="0"/>
              <a:r>
                <a:rPr kumimoji="1" lang="en-US" altLang="zh-CN" sz="2400">
                  <a:solidFill>
                    <a:srgbClr val="393939"/>
                  </a:solidFill>
                  <a:effectLst>
                    <a:outerShdw blurRad="38100" dist="38100" dir="2700000" algn="tl">
                      <a:srgbClr val="000000"/>
                    </a:outerShdw>
                  </a:effectLst>
                  <a:ea typeface="楷体_GB2312" pitchFamily="49" charset="-122"/>
                </a:rPr>
                <a:t> </a:t>
              </a:r>
              <a:r>
                <a:rPr kumimoji="1" lang="en-US" altLang="zh-CN" sz="2200">
                  <a:solidFill>
                    <a:srgbClr val="393939"/>
                  </a:solidFill>
                  <a:effectLst>
                    <a:outerShdw blurRad="38100" dist="38100" dir="2700000" algn="tl">
                      <a:srgbClr val="000000"/>
                    </a:outerShdw>
                  </a:effectLst>
                  <a:ea typeface="楷体_GB2312" pitchFamily="49" charset="-122"/>
                </a:rPr>
                <a:t>Unit Testing</a:t>
              </a:r>
            </a:p>
          </p:txBody>
        </p:sp>
      </p:grpSp>
      <p:grpSp>
        <p:nvGrpSpPr>
          <p:cNvPr id="4" name="Group 10"/>
          <p:cNvGrpSpPr/>
          <p:nvPr/>
        </p:nvGrpSpPr>
        <p:grpSpPr bwMode="auto">
          <a:xfrm>
            <a:off x="5676900" y="3716338"/>
            <a:ext cx="3467100" cy="2498725"/>
            <a:chOff x="3194" y="1821"/>
            <a:chExt cx="2184" cy="1574"/>
          </a:xfrm>
        </p:grpSpPr>
        <p:sp>
          <p:nvSpPr>
            <p:cNvPr id="86027" name="Freeform 11"/>
            <p:cNvSpPr/>
            <p:nvPr/>
          </p:nvSpPr>
          <p:spPr bwMode="auto">
            <a:xfrm>
              <a:off x="3194" y="1821"/>
              <a:ext cx="2184" cy="1574"/>
            </a:xfrm>
            <a:custGeom>
              <a:avLst/>
              <a:gdLst/>
              <a:ahLst/>
              <a:cxnLst>
                <a:cxn ang="0">
                  <a:pos x="0" y="644"/>
                </a:cxn>
                <a:cxn ang="0">
                  <a:pos x="2183" y="413"/>
                </a:cxn>
                <a:cxn ang="0">
                  <a:pos x="2035" y="347"/>
                </a:cxn>
                <a:cxn ang="0">
                  <a:pos x="2014" y="388"/>
                </a:cxn>
                <a:cxn ang="0">
                  <a:pos x="1996" y="449"/>
                </a:cxn>
                <a:cxn ang="0">
                  <a:pos x="1971" y="494"/>
                </a:cxn>
                <a:cxn ang="0">
                  <a:pos x="1935" y="532"/>
                </a:cxn>
                <a:cxn ang="0">
                  <a:pos x="1881" y="549"/>
                </a:cxn>
                <a:cxn ang="0">
                  <a:pos x="1826" y="553"/>
                </a:cxn>
                <a:cxn ang="0">
                  <a:pos x="1773" y="537"/>
                </a:cxn>
                <a:cxn ang="0">
                  <a:pos x="1710" y="494"/>
                </a:cxn>
                <a:cxn ang="0">
                  <a:pos x="1673" y="458"/>
                </a:cxn>
                <a:cxn ang="0">
                  <a:pos x="1650" y="401"/>
                </a:cxn>
                <a:cxn ang="0">
                  <a:pos x="1646" y="347"/>
                </a:cxn>
                <a:cxn ang="0">
                  <a:pos x="1658" y="301"/>
                </a:cxn>
                <a:cxn ang="0">
                  <a:pos x="1688" y="260"/>
                </a:cxn>
                <a:cxn ang="0">
                  <a:pos x="1722" y="229"/>
                </a:cxn>
                <a:cxn ang="0">
                  <a:pos x="1757" y="196"/>
                </a:cxn>
                <a:cxn ang="0">
                  <a:pos x="1777" y="155"/>
                </a:cxn>
                <a:cxn ang="0">
                  <a:pos x="1514" y="42"/>
                </a:cxn>
                <a:cxn ang="0">
                  <a:pos x="1476" y="92"/>
                </a:cxn>
                <a:cxn ang="0">
                  <a:pos x="1445" y="133"/>
                </a:cxn>
                <a:cxn ang="0">
                  <a:pos x="1410" y="162"/>
                </a:cxn>
                <a:cxn ang="0">
                  <a:pos x="1373" y="174"/>
                </a:cxn>
                <a:cxn ang="0">
                  <a:pos x="1335" y="168"/>
                </a:cxn>
                <a:cxn ang="0">
                  <a:pos x="1299" y="151"/>
                </a:cxn>
                <a:cxn ang="0">
                  <a:pos x="1259" y="122"/>
                </a:cxn>
                <a:cxn ang="0">
                  <a:pos x="1224" y="95"/>
                </a:cxn>
                <a:cxn ang="0">
                  <a:pos x="1179" y="62"/>
                </a:cxn>
                <a:cxn ang="0">
                  <a:pos x="1134" y="40"/>
                </a:cxn>
                <a:cxn ang="0">
                  <a:pos x="1086" y="29"/>
                </a:cxn>
                <a:cxn ang="0">
                  <a:pos x="1040" y="37"/>
                </a:cxn>
                <a:cxn ang="0">
                  <a:pos x="1004" y="58"/>
                </a:cxn>
                <a:cxn ang="0">
                  <a:pos x="979" y="96"/>
                </a:cxn>
                <a:cxn ang="0">
                  <a:pos x="953" y="136"/>
                </a:cxn>
                <a:cxn ang="0">
                  <a:pos x="923" y="164"/>
                </a:cxn>
                <a:cxn ang="0">
                  <a:pos x="888" y="180"/>
                </a:cxn>
                <a:cxn ang="0">
                  <a:pos x="841" y="175"/>
                </a:cxn>
                <a:cxn ang="0">
                  <a:pos x="794" y="162"/>
                </a:cxn>
                <a:cxn ang="0">
                  <a:pos x="743" y="142"/>
                </a:cxn>
                <a:cxn ang="0">
                  <a:pos x="696" y="125"/>
                </a:cxn>
                <a:cxn ang="0">
                  <a:pos x="652" y="116"/>
                </a:cxn>
                <a:cxn ang="0">
                  <a:pos x="613" y="119"/>
                </a:cxn>
                <a:cxn ang="0">
                  <a:pos x="571" y="136"/>
                </a:cxn>
                <a:cxn ang="0">
                  <a:pos x="535" y="166"/>
                </a:cxn>
                <a:cxn ang="0">
                  <a:pos x="515" y="209"/>
                </a:cxn>
                <a:cxn ang="0">
                  <a:pos x="495" y="267"/>
                </a:cxn>
                <a:cxn ang="0">
                  <a:pos x="475" y="313"/>
                </a:cxn>
                <a:cxn ang="0">
                  <a:pos x="446" y="353"/>
                </a:cxn>
                <a:cxn ang="0">
                  <a:pos x="410" y="382"/>
                </a:cxn>
                <a:cxn ang="0">
                  <a:pos x="370" y="408"/>
                </a:cxn>
                <a:cxn ang="0">
                  <a:pos x="314" y="431"/>
                </a:cxn>
                <a:cxn ang="0">
                  <a:pos x="269" y="438"/>
                </a:cxn>
                <a:cxn ang="0">
                  <a:pos x="229" y="435"/>
                </a:cxn>
                <a:cxn ang="0">
                  <a:pos x="180" y="415"/>
                </a:cxn>
              </a:cxnLst>
              <a:rect l="0" t="0" r="r" b="b"/>
              <a:pathLst>
                <a:path w="2184" h="1574">
                  <a:moveTo>
                    <a:pt x="158" y="401"/>
                  </a:moveTo>
                  <a:lnTo>
                    <a:pt x="0" y="644"/>
                  </a:lnTo>
                  <a:lnTo>
                    <a:pt x="1430" y="1573"/>
                  </a:lnTo>
                  <a:lnTo>
                    <a:pt x="2183" y="413"/>
                  </a:lnTo>
                  <a:lnTo>
                    <a:pt x="2055" y="330"/>
                  </a:lnTo>
                  <a:lnTo>
                    <a:pt x="2035" y="347"/>
                  </a:lnTo>
                  <a:lnTo>
                    <a:pt x="2024" y="363"/>
                  </a:lnTo>
                  <a:lnTo>
                    <a:pt x="2014" y="388"/>
                  </a:lnTo>
                  <a:lnTo>
                    <a:pt x="2006" y="417"/>
                  </a:lnTo>
                  <a:lnTo>
                    <a:pt x="1996" y="449"/>
                  </a:lnTo>
                  <a:lnTo>
                    <a:pt x="1984" y="474"/>
                  </a:lnTo>
                  <a:lnTo>
                    <a:pt x="1971" y="494"/>
                  </a:lnTo>
                  <a:lnTo>
                    <a:pt x="1954" y="515"/>
                  </a:lnTo>
                  <a:lnTo>
                    <a:pt x="1935" y="532"/>
                  </a:lnTo>
                  <a:lnTo>
                    <a:pt x="1908" y="543"/>
                  </a:lnTo>
                  <a:lnTo>
                    <a:pt x="1881" y="549"/>
                  </a:lnTo>
                  <a:lnTo>
                    <a:pt x="1854" y="554"/>
                  </a:lnTo>
                  <a:lnTo>
                    <a:pt x="1826" y="553"/>
                  </a:lnTo>
                  <a:lnTo>
                    <a:pt x="1797" y="546"/>
                  </a:lnTo>
                  <a:lnTo>
                    <a:pt x="1773" y="537"/>
                  </a:lnTo>
                  <a:lnTo>
                    <a:pt x="1743" y="519"/>
                  </a:lnTo>
                  <a:lnTo>
                    <a:pt x="1710" y="494"/>
                  </a:lnTo>
                  <a:lnTo>
                    <a:pt x="1690" y="476"/>
                  </a:lnTo>
                  <a:lnTo>
                    <a:pt x="1673" y="458"/>
                  </a:lnTo>
                  <a:lnTo>
                    <a:pt x="1661" y="435"/>
                  </a:lnTo>
                  <a:lnTo>
                    <a:pt x="1650" y="401"/>
                  </a:lnTo>
                  <a:lnTo>
                    <a:pt x="1647" y="375"/>
                  </a:lnTo>
                  <a:lnTo>
                    <a:pt x="1646" y="347"/>
                  </a:lnTo>
                  <a:lnTo>
                    <a:pt x="1651" y="322"/>
                  </a:lnTo>
                  <a:lnTo>
                    <a:pt x="1658" y="301"/>
                  </a:lnTo>
                  <a:lnTo>
                    <a:pt x="1672" y="280"/>
                  </a:lnTo>
                  <a:lnTo>
                    <a:pt x="1688" y="260"/>
                  </a:lnTo>
                  <a:lnTo>
                    <a:pt x="1705" y="244"/>
                  </a:lnTo>
                  <a:lnTo>
                    <a:pt x="1722" y="229"/>
                  </a:lnTo>
                  <a:lnTo>
                    <a:pt x="1741" y="213"/>
                  </a:lnTo>
                  <a:lnTo>
                    <a:pt x="1757" y="196"/>
                  </a:lnTo>
                  <a:lnTo>
                    <a:pt x="1769" y="178"/>
                  </a:lnTo>
                  <a:lnTo>
                    <a:pt x="1777" y="155"/>
                  </a:lnTo>
                  <a:lnTo>
                    <a:pt x="1538" y="0"/>
                  </a:lnTo>
                  <a:lnTo>
                    <a:pt x="1514" y="42"/>
                  </a:lnTo>
                  <a:lnTo>
                    <a:pt x="1493" y="69"/>
                  </a:lnTo>
                  <a:lnTo>
                    <a:pt x="1476" y="92"/>
                  </a:lnTo>
                  <a:lnTo>
                    <a:pt x="1462" y="112"/>
                  </a:lnTo>
                  <a:lnTo>
                    <a:pt x="1445" y="133"/>
                  </a:lnTo>
                  <a:lnTo>
                    <a:pt x="1426" y="152"/>
                  </a:lnTo>
                  <a:lnTo>
                    <a:pt x="1410" y="162"/>
                  </a:lnTo>
                  <a:lnTo>
                    <a:pt x="1393" y="171"/>
                  </a:lnTo>
                  <a:lnTo>
                    <a:pt x="1373" y="174"/>
                  </a:lnTo>
                  <a:lnTo>
                    <a:pt x="1354" y="174"/>
                  </a:lnTo>
                  <a:lnTo>
                    <a:pt x="1335" y="168"/>
                  </a:lnTo>
                  <a:lnTo>
                    <a:pt x="1316" y="159"/>
                  </a:lnTo>
                  <a:lnTo>
                    <a:pt x="1299" y="151"/>
                  </a:lnTo>
                  <a:lnTo>
                    <a:pt x="1278" y="137"/>
                  </a:lnTo>
                  <a:lnTo>
                    <a:pt x="1259" y="122"/>
                  </a:lnTo>
                  <a:lnTo>
                    <a:pt x="1245" y="110"/>
                  </a:lnTo>
                  <a:lnTo>
                    <a:pt x="1224" y="95"/>
                  </a:lnTo>
                  <a:lnTo>
                    <a:pt x="1204" y="78"/>
                  </a:lnTo>
                  <a:lnTo>
                    <a:pt x="1179" y="62"/>
                  </a:lnTo>
                  <a:lnTo>
                    <a:pt x="1156" y="51"/>
                  </a:lnTo>
                  <a:lnTo>
                    <a:pt x="1134" y="40"/>
                  </a:lnTo>
                  <a:lnTo>
                    <a:pt x="1108" y="32"/>
                  </a:lnTo>
                  <a:lnTo>
                    <a:pt x="1086" y="29"/>
                  </a:lnTo>
                  <a:lnTo>
                    <a:pt x="1062" y="29"/>
                  </a:lnTo>
                  <a:lnTo>
                    <a:pt x="1040" y="37"/>
                  </a:lnTo>
                  <a:lnTo>
                    <a:pt x="1019" y="45"/>
                  </a:lnTo>
                  <a:lnTo>
                    <a:pt x="1004" y="58"/>
                  </a:lnTo>
                  <a:lnTo>
                    <a:pt x="989" y="75"/>
                  </a:lnTo>
                  <a:lnTo>
                    <a:pt x="979" y="96"/>
                  </a:lnTo>
                  <a:lnTo>
                    <a:pt x="968" y="116"/>
                  </a:lnTo>
                  <a:lnTo>
                    <a:pt x="953" y="136"/>
                  </a:lnTo>
                  <a:lnTo>
                    <a:pt x="939" y="150"/>
                  </a:lnTo>
                  <a:lnTo>
                    <a:pt x="923" y="164"/>
                  </a:lnTo>
                  <a:lnTo>
                    <a:pt x="905" y="175"/>
                  </a:lnTo>
                  <a:lnTo>
                    <a:pt x="888" y="180"/>
                  </a:lnTo>
                  <a:lnTo>
                    <a:pt x="864" y="181"/>
                  </a:lnTo>
                  <a:lnTo>
                    <a:pt x="841" y="175"/>
                  </a:lnTo>
                  <a:lnTo>
                    <a:pt x="816" y="169"/>
                  </a:lnTo>
                  <a:lnTo>
                    <a:pt x="794" y="162"/>
                  </a:lnTo>
                  <a:lnTo>
                    <a:pt x="772" y="153"/>
                  </a:lnTo>
                  <a:lnTo>
                    <a:pt x="743" y="142"/>
                  </a:lnTo>
                  <a:lnTo>
                    <a:pt x="720" y="133"/>
                  </a:lnTo>
                  <a:lnTo>
                    <a:pt x="696" y="125"/>
                  </a:lnTo>
                  <a:lnTo>
                    <a:pt x="674" y="120"/>
                  </a:lnTo>
                  <a:lnTo>
                    <a:pt x="652" y="116"/>
                  </a:lnTo>
                  <a:lnTo>
                    <a:pt x="632" y="117"/>
                  </a:lnTo>
                  <a:lnTo>
                    <a:pt x="613" y="119"/>
                  </a:lnTo>
                  <a:lnTo>
                    <a:pt x="590" y="127"/>
                  </a:lnTo>
                  <a:lnTo>
                    <a:pt x="571" y="136"/>
                  </a:lnTo>
                  <a:lnTo>
                    <a:pt x="552" y="148"/>
                  </a:lnTo>
                  <a:lnTo>
                    <a:pt x="535" y="166"/>
                  </a:lnTo>
                  <a:lnTo>
                    <a:pt x="525" y="188"/>
                  </a:lnTo>
                  <a:lnTo>
                    <a:pt x="515" y="209"/>
                  </a:lnTo>
                  <a:lnTo>
                    <a:pt x="505" y="236"/>
                  </a:lnTo>
                  <a:lnTo>
                    <a:pt x="495" y="267"/>
                  </a:lnTo>
                  <a:lnTo>
                    <a:pt x="485" y="293"/>
                  </a:lnTo>
                  <a:lnTo>
                    <a:pt x="475" y="313"/>
                  </a:lnTo>
                  <a:lnTo>
                    <a:pt x="463" y="331"/>
                  </a:lnTo>
                  <a:lnTo>
                    <a:pt x="446" y="353"/>
                  </a:lnTo>
                  <a:lnTo>
                    <a:pt x="427" y="368"/>
                  </a:lnTo>
                  <a:lnTo>
                    <a:pt x="410" y="382"/>
                  </a:lnTo>
                  <a:lnTo>
                    <a:pt x="393" y="393"/>
                  </a:lnTo>
                  <a:lnTo>
                    <a:pt x="370" y="408"/>
                  </a:lnTo>
                  <a:lnTo>
                    <a:pt x="340" y="422"/>
                  </a:lnTo>
                  <a:lnTo>
                    <a:pt x="314" y="431"/>
                  </a:lnTo>
                  <a:lnTo>
                    <a:pt x="291" y="434"/>
                  </a:lnTo>
                  <a:lnTo>
                    <a:pt x="269" y="438"/>
                  </a:lnTo>
                  <a:lnTo>
                    <a:pt x="248" y="438"/>
                  </a:lnTo>
                  <a:lnTo>
                    <a:pt x="229" y="435"/>
                  </a:lnTo>
                  <a:lnTo>
                    <a:pt x="205" y="427"/>
                  </a:lnTo>
                  <a:lnTo>
                    <a:pt x="180" y="415"/>
                  </a:lnTo>
                  <a:lnTo>
                    <a:pt x="158" y="401"/>
                  </a:lnTo>
                </a:path>
              </a:pathLst>
            </a:custGeom>
            <a:solidFill>
              <a:srgbClr val="FF9900"/>
            </a:solidFill>
            <a:ln w="12700" cap="rnd" cmpd="sng">
              <a:solidFill>
                <a:srgbClr val="000000"/>
              </a:solidFill>
              <a:prstDash val="solid"/>
              <a:round/>
            </a:ln>
            <a:effectLst/>
          </p:spPr>
          <p:txBody>
            <a:bodyPr/>
            <a:lstStyle/>
            <a:p>
              <a:endParaRPr lang="zh-CN" altLang="en-US"/>
            </a:p>
          </p:txBody>
        </p:sp>
        <p:sp>
          <p:nvSpPr>
            <p:cNvPr id="86028" name="Rectangle 12"/>
            <p:cNvSpPr>
              <a:spLocks noChangeArrowheads="1"/>
            </p:cNvSpPr>
            <p:nvPr/>
          </p:nvSpPr>
          <p:spPr bwMode="auto">
            <a:xfrm>
              <a:off x="3974" y="2438"/>
              <a:ext cx="1136" cy="269"/>
            </a:xfrm>
            <a:prstGeom prst="rect">
              <a:avLst/>
            </a:prstGeom>
            <a:solidFill>
              <a:srgbClr val="FF9900">
                <a:alpha val="0"/>
              </a:srgbClr>
            </a:solidFill>
            <a:ln w="9525">
              <a:noFill/>
              <a:miter lim="800000"/>
            </a:ln>
            <a:effectLst/>
          </p:spPr>
          <p:txBody>
            <a:bodyPr wrap="none" lIns="92075" tIns="46038" rIns="92075" bIns="46038">
              <a:spAutoFit/>
            </a:bodyPr>
            <a:lstStyle/>
            <a:p>
              <a:pPr eaLnBrk="0" hangingPunct="0"/>
              <a:r>
                <a:rPr kumimoji="1" lang="en-US" altLang="zh-CN" sz="2200">
                  <a:solidFill>
                    <a:srgbClr val="66FF33"/>
                  </a:solidFill>
                  <a:effectLst>
                    <a:outerShdw blurRad="38100" dist="38100" dir="2700000" algn="tl">
                      <a:srgbClr val="000000"/>
                    </a:outerShdw>
                  </a:effectLst>
                  <a:ea typeface="楷体_GB2312" pitchFamily="49" charset="-122"/>
                </a:rPr>
                <a:t>Unit Testing</a:t>
              </a:r>
            </a:p>
          </p:txBody>
        </p:sp>
      </p:grpSp>
      <p:grpSp>
        <p:nvGrpSpPr>
          <p:cNvPr id="5" name="Group 13"/>
          <p:cNvGrpSpPr/>
          <p:nvPr/>
        </p:nvGrpSpPr>
        <p:grpSpPr bwMode="auto">
          <a:xfrm>
            <a:off x="1219200" y="2060575"/>
            <a:ext cx="2727325" cy="2762250"/>
            <a:chOff x="800" y="603"/>
            <a:chExt cx="1718" cy="1740"/>
          </a:xfrm>
        </p:grpSpPr>
        <p:sp>
          <p:nvSpPr>
            <p:cNvPr id="86030" name="Freeform 14"/>
            <p:cNvSpPr/>
            <p:nvPr/>
          </p:nvSpPr>
          <p:spPr bwMode="auto">
            <a:xfrm>
              <a:off x="800" y="603"/>
              <a:ext cx="1718" cy="1740"/>
            </a:xfrm>
            <a:custGeom>
              <a:avLst/>
              <a:gdLst/>
              <a:ahLst/>
              <a:cxnLst>
                <a:cxn ang="0">
                  <a:pos x="1145" y="204"/>
                </a:cxn>
                <a:cxn ang="0">
                  <a:pos x="1229" y="52"/>
                </a:cxn>
                <a:cxn ang="0">
                  <a:pos x="1388" y="0"/>
                </a:cxn>
                <a:cxn ang="0">
                  <a:pos x="1564" y="119"/>
                </a:cxn>
                <a:cxn ang="0">
                  <a:pos x="1597" y="247"/>
                </a:cxn>
                <a:cxn ang="0">
                  <a:pos x="1528" y="373"/>
                </a:cxn>
                <a:cxn ang="0">
                  <a:pos x="1419" y="480"/>
                </a:cxn>
                <a:cxn ang="0">
                  <a:pos x="1445" y="614"/>
                </a:cxn>
                <a:cxn ang="0">
                  <a:pos x="1544" y="740"/>
                </a:cxn>
                <a:cxn ang="0">
                  <a:pos x="1552" y="836"/>
                </a:cxn>
                <a:cxn ang="0">
                  <a:pos x="1492" y="917"/>
                </a:cxn>
                <a:cxn ang="0">
                  <a:pos x="1484" y="1025"/>
                </a:cxn>
                <a:cxn ang="0">
                  <a:pos x="1572" y="1115"/>
                </a:cxn>
                <a:cxn ang="0">
                  <a:pos x="1681" y="1192"/>
                </a:cxn>
                <a:cxn ang="0">
                  <a:pos x="1717" y="1275"/>
                </a:cxn>
                <a:cxn ang="0">
                  <a:pos x="1636" y="1411"/>
                </a:cxn>
                <a:cxn ang="0">
                  <a:pos x="1490" y="1565"/>
                </a:cxn>
                <a:cxn ang="0">
                  <a:pos x="1395" y="1554"/>
                </a:cxn>
                <a:cxn ang="0">
                  <a:pos x="1286" y="1460"/>
                </a:cxn>
                <a:cxn ang="0">
                  <a:pos x="1191" y="1406"/>
                </a:cxn>
                <a:cxn ang="0">
                  <a:pos x="1105" y="1418"/>
                </a:cxn>
                <a:cxn ang="0">
                  <a:pos x="1027" y="1508"/>
                </a:cxn>
                <a:cxn ang="0">
                  <a:pos x="922" y="1530"/>
                </a:cxn>
                <a:cxn ang="0">
                  <a:pos x="806" y="1474"/>
                </a:cxn>
                <a:cxn ang="0">
                  <a:pos x="684" y="1453"/>
                </a:cxn>
                <a:cxn ang="0">
                  <a:pos x="595" y="1530"/>
                </a:cxn>
                <a:cxn ang="0">
                  <a:pos x="525" y="1657"/>
                </a:cxn>
                <a:cxn ang="0">
                  <a:pos x="401" y="1732"/>
                </a:cxn>
                <a:cxn ang="0">
                  <a:pos x="286" y="1732"/>
                </a:cxn>
                <a:cxn ang="0">
                  <a:pos x="170" y="1650"/>
                </a:cxn>
                <a:cxn ang="0">
                  <a:pos x="119" y="1543"/>
                </a:cxn>
                <a:cxn ang="0">
                  <a:pos x="142" y="1433"/>
                </a:cxn>
                <a:cxn ang="0">
                  <a:pos x="226" y="1346"/>
                </a:cxn>
                <a:cxn ang="0">
                  <a:pos x="298" y="1267"/>
                </a:cxn>
                <a:cxn ang="0">
                  <a:pos x="289" y="1162"/>
                </a:cxn>
                <a:cxn ang="0">
                  <a:pos x="216" y="1068"/>
                </a:cxn>
                <a:cxn ang="0">
                  <a:pos x="155" y="964"/>
                </a:cxn>
                <a:cxn ang="0">
                  <a:pos x="204" y="852"/>
                </a:cxn>
                <a:cxn ang="0">
                  <a:pos x="238" y="753"/>
                </a:cxn>
                <a:cxn ang="0">
                  <a:pos x="173" y="655"/>
                </a:cxn>
                <a:cxn ang="0">
                  <a:pos x="78" y="593"/>
                </a:cxn>
                <a:cxn ang="0">
                  <a:pos x="0" y="495"/>
                </a:cxn>
                <a:cxn ang="0">
                  <a:pos x="57" y="363"/>
                </a:cxn>
                <a:cxn ang="0">
                  <a:pos x="186" y="211"/>
                </a:cxn>
                <a:cxn ang="0">
                  <a:pos x="289" y="140"/>
                </a:cxn>
                <a:cxn ang="0">
                  <a:pos x="382" y="174"/>
                </a:cxn>
                <a:cxn ang="0">
                  <a:pos x="485" y="268"/>
                </a:cxn>
                <a:cxn ang="0">
                  <a:pos x="611" y="307"/>
                </a:cxn>
                <a:cxn ang="0">
                  <a:pos x="698" y="234"/>
                </a:cxn>
                <a:cxn ang="0">
                  <a:pos x="800" y="176"/>
                </a:cxn>
                <a:cxn ang="0">
                  <a:pos x="927" y="226"/>
                </a:cxn>
              </a:cxnLst>
              <a:rect l="0" t="0" r="r" b="b"/>
              <a:pathLst>
                <a:path w="1718" h="1740">
                  <a:moveTo>
                    <a:pt x="1050" y="260"/>
                  </a:moveTo>
                  <a:lnTo>
                    <a:pt x="1079" y="254"/>
                  </a:lnTo>
                  <a:lnTo>
                    <a:pt x="1104" y="245"/>
                  </a:lnTo>
                  <a:lnTo>
                    <a:pt x="1125" y="230"/>
                  </a:lnTo>
                  <a:lnTo>
                    <a:pt x="1145" y="204"/>
                  </a:lnTo>
                  <a:lnTo>
                    <a:pt x="1160" y="170"/>
                  </a:lnTo>
                  <a:lnTo>
                    <a:pt x="1174" y="141"/>
                  </a:lnTo>
                  <a:lnTo>
                    <a:pt x="1189" y="104"/>
                  </a:lnTo>
                  <a:lnTo>
                    <a:pt x="1211" y="69"/>
                  </a:lnTo>
                  <a:lnTo>
                    <a:pt x="1229" y="52"/>
                  </a:lnTo>
                  <a:lnTo>
                    <a:pt x="1255" y="32"/>
                  </a:lnTo>
                  <a:lnTo>
                    <a:pt x="1286" y="16"/>
                  </a:lnTo>
                  <a:lnTo>
                    <a:pt x="1321" y="4"/>
                  </a:lnTo>
                  <a:lnTo>
                    <a:pt x="1358" y="1"/>
                  </a:lnTo>
                  <a:lnTo>
                    <a:pt x="1388" y="0"/>
                  </a:lnTo>
                  <a:lnTo>
                    <a:pt x="1421" y="11"/>
                  </a:lnTo>
                  <a:lnTo>
                    <a:pt x="1455" y="30"/>
                  </a:lnTo>
                  <a:lnTo>
                    <a:pt x="1488" y="54"/>
                  </a:lnTo>
                  <a:lnTo>
                    <a:pt x="1532" y="89"/>
                  </a:lnTo>
                  <a:lnTo>
                    <a:pt x="1564" y="119"/>
                  </a:lnTo>
                  <a:lnTo>
                    <a:pt x="1578" y="141"/>
                  </a:lnTo>
                  <a:lnTo>
                    <a:pt x="1586" y="162"/>
                  </a:lnTo>
                  <a:lnTo>
                    <a:pt x="1594" y="186"/>
                  </a:lnTo>
                  <a:lnTo>
                    <a:pt x="1598" y="215"/>
                  </a:lnTo>
                  <a:lnTo>
                    <a:pt x="1597" y="247"/>
                  </a:lnTo>
                  <a:lnTo>
                    <a:pt x="1594" y="275"/>
                  </a:lnTo>
                  <a:lnTo>
                    <a:pt x="1587" y="296"/>
                  </a:lnTo>
                  <a:lnTo>
                    <a:pt x="1570" y="328"/>
                  </a:lnTo>
                  <a:lnTo>
                    <a:pt x="1551" y="351"/>
                  </a:lnTo>
                  <a:lnTo>
                    <a:pt x="1528" y="373"/>
                  </a:lnTo>
                  <a:lnTo>
                    <a:pt x="1509" y="388"/>
                  </a:lnTo>
                  <a:lnTo>
                    <a:pt x="1480" y="413"/>
                  </a:lnTo>
                  <a:lnTo>
                    <a:pt x="1447" y="439"/>
                  </a:lnTo>
                  <a:lnTo>
                    <a:pt x="1428" y="455"/>
                  </a:lnTo>
                  <a:lnTo>
                    <a:pt x="1419" y="480"/>
                  </a:lnTo>
                  <a:lnTo>
                    <a:pt x="1415" y="500"/>
                  </a:lnTo>
                  <a:lnTo>
                    <a:pt x="1413" y="528"/>
                  </a:lnTo>
                  <a:lnTo>
                    <a:pt x="1420" y="557"/>
                  </a:lnTo>
                  <a:lnTo>
                    <a:pt x="1427" y="583"/>
                  </a:lnTo>
                  <a:lnTo>
                    <a:pt x="1445" y="614"/>
                  </a:lnTo>
                  <a:lnTo>
                    <a:pt x="1464" y="641"/>
                  </a:lnTo>
                  <a:lnTo>
                    <a:pt x="1484" y="666"/>
                  </a:lnTo>
                  <a:lnTo>
                    <a:pt x="1508" y="689"/>
                  </a:lnTo>
                  <a:lnTo>
                    <a:pt x="1528" y="717"/>
                  </a:lnTo>
                  <a:lnTo>
                    <a:pt x="1544" y="740"/>
                  </a:lnTo>
                  <a:lnTo>
                    <a:pt x="1555" y="761"/>
                  </a:lnTo>
                  <a:lnTo>
                    <a:pt x="1560" y="780"/>
                  </a:lnTo>
                  <a:lnTo>
                    <a:pt x="1561" y="798"/>
                  </a:lnTo>
                  <a:lnTo>
                    <a:pt x="1557" y="816"/>
                  </a:lnTo>
                  <a:lnTo>
                    <a:pt x="1552" y="836"/>
                  </a:lnTo>
                  <a:lnTo>
                    <a:pt x="1544" y="852"/>
                  </a:lnTo>
                  <a:lnTo>
                    <a:pt x="1536" y="866"/>
                  </a:lnTo>
                  <a:lnTo>
                    <a:pt x="1522" y="884"/>
                  </a:lnTo>
                  <a:lnTo>
                    <a:pt x="1504" y="902"/>
                  </a:lnTo>
                  <a:lnTo>
                    <a:pt x="1492" y="917"/>
                  </a:lnTo>
                  <a:lnTo>
                    <a:pt x="1481" y="938"/>
                  </a:lnTo>
                  <a:lnTo>
                    <a:pt x="1476" y="960"/>
                  </a:lnTo>
                  <a:lnTo>
                    <a:pt x="1475" y="982"/>
                  </a:lnTo>
                  <a:lnTo>
                    <a:pt x="1479" y="1001"/>
                  </a:lnTo>
                  <a:lnTo>
                    <a:pt x="1484" y="1025"/>
                  </a:lnTo>
                  <a:lnTo>
                    <a:pt x="1494" y="1043"/>
                  </a:lnTo>
                  <a:lnTo>
                    <a:pt x="1514" y="1066"/>
                  </a:lnTo>
                  <a:lnTo>
                    <a:pt x="1532" y="1084"/>
                  </a:lnTo>
                  <a:lnTo>
                    <a:pt x="1549" y="1100"/>
                  </a:lnTo>
                  <a:lnTo>
                    <a:pt x="1572" y="1115"/>
                  </a:lnTo>
                  <a:lnTo>
                    <a:pt x="1599" y="1132"/>
                  </a:lnTo>
                  <a:lnTo>
                    <a:pt x="1619" y="1146"/>
                  </a:lnTo>
                  <a:lnTo>
                    <a:pt x="1640" y="1160"/>
                  </a:lnTo>
                  <a:lnTo>
                    <a:pt x="1661" y="1173"/>
                  </a:lnTo>
                  <a:lnTo>
                    <a:pt x="1681" y="1192"/>
                  </a:lnTo>
                  <a:lnTo>
                    <a:pt x="1691" y="1203"/>
                  </a:lnTo>
                  <a:lnTo>
                    <a:pt x="1702" y="1217"/>
                  </a:lnTo>
                  <a:lnTo>
                    <a:pt x="1709" y="1234"/>
                  </a:lnTo>
                  <a:lnTo>
                    <a:pt x="1716" y="1255"/>
                  </a:lnTo>
                  <a:lnTo>
                    <a:pt x="1717" y="1275"/>
                  </a:lnTo>
                  <a:lnTo>
                    <a:pt x="1712" y="1299"/>
                  </a:lnTo>
                  <a:lnTo>
                    <a:pt x="1703" y="1316"/>
                  </a:lnTo>
                  <a:lnTo>
                    <a:pt x="1691" y="1337"/>
                  </a:lnTo>
                  <a:lnTo>
                    <a:pt x="1667" y="1372"/>
                  </a:lnTo>
                  <a:lnTo>
                    <a:pt x="1636" y="1411"/>
                  </a:lnTo>
                  <a:lnTo>
                    <a:pt x="1604" y="1453"/>
                  </a:lnTo>
                  <a:lnTo>
                    <a:pt x="1563" y="1500"/>
                  </a:lnTo>
                  <a:lnTo>
                    <a:pt x="1532" y="1530"/>
                  </a:lnTo>
                  <a:lnTo>
                    <a:pt x="1508" y="1555"/>
                  </a:lnTo>
                  <a:lnTo>
                    <a:pt x="1490" y="1565"/>
                  </a:lnTo>
                  <a:lnTo>
                    <a:pt x="1470" y="1572"/>
                  </a:lnTo>
                  <a:lnTo>
                    <a:pt x="1453" y="1572"/>
                  </a:lnTo>
                  <a:lnTo>
                    <a:pt x="1432" y="1570"/>
                  </a:lnTo>
                  <a:lnTo>
                    <a:pt x="1412" y="1562"/>
                  </a:lnTo>
                  <a:lnTo>
                    <a:pt x="1395" y="1554"/>
                  </a:lnTo>
                  <a:lnTo>
                    <a:pt x="1366" y="1533"/>
                  </a:lnTo>
                  <a:lnTo>
                    <a:pt x="1341" y="1512"/>
                  </a:lnTo>
                  <a:lnTo>
                    <a:pt x="1323" y="1493"/>
                  </a:lnTo>
                  <a:lnTo>
                    <a:pt x="1305" y="1476"/>
                  </a:lnTo>
                  <a:lnTo>
                    <a:pt x="1286" y="1460"/>
                  </a:lnTo>
                  <a:lnTo>
                    <a:pt x="1267" y="1445"/>
                  </a:lnTo>
                  <a:lnTo>
                    <a:pt x="1249" y="1433"/>
                  </a:lnTo>
                  <a:lnTo>
                    <a:pt x="1231" y="1421"/>
                  </a:lnTo>
                  <a:lnTo>
                    <a:pt x="1206" y="1410"/>
                  </a:lnTo>
                  <a:lnTo>
                    <a:pt x="1191" y="1406"/>
                  </a:lnTo>
                  <a:lnTo>
                    <a:pt x="1177" y="1402"/>
                  </a:lnTo>
                  <a:lnTo>
                    <a:pt x="1156" y="1400"/>
                  </a:lnTo>
                  <a:lnTo>
                    <a:pt x="1137" y="1404"/>
                  </a:lnTo>
                  <a:lnTo>
                    <a:pt x="1123" y="1410"/>
                  </a:lnTo>
                  <a:lnTo>
                    <a:pt x="1105" y="1418"/>
                  </a:lnTo>
                  <a:lnTo>
                    <a:pt x="1091" y="1427"/>
                  </a:lnTo>
                  <a:lnTo>
                    <a:pt x="1080" y="1440"/>
                  </a:lnTo>
                  <a:lnTo>
                    <a:pt x="1069" y="1456"/>
                  </a:lnTo>
                  <a:lnTo>
                    <a:pt x="1049" y="1482"/>
                  </a:lnTo>
                  <a:lnTo>
                    <a:pt x="1027" y="1508"/>
                  </a:lnTo>
                  <a:lnTo>
                    <a:pt x="1005" y="1522"/>
                  </a:lnTo>
                  <a:lnTo>
                    <a:pt x="985" y="1532"/>
                  </a:lnTo>
                  <a:lnTo>
                    <a:pt x="966" y="1536"/>
                  </a:lnTo>
                  <a:lnTo>
                    <a:pt x="943" y="1534"/>
                  </a:lnTo>
                  <a:lnTo>
                    <a:pt x="922" y="1530"/>
                  </a:lnTo>
                  <a:lnTo>
                    <a:pt x="900" y="1520"/>
                  </a:lnTo>
                  <a:lnTo>
                    <a:pt x="875" y="1508"/>
                  </a:lnTo>
                  <a:lnTo>
                    <a:pt x="852" y="1499"/>
                  </a:lnTo>
                  <a:lnTo>
                    <a:pt x="827" y="1486"/>
                  </a:lnTo>
                  <a:lnTo>
                    <a:pt x="806" y="1474"/>
                  </a:lnTo>
                  <a:lnTo>
                    <a:pt x="782" y="1463"/>
                  </a:lnTo>
                  <a:lnTo>
                    <a:pt x="759" y="1458"/>
                  </a:lnTo>
                  <a:lnTo>
                    <a:pt x="734" y="1452"/>
                  </a:lnTo>
                  <a:lnTo>
                    <a:pt x="709" y="1449"/>
                  </a:lnTo>
                  <a:lnTo>
                    <a:pt x="684" y="1453"/>
                  </a:lnTo>
                  <a:lnTo>
                    <a:pt x="661" y="1460"/>
                  </a:lnTo>
                  <a:lnTo>
                    <a:pt x="636" y="1472"/>
                  </a:lnTo>
                  <a:lnTo>
                    <a:pt x="620" y="1488"/>
                  </a:lnTo>
                  <a:lnTo>
                    <a:pt x="605" y="1508"/>
                  </a:lnTo>
                  <a:lnTo>
                    <a:pt x="595" y="1530"/>
                  </a:lnTo>
                  <a:lnTo>
                    <a:pt x="585" y="1554"/>
                  </a:lnTo>
                  <a:lnTo>
                    <a:pt x="572" y="1580"/>
                  </a:lnTo>
                  <a:lnTo>
                    <a:pt x="561" y="1603"/>
                  </a:lnTo>
                  <a:lnTo>
                    <a:pt x="545" y="1631"/>
                  </a:lnTo>
                  <a:lnTo>
                    <a:pt x="525" y="1657"/>
                  </a:lnTo>
                  <a:lnTo>
                    <a:pt x="499" y="1678"/>
                  </a:lnTo>
                  <a:lnTo>
                    <a:pt x="479" y="1693"/>
                  </a:lnTo>
                  <a:lnTo>
                    <a:pt x="456" y="1707"/>
                  </a:lnTo>
                  <a:lnTo>
                    <a:pt x="432" y="1719"/>
                  </a:lnTo>
                  <a:lnTo>
                    <a:pt x="401" y="1732"/>
                  </a:lnTo>
                  <a:lnTo>
                    <a:pt x="376" y="1736"/>
                  </a:lnTo>
                  <a:lnTo>
                    <a:pt x="355" y="1738"/>
                  </a:lnTo>
                  <a:lnTo>
                    <a:pt x="330" y="1739"/>
                  </a:lnTo>
                  <a:lnTo>
                    <a:pt x="306" y="1737"/>
                  </a:lnTo>
                  <a:lnTo>
                    <a:pt x="286" y="1732"/>
                  </a:lnTo>
                  <a:lnTo>
                    <a:pt x="269" y="1724"/>
                  </a:lnTo>
                  <a:lnTo>
                    <a:pt x="244" y="1708"/>
                  </a:lnTo>
                  <a:lnTo>
                    <a:pt x="217" y="1689"/>
                  </a:lnTo>
                  <a:lnTo>
                    <a:pt x="185" y="1662"/>
                  </a:lnTo>
                  <a:lnTo>
                    <a:pt x="170" y="1650"/>
                  </a:lnTo>
                  <a:lnTo>
                    <a:pt x="153" y="1631"/>
                  </a:lnTo>
                  <a:lnTo>
                    <a:pt x="137" y="1609"/>
                  </a:lnTo>
                  <a:lnTo>
                    <a:pt x="126" y="1584"/>
                  </a:lnTo>
                  <a:lnTo>
                    <a:pt x="122" y="1565"/>
                  </a:lnTo>
                  <a:lnTo>
                    <a:pt x="119" y="1543"/>
                  </a:lnTo>
                  <a:lnTo>
                    <a:pt x="118" y="1523"/>
                  </a:lnTo>
                  <a:lnTo>
                    <a:pt x="119" y="1500"/>
                  </a:lnTo>
                  <a:lnTo>
                    <a:pt x="122" y="1478"/>
                  </a:lnTo>
                  <a:lnTo>
                    <a:pt x="129" y="1455"/>
                  </a:lnTo>
                  <a:lnTo>
                    <a:pt x="142" y="1433"/>
                  </a:lnTo>
                  <a:lnTo>
                    <a:pt x="153" y="1416"/>
                  </a:lnTo>
                  <a:lnTo>
                    <a:pt x="169" y="1396"/>
                  </a:lnTo>
                  <a:lnTo>
                    <a:pt x="184" y="1379"/>
                  </a:lnTo>
                  <a:lnTo>
                    <a:pt x="204" y="1364"/>
                  </a:lnTo>
                  <a:lnTo>
                    <a:pt x="226" y="1346"/>
                  </a:lnTo>
                  <a:lnTo>
                    <a:pt x="248" y="1330"/>
                  </a:lnTo>
                  <a:lnTo>
                    <a:pt x="266" y="1314"/>
                  </a:lnTo>
                  <a:lnTo>
                    <a:pt x="281" y="1298"/>
                  </a:lnTo>
                  <a:lnTo>
                    <a:pt x="290" y="1283"/>
                  </a:lnTo>
                  <a:lnTo>
                    <a:pt x="298" y="1267"/>
                  </a:lnTo>
                  <a:lnTo>
                    <a:pt x="302" y="1242"/>
                  </a:lnTo>
                  <a:lnTo>
                    <a:pt x="302" y="1223"/>
                  </a:lnTo>
                  <a:lnTo>
                    <a:pt x="300" y="1201"/>
                  </a:lnTo>
                  <a:lnTo>
                    <a:pt x="295" y="1182"/>
                  </a:lnTo>
                  <a:lnTo>
                    <a:pt x="289" y="1162"/>
                  </a:lnTo>
                  <a:lnTo>
                    <a:pt x="275" y="1141"/>
                  </a:lnTo>
                  <a:lnTo>
                    <a:pt x="263" y="1124"/>
                  </a:lnTo>
                  <a:lnTo>
                    <a:pt x="246" y="1103"/>
                  </a:lnTo>
                  <a:lnTo>
                    <a:pt x="230" y="1086"/>
                  </a:lnTo>
                  <a:lnTo>
                    <a:pt x="216" y="1068"/>
                  </a:lnTo>
                  <a:lnTo>
                    <a:pt x="198" y="1047"/>
                  </a:lnTo>
                  <a:lnTo>
                    <a:pt x="186" y="1026"/>
                  </a:lnTo>
                  <a:lnTo>
                    <a:pt x="170" y="1004"/>
                  </a:lnTo>
                  <a:lnTo>
                    <a:pt x="159" y="984"/>
                  </a:lnTo>
                  <a:lnTo>
                    <a:pt x="155" y="964"/>
                  </a:lnTo>
                  <a:lnTo>
                    <a:pt x="155" y="942"/>
                  </a:lnTo>
                  <a:lnTo>
                    <a:pt x="162" y="919"/>
                  </a:lnTo>
                  <a:lnTo>
                    <a:pt x="174" y="892"/>
                  </a:lnTo>
                  <a:lnTo>
                    <a:pt x="188" y="872"/>
                  </a:lnTo>
                  <a:lnTo>
                    <a:pt x="204" y="852"/>
                  </a:lnTo>
                  <a:lnTo>
                    <a:pt x="220" y="837"/>
                  </a:lnTo>
                  <a:lnTo>
                    <a:pt x="233" y="816"/>
                  </a:lnTo>
                  <a:lnTo>
                    <a:pt x="239" y="797"/>
                  </a:lnTo>
                  <a:lnTo>
                    <a:pt x="242" y="772"/>
                  </a:lnTo>
                  <a:lnTo>
                    <a:pt x="238" y="753"/>
                  </a:lnTo>
                  <a:lnTo>
                    <a:pt x="234" y="733"/>
                  </a:lnTo>
                  <a:lnTo>
                    <a:pt x="222" y="712"/>
                  </a:lnTo>
                  <a:lnTo>
                    <a:pt x="208" y="690"/>
                  </a:lnTo>
                  <a:lnTo>
                    <a:pt x="188" y="671"/>
                  </a:lnTo>
                  <a:lnTo>
                    <a:pt x="173" y="655"/>
                  </a:lnTo>
                  <a:lnTo>
                    <a:pt x="153" y="640"/>
                  </a:lnTo>
                  <a:lnTo>
                    <a:pt x="134" y="629"/>
                  </a:lnTo>
                  <a:lnTo>
                    <a:pt x="116" y="617"/>
                  </a:lnTo>
                  <a:lnTo>
                    <a:pt x="96" y="605"/>
                  </a:lnTo>
                  <a:lnTo>
                    <a:pt x="78" y="593"/>
                  </a:lnTo>
                  <a:lnTo>
                    <a:pt x="49" y="571"/>
                  </a:lnTo>
                  <a:lnTo>
                    <a:pt x="31" y="556"/>
                  </a:lnTo>
                  <a:lnTo>
                    <a:pt x="15" y="536"/>
                  </a:lnTo>
                  <a:lnTo>
                    <a:pt x="7" y="517"/>
                  </a:lnTo>
                  <a:lnTo>
                    <a:pt x="0" y="495"/>
                  </a:lnTo>
                  <a:lnTo>
                    <a:pt x="0" y="473"/>
                  </a:lnTo>
                  <a:lnTo>
                    <a:pt x="4" y="454"/>
                  </a:lnTo>
                  <a:lnTo>
                    <a:pt x="16" y="421"/>
                  </a:lnTo>
                  <a:lnTo>
                    <a:pt x="37" y="393"/>
                  </a:lnTo>
                  <a:lnTo>
                    <a:pt x="57" y="363"/>
                  </a:lnTo>
                  <a:lnTo>
                    <a:pt x="84" y="328"/>
                  </a:lnTo>
                  <a:lnTo>
                    <a:pt x="109" y="300"/>
                  </a:lnTo>
                  <a:lnTo>
                    <a:pt x="135" y="268"/>
                  </a:lnTo>
                  <a:lnTo>
                    <a:pt x="160" y="240"/>
                  </a:lnTo>
                  <a:lnTo>
                    <a:pt x="186" y="211"/>
                  </a:lnTo>
                  <a:lnTo>
                    <a:pt x="207" y="191"/>
                  </a:lnTo>
                  <a:lnTo>
                    <a:pt x="231" y="169"/>
                  </a:lnTo>
                  <a:lnTo>
                    <a:pt x="250" y="152"/>
                  </a:lnTo>
                  <a:lnTo>
                    <a:pt x="268" y="144"/>
                  </a:lnTo>
                  <a:lnTo>
                    <a:pt x="289" y="140"/>
                  </a:lnTo>
                  <a:lnTo>
                    <a:pt x="305" y="140"/>
                  </a:lnTo>
                  <a:lnTo>
                    <a:pt x="327" y="142"/>
                  </a:lnTo>
                  <a:lnTo>
                    <a:pt x="341" y="149"/>
                  </a:lnTo>
                  <a:lnTo>
                    <a:pt x="359" y="158"/>
                  </a:lnTo>
                  <a:lnTo>
                    <a:pt x="382" y="174"/>
                  </a:lnTo>
                  <a:lnTo>
                    <a:pt x="399" y="189"/>
                  </a:lnTo>
                  <a:lnTo>
                    <a:pt x="422" y="213"/>
                  </a:lnTo>
                  <a:lnTo>
                    <a:pt x="443" y="232"/>
                  </a:lnTo>
                  <a:lnTo>
                    <a:pt x="461" y="246"/>
                  </a:lnTo>
                  <a:lnTo>
                    <a:pt x="485" y="268"/>
                  </a:lnTo>
                  <a:lnTo>
                    <a:pt x="515" y="285"/>
                  </a:lnTo>
                  <a:lnTo>
                    <a:pt x="541" y="298"/>
                  </a:lnTo>
                  <a:lnTo>
                    <a:pt x="568" y="306"/>
                  </a:lnTo>
                  <a:lnTo>
                    <a:pt x="588" y="309"/>
                  </a:lnTo>
                  <a:lnTo>
                    <a:pt x="611" y="307"/>
                  </a:lnTo>
                  <a:lnTo>
                    <a:pt x="635" y="299"/>
                  </a:lnTo>
                  <a:lnTo>
                    <a:pt x="655" y="288"/>
                  </a:lnTo>
                  <a:lnTo>
                    <a:pt x="671" y="273"/>
                  </a:lnTo>
                  <a:lnTo>
                    <a:pt x="679" y="259"/>
                  </a:lnTo>
                  <a:lnTo>
                    <a:pt x="698" y="234"/>
                  </a:lnTo>
                  <a:lnTo>
                    <a:pt x="717" y="210"/>
                  </a:lnTo>
                  <a:lnTo>
                    <a:pt x="736" y="196"/>
                  </a:lnTo>
                  <a:lnTo>
                    <a:pt x="755" y="183"/>
                  </a:lnTo>
                  <a:lnTo>
                    <a:pt x="775" y="176"/>
                  </a:lnTo>
                  <a:lnTo>
                    <a:pt x="800" y="176"/>
                  </a:lnTo>
                  <a:lnTo>
                    <a:pt x="825" y="180"/>
                  </a:lnTo>
                  <a:lnTo>
                    <a:pt x="852" y="191"/>
                  </a:lnTo>
                  <a:lnTo>
                    <a:pt x="879" y="202"/>
                  </a:lnTo>
                  <a:lnTo>
                    <a:pt x="901" y="212"/>
                  </a:lnTo>
                  <a:lnTo>
                    <a:pt x="927" y="226"/>
                  </a:lnTo>
                  <a:lnTo>
                    <a:pt x="953" y="239"/>
                  </a:lnTo>
                  <a:lnTo>
                    <a:pt x="984" y="252"/>
                  </a:lnTo>
                  <a:lnTo>
                    <a:pt x="1017" y="261"/>
                  </a:lnTo>
                  <a:lnTo>
                    <a:pt x="1050" y="260"/>
                  </a:lnTo>
                </a:path>
              </a:pathLst>
            </a:custGeom>
            <a:solidFill>
              <a:srgbClr val="FFFF99"/>
            </a:solidFill>
            <a:ln w="12700" cap="rnd" cmpd="sng">
              <a:solidFill>
                <a:srgbClr val="000000"/>
              </a:solidFill>
              <a:prstDash val="solid"/>
              <a:round/>
            </a:ln>
            <a:effectLst/>
          </p:spPr>
          <p:txBody>
            <a:bodyPr/>
            <a:lstStyle/>
            <a:p>
              <a:endParaRPr lang="zh-CN" altLang="en-US"/>
            </a:p>
          </p:txBody>
        </p:sp>
        <p:sp>
          <p:nvSpPr>
            <p:cNvPr id="86031" name="Rectangle 15"/>
            <p:cNvSpPr>
              <a:spLocks noChangeArrowheads="1"/>
            </p:cNvSpPr>
            <p:nvPr/>
          </p:nvSpPr>
          <p:spPr bwMode="auto">
            <a:xfrm>
              <a:off x="1190" y="1286"/>
              <a:ext cx="1136" cy="269"/>
            </a:xfrm>
            <a:prstGeom prst="rect">
              <a:avLst/>
            </a:prstGeom>
            <a:solidFill>
              <a:srgbClr val="FFFF99">
                <a:alpha val="0"/>
              </a:srgbClr>
            </a:solidFill>
            <a:ln w="9525">
              <a:noFill/>
              <a:miter lim="800000"/>
            </a:ln>
            <a:effectLst/>
          </p:spPr>
          <p:txBody>
            <a:bodyPr wrap="none" lIns="92075" tIns="46038" rIns="92075" bIns="46038">
              <a:spAutoFit/>
            </a:bodyPr>
            <a:lstStyle/>
            <a:p>
              <a:pPr eaLnBrk="0" hangingPunct="0"/>
              <a:r>
                <a:rPr kumimoji="1" lang="en-US" altLang="zh-CN" sz="2200">
                  <a:solidFill>
                    <a:srgbClr val="FF3300"/>
                  </a:solidFill>
                  <a:effectLst>
                    <a:outerShdw blurRad="38100" dist="38100" dir="2700000" algn="tl">
                      <a:srgbClr val="000000"/>
                    </a:outerShdw>
                  </a:effectLst>
                  <a:ea typeface="楷体_GB2312" pitchFamily="49" charset="-122"/>
                </a:rPr>
                <a:t>Unit Testing</a:t>
              </a:r>
            </a:p>
          </p:txBody>
        </p:sp>
      </p:grpSp>
      <p:grpSp>
        <p:nvGrpSpPr>
          <p:cNvPr id="6" name="Group 16"/>
          <p:cNvGrpSpPr/>
          <p:nvPr/>
        </p:nvGrpSpPr>
        <p:grpSpPr bwMode="auto">
          <a:xfrm>
            <a:off x="4500563" y="981075"/>
            <a:ext cx="2674937" cy="3340100"/>
            <a:chOff x="3024" y="410"/>
            <a:chExt cx="1685" cy="2104"/>
          </a:xfrm>
        </p:grpSpPr>
        <p:sp>
          <p:nvSpPr>
            <p:cNvPr id="86033" name="Freeform 17"/>
            <p:cNvSpPr/>
            <p:nvPr/>
          </p:nvSpPr>
          <p:spPr bwMode="auto">
            <a:xfrm>
              <a:off x="3024" y="410"/>
              <a:ext cx="1685" cy="2104"/>
            </a:xfrm>
            <a:custGeom>
              <a:avLst/>
              <a:gdLst/>
              <a:ahLst/>
              <a:cxnLst>
                <a:cxn ang="0">
                  <a:pos x="1538" y="2103"/>
                </a:cxn>
                <a:cxn ang="0">
                  <a:pos x="557" y="190"/>
                </a:cxn>
                <a:cxn ang="0">
                  <a:pos x="701" y="244"/>
                </a:cxn>
                <a:cxn ang="0">
                  <a:pos x="717" y="220"/>
                </a:cxn>
                <a:cxn ang="0">
                  <a:pos x="726" y="183"/>
                </a:cxn>
                <a:cxn ang="0">
                  <a:pos x="734" y="138"/>
                </a:cxn>
                <a:cxn ang="0">
                  <a:pos x="745" y="96"/>
                </a:cxn>
                <a:cxn ang="0">
                  <a:pos x="765" y="61"/>
                </a:cxn>
                <a:cxn ang="0">
                  <a:pos x="792" y="31"/>
                </a:cxn>
                <a:cxn ang="0">
                  <a:pos x="832" y="13"/>
                </a:cxn>
                <a:cxn ang="0">
                  <a:pos x="871" y="2"/>
                </a:cxn>
                <a:cxn ang="0">
                  <a:pos x="913" y="2"/>
                </a:cxn>
                <a:cxn ang="0">
                  <a:pos x="961" y="14"/>
                </a:cxn>
                <a:cxn ang="0">
                  <a:pos x="1000" y="30"/>
                </a:cxn>
                <a:cxn ang="0">
                  <a:pos x="1032" y="50"/>
                </a:cxn>
                <a:cxn ang="0">
                  <a:pos x="1061" y="77"/>
                </a:cxn>
                <a:cxn ang="0">
                  <a:pos x="1081" y="108"/>
                </a:cxn>
                <a:cxn ang="0">
                  <a:pos x="1095" y="149"/>
                </a:cxn>
                <a:cxn ang="0">
                  <a:pos x="1101" y="189"/>
                </a:cxn>
                <a:cxn ang="0">
                  <a:pos x="1094" y="238"/>
                </a:cxn>
                <a:cxn ang="0">
                  <a:pos x="1069" y="278"/>
                </a:cxn>
                <a:cxn ang="0">
                  <a:pos x="1038" y="316"/>
                </a:cxn>
                <a:cxn ang="0">
                  <a:pos x="1009" y="354"/>
                </a:cxn>
                <a:cxn ang="0">
                  <a:pos x="1001" y="374"/>
                </a:cxn>
                <a:cxn ang="0">
                  <a:pos x="1256" y="506"/>
                </a:cxn>
                <a:cxn ang="0">
                  <a:pos x="1220" y="576"/>
                </a:cxn>
                <a:cxn ang="0">
                  <a:pos x="1204" y="625"/>
                </a:cxn>
                <a:cxn ang="0">
                  <a:pos x="1201" y="659"/>
                </a:cxn>
                <a:cxn ang="0">
                  <a:pos x="1213" y="691"/>
                </a:cxn>
                <a:cxn ang="0">
                  <a:pos x="1235" y="719"/>
                </a:cxn>
                <a:cxn ang="0">
                  <a:pos x="1269" y="740"/>
                </a:cxn>
                <a:cxn ang="0">
                  <a:pos x="1322" y="761"/>
                </a:cxn>
                <a:cxn ang="0">
                  <a:pos x="1374" y="781"/>
                </a:cxn>
                <a:cxn ang="0">
                  <a:pos x="1425" y="805"/>
                </a:cxn>
                <a:cxn ang="0">
                  <a:pos x="1471" y="837"/>
                </a:cxn>
                <a:cxn ang="0">
                  <a:pos x="1499" y="878"/>
                </a:cxn>
                <a:cxn ang="0">
                  <a:pos x="1507" y="919"/>
                </a:cxn>
                <a:cxn ang="0">
                  <a:pos x="1497" y="965"/>
                </a:cxn>
                <a:cxn ang="0">
                  <a:pos x="1474" y="1011"/>
                </a:cxn>
                <a:cxn ang="0">
                  <a:pos x="1461" y="1057"/>
                </a:cxn>
                <a:cxn ang="0">
                  <a:pos x="1459" y="1089"/>
                </a:cxn>
                <a:cxn ang="0">
                  <a:pos x="1467" y="1114"/>
                </a:cxn>
                <a:cxn ang="0">
                  <a:pos x="1496" y="1148"/>
                </a:cxn>
                <a:cxn ang="0">
                  <a:pos x="1540" y="1185"/>
                </a:cxn>
                <a:cxn ang="0">
                  <a:pos x="1590" y="1219"/>
                </a:cxn>
                <a:cxn ang="0">
                  <a:pos x="1625" y="1252"/>
                </a:cxn>
                <a:cxn ang="0">
                  <a:pos x="1652" y="1289"/>
                </a:cxn>
                <a:cxn ang="0">
                  <a:pos x="1668" y="1331"/>
                </a:cxn>
                <a:cxn ang="0">
                  <a:pos x="1671" y="1374"/>
                </a:cxn>
                <a:cxn ang="0">
                  <a:pos x="1656" y="1414"/>
                </a:cxn>
                <a:cxn ang="0">
                  <a:pos x="1625" y="1452"/>
                </a:cxn>
                <a:cxn ang="0">
                  <a:pos x="1592" y="1495"/>
                </a:cxn>
                <a:cxn ang="0">
                  <a:pos x="1564" y="1537"/>
                </a:cxn>
                <a:cxn ang="0">
                  <a:pos x="1550" y="1586"/>
                </a:cxn>
                <a:cxn ang="0">
                  <a:pos x="1550" y="1636"/>
                </a:cxn>
                <a:cxn ang="0">
                  <a:pos x="1557" y="1670"/>
                </a:cxn>
                <a:cxn ang="0">
                  <a:pos x="1570" y="1703"/>
                </a:cxn>
                <a:cxn ang="0">
                  <a:pos x="1591" y="1733"/>
                </a:cxn>
                <a:cxn ang="0">
                  <a:pos x="1622" y="1761"/>
                </a:cxn>
                <a:cxn ang="0">
                  <a:pos x="1664" y="1781"/>
                </a:cxn>
              </a:cxnLst>
              <a:rect l="0" t="0" r="r" b="b"/>
              <a:pathLst>
                <a:path w="1685" h="2104">
                  <a:moveTo>
                    <a:pt x="1684" y="1791"/>
                  </a:moveTo>
                  <a:lnTo>
                    <a:pt x="1538" y="2103"/>
                  </a:lnTo>
                  <a:lnTo>
                    <a:pt x="0" y="1386"/>
                  </a:lnTo>
                  <a:lnTo>
                    <a:pt x="557" y="190"/>
                  </a:lnTo>
                  <a:lnTo>
                    <a:pt x="690" y="253"/>
                  </a:lnTo>
                  <a:lnTo>
                    <a:pt x="701" y="244"/>
                  </a:lnTo>
                  <a:lnTo>
                    <a:pt x="712" y="232"/>
                  </a:lnTo>
                  <a:lnTo>
                    <a:pt x="717" y="220"/>
                  </a:lnTo>
                  <a:lnTo>
                    <a:pt x="722" y="205"/>
                  </a:lnTo>
                  <a:lnTo>
                    <a:pt x="726" y="183"/>
                  </a:lnTo>
                  <a:lnTo>
                    <a:pt x="731" y="157"/>
                  </a:lnTo>
                  <a:lnTo>
                    <a:pt x="734" y="138"/>
                  </a:lnTo>
                  <a:lnTo>
                    <a:pt x="739" y="117"/>
                  </a:lnTo>
                  <a:lnTo>
                    <a:pt x="745" y="96"/>
                  </a:lnTo>
                  <a:lnTo>
                    <a:pt x="754" y="78"/>
                  </a:lnTo>
                  <a:lnTo>
                    <a:pt x="765" y="61"/>
                  </a:lnTo>
                  <a:lnTo>
                    <a:pt x="777" y="45"/>
                  </a:lnTo>
                  <a:lnTo>
                    <a:pt x="792" y="31"/>
                  </a:lnTo>
                  <a:lnTo>
                    <a:pt x="810" y="22"/>
                  </a:lnTo>
                  <a:lnTo>
                    <a:pt x="832" y="13"/>
                  </a:lnTo>
                  <a:lnTo>
                    <a:pt x="852" y="8"/>
                  </a:lnTo>
                  <a:lnTo>
                    <a:pt x="871" y="2"/>
                  </a:lnTo>
                  <a:lnTo>
                    <a:pt x="891" y="0"/>
                  </a:lnTo>
                  <a:lnTo>
                    <a:pt x="913" y="2"/>
                  </a:lnTo>
                  <a:lnTo>
                    <a:pt x="938" y="6"/>
                  </a:lnTo>
                  <a:lnTo>
                    <a:pt x="961" y="14"/>
                  </a:lnTo>
                  <a:lnTo>
                    <a:pt x="980" y="21"/>
                  </a:lnTo>
                  <a:lnTo>
                    <a:pt x="1000" y="30"/>
                  </a:lnTo>
                  <a:lnTo>
                    <a:pt x="1019" y="40"/>
                  </a:lnTo>
                  <a:lnTo>
                    <a:pt x="1032" y="50"/>
                  </a:lnTo>
                  <a:lnTo>
                    <a:pt x="1046" y="63"/>
                  </a:lnTo>
                  <a:lnTo>
                    <a:pt x="1061" y="77"/>
                  </a:lnTo>
                  <a:lnTo>
                    <a:pt x="1071" y="90"/>
                  </a:lnTo>
                  <a:lnTo>
                    <a:pt x="1081" y="108"/>
                  </a:lnTo>
                  <a:lnTo>
                    <a:pt x="1088" y="128"/>
                  </a:lnTo>
                  <a:lnTo>
                    <a:pt x="1095" y="149"/>
                  </a:lnTo>
                  <a:lnTo>
                    <a:pt x="1100" y="169"/>
                  </a:lnTo>
                  <a:lnTo>
                    <a:pt x="1101" y="189"/>
                  </a:lnTo>
                  <a:lnTo>
                    <a:pt x="1099" y="213"/>
                  </a:lnTo>
                  <a:lnTo>
                    <a:pt x="1094" y="238"/>
                  </a:lnTo>
                  <a:lnTo>
                    <a:pt x="1084" y="260"/>
                  </a:lnTo>
                  <a:lnTo>
                    <a:pt x="1069" y="278"/>
                  </a:lnTo>
                  <a:lnTo>
                    <a:pt x="1053" y="297"/>
                  </a:lnTo>
                  <a:lnTo>
                    <a:pt x="1038" y="316"/>
                  </a:lnTo>
                  <a:lnTo>
                    <a:pt x="1020" y="337"/>
                  </a:lnTo>
                  <a:lnTo>
                    <a:pt x="1009" y="354"/>
                  </a:lnTo>
                  <a:lnTo>
                    <a:pt x="1004" y="365"/>
                  </a:lnTo>
                  <a:lnTo>
                    <a:pt x="1001" y="374"/>
                  </a:lnTo>
                  <a:lnTo>
                    <a:pt x="1000" y="387"/>
                  </a:lnTo>
                  <a:lnTo>
                    <a:pt x="1256" y="506"/>
                  </a:lnTo>
                  <a:lnTo>
                    <a:pt x="1231" y="550"/>
                  </a:lnTo>
                  <a:lnTo>
                    <a:pt x="1220" y="576"/>
                  </a:lnTo>
                  <a:lnTo>
                    <a:pt x="1211" y="602"/>
                  </a:lnTo>
                  <a:lnTo>
                    <a:pt x="1204" y="625"/>
                  </a:lnTo>
                  <a:lnTo>
                    <a:pt x="1201" y="642"/>
                  </a:lnTo>
                  <a:lnTo>
                    <a:pt x="1201" y="659"/>
                  </a:lnTo>
                  <a:lnTo>
                    <a:pt x="1204" y="674"/>
                  </a:lnTo>
                  <a:lnTo>
                    <a:pt x="1213" y="691"/>
                  </a:lnTo>
                  <a:lnTo>
                    <a:pt x="1223" y="707"/>
                  </a:lnTo>
                  <a:lnTo>
                    <a:pt x="1235" y="719"/>
                  </a:lnTo>
                  <a:lnTo>
                    <a:pt x="1247" y="729"/>
                  </a:lnTo>
                  <a:lnTo>
                    <a:pt x="1269" y="740"/>
                  </a:lnTo>
                  <a:lnTo>
                    <a:pt x="1296" y="752"/>
                  </a:lnTo>
                  <a:lnTo>
                    <a:pt x="1322" y="761"/>
                  </a:lnTo>
                  <a:lnTo>
                    <a:pt x="1351" y="774"/>
                  </a:lnTo>
                  <a:lnTo>
                    <a:pt x="1374" y="781"/>
                  </a:lnTo>
                  <a:lnTo>
                    <a:pt x="1403" y="792"/>
                  </a:lnTo>
                  <a:lnTo>
                    <a:pt x="1425" y="805"/>
                  </a:lnTo>
                  <a:lnTo>
                    <a:pt x="1443" y="817"/>
                  </a:lnTo>
                  <a:lnTo>
                    <a:pt x="1471" y="837"/>
                  </a:lnTo>
                  <a:lnTo>
                    <a:pt x="1487" y="856"/>
                  </a:lnTo>
                  <a:lnTo>
                    <a:pt x="1499" y="878"/>
                  </a:lnTo>
                  <a:lnTo>
                    <a:pt x="1505" y="898"/>
                  </a:lnTo>
                  <a:lnTo>
                    <a:pt x="1507" y="919"/>
                  </a:lnTo>
                  <a:lnTo>
                    <a:pt x="1506" y="943"/>
                  </a:lnTo>
                  <a:lnTo>
                    <a:pt x="1497" y="965"/>
                  </a:lnTo>
                  <a:lnTo>
                    <a:pt x="1485" y="992"/>
                  </a:lnTo>
                  <a:lnTo>
                    <a:pt x="1474" y="1011"/>
                  </a:lnTo>
                  <a:lnTo>
                    <a:pt x="1467" y="1032"/>
                  </a:lnTo>
                  <a:lnTo>
                    <a:pt x="1461" y="1057"/>
                  </a:lnTo>
                  <a:lnTo>
                    <a:pt x="1459" y="1072"/>
                  </a:lnTo>
                  <a:lnTo>
                    <a:pt x="1459" y="1089"/>
                  </a:lnTo>
                  <a:lnTo>
                    <a:pt x="1463" y="1102"/>
                  </a:lnTo>
                  <a:lnTo>
                    <a:pt x="1467" y="1114"/>
                  </a:lnTo>
                  <a:lnTo>
                    <a:pt x="1480" y="1130"/>
                  </a:lnTo>
                  <a:lnTo>
                    <a:pt x="1496" y="1148"/>
                  </a:lnTo>
                  <a:lnTo>
                    <a:pt x="1516" y="1165"/>
                  </a:lnTo>
                  <a:lnTo>
                    <a:pt x="1540" y="1185"/>
                  </a:lnTo>
                  <a:lnTo>
                    <a:pt x="1563" y="1203"/>
                  </a:lnTo>
                  <a:lnTo>
                    <a:pt x="1590" y="1219"/>
                  </a:lnTo>
                  <a:lnTo>
                    <a:pt x="1607" y="1235"/>
                  </a:lnTo>
                  <a:lnTo>
                    <a:pt x="1625" y="1252"/>
                  </a:lnTo>
                  <a:lnTo>
                    <a:pt x="1642" y="1270"/>
                  </a:lnTo>
                  <a:lnTo>
                    <a:pt x="1652" y="1289"/>
                  </a:lnTo>
                  <a:lnTo>
                    <a:pt x="1663" y="1312"/>
                  </a:lnTo>
                  <a:lnTo>
                    <a:pt x="1668" y="1331"/>
                  </a:lnTo>
                  <a:lnTo>
                    <a:pt x="1672" y="1351"/>
                  </a:lnTo>
                  <a:lnTo>
                    <a:pt x="1671" y="1374"/>
                  </a:lnTo>
                  <a:lnTo>
                    <a:pt x="1664" y="1395"/>
                  </a:lnTo>
                  <a:lnTo>
                    <a:pt x="1656" y="1414"/>
                  </a:lnTo>
                  <a:lnTo>
                    <a:pt x="1643" y="1429"/>
                  </a:lnTo>
                  <a:lnTo>
                    <a:pt x="1625" y="1452"/>
                  </a:lnTo>
                  <a:lnTo>
                    <a:pt x="1606" y="1474"/>
                  </a:lnTo>
                  <a:lnTo>
                    <a:pt x="1592" y="1495"/>
                  </a:lnTo>
                  <a:lnTo>
                    <a:pt x="1577" y="1516"/>
                  </a:lnTo>
                  <a:lnTo>
                    <a:pt x="1564" y="1537"/>
                  </a:lnTo>
                  <a:lnTo>
                    <a:pt x="1556" y="1562"/>
                  </a:lnTo>
                  <a:lnTo>
                    <a:pt x="1550" y="1586"/>
                  </a:lnTo>
                  <a:lnTo>
                    <a:pt x="1549" y="1611"/>
                  </a:lnTo>
                  <a:lnTo>
                    <a:pt x="1550" y="1636"/>
                  </a:lnTo>
                  <a:lnTo>
                    <a:pt x="1554" y="1657"/>
                  </a:lnTo>
                  <a:lnTo>
                    <a:pt x="1557" y="1670"/>
                  </a:lnTo>
                  <a:lnTo>
                    <a:pt x="1563" y="1688"/>
                  </a:lnTo>
                  <a:lnTo>
                    <a:pt x="1570" y="1703"/>
                  </a:lnTo>
                  <a:lnTo>
                    <a:pt x="1578" y="1717"/>
                  </a:lnTo>
                  <a:lnTo>
                    <a:pt x="1591" y="1733"/>
                  </a:lnTo>
                  <a:lnTo>
                    <a:pt x="1605" y="1746"/>
                  </a:lnTo>
                  <a:lnTo>
                    <a:pt x="1622" y="1761"/>
                  </a:lnTo>
                  <a:lnTo>
                    <a:pt x="1644" y="1772"/>
                  </a:lnTo>
                  <a:lnTo>
                    <a:pt x="1664" y="1781"/>
                  </a:lnTo>
                  <a:lnTo>
                    <a:pt x="1684" y="1791"/>
                  </a:lnTo>
                </a:path>
              </a:pathLst>
            </a:custGeom>
            <a:solidFill>
              <a:srgbClr val="FF99CC"/>
            </a:solidFill>
            <a:ln w="12700" cap="rnd" cmpd="sng">
              <a:solidFill>
                <a:srgbClr val="000000"/>
              </a:solidFill>
              <a:prstDash val="solid"/>
              <a:round/>
            </a:ln>
            <a:effectLst/>
          </p:spPr>
          <p:txBody>
            <a:bodyPr/>
            <a:lstStyle/>
            <a:p>
              <a:endParaRPr lang="zh-CN" altLang="en-US"/>
            </a:p>
          </p:txBody>
        </p:sp>
        <p:sp>
          <p:nvSpPr>
            <p:cNvPr id="86034" name="Rectangle 18"/>
            <p:cNvSpPr>
              <a:spLocks noChangeArrowheads="1"/>
            </p:cNvSpPr>
            <p:nvPr/>
          </p:nvSpPr>
          <p:spPr bwMode="auto">
            <a:xfrm>
              <a:off x="3398" y="1190"/>
              <a:ext cx="1136" cy="269"/>
            </a:xfrm>
            <a:prstGeom prst="rect">
              <a:avLst/>
            </a:prstGeom>
            <a:solidFill>
              <a:srgbClr val="FF99CC">
                <a:alpha val="0"/>
              </a:srgbClr>
            </a:solidFill>
            <a:ln w="9525">
              <a:noFill/>
              <a:miter lim="800000"/>
            </a:ln>
            <a:effectLst/>
          </p:spPr>
          <p:txBody>
            <a:bodyPr wrap="none" lIns="92075" tIns="46038" rIns="92075" bIns="46038">
              <a:spAutoFit/>
            </a:bodyPr>
            <a:lstStyle/>
            <a:p>
              <a:pPr eaLnBrk="0" hangingPunct="0"/>
              <a:r>
                <a:rPr kumimoji="1" lang="en-US" altLang="zh-CN" sz="2200">
                  <a:solidFill>
                    <a:schemeClr val="bg1"/>
                  </a:solidFill>
                  <a:effectLst>
                    <a:outerShdw blurRad="38100" dist="38100" dir="2700000" algn="tl">
                      <a:srgbClr val="000000"/>
                    </a:outerShdw>
                  </a:effectLst>
                  <a:ea typeface="楷体_GB2312" pitchFamily="49" charset="-122"/>
                </a:rPr>
                <a:t>Unit Testing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ox(in)">
                                      <p:cBhvr>
                                        <p:cTn id="11" dur="500"/>
                                        <p:tgtEl>
                                          <p:spTgt spid="3"/>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out)">
                                      <p:cBhvr>
                                        <p:cTn id="15" dur="500"/>
                                        <p:tgtEl>
                                          <p:spTgt spid="4"/>
                                        </p:tgtEl>
                                      </p:cBhvr>
                                    </p:animEffect>
                                  </p:childTnLst>
                                </p:cTn>
                              </p:par>
                            </p:childTnLst>
                          </p:cTn>
                        </p:par>
                        <p:par>
                          <p:cTn id="16" fill="hold">
                            <p:stCondLst>
                              <p:cond delay="1500"/>
                            </p:stCondLst>
                            <p:childTnLst>
                              <p:par>
                                <p:cTn id="17" presetID="4" presetClass="entr" presetSubtype="32"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ox(out)">
                                      <p:cBhvr>
                                        <p:cTn id="19" dur="500"/>
                                        <p:tgtEl>
                                          <p:spTgt spid="5"/>
                                        </p:tgtEl>
                                      </p:cBhvr>
                                    </p:animEffect>
                                  </p:childTnLst>
                                </p:cTn>
                              </p:par>
                            </p:childTnLst>
                          </p:cTn>
                        </p:par>
                        <p:par>
                          <p:cTn id="20" fill="hold">
                            <p:stCondLst>
                              <p:cond delay="2000"/>
                            </p:stCondLst>
                            <p:childTnLst>
                              <p:par>
                                <p:cTn id="21" presetID="4" presetClass="entr" presetSubtype="1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fld id="{2BC9E81D-6CFD-4F36-A60B-FB93DFDF3A17}" type="slidenum">
              <a:rPr lang="zh-CN" altLang="en-US" sz="2600">
                <a:solidFill>
                  <a:schemeClr val="bg1"/>
                </a:solidFill>
              </a:rPr>
              <a:t>50</a:t>
            </a:fld>
            <a:endParaRPr lang="en-US" altLang="zh-CN" sz="2600">
              <a:solidFill>
                <a:schemeClr val="bg1"/>
              </a:solidFill>
            </a:endParaRPr>
          </a:p>
        </p:txBody>
      </p:sp>
      <p:sp>
        <p:nvSpPr>
          <p:cNvPr id="27651" name="Rectangle 2"/>
          <p:cNvSpPr>
            <a:spLocks noGrp="1" noChangeArrowheads="1"/>
          </p:cNvSpPr>
          <p:nvPr>
            <p:ph type="title"/>
          </p:nvPr>
        </p:nvSpPr>
        <p:spPr/>
        <p:txBody>
          <a:bodyPr/>
          <a:lstStyle/>
          <a:p>
            <a:r>
              <a:rPr lang="zh-CN" altLang="en-US" sz="3200" dirty="0"/>
              <a:t>相邻集成示例</a:t>
            </a:r>
          </a:p>
        </p:txBody>
      </p:sp>
      <p:pic>
        <p:nvPicPr>
          <p:cNvPr id="27652"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27087" y="1412776"/>
            <a:ext cx="7489825" cy="4829175"/>
          </a:xfrm>
          <a:noFill/>
        </p:spPr>
      </p:pic>
      <p:sp>
        <p:nvSpPr>
          <p:cNvPr id="2" name="矩形 1"/>
          <p:cNvSpPr/>
          <p:nvPr/>
        </p:nvSpPr>
        <p:spPr>
          <a:xfrm>
            <a:off x="4067944" y="1417638"/>
            <a:ext cx="4032448" cy="787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07704" y="1417638"/>
            <a:ext cx="2232248" cy="2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27087" y="1340768"/>
            <a:ext cx="792585"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475656" y="1417638"/>
            <a:ext cx="432048" cy="355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619672" y="1451211"/>
            <a:ext cx="288032" cy="28803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5</a:t>
            </a:r>
            <a:endParaRPr lang="zh-CN" altLang="en-US" sz="1600" dirty="0">
              <a:solidFill>
                <a:schemeClr val="tx1"/>
              </a:solidFill>
              <a:latin typeface="+mj-ea"/>
              <a:ea typeface="+mj-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fld id="{1F9D416A-CC9D-423D-9457-655184B7D691}" type="slidenum">
              <a:rPr lang="zh-CN" altLang="en-US" sz="2600">
                <a:solidFill>
                  <a:schemeClr val="bg1"/>
                </a:solidFill>
              </a:rPr>
              <a:t>51</a:t>
            </a:fld>
            <a:endParaRPr lang="en-US" altLang="zh-CN" sz="2600">
              <a:solidFill>
                <a:schemeClr val="bg1"/>
              </a:solidFill>
            </a:endParaRPr>
          </a:p>
        </p:txBody>
      </p:sp>
      <p:pic>
        <p:nvPicPr>
          <p:cNvPr id="2867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27088" y="1484313"/>
            <a:ext cx="7345362" cy="4541837"/>
          </a:xfrm>
        </p:spPr>
      </p:pic>
      <p:sp>
        <p:nvSpPr>
          <p:cNvPr id="28677" name="Rectangle 5"/>
          <p:cNvSpPr>
            <a:spLocks noChangeArrowheads="1"/>
          </p:cNvSpPr>
          <p:nvPr/>
        </p:nvSpPr>
        <p:spPr bwMode="auto">
          <a:xfrm>
            <a:off x="5148263" y="6237288"/>
            <a:ext cx="2663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11</a:t>
            </a:r>
            <a:r>
              <a:rPr lang="zh-CN" altLang="en-US" sz="2400"/>
              <a:t>次集成测试会话</a:t>
            </a:r>
          </a:p>
        </p:txBody>
      </p:sp>
      <p:sp>
        <p:nvSpPr>
          <p:cNvPr id="28678" name="Rectangle 6"/>
          <p:cNvSpPr>
            <a:spLocks noChangeArrowheads="1"/>
          </p:cNvSpPr>
          <p:nvPr/>
        </p:nvSpPr>
        <p:spPr bwMode="auto">
          <a:xfrm>
            <a:off x="6227763" y="1989138"/>
            <a:ext cx="431800" cy="217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Times New Roman" panose="02020603050405020304" pitchFamily="18" charset="0"/>
              </a:rPr>
              <a:t>12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400" dirty="0"/>
              <a:t>成对集成，相邻集成分别需要多少次测试会话？</a:t>
            </a:r>
          </a:p>
        </p:txBody>
      </p:sp>
      <p:pic>
        <p:nvPicPr>
          <p:cNvPr id="4" name="Picture 5" descr="图6-4大棒集成方法示意图"/>
          <p:cNvPicPr>
            <a:picLocks noChangeAspect="1" noChangeArrowheads="1"/>
          </p:cNvPicPr>
          <p:nvPr/>
        </p:nvPicPr>
        <p:blipFill rotWithShape="1">
          <a:blip r:embed="rId2" cstate="print"/>
          <a:srcRect r="50534"/>
          <a:stretch>
            <a:fillRect/>
          </a:stretch>
        </p:blipFill>
        <p:spPr bwMode="auto">
          <a:xfrm>
            <a:off x="2267744" y="1988840"/>
            <a:ext cx="4104456" cy="3672408"/>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fld id="{BB61201D-FAC7-4F12-96AF-9F5044F49EB2}" type="slidenum">
              <a:rPr lang="zh-CN" altLang="en-US" sz="2600">
                <a:solidFill>
                  <a:schemeClr val="bg1"/>
                </a:solidFill>
              </a:rPr>
              <a:t>53</a:t>
            </a:fld>
            <a:endParaRPr lang="en-US" altLang="zh-CN" sz="2600">
              <a:solidFill>
                <a:schemeClr val="bg1"/>
              </a:solidFill>
            </a:endParaRPr>
          </a:p>
        </p:txBody>
      </p:sp>
      <p:pic>
        <p:nvPicPr>
          <p:cNvPr id="29700"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47663" y="764704"/>
            <a:ext cx="7896745" cy="4275033"/>
          </a:xfr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fld id="{94D7149B-384B-4C37-80A4-C7FC23AC76BE}" type="slidenum">
              <a:rPr lang="zh-CN" altLang="en-US" sz="2600">
                <a:solidFill>
                  <a:schemeClr val="bg1"/>
                </a:solidFill>
              </a:rPr>
              <a:t>54</a:t>
            </a:fld>
            <a:endParaRPr lang="en-US" altLang="zh-CN" sz="2600">
              <a:solidFill>
                <a:schemeClr val="bg1"/>
              </a:solidFill>
            </a:endParaRPr>
          </a:p>
        </p:txBody>
      </p:sp>
      <p:pic>
        <p:nvPicPr>
          <p:cNvPr id="3072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11560" y="980728"/>
            <a:ext cx="7848600" cy="4829175"/>
          </a:xfr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fld id="{3794D3FA-7B5B-4F50-9B0A-91769F42A4D4}" type="slidenum">
              <a:rPr lang="zh-CN" altLang="en-US" sz="2600">
                <a:solidFill>
                  <a:schemeClr val="bg1"/>
                </a:solidFill>
              </a:rPr>
              <a:t>55</a:t>
            </a:fld>
            <a:endParaRPr lang="en-US" altLang="zh-CN" sz="2600">
              <a:solidFill>
                <a:schemeClr val="bg1"/>
              </a:solidFill>
            </a:endParaRPr>
          </a:p>
        </p:txBody>
      </p:sp>
      <p:sp>
        <p:nvSpPr>
          <p:cNvPr id="34819" name="AutoShape 2"/>
          <p:cNvSpPr>
            <a:spLocks noGrp="1" noChangeArrowheads="1"/>
          </p:cNvSpPr>
          <p:nvPr>
            <p:ph type="title"/>
          </p:nvPr>
        </p:nvSpPr>
        <p:spPr/>
        <p:txBody>
          <a:bodyPr>
            <a:normAutofit/>
          </a:bodyPr>
          <a:lstStyle/>
          <a:p>
            <a:pPr eaLnBrk="1" hangingPunct="1"/>
            <a:r>
              <a:rPr lang="zh-CN" altLang="en-US" sz="4000" dirty="0">
                <a:latin typeface="宋体" panose="02010600030101010101" pitchFamily="2" charset="-122"/>
              </a:rPr>
              <a:t>其他集成测试策略</a:t>
            </a:r>
          </a:p>
        </p:txBody>
      </p:sp>
      <p:sp>
        <p:nvSpPr>
          <p:cNvPr id="34820" name="Rectangle 3"/>
          <p:cNvSpPr>
            <a:spLocks noGrp="1" noChangeArrowheads="1"/>
          </p:cNvSpPr>
          <p:nvPr>
            <p:ph type="body" idx="1"/>
          </p:nvPr>
        </p:nvSpPr>
        <p:spPr/>
        <p:txBody>
          <a:bodyPr/>
          <a:lstStyle/>
          <a:p>
            <a:pPr eaLnBrk="1" hangingPunct="1"/>
            <a:r>
              <a:rPr lang="zh-CN" altLang="en-US" sz="3200" dirty="0">
                <a:latin typeface="宋体" panose="02010600030101010101" pitchFamily="2" charset="-122"/>
              </a:rPr>
              <a:t>基于功能优先级的集成</a:t>
            </a:r>
          </a:p>
          <a:p>
            <a:pPr lvl="1" eaLnBrk="1" hangingPunct="1"/>
            <a:r>
              <a:rPr lang="zh-CN" altLang="en-US" dirty="0"/>
              <a:t>依据功能的优先级，逐一将某个功能上的各个模块集成起来</a:t>
            </a:r>
          </a:p>
          <a:p>
            <a:pPr lvl="1" eaLnBrk="1" hangingPunct="1"/>
            <a:r>
              <a:rPr lang="zh-CN" altLang="en-US" dirty="0"/>
              <a:t>核心系统先行集成测试 </a:t>
            </a:r>
            <a:endParaRPr lang="zh-CN" altLang="en-US" sz="3500" dirty="0">
              <a:latin typeface="宋体" panose="02010600030101010101" pitchFamily="2" charset="-122"/>
            </a:endParaRPr>
          </a:p>
          <a:p>
            <a:pPr eaLnBrk="1" hangingPunct="1"/>
            <a:r>
              <a:rPr lang="zh-CN" altLang="en-US" sz="3200" dirty="0">
                <a:latin typeface="宋体" panose="02010600030101010101" pitchFamily="2" charset="-122"/>
              </a:rPr>
              <a:t>基于进度的集成</a:t>
            </a:r>
          </a:p>
          <a:p>
            <a:pPr lvl="1" eaLnBrk="1" hangingPunct="1"/>
            <a:r>
              <a:rPr lang="zh-CN" altLang="en-US" dirty="0"/>
              <a:t>将最早获得的模块进行集成，以最大程度保持与开发的并行性</a:t>
            </a:r>
            <a:endParaRPr lang="en-US" altLang="zh-CN" dirty="0"/>
          </a:p>
          <a:p>
            <a:pPr lvl="1" eaLnBrk="1" hangingPunct="1"/>
            <a:r>
              <a:rPr lang="zh-CN" altLang="en-US" dirty="0"/>
              <a:t>高频集成</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fld id="{6306414B-E8EA-4C60-84CB-263B2338ADF9}" type="slidenum">
              <a:rPr lang="zh-CN" altLang="en-US" sz="2600">
                <a:solidFill>
                  <a:schemeClr val="bg1"/>
                </a:solidFill>
              </a:rPr>
              <a:t>56</a:t>
            </a:fld>
            <a:endParaRPr lang="en-US" altLang="zh-CN" sz="2600">
              <a:solidFill>
                <a:schemeClr val="bg1"/>
              </a:solidFill>
            </a:endParaRPr>
          </a:p>
        </p:txBody>
      </p:sp>
      <p:sp>
        <p:nvSpPr>
          <p:cNvPr id="31747" name="AutoShape 2"/>
          <p:cNvSpPr>
            <a:spLocks noGrp="1" noChangeArrowheads="1"/>
          </p:cNvSpPr>
          <p:nvPr>
            <p:ph type="title"/>
          </p:nvPr>
        </p:nvSpPr>
        <p:spPr/>
        <p:txBody>
          <a:bodyPr>
            <a:normAutofit/>
          </a:bodyPr>
          <a:lstStyle/>
          <a:p>
            <a:pPr eaLnBrk="1" hangingPunct="1"/>
            <a:r>
              <a:rPr lang="zh-CN" altLang="en-US" sz="4000" dirty="0">
                <a:latin typeface="宋体" panose="02010600030101010101" pitchFamily="2" charset="-122"/>
              </a:rPr>
              <a:t>高频集成</a:t>
            </a:r>
          </a:p>
        </p:txBody>
      </p:sp>
      <p:sp>
        <p:nvSpPr>
          <p:cNvPr id="31748" name="Rectangle 3"/>
          <p:cNvSpPr>
            <a:spLocks noGrp="1" noChangeArrowheads="1"/>
          </p:cNvSpPr>
          <p:nvPr>
            <p:ph type="body" idx="1"/>
          </p:nvPr>
        </p:nvSpPr>
        <p:spPr/>
        <p:txBody>
          <a:bodyPr/>
          <a:lstStyle/>
          <a:p>
            <a:pPr eaLnBrk="1" hangingPunct="1"/>
            <a:r>
              <a:rPr lang="zh-CN" altLang="en-US"/>
              <a:t>高频集成测试是指同步于软件开发过程，每隔一段时间对开发团队的现有代码进行一次集成测试。</a:t>
            </a:r>
          </a:p>
          <a:p>
            <a:pPr eaLnBrk="1" hangingPunct="1"/>
            <a:endParaRPr lang="zh-CN" altLang="en-US"/>
          </a:p>
          <a:p>
            <a:pPr eaLnBrk="1" hangingPunct="1"/>
            <a:r>
              <a:rPr lang="zh-CN" altLang="en-US"/>
              <a:t>该集成测试方法频繁地将新代码加入到一个已经稳定的基线中，以免集成故障难以发现，同时控制可能出现的基线偏差。</a:t>
            </a:r>
          </a:p>
          <a:p>
            <a:pPr eaLnBrk="1" hangingPunct="1"/>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fld id="{B9E10EA9-F555-4BFB-AC0C-C3299CCB1CE8}" type="slidenum">
              <a:rPr lang="zh-CN" altLang="en-US" sz="2600">
                <a:solidFill>
                  <a:schemeClr val="bg1"/>
                </a:solidFill>
              </a:rPr>
              <a:t>57</a:t>
            </a:fld>
            <a:endParaRPr lang="en-US" altLang="zh-CN" sz="2600">
              <a:solidFill>
                <a:schemeClr val="bg1"/>
              </a:solidFill>
            </a:endParaRPr>
          </a:p>
        </p:txBody>
      </p:sp>
      <p:sp>
        <p:nvSpPr>
          <p:cNvPr id="32771" name="AutoShape 2"/>
          <p:cNvSpPr>
            <a:spLocks noGrp="1" noChangeArrowheads="1"/>
          </p:cNvSpPr>
          <p:nvPr>
            <p:ph type="title"/>
          </p:nvPr>
        </p:nvSpPr>
        <p:spPr/>
        <p:txBody>
          <a:bodyPr>
            <a:normAutofit/>
          </a:bodyPr>
          <a:lstStyle/>
          <a:p>
            <a:pPr eaLnBrk="1" hangingPunct="1"/>
            <a:r>
              <a:rPr lang="zh-CN" altLang="en-US" sz="4000" dirty="0">
                <a:latin typeface="宋体" panose="02010600030101010101" pitchFamily="2" charset="-122"/>
              </a:rPr>
              <a:t>高频集成</a:t>
            </a:r>
          </a:p>
        </p:txBody>
      </p:sp>
      <p:sp>
        <p:nvSpPr>
          <p:cNvPr id="32772" name="Rectangle 3"/>
          <p:cNvSpPr>
            <a:spLocks noGrp="1" noChangeArrowheads="1"/>
          </p:cNvSpPr>
          <p:nvPr>
            <p:ph type="body" idx="1"/>
          </p:nvPr>
        </p:nvSpPr>
        <p:spPr/>
        <p:txBody>
          <a:bodyPr/>
          <a:lstStyle/>
          <a:p>
            <a:pPr eaLnBrk="1" hangingPunct="1"/>
            <a:r>
              <a:rPr lang="zh-CN" altLang="en-US"/>
              <a:t>使用高频集成测试需要具备一定的条件</a:t>
            </a:r>
            <a:r>
              <a:rPr lang="en-US" altLang="zh-CN"/>
              <a:t>:</a:t>
            </a:r>
          </a:p>
          <a:p>
            <a:pPr lvl="1" eaLnBrk="1" hangingPunct="1"/>
            <a:r>
              <a:rPr lang="zh-CN" altLang="en-US" sz="2500"/>
              <a:t>可以持续获得一个稳定的增量，并且该增量内部已被验证没有问题</a:t>
            </a:r>
            <a:r>
              <a:rPr lang="en-US" altLang="zh-CN" sz="2500"/>
              <a:t>;</a:t>
            </a:r>
          </a:p>
          <a:p>
            <a:pPr lvl="1" eaLnBrk="1" hangingPunct="1"/>
            <a:r>
              <a:rPr lang="zh-CN" altLang="en-US" sz="2500"/>
              <a:t>大部分有意义的功能增加可以在一个相对稳定的时间间隔（如每个工作日）内获得</a:t>
            </a:r>
            <a:r>
              <a:rPr lang="en-US" altLang="zh-CN" sz="2500"/>
              <a:t>;</a:t>
            </a:r>
          </a:p>
          <a:p>
            <a:pPr lvl="1" eaLnBrk="1" hangingPunct="1"/>
            <a:r>
              <a:rPr lang="zh-CN" altLang="en-US" sz="2500"/>
              <a:t>测试包和代码的开发工作必须是并行进行的，并且需要版本控制工具来保证始终维护的是测试脚本和代码的最新版本</a:t>
            </a:r>
            <a:r>
              <a:rPr lang="en-US" altLang="zh-CN" sz="2500"/>
              <a:t>;</a:t>
            </a:r>
          </a:p>
          <a:p>
            <a:pPr lvl="1" eaLnBrk="1" hangingPunct="1"/>
            <a:r>
              <a:rPr lang="zh-CN" altLang="en-US" sz="2500"/>
              <a:t>必须借助于使用自动化工具来完成。</a:t>
            </a:r>
          </a:p>
          <a:p>
            <a:pPr eaLnBrk="1" hangingPunct="1">
              <a:buFont typeface="Wingdings" panose="05000000000000000000" pitchFamily="2" charset="2"/>
              <a:buNone/>
            </a:pPr>
            <a:r>
              <a:rPr lang="zh-CN" altLang="en-US"/>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fld id="{B5FA20D0-2262-4411-A9FD-764C57E0F2CF}" type="slidenum">
              <a:rPr lang="zh-CN" altLang="en-US" sz="2600">
                <a:solidFill>
                  <a:schemeClr val="bg1"/>
                </a:solidFill>
              </a:rPr>
              <a:t>58</a:t>
            </a:fld>
            <a:endParaRPr lang="en-US" altLang="zh-CN" sz="2600">
              <a:solidFill>
                <a:schemeClr val="bg1"/>
              </a:solidFill>
            </a:endParaRPr>
          </a:p>
        </p:txBody>
      </p:sp>
      <p:sp>
        <p:nvSpPr>
          <p:cNvPr id="33795" name="AutoShape 2"/>
          <p:cNvSpPr>
            <a:spLocks noGrp="1" noChangeArrowheads="1"/>
          </p:cNvSpPr>
          <p:nvPr>
            <p:ph type="title"/>
          </p:nvPr>
        </p:nvSpPr>
        <p:spPr/>
        <p:txBody>
          <a:bodyPr>
            <a:normAutofit/>
          </a:bodyPr>
          <a:lstStyle/>
          <a:p>
            <a:pPr eaLnBrk="1" hangingPunct="1"/>
            <a:r>
              <a:rPr lang="zh-CN" altLang="en-US" sz="4000" dirty="0">
                <a:latin typeface="宋体" panose="02010600030101010101" pitchFamily="2" charset="-122"/>
              </a:rPr>
              <a:t>高频集成</a:t>
            </a:r>
          </a:p>
        </p:txBody>
      </p:sp>
      <p:sp>
        <p:nvSpPr>
          <p:cNvPr id="33796" name="Rectangle 3"/>
          <p:cNvSpPr>
            <a:spLocks noGrp="1" noChangeArrowheads="1"/>
          </p:cNvSpPr>
          <p:nvPr>
            <p:ph type="body" idx="1"/>
          </p:nvPr>
        </p:nvSpPr>
        <p:spPr>
          <a:xfrm>
            <a:off x="827088" y="1628775"/>
            <a:ext cx="7921625" cy="4897438"/>
          </a:xfrm>
        </p:spPr>
        <p:txBody>
          <a:bodyPr/>
          <a:lstStyle/>
          <a:p>
            <a:pPr eaLnBrk="1" hangingPunct="1"/>
            <a:r>
              <a:rPr lang="zh-CN" altLang="en-US" dirty="0"/>
              <a:t>优点：能在开发过程中及时发现代码错误，能直观地看到开发团队的有效工程进度。</a:t>
            </a:r>
          </a:p>
          <a:p>
            <a:pPr eaLnBrk="1" hangingPunct="1"/>
            <a:endParaRPr lang="zh-CN" altLang="en-US" dirty="0"/>
          </a:p>
          <a:p>
            <a:pPr eaLnBrk="1" hangingPunct="1"/>
            <a:r>
              <a:rPr lang="zh-CN" altLang="en-US" dirty="0"/>
              <a:t>缺点：需要开发和维护源代码和测试包。</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a:defRPr/>
            </a:pPr>
            <a:r>
              <a:rPr lang="en-US" altLang="zh-CN" dirty="0">
                <a:latin typeface="Arial" panose="020B0604020202020204" pitchFamily="34" charset="0"/>
                <a:ea typeface="宋体" panose="02010600030101010101" pitchFamily="2" charset="-122"/>
                <a:cs typeface="+mj-cs"/>
              </a:rPr>
              <a:t>Principle of Integration Testing</a:t>
            </a:r>
            <a:r>
              <a:rPr lang="en-US" altLang="zh-CN" dirty="0">
                <a:ea typeface="宋体" panose="02010600030101010101" pitchFamily="2" charset="-122"/>
                <a:cs typeface="+mj-cs"/>
              </a:rPr>
              <a:t> </a:t>
            </a:r>
            <a:r>
              <a:rPr lang="en-US" altLang="zh-CN" dirty="0">
                <a:latin typeface="+mj-lt"/>
                <a:ea typeface="宋体" panose="02010600030101010101" pitchFamily="2" charset="-122"/>
                <a:cs typeface="+mj-cs"/>
              </a:rPr>
              <a:t>  </a:t>
            </a:r>
          </a:p>
        </p:txBody>
      </p:sp>
      <p:sp>
        <p:nvSpPr>
          <p:cNvPr id="111619" name="Rectangle 3"/>
          <p:cNvSpPr>
            <a:spLocks noGrp="1" noChangeArrowheads="1"/>
          </p:cNvSpPr>
          <p:nvPr>
            <p:ph type="body" idx="4294967295"/>
          </p:nvPr>
        </p:nvSpPr>
        <p:spPr>
          <a:xfrm>
            <a:off x="539750" y="1341438"/>
            <a:ext cx="8305800" cy="4724400"/>
          </a:xfrm>
        </p:spPr>
        <p:txBody>
          <a:bodyPr>
            <a:normAutofit/>
          </a:bodyPr>
          <a:lstStyle/>
          <a:p>
            <a:r>
              <a:rPr lang="en-US" altLang="zh-CN" sz="3000" dirty="0">
                <a:ea typeface="宋体" panose="02010600030101010101" pitchFamily="2" charset="-122"/>
              </a:rPr>
              <a:t>Key modules must be tested sufficiently.   20-80</a:t>
            </a:r>
          </a:p>
          <a:p>
            <a:r>
              <a:rPr lang="en-US" altLang="zh-CN" sz="3000" dirty="0">
                <a:ea typeface="宋体" panose="02010600030101010101" pitchFamily="2" charset="-122"/>
              </a:rPr>
              <a:t>All interfaces must be tested. </a:t>
            </a:r>
          </a:p>
          <a:p>
            <a:r>
              <a:rPr lang="en-US" altLang="zh-CN" sz="3000" dirty="0">
                <a:ea typeface="宋体" panose="02010600030101010101" pitchFamily="2" charset="-122"/>
              </a:rPr>
              <a:t>When the interface is changed, all related interfaces should be tested by using regression testing.</a:t>
            </a:r>
          </a:p>
          <a:p>
            <a:r>
              <a:rPr lang="en-US" altLang="zh-CN" sz="3000" dirty="0">
                <a:ea typeface="宋体" panose="02010600030101010101" pitchFamily="2" charset="-122"/>
              </a:rPr>
              <a:t>Integration testing is conducted according to plan and prevents random testing.  </a:t>
            </a:r>
          </a:p>
          <a:p>
            <a:r>
              <a:rPr lang="en-US" altLang="zh-CN" sz="3000" dirty="0">
                <a:ea typeface="宋体" panose="02010600030101010101" pitchFamily="2" charset="-122"/>
              </a:rPr>
              <a:t>Integration testing strategy should integrate the relationship among quality, cost and progress. </a:t>
            </a:r>
            <a:r>
              <a:rPr lang="en-US" altLang="zh-CN" sz="2800" dirty="0">
                <a:ea typeface="宋体" panose="02010600030101010101" pitchFamily="2" charset="-122"/>
              </a:rPr>
              <a:t> </a:t>
            </a:r>
          </a:p>
          <a:p>
            <a:endParaRPr lang="en-US" altLang="zh-CN" sz="2800"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bwMode="auto">
          <a:xfrm>
            <a:off x="3257550" y="2263775"/>
            <a:ext cx="3003550" cy="3289300"/>
            <a:chOff x="2007" y="1066"/>
            <a:chExt cx="1892" cy="2072"/>
          </a:xfrm>
        </p:grpSpPr>
        <p:sp>
          <p:nvSpPr>
            <p:cNvPr id="87046" name="Freeform 6"/>
            <p:cNvSpPr/>
            <p:nvPr/>
          </p:nvSpPr>
          <p:spPr bwMode="auto">
            <a:xfrm>
              <a:off x="2007" y="1066"/>
              <a:ext cx="1892" cy="2072"/>
            </a:xfrm>
            <a:custGeom>
              <a:avLst/>
              <a:gdLst/>
              <a:ahLst/>
              <a:cxnLst>
                <a:cxn ang="0">
                  <a:pos x="760" y="329"/>
                </a:cxn>
                <a:cxn ang="0">
                  <a:pos x="733" y="157"/>
                </a:cxn>
                <a:cxn ang="0">
                  <a:pos x="826" y="19"/>
                </a:cxn>
                <a:cxn ang="0">
                  <a:pos x="1038" y="4"/>
                </a:cxn>
                <a:cxn ang="0">
                  <a:pos x="1143" y="85"/>
                </a:cxn>
                <a:cxn ang="0">
                  <a:pos x="1166" y="226"/>
                </a:cxn>
                <a:cxn ang="0">
                  <a:pos x="1146" y="378"/>
                </a:cxn>
                <a:cxn ang="0">
                  <a:pos x="1249" y="468"/>
                </a:cxn>
                <a:cxn ang="0">
                  <a:pos x="1405" y="506"/>
                </a:cxn>
                <a:cxn ang="0">
                  <a:pos x="1470" y="577"/>
                </a:cxn>
                <a:cxn ang="0">
                  <a:pos x="1473" y="677"/>
                </a:cxn>
                <a:cxn ang="0">
                  <a:pos x="1533" y="767"/>
                </a:cxn>
                <a:cxn ang="0">
                  <a:pos x="1657" y="784"/>
                </a:cxn>
                <a:cxn ang="0">
                  <a:pos x="1791" y="777"/>
                </a:cxn>
                <a:cxn ang="0">
                  <a:pos x="1870" y="821"/>
                </a:cxn>
                <a:cxn ang="0">
                  <a:pos x="1890" y="978"/>
                </a:cxn>
                <a:cxn ang="0">
                  <a:pos x="1870" y="1189"/>
                </a:cxn>
                <a:cxn ang="0">
                  <a:pos x="1789" y="1239"/>
                </a:cxn>
                <a:cxn ang="0">
                  <a:pos x="1644" y="1232"/>
                </a:cxn>
                <a:cxn ang="0">
                  <a:pos x="1536" y="1248"/>
                </a:cxn>
                <a:cxn ang="0">
                  <a:pos x="1476" y="1310"/>
                </a:cxn>
                <a:cxn ang="0">
                  <a:pos x="1470" y="1429"/>
                </a:cxn>
                <a:cxn ang="0">
                  <a:pos x="1401" y="1511"/>
                </a:cxn>
                <a:cxn ang="0">
                  <a:pos x="1275" y="1539"/>
                </a:cxn>
                <a:cxn ang="0">
                  <a:pos x="1166" y="1597"/>
                </a:cxn>
                <a:cxn ang="0">
                  <a:pos x="1143" y="1713"/>
                </a:cxn>
                <a:cxn ang="0">
                  <a:pos x="1166" y="1856"/>
                </a:cxn>
                <a:cxn ang="0">
                  <a:pos x="1115" y="1991"/>
                </a:cxn>
                <a:cxn ang="0">
                  <a:pos x="1024" y="2062"/>
                </a:cxn>
                <a:cxn ang="0">
                  <a:pos x="882" y="2069"/>
                </a:cxn>
                <a:cxn ang="0">
                  <a:pos x="776" y="2016"/>
                </a:cxn>
                <a:cxn ang="0">
                  <a:pos x="726" y="1915"/>
                </a:cxn>
                <a:cxn ang="0">
                  <a:pos x="739" y="1795"/>
                </a:cxn>
                <a:cxn ang="0">
                  <a:pos x="747" y="1688"/>
                </a:cxn>
                <a:cxn ang="0">
                  <a:pos x="676" y="1611"/>
                </a:cxn>
                <a:cxn ang="0">
                  <a:pos x="560" y="1582"/>
                </a:cxn>
                <a:cxn ang="0">
                  <a:pos x="448" y="1538"/>
                </a:cxn>
                <a:cxn ang="0">
                  <a:pos x="418" y="1419"/>
                </a:cxn>
                <a:cxn ang="0">
                  <a:pos x="384" y="1320"/>
                </a:cxn>
                <a:cxn ang="0">
                  <a:pos x="272" y="1283"/>
                </a:cxn>
                <a:cxn ang="0">
                  <a:pos x="159" y="1293"/>
                </a:cxn>
                <a:cxn ang="0">
                  <a:pos x="37" y="1263"/>
                </a:cxn>
                <a:cxn ang="0">
                  <a:pos x="1" y="1124"/>
                </a:cxn>
                <a:cxn ang="0">
                  <a:pos x="9" y="925"/>
                </a:cxn>
                <a:cxn ang="0">
                  <a:pos x="46" y="806"/>
                </a:cxn>
                <a:cxn ang="0">
                  <a:pos x="140" y="775"/>
                </a:cxn>
                <a:cxn ang="0">
                  <a:pos x="280" y="786"/>
                </a:cxn>
                <a:cxn ang="0">
                  <a:pos x="403" y="739"/>
                </a:cxn>
                <a:cxn ang="0">
                  <a:pos x="426" y="628"/>
                </a:cxn>
                <a:cxn ang="0">
                  <a:pos x="471" y="519"/>
                </a:cxn>
                <a:cxn ang="0">
                  <a:pos x="602" y="481"/>
                </a:cxn>
              </a:cxnLst>
              <a:rect l="0" t="0" r="r" b="b"/>
              <a:pathLst>
                <a:path w="1892" h="2072">
                  <a:moveTo>
                    <a:pt x="720" y="432"/>
                  </a:moveTo>
                  <a:lnTo>
                    <a:pt x="739" y="409"/>
                  </a:lnTo>
                  <a:lnTo>
                    <a:pt x="753" y="387"/>
                  </a:lnTo>
                  <a:lnTo>
                    <a:pt x="760" y="362"/>
                  </a:lnTo>
                  <a:lnTo>
                    <a:pt x="760" y="329"/>
                  </a:lnTo>
                  <a:lnTo>
                    <a:pt x="751" y="293"/>
                  </a:lnTo>
                  <a:lnTo>
                    <a:pt x="744" y="262"/>
                  </a:lnTo>
                  <a:lnTo>
                    <a:pt x="733" y="223"/>
                  </a:lnTo>
                  <a:lnTo>
                    <a:pt x="729" y="182"/>
                  </a:lnTo>
                  <a:lnTo>
                    <a:pt x="733" y="157"/>
                  </a:lnTo>
                  <a:lnTo>
                    <a:pt x="741" y="126"/>
                  </a:lnTo>
                  <a:lnTo>
                    <a:pt x="755" y="94"/>
                  </a:lnTo>
                  <a:lnTo>
                    <a:pt x="776" y="63"/>
                  </a:lnTo>
                  <a:lnTo>
                    <a:pt x="803" y="38"/>
                  </a:lnTo>
                  <a:lnTo>
                    <a:pt x="826" y="19"/>
                  </a:lnTo>
                  <a:lnTo>
                    <a:pt x="859" y="7"/>
                  </a:lnTo>
                  <a:lnTo>
                    <a:pt x="897" y="1"/>
                  </a:lnTo>
                  <a:lnTo>
                    <a:pt x="938" y="0"/>
                  </a:lnTo>
                  <a:lnTo>
                    <a:pt x="994" y="0"/>
                  </a:lnTo>
                  <a:lnTo>
                    <a:pt x="1038" y="4"/>
                  </a:lnTo>
                  <a:lnTo>
                    <a:pt x="1063" y="13"/>
                  </a:lnTo>
                  <a:lnTo>
                    <a:pt x="1082" y="25"/>
                  </a:lnTo>
                  <a:lnTo>
                    <a:pt x="1103" y="38"/>
                  </a:lnTo>
                  <a:lnTo>
                    <a:pt x="1124" y="59"/>
                  </a:lnTo>
                  <a:lnTo>
                    <a:pt x="1143" y="85"/>
                  </a:lnTo>
                  <a:lnTo>
                    <a:pt x="1158" y="109"/>
                  </a:lnTo>
                  <a:lnTo>
                    <a:pt x="1165" y="129"/>
                  </a:lnTo>
                  <a:lnTo>
                    <a:pt x="1171" y="165"/>
                  </a:lnTo>
                  <a:lnTo>
                    <a:pt x="1171" y="195"/>
                  </a:lnTo>
                  <a:lnTo>
                    <a:pt x="1166" y="226"/>
                  </a:lnTo>
                  <a:lnTo>
                    <a:pt x="1161" y="250"/>
                  </a:lnTo>
                  <a:lnTo>
                    <a:pt x="1153" y="288"/>
                  </a:lnTo>
                  <a:lnTo>
                    <a:pt x="1143" y="328"/>
                  </a:lnTo>
                  <a:lnTo>
                    <a:pt x="1138" y="353"/>
                  </a:lnTo>
                  <a:lnTo>
                    <a:pt x="1146" y="378"/>
                  </a:lnTo>
                  <a:lnTo>
                    <a:pt x="1155" y="396"/>
                  </a:lnTo>
                  <a:lnTo>
                    <a:pt x="1171" y="419"/>
                  </a:lnTo>
                  <a:lnTo>
                    <a:pt x="1194" y="438"/>
                  </a:lnTo>
                  <a:lnTo>
                    <a:pt x="1216" y="454"/>
                  </a:lnTo>
                  <a:lnTo>
                    <a:pt x="1249" y="468"/>
                  </a:lnTo>
                  <a:lnTo>
                    <a:pt x="1281" y="477"/>
                  </a:lnTo>
                  <a:lnTo>
                    <a:pt x="1312" y="484"/>
                  </a:lnTo>
                  <a:lnTo>
                    <a:pt x="1345" y="488"/>
                  </a:lnTo>
                  <a:lnTo>
                    <a:pt x="1378" y="497"/>
                  </a:lnTo>
                  <a:lnTo>
                    <a:pt x="1405" y="506"/>
                  </a:lnTo>
                  <a:lnTo>
                    <a:pt x="1426" y="516"/>
                  </a:lnTo>
                  <a:lnTo>
                    <a:pt x="1442" y="528"/>
                  </a:lnTo>
                  <a:lnTo>
                    <a:pt x="1454" y="541"/>
                  </a:lnTo>
                  <a:lnTo>
                    <a:pt x="1462" y="558"/>
                  </a:lnTo>
                  <a:lnTo>
                    <a:pt x="1470" y="577"/>
                  </a:lnTo>
                  <a:lnTo>
                    <a:pt x="1473" y="594"/>
                  </a:lnTo>
                  <a:lnTo>
                    <a:pt x="1476" y="610"/>
                  </a:lnTo>
                  <a:lnTo>
                    <a:pt x="1476" y="633"/>
                  </a:lnTo>
                  <a:lnTo>
                    <a:pt x="1473" y="658"/>
                  </a:lnTo>
                  <a:lnTo>
                    <a:pt x="1473" y="677"/>
                  </a:lnTo>
                  <a:lnTo>
                    <a:pt x="1477" y="700"/>
                  </a:lnTo>
                  <a:lnTo>
                    <a:pt x="1487" y="721"/>
                  </a:lnTo>
                  <a:lnTo>
                    <a:pt x="1499" y="739"/>
                  </a:lnTo>
                  <a:lnTo>
                    <a:pt x="1514" y="752"/>
                  </a:lnTo>
                  <a:lnTo>
                    <a:pt x="1533" y="767"/>
                  </a:lnTo>
                  <a:lnTo>
                    <a:pt x="1552" y="775"/>
                  </a:lnTo>
                  <a:lnTo>
                    <a:pt x="1582" y="781"/>
                  </a:lnTo>
                  <a:lnTo>
                    <a:pt x="1607" y="784"/>
                  </a:lnTo>
                  <a:lnTo>
                    <a:pt x="1630" y="786"/>
                  </a:lnTo>
                  <a:lnTo>
                    <a:pt x="1657" y="784"/>
                  </a:lnTo>
                  <a:lnTo>
                    <a:pt x="1689" y="781"/>
                  </a:lnTo>
                  <a:lnTo>
                    <a:pt x="1714" y="780"/>
                  </a:lnTo>
                  <a:lnTo>
                    <a:pt x="1739" y="777"/>
                  </a:lnTo>
                  <a:lnTo>
                    <a:pt x="1763" y="775"/>
                  </a:lnTo>
                  <a:lnTo>
                    <a:pt x="1791" y="777"/>
                  </a:lnTo>
                  <a:lnTo>
                    <a:pt x="1806" y="780"/>
                  </a:lnTo>
                  <a:lnTo>
                    <a:pt x="1823" y="784"/>
                  </a:lnTo>
                  <a:lnTo>
                    <a:pt x="1839" y="793"/>
                  </a:lnTo>
                  <a:lnTo>
                    <a:pt x="1857" y="806"/>
                  </a:lnTo>
                  <a:lnTo>
                    <a:pt x="1870" y="821"/>
                  </a:lnTo>
                  <a:lnTo>
                    <a:pt x="1881" y="843"/>
                  </a:lnTo>
                  <a:lnTo>
                    <a:pt x="1885" y="862"/>
                  </a:lnTo>
                  <a:lnTo>
                    <a:pt x="1888" y="886"/>
                  </a:lnTo>
                  <a:lnTo>
                    <a:pt x="1891" y="928"/>
                  </a:lnTo>
                  <a:lnTo>
                    <a:pt x="1890" y="978"/>
                  </a:lnTo>
                  <a:lnTo>
                    <a:pt x="1891" y="1031"/>
                  </a:lnTo>
                  <a:lnTo>
                    <a:pt x="1887" y="1093"/>
                  </a:lnTo>
                  <a:lnTo>
                    <a:pt x="1882" y="1136"/>
                  </a:lnTo>
                  <a:lnTo>
                    <a:pt x="1878" y="1170"/>
                  </a:lnTo>
                  <a:lnTo>
                    <a:pt x="1870" y="1189"/>
                  </a:lnTo>
                  <a:lnTo>
                    <a:pt x="1859" y="1207"/>
                  </a:lnTo>
                  <a:lnTo>
                    <a:pt x="1845" y="1218"/>
                  </a:lnTo>
                  <a:lnTo>
                    <a:pt x="1828" y="1229"/>
                  </a:lnTo>
                  <a:lnTo>
                    <a:pt x="1807" y="1235"/>
                  </a:lnTo>
                  <a:lnTo>
                    <a:pt x="1789" y="1239"/>
                  </a:lnTo>
                  <a:lnTo>
                    <a:pt x="1753" y="1240"/>
                  </a:lnTo>
                  <a:lnTo>
                    <a:pt x="1720" y="1239"/>
                  </a:lnTo>
                  <a:lnTo>
                    <a:pt x="1694" y="1235"/>
                  </a:lnTo>
                  <a:lnTo>
                    <a:pt x="1670" y="1233"/>
                  </a:lnTo>
                  <a:lnTo>
                    <a:pt x="1644" y="1232"/>
                  </a:lnTo>
                  <a:lnTo>
                    <a:pt x="1620" y="1232"/>
                  </a:lnTo>
                  <a:lnTo>
                    <a:pt x="1599" y="1233"/>
                  </a:lnTo>
                  <a:lnTo>
                    <a:pt x="1577" y="1235"/>
                  </a:lnTo>
                  <a:lnTo>
                    <a:pt x="1551" y="1242"/>
                  </a:lnTo>
                  <a:lnTo>
                    <a:pt x="1536" y="1248"/>
                  </a:lnTo>
                  <a:lnTo>
                    <a:pt x="1523" y="1254"/>
                  </a:lnTo>
                  <a:lnTo>
                    <a:pt x="1505" y="1265"/>
                  </a:lnTo>
                  <a:lnTo>
                    <a:pt x="1493" y="1280"/>
                  </a:lnTo>
                  <a:lnTo>
                    <a:pt x="1485" y="1293"/>
                  </a:lnTo>
                  <a:lnTo>
                    <a:pt x="1476" y="1310"/>
                  </a:lnTo>
                  <a:lnTo>
                    <a:pt x="1471" y="1326"/>
                  </a:lnTo>
                  <a:lnTo>
                    <a:pt x="1470" y="1343"/>
                  </a:lnTo>
                  <a:lnTo>
                    <a:pt x="1471" y="1363"/>
                  </a:lnTo>
                  <a:lnTo>
                    <a:pt x="1471" y="1395"/>
                  </a:lnTo>
                  <a:lnTo>
                    <a:pt x="1470" y="1429"/>
                  </a:lnTo>
                  <a:lnTo>
                    <a:pt x="1461" y="1454"/>
                  </a:lnTo>
                  <a:lnTo>
                    <a:pt x="1452" y="1474"/>
                  </a:lnTo>
                  <a:lnTo>
                    <a:pt x="1439" y="1489"/>
                  </a:lnTo>
                  <a:lnTo>
                    <a:pt x="1420" y="1501"/>
                  </a:lnTo>
                  <a:lnTo>
                    <a:pt x="1401" y="1511"/>
                  </a:lnTo>
                  <a:lnTo>
                    <a:pt x="1378" y="1517"/>
                  </a:lnTo>
                  <a:lnTo>
                    <a:pt x="1351" y="1523"/>
                  </a:lnTo>
                  <a:lnTo>
                    <a:pt x="1327" y="1530"/>
                  </a:lnTo>
                  <a:lnTo>
                    <a:pt x="1299" y="1535"/>
                  </a:lnTo>
                  <a:lnTo>
                    <a:pt x="1275" y="1539"/>
                  </a:lnTo>
                  <a:lnTo>
                    <a:pt x="1249" y="1545"/>
                  </a:lnTo>
                  <a:lnTo>
                    <a:pt x="1228" y="1555"/>
                  </a:lnTo>
                  <a:lnTo>
                    <a:pt x="1205" y="1566"/>
                  </a:lnTo>
                  <a:lnTo>
                    <a:pt x="1183" y="1579"/>
                  </a:lnTo>
                  <a:lnTo>
                    <a:pt x="1166" y="1597"/>
                  </a:lnTo>
                  <a:lnTo>
                    <a:pt x="1152" y="1617"/>
                  </a:lnTo>
                  <a:lnTo>
                    <a:pt x="1140" y="1642"/>
                  </a:lnTo>
                  <a:lnTo>
                    <a:pt x="1137" y="1664"/>
                  </a:lnTo>
                  <a:lnTo>
                    <a:pt x="1138" y="1689"/>
                  </a:lnTo>
                  <a:lnTo>
                    <a:pt x="1143" y="1713"/>
                  </a:lnTo>
                  <a:lnTo>
                    <a:pt x="1150" y="1738"/>
                  </a:lnTo>
                  <a:lnTo>
                    <a:pt x="1156" y="1766"/>
                  </a:lnTo>
                  <a:lnTo>
                    <a:pt x="1161" y="1791"/>
                  </a:lnTo>
                  <a:lnTo>
                    <a:pt x="1166" y="1823"/>
                  </a:lnTo>
                  <a:lnTo>
                    <a:pt x="1166" y="1856"/>
                  </a:lnTo>
                  <a:lnTo>
                    <a:pt x="1159" y="1888"/>
                  </a:lnTo>
                  <a:lnTo>
                    <a:pt x="1152" y="1913"/>
                  </a:lnTo>
                  <a:lnTo>
                    <a:pt x="1143" y="1938"/>
                  </a:lnTo>
                  <a:lnTo>
                    <a:pt x="1131" y="1962"/>
                  </a:lnTo>
                  <a:lnTo>
                    <a:pt x="1115" y="1991"/>
                  </a:lnTo>
                  <a:lnTo>
                    <a:pt x="1097" y="2010"/>
                  </a:lnTo>
                  <a:lnTo>
                    <a:pt x="1082" y="2024"/>
                  </a:lnTo>
                  <a:lnTo>
                    <a:pt x="1063" y="2040"/>
                  </a:lnTo>
                  <a:lnTo>
                    <a:pt x="1043" y="2054"/>
                  </a:lnTo>
                  <a:lnTo>
                    <a:pt x="1024" y="2062"/>
                  </a:lnTo>
                  <a:lnTo>
                    <a:pt x="1006" y="2066"/>
                  </a:lnTo>
                  <a:lnTo>
                    <a:pt x="976" y="2069"/>
                  </a:lnTo>
                  <a:lnTo>
                    <a:pt x="943" y="2071"/>
                  </a:lnTo>
                  <a:lnTo>
                    <a:pt x="901" y="2069"/>
                  </a:lnTo>
                  <a:lnTo>
                    <a:pt x="882" y="2069"/>
                  </a:lnTo>
                  <a:lnTo>
                    <a:pt x="857" y="2065"/>
                  </a:lnTo>
                  <a:lnTo>
                    <a:pt x="831" y="2057"/>
                  </a:lnTo>
                  <a:lnTo>
                    <a:pt x="807" y="2044"/>
                  </a:lnTo>
                  <a:lnTo>
                    <a:pt x="792" y="2032"/>
                  </a:lnTo>
                  <a:lnTo>
                    <a:pt x="776" y="2016"/>
                  </a:lnTo>
                  <a:lnTo>
                    <a:pt x="763" y="2001"/>
                  </a:lnTo>
                  <a:lnTo>
                    <a:pt x="750" y="1982"/>
                  </a:lnTo>
                  <a:lnTo>
                    <a:pt x="739" y="1963"/>
                  </a:lnTo>
                  <a:lnTo>
                    <a:pt x="730" y="1940"/>
                  </a:lnTo>
                  <a:lnTo>
                    <a:pt x="726" y="1915"/>
                  </a:lnTo>
                  <a:lnTo>
                    <a:pt x="725" y="1895"/>
                  </a:lnTo>
                  <a:lnTo>
                    <a:pt x="725" y="1869"/>
                  </a:lnTo>
                  <a:lnTo>
                    <a:pt x="726" y="1847"/>
                  </a:lnTo>
                  <a:lnTo>
                    <a:pt x="733" y="1823"/>
                  </a:lnTo>
                  <a:lnTo>
                    <a:pt x="739" y="1795"/>
                  </a:lnTo>
                  <a:lnTo>
                    <a:pt x="747" y="1769"/>
                  </a:lnTo>
                  <a:lnTo>
                    <a:pt x="751" y="1745"/>
                  </a:lnTo>
                  <a:lnTo>
                    <a:pt x="753" y="1723"/>
                  </a:lnTo>
                  <a:lnTo>
                    <a:pt x="751" y="1706"/>
                  </a:lnTo>
                  <a:lnTo>
                    <a:pt x="747" y="1688"/>
                  </a:lnTo>
                  <a:lnTo>
                    <a:pt x="735" y="1666"/>
                  </a:lnTo>
                  <a:lnTo>
                    <a:pt x="723" y="1651"/>
                  </a:lnTo>
                  <a:lnTo>
                    <a:pt x="708" y="1635"/>
                  </a:lnTo>
                  <a:lnTo>
                    <a:pt x="692" y="1623"/>
                  </a:lnTo>
                  <a:lnTo>
                    <a:pt x="676" y="1611"/>
                  </a:lnTo>
                  <a:lnTo>
                    <a:pt x="652" y="1603"/>
                  </a:lnTo>
                  <a:lnTo>
                    <a:pt x="632" y="1597"/>
                  </a:lnTo>
                  <a:lnTo>
                    <a:pt x="605" y="1591"/>
                  </a:lnTo>
                  <a:lnTo>
                    <a:pt x="582" y="1588"/>
                  </a:lnTo>
                  <a:lnTo>
                    <a:pt x="560" y="1582"/>
                  </a:lnTo>
                  <a:lnTo>
                    <a:pt x="533" y="1576"/>
                  </a:lnTo>
                  <a:lnTo>
                    <a:pt x="511" y="1567"/>
                  </a:lnTo>
                  <a:lnTo>
                    <a:pt x="484" y="1560"/>
                  </a:lnTo>
                  <a:lnTo>
                    <a:pt x="464" y="1551"/>
                  </a:lnTo>
                  <a:lnTo>
                    <a:pt x="448" y="1538"/>
                  </a:lnTo>
                  <a:lnTo>
                    <a:pt x="434" y="1520"/>
                  </a:lnTo>
                  <a:lnTo>
                    <a:pt x="426" y="1498"/>
                  </a:lnTo>
                  <a:lnTo>
                    <a:pt x="418" y="1469"/>
                  </a:lnTo>
                  <a:lnTo>
                    <a:pt x="417" y="1445"/>
                  </a:lnTo>
                  <a:lnTo>
                    <a:pt x="418" y="1419"/>
                  </a:lnTo>
                  <a:lnTo>
                    <a:pt x="421" y="1398"/>
                  </a:lnTo>
                  <a:lnTo>
                    <a:pt x="418" y="1373"/>
                  </a:lnTo>
                  <a:lnTo>
                    <a:pt x="411" y="1354"/>
                  </a:lnTo>
                  <a:lnTo>
                    <a:pt x="398" y="1333"/>
                  </a:lnTo>
                  <a:lnTo>
                    <a:pt x="384" y="1320"/>
                  </a:lnTo>
                  <a:lnTo>
                    <a:pt x="368" y="1307"/>
                  </a:lnTo>
                  <a:lnTo>
                    <a:pt x="346" y="1298"/>
                  </a:lnTo>
                  <a:lnTo>
                    <a:pt x="321" y="1289"/>
                  </a:lnTo>
                  <a:lnTo>
                    <a:pt x="294" y="1286"/>
                  </a:lnTo>
                  <a:lnTo>
                    <a:pt x="272" y="1283"/>
                  </a:lnTo>
                  <a:lnTo>
                    <a:pt x="247" y="1283"/>
                  </a:lnTo>
                  <a:lnTo>
                    <a:pt x="225" y="1286"/>
                  </a:lnTo>
                  <a:lnTo>
                    <a:pt x="203" y="1288"/>
                  </a:lnTo>
                  <a:lnTo>
                    <a:pt x="181" y="1291"/>
                  </a:lnTo>
                  <a:lnTo>
                    <a:pt x="159" y="1293"/>
                  </a:lnTo>
                  <a:lnTo>
                    <a:pt x="122" y="1293"/>
                  </a:lnTo>
                  <a:lnTo>
                    <a:pt x="99" y="1292"/>
                  </a:lnTo>
                  <a:lnTo>
                    <a:pt x="74" y="1286"/>
                  </a:lnTo>
                  <a:lnTo>
                    <a:pt x="56" y="1277"/>
                  </a:lnTo>
                  <a:lnTo>
                    <a:pt x="37" y="1263"/>
                  </a:lnTo>
                  <a:lnTo>
                    <a:pt x="23" y="1246"/>
                  </a:lnTo>
                  <a:lnTo>
                    <a:pt x="15" y="1229"/>
                  </a:lnTo>
                  <a:lnTo>
                    <a:pt x="4" y="1195"/>
                  </a:lnTo>
                  <a:lnTo>
                    <a:pt x="3" y="1160"/>
                  </a:lnTo>
                  <a:lnTo>
                    <a:pt x="1" y="1124"/>
                  </a:lnTo>
                  <a:lnTo>
                    <a:pt x="0" y="1080"/>
                  </a:lnTo>
                  <a:lnTo>
                    <a:pt x="3" y="1042"/>
                  </a:lnTo>
                  <a:lnTo>
                    <a:pt x="4" y="1001"/>
                  </a:lnTo>
                  <a:lnTo>
                    <a:pt x="6" y="964"/>
                  </a:lnTo>
                  <a:lnTo>
                    <a:pt x="9" y="925"/>
                  </a:lnTo>
                  <a:lnTo>
                    <a:pt x="13" y="896"/>
                  </a:lnTo>
                  <a:lnTo>
                    <a:pt x="18" y="864"/>
                  </a:lnTo>
                  <a:lnTo>
                    <a:pt x="23" y="839"/>
                  </a:lnTo>
                  <a:lnTo>
                    <a:pt x="32" y="822"/>
                  </a:lnTo>
                  <a:lnTo>
                    <a:pt x="46" y="806"/>
                  </a:lnTo>
                  <a:lnTo>
                    <a:pt x="59" y="796"/>
                  </a:lnTo>
                  <a:lnTo>
                    <a:pt x="77" y="784"/>
                  </a:lnTo>
                  <a:lnTo>
                    <a:pt x="93" y="781"/>
                  </a:lnTo>
                  <a:lnTo>
                    <a:pt x="113" y="777"/>
                  </a:lnTo>
                  <a:lnTo>
                    <a:pt x="140" y="775"/>
                  </a:lnTo>
                  <a:lnTo>
                    <a:pt x="163" y="777"/>
                  </a:lnTo>
                  <a:lnTo>
                    <a:pt x="196" y="781"/>
                  </a:lnTo>
                  <a:lnTo>
                    <a:pt x="224" y="783"/>
                  </a:lnTo>
                  <a:lnTo>
                    <a:pt x="247" y="784"/>
                  </a:lnTo>
                  <a:lnTo>
                    <a:pt x="280" y="786"/>
                  </a:lnTo>
                  <a:lnTo>
                    <a:pt x="314" y="781"/>
                  </a:lnTo>
                  <a:lnTo>
                    <a:pt x="342" y="775"/>
                  </a:lnTo>
                  <a:lnTo>
                    <a:pt x="368" y="765"/>
                  </a:lnTo>
                  <a:lnTo>
                    <a:pt x="386" y="755"/>
                  </a:lnTo>
                  <a:lnTo>
                    <a:pt x="403" y="739"/>
                  </a:lnTo>
                  <a:lnTo>
                    <a:pt x="417" y="718"/>
                  </a:lnTo>
                  <a:lnTo>
                    <a:pt x="426" y="697"/>
                  </a:lnTo>
                  <a:lnTo>
                    <a:pt x="429" y="675"/>
                  </a:lnTo>
                  <a:lnTo>
                    <a:pt x="427" y="659"/>
                  </a:lnTo>
                  <a:lnTo>
                    <a:pt x="426" y="628"/>
                  </a:lnTo>
                  <a:lnTo>
                    <a:pt x="427" y="597"/>
                  </a:lnTo>
                  <a:lnTo>
                    <a:pt x="433" y="574"/>
                  </a:lnTo>
                  <a:lnTo>
                    <a:pt x="440" y="552"/>
                  </a:lnTo>
                  <a:lnTo>
                    <a:pt x="451" y="535"/>
                  </a:lnTo>
                  <a:lnTo>
                    <a:pt x="471" y="519"/>
                  </a:lnTo>
                  <a:lnTo>
                    <a:pt x="493" y="507"/>
                  </a:lnTo>
                  <a:lnTo>
                    <a:pt x="521" y="499"/>
                  </a:lnTo>
                  <a:lnTo>
                    <a:pt x="549" y="491"/>
                  </a:lnTo>
                  <a:lnTo>
                    <a:pt x="573" y="485"/>
                  </a:lnTo>
                  <a:lnTo>
                    <a:pt x="602" y="481"/>
                  </a:lnTo>
                  <a:lnTo>
                    <a:pt x="630" y="475"/>
                  </a:lnTo>
                  <a:lnTo>
                    <a:pt x="663" y="466"/>
                  </a:lnTo>
                  <a:lnTo>
                    <a:pt x="694" y="453"/>
                  </a:lnTo>
                  <a:lnTo>
                    <a:pt x="720" y="432"/>
                  </a:lnTo>
                </a:path>
              </a:pathLst>
            </a:custGeom>
            <a:solidFill>
              <a:srgbClr val="CCFF66"/>
            </a:solidFill>
            <a:ln w="12700" cap="rnd" cmpd="sng">
              <a:solidFill>
                <a:srgbClr val="000000"/>
              </a:solidFill>
              <a:prstDash val="solid"/>
              <a:round/>
            </a:ln>
            <a:effectLst/>
          </p:spPr>
          <p:txBody>
            <a:bodyPr/>
            <a:lstStyle/>
            <a:p>
              <a:endParaRPr lang="zh-CN" altLang="en-US"/>
            </a:p>
          </p:txBody>
        </p:sp>
        <p:sp>
          <p:nvSpPr>
            <p:cNvPr id="87047" name="Rectangle 7"/>
            <p:cNvSpPr>
              <a:spLocks noChangeArrowheads="1"/>
            </p:cNvSpPr>
            <p:nvPr/>
          </p:nvSpPr>
          <p:spPr bwMode="auto">
            <a:xfrm>
              <a:off x="2486" y="1958"/>
              <a:ext cx="1019" cy="288"/>
            </a:xfrm>
            <a:prstGeom prst="rect">
              <a:avLst/>
            </a:prstGeom>
            <a:solidFill>
              <a:srgbClr val="CCFF66"/>
            </a:solidFill>
            <a:ln w="9525">
              <a:noFill/>
              <a:miter lim="800000"/>
            </a:ln>
            <a:effectLst/>
          </p:spPr>
          <p:txBody>
            <a:bodyPr wrap="none" lIns="92075" tIns="46038" rIns="92075" bIns="46038">
              <a:spAutoFit/>
            </a:bodyPr>
            <a:lstStyle/>
            <a:p>
              <a:pPr eaLnBrk="0" hangingPunct="0"/>
              <a:r>
                <a:rPr kumimoji="1" lang="en-US" altLang="zh-CN" sz="2400">
                  <a:solidFill>
                    <a:srgbClr val="FF3300"/>
                  </a:solidFill>
                  <a:effectLst>
                    <a:outerShdw blurRad="38100" dist="38100" dir="2700000" algn="tl">
                      <a:srgbClr val="000000"/>
                    </a:outerShdw>
                  </a:effectLst>
                  <a:ea typeface="楷体_GB2312" pitchFamily="49" charset="-122"/>
                </a:rPr>
                <a:t>Unit testing</a:t>
              </a:r>
            </a:p>
          </p:txBody>
        </p:sp>
      </p:grpSp>
      <p:grpSp>
        <p:nvGrpSpPr>
          <p:cNvPr id="3" name="Group 8"/>
          <p:cNvGrpSpPr/>
          <p:nvPr/>
        </p:nvGrpSpPr>
        <p:grpSpPr bwMode="auto">
          <a:xfrm>
            <a:off x="4757738" y="3813175"/>
            <a:ext cx="2709862" cy="2197100"/>
            <a:chOff x="2952" y="2042"/>
            <a:chExt cx="1707" cy="1384"/>
          </a:xfrm>
        </p:grpSpPr>
        <p:sp>
          <p:nvSpPr>
            <p:cNvPr id="87049" name="Freeform 9"/>
            <p:cNvSpPr/>
            <p:nvPr/>
          </p:nvSpPr>
          <p:spPr bwMode="auto">
            <a:xfrm>
              <a:off x="2952" y="2042"/>
              <a:ext cx="1707" cy="1384"/>
            </a:xfrm>
            <a:custGeom>
              <a:avLst/>
              <a:gdLst/>
              <a:ahLst/>
              <a:cxnLst>
                <a:cxn ang="0">
                  <a:pos x="0" y="1383"/>
                </a:cxn>
                <a:cxn ang="0">
                  <a:pos x="1705" y="0"/>
                </a:cxn>
                <a:cxn ang="0">
                  <a:pos x="1545" y="26"/>
                </a:cxn>
                <a:cxn ang="0">
                  <a:pos x="1550" y="72"/>
                </a:cxn>
                <a:cxn ang="0">
                  <a:pos x="1568" y="133"/>
                </a:cxn>
                <a:cxn ang="0">
                  <a:pos x="1572" y="184"/>
                </a:cxn>
                <a:cxn ang="0">
                  <a:pos x="1562" y="235"/>
                </a:cxn>
                <a:cxn ang="0">
                  <a:pos x="1526" y="279"/>
                </a:cxn>
                <a:cxn ang="0">
                  <a:pos x="1482" y="312"/>
                </a:cxn>
                <a:cxn ang="0">
                  <a:pos x="1429" y="328"/>
                </a:cxn>
                <a:cxn ang="0">
                  <a:pos x="1353" y="326"/>
                </a:cxn>
                <a:cxn ang="0">
                  <a:pos x="1302" y="316"/>
                </a:cxn>
                <a:cxn ang="0">
                  <a:pos x="1252" y="281"/>
                </a:cxn>
                <a:cxn ang="0">
                  <a:pos x="1219" y="238"/>
                </a:cxn>
                <a:cxn ang="0">
                  <a:pos x="1204" y="192"/>
                </a:cxn>
                <a:cxn ang="0">
                  <a:pos x="1207" y="142"/>
                </a:cxn>
                <a:cxn ang="0">
                  <a:pos x="1219" y="97"/>
                </a:cxn>
                <a:cxn ang="0">
                  <a:pos x="1230" y="50"/>
                </a:cxn>
                <a:cxn ang="0">
                  <a:pos x="1224" y="5"/>
                </a:cxn>
                <a:cxn ang="0">
                  <a:pos x="942" y="54"/>
                </a:cxn>
                <a:cxn ang="0">
                  <a:pos x="937" y="116"/>
                </a:cxn>
                <a:cxn ang="0">
                  <a:pos x="934" y="167"/>
                </a:cxn>
                <a:cxn ang="0">
                  <a:pos x="921" y="211"/>
                </a:cxn>
                <a:cxn ang="0">
                  <a:pos x="896" y="241"/>
                </a:cxn>
                <a:cxn ang="0">
                  <a:pos x="861" y="257"/>
                </a:cxn>
                <a:cxn ang="0">
                  <a:pos x="821" y="262"/>
                </a:cxn>
                <a:cxn ang="0">
                  <a:pos x="772" y="259"/>
                </a:cxn>
                <a:cxn ang="0">
                  <a:pos x="728" y="256"/>
                </a:cxn>
                <a:cxn ang="0">
                  <a:pos x="672" y="253"/>
                </a:cxn>
                <a:cxn ang="0">
                  <a:pos x="622" y="259"/>
                </a:cxn>
                <a:cxn ang="0">
                  <a:pos x="576" y="276"/>
                </a:cxn>
                <a:cxn ang="0">
                  <a:pos x="542" y="307"/>
                </a:cxn>
                <a:cxn ang="0">
                  <a:pos x="523" y="345"/>
                </a:cxn>
                <a:cxn ang="0">
                  <a:pos x="523" y="390"/>
                </a:cxn>
                <a:cxn ang="0">
                  <a:pos x="523" y="438"/>
                </a:cxn>
                <a:cxn ang="0">
                  <a:pos x="513" y="478"/>
                </a:cxn>
                <a:cxn ang="0">
                  <a:pos x="492" y="510"/>
                </a:cxn>
                <a:cxn ang="0">
                  <a:pos x="450" y="532"/>
                </a:cxn>
                <a:cxn ang="0">
                  <a:pos x="404" y="546"/>
                </a:cxn>
                <a:cxn ang="0">
                  <a:pos x="350" y="557"/>
                </a:cxn>
                <a:cxn ang="0">
                  <a:pos x="301" y="569"/>
                </a:cxn>
                <a:cxn ang="0">
                  <a:pos x="260" y="585"/>
                </a:cxn>
                <a:cxn ang="0">
                  <a:pos x="229" y="609"/>
                </a:cxn>
                <a:cxn ang="0">
                  <a:pos x="202" y="646"/>
                </a:cxn>
                <a:cxn ang="0">
                  <a:pos x="189" y="691"/>
                </a:cxn>
                <a:cxn ang="0">
                  <a:pos x="195" y="738"/>
                </a:cxn>
                <a:cxn ang="0">
                  <a:pos x="210" y="797"/>
                </a:cxn>
                <a:cxn ang="0">
                  <a:pos x="218" y="847"/>
                </a:cxn>
                <a:cxn ang="0">
                  <a:pos x="216" y="896"/>
                </a:cxn>
                <a:cxn ang="0">
                  <a:pos x="202" y="940"/>
                </a:cxn>
                <a:cxn ang="0">
                  <a:pos x="182" y="984"/>
                </a:cxn>
                <a:cxn ang="0">
                  <a:pos x="148" y="1033"/>
                </a:cxn>
                <a:cxn ang="0">
                  <a:pos x="114" y="1064"/>
                </a:cxn>
                <a:cxn ang="0">
                  <a:pos x="79" y="1083"/>
                </a:cxn>
                <a:cxn ang="0">
                  <a:pos x="26" y="1093"/>
                </a:cxn>
              </a:cxnLst>
              <a:rect l="0" t="0" r="r" b="b"/>
              <a:pathLst>
                <a:path w="1707" h="1384">
                  <a:moveTo>
                    <a:pt x="0" y="1093"/>
                  </a:moveTo>
                  <a:lnTo>
                    <a:pt x="0" y="1383"/>
                  </a:lnTo>
                  <a:lnTo>
                    <a:pt x="1706" y="1383"/>
                  </a:lnTo>
                  <a:lnTo>
                    <a:pt x="1705" y="0"/>
                  </a:lnTo>
                  <a:lnTo>
                    <a:pt x="1553" y="0"/>
                  </a:lnTo>
                  <a:lnTo>
                    <a:pt x="1545" y="26"/>
                  </a:lnTo>
                  <a:lnTo>
                    <a:pt x="1545" y="45"/>
                  </a:lnTo>
                  <a:lnTo>
                    <a:pt x="1550" y="72"/>
                  </a:lnTo>
                  <a:lnTo>
                    <a:pt x="1559" y="100"/>
                  </a:lnTo>
                  <a:lnTo>
                    <a:pt x="1568" y="133"/>
                  </a:lnTo>
                  <a:lnTo>
                    <a:pt x="1572" y="160"/>
                  </a:lnTo>
                  <a:lnTo>
                    <a:pt x="1572" y="184"/>
                  </a:lnTo>
                  <a:lnTo>
                    <a:pt x="1569" y="210"/>
                  </a:lnTo>
                  <a:lnTo>
                    <a:pt x="1562" y="235"/>
                  </a:lnTo>
                  <a:lnTo>
                    <a:pt x="1545" y="259"/>
                  </a:lnTo>
                  <a:lnTo>
                    <a:pt x="1526" y="279"/>
                  </a:lnTo>
                  <a:lnTo>
                    <a:pt x="1506" y="298"/>
                  </a:lnTo>
                  <a:lnTo>
                    <a:pt x="1482" y="312"/>
                  </a:lnTo>
                  <a:lnTo>
                    <a:pt x="1454" y="322"/>
                  </a:lnTo>
                  <a:lnTo>
                    <a:pt x="1429" y="328"/>
                  </a:lnTo>
                  <a:lnTo>
                    <a:pt x="1394" y="329"/>
                  </a:lnTo>
                  <a:lnTo>
                    <a:pt x="1353" y="326"/>
                  </a:lnTo>
                  <a:lnTo>
                    <a:pt x="1326" y="322"/>
                  </a:lnTo>
                  <a:lnTo>
                    <a:pt x="1302" y="316"/>
                  </a:lnTo>
                  <a:lnTo>
                    <a:pt x="1280" y="303"/>
                  </a:lnTo>
                  <a:lnTo>
                    <a:pt x="1252" y="281"/>
                  </a:lnTo>
                  <a:lnTo>
                    <a:pt x="1235" y="260"/>
                  </a:lnTo>
                  <a:lnTo>
                    <a:pt x="1219" y="238"/>
                  </a:lnTo>
                  <a:lnTo>
                    <a:pt x="1210" y="214"/>
                  </a:lnTo>
                  <a:lnTo>
                    <a:pt x="1204" y="192"/>
                  </a:lnTo>
                  <a:lnTo>
                    <a:pt x="1204" y="167"/>
                  </a:lnTo>
                  <a:lnTo>
                    <a:pt x="1207" y="142"/>
                  </a:lnTo>
                  <a:lnTo>
                    <a:pt x="1213" y="119"/>
                  </a:lnTo>
                  <a:lnTo>
                    <a:pt x="1219" y="97"/>
                  </a:lnTo>
                  <a:lnTo>
                    <a:pt x="1226" y="73"/>
                  </a:lnTo>
                  <a:lnTo>
                    <a:pt x="1230" y="50"/>
                  </a:lnTo>
                  <a:lnTo>
                    <a:pt x="1230" y="29"/>
                  </a:lnTo>
                  <a:lnTo>
                    <a:pt x="1224" y="5"/>
                  </a:lnTo>
                  <a:lnTo>
                    <a:pt x="939" y="5"/>
                  </a:lnTo>
                  <a:lnTo>
                    <a:pt x="942" y="54"/>
                  </a:lnTo>
                  <a:lnTo>
                    <a:pt x="939" y="88"/>
                  </a:lnTo>
                  <a:lnTo>
                    <a:pt x="937" y="116"/>
                  </a:lnTo>
                  <a:lnTo>
                    <a:pt x="937" y="141"/>
                  </a:lnTo>
                  <a:lnTo>
                    <a:pt x="934" y="167"/>
                  </a:lnTo>
                  <a:lnTo>
                    <a:pt x="928" y="194"/>
                  </a:lnTo>
                  <a:lnTo>
                    <a:pt x="921" y="211"/>
                  </a:lnTo>
                  <a:lnTo>
                    <a:pt x="911" y="228"/>
                  </a:lnTo>
                  <a:lnTo>
                    <a:pt x="896" y="241"/>
                  </a:lnTo>
                  <a:lnTo>
                    <a:pt x="880" y="251"/>
                  </a:lnTo>
                  <a:lnTo>
                    <a:pt x="861" y="257"/>
                  </a:lnTo>
                  <a:lnTo>
                    <a:pt x="840" y="260"/>
                  </a:lnTo>
                  <a:lnTo>
                    <a:pt x="821" y="262"/>
                  </a:lnTo>
                  <a:lnTo>
                    <a:pt x="796" y="262"/>
                  </a:lnTo>
                  <a:lnTo>
                    <a:pt x="772" y="259"/>
                  </a:lnTo>
                  <a:lnTo>
                    <a:pt x="753" y="257"/>
                  </a:lnTo>
                  <a:lnTo>
                    <a:pt x="728" y="256"/>
                  </a:lnTo>
                  <a:lnTo>
                    <a:pt x="702" y="253"/>
                  </a:lnTo>
                  <a:lnTo>
                    <a:pt x="672" y="253"/>
                  </a:lnTo>
                  <a:lnTo>
                    <a:pt x="647" y="256"/>
                  </a:lnTo>
                  <a:lnTo>
                    <a:pt x="622" y="259"/>
                  </a:lnTo>
                  <a:lnTo>
                    <a:pt x="596" y="266"/>
                  </a:lnTo>
                  <a:lnTo>
                    <a:pt x="576" y="276"/>
                  </a:lnTo>
                  <a:lnTo>
                    <a:pt x="556" y="289"/>
                  </a:lnTo>
                  <a:lnTo>
                    <a:pt x="542" y="307"/>
                  </a:lnTo>
                  <a:lnTo>
                    <a:pt x="529" y="326"/>
                  </a:lnTo>
                  <a:lnTo>
                    <a:pt x="523" y="345"/>
                  </a:lnTo>
                  <a:lnTo>
                    <a:pt x="520" y="367"/>
                  </a:lnTo>
                  <a:lnTo>
                    <a:pt x="523" y="390"/>
                  </a:lnTo>
                  <a:lnTo>
                    <a:pt x="525" y="413"/>
                  </a:lnTo>
                  <a:lnTo>
                    <a:pt x="523" y="438"/>
                  </a:lnTo>
                  <a:lnTo>
                    <a:pt x="519" y="457"/>
                  </a:lnTo>
                  <a:lnTo>
                    <a:pt x="513" y="478"/>
                  </a:lnTo>
                  <a:lnTo>
                    <a:pt x="504" y="497"/>
                  </a:lnTo>
                  <a:lnTo>
                    <a:pt x="492" y="510"/>
                  </a:lnTo>
                  <a:lnTo>
                    <a:pt x="473" y="524"/>
                  </a:lnTo>
                  <a:lnTo>
                    <a:pt x="450" y="532"/>
                  </a:lnTo>
                  <a:lnTo>
                    <a:pt x="426" y="540"/>
                  </a:lnTo>
                  <a:lnTo>
                    <a:pt x="404" y="546"/>
                  </a:lnTo>
                  <a:lnTo>
                    <a:pt x="380" y="551"/>
                  </a:lnTo>
                  <a:lnTo>
                    <a:pt x="350" y="557"/>
                  </a:lnTo>
                  <a:lnTo>
                    <a:pt x="326" y="562"/>
                  </a:lnTo>
                  <a:lnTo>
                    <a:pt x="301" y="569"/>
                  </a:lnTo>
                  <a:lnTo>
                    <a:pt x="280" y="577"/>
                  </a:lnTo>
                  <a:lnTo>
                    <a:pt x="260" y="585"/>
                  </a:lnTo>
                  <a:lnTo>
                    <a:pt x="243" y="597"/>
                  </a:lnTo>
                  <a:lnTo>
                    <a:pt x="229" y="609"/>
                  </a:lnTo>
                  <a:lnTo>
                    <a:pt x="213" y="628"/>
                  </a:lnTo>
                  <a:lnTo>
                    <a:pt x="202" y="646"/>
                  </a:lnTo>
                  <a:lnTo>
                    <a:pt x="193" y="666"/>
                  </a:lnTo>
                  <a:lnTo>
                    <a:pt x="189" y="691"/>
                  </a:lnTo>
                  <a:lnTo>
                    <a:pt x="192" y="715"/>
                  </a:lnTo>
                  <a:lnTo>
                    <a:pt x="195" y="738"/>
                  </a:lnTo>
                  <a:lnTo>
                    <a:pt x="202" y="766"/>
                  </a:lnTo>
                  <a:lnTo>
                    <a:pt x="210" y="797"/>
                  </a:lnTo>
                  <a:lnTo>
                    <a:pt x="216" y="825"/>
                  </a:lnTo>
                  <a:lnTo>
                    <a:pt x="218" y="847"/>
                  </a:lnTo>
                  <a:lnTo>
                    <a:pt x="218" y="868"/>
                  </a:lnTo>
                  <a:lnTo>
                    <a:pt x="216" y="896"/>
                  </a:lnTo>
                  <a:lnTo>
                    <a:pt x="208" y="919"/>
                  </a:lnTo>
                  <a:lnTo>
                    <a:pt x="202" y="940"/>
                  </a:lnTo>
                  <a:lnTo>
                    <a:pt x="193" y="959"/>
                  </a:lnTo>
                  <a:lnTo>
                    <a:pt x="182" y="984"/>
                  </a:lnTo>
                  <a:lnTo>
                    <a:pt x="165" y="1012"/>
                  </a:lnTo>
                  <a:lnTo>
                    <a:pt x="148" y="1033"/>
                  </a:lnTo>
                  <a:lnTo>
                    <a:pt x="130" y="1049"/>
                  </a:lnTo>
                  <a:lnTo>
                    <a:pt x="114" y="1064"/>
                  </a:lnTo>
                  <a:lnTo>
                    <a:pt x="96" y="1075"/>
                  </a:lnTo>
                  <a:lnTo>
                    <a:pt x="79" y="1083"/>
                  </a:lnTo>
                  <a:lnTo>
                    <a:pt x="54" y="1089"/>
                  </a:lnTo>
                  <a:lnTo>
                    <a:pt x="26" y="1093"/>
                  </a:lnTo>
                  <a:lnTo>
                    <a:pt x="0" y="1093"/>
                  </a:lnTo>
                </a:path>
              </a:pathLst>
            </a:custGeom>
            <a:solidFill>
              <a:srgbClr val="00CCFF"/>
            </a:solidFill>
            <a:ln w="12700" cap="rnd" cmpd="sng">
              <a:solidFill>
                <a:srgbClr val="000000"/>
              </a:solidFill>
              <a:prstDash val="solid"/>
              <a:round/>
            </a:ln>
            <a:effectLst/>
          </p:spPr>
          <p:txBody>
            <a:bodyPr/>
            <a:lstStyle/>
            <a:p>
              <a:endParaRPr lang="zh-CN" altLang="en-US"/>
            </a:p>
          </p:txBody>
        </p:sp>
        <p:sp>
          <p:nvSpPr>
            <p:cNvPr id="87050" name="Rectangle 10"/>
            <p:cNvSpPr>
              <a:spLocks noChangeArrowheads="1"/>
            </p:cNvSpPr>
            <p:nvPr/>
          </p:nvSpPr>
          <p:spPr bwMode="auto">
            <a:xfrm>
              <a:off x="3494" y="2726"/>
              <a:ext cx="1061" cy="288"/>
            </a:xfrm>
            <a:prstGeom prst="rect">
              <a:avLst/>
            </a:prstGeom>
            <a:solidFill>
              <a:srgbClr val="00CCFF"/>
            </a:solidFill>
            <a:ln w="9525">
              <a:noFill/>
              <a:miter lim="800000"/>
            </a:ln>
            <a:effectLst/>
          </p:spPr>
          <p:txBody>
            <a:bodyPr wrap="none" lIns="92075" tIns="46038" rIns="92075" bIns="46038">
              <a:spAutoFit/>
            </a:bodyPr>
            <a:lstStyle/>
            <a:p>
              <a:pPr eaLnBrk="0" hangingPunct="0"/>
              <a:r>
                <a:rPr kumimoji="1" lang="en-US" altLang="zh-CN" sz="2400">
                  <a:solidFill>
                    <a:srgbClr val="1CDA2E"/>
                  </a:solidFill>
                  <a:effectLst>
                    <a:outerShdw blurRad="38100" dist="38100" dir="2700000" algn="tl">
                      <a:srgbClr val="000000"/>
                    </a:outerShdw>
                  </a:effectLst>
                  <a:ea typeface="楷体_GB2312" pitchFamily="49" charset="-122"/>
                </a:rPr>
                <a:t>Unit Testing</a:t>
              </a:r>
            </a:p>
          </p:txBody>
        </p:sp>
      </p:grpSp>
      <p:grpSp>
        <p:nvGrpSpPr>
          <p:cNvPr id="4" name="Group 11"/>
          <p:cNvGrpSpPr/>
          <p:nvPr/>
        </p:nvGrpSpPr>
        <p:grpSpPr bwMode="auto">
          <a:xfrm>
            <a:off x="4770438" y="1720850"/>
            <a:ext cx="2697162" cy="2624138"/>
            <a:chOff x="2960" y="724"/>
            <a:chExt cx="1699" cy="1653"/>
          </a:xfrm>
        </p:grpSpPr>
        <p:sp>
          <p:nvSpPr>
            <p:cNvPr id="87052" name="Freeform 12"/>
            <p:cNvSpPr/>
            <p:nvPr/>
          </p:nvSpPr>
          <p:spPr bwMode="auto">
            <a:xfrm>
              <a:off x="2960" y="724"/>
              <a:ext cx="1699" cy="1653"/>
            </a:xfrm>
            <a:custGeom>
              <a:avLst/>
              <a:gdLst/>
              <a:ahLst/>
              <a:cxnLst>
                <a:cxn ang="0">
                  <a:pos x="0" y="0"/>
                </a:cxn>
                <a:cxn ang="0">
                  <a:pos x="1698" y="1319"/>
                </a:cxn>
                <a:cxn ang="0">
                  <a:pos x="1545" y="1331"/>
                </a:cxn>
                <a:cxn ang="0">
                  <a:pos x="1540" y="1360"/>
                </a:cxn>
                <a:cxn ang="0">
                  <a:pos x="1548" y="1397"/>
                </a:cxn>
                <a:cxn ang="0">
                  <a:pos x="1560" y="1441"/>
                </a:cxn>
                <a:cxn ang="0">
                  <a:pos x="1567" y="1484"/>
                </a:cxn>
                <a:cxn ang="0">
                  <a:pos x="1564" y="1524"/>
                </a:cxn>
                <a:cxn ang="0">
                  <a:pos x="1552" y="1563"/>
                </a:cxn>
                <a:cxn ang="0">
                  <a:pos x="1524" y="1596"/>
                </a:cxn>
                <a:cxn ang="0">
                  <a:pos x="1493" y="1622"/>
                </a:cxn>
                <a:cxn ang="0">
                  <a:pos x="1455" y="1640"/>
                </a:cxn>
                <a:cxn ang="0">
                  <a:pos x="1406" y="1650"/>
                </a:cxn>
                <a:cxn ang="0">
                  <a:pos x="1364" y="1652"/>
                </a:cxn>
                <a:cxn ang="0">
                  <a:pos x="1327" y="1647"/>
                </a:cxn>
                <a:cxn ang="0">
                  <a:pos x="1289" y="1635"/>
                </a:cxn>
                <a:cxn ang="0">
                  <a:pos x="1258" y="1615"/>
                </a:cxn>
                <a:cxn ang="0">
                  <a:pos x="1228" y="1584"/>
                </a:cxn>
                <a:cxn ang="0">
                  <a:pos x="1205" y="1550"/>
                </a:cxn>
                <a:cxn ang="0">
                  <a:pos x="1191" y="1503"/>
                </a:cxn>
                <a:cxn ang="0">
                  <a:pos x="1197" y="1456"/>
                </a:cxn>
                <a:cxn ang="0">
                  <a:pos x="1209" y="1409"/>
                </a:cxn>
                <a:cxn ang="0">
                  <a:pos x="1219" y="1362"/>
                </a:cxn>
                <a:cxn ang="0">
                  <a:pos x="1218" y="1340"/>
                </a:cxn>
                <a:cxn ang="0">
                  <a:pos x="931" y="1328"/>
                </a:cxn>
                <a:cxn ang="0">
                  <a:pos x="934" y="1250"/>
                </a:cxn>
                <a:cxn ang="0">
                  <a:pos x="928" y="1198"/>
                </a:cxn>
                <a:cxn ang="0">
                  <a:pos x="916" y="1167"/>
                </a:cxn>
                <a:cxn ang="0">
                  <a:pos x="892" y="1142"/>
                </a:cxn>
                <a:cxn ang="0">
                  <a:pos x="860" y="1126"/>
                </a:cxn>
                <a:cxn ang="0">
                  <a:pos x="820" y="1122"/>
                </a:cxn>
                <a:cxn ang="0">
                  <a:pos x="763" y="1125"/>
                </a:cxn>
                <a:cxn ang="0">
                  <a:pos x="708" y="1129"/>
                </a:cxn>
                <a:cxn ang="0">
                  <a:pos x="652" y="1129"/>
                </a:cxn>
                <a:cxn ang="0">
                  <a:pos x="596" y="1119"/>
                </a:cxn>
                <a:cxn ang="0">
                  <a:pos x="554" y="1094"/>
                </a:cxn>
                <a:cxn ang="0">
                  <a:pos x="529" y="1060"/>
                </a:cxn>
                <a:cxn ang="0">
                  <a:pos x="518" y="1014"/>
                </a:cxn>
                <a:cxn ang="0">
                  <a:pos x="520" y="963"/>
                </a:cxn>
                <a:cxn ang="0">
                  <a:pos x="512" y="916"/>
                </a:cxn>
                <a:cxn ang="0">
                  <a:pos x="501" y="886"/>
                </a:cxn>
                <a:cxn ang="0">
                  <a:pos x="483" y="867"/>
                </a:cxn>
                <a:cxn ang="0">
                  <a:pos x="442" y="848"/>
                </a:cxn>
                <a:cxn ang="0">
                  <a:pos x="387" y="833"/>
                </a:cxn>
                <a:cxn ang="0">
                  <a:pos x="327" y="823"/>
                </a:cxn>
                <a:cxn ang="0">
                  <a:pos x="281" y="808"/>
                </a:cxn>
                <a:cxn ang="0">
                  <a:pos x="241" y="786"/>
                </a:cxn>
                <a:cxn ang="0">
                  <a:pos x="209" y="755"/>
                </a:cxn>
                <a:cxn ang="0">
                  <a:pos x="188" y="717"/>
                </a:cxn>
                <a:cxn ang="0">
                  <a:pos x="185" y="674"/>
                </a:cxn>
                <a:cxn ang="0">
                  <a:pos x="197" y="627"/>
                </a:cxn>
                <a:cxn ang="0">
                  <a:pos x="208" y="574"/>
                </a:cxn>
                <a:cxn ang="0">
                  <a:pos x="216" y="524"/>
                </a:cxn>
                <a:cxn ang="0">
                  <a:pos x="208" y="474"/>
                </a:cxn>
                <a:cxn ang="0">
                  <a:pos x="187" y="429"/>
                </a:cxn>
                <a:cxn ang="0">
                  <a:pos x="166" y="401"/>
                </a:cxn>
                <a:cxn ang="0">
                  <a:pos x="140" y="376"/>
                </a:cxn>
                <a:cxn ang="0">
                  <a:pos x="109" y="358"/>
                </a:cxn>
                <a:cxn ang="0">
                  <a:pos x="69" y="346"/>
                </a:cxn>
                <a:cxn ang="0">
                  <a:pos x="22" y="345"/>
                </a:cxn>
              </a:cxnLst>
              <a:rect l="0" t="0" r="r" b="b"/>
              <a:pathLst>
                <a:path w="1699" h="1653">
                  <a:moveTo>
                    <a:pt x="0" y="345"/>
                  </a:moveTo>
                  <a:lnTo>
                    <a:pt x="0" y="0"/>
                  </a:lnTo>
                  <a:lnTo>
                    <a:pt x="1697" y="0"/>
                  </a:lnTo>
                  <a:lnTo>
                    <a:pt x="1698" y="1319"/>
                  </a:lnTo>
                  <a:lnTo>
                    <a:pt x="1551" y="1319"/>
                  </a:lnTo>
                  <a:lnTo>
                    <a:pt x="1545" y="1331"/>
                  </a:lnTo>
                  <a:lnTo>
                    <a:pt x="1540" y="1347"/>
                  </a:lnTo>
                  <a:lnTo>
                    <a:pt x="1540" y="1360"/>
                  </a:lnTo>
                  <a:lnTo>
                    <a:pt x="1542" y="1376"/>
                  </a:lnTo>
                  <a:lnTo>
                    <a:pt x="1548" y="1397"/>
                  </a:lnTo>
                  <a:lnTo>
                    <a:pt x="1554" y="1423"/>
                  </a:lnTo>
                  <a:lnTo>
                    <a:pt x="1560" y="1441"/>
                  </a:lnTo>
                  <a:lnTo>
                    <a:pt x="1564" y="1463"/>
                  </a:lnTo>
                  <a:lnTo>
                    <a:pt x="1567" y="1484"/>
                  </a:lnTo>
                  <a:lnTo>
                    <a:pt x="1567" y="1504"/>
                  </a:lnTo>
                  <a:lnTo>
                    <a:pt x="1564" y="1524"/>
                  </a:lnTo>
                  <a:lnTo>
                    <a:pt x="1560" y="1544"/>
                  </a:lnTo>
                  <a:lnTo>
                    <a:pt x="1552" y="1563"/>
                  </a:lnTo>
                  <a:lnTo>
                    <a:pt x="1540" y="1578"/>
                  </a:lnTo>
                  <a:lnTo>
                    <a:pt x="1524" y="1596"/>
                  </a:lnTo>
                  <a:lnTo>
                    <a:pt x="1508" y="1609"/>
                  </a:lnTo>
                  <a:lnTo>
                    <a:pt x="1493" y="1622"/>
                  </a:lnTo>
                  <a:lnTo>
                    <a:pt x="1476" y="1633"/>
                  </a:lnTo>
                  <a:lnTo>
                    <a:pt x="1455" y="1640"/>
                  </a:lnTo>
                  <a:lnTo>
                    <a:pt x="1430" y="1647"/>
                  </a:lnTo>
                  <a:lnTo>
                    <a:pt x="1406" y="1650"/>
                  </a:lnTo>
                  <a:lnTo>
                    <a:pt x="1386" y="1652"/>
                  </a:lnTo>
                  <a:lnTo>
                    <a:pt x="1364" y="1652"/>
                  </a:lnTo>
                  <a:lnTo>
                    <a:pt x="1343" y="1650"/>
                  </a:lnTo>
                  <a:lnTo>
                    <a:pt x="1327" y="1647"/>
                  </a:lnTo>
                  <a:lnTo>
                    <a:pt x="1308" y="1641"/>
                  </a:lnTo>
                  <a:lnTo>
                    <a:pt x="1289" y="1635"/>
                  </a:lnTo>
                  <a:lnTo>
                    <a:pt x="1274" y="1627"/>
                  </a:lnTo>
                  <a:lnTo>
                    <a:pt x="1258" y="1615"/>
                  </a:lnTo>
                  <a:lnTo>
                    <a:pt x="1243" y="1600"/>
                  </a:lnTo>
                  <a:lnTo>
                    <a:pt x="1228" y="1584"/>
                  </a:lnTo>
                  <a:lnTo>
                    <a:pt x="1215" y="1568"/>
                  </a:lnTo>
                  <a:lnTo>
                    <a:pt x="1205" y="1550"/>
                  </a:lnTo>
                  <a:lnTo>
                    <a:pt x="1197" y="1528"/>
                  </a:lnTo>
                  <a:lnTo>
                    <a:pt x="1191" y="1503"/>
                  </a:lnTo>
                  <a:lnTo>
                    <a:pt x="1191" y="1479"/>
                  </a:lnTo>
                  <a:lnTo>
                    <a:pt x="1197" y="1456"/>
                  </a:lnTo>
                  <a:lnTo>
                    <a:pt x="1203" y="1432"/>
                  </a:lnTo>
                  <a:lnTo>
                    <a:pt x="1209" y="1409"/>
                  </a:lnTo>
                  <a:lnTo>
                    <a:pt x="1216" y="1382"/>
                  </a:lnTo>
                  <a:lnTo>
                    <a:pt x="1219" y="1362"/>
                  </a:lnTo>
                  <a:lnTo>
                    <a:pt x="1219" y="1350"/>
                  </a:lnTo>
                  <a:lnTo>
                    <a:pt x="1218" y="1340"/>
                  </a:lnTo>
                  <a:lnTo>
                    <a:pt x="1213" y="1328"/>
                  </a:lnTo>
                  <a:lnTo>
                    <a:pt x="931" y="1328"/>
                  </a:lnTo>
                  <a:lnTo>
                    <a:pt x="935" y="1278"/>
                  </a:lnTo>
                  <a:lnTo>
                    <a:pt x="934" y="1250"/>
                  </a:lnTo>
                  <a:lnTo>
                    <a:pt x="931" y="1223"/>
                  </a:lnTo>
                  <a:lnTo>
                    <a:pt x="928" y="1198"/>
                  </a:lnTo>
                  <a:lnTo>
                    <a:pt x="923" y="1182"/>
                  </a:lnTo>
                  <a:lnTo>
                    <a:pt x="916" y="1167"/>
                  </a:lnTo>
                  <a:lnTo>
                    <a:pt x="907" y="1154"/>
                  </a:lnTo>
                  <a:lnTo>
                    <a:pt x="892" y="1142"/>
                  </a:lnTo>
                  <a:lnTo>
                    <a:pt x="876" y="1132"/>
                  </a:lnTo>
                  <a:lnTo>
                    <a:pt x="860" y="1126"/>
                  </a:lnTo>
                  <a:lnTo>
                    <a:pt x="845" y="1123"/>
                  </a:lnTo>
                  <a:lnTo>
                    <a:pt x="820" y="1122"/>
                  </a:lnTo>
                  <a:lnTo>
                    <a:pt x="791" y="1122"/>
                  </a:lnTo>
                  <a:lnTo>
                    <a:pt x="763" y="1125"/>
                  </a:lnTo>
                  <a:lnTo>
                    <a:pt x="732" y="1126"/>
                  </a:lnTo>
                  <a:lnTo>
                    <a:pt x="708" y="1129"/>
                  </a:lnTo>
                  <a:lnTo>
                    <a:pt x="677" y="1131"/>
                  </a:lnTo>
                  <a:lnTo>
                    <a:pt x="652" y="1129"/>
                  </a:lnTo>
                  <a:lnTo>
                    <a:pt x="630" y="1126"/>
                  </a:lnTo>
                  <a:lnTo>
                    <a:pt x="596" y="1119"/>
                  </a:lnTo>
                  <a:lnTo>
                    <a:pt x="574" y="1109"/>
                  </a:lnTo>
                  <a:lnTo>
                    <a:pt x="554" y="1094"/>
                  </a:lnTo>
                  <a:lnTo>
                    <a:pt x="540" y="1078"/>
                  </a:lnTo>
                  <a:lnTo>
                    <a:pt x="529" y="1060"/>
                  </a:lnTo>
                  <a:lnTo>
                    <a:pt x="520" y="1038"/>
                  </a:lnTo>
                  <a:lnTo>
                    <a:pt x="518" y="1014"/>
                  </a:lnTo>
                  <a:lnTo>
                    <a:pt x="518" y="985"/>
                  </a:lnTo>
                  <a:lnTo>
                    <a:pt x="520" y="963"/>
                  </a:lnTo>
                  <a:lnTo>
                    <a:pt x="518" y="941"/>
                  </a:lnTo>
                  <a:lnTo>
                    <a:pt x="512" y="916"/>
                  </a:lnTo>
                  <a:lnTo>
                    <a:pt x="508" y="901"/>
                  </a:lnTo>
                  <a:lnTo>
                    <a:pt x="501" y="886"/>
                  </a:lnTo>
                  <a:lnTo>
                    <a:pt x="492" y="876"/>
                  </a:lnTo>
                  <a:lnTo>
                    <a:pt x="483" y="867"/>
                  </a:lnTo>
                  <a:lnTo>
                    <a:pt x="464" y="858"/>
                  </a:lnTo>
                  <a:lnTo>
                    <a:pt x="442" y="848"/>
                  </a:lnTo>
                  <a:lnTo>
                    <a:pt x="417" y="841"/>
                  </a:lnTo>
                  <a:lnTo>
                    <a:pt x="387" y="833"/>
                  </a:lnTo>
                  <a:lnTo>
                    <a:pt x="358" y="827"/>
                  </a:lnTo>
                  <a:lnTo>
                    <a:pt x="327" y="823"/>
                  </a:lnTo>
                  <a:lnTo>
                    <a:pt x="305" y="816"/>
                  </a:lnTo>
                  <a:lnTo>
                    <a:pt x="281" y="808"/>
                  </a:lnTo>
                  <a:lnTo>
                    <a:pt x="258" y="799"/>
                  </a:lnTo>
                  <a:lnTo>
                    <a:pt x="241" y="786"/>
                  </a:lnTo>
                  <a:lnTo>
                    <a:pt x="222" y="770"/>
                  </a:lnTo>
                  <a:lnTo>
                    <a:pt x="209" y="755"/>
                  </a:lnTo>
                  <a:lnTo>
                    <a:pt x="197" y="738"/>
                  </a:lnTo>
                  <a:lnTo>
                    <a:pt x="188" y="717"/>
                  </a:lnTo>
                  <a:lnTo>
                    <a:pt x="185" y="695"/>
                  </a:lnTo>
                  <a:lnTo>
                    <a:pt x="185" y="674"/>
                  </a:lnTo>
                  <a:lnTo>
                    <a:pt x="190" y="655"/>
                  </a:lnTo>
                  <a:lnTo>
                    <a:pt x="197" y="627"/>
                  </a:lnTo>
                  <a:lnTo>
                    <a:pt x="205" y="599"/>
                  </a:lnTo>
                  <a:lnTo>
                    <a:pt x="208" y="574"/>
                  </a:lnTo>
                  <a:lnTo>
                    <a:pt x="213" y="549"/>
                  </a:lnTo>
                  <a:lnTo>
                    <a:pt x="216" y="524"/>
                  </a:lnTo>
                  <a:lnTo>
                    <a:pt x="213" y="498"/>
                  </a:lnTo>
                  <a:lnTo>
                    <a:pt x="208" y="474"/>
                  </a:lnTo>
                  <a:lnTo>
                    <a:pt x="199" y="451"/>
                  </a:lnTo>
                  <a:lnTo>
                    <a:pt x="187" y="429"/>
                  </a:lnTo>
                  <a:lnTo>
                    <a:pt x="174" y="411"/>
                  </a:lnTo>
                  <a:lnTo>
                    <a:pt x="166" y="401"/>
                  </a:lnTo>
                  <a:lnTo>
                    <a:pt x="153" y="387"/>
                  </a:lnTo>
                  <a:lnTo>
                    <a:pt x="140" y="376"/>
                  </a:lnTo>
                  <a:lnTo>
                    <a:pt x="127" y="367"/>
                  </a:lnTo>
                  <a:lnTo>
                    <a:pt x="109" y="358"/>
                  </a:lnTo>
                  <a:lnTo>
                    <a:pt x="91" y="352"/>
                  </a:lnTo>
                  <a:lnTo>
                    <a:pt x="69" y="346"/>
                  </a:lnTo>
                  <a:lnTo>
                    <a:pt x="44" y="345"/>
                  </a:lnTo>
                  <a:lnTo>
                    <a:pt x="22" y="345"/>
                  </a:lnTo>
                  <a:lnTo>
                    <a:pt x="0" y="345"/>
                  </a:lnTo>
                </a:path>
              </a:pathLst>
            </a:custGeom>
            <a:solidFill>
              <a:srgbClr val="CC99FF"/>
            </a:solidFill>
            <a:ln w="12700" cap="rnd" cmpd="sng">
              <a:solidFill>
                <a:srgbClr val="000000"/>
              </a:solidFill>
              <a:prstDash val="solid"/>
              <a:round/>
            </a:ln>
            <a:effectLst/>
          </p:spPr>
          <p:txBody>
            <a:bodyPr/>
            <a:lstStyle/>
            <a:p>
              <a:endParaRPr lang="zh-CN" altLang="en-US"/>
            </a:p>
          </p:txBody>
        </p:sp>
        <p:sp>
          <p:nvSpPr>
            <p:cNvPr id="87053" name="Rectangle 13"/>
            <p:cNvSpPr>
              <a:spLocks noChangeArrowheads="1"/>
            </p:cNvSpPr>
            <p:nvPr/>
          </p:nvSpPr>
          <p:spPr bwMode="auto">
            <a:xfrm>
              <a:off x="3446" y="1190"/>
              <a:ext cx="1061" cy="288"/>
            </a:xfrm>
            <a:prstGeom prst="rect">
              <a:avLst/>
            </a:prstGeom>
            <a:solidFill>
              <a:srgbClr val="CC99FF"/>
            </a:solidFill>
            <a:ln w="9525">
              <a:noFill/>
              <a:miter lim="800000"/>
            </a:ln>
            <a:effectLst/>
          </p:spPr>
          <p:txBody>
            <a:bodyPr wrap="none" lIns="92075" tIns="46038" rIns="92075" bIns="46038">
              <a:spAutoFit/>
            </a:bodyPr>
            <a:lstStyle/>
            <a:p>
              <a:pPr eaLnBrk="0" hangingPunct="0"/>
              <a:r>
                <a:rPr kumimoji="1" lang="en-US" altLang="zh-CN" sz="2400">
                  <a:solidFill>
                    <a:schemeClr val="bg1"/>
                  </a:solidFill>
                  <a:effectLst>
                    <a:outerShdw blurRad="38100" dist="38100" dir="2700000" algn="tl">
                      <a:srgbClr val="000000"/>
                    </a:outerShdw>
                  </a:effectLst>
                  <a:ea typeface="楷体_GB2312" pitchFamily="49" charset="-122"/>
                </a:rPr>
                <a:t>Unit Testing</a:t>
              </a:r>
            </a:p>
          </p:txBody>
        </p:sp>
      </p:grpSp>
      <p:grpSp>
        <p:nvGrpSpPr>
          <p:cNvPr id="5" name="Group 14"/>
          <p:cNvGrpSpPr/>
          <p:nvPr/>
        </p:nvGrpSpPr>
        <p:grpSpPr bwMode="auto">
          <a:xfrm>
            <a:off x="2062163" y="3387725"/>
            <a:ext cx="2697162" cy="2622550"/>
            <a:chOff x="1254" y="1774"/>
            <a:chExt cx="1699" cy="1652"/>
          </a:xfrm>
        </p:grpSpPr>
        <p:sp>
          <p:nvSpPr>
            <p:cNvPr id="87055" name="Freeform 15"/>
            <p:cNvSpPr/>
            <p:nvPr/>
          </p:nvSpPr>
          <p:spPr bwMode="auto">
            <a:xfrm>
              <a:off x="1254" y="1774"/>
              <a:ext cx="1699" cy="1652"/>
            </a:xfrm>
            <a:custGeom>
              <a:avLst/>
              <a:gdLst/>
              <a:ahLst/>
              <a:cxnLst>
                <a:cxn ang="0">
                  <a:pos x="1698" y="1651"/>
                </a:cxn>
                <a:cxn ang="0">
                  <a:pos x="0" y="332"/>
                </a:cxn>
                <a:cxn ang="0">
                  <a:pos x="153" y="321"/>
                </a:cxn>
                <a:cxn ang="0">
                  <a:pos x="158" y="291"/>
                </a:cxn>
                <a:cxn ang="0">
                  <a:pos x="151" y="254"/>
                </a:cxn>
                <a:cxn ang="0">
                  <a:pos x="139" y="210"/>
                </a:cxn>
                <a:cxn ang="0">
                  <a:pos x="131" y="167"/>
                </a:cxn>
                <a:cxn ang="0">
                  <a:pos x="133" y="128"/>
                </a:cxn>
                <a:cxn ang="0">
                  <a:pos x="146" y="88"/>
                </a:cxn>
                <a:cxn ang="0">
                  <a:pos x="174" y="56"/>
                </a:cxn>
                <a:cxn ang="0">
                  <a:pos x="205" y="29"/>
                </a:cxn>
                <a:cxn ang="0">
                  <a:pos x="243" y="10"/>
                </a:cxn>
                <a:cxn ang="0">
                  <a:pos x="292" y="1"/>
                </a:cxn>
                <a:cxn ang="0">
                  <a:pos x="335" y="0"/>
                </a:cxn>
                <a:cxn ang="0">
                  <a:pos x="371" y="4"/>
                </a:cxn>
                <a:cxn ang="0">
                  <a:pos x="410" y="16"/>
                </a:cxn>
                <a:cxn ang="0">
                  <a:pos x="441" y="36"/>
                </a:cxn>
                <a:cxn ang="0">
                  <a:pos x="470" y="67"/>
                </a:cxn>
                <a:cxn ang="0">
                  <a:pos x="494" y="101"/>
                </a:cxn>
                <a:cxn ang="0">
                  <a:pos x="507" y="148"/>
                </a:cxn>
                <a:cxn ang="0">
                  <a:pos x="501" y="195"/>
                </a:cxn>
                <a:cxn ang="0">
                  <a:pos x="489" y="243"/>
                </a:cxn>
                <a:cxn ang="0">
                  <a:pos x="478" y="290"/>
                </a:cxn>
                <a:cxn ang="0">
                  <a:pos x="480" y="312"/>
                </a:cxn>
                <a:cxn ang="0">
                  <a:pos x="766" y="323"/>
                </a:cxn>
                <a:cxn ang="0">
                  <a:pos x="759" y="410"/>
                </a:cxn>
                <a:cxn ang="0">
                  <a:pos x="762" y="462"/>
                </a:cxn>
                <a:cxn ang="0">
                  <a:pos x="769" y="515"/>
                </a:cxn>
                <a:cxn ang="0">
                  <a:pos x="788" y="547"/>
                </a:cxn>
                <a:cxn ang="0">
                  <a:pos x="819" y="571"/>
                </a:cxn>
                <a:cxn ang="0">
                  <a:pos x="857" y="581"/>
                </a:cxn>
                <a:cxn ang="0">
                  <a:pos x="902" y="583"/>
                </a:cxn>
                <a:cxn ang="0">
                  <a:pos x="944" y="578"/>
                </a:cxn>
                <a:cxn ang="0">
                  <a:pos x="997" y="572"/>
                </a:cxn>
                <a:cxn ang="0">
                  <a:pos x="1052" y="575"/>
                </a:cxn>
                <a:cxn ang="0">
                  <a:pos x="1102" y="588"/>
                </a:cxn>
                <a:cxn ang="0">
                  <a:pos x="1143" y="612"/>
                </a:cxn>
                <a:cxn ang="0">
                  <a:pos x="1168" y="647"/>
                </a:cxn>
                <a:cxn ang="0">
                  <a:pos x="1179" y="688"/>
                </a:cxn>
                <a:cxn ang="0">
                  <a:pos x="1174" y="736"/>
                </a:cxn>
                <a:cxn ang="0">
                  <a:pos x="1179" y="780"/>
                </a:cxn>
                <a:cxn ang="0">
                  <a:pos x="1195" y="818"/>
                </a:cxn>
                <a:cxn ang="0">
                  <a:pos x="1224" y="845"/>
                </a:cxn>
                <a:cxn ang="0">
                  <a:pos x="1273" y="861"/>
                </a:cxn>
                <a:cxn ang="0">
                  <a:pos x="1318" y="872"/>
                </a:cxn>
                <a:cxn ang="0">
                  <a:pos x="1373" y="883"/>
                </a:cxn>
                <a:cxn ang="0">
                  <a:pos x="1419" y="897"/>
                </a:cxn>
                <a:cxn ang="0">
                  <a:pos x="1455" y="918"/>
                </a:cxn>
                <a:cxn ang="0">
                  <a:pos x="1486" y="949"/>
                </a:cxn>
                <a:cxn ang="0">
                  <a:pos x="1506" y="986"/>
                </a:cxn>
                <a:cxn ang="0">
                  <a:pos x="1507" y="1037"/>
                </a:cxn>
                <a:cxn ang="0">
                  <a:pos x="1497" y="1087"/>
                </a:cxn>
                <a:cxn ang="0">
                  <a:pos x="1482" y="1146"/>
                </a:cxn>
                <a:cxn ang="0">
                  <a:pos x="1479" y="1189"/>
                </a:cxn>
                <a:cxn ang="0">
                  <a:pos x="1489" y="1240"/>
                </a:cxn>
                <a:cxn ang="0">
                  <a:pos x="1508" y="1276"/>
                </a:cxn>
                <a:cxn ang="0">
                  <a:pos x="1539" y="1314"/>
                </a:cxn>
                <a:cxn ang="0">
                  <a:pos x="1581" y="1343"/>
                </a:cxn>
                <a:cxn ang="0">
                  <a:pos x="1623" y="1357"/>
                </a:cxn>
                <a:cxn ang="0">
                  <a:pos x="1672" y="1361"/>
                </a:cxn>
              </a:cxnLst>
              <a:rect l="0" t="0" r="r" b="b"/>
              <a:pathLst>
                <a:path w="1699" h="1652">
                  <a:moveTo>
                    <a:pt x="1698" y="1360"/>
                  </a:moveTo>
                  <a:lnTo>
                    <a:pt x="1698" y="1651"/>
                  </a:lnTo>
                  <a:lnTo>
                    <a:pt x="2" y="1651"/>
                  </a:lnTo>
                  <a:lnTo>
                    <a:pt x="0" y="332"/>
                  </a:lnTo>
                  <a:lnTo>
                    <a:pt x="148" y="332"/>
                  </a:lnTo>
                  <a:lnTo>
                    <a:pt x="153" y="321"/>
                  </a:lnTo>
                  <a:lnTo>
                    <a:pt x="158" y="304"/>
                  </a:lnTo>
                  <a:lnTo>
                    <a:pt x="158" y="291"/>
                  </a:lnTo>
                  <a:lnTo>
                    <a:pt x="156" y="275"/>
                  </a:lnTo>
                  <a:lnTo>
                    <a:pt x="151" y="254"/>
                  </a:lnTo>
                  <a:lnTo>
                    <a:pt x="145" y="228"/>
                  </a:lnTo>
                  <a:lnTo>
                    <a:pt x="139" y="210"/>
                  </a:lnTo>
                  <a:lnTo>
                    <a:pt x="133" y="188"/>
                  </a:lnTo>
                  <a:lnTo>
                    <a:pt x="131" y="167"/>
                  </a:lnTo>
                  <a:lnTo>
                    <a:pt x="131" y="147"/>
                  </a:lnTo>
                  <a:lnTo>
                    <a:pt x="133" y="128"/>
                  </a:lnTo>
                  <a:lnTo>
                    <a:pt x="139" y="107"/>
                  </a:lnTo>
                  <a:lnTo>
                    <a:pt x="146" y="88"/>
                  </a:lnTo>
                  <a:lnTo>
                    <a:pt x="158" y="73"/>
                  </a:lnTo>
                  <a:lnTo>
                    <a:pt x="174" y="56"/>
                  </a:lnTo>
                  <a:lnTo>
                    <a:pt x="189" y="42"/>
                  </a:lnTo>
                  <a:lnTo>
                    <a:pt x="205" y="29"/>
                  </a:lnTo>
                  <a:lnTo>
                    <a:pt x="223" y="19"/>
                  </a:lnTo>
                  <a:lnTo>
                    <a:pt x="243" y="10"/>
                  </a:lnTo>
                  <a:lnTo>
                    <a:pt x="267" y="4"/>
                  </a:lnTo>
                  <a:lnTo>
                    <a:pt x="292" y="1"/>
                  </a:lnTo>
                  <a:lnTo>
                    <a:pt x="313" y="0"/>
                  </a:lnTo>
                  <a:lnTo>
                    <a:pt x="335" y="0"/>
                  </a:lnTo>
                  <a:lnTo>
                    <a:pt x="355" y="1"/>
                  </a:lnTo>
                  <a:lnTo>
                    <a:pt x="371" y="4"/>
                  </a:lnTo>
                  <a:lnTo>
                    <a:pt x="391" y="10"/>
                  </a:lnTo>
                  <a:lnTo>
                    <a:pt x="410" y="16"/>
                  </a:lnTo>
                  <a:lnTo>
                    <a:pt x="424" y="25"/>
                  </a:lnTo>
                  <a:lnTo>
                    <a:pt x="441" y="36"/>
                  </a:lnTo>
                  <a:lnTo>
                    <a:pt x="455" y="51"/>
                  </a:lnTo>
                  <a:lnTo>
                    <a:pt x="470" y="67"/>
                  </a:lnTo>
                  <a:lnTo>
                    <a:pt x="483" y="84"/>
                  </a:lnTo>
                  <a:lnTo>
                    <a:pt x="494" y="101"/>
                  </a:lnTo>
                  <a:lnTo>
                    <a:pt x="501" y="123"/>
                  </a:lnTo>
                  <a:lnTo>
                    <a:pt x="507" y="148"/>
                  </a:lnTo>
                  <a:lnTo>
                    <a:pt x="507" y="172"/>
                  </a:lnTo>
                  <a:lnTo>
                    <a:pt x="501" y="195"/>
                  </a:lnTo>
                  <a:lnTo>
                    <a:pt x="495" y="219"/>
                  </a:lnTo>
                  <a:lnTo>
                    <a:pt x="489" y="243"/>
                  </a:lnTo>
                  <a:lnTo>
                    <a:pt x="482" y="269"/>
                  </a:lnTo>
                  <a:lnTo>
                    <a:pt x="478" y="290"/>
                  </a:lnTo>
                  <a:lnTo>
                    <a:pt x="478" y="301"/>
                  </a:lnTo>
                  <a:lnTo>
                    <a:pt x="480" y="312"/>
                  </a:lnTo>
                  <a:lnTo>
                    <a:pt x="485" y="323"/>
                  </a:lnTo>
                  <a:lnTo>
                    <a:pt x="766" y="323"/>
                  </a:lnTo>
                  <a:lnTo>
                    <a:pt x="760" y="378"/>
                  </a:lnTo>
                  <a:lnTo>
                    <a:pt x="759" y="410"/>
                  </a:lnTo>
                  <a:lnTo>
                    <a:pt x="760" y="437"/>
                  </a:lnTo>
                  <a:lnTo>
                    <a:pt x="762" y="462"/>
                  </a:lnTo>
                  <a:lnTo>
                    <a:pt x="765" y="488"/>
                  </a:lnTo>
                  <a:lnTo>
                    <a:pt x="769" y="515"/>
                  </a:lnTo>
                  <a:lnTo>
                    <a:pt x="778" y="532"/>
                  </a:lnTo>
                  <a:lnTo>
                    <a:pt x="788" y="547"/>
                  </a:lnTo>
                  <a:lnTo>
                    <a:pt x="802" y="560"/>
                  </a:lnTo>
                  <a:lnTo>
                    <a:pt x="819" y="571"/>
                  </a:lnTo>
                  <a:lnTo>
                    <a:pt x="838" y="578"/>
                  </a:lnTo>
                  <a:lnTo>
                    <a:pt x="857" y="581"/>
                  </a:lnTo>
                  <a:lnTo>
                    <a:pt x="878" y="583"/>
                  </a:lnTo>
                  <a:lnTo>
                    <a:pt x="902" y="583"/>
                  </a:lnTo>
                  <a:lnTo>
                    <a:pt x="927" y="580"/>
                  </a:lnTo>
                  <a:lnTo>
                    <a:pt x="944" y="578"/>
                  </a:lnTo>
                  <a:lnTo>
                    <a:pt x="971" y="575"/>
                  </a:lnTo>
                  <a:lnTo>
                    <a:pt x="997" y="572"/>
                  </a:lnTo>
                  <a:lnTo>
                    <a:pt x="1027" y="572"/>
                  </a:lnTo>
                  <a:lnTo>
                    <a:pt x="1052" y="575"/>
                  </a:lnTo>
                  <a:lnTo>
                    <a:pt x="1077" y="580"/>
                  </a:lnTo>
                  <a:lnTo>
                    <a:pt x="1102" y="588"/>
                  </a:lnTo>
                  <a:lnTo>
                    <a:pt x="1123" y="597"/>
                  </a:lnTo>
                  <a:lnTo>
                    <a:pt x="1143" y="612"/>
                  </a:lnTo>
                  <a:lnTo>
                    <a:pt x="1156" y="628"/>
                  </a:lnTo>
                  <a:lnTo>
                    <a:pt x="1168" y="647"/>
                  </a:lnTo>
                  <a:lnTo>
                    <a:pt x="1176" y="668"/>
                  </a:lnTo>
                  <a:lnTo>
                    <a:pt x="1179" y="688"/>
                  </a:lnTo>
                  <a:lnTo>
                    <a:pt x="1176" y="712"/>
                  </a:lnTo>
                  <a:lnTo>
                    <a:pt x="1174" y="736"/>
                  </a:lnTo>
                  <a:lnTo>
                    <a:pt x="1176" y="759"/>
                  </a:lnTo>
                  <a:lnTo>
                    <a:pt x="1179" y="780"/>
                  </a:lnTo>
                  <a:lnTo>
                    <a:pt x="1186" y="799"/>
                  </a:lnTo>
                  <a:lnTo>
                    <a:pt x="1195" y="818"/>
                  </a:lnTo>
                  <a:lnTo>
                    <a:pt x="1207" y="831"/>
                  </a:lnTo>
                  <a:lnTo>
                    <a:pt x="1224" y="845"/>
                  </a:lnTo>
                  <a:lnTo>
                    <a:pt x="1248" y="853"/>
                  </a:lnTo>
                  <a:lnTo>
                    <a:pt x="1273" y="861"/>
                  </a:lnTo>
                  <a:lnTo>
                    <a:pt x="1293" y="867"/>
                  </a:lnTo>
                  <a:lnTo>
                    <a:pt x="1318" y="872"/>
                  </a:lnTo>
                  <a:lnTo>
                    <a:pt x="1348" y="878"/>
                  </a:lnTo>
                  <a:lnTo>
                    <a:pt x="1373" y="883"/>
                  </a:lnTo>
                  <a:lnTo>
                    <a:pt x="1398" y="890"/>
                  </a:lnTo>
                  <a:lnTo>
                    <a:pt x="1419" y="897"/>
                  </a:lnTo>
                  <a:lnTo>
                    <a:pt x="1439" y="906"/>
                  </a:lnTo>
                  <a:lnTo>
                    <a:pt x="1455" y="918"/>
                  </a:lnTo>
                  <a:lnTo>
                    <a:pt x="1469" y="930"/>
                  </a:lnTo>
                  <a:lnTo>
                    <a:pt x="1486" y="949"/>
                  </a:lnTo>
                  <a:lnTo>
                    <a:pt x="1497" y="967"/>
                  </a:lnTo>
                  <a:lnTo>
                    <a:pt x="1506" y="986"/>
                  </a:lnTo>
                  <a:lnTo>
                    <a:pt x="1510" y="1012"/>
                  </a:lnTo>
                  <a:lnTo>
                    <a:pt x="1507" y="1037"/>
                  </a:lnTo>
                  <a:lnTo>
                    <a:pt x="1503" y="1059"/>
                  </a:lnTo>
                  <a:lnTo>
                    <a:pt x="1497" y="1087"/>
                  </a:lnTo>
                  <a:lnTo>
                    <a:pt x="1489" y="1118"/>
                  </a:lnTo>
                  <a:lnTo>
                    <a:pt x="1482" y="1146"/>
                  </a:lnTo>
                  <a:lnTo>
                    <a:pt x="1479" y="1170"/>
                  </a:lnTo>
                  <a:lnTo>
                    <a:pt x="1479" y="1189"/>
                  </a:lnTo>
                  <a:lnTo>
                    <a:pt x="1483" y="1217"/>
                  </a:lnTo>
                  <a:lnTo>
                    <a:pt x="1489" y="1240"/>
                  </a:lnTo>
                  <a:lnTo>
                    <a:pt x="1498" y="1258"/>
                  </a:lnTo>
                  <a:lnTo>
                    <a:pt x="1508" y="1276"/>
                  </a:lnTo>
                  <a:lnTo>
                    <a:pt x="1523" y="1295"/>
                  </a:lnTo>
                  <a:lnTo>
                    <a:pt x="1539" y="1314"/>
                  </a:lnTo>
                  <a:lnTo>
                    <a:pt x="1559" y="1330"/>
                  </a:lnTo>
                  <a:lnTo>
                    <a:pt x="1581" y="1343"/>
                  </a:lnTo>
                  <a:lnTo>
                    <a:pt x="1601" y="1351"/>
                  </a:lnTo>
                  <a:lnTo>
                    <a:pt x="1623" y="1357"/>
                  </a:lnTo>
                  <a:lnTo>
                    <a:pt x="1645" y="1360"/>
                  </a:lnTo>
                  <a:lnTo>
                    <a:pt x="1672" y="1361"/>
                  </a:lnTo>
                  <a:lnTo>
                    <a:pt x="1698" y="1360"/>
                  </a:lnTo>
                </a:path>
              </a:pathLst>
            </a:custGeom>
            <a:solidFill>
              <a:srgbClr val="FFFF99"/>
            </a:solidFill>
            <a:ln w="12700" cap="rnd" cmpd="sng">
              <a:solidFill>
                <a:srgbClr val="000000"/>
              </a:solidFill>
              <a:prstDash val="solid"/>
              <a:round/>
            </a:ln>
            <a:effectLst/>
          </p:spPr>
          <p:txBody>
            <a:bodyPr/>
            <a:lstStyle/>
            <a:p>
              <a:endParaRPr lang="zh-CN" altLang="en-US"/>
            </a:p>
          </p:txBody>
        </p:sp>
        <p:sp>
          <p:nvSpPr>
            <p:cNvPr id="87056" name="Rectangle 16"/>
            <p:cNvSpPr>
              <a:spLocks noChangeArrowheads="1"/>
            </p:cNvSpPr>
            <p:nvPr/>
          </p:nvSpPr>
          <p:spPr bwMode="auto">
            <a:xfrm>
              <a:off x="1574" y="2726"/>
              <a:ext cx="1061" cy="288"/>
            </a:xfrm>
            <a:prstGeom prst="rect">
              <a:avLst/>
            </a:prstGeom>
            <a:solidFill>
              <a:srgbClr val="FFFF99"/>
            </a:solidFill>
            <a:ln w="9525">
              <a:noFill/>
              <a:miter lim="800000"/>
            </a:ln>
            <a:effectLst/>
          </p:spPr>
          <p:txBody>
            <a:bodyPr wrap="none" lIns="92075" tIns="46038" rIns="92075" bIns="46038">
              <a:spAutoFit/>
            </a:bodyPr>
            <a:lstStyle/>
            <a:p>
              <a:pPr eaLnBrk="0" hangingPunct="0"/>
              <a:r>
                <a:rPr kumimoji="1" lang="en-US" altLang="zh-CN" sz="2400">
                  <a:solidFill>
                    <a:schemeClr val="bg2"/>
                  </a:solidFill>
                  <a:effectLst>
                    <a:outerShdw blurRad="38100" dist="38100" dir="2700000" algn="tl">
                      <a:srgbClr val="000000"/>
                    </a:outerShdw>
                  </a:effectLst>
                  <a:ea typeface="楷体_GB2312" pitchFamily="49" charset="-122"/>
                </a:rPr>
                <a:t>Unit Testing</a:t>
              </a:r>
            </a:p>
          </p:txBody>
        </p:sp>
      </p:grpSp>
      <p:grpSp>
        <p:nvGrpSpPr>
          <p:cNvPr id="6" name="Group 17"/>
          <p:cNvGrpSpPr/>
          <p:nvPr/>
        </p:nvGrpSpPr>
        <p:grpSpPr bwMode="auto">
          <a:xfrm>
            <a:off x="2062163" y="1720850"/>
            <a:ext cx="2709862" cy="2198688"/>
            <a:chOff x="1254" y="724"/>
            <a:chExt cx="1707" cy="1385"/>
          </a:xfrm>
        </p:grpSpPr>
        <p:sp>
          <p:nvSpPr>
            <p:cNvPr id="87058" name="Freeform 18"/>
            <p:cNvSpPr/>
            <p:nvPr/>
          </p:nvSpPr>
          <p:spPr bwMode="auto">
            <a:xfrm>
              <a:off x="1254" y="724"/>
              <a:ext cx="1707" cy="1385"/>
            </a:xfrm>
            <a:custGeom>
              <a:avLst/>
              <a:gdLst/>
              <a:ahLst/>
              <a:cxnLst>
                <a:cxn ang="0">
                  <a:pos x="1706" y="0"/>
                </a:cxn>
                <a:cxn ang="0">
                  <a:pos x="2" y="1384"/>
                </a:cxn>
                <a:cxn ang="0">
                  <a:pos x="161" y="1357"/>
                </a:cxn>
                <a:cxn ang="0">
                  <a:pos x="156" y="1312"/>
                </a:cxn>
                <a:cxn ang="0">
                  <a:pos x="139" y="1250"/>
                </a:cxn>
                <a:cxn ang="0">
                  <a:pos x="133" y="1200"/>
                </a:cxn>
                <a:cxn ang="0">
                  <a:pos x="145" y="1148"/>
                </a:cxn>
                <a:cxn ang="0">
                  <a:pos x="180" y="1104"/>
                </a:cxn>
                <a:cxn ang="0">
                  <a:pos x="224" y="1072"/>
                </a:cxn>
                <a:cxn ang="0">
                  <a:pos x="277" y="1056"/>
                </a:cxn>
                <a:cxn ang="0">
                  <a:pos x="354" y="1057"/>
                </a:cxn>
                <a:cxn ang="0">
                  <a:pos x="404" y="1067"/>
                </a:cxn>
                <a:cxn ang="0">
                  <a:pos x="454" y="1103"/>
                </a:cxn>
                <a:cxn ang="0">
                  <a:pos x="488" y="1145"/>
                </a:cxn>
                <a:cxn ang="0">
                  <a:pos x="503" y="1191"/>
                </a:cxn>
                <a:cxn ang="0">
                  <a:pos x="500" y="1241"/>
                </a:cxn>
                <a:cxn ang="0">
                  <a:pos x="488" y="1287"/>
                </a:cxn>
                <a:cxn ang="0">
                  <a:pos x="476" y="1334"/>
                </a:cxn>
                <a:cxn ang="0">
                  <a:pos x="482" y="1378"/>
                </a:cxn>
                <a:cxn ang="0">
                  <a:pos x="765" y="1329"/>
                </a:cxn>
                <a:cxn ang="0">
                  <a:pos x="768" y="1267"/>
                </a:cxn>
                <a:cxn ang="0">
                  <a:pos x="772" y="1216"/>
                </a:cxn>
                <a:cxn ang="0">
                  <a:pos x="785" y="1172"/>
                </a:cxn>
                <a:cxn ang="0">
                  <a:pos x="810" y="1142"/>
                </a:cxn>
                <a:cxn ang="0">
                  <a:pos x="846" y="1126"/>
                </a:cxn>
                <a:cxn ang="0">
                  <a:pos x="885" y="1122"/>
                </a:cxn>
                <a:cxn ang="0">
                  <a:pos x="934" y="1123"/>
                </a:cxn>
                <a:cxn ang="0">
                  <a:pos x="978" y="1128"/>
                </a:cxn>
                <a:cxn ang="0">
                  <a:pos x="1034" y="1131"/>
                </a:cxn>
                <a:cxn ang="0">
                  <a:pos x="1084" y="1123"/>
                </a:cxn>
                <a:cxn ang="0">
                  <a:pos x="1130" y="1107"/>
                </a:cxn>
                <a:cxn ang="0">
                  <a:pos x="1164" y="1076"/>
                </a:cxn>
                <a:cxn ang="0">
                  <a:pos x="1183" y="1038"/>
                </a:cxn>
                <a:cxn ang="0">
                  <a:pos x="1183" y="994"/>
                </a:cxn>
                <a:cxn ang="0">
                  <a:pos x="1183" y="945"/>
                </a:cxn>
                <a:cxn ang="0">
                  <a:pos x="1193" y="905"/>
                </a:cxn>
                <a:cxn ang="0">
                  <a:pos x="1214" y="873"/>
                </a:cxn>
                <a:cxn ang="0">
                  <a:pos x="1257" y="851"/>
                </a:cxn>
                <a:cxn ang="0">
                  <a:pos x="1302" y="838"/>
                </a:cxn>
                <a:cxn ang="0">
                  <a:pos x="1357" y="826"/>
                </a:cxn>
                <a:cxn ang="0">
                  <a:pos x="1405" y="814"/>
                </a:cxn>
                <a:cxn ang="0">
                  <a:pos x="1447" y="798"/>
                </a:cxn>
                <a:cxn ang="0">
                  <a:pos x="1478" y="774"/>
                </a:cxn>
                <a:cxn ang="0">
                  <a:pos x="1504" y="738"/>
                </a:cxn>
                <a:cxn ang="0">
                  <a:pos x="1517" y="691"/>
                </a:cxn>
                <a:cxn ang="0">
                  <a:pos x="1511" y="645"/>
                </a:cxn>
                <a:cxn ang="0">
                  <a:pos x="1497" y="586"/>
                </a:cxn>
                <a:cxn ang="0">
                  <a:pos x="1488" y="536"/>
                </a:cxn>
                <a:cxn ang="0">
                  <a:pos x="1491" y="487"/>
                </a:cxn>
                <a:cxn ang="0">
                  <a:pos x="1506" y="446"/>
                </a:cxn>
                <a:cxn ang="0">
                  <a:pos x="1531" y="409"/>
                </a:cxn>
                <a:cxn ang="0">
                  <a:pos x="1567" y="374"/>
                </a:cxn>
                <a:cxn ang="0">
                  <a:pos x="1610" y="353"/>
                </a:cxn>
                <a:cxn ang="0">
                  <a:pos x="1653" y="345"/>
                </a:cxn>
                <a:cxn ang="0">
                  <a:pos x="1706" y="345"/>
                </a:cxn>
              </a:cxnLst>
              <a:rect l="0" t="0" r="r" b="b"/>
              <a:pathLst>
                <a:path w="1707" h="1385">
                  <a:moveTo>
                    <a:pt x="1706" y="345"/>
                  </a:moveTo>
                  <a:lnTo>
                    <a:pt x="1706" y="0"/>
                  </a:lnTo>
                  <a:lnTo>
                    <a:pt x="0" y="0"/>
                  </a:lnTo>
                  <a:lnTo>
                    <a:pt x="2" y="1384"/>
                  </a:lnTo>
                  <a:lnTo>
                    <a:pt x="153" y="1384"/>
                  </a:lnTo>
                  <a:lnTo>
                    <a:pt x="161" y="1357"/>
                  </a:lnTo>
                  <a:lnTo>
                    <a:pt x="161" y="1338"/>
                  </a:lnTo>
                  <a:lnTo>
                    <a:pt x="156" y="1312"/>
                  </a:lnTo>
                  <a:lnTo>
                    <a:pt x="148" y="1284"/>
                  </a:lnTo>
                  <a:lnTo>
                    <a:pt x="139" y="1250"/>
                  </a:lnTo>
                  <a:lnTo>
                    <a:pt x="134" y="1223"/>
                  </a:lnTo>
                  <a:lnTo>
                    <a:pt x="133" y="1200"/>
                  </a:lnTo>
                  <a:lnTo>
                    <a:pt x="137" y="1173"/>
                  </a:lnTo>
                  <a:lnTo>
                    <a:pt x="145" y="1148"/>
                  </a:lnTo>
                  <a:lnTo>
                    <a:pt x="161" y="1123"/>
                  </a:lnTo>
                  <a:lnTo>
                    <a:pt x="180" y="1104"/>
                  </a:lnTo>
                  <a:lnTo>
                    <a:pt x="201" y="1085"/>
                  </a:lnTo>
                  <a:lnTo>
                    <a:pt x="224" y="1072"/>
                  </a:lnTo>
                  <a:lnTo>
                    <a:pt x="252" y="1060"/>
                  </a:lnTo>
                  <a:lnTo>
                    <a:pt x="277" y="1056"/>
                  </a:lnTo>
                  <a:lnTo>
                    <a:pt x="313" y="1054"/>
                  </a:lnTo>
                  <a:lnTo>
                    <a:pt x="354" y="1057"/>
                  </a:lnTo>
                  <a:lnTo>
                    <a:pt x="380" y="1060"/>
                  </a:lnTo>
                  <a:lnTo>
                    <a:pt x="404" y="1067"/>
                  </a:lnTo>
                  <a:lnTo>
                    <a:pt x="426" y="1081"/>
                  </a:lnTo>
                  <a:lnTo>
                    <a:pt x="454" y="1103"/>
                  </a:lnTo>
                  <a:lnTo>
                    <a:pt x="472" y="1123"/>
                  </a:lnTo>
                  <a:lnTo>
                    <a:pt x="488" y="1145"/>
                  </a:lnTo>
                  <a:lnTo>
                    <a:pt x="497" y="1169"/>
                  </a:lnTo>
                  <a:lnTo>
                    <a:pt x="503" y="1191"/>
                  </a:lnTo>
                  <a:lnTo>
                    <a:pt x="503" y="1216"/>
                  </a:lnTo>
                  <a:lnTo>
                    <a:pt x="500" y="1241"/>
                  </a:lnTo>
                  <a:lnTo>
                    <a:pt x="494" y="1265"/>
                  </a:lnTo>
                  <a:lnTo>
                    <a:pt x="488" y="1287"/>
                  </a:lnTo>
                  <a:lnTo>
                    <a:pt x="480" y="1310"/>
                  </a:lnTo>
                  <a:lnTo>
                    <a:pt x="476" y="1334"/>
                  </a:lnTo>
                  <a:lnTo>
                    <a:pt x="476" y="1354"/>
                  </a:lnTo>
                  <a:lnTo>
                    <a:pt x="482" y="1378"/>
                  </a:lnTo>
                  <a:lnTo>
                    <a:pt x="768" y="1378"/>
                  </a:lnTo>
                  <a:lnTo>
                    <a:pt x="765" y="1329"/>
                  </a:lnTo>
                  <a:lnTo>
                    <a:pt x="768" y="1294"/>
                  </a:lnTo>
                  <a:lnTo>
                    <a:pt x="768" y="1267"/>
                  </a:lnTo>
                  <a:lnTo>
                    <a:pt x="769" y="1242"/>
                  </a:lnTo>
                  <a:lnTo>
                    <a:pt x="772" y="1216"/>
                  </a:lnTo>
                  <a:lnTo>
                    <a:pt x="778" y="1189"/>
                  </a:lnTo>
                  <a:lnTo>
                    <a:pt x="785" y="1172"/>
                  </a:lnTo>
                  <a:lnTo>
                    <a:pt x="796" y="1156"/>
                  </a:lnTo>
                  <a:lnTo>
                    <a:pt x="810" y="1142"/>
                  </a:lnTo>
                  <a:lnTo>
                    <a:pt x="827" y="1132"/>
                  </a:lnTo>
                  <a:lnTo>
                    <a:pt x="846" y="1126"/>
                  </a:lnTo>
                  <a:lnTo>
                    <a:pt x="866" y="1123"/>
                  </a:lnTo>
                  <a:lnTo>
                    <a:pt x="885" y="1122"/>
                  </a:lnTo>
                  <a:lnTo>
                    <a:pt x="911" y="1122"/>
                  </a:lnTo>
                  <a:lnTo>
                    <a:pt x="934" y="1123"/>
                  </a:lnTo>
                  <a:lnTo>
                    <a:pt x="953" y="1126"/>
                  </a:lnTo>
                  <a:lnTo>
                    <a:pt x="978" y="1128"/>
                  </a:lnTo>
                  <a:lnTo>
                    <a:pt x="1005" y="1131"/>
                  </a:lnTo>
                  <a:lnTo>
                    <a:pt x="1034" y="1131"/>
                  </a:lnTo>
                  <a:lnTo>
                    <a:pt x="1059" y="1128"/>
                  </a:lnTo>
                  <a:lnTo>
                    <a:pt x="1084" y="1123"/>
                  </a:lnTo>
                  <a:lnTo>
                    <a:pt x="1111" y="1117"/>
                  </a:lnTo>
                  <a:lnTo>
                    <a:pt x="1130" y="1107"/>
                  </a:lnTo>
                  <a:lnTo>
                    <a:pt x="1151" y="1094"/>
                  </a:lnTo>
                  <a:lnTo>
                    <a:pt x="1164" y="1076"/>
                  </a:lnTo>
                  <a:lnTo>
                    <a:pt x="1177" y="1057"/>
                  </a:lnTo>
                  <a:lnTo>
                    <a:pt x="1183" y="1038"/>
                  </a:lnTo>
                  <a:lnTo>
                    <a:pt x="1186" y="1016"/>
                  </a:lnTo>
                  <a:lnTo>
                    <a:pt x="1183" y="994"/>
                  </a:lnTo>
                  <a:lnTo>
                    <a:pt x="1182" y="970"/>
                  </a:lnTo>
                  <a:lnTo>
                    <a:pt x="1183" y="945"/>
                  </a:lnTo>
                  <a:lnTo>
                    <a:pt x="1187" y="926"/>
                  </a:lnTo>
                  <a:lnTo>
                    <a:pt x="1193" y="905"/>
                  </a:lnTo>
                  <a:lnTo>
                    <a:pt x="1202" y="886"/>
                  </a:lnTo>
                  <a:lnTo>
                    <a:pt x="1214" y="873"/>
                  </a:lnTo>
                  <a:lnTo>
                    <a:pt x="1233" y="860"/>
                  </a:lnTo>
                  <a:lnTo>
                    <a:pt x="1257" y="851"/>
                  </a:lnTo>
                  <a:lnTo>
                    <a:pt x="1280" y="844"/>
                  </a:lnTo>
                  <a:lnTo>
                    <a:pt x="1302" y="838"/>
                  </a:lnTo>
                  <a:lnTo>
                    <a:pt x="1326" y="832"/>
                  </a:lnTo>
                  <a:lnTo>
                    <a:pt x="1357" y="826"/>
                  </a:lnTo>
                  <a:lnTo>
                    <a:pt x="1380" y="821"/>
                  </a:lnTo>
                  <a:lnTo>
                    <a:pt x="1405" y="814"/>
                  </a:lnTo>
                  <a:lnTo>
                    <a:pt x="1426" y="807"/>
                  </a:lnTo>
                  <a:lnTo>
                    <a:pt x="1447" y="798"/>
                  </a:lnTo>
                  <a:lnTo>
                    <a:pt x="1463" y="786"/>
                  </a:lnTo>
                  <a:lnTo>
                    <a:pt x="1478" y="774"/>
                  </a:lnTo>
                  <a:lnTo>
                    <a:pt x="1494" y="755"/>
                  </a:lnTo>
                  <a:lnTo>
                    <a:pt x="1504" y="738"/>
                  </a:lnTo>
                  <a:lnTo>
                    <a:pt x="1513" y="717"/>
                  </a:lnTo>
                  <a:lnTo>
                    <a:pt x="1517" y="691"/>
                  </a:lnTo>
                  <a:lnTo>
                    <a:pt x="1514" y="668"/>
                  </a:lnTo>
                  <a:lnTo>
                    <a:pt x="1511" y="645"/>
                  </a:lnTo>
                  <a:lnTo>
                    <a:pt x="1504" y="617"/>
                  </a:lnTo>
                  <a:lnTo>
                    <a:pt x="1497" y="586"/>
                  </a:lnTo>
                  <a:lnTo>
                    <a:pt x="1489" y="558"/>
                  </a:lnTo>
                  <a:lnTo>
                    <a:pt x="1488" y="536"/>
                  </a:lnTo>
                  <a:lnTo>
                    <a:pt x="1488" y="515"/>
                  </a:lnTo>
                  <a:lnTo>
                    <a:pt x="1491" y="487"/>
                  </a:lnTo>
                  <a:lnTo>
                    <a:pt x="1498" y="464"/>
                  </a:lnTo>
                  <a:lnTo>
                    <a:pt x="1506" y="446"/>
                  </a:lnTo>
                  <a:lnTo>
                    <a:pt x="1516" y="429"/>
                  </a:lnTo>
                  <a:lnTo>
                    <a:pt x="1531" y="409"/>
                  </a:lnTo>
                  <a:lnTo>
                    <a:pt x="1547" y="390"/>
                  </a:lnTo>
                  <a:lnTo>
                    <a:pt x="1567" y="374"/>
                  </a:lnTo>
                  <a:lnTo>
                    <a:pt x="1589" y="361"/>
                  </a:lnTo>
                  <a:lnTo>
                    <a:pt x="1610" y="353"/>
                  </a:lnTo>
                  <a:lnTo>
                    <a:pt x="1631" y="348"/>
                  </a:lnTo>
                  <a:lnTo>
                    <a:pt x="1653" y="345"/>
                  </a:lnTo>
                  <a:lnTo>
                    <a:pt x="1679" y="345"/>
                  </a:lnTo>
                  <a:lnTo>
                    <a:pt x="1706" y="345"/>
                  </a:lnTo>
                </a:path>
              </a:pathLst>
            </a:custGeom>
            <a:solidFill>
              <a:schemeClr val="bg1"/>
            </a:solidFill>
            <a:ln w="12700" cap="rnd" cmpd="sng">
              <a:solidFill>
                <a:srgbClr val="000000"/>
              </a:solidFill>
              <a:prstDash val="solid"/>
              <a:round/>
            </a:ln>
            <a:effectLst/>
          </p:spPr>
          <p:txBody>
            <a:bodyPr/>
            <a:lstStyle/>
            <a:p>
              <a:endParaRPr lang="zh-CN" altLang="en-US"/>
            </a:p>
          </p:txBody>
        </p:sp>
        <p:sp>
          <p:nvSpPr>
            <p:cNvPr id="87059" name="Rectangle 19"/>
            <p:cNvSpPr>
              <a:spLocks noChangeArrowheads="1"/>
            </p:cNvSpPr>
            <p:nvPr/>
          </p:nvSpPr>
          <p:spPr bwMode="auto">
            <a:xfrm>
              <a:off x="1670" y="1142"/>
              <a:ext cx="1061" cy="288"/>
            </a:xfrm>
            <a:prstGeom prst="rect">
              <a:avLst/>
            </a:prstGeom>
            <a:solidFill>
              <a:schemeClr val="bg1"/>
            </a:solidFill>
            <a:ln w="9525">
              <a:noFill/>
              <a:miter lim="800000"/>
            </a:ln>
            <a:effectLst/>
          </p:spPr>
          <p:txBody>
            <a:bodyPr wrap="none" lIns="92075" tIns="46038" rIns="92075" bIns="46038">
              <a:spAutoFit/>
            </a:bodyPr>
            <a:lstStyle/>
            <a:p>
              <a:pPr eaLnBrk="0" hangingPunct="0"/>
              <a:r>
                <a:rPr kumimoji="1" lang="en-US" altLang="zh-CN" sz="2400">
                  <a:solidFill>
                    <a:srgbClr val="FFFF00"/>
                  </a:solidFill>
                  <a:effectLst>
                    <a:outerShdw blurRad="38100" dist="38100" dir="2700000" algn="tl">
                      <a:srgbClr val="000000"/>
                    </a:outerShdw>
                  </a:effectLst>
                  <a:ea typeface="楷体_GB2312" pitchFamily="49" charset="-122"/>
                </a:rPr>
                <a:t>Unit Testing</a:t>
              </a:r>
            </a:p>
          </p:txBody>
        </p:sp>
      </p:grpSp>
      <p:sp>
        <p:nvSpPr>
          <p:cNvPr id="87060" name="Rectangle 20"/>
          <p:cNvSpPr>
            <a:spLocks noChangeArrowheads="1"/>
          </p:cNvSpPr>
          <p:nvPr/>
        </p:nvSpPr>
        <p:spPr bwMode="auto">
          <a:xfrm>
            <a:off x="611188" y="3141663"/>
            <a:ext cx="4908550" cy="1189037"/>
          </a:xfrm>
          <a:prstGeom prst="rect">
            <a:avLst/>
          </a:prstGeom>
          <a:noFill/>
          <a:ln w="9525">
            <a:noFill/>
            <a:miter lim="800000"/>
          </a:ln>
          <a:effectLst/>
        </p:spPr>
        <p:txBody>
          <a:bodyPr wrap="none" lIns="92075" tIns="46038" rIns="92075" bIns="46038">
            <a:spAutoFit/>
          </a:bodyPr>
          <a:lstStyle/>
          <a:p>
            <a:pPr eaLnBrk="0" hangingPunct="0"/>
            <a:r>
              <a:rPr lang="en-US" altLang="zh-CN" sz="7200">
                <a:solidFill>
                  <a:schemeClr val="accent1"/>
                </a:solidFill>
                <a:effectLst>
                  <a:outerShdw blurRad="38100" dist="38100" dir="2700000" algn="tl">
                    <a:srgbClr val="000000"/>
                  </a:outerShdw>
                </a:effectLst>
                <a:ea typeface="宋体" panose="02010600030101010101" pitchFamily="2" charset="-122"/>
              </a:rPr>
              <a:t>Integration</a:t>
            </a:r>
            <a:endParaRPr lang="zh-CN" altLang="en-US" sz="7200">
              <a:solidFill>
                <a:schemeClr val="accent1"/>
              </a:solidFill>
              <a:effectLst>
                <a:outerShdw blurRad="38100" dist="38100" dir="2700000" algn="tl">
                  <a:srgbClr val="000000"/>
                </a:outerShdw>
              </a:effectLst>
              <a:ea typeface="宋体" panose="02010600030101010101" pitchFamily="2" charset="-122"/>
            </a:endParaRPr>
          </a:p>
        </p:txBody>
      </p:sp>
      <p:sp>
        <p:nvSpPr>
          <p:cNvPr id="87061" name="Rectangle 21"/>
          <p:cNvSpPr>
            <a:spLocks noChangeArrowheads="1"/>
          </p:cNvSpPr>
          <p:nvPr/>
        </p:nvSpPr>
        <p:spPr bwMode="auto">
          <a:xfrm>
            <a:off x="5364163" y="3141663"/>
            <a:ext cx="3960812" cy="1189037"/>
          </a:xfrm>
          <a:prstGeom prst="rect">
            <a:avLst/>
          </a:prstGeom>
          <a:noFill/>
          <a:ln w="9525">
            <a:noFill/>
            <a:miter lim="800000"/>
          </a:ln>
          <a:effectLst/>
        </p:spPr>
        <p:txBody>
          <a:bodyPr lIns="92075" tIns="46038" rIns="92075" bIns="46038">
            <a:spAutoFit/>
          </a:bodyPr>
          <a:lstStyle/>
          <a:p>
            <a:pPr eaLnBrk="0" hangingPunct="0"/>
            <a:r>
              <a:rPr lang="en-US" altLang="zh-CN" sz="7200">
                <a:solidFill>
                  <a:schemeClr val="accent1"/>
                </a:solidFill>
                <a:effectLst>
                  <a:outerShdw blurRad="38100" dist="38100" dir="2700000" algn="tl">
                    <a:srgbClr val="000000"/>
                  </a:outerShdw>
                </a:effectLst>
                <a:ea typeface="宋体" panose="02010600030101010101" pitchFamily="2" charset="-122"/>
              </a:rPr>
              <a:t>Testing</a:t>
            </a:r>
            <a:endParaRPr lang="zh-CN" altLang="en-US" sz="7200">
              <a:solidFill>
                <a:schemeClr val="accent1"/>
              </a:solidFill>
              <a:effectLst>
                <a:outerShdw blurRad="38100" dist="38100" dir="2700000" algn="tl">
                  <a:srgbClr val="000000"/>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p:stCondLst>
                              <p:cond delay="500"/>
                            </p:stCondLst>
                            <p:childTnLst>
                              <p:par>
                                <p:cTn id="9" presetID="2" presetClass="entr" presetSubtype="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3"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1+#ppt_w/2"/>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12"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9"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0-#ppt_w/2"/>
                                          </p:val>
                                        </p:tav>
                                        <p:tav tm="100000">
                                          <p:val>
                                            <p:strVal val="#ppt_x"/>
                                          </p:val>
                                        </p:tav>
                                      </p:tavLst>
                                    </p:anim>
                                    <p:anim calcmode="lin" valueType="num">
                                      <p:cBhvr additive="base">
                                        <p:cTn id="27" dur="500" fill="hold"/>
                                        <p:tgtEl>
                                          <p:spTgt spid="6"/>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 presetClass="entr" presetSubtype="3" fill="hold" grpId="0" nodeType="afterEffect">
                                  <p:stCondLst>
                                    <p:cond delay="0"/>
                                  </p:stCondLst>
                                  <p:childTnLst>
                                    <p:set>
                                      <p:cBhvr>
                                        <p:cTn id="30" dur="1" fill="hold">
                                          <p:stCondLst>
                                            <p:cond delay="0"/>
                                          </p:stCondLst>
                                        </p:cTn>
                                        <p:tgtEl>
                                          <p:spTgt spid="87060"/>
                                        </p:tgtEl>
                                        <p:attrNameLst>
                                          <p:attrName>style.visibility</p:attrName>
                                        </p:attrNameLst>
                                      </p:cBhvr>
                                      <p:to>
                                        <p:strVal val="visible"/>
                                      </p:to>
                                    </p:set>
                                    <p:anim calcmode="lin" valueType="num">
                                      <p:cBhvr additive="base">
                                        <p:cTn id="31" dur="500" fill="hold"/>
                                        <p:tgtEl>
                                          <p:spTgt spid="87060"/>
                                        </p:tgtEl>
                                        <p:attrNameLst>
                                          <p:attrName>ppt_x</p:attrName>
                                        </p:attrNameLst>
                                      </p:cBhvr>
                                      <p:tavLst>
                                        <p:tav tm="0">
                                          <p:val>
                                            <p:strVal val="1+#ppt_w/2"/>
                                          </p:val>
                                        </p:tav>
                                        <p:tav tm="100000">
                                          <p:val>
                                            <p:strVal val="#ppt_x"/>
                                          </p:val>
                                        </p:tav>
                                      </p:tavLst>
                                    </p:anim>
                                    <p:anim calcmode="lin" valueType="num">
                                      <p:cBhvr additive="base">
                                        <p:cTn id="32" dur="500" fill="hold"/>
                                        <p:tgtEl>
                                          <p:spTgt spid="87060"/>
                                        </p:tgtEl>
                                        <p:attrNameLst>
                                          <p:attrName>ppt_y</p:attrName>
                                        </p:attrNameLst>
                                      </p:cBhvr>
                                      <p:tavLst>
                                        <p:tav tm="0">
                                          <p:val>
                                            <p:strVal val="0-#ppt_h/2"/>
                                          </p:val>
                                        </p:tav>
                                        <p:tav tm="100000">
                                          <p:val>
                                            <p:strVal val="#ppt_y"/>
                                          </p:val>
                                        </p:tav>
                                      </p:tavLst>
                                    </p:anim>
                                  </p:childTnLst>
                                </p:cTn>
                              </p:par>
                            </p:childTnLst>
                          </p:cTn>
                        </p:par>
                        <p:par>
                          <p:cTn id="33" fill="hold">
                            <p:stCondLst>
                              <p:cond delay="3000"/>
                            </p:stCondLst>
                            <p:childTnLst>
                              <p:par>
                                <p:cTn id="34" presetID="2" presetClass="entr" presetSubtype="6" fill="hold" grpId="0" nodeType="afterEffect">
                                  <p:stCondLst>
                                    <p:cond delay="0"/>
                                  </p:stCondLst>
                                  <p:childTnLst>
                                    <p:set>
                                      <p:cBhvr>
                                        <p:cTn id="35" dur="1" fill="hold">
                                          <p:stCondLst>
                                            <p:cond delay="0"/>
                                          </p:stCondLst>
                                        </p:cTn>
                                        <p:tgtEl>
                                          <p:spTgt spid="87061"/>
                                        </p:tgtEl>
                                        <p:attrNameLst>
                                          <p:attrName>style.visibility</p:attrName>
                                        </p:attrNameLst>
                                      </p:cBhvr>
                                      <p:to>
                                        <p:strVal val="visible"/>
                                      </p:to>
                                    </p:set>
                                    <p:anim calcmode="lin" valueType="num">
                                      <p:cBhvr additive="base">
                                        <p:cTn id="36" dur="500" fill="hold"/>
                                        <p:tgtEl>
                                          <p:spTgt spid="87061"/>
                                        </p:tgtEl>
                                        <p:attrNameLst>
                                          <p:attrName>ppt_x</p:attrName>
                                        </p:attrNameLst>
                                      </p:cBhvr>
                                      <p:tavLst>
                                        <p:tav tm="0">
                                          <p:val>
                                            <p:strVal val="1+#ppt_w/2"/>
                                          </p:val>
                                        </p:tav>
                                        <p:tav tm="100000">
                                          <p:val>
                                            <p:strVal val="#ppt_x"/>
                                          </p:val>
                                        </p:tav>
                                      </p:tavLst>
                                    </p:anim>
                                    <p:anim calcmode="lin" valueType="num">
                                      <p:cBhvr additive="base">
                                        <p:cTn id="37" dur="500" fill="hold"/>
                                        <p:tgtEl>
                                          <p:spTgt spid="870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0" grpId="0" autoUpdateAnimBg="0"/>
      <p:bldP spid="87061"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ChangeArrowheads="1"/>
          </p:cNvSpPr>
          <p:nvPr/>
        </p:nvSpPr>
        <p:spPr bwMode="auto">
          <a:xfrm>
            <a:off x="685800" y="990600"/>
            <a:ext cx="7848600" cy="5486400"/>
          </a:xfrm>
          <a:prstGeom prst="rect">
            <a:avLst/>
          </a:prstGeom>
          <a:noFill/>
          <a:ln w="9525">
            <a:noFill/>
            <a:miter lim="800000"/>
          </a:ln>
        </p:spPr>
        <p:txBody>
          <a:bodyPr/>
          <a:lstStyle/>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Unit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Integration testing</a:t>
            </a:r>
          </a:p>
          <a:p>
            <a:pPr marL="742950" lvl="1" indent="-285750">
              <a:spcBef>
                <a:spcPct val="20000"/>
              </a:spcBef>
              <a:buFont typeface="Arial" panose="020B0604020202020204" pitchFamily="34" charset="0"/>
              <a:buChar char="•"/>
            </a:pPr>
            <a:r>
              <a:rPr lang="en-US" altLang="zh-CN" sz="3600" dirty="0">
                <a:solidFill>
                  <a:srgbClr val="FF0000"/>
                </a:solidFill>
                <a:latin typeface="+mn-lt"/>
                <a:ea typeface="宋体" panose="02010600030101010101" pitchFamily="2" charset="-122"/>
              </a:rPr>
              <a:t>System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Acceptance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Regression testing</a:t>
            </a:r>
          </a:p>
          <a:p>
            <a:pPr marL="742950" lvl="1" indent="-285750">
              <a:spcBef>
                <a:spcPct val="20000"/>
              </a:spcBef>
            </a:pPr>
            <a:endParaRPr lang="en-US" altLang="zh-CN" dirty="0">
              <a:solidFill>
                <a:schemeClr val="accent2"/>
              </a:solidFill>
              <a:ea typeface="宋体" panose="02010600030101010101" pitchFamily="2" charset="-122"/>
              <a:cs typeface="Times New Roman" panose="02020603050405020304" pitchFamily="18" charset="0"/>
            </a:endParaRPr>
          </a:p>
        </p:txBody>
      </p:sp>
      <p:sp>
        <p:nvSpPr>
          <p:cNvPr id="2051" name="Text Box 1028"/>
          <p:cNvSpPr txBox="1">
            <a:spLocks noChangeArrowheads="1"/>
          </p:cNvSpPr>
          <p:nvPr/>
        </p:nvSpPr>
        <p:spPr bwMode="auto">
          <a:xfrm>
            <a:off x="153988" y="685800"/>
            <a:ext cx="6858000" cy="396875"/>
          </a:xfrm>
          <a:prstGeom prst="rect">
            <a:avLst/>
          </a:prstGeom>
          <a:noFill/>
          <a:ln w="9525">
            <a:noFill/>
            <a:miter lim="800000"/>
          </a:ln>
        </p:spPr>
        <p:txBody>
          <a:bodyPr>
            <a:spAutoFit/>
          </a:bodyPr>
          <a:lstStyle/>
          <a:p>
            <a:r>
              <a:rPr lang="en-US" altLang="zh-CN" sz="2000" b="1">
                <a:solidFill>
                  <a:schemeClr val="bg1"/>
                </a:solidFill>
                <a:latin typeface="Tahoma" panose="020B0604030504040204" pitchFamily="34" charset="0"/>
                <a:ea typeface="宋体" panose="02010600030101010101" pitchFamily="2" charset="-122"/>
              </a:rPr>
              <a:t>Objectives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dirty="0">
                <a:latin typeface="Arial" panose="020B0604020202020204" pitchFamily="34" charset="0"/>
                <a:ea typeface="宋体" panose="02010600030101010101" pitchFamily="2" charset="-122"/>
              </a:rPr>
              <a:t>System Testing Concepts</a:t>
            </a:r>
            <a:endParaRPr lang="zh-CN" altLang="en-US" dirty="0">
              <a:latin typeface="Arial" panose="020B0604020202020204" pitchFamily="34" charset="0"/>
              <a:ea typeface="宋体" panose="02010600030101010101" pitchFamily="2" charset="-122"/>
            </a:endParaRPr>
          </a:p>
        </p:txBody>
      </p:sp>
      <p:grpSp>
        <p:nvGrpSpPr>
          <p:cNvPr id="2" name="Group 4"/>
          <p:cNvGrpSpPr/>
          <p:nvPr/>
        </p:nvGrpSpPr>
        <p:grpSpPr bwMode="auto">
          <a:xfrm>
            <a:off x="395288" y="2997200"/>
            <a:ext cx="2209800" cy="2744788"/>
            <a:chOff x="248" y="1511"/>
            <a:chExt cx="1392" cy="1729"/>
          </a:xfrm>
        </p:grpSpPr>
        <p:sp>
          <p:nvSpPr>
            <p:cNvPr id="86021" name="Freeform 5"/>
            <p:cNvSpPr/>
            <p:nvPr/>
          </p:nvSpPr>
          <p:spPr bwMode="auto">
            <a:xfrm>
              <a:off x="248" y="1511"/>
              <a:ext cx="1392" cy="1729"/>
            </a:xfrm>
            <a:custGeom>
              <a:avLst/>
              <a:gdLst/>
              <a:ahLst/>
              <a:cxnLst>
                <a:cxn ang="0">
                  <a:pos x="30" y="0"/>
                </a:cxn>
                <a:cxn ang="0">
                  <a:pos x="1384" y="1728"/>
                </a:cxn>
                <a:cxn ang="0">
                  <a:pos x="1360" y="1568"/>
                </a:cxn>
                <a:cxn ang="0">
                  <a:pos x="1315" y="1573"/>
                </a:cxn>
                <a:cxn ang="0">
                  <a:pos x="1252" y="1589"/>
                </a:cxn>
                <a:cxn ang="0">
                  <a:pos x="1202" y="1594"/>
                </a:cxn>
                <a:cxn ang="0">
                  <a:pos x="1151" y="1581"/>
                </a:cxn>
                <a:cxn ang="0">
                  <a:pos x="1107" y="1545"/>
                </a:cxn>
                <a:cxn ang="0">
                  <a:pos x="1076" y="1501"/>
                </a:cxn>
                <a:cxn ang="0">
                  <a:pos x="1061" y="1447"/>
                </a:cxn>
                <a:cxn ang="0">
                  <a:pos x="1063" y="1370"/>
                </a:cxn>
                <a:cxn ang="0">
                  <a:pos x="1074" y="1320"/>
                </a:cxn>
                <a:cxn ang="0">
                  <a:pos x="1111" y="1271"/>
                </a:cxn>
                <a:cxn ang="0">
                  <a:pos x="1154" y="1238"/>
                </a:cxn>
                <a:cxn ang="0">
                  <a:pos x="1200" y="1224"/>
                </a:cxn>
                <a:cxn ang="0">
                  <a:pos x="1250" y="1228"/>
                </a:cxn>
                <a:cxn ang="0">
                  <a:pos x="1296" y="1240"/>
                </a:cxn>
                <a:cxn ang="0">
                  <a:pos x="1342" y="1253"/>
                </a:cxn>
                <a:cxn ang="0">
                  <a:pos x="1386" y="1248"/>
                </a:cxn>
                <a:cxn ang="0">
                  <a:pos x="1342" y="964"/>
                </a:cxn>
                <a:cxn ang="0">
                  <a:pos x="1280" y="960"/>
                </a:cxn>
                <a:cxn ang="0">
                  <a:pos x="1230" y="955"/>
                </a:cxn>
                <a:cxn ang="0">
                  <a:pos x="1186" y="941"/>
                </a:cxn>
                <a:cxn ang="0">
                  <a:pos x="1156" y="916"/>
                </a:cxn>
                <a:cxn ang="0">
                  <a:pos x="1141" y="880"/>
                </a:cxn>
                <a:cxn ang="0">
                  <a:pos x="1137" y="840"/>
                </a:cxn>
                <a:cxn ang="0">
                  <a:pos x="1139" y="792"/>
                </a:cxn>
                <a:cxn ang="0">
                  <a:pos x="1145" y="748"/>
                </a:cxn>
                <a:cxn ang="0">
                  <a:pos x="1149" y="692"/>
                </a:cxn>
                <a:cxn ang="0">
                  <a:pos x="1142" y="642"/>
                </a:cxn>
                <a:cxn ang="0">
                  <a:pos x="1144" y="601"/>
                </a:cxn>
                <a:cxn ang="0">
                  <a:pos x="1096" y="561"/>
                </a:cxn>
                <a:cxn ang="0">
                  <a:pos x="1059" y="541"/>
                </a:cxn>
                <a:cxn ang="0">
                  <a:pos x="1015" y="540"/>
                </a:cxn>
                <a:cxn ang="0">
                  <a:pos x="966" y="539"/>
                </a:cxn>
                <a:cxn ang="0">
                  <a:pos x="926" y="529"/>
                </a:cxn>
                <a:cxn ang="0">
                  <a:pos x="894" y="507"/>
                </a:cxn>
                <a:cxn ang="0">
                  <a:pos x="873" y="464"/>
                </a:cxn>
                <a:cxn ang="0">
                  <a:pos x="861" y="419"/>
                </a:cxn>
                <a:cxn ang="0">
                  <a:pos x="850" y="363"/>
                </a:cxn>
                <a:cxn ang="0">
                  <a:pos x="839" y="315"/>
                </a:cxn>
                <a:cxn ang="0">
                  <a:pos x="823" y="273"/>
                </a:cxn>
                <a:cxn ang="0">
                  <a:pos x="800" y="242"/>
                </a:cxn>
                <a:cxn ang="0">
                  <a:pos x="764" y="215"/>
                </a:cxn>
                <a:cxn ang="0">
                  <a:pos x="718" y="201"/>
                </a:cxn>
                <a:cxn ang="0">
                  <a:pos x="671" y="206"/>
                </a:cxn>
                <a:cxn ang="0">
                  <a:pos x="612" y="219"/>
                </a:cxn>
                <a:cxn ang="0">
                  <a:pos x="562" y="227"/>
                </a:cxn>
                <a:cxn ang="0">
                  <a:pos x="513" y="224"/>
                </a:cxn>
                <a:cxn ang="0">
                  <a:pos x="472" y="208"/>
                </a:cxn>
                <a:cxn ang="0">
                  <a:pos x="436" y="182"/>
                </a:cxn>
                <a:cxn ang="0">
                  <a:pos x="401" y="146"/>
                </a:cxn>
                <a:cxn ang="0">
                  <a:pos x="381" y="102"/>
                </a:cxn>
                <a:cxn ang="0">
                  <a:pos x="374" y="59"/>
                </a:cxn>
                <a:cxn ang="0">
                  <a:pos x="375" y="6"/>
                </a:cxn>
              </a:cxnLst>
              <a:rect l="0" t="0" r="r" b="b"/>
              <a:pathLst>
                <a:path w="1392" h="1729">
                  <a:moveTo>
                    <a:pt x="375" y="6"/>
                  </a:moveTo>
                  <a:lnTo>
                    <a:pt x="30" y="0"/>
                  </a:lnTo>
                  <a:lnTo>
                    <a:pt x="0" y="1706"/>
                  </a:lnTo>
                  <a:lnTo>
                    <a:pt x="1384" y="1728"/>
                  </a:lnTo>
                  <a:lnTo>
                    <a:pt x="1387" y="1577"/>
                  </a:lnTo>
                  <a:lnTo>
                    <a:pt x="1360" y="1568"/>
                  </a:lnTo>
                  <a:lnTo>
                    <a:pt x="1341" y="1568"/>
                  </a:lnTo>
                  <a:lnTo>
                    <a:pt x="1315" y="1573"/>
                  </a:lnTo>
                  <a:lnTo>
                    <a:pt x="1287" y="1580"/>
                  </a:lnTo>
                  <a:lnTo>
                    <a:pt x="1252" y="1589"/>
                  </a:lnTo>
                  <a:lnTo>
                    <a:pt x="1225" y="1593"/>
                  </a:lnTo>
                  <a:lnTo>
                    <a:pt x="1202" y="1594"/>
                  </a:lnTo>
                  <a:lnTo>
                    <a:pt x="1175" y="1589"/>
                  </a:lnTo>
                  <a:lnTo>
                    <a:pt x="1151" y="1581"/>
                  </a:lnTo>
                  <a:lnTo>
                    <a:pt x="1126" y="1564"/>
                  </a:lnTo>
                  <a:lnTo>
                    <a:pt x="1107" y="1545"/>
                  </a:lnTo>
                  <a:lnTo>
                    <a:pt x="1089" y="1524"/>
                  </a:lnTo>
                  <a:lnTo>
                    <a:pt x="1076" y="1501"/>
                  </a:lnTo>
                  <a:lnTo>
                    <a:pt x="1064" y="1472"/>
                  </a:lnTo>
                  <a:lnTo>
                    <a:pt x="1061" y="1447"/>
                  </a:lnTo>
                  <a:lnTo>
                    <a:pt x="1060" y="1411"/>
                  </a:lnTo>
                  <a:lnTo>
                    <a:pt x="1063" y="1370"/>
                  </a:lnTo>
                  <a:lnTo>
                    <a:pt x="1067" y="1344"/>
                  </a:lnTo>
                  <a:lnTo>
                    <a:pt x="1074" y="1320"/>
                  </a:lnTo>
                  <a:lnTo>
                    <a:pt x="1088" y="1299"/>
                  </a:lnTo>
                  <a:lnTo>
                    <a:pt x="1111" y="1271"/>
                  </a:lnTo>
                  <a:lnTo>
                    <a:pt x="1131" y="1253"/>
                  </a:lnTo>
                  <a:lnTo>
                    <a:pt x="1154" y="1238"/>
                  </a:lnTo>
                  <a:lnTo>
                    <a:pt x="1178" y="1229"/>
                  </a:lnTo>
                  <a:lnTo>
                    <a:pt x="1200" y="1224"/>
                  </a:lnTo>
                  <a:lnTo>
                    <a:pt x="1225" y="1224"/>
                  </a:lnTo>
                  <a:lnTo>
                    <a:pt x="1250" y="1228"/>
                  </a:lnTo>
                  <a:lnTo>
                    <a:pt x="1274" y="1234"/>
                  </a:lnTo>
                  <a:lnTo>
                    <a:pt x="1296" y="1240"/>
                  </a:lnTo>
                  <a:lnTo>
                    <a:pt x="1318" y="1249"/>
                  </a:lnTo>
                  <a:lnTo>
                    <a:pt x="1342" y="1253"/>
                  </a:lnTo>
                  <a:lnTo>
                    <a:pt x="1362" y="1253"/>
                  </a:lnTo>
                  <a:lnTo>
                    <a:pt x="1386" y="1248"/>
                  </a:lnTo>
                  <a:lnTo>
                    <a:pt x="1391" y="962"/>
                  </a:lnTo>
                  <a:lnTo>
                    <a:pt x="1342" y="964"/>
                  </a:lnTo>
                  <a:lnTo>
                    <a:pt x="1307" y="960"/>
                  </a:lnTo>
                  <a:lnTo>
                    <a:pt x="1280" y="960"/>
                  </a:lnTo>
                  <a:lnTo>
                    <a:pt x="1255" y="959"/>
                  </a:lnTo>
                  <a:lnTo>
                    <a:pt x="1230" y="955"/>
                  </a:lnTo>
                  <a:lnTo>
                    <a:pt x="1203" y="949"/>
                  </a:lnTo>
                  <a:lnTo>
                    <a:pt x="1186" y="941"/>
                  </a:lnTo>
                  <a:lnTo>
                    <a:pt x="1170" y="930"/>
                  </a:lnTo>
                  <a:lnTo>
                    <a:pt x="1156" y="916"/>
                  </a:lnTo>
                  <a:lnTo>
                    <a:pt x="1146" y="899"/>
                  </a:lnTo>
                  <a:lnTo>
                    <a:pt x="1141" y="880"/>
                  </a:lnTo>
                  <a:lnTo>
                    <a:pt x="1138" y="860"/>
                  </a:lnTo>
                  <a:lnTo>
                    <a:pt x="1137" y="840"/>
                  </a:lnTo>
                  <a:lnTo>
                    <a:pt x="1138" y="815"/>
                  </a:lnTo>
                  <a:lnTo>
                    <a:pt x="1139" y="792"/>
                  </a:lnTo>
                  <a:lnTo>
                    <a:pt x="1143" y="773"/>
                  </a:lnTo>
                  <a:lnTo>
                    <a:pt x="1145" y="748"/>
                  </a:lnTo>
                  <a:lnTo>
                    <a:pt x="1149" y="721"/>
                  </a:lnTo>
                  <a:lnTo>
                    <a:pt x="1149" y="692"/>
                  </a:lnTo>
                  <a:lnTo>
                    <a:pt x="1147" y="667"/>
                  </a:lnTo>
                  <a:lnTo>
                    <a:pt x="1142" y="642"/>
                  </a:lnTo>
                  <a:lnTo>
                    <a:pt x="1136" y="614"/>
                  </a:lnTo>
                  <a:lnTo>
                    <a:pt x="1144" y="601"/>
                  </a:lnTo>
                  <a:lnTo>
                    <a:pt x="1114" y="574"/>
                  </a:lnTo>
                  <a:lnTo>
                    <a:pt x="1096" y="561"/>
                  </a:lnTo>
                  <a:lnTo>
                    <a:pt x="1078" y="547"/>
                  </a:lnTo>
                  <a:lnTo>
                    <a:pt x="1059" y="541"/>
                  </a:lnTo>
                  <a:lnTo>
                    <a:pt x="1037" y="538"/>
                  </a:lnTo>
                  <a:lnTo>
                    <a:pt x="1015" y="540"/>
                  </a:lnTo>
                  <a:lnTo>
                    <a:pt x="991" y="541"/>
                  </a:lnTo>
                  <a:lnTo>
                    <a:pt x="966" y="539"/>
                  </a:lnTo>
                  <a:lnTo>
                    <a:pt x="947" y="535"/>
                  </a:lnTo>
                  <a:lnTo>
                    <a:pt x="926" y="529"/>
                  </a:lnTo>
                  <a:lnTo>
                    <a:pt x="907" y="519"/>
                  </a:lnTo>
                  <a:lnTo>
                    <a:pt x="894" y="507"/>
                  </a:lnTo>
                  <a:lnTo>
                    <a:pt x="882" y="488"/>
                  </a:lnTo>
                  <a:lnTo>
                    <a:pt x="873" y="464"/>
                  </a:lnTo>
                  <a:lnTo>
                    <a:pt x="866" y="441"/>
                  </a:lnTo>
                  <a:lnTo>
                    <a:pt x="861" y="419"/>
                  </a:lnTo>
                  <a:lnTo>
                    <a:pt x="855" y="395"/>
                  </a:lnTo>
                  <a:lnTo>
                    <a:pt x="850" y="363"/>
                  </a:lnTo>
                  <a:lnTo>
                    <a:pt x="845" y="340"/>
                  </a:lnTo>
                  <a:lnTo>
                    <a:pt x="839" y="315"/>
                  </a:lnTo>
                  <a:lnTo>
                    <a:pt x="832" y="294"/>
                  </a:lnTo>
                  <a:lnTo>
                    <a:pt x="823" y="273"/>
                  </a:lnTo>
                  <a:lnTo>
                    <a:pt x="812" y="257"/>
                  </a:lnTo>
                  <a:lnTo>
                    <a:pt x="800" y="242"/>
                  </a:lnTo>
                  <a:lnTo>
                    <a:pt x="781" y="225"/>
                  </a:lnTo>
                  <a:lnTo>
                    <a:pt x="764" y="215"/>
                  </a:lnTo>
                  <a:lnTo>
                    <a:pt x="743" y="206"/>
                  </a:lnTo>
                  <a:lnTo>
                    <a:pt x="718" y="201"/>
                  </a:lnTo>
                  <a:lnTo>
                    <a:pt x="695" y="204"/>
                  </a:lnTo>
                  <a:lnTo>
                    <a:pt x="671" y="206"/>
                  </a:lnTo>
                  <a:lnTo>
                    <a:pt x="643" y="213"/>
                  </a:lnTo>
                  <a:lnTo>
                    <a:pt x="612" y="219"/>
                  </a:lnTo>
                  <a:lnTo>
                    <a:pt x="584" y="227"/>
                  </a:lnTo>
                  <a:lnTo>
                    <a:pt x="562" y="227"/>
                  </a:lnTo>
                  <a:lnTo>
                    <a:pt x="541" y="227"/>
                  </a:lnTo>
                  <a:lnTo>
                    <a:pt x="513" y="224"/>
                  </a:lnTo>
                  <a:lnTo>
                    <a:pt x="490" y="216"/>
                  </a:lnTo>
                  <a:lnTo>
                    <a:pt x="472" y="208"/>
                  </a:lnTo>
                  <a:lnTo>
                    <a:pt x="456" y="198"/>
                  </a:lnTo>
                  <a:lnTo>
                    <a:pt x="436" y="182"/>
                  </a:lnTo>
                  <a:lnTo>
                    <a:pt x="417" y="166"/>
                  </a:lnTo>
                  <a:lnTo>
                    <a:pt x="401" y="146"/>
                  </a:lnTo>
                  <a:lnTo>
                    <a:pt x="389" y="123"/>
                  </a:lnTo>
                  <a:lnTo>
                    <a:pt x="381" y="102"/>
                  </a:lnTo>
                  <a:lnTo>
                    <a:pt x="377" y="81"/>
                  </a:lnTo>
                  <a:lnTo>
                    <a:pt x="374" y="59"/>
                  </a:lnTo>
                  <a:lnTo>
                    <a:pt x="374" y="33"/>
                  </a:lnTo>
                  <a:lnTo>
                    <a:pt x="375" y="6"/>
                  </a:lnTo>
                </a:path>
              </a:pathLst>
            </a:custGeom>
            <a:solidFill>
              <a:schemeClr val="bg1"/>
            </a:solidFill>
            <a:ln w="12700" cap="rnd" cmpd="sng">
              <a:solidFill>
                <a:srgbClr val="000000"/>
              </a:solidFill>
              <a:prstDash val="solid"/>
              <a:round/>
            </a:ln>
            <a:effectLst/>
          </p:spPr>
          <p:txBody>
            <a:bodyPr/>
            <a:lstStyle/>
            <a:p>
              <a:endParaRPr lang="zh-CN" altLang="en-US"/>
            </a:p>
          </p:txBody>
        </p:sp>
        <p:sp>
          <p:nvSpPr>
            <p:cNvPr id="86022" name="Rectangle 6"/>
            <p:cNvSpPr>
              <a:spLocks noChangeArrowheads="1"/>
            </p:cNvSpPr>
            <p:nvPr/>
          </p:nvSpPr>
          <p:spPr bwMode="auto">
            <a:xfrm>
              <a:off x="422" y="2246"/>
              <a:ext cx="1136" cy="269"/>
            </a:xfrm>
            <a:prstGeom prst="rect">
              <a:avLst/>
            </a:prstGeom>
            <a:solidFill>
              <a:schemeClr val="bg1">
                <a:alpha val="0"/>
              </a:schemeClr>
            </a:solidFill>
            <a:ln w="9525">
              <a:noFill/>
              <a:miter lim="800000"/>
            </a:ln>
            <a:effectLst/>
          </p:spPr>
          <p:txBody>
            <a:bodyPr wrap="none" lIns="92075" tIns="46038" rIns="92075" bIns="46038">
              <a:spAutoFit/>
            </a:bodyPr>
            <a:lstStyle/>
            <a:p>
              <a:pPr eaLnBrk="0" hangingPunct="0"/>
              <a:r>
                <a:rPr kumimoji="1" lang="en-US" altLang="zh-CN" sz="2200">
                  <a:solidFill>
                    <a:srgbClr val="FFFF00"/>
                  </a:solidFill>
                  <a:effectLst>
                    <a:outerShdw blurRad="38100" dist="38100" dir="2700000" algn="tl">
                      <a:srgbClr val="000000"/>
                    </a:outerShdw>
                  </a:effectLst>
                  <a:ea typeface="楷体_GB2312" pitchFamily="49" charset="-122"/>
                </a:rPr>
                <a:t>Unit Testing</a:t>
              </a:r>
            </a:p>
          </p:txBody>
        </p:sp>
      </p:grpSp>
      <p:grpSp>
        <p:nvGrpSpPr>
          <p:cNvPr id="3" name="Group 7"/>
          <p:cNvGrpSpPr/>
          <p:nvPr/>
        </p:nvGrpSpPr>
        <p:grpSpPr bwMode="auto">
          <a:xfrm>
            <a:off x="3276600" y="2492375"/>
            <a:ext cx="2522538" cy="3497263"/>
            <a:chOff x="2079" y="1181"/>
            <a:chExt cx="1589" cy="2203"/>
          </a:xfrm>
        </p:grpSpPr>
        <p:sp>
          <p:nvSpPr>
            <p:cNvPr id="86024" name="Freeform 8"/>
            <p:cNvSpPr/>
            <p:nvPr/>
          </p:nvSpPr>
          <p:spPr bwMode="auto">
            <a:xfrm>
              <a:off x="2079" y="1181"/>
              <a:ext cx="1589" cy="2203"/>
            </a:xfrm>
            <a:custGeom>
              <a:avLst/>
              <a:gdLst/>
              <a:ahLst/>
              <a:cxnLst>
                <a:cxn ang="0">
                  <a:pos x="289" y="0"/>
                </a:cxn>
                <a:cxn ang="0">
                  <a:pos x="741" y="2101"/>
                </a:cxn>
                <a:cxn ang="0">
                  <a:pos x="617" y="2011"/>
                </a:cxn>
                <a:cxn ang="0">
                  <a:pos x="594" y="2031"/>
                </a:cxn>
                <a:cxn ang="0">
                  <a:pos x="576" y="2064"/>
                </a:cxn>
                <a:cxn ang="0">
                  <a:pos x="557" y="2105"/>
                </a:cxn>
                <a:cxn ang="0">
                  <a:pos x="535" y="2144"/>
                </a:cxn>
                <a:cxn ang="0">
                  <a:pos x="508" y="2172"/>
                </a:cxn>
                <a:cxn ang="0">
                  <a:pos x="473" y="2194"/>
                </a:cxn>
                <a:cxn ang="0">
                  <a:pos x="431" y="2201"/>
                </a:cxn>
                <a:cxn ang="0">
                  <a:pos x="390" y="2202"/>
                </a:cxn>
                <a:cxn ang="0">
                  <a:pos x="348" y="2192"/>
                </a:cxn>
                <a:cxn ang="0">
                  <a:pos x="305" y="2167"/>
                </a:cxn>
                <a:cxn ang="0">
                  <a:pos x="271" y="2140"/>
                </a:cxn>
                <a:cxn ang="0">
                  <a:pos x="246" y="2114"/>
                </a:cxn>
                <a:cxn ang="0">
                  <a:pos x="224" y="2080"/>
                </a:cxn>
                <a:cxn ang="0">
                  <a:pos x="213" y="2045"/>
                </a:cxn>
                <a:cxn ang="0">
                  <a:pos x="211" y="2002"/>
                </a:cxn>
                <a:cxn ang="0">
                  <a:pos x="215" y="1961"/>
                </a:cxn>
                <a:cxn ang="0">
                  <a:pos x="235" y="1916"/>
                </a:cxn>
                <a:cxn ang="0">
                  <a:pos x="270" y="1884"/>
                </a:cxn>
                <a:cxn ang="0">
                  <a:pos x="310" y="1855"/>
                </a:cxn>
                <a:cxn ang="0">
                  <a:pos x="348" y="1826"/>
                </a:cxn>
                <a:cxn ang="0">
                  <a:pos x="361" y="1808"/>
                </a:cxn>
                <a:cxn ang="0">
                  <a:pos x="149" y="1616"/>
                </a:cxn>
                <a:cxn ang="0">
                  <a:pos x="210" y="1554"/>
                </a:cxn>
                <a:cxn ang="0">
                  <a:pos x="241" y="1512"/>
                </a:cxn>
                <a:cxn ang="0">
                  <a:pos x="270" y="1467"/>
                </a:cxn>
                <a:cxn ang="0">
                  <a:pos x="276" y="1430"/>
                </a:cxn>
                <a:cxn ang="0">
                  <a:pos x="268" y="1392"/>
                </a:cxn>
                <a:cxn ang="0">
                  <a:pos x="245" y="1360"/>
                </a:cxn>
                <a:cxn ang="0">
                  <a:pos x="212" y="1329"/>
                </a:cxn>
                <a:cxn ang="0">
                  <a:pos x="176" y="1306"/>
                </a:cxn>
                <a:cxn ang="0">
                  <a:pos x="132" y="1277"/>
                </a:cxn>
                <a:cxn ang="0">
                  <a:pos x="92" y="1239"/>
                </a:cxn>
                <a:cxn ang="0">
                  <a:pos x="62" y="1197"/>
                </a:cxn>
                <a:cxn ang="0">
                  <a:pos x="46" y="1152"/>
                </a:cxn>
                <a:cxn ang="0">
                  <a:pos x="49" y="1109"/>
                </a:cxn>
                <a:cxn ang="0">
                  <a:pos x="67" y="1071"/>
                </a:cxn>
                <a:cxn ang="0">
                  <a:pos x="102" y="1037"/>
                </a:cxn>
                <a:cxn ang="0">
                  <a:pos x="126" y="1000"/>
                </a:cxn>
                <a:cxn ang="0">
                  <a:pos x="138" y="961"/>
                </a:cxn>
                <a:cxn ang="0">
                  <a:pos x="134" y="922"/>
                </a:cxn>
                <a:cxn ang="0">
                  <a:pos x="106" y="878"/>
                </a:cxn>
                <a:cxn ang="0">
                  <a:pos x="79" y="841"/>
                </a:cxn>
                <a:cxn ang="0">
                  <a:pos x="44" y="797"/>
                </a:cxn>
                <a:cxn ang="0">
                  <a:pos x="18" y="756"/>
                </a:cxn>
                <a:cxn ang="0">
                  <a:pos x="4" y="717"/>
                </a:cxn>
                <a:cxn ang="0">
                  <a:pos x="0" y="674"/>
                </a:cxn>
                <a:cxn ang="0">
                  <a:pos x="8" y="632"/>
                </a:cxn>
                <a:cxn ang="0">
                  <a:pos x="40" y="593"/>
                </a:cxn>
                <a:cxn ang="0">
                  <a:pos x="80" y="561"/>
                </a:cxn>
                <a:cxn ang="0">
                  <a:pos x="129" y="525"/>
                </a:cxn>
                <a:cxn ang="0">
                  <a:pos x="159" y="494"/>
                </a:cxn>
                <a:cxn ang="0">
                  <a:pos x="185" y="449"/>
                </a:cxn>
                <a:cxn ang="0">
                  <a:pos x="193" y="409"/>
                </a:cxn>
                <a:cxn ang="0">
                  <a:pos x="194" y="360"/>
                </a:cxn>
                <a:cxn ang="0">
                  <a:pos x="180" y="311"/>
                </a:cxn>
                <a:cxn ang="0">
                  <a:pos x="157" y="273"/>
                </a:cxn>
                <a:cxn ang="0">
                  <a:pos x="122" y="238"/>
                </a:cxn>
              </a:cxnLst>
              <a:rect l="0" t="0" r="r" b="b"/>
              <a:pathLst>
                <a:path w="1589" h="2203">
                  <a:moveTo>
                    <a:pt x="102" y="222"/>
                  </a:moveTo>
                  <a:lnTo>
                    <a:pt x="289" y="0"/>
                  </a:lnTo>
                  <a:lnTo>
                    <a:pt x="1588" y="1090"/>
                  </a:lnTo>
                  <a:lnTo>
                    <a:pt x="741" y="2101"/>
                  </a:lnTo>
                  <a:lnTo>
                    <a:pt x="628" y="2006"/>
                  </a:lnTo>
                  <a:lnTo>
                    <a:pt x="617" y="2011"/>
                  </a:lnTo>
                  <a:lnTo>
                    <a:pt x="602" y="2021"/>
                  </a:lnTo>
                  <a:lnTo>
                    <a:pt x="594" y="2031"/>
                  </a:lnTo>
                  <a:lnTo>
                    <a:pt x="585" y="2045"/>
                  </a:lnTo>
                  <a:lnTo>
                    <a:pt x="576" y="2064"/>
                  </a:lnTo>
                  <a:lnTo>
                    <a:pt x="564" y="2088"/>
                  </a:lnTo>
                  <a:lnTo>
                    <a:pt x="557" y="2105"/>
                  </a:lnTo>
                  <a:lnTo>
                    <a:pt x="547" y="2126"/>
                  </a:lnTo>
                  <a:lnTo>
                    <a:pt x="535" y="2144"/>
                  </a:lnTo>
                  <a:lnTo>
                    <a:pt x="522" y="2159"/>
                  </a:lnTo>
                  <a:lnTo>
                    <a:pt x="508" y="2172"/>
                  </a:lnTo>
                  <a:lnTo>
                    <a:pt x="490" y="2184"/>
                  </a:lnTo>
                  <a:lnTo>
                    <a:pt x="473" y="2194"/>
                  </a:lnTo>
                  <a:lnTo>
                    <a:pt x="454" y="2198"/>
                  </a:lnTo>
                  <a:lnTo>
                    <a:pt x="431" y="2201"/>
                  </a:lnTo>
                  <a:lnTo>
                    <a:pt x="410" y="2202"/>
                  </a:lnTo>
                  <a:lnTo>
                    <a:pt x="390" y="2202"/>
                  </a:lnTo>
                  <a:lnTo>
                    <a:pt x="369" y="2198"/>
                  </a:lnTo>
                  <a:lnTo>
                    <a:pt x="348" y="2192"/>
                  </a:lnTo>
                  <a:lnTo>
                    <a:pt x="326" y="2181"/>
                  </a:lnTo>
                  <a:lnTo>
                    <a:pt x="305" y="2167"/>
                  </a:lnTo>
                  <a:lnTo>
                    <a:pt x="288" y="2154"/>
                  </a:lnTo>
                  <a:lnTo>
                    <a:pt x="271" y="2140"/>
                  </a:lnTo>
                  <a:lnTo>
                    <a:pt x="257" y="2127"/>
                  </a:lnTo>
                  <a:lnTo>
                    <a:pt x="246" y="2114"/>
                  </a:lnTo>
                  <a:lnTo>
                    <a:pt x="235" y="2097"/>
                  </a:lnTo>
                  <a:lnTo>
                    <a:pt x="224" y="2080"/>
                  </a:lnTo>
                  <a:lnTo>
                    <a:pt x="219" y="2064"/>
                  </a:lnTo>
                  <a:lnTo>
                    <a:pt x="213" y="2045"/>
                  </a:lnTo>
                  <a:lnTo>
                    <a:pt x="212" y="2024"/>
                  </a:lnTo>
                  <a:lnTo>
                    <a:pt x="211" y="2002"/>
                  </a:lnTo>
                  <a:lnTo>
                    <a:pt x="212" y="1981"/>
                  </a:lnTo>
                  <a:lnTo>
                    <a:pt x="215" y="1961"/>
                  </a:lnTo>
                  <a:lnTo>
                    <a:pt x="223" y="1939"/>
                  </a:lnTo>
                  <a:lnTo>
                    <a:pt x="235" y="1916"/>
                  </a:lnTo>
                  <a:lnTo>
                    <a:pt x="250" y="1898"/>
                  </a:lnTo>
                  <a:lnTo>
                    <a:pt x="270" y="1884"/>
                  </a:lnTo>
                  <a:lnTo>
                    <a:pt x="290" y="1870"/>
                  </a:lnTo>
                  <a:lnTo>
                    <a:pt x="310" y="1855"/>
                  </a:lnTo>
                  <a:lnTo>
                    <a:pt x="332" y="1840"/>
                  </a:lnTo>
                  <a:lnTo>
                    <a:pt x="348" y="1826"/>
                  </a:lnTo>
                  <a:lnTo>
                    <a:pt x="355" y="1818"/>
                  </a:lnTo>
                  <a:lnTo>
                    <a:pt x="361" y="1808"/>
                  </a:lnTo>
                  <a:lnTo>
                    <a:pt x="364" y="1797"/>
                  </a:lnTo>
                  <a:lnTo>
                    <a:pt x="149" y="1616"/>
                  </a:lnTo>
                  <a:lnTo>
                    <a:pt x="189" y="1578"/>
                  </a:lnTo>
                  <a:lnTo>
                    <a:pt x="210" y="1554"/>
                  </a:lnTo>
                  <a:lnTo>
                    <a:pt x="227" y="1532"/>
                  </a:lnTo>
                  <a:lnTo>
                    <a:pt x="241" y="1512"/>
                  </a:lnTo>
                  <a:lnTo>
                    <a:pt x="256" y="1490"/>
                  </a:lnTo>
                  <a:lnTo>
                    <a:pt x="270" y="1467"/>
                  </a:lnTo>
                  <a:lnTo>
                    <a:pt x="274" y="1448"/>
                  </a:lnTo>
                  <a:lnTo>
                    <a:pt x="276" y="1430"/>
                  </a:lnTo>
                  <a:lnTo>
                    <a:pt x="274" y="1411"/>
                  </a:lnTo>
                  <a:lnTo>
                    <a:pt x="268" y="1392"/>
                  </a:lnTo>
                  <a:lnTo>
                    <a:pt x="258" y="1374"/>
                  </a:lnTo>
                  <a:lnTo>
                    <a:pt x="245" y="1360"/>
                  </a:lnTo>
                  <a:lnTo>
                    <a:pt x="230" y="1345"/>
                  </a:lnTo>
                  <a:lnTo>
                    <a:pt x="212" y="1329"/>
                  </a:lnTo>
                  <a:lnTo>
                    <a:pt x="191" y="1316"/>
                  </a:lnTo>
                  <a:lnTo>
                    <a:pt x="176" y="1306"/>
                  </a:lnTo>
                  <a:lnTo>
                    <a:pt x="154" y="1291"/>
                  </a:lnTo>
                  <a:lnTo>
                    <a:pt x="132" y="1277"/>
                  </a:lnTo>
                  <a:lnTo>
                    <a:pt x="109" y="1257"/>
                  </a:lnTo>
                  <a:lnTo>
                    <a:pt x="92" y="1239"/>
                  </a:lnTo>
                  <a:lnTo>
                    <a:pt x="76" y="1219"/>
                  </a:lnTo>
                  <a:lnTo>
                    <a:pt x="62" y="1197"/>
                  </a:lnTo>
                  <a:lnTo>
                    <a:pt x="52" y="1177"/>
                  </a:lnTo>
                  <a:lnTo>
                    <a:pt x="46" y="1152"/>
                  </a:lnTo>
                  <a:lnTo>
                    <a:pt x="46" y="1132"/>
                  </a:lnTo>
                  <a:lnTo>
                    <a:pt x="49" y="1109"/>
                  </a:lnTo>
                  <a:lnTo>
                    <a:pt x="57" y="1088"/>
                  </a:lnTo>
                  <a:lnTo>
                    <a:pt x="67" y="1071"/>
                  </a:lnTo>
                  <a:lnTo>
                    <a:pt x="85" y="1054"/>
                  </a:lnTo>
                  <a:lnTo>
                    <a:pt x="102" y="1037"/>
                  </a:lnTo>
                  <a:lnTo>
                    <a:pt x="115" y="1018"/>
                  </a:lnTo>
                  <a:lnTo>
                    <a:pt x="126" y="1000"/>
                  </a:lnTo>
                  <a:lnTo>
                    <a:pt x="133" y="981"/>
                  </a:lnTo>
                  <a:lnTo>
                    <a:pt x="138" y="961"/>
                  </a:lnTo>
                  <a:lnTo>
                    <a:pt x="138" y="943"/>
                  </a:lnTo>
                  <a:lnTo>
                    <a:pt x="134" y="922"/>
                  </a:lnTo>
                  <a:lnTo>
                    <a:pt x="120" y="900"/>
                  </a:lnTo>
                  <a:lnTo>
                    <a:pt x="106" y="878"/>
                  </a:lnTo>
                  <a:lnTo>
                    <a:pt x="95" y="860"/>
                  </a:lnTo>
                  <a:lnTo>
                    <a:pt x="79" y="841"/>
                  </a:lnTo>
                  <a:lnTo>
                    <a:pt x="60" y="817"/>
                  </a:lnTo>
                  <a:lnTo>
                    <a:pt x="44" y="797"/>
                  </a:lnTo>
                  <a:lnTo>
                    <a:pt x="29" y="775"/>
                  </a:lnTo>
                  <a:lnTo>
                    <a:pt x="18" y="756"/>
                  </a:lnTo>
                  <a:lnTo>
                    <a:pt x="8" y="737"/>
                  </a:lnTo>
                  <a:lnTo>
                    <a:pt x="4" y="717"/>
                  </a:lnTo>
                  <a:lnTo>
                    <a:pt x="1" y="699"/>
                  </a:lnTo>
                  <a:lnTo>
                    <a:pt x="0" y="674"/>
                  </a:lnTo>
                  <a:lnTo>
                    <a:pt x="3" y="653"/>
                  </a:lnTo>
                  <a:lnTo>
                    <a:pt x="8" y="632"/>
                  </a:lnTo>
                  <a:lnTo>
                    <a:pt x="22" y="610"/>
                  </a:lnTo>
                  <a:lnTo>
                    <a:pt x="40" y="593"/>
                  </a:lnTo>
                  <a:lnTo>
                    <a:pt x="57" y="578"/>
                  </a:lnTo>
                  <a:lnTo>
                    <a:pt x="80" y="561"/>
                  </a:lnTo>
                  <a:lnTo>
                    <a:pt x="106" y="542"/>
                  </a:lnTo>
                  <a:lnTo>
                    <a:pt x="129" y="525"/>
                  </a:lnTo>
                  <a:lnTo>
                    <a:pt x="147" y="509"/>
                  </a:lnTo>
                  <a:lnTo>
                    <a:pt x="159" y="494"/>
                  </a:lnTo>
                  <a:lnTo>
                    <a:pt x="174" y="470"/>
                  </a:lnTo>
                  <a:lnTo>
                    <a:pt x="185" y="449"/>
                  </a:lnTo>
                  <a:lnTo>
                    <a:pt x="189" y="429"/>
                  </a:lnTo>
                  <a:lnTo>
                    <a:pt x="193" y="409"/>
                  </a:lnTo>
                  <a:lnTo>
                    <a:pt x="194" y="385"/>
                  </a:lnTo>
                  <a:lnTo>
                    <a:pt x="194" y="360"/>
                  </a:lnTo>
                  <a:lnTo>
                    <a:pt x="189" y="335"/>
                  </a:lnTo>
                  <a:lnTo>
                    <a:pt x="180" y="311"/>
                  </a:lnTo>
                  <a:lnTo>
                    <a:pt x="170" y="292"/>
                  </a:lnTo>
                  <a:lnTo>
                    <a:pt x="157" y="273"/>
                  </a:lnTo>
                  <a:lnTo>
                    <a:pt x="142" y="257"/>
                  </a:lnTo>
                  <a:lnTo>
                    <a:pt x="122" y="238"/>
                  </a:lnTo>
                  <a:lnTo>
                    <a:pt x="102" y="222"/>
                  </a:lnTo>
                </a:path>
              </a:pathLst>
            </a:custGeom>
            <a:solidFill>
              <a:srgbClr val="CCFF66"/>
            </a:solidFill>
            <a:ln w="12700" cap="rnd" cmpd="sng">
              <a:solidFill>
                <a:srgbClr val="000000"/>
              </a:solidFill>
              <a:prstDash val="solid"/>
              <a:round/>
            </a:ln>
            <a:effectLst/>
          </p:spPr>
          <p:txBody>
            <a:bodyPr/>
            <a:lstStyle/>
            <a:p>
              <a:endParaRPr lang="zh-CN" altLang="en-US"/>
            </a:p>
          </p:txBody>
        </p:sp>
        <p:sp>
          <p:nvSpPr>
            <p:cNvPr id="86025" name="Rectangle 9"/>
            <p:cNvSpPr>
              <a:spLocks noChangeArrowheads="1"/>
            </p:cNvSpPr>
            <p:nvPr/>
          </p:nvSpPr>
          <p:spPr bwMode="auto">
            <a:xfrm>
              <a:off x="2294" y="2006"/>
              <a:ext cx="1189" cy="288"/>
            </a:xfrm>
            <a:prstGeom prst="rect">
              <a:avLst/>
            </a:prstGeom>
            <a:solidFill>
              <a:srgbClr val="CCFF66">
                <a:alpha val="0"/>
              </a:srgbClr>
            </a:solidFill>
            <a:ln w="9525">
              <a:noFill/>
              <a:miter lim="800000"/>
            </a:ln>
            <a:effectLst/>
          </p:spPr>
          <p:txBody>
            <a:bodyPr wrap="none" lIns="92075" tIns="46038" rIns="92075" bIns="46038">
              <a:spAutoFit/>
            </a:bodyPr>
            <a:lstStyle/>
            <a:p>
              <a:pPr eaLnBrk="0" hangingPunct="0"/>
              <a:r>
                <a:rPr kumimoji="1" lang="en-US" altLang="zh-CN" sz="2400">
                  <a:solidFill>
                    <a:srgbClr val="393939"/>
                  </a:solidFill>
                  <a:effectLst>
                    <a:outerShdw blurRad="38100" dist="38100" dir="2700000" algn="tl">
                      <a:srgbClr val="000000"/>
                    </a:outerShdw>
                  </a:effectLst>
                  <a:ea typeface="楷体_GB2312" pitchFamily="49" charset="-122"/>
                </a:rPr>
                <a:t> </a:t>
              </a:r>
              <a:r>
                <a:rPr kumimoji="1" lang="en-US" altLang="zh-CN" sz="2200">
                  <a:solidFill>
                    <a:srgbClr val="393939"/>
                  </a:solidFill>
                  <a:effectLst>
                    <a:outerShdw blurRad="38100" dist="38100" dir="2700000" algn="tl">
                      <a:srgbClr val="000000"/>
                    </a:outerShdw>
                  </a:effectLst>
                  <a:ea typeface="楷体_GB2312" pitchFamily="49" charset="-122"/>
                </a:rPr>
                <a:t>Unit Testing</a:t>
              </a:r>
            </a:p>
          </p:txBody>
        </p:sp>
      </p:grpSp>
      <p:grpSp>
        <p:nvGrpSpPr>
          <p:cNvPr id="4" name="Group 10"/>
          <p:cNvGrpSpPr/>
          <p:nvPr/>
        </p:nvGrpSpPr>
        <p:grpSpPr bwMode="auto">
          <a:xfrm>
            <a:off x="5676900" y="3716338"/>
            <a:ext cx="3467100" cy="2498725"/>
            <a:chOff x="3194" y="1821"/>
            <a:chExt cx="2184" cy="1574"/>
          </a:xfrm>
        </p:grpSpPr>
        <p:sp>
          <p:nvSpPr>
            <p:cNvPr id="86027" name="Freeform 11"/>
            <p:cNvSpPr/>
            <p:nvPr/>
          </p:nvSpPr>
          <p:spPr bwMode="auto">
            <a:xfrm>
              <a:off x="3194" y="1821"/>
              <a:ext cx="2184" cy="1574"/>
            </a:xfrm>
            <a:custGeom>
              <a:avLst/>
              <a:gdLst/>
              <a:ahLst/>
              <a:cxnLst>
                <a:cxn ang="0">
                  <a:pos x="0" y="644"/>
                </a:cxn>
                <a:cxn ang="0">
                  <a:pos x="2183" y="413"/>
                </a:cxn>
                <a:cxn ang="0">
                  <a:pos x="2035" y="347"/>
                </a:cxn>
                <a:cxn ang="0">
                  <a:pos x="2014" y="388"/>
                </a:cxn>
                <a:cxn ang="0">
                  <a:pos x="1996" y="449"/>
                </a:cxn>
                <a:cxn ang="0">
                  <a:pos x="1971" y="494"/>
                </a:cxn>
                <a:cxn ang="0">
                  <a:pos x="1935" y="532"/>
                </a:cxn>
                <a:cxn ang="0">
                  <a:pos x="1881" y="549"/>
                </a:cxn>
                <a:cxn ang="0">
                  <a:pos x="1826" y="553"/>
                </a:cxn>
                <a:cxn ang="0">
                  <a:pos x="1773" y="537"/>
                </a:cxn>
                <a:cxn ang="0">
                  <a:pos x="1710" y="494"/>
                </a:cxn>
                <a:cxn ang="0">
                  <a:pos x="1673" y="458"/>
                </a:cxn>
                <a:cxn ang="0">
                  <a:pos x="1650" y="401"/>
                </a:cxn>
                <a:cxn ang="0">
                  <a:pos x="1646" y="347"/>
                </a:cxn>
                <a:cxn ang="0">
                  <a:pos x="1658" y="301"/>
                </a:cxn>
                <a:cxn ang="0">
                  <a:pos x="1688" y="260"/>
                </a:cxn>
                <a:cxn ang="0">
                  <a:pos x="1722" y="229"/>
                </a:cxn>
                <a:cxn ang="0">
                  <a:pos x="1757" y="196"/>
                </a:cxn>
                <a:cxn ang="0">
                  <a:pos x="1777" y="155"/>
                </a:cxn>
                <a:cxn ang="0">
                  <a:pos x="1514" y="42"/>
                </a:cxn>
                <a:cxn ang="0">
                  <a:pos x="1476" y="92"/>
                </a:cxn>
                <a:cxn ang="0">
                  <a:pos x="1445" y="133"/>
                </a:cxn>
                <a:cxn ang="0">
                  <a:pos x="1410" y="162"/>
                </a:cxn>
                <a:cxn ang="0">
                  <a:pos x="1373" y="174"/>
                </a:cxn>
                <a:cxn ang="0">
                  <a:pos x="1335" y="168"/>
                </a:cxn>
                <a:cxn ang="0">
                  <a:pos x="1299" y="151"/>
                </a:cxn>
                <a:cxn ang="0">
                  <a:pos x="1259" y="122"/>
                </a:cxn>
                <a:cxn ang="0">
                  <a:pos x="1224" y="95"/>
                </a:cxn>
                <a:cxn ang="0">
                  <a:pos x="1179" y="62"/>
                </a:cxn>
                <a:cxn ang="0">
                  <a:pos x="1134" y="40"/>
                </a:cxn>
                <a:cxn ang="0">
                  <a:pos x="1086" y="29"/>
                </a:cxn>
                <a:cxn ang="0">
                  <a:pos x="1040" y="37"/>
                </a:cxn>
                <a:cxn ang="0">
                  <a:pos x="1004" y="58"/>
                </a:cxn>
                <a:cxn ang="0">
                  <a:pos x="979" y="96"/>
                </a:cxn>
                <a:cxn ang="0">
                  <a:pos x="953" y="136"/>
                </a:cxn>
                <a:cxn ang="0">
                  <a:pos x="923" y="164"/>
                </a:cxn>
                <a:cxn ang="0">
                  <a:pos x="888" y="180"/>
                </a:cxn>
                <a:cxn ang="0">
                  <a:pos x="841" y="175"/>
                </a:cxn>
                <a:cxn ang="0">
                  <a:pos x="794" y="162"/>
                </a:cxn>
                <a:cxn ang="0">
                  <a:pos x="743" y="142"/>
                </a:cxn>
                <a:cxn ang="0">
                  <a:pos x="696" y="125"/>
                </a:cxn>
                <a:cxn ang="0">
                  <a:pos x="652" y="116"/>
                </a:cxn>
                <a:cxn ang="0">
                  <a:pos x="613" y="119"/>
                </a:cxn>
                <a:cxn ang="0">
                  <a:pos x="571" y="136"/>
                </a:cxn>
                <a:cxn ang="0">
                  <a:pos x="535" y="166"/>
                </a:cxn>
                <a:cxn ang="0">
                  <a:pos x="515" y="209"/>
                </a:cxn>
                <a:cxn ang="0">
                  <a:pos x="495" y="267"/>
                </a:cxn>
                <a:cxn ang="0">
                  <a:pos x="475" y="313"/>
                </a:cxn>
                <a:cxn ang="0">
                  <a:pos x="446" y="353"/>
                </a:cxn>
                <a:cxn ang="0">
                  <a:pos x="410" y="382"/>
                </a:cxn>
                <a:cxn ang="0">
                  <a:pos x="370" y="408"/>
                </a:cxn>
                <a:cxn ang="0">
                  <a:pos x="314" y="431"/>
                </a:cxn>
                <a:cxn ang="0">
                  <a:pos x="269" y="438"/>
                </a:cxn>
                <a:cxn ang="0">
                  <a:pos x="229" y="435"/>
                </a:cxn>
                <a:cxn ang="0">
                  <a:pos x="180" y="415"/>
                </a:cxn>
              </a:cxnLst>
              <a:rect l="0" t="0" r="r" b="b"/>
              <a:pathLst>
                <a:path w="2184" h="1574">
                  <a:moveTo>
                    <a:pt x="158" y="401"/>
                  </a:moveTo>
                  <a:lnTo>
                    <a:pt x="0" y="644"/>
                  </a:lnTo>
                  <a:lnTo>
                    <a:pt x="1430" y="1573"/>
                  </a:lnTo>
                  <a:lnTo>
                    <a:pt x="2183" y="413"/>
                  </a:lnTo>
                  <a:lnTo>
                    <a:pt x="2055" y="330"/>
                  </a:lnTo>
                  <a:lnTo>
                    <a:pt x="2035" y="347"/>
                  </a:lnTo>
                  <a:lnTo>
                    <a:pt x="2024" y="363"/>
                  </a:lnTo>
                  <a:lnTo>
                    <a:pt x="2014" y="388"/>
                  </a:lnTo>
                  <a:lnTo>
                    <a:pt x="2006" y="417"/>
                  </a:lnTo>
                  <a:lnTo>
                    <a:pt x="1996" y="449"/>
                  </a:lnTo>
                  <a:lnTo>
                    <a:pt x="1984" y="474"/>
                  </a:lnTo>
                  <a:lnTo>
                    <a:pt x="1971" y="494"/>
                  </a:lnTo>
                  <a:lnTo>
                    <a:pt x="1954" y="515"/>
                  </a:lnTo>
                  <a:lnTo>
                    <a:pt x="1935" y="532"/>
                  </a:lnTo>
                  <a:lnTo>
                    <a:pt x="1908" y="543"/>
                  </a:lnTo>
                  <a:lnTo>
                    <a:pt x="1881" y="549"/>
                  </a:lnTo>
                  <a:lnTo>
                    <a:pt x="1854" y="554"/>
                  </a:lnTo>
                  <a:lnTo>
                    <a:pt x="1826" y="553"/>
                  </a:lnTo>
                  <a:lnTo>
                    <a:pt x="1797" y="546"/>
                  </a:lnTo>
                  <a:lnTo>
                    <a:pt x="1773" y="537"/>
                  </a:lnTo>
                  <a:lnTo>
                    <a:pt x="1743" y="519"/>
                  </a:lnTo>
                  <a:lnTo>
                    <a:pt x="1710" y="494"/>
                  </a:lnTo>
                  <a:lnTo>
                    <a:pt x="1690" y="476"/>
                  </a:lnTo>
                  <a:lnTo>
                    <a:pt x="1673" y="458"/>
                  </a:lnTo>
                  <a:lnTo>
                    <a:pt x="1661" y="435"/>
                  </a:lnTo>
                  <a:lnTo>
                    <a:pt x="1650" y="401"/>
                  </a:lnTo>
                  <a:lnTo>
                    <a:pt x="1647" y="375"/>
                  </a:lnTo>
                  <a:lnTo>
                    <a:pt x="1646" y="347"/>
                  </a:lnTo>
                  <a:lnTo>
                    <a:pt x="1651" y="322"/>
                  </a:lnTo>
                  <a:lnTo>
                    <a:pt x="1658" y="301"/>
                  </a:lnTo>
                  <a:lnTo>
                    <a:pt x="1672" y="280"/>
                  </a:lnTo>
                  <a:lnTo>
                    <a:pt x="1688" y="260"/>
                  </a:lnTo>
                  <a:lnTo>
                    <a:pt x="1705" y="244"/>
                  </a:lnTo>
                  <a:lnTo>
                    <a:pt x="1722" y="229"/>
                  </a:lnTo>
                  <a:lnTo>
                    <a:pt x="1741" y="213"/>
                  </a:lnTo>
                  <a:lnTo>
                    <a:pt x="1757" y="196"/>
                  </a:lnTo>
                  <a:lnTo>
                    <a:pt x="1769" y="178"/>
                  </a:lnTo>
                  <a:lnTo>
                    <a:pt x="1777" y="155"/>
                  </a:lnTo>
                  <a:lnTo>
                    <a:pt x="1538" y="0"/>
                  </a:lnTo>
                  <a:lnTo>
                    <a:pt x="1514" y="42"/>
                  </a:lnTo>
                  <a:lnTo>
                    <a:pt x="1493" y="69"/>
                  </a:lnTo>
                  <a:lnTo>
                    <a:pt x="1476" y="92"/>
                  </a:lnTo>
                  <a:lnTo>
                    <a:pt x="1462" y="112"/>
                  </a:lnTo>
                  <a:lnTo>
                    <a:pt x="1445" y="133"/>
                  </a:lnTo>
                  <a:lnTo>
                    <a:pt x="1426" y="152"/>
                  </a:lnTo>
                  <a:lnTo>
                    <a:pt x="1410" y="162"/>
                  </a:lnTo>
                  <a:lnTo>
                    <a:pt x="1393" y="171"/>
                  </a:lnTo>
                  <a:lnTo>
                    <a:pt x="1373" y="174"/>
                  </a:lnTo>
                  <a:lnTo>
                    <a:pt x="1354" y="174"/>
                  </a:lnTo>
                  <a:lnTo>
                    <a:pt x="1335" y="168"/>
                  </a:lnTo>
                  <a:lnTo>
                    <a:pt x="1316" y="159"/>
                  </a:lnTo>
                  <a:lnTo>
                    <a:pt x="1299" y="151"/>
                  </a:lnTo>
                  <a:lnTo>
                    <a:pt x="1278" y="137"/>
                  </a:lnTo>
                  <a:lnTo>
                    <a:pt x="1259" y="122"/>
                  </a:lnTo>
                  <a:lnTo>
                    <a:pt x="1245" y="110"/>
                  </a:lnTo>
                  <a:lnTo>
                    <a:pt x="1224" y="95"/>
                  </a:lnTo>
                  <a:lnTo>
                    <a:pt x="1204" y="78"/>
                  </a:lnTo>
                  <a:lnTo>
                    <a:pt x="1179" y="62"/>
                  </a:lnTo>
                  <a:lnTo>
                    <a:pt x="1156" y="51"/>
                  </a:lnTo>
                  <a:lnTo>
                    <a:pt x="1134" y="40"/>
                  </a:lnTo>
                  <a:lnTo>
                    <a:pt x="1108" y="32"/>
                  </a:lnTo>
                  <a:lnTo>
                    <a:pt x="1086" y="29"/>
                  </a:lnTo>
                  <a:lnTo>
                    <a:pt x="1062" y="29"/>
                  </a:lnTo>
                  <a:lnTo>
                    <a:pt x="1040" y="37"/>
                  </a:lnTo>
                  <a:lnTo>
                    <a:pt x="1019" y="45"/>
                  </a:lnTo>
                  <a:lnTo>
                    <a:pt x="1004" y="58"/>
                  </a:lnTo>
                  <a:lnTo>
                    <a:pt x="989" y="75"/>
                  </a:lnTo>
                  <a:lnTo>
                    <a:pt x="979" y="96"/>
                  </a:lnTo>
                  <a:lnTo>
                    <a:pt x="968" y="116"/>
                  </a:lnTo>
                  <a:lnTo>
                    <a:pt x="953" y="136"/>
                  </a:lnTo>
                  <a:lnTo>
                    <a:pt x="939" y="150"/>
                  </a:lnTo>
                  <a:lnTo>
                    <a:pt x="923" y="164"/>
                  </a:lnTo>
                  <a:lnTo>
                    <a:pt x="905" y="175"/>
                  </a:lnTo>
                  <a:lnTo>
                    <a:pt x="888" y="180"/>
                  </a:lnTo>
                  <a:lnTo>
                    <a:pt x="864" y="181"/>
                  </a:lnTo>
                  <a:lnTo>
                    <a:pt x="841" y="175"/>
                  </a:lnTo>
                  <a:lnTo>
                    <a:pt x="816" y="169"/>
                  </a:lnTo>
                  <a:lnTo>
                    <a:pt x="794" y="162"/>
                  </a:lnTo>
                  <a:lnTo>
                    <a:pt x="772" y="153"/>
                  </a:lnTo>
                  <a:lnTo>
                    <a:pt x="743" y="142"/>
                  </a:lnTo>
                  <a:lnTo>
                    <a:pt x="720" y="133"/>
                  </a:lnTo>
                  <a:lnTo>
                    <a:pt x="696" y="125"/>
                  </a:lnTo>
                  <a:lnTo>
                    <a:pt x="674" y="120"/>
                  </a:lnTo>
                  <a:lnTo>
                    <a:pt x="652" y="116"/>
                  </a:lnTo>
                  <a:lnTo>
                    <a:pt x="632" y="117"/>
                  </a:lnTo>
                  <a:lnTo>
                    <a:pt x="613" y="119"/>
                  </a:lnTo>
                  <a:lnTo>
                    <a:pt x="590" y="127"/>
                  </a:lnTo>
                  <a:lnTo>
                    <a:pt x="571" y="136"/>
                  </a:lnTo>
                  <a:lnTo>
                    <a:pt x="552" y="148"/>
                  </a:lnTo>
                  <a:lnTo>
                    <a:pt x="535" y="166"/>
                  </a:lnTo>
                  <a:lnTo>
                    <a:pt x="525" y="188"/>
                  </a:lnTo>
                  <a:lnTo>
                    <a:pt x="515" y="209"/>
                  </a:lnTo>
                  <a:lnTo>
                    <a:pt x="505" y="236"/>
                  </a:lnTo>
                  <a:lnTo>
                    <a:pt x="495" y="267"/>
                  </a:lnTo>
                  <a:lnTo>
                    <a:pt x="485" y="293"/>
                  </a:lnTo>
                  <a:lnTo>
                    <a:pt x="475" y="313"/>
                  </a:lnTo>
                  <a:lnTo>
                    <a:pt x="463" y="331"/>
                  </a:lnTo>
                  <a:lnTo>
                    <a:pt x="446" y="353"/>
                  </a:lnTo>
                  <a:lnTo>
                    <a:pt x="427" y="368"/>
                  </a:lnTo>
                  <a:lnTo>
                    <a:pt x="410" y="382"/>
                  </a:lnTo>
                  <a:lnTo>
                    <a:pt x="393" y="393"/>
                  </a:lnTo>
                  <a:lnTo>
                    <a:pt x="370" y="408"/>
                  </a:lnTo>
                  <a:lnTo>
                    <a:pt x="340" y="422"/>
                  </a:lnTo>
                  <a:lnTo>
                    <a:pt x="314" y="431"/>
                  </a:lnTo>
                  <a:lnTo>
                    <a:pt x="291" y="434"/>
                  </a:lnTo>
                  <a:lnTo>
                    <a:pt x="269" y="438"/>
                  </a:lnTo>
                  <a:lnTo>
                    <a:pt x="248" y="438"/>
                  </a:lnTo>
                  <a:lnTo>
                    <a:pt x="229" y="435"/>
                  </a:lnTo>
                  <a:lnTo>
                    <a:pt x="205" y="427"/>
                  </a:lnTo>
                  <a:lnTo>
                    <a:pt x="180" y="415"/>
                  </a:lnTo>
                  <a:lnTo>
                    <a:pt x="158" y="401"/>
                  </a:lnTo>
                </a:path>
              </a:pathLst>
            </a:custGeom>
            <a:solidFill>
              <a:srgbClr val="FF9900"/>
            </a:solidFill>
            <a:ln w="12700" cap="rnd" cmpd="sng">
              <a:solidFill>
                <a:srgbClr val="000000"/>
              </a:solidFill>
              <a:prstDash val="solid"/>
              <a:round/>
            </a:ln>
            <a:effectLst/>
          </p:spPr>
          <p:txBody>
            <a:bodyPr/>
            <a:lstStyle/>
            <a:p>
              <a:endParaRPr lang="zh-CN" altLang="en-US"/>
            </a:p>
          </p:txBody>
        </p:sp>
        <p:sp>
          <p:nvSpPr>
            <p:cNvPr id="86028" name="Rectangle 12"/>
            <p:cNvSpPr>
              <a:spLocks noChangeArrowheads="1"/>
            </p:cNvSpPr>
            <p:nvPr/>
          </p:nvSpPr>
          <p:spPr bwMode="auto">
            <a:xfrm>
              <a:off x="3974" y="2438"/>
              <a:ext cx="1136" cy="269"/>
            </a:xfrm>
            <a:prstGeom prst="rect">
              <a:avLst/>
            </a:prstGeom>
            <a:solidFill>
              <a:srgbClr val="FF9900">
                <a:alpha val="0"/>
              </a:srgbClr>
            </a:solidFill>
            <a:ln w="9525">
              <a:noFill/>
              <a:miter lim="800000"/>
            </a:ln>
            <a:effectLst/>
          </p:spPr>
          <p:txBody>
            <a:bodyPr wrap="none" lIns="92075" tIns="46038" rIns="92075" bIns="46038">
              <a:spAutoFit/>
            </a:bodyPr>
            <a:lstStyle/>
            <a:p>
              <a:pPr eaLnBrk="0" hangingPunct="0"/>
              <a:r>
                <a:rPr kumimoji="1" lang="en-US" altLang="zh-CN" sz="2200">
                  <a:solidFill>
                    <a:srgbClr val="66FF33"/>
                  </a:solidFill>
                  <a:effectLst>
                    <a:outerShdw blurRad="38100" dist="38100" dir="2700000" algn="tl">
                      <a:srgbClr val="000000"/>
                    </a:outerShdw>
                  </a:effectLst>
                  <a:ea typeface="楷体_GB2312" pitchFamily="49" charset="-122"/>
                </a:rPr>
                <a:t>Unit Testing</a:t>
              </a:r>
            </a:p>
          </p:txBody>
        </p:sp>
      </p:grpSp>
      <p:grpSp>
        <p:nvGrpSpPr>
          <p:cNvPr id="5" name="Group 13"/>
          <p:cNvGrpSpPr/>
          <p:nvPr/>
        </p:nvGrpSpPr>
        <p:grpSpPr bwMode="auto">
          <a:xfrm>
            <a:off x="1219200" y="2060575"/>
            <a:ext cx="2727325" cy="2762250"/>
            <a:chOff x="800" y="603"/>
            <a:chExt cx="1718" cy="1740"/>
          </a:xfrm>
        </p:grpSpPr>
        <p:sp>
          <p:nvSpPr>
            <p:cNvPr id="86030" name="Freeform 14"/>
            <p:cNvSpPr/>
            <p:nvPr/>
          </p:nvSpPr>
          <p:spPr bwMode="auto">
            <a:xfrm>
              <a:off x="800" y="603"/>
              <a:ext cx="1718" cy="1740"/>
            </a:xfrm>
            <a:custGeom>
              <a:avLst/>
              <a:gdLst/>
              <a:ahLst/>
              <a:cxnLst>
                <a:cxn ang="0">
                  <a:pos x="1145" y="204"/>
                </a:cxn>
                <a:cxn ang="0">
                  <a:pos x="1229" y="52"/>
                </a:cxn>
                <a:cxn ang="0">
                  <a:pos x="1388" y="0"/>
                </a:cxn>
                <a:cxn ang="0">
                  <a:pos x="1564" y="119"/>
                </a:cxn>
                <a:cxn ang="0">
                  <a:pos x="1597" y="247"/>
                </a:cxn>
                <a:cxn ang="0">
                  <a:pos x="1528" y="373"/>
                </a:cxn>
                <a:cxn ang="0">
                  <a:pos x="1419" y="480"/>
                </a:cxn>
                <a:cxn ang="0">
                  <a:pos x="1445" y="614"/>
                </a:cxn>
                <a:cxn ang="0">
                  <a:pos x="1544" y="740"/>
                </a:cxn>
                <a:cxn ang="0">
                  <a:pos x="1552" y="836"/>
                </a:cxn>
                <a:cxn ang="0">
                  <a:pos x="1492" y="917"/>
                </a:cxn>
                <a:cxn ang="0">
                  <a:pos x="1484" y="1025"/>
                </a:cxn>
                <a:cxn ang="0">
                  <a:pos x="1572" y="1115"/>
                </a:cxn>
                <a:cxn ang="0">
                  <a:pos x="1681" y="1192"/>
                </a:cxn>
                <a:cxn ang="0">
                  <a:pos x="1717" y="1275"/>
                </a:cxn>
                <a:cxn ang="0">
                  <a:pos x="1636" y="1411"/>
                </a:cxn>
                <a:cxn ang="0">
                  <a:pos x="1490" y="1565"/>
                </a:cxn>
                <a:cxn ang="0">
                  <a:pos x="1395" y="1554"/>
                </a:cxn>
                <a:cxn ang="0">
                  <a:pos x="1286" y="1460"/>
                </a:cxn>
                <a:cxn ang="0">
                  <a:pos x="1191" y="1406"/>
                </a:cxn>
                <a:cxn ang="0">
                  <a:pos x="1105" y="1418"/>
                </a:cxn>
                <a:cxn ang="0">
                  <a:pos x="1027" y="1508"/>
                </a:cxn>
                <a:cxn ang="0">
                  <a:pos x="922" y="1530"/>
                </a:cxn>
                <a:cxn ang="0">
                  <a:pos x="806" y="1474"/>
                </a:cxn>
                <a:cxn ang="0">
                  <a:pos x="684" y="1453"/>
                </a:cxn>
                <a:cxn ang="0">
                  <a:pos x="595" y="1530"/>
                </a:cxn>
                <a:cxn ang="0">
                  <a:pos x="525" y="1657"/>
                </a:cxn>
                <a:cxn ang="0">
                  <a:pos x="401" y="1732"/>
                </a:cxn>
                <a:cxn ang="0">
                  <a:pos x="286" y="1732"/>
                </a:cxn>
                <a:cxn ang="0">
                  <a:pos x="170" y="1650"/>
                </a:cxn>
                <a:cxn ang="0">
                  <a:pos x="119" y="1543"/>
                </a:cxn>
                <a:cxn ang="0">
                  <a:pos x="142" y="1433"/>
                </a:cxn>
                <a:cxn ang="0">
                  <a:pos x="226" y="1346"/>
                </a:cxn>
                <a:cxn ang="0">
                  <a:pos x="298" y="1267"/>
                </a:cxn>
                <a:cxn ang="0">
                  <a:pos x="289" y="1162"/>
                </a:cxn>
                <a:cxn ang="0">
                  <a:pos x="216" y="1068"/>
                </a:cxn>
                <a:cxn ang="0">
                  <a:pos x="155" y="964"/>
                </a:cxn>
                <a:cxn ang="0">
                  <a:pos x="204" y="852"/>
                </a:cxn>
                <a:cxn ang="0">
                  <a:pos x="238" y="753"/>
                </a:cxn>
                <a:cxn ang="0">
                  <a:pos x="173" y="655"/>
                </a:cxn>
                <a:cxn ang="0">
                  <a:pos x="78" y="593"/>
                </a:cxn>
                <a:cxn ang="0">
                  <a:pos x="0" y="495"/>
                </a:cxn>
                <a:cxn ang="0">
                  <a:pos x="57" y="363"/>
                </a:cxn>
                <a:cxn ang="0">
                  <a:pos x="186" y="211"/>
                </a:cxn>
                <a:cxn ang="0">
                  <a:pos x="289" y="140"/>
                </a:cxn>
                <a:cxn ang="0">
                  <a:pos x="382" y="174"/>
                </a:cxn>
                <a:cxn ang="0">
                  <a:pos x="485" y="268"/>
                </a:cxn>
                <a:cxn ang="0">
                  <a:pos x="611" y="307"/>
                </a:cxn>
                <a:cxn ang="0">
                  <a:pos x="698" y="234"/>
                </a:cxn>
                <a:cxn ang="0">
                  <a:pos x="800" y="176"/>
                </a:cxn>
                <a:cxn ang="0">
                  <a:pos x="927" y="226"/>
                </a:cxn>
              </a:cxnLst>
              <a:rect l="0" t="0" r="r" b="b"/>
              <a:pathLst>
                <a:path w="1718" h="1740">
                  <a:moveTo>
                    <a:pt x="1050" y="260"/>
                  </a:moveTo>
                  <a:lnTo>
                    <a:pt x="1079" y="254"/>
                  </a:lnTo>
                  <a:lnTo>
                    <a:pt x="1104" y="245"/>
                  </a:lnTo>
                  <a:lnTo>
                    <a:pt x="1125" y="230"/>
                  </a:lnTo>
                  <a:lnTo>
                    <a:pt x="1145" y="204"/>
                  </a:lnTo>
                  <a:lnTo>
                    <a:pt x="1160" y="170"/>
                  </a:lnTo>
                  <a:lnTo>
                    <a:pt x="1174" y="141"/>
                  </a:lnTo>
                  <a:lnTo>
                    <a:pt x="1189" y="104"/>
                  </a:lnTo>
                  <a:lnTo>
                    <a:pt x="1211" y="69"/>
                  </a:lnTo>
                  <a:lnTo>
                    <a:pt x="1229" y="52"/>
                  </a:lnTo>
                  <a:lnTo>
                    <a:pt x="1255" y="32"/>
                  </a:lnTo>
                  <a:lnTo>
                    <a:pt x="1286" y="16"/>
                  </a:lnTo>
                  <a:lnTo>
                    <a:pt x="1321" y="4"/>
                  </a:lnTo>
                  <a:lnTo>
                    <a:pt x="1358" y="1"/>
                  </a:lnTo>
                  <a:lnTo>
                    <a:pt x="1388" y="0"/>
                  </a:lnTo>
                  <a:lnTo>
                    <a:pt x="1421" y="11"/>
                  </a:lnTo>
                  <a:lnTo>
                    <a:pt x="1455" y="30"/>
                  </a:lnTo>
                  <a:lnTo>
                    <a:pt x="1488" y="54"/>
                  </a:lnTo>
                  <a:lnTo>
                    <a:pt x="1532" y="89"/>
                  </a:lnTo>
                  <a:lnTo>
                    <a:pt x="1564" y="119"/>
                  </a:lnTo>
                  <a:lnTo>
                    <a:pt x="1578" y="141"/>
                  </a:lnTo>
                  <a:lnTo>
                    <a:pt x="1586" y="162"/>
                  </a:lnTo>
                  <a:lnTo>
                    <a:pt x="1594" y="186"/>
                  </a:lnTo>
                  <a:lnTo>
                    <a:pt x="1598" y="215"/>
                  </a:lnTo>
                  <a:lnTo>
                    <a:pt x="1597" y="247"/>
                  </a:lnTo>
                  <a:lnTo>
                    <a:pt x="1594" y="275"/>
                  </a:lnTo>
                  <a:lnTo>
                    <a:pt x="1587" y="296"/>
                  </a:lnTo>
                  <a:lnTo>
                    <a:pt x="1570" y="328"/>
                  </a:lnTo>
                  <a:lnTo>
                    <a:pt x="1551" y="351"/>
                  </a:lnTo>
                  <a:lnTo>
                    <a:pt x="1528" y="373"/>
                  </a:lnTo>
                  <a:lnTo>
                    <a:pt x="1509" y="388"/>
                  </a:lnTo>
                  <a:lnTo>
                    <a:pt x="1480" y="413"/>
                  </a:lnTo>
                  <a:lnTo>
                    <a:pt x="1447" y="439"/>
                  </a:lnTo>
                  <a:lnTo>
                    <a:pt x="1428" y="455"/>
                  </a:lnTo>
                  <a:lnTo>
                    <a:pt x="1419" y="480"/>
                  </a:lnTo>
                  <a:lnTo>
                    <a:pt x="1415" y="500"/>
                  </a:lnTo>
                  <a:lnTo>
                    <a:pt x="1413" y="528"/>
                  </a:lnTo>
                  <a:lnTo>
                    <a:pt x="1420" y="557"/>
                  </a:lnTo>
                  <a:lnTo>
                    <a:pt x="1427" y="583"/>
                  </a:lnTo>
                  <a:lnTo>
                    <a:pt x="1445" y="614"/>
                  </a:lnTo>
                  <a:lnTo>
                    <a:pt x="1464" y="641"/>
                  </a:lnTo>
                  <a:lnTo>
                    <a:pt x="1484" y="666"/>
                  </a:lnTo>
                  <a:lnTo>
                    <a:pt x="1508" y="689"/>
                  </a:lnTo>
                  <a:lnTo>
                    <a:pt x="1528" y="717"/>
                  </a:lnTo>
                  <a:lnTo>
                    <a:pt x="1544" y="740"/>
                  </a:lnTo>
                  <a:lnTo>
                    <a:pt x="1555" y="761"/>
                  </a:lnTo>
                  <a:lnTo>
                    <a:pt x="1560" y="780"/>
                  </a:lnTo>
                  <a:lnTo>
                    <a:pt x="1561" y="798"/>
                  </a:lnTo>
                  <a:lnTo>
                    <a:pt x="1557" y="816"/>
                  </a:lnTo>
                  <a:lnTo>
                    <a:pt x="1552" y="836"/>
                  </a:lnTo>
                  <a:lnTo>
                    <a:pt x="1544" y="852"/>
                  </a:lnTo>
                  <a:lnTo>
                    <a:pt x="1536" y="866"/>
                  </a:lnTo>
                  <a:lnTo>
                    <a:pt x="1522" y="884"/>
                  </a:lnTo>
                  <a:lnTo>
                    <a:pt x="1504" y="902"/>
                  </a:lnTo>
                  <a:lnTo>
                    <a:pt x="1492" y="917"/>
                  </a:lnTo>
                  <a:lnTo>
                    <a:pt x="1481" y="938"/>
                  </a:lnTo>
                  <a:lnTo>
                    <a:pt x="1476" y="960"/>
                  </a:lnTo>
                  <a:lnTo>
                    <a:pt x="1475" y="982"/>
                  </a:lnTo>
                  <a:lnTo>
                    <a:pt x="1479" y="1001"/>
                  </a:lnTo>
                  <a:lnTo>
                    <a:pt x="1484" y="1025"/>
                  </a:lnTo>
                  <a:lnTo>
                    <a:pt x="1494" y="1043"/>
                  </a:lnTo>
                  <a:lnTo>
                    <a:pt x="1514" y="1066"/>
                  </a:lnTo>
                  <a:lnTo>
                    <a:pt x="1532" y="1084"/>
                  </a:lnTo>
                  <a:lnTo>
                    <a:pt x="1549" y="1100"/>
                  </a:lnTo>
                  <a:lnTo>
                    <a:pt x="1572" y="1115"/>
                  </a:lnTo>
                  <a:lnTo>
                    <a:pt x="1599" y="1132"/>
                  </a:lnTo>
                  <a:lnTo>
                    <a:pt x="1619" y="1146"/>
                  </a:lnTo>
                  <a:lnTo>
                    <a:pt x="1640" y="1160"/>
                  </a:lnTo>
                  <a:lnTo>
                    <a:pt x="1661" y="1173"/>
                  </a:lnTo>
                  <a:lnTo>
                    <a:pt x="1681" y="1192"/>
                  </a:lnTo>
                  <a:lnTo>
                    <a:pt x="1691" y="1203"/>
                  </a:lnTo>
                  <a:lnTo>
                    <a:pt x="1702" y="1217"/>
                  </a:lnTo>
                  <a:lnTo>
                    <a:pt x="1709" y="1234"/>
                  </a:lnTo>
                  <a:lnTo>
                    <a:pt x="1716" y="1255"/>
                  </a:lnTo>
                  <a:lnTo>
                    <a:pt x="1717" y="1275"/>
                  </a:lnTo>
                  <a:lnTo>
                    <a:pt x="1712" y="1299"/>
                  </a:lnTo>
                  <a:lnTo>
                    <a:pt x="1703" y="1316"/>
                  </a:lnTo>
                  <a:lnTo>
                    <a:pt x="1691" y="1337"/>
                  </a:lnTo>
                  <a:lnTo>
                    <a:pt x="1667" y="1372"/>
                  </a:lnTo>
                  <a:lnTo>
                    <a:pt x="1636" y="1411"/>
                  </a:lnTo>
                  <a:lnTo>
                    <a:pt x="1604" y="1453"/>
                  </a:lnTo>
                  <a:lnTo>
                    <a:pt x="1563" y="1500"/>
                  </a:lnTo>
                  <a:lnTo>
                    <a:pt x="1532" y="1530"/>
                  </a:lnTo>
                  <a:lnTo>
                    <a:pt x="1508" y="1555"/>
                  </a:lnTo>
                  <a:lnTo>
                    <a:pt x="1490" y="1565"/>
                  </a:lnTo>
                  <a:lnTo>
                    <a:pt x="1470" y="1572"/>
                  </a:lnTo>
                  <a:lnTo>
                    <a:pt x="1453" y="1572"/>
                  </a:lnTo>
                  <a:lnTo>
                    <a:pt x="1432" y="1570"/>
                  </a:lnTo>
                  <a:lnTo>
                    <a:pt x="1412" y="1562"/>
                  </a:lnTo>
                  <a:lnTo>
                    <a:pt x="1395" y="1554"/>
                  </a:lnTo>
                  <a:lnTo>
                    <a:pt x="1366" y="1533"/>
                  </a:lnTo>
                  <a:lnTo>
                    <a:pt x="1341" y="1512"/>
                  </a:lnTo>
                  <a:lnTo>
                    <a:pt x="1323" y="1493"/>
                  </a:lnTo>
                  <a:lnTo>
                    <a:pt x="1305" y="1476"/>
                  </a:lnTo>
                  <a:lnTo>
                    <a:pt x="1286" y="1460"/>
                  </a:lnTo>
                  <a:lnTo>
                    <a:pt x="1267" y="1445"/>
                  </a:lnTo>
                  <a:lnTo>
                    <a:pt x="1249" y="1433"/>
                  </a:lnTo>
                  <a:lnTo>
                    <a:pt x="1231" y="1421"/>
                  </a:lnTo>
                  <a:lnTo>
                    <a:pt x="1206" y="1410"/>
                  </a:lnTo>
                  <a:lnTo>
                    <a:pt x="1191" y="1406"/>
                  </a:lnTo>
                  <a:lnTo>
                    <a:pt x="1177" y="1402"/>
                  </a:lnTo>
                  <a:lnTo>
                    <a:pt x="1156" y="1400"/>
                  </a:lnTo>
                  <a:lnTo>
                    <a:pt x="1137" y="1404"/>
                  </a:lnTo>
                  <a:lnTo>
                    <a:pt x="1123" y="1410"/>
                  </a:lnTo>
                  <a:lnTo>
                    <a:pt x="1105" y="1418"/>
                  </a:lnTo>
                  <a:lnTo>
                    <a:pt x="1091" y="1427"/>
                  </a:lnTo>
                  <a:lnTo>
                    <a:pt x="1080" y="1440"/>
                  </a:lnTo>
                  <a:lnTo>
                    <a:pt x="1069" y="1456"/>
                  </a:lnTo>
                  <a:lnTo>
                    <a:pt x="1049" y="1482"/>
                  </a:lnTo>
                  <a:lnTo>
                    <a:pt x="1027" y="1508"/>
                  </a:lnTo>
                  <a:lnTo>
                    <a:pt x="1005" y="1522"/>
                  </a:lnTo>
                  <a:lnTo>
                    <a:pt x="985" y="1532"/>
                  </a:lnTo>
                  <a:lnTo>
                    <a:pt x="966" y="1536"/>
                  </a:lnTo>
                  <a:lnTo>
                    <a:pt x="943" y="1534"/>
                  </a:lnTo>
                  <a:lnTo>
                    <a:pt x="922" y="1530"/>
                  </a:lnTo>
                  <a:lnTo>
                    <a:pt x="900" y="1520"/>
                  </a:lnTo>
                  <a:lnTo>
                    <a:pt x="875" y="1508"/>
                  </a:lnTo>
                  <a:lnTo>
                    <a:pt x="852" y="1499"/>
                  </a:lnTo>
                  <a:lnTo>
                    <a:pt x="827" y="1486"/>
                  </a:lnTo>
                  <a:lnTo>
                    <a:pt x="806" y="1474"/>
                  </a:lnTo>
                  <a:lnTo>
                    <a:pt x="782" y="1463"/>
                  </a:lnTo>
                  <a:lnTo>
                    <a:pt x="759" y="1458"/>
                  </a:lnTo>
                  <a:lnTo>
                    <a:pt x="734" y="1452"/>
                  </a:lnTo>
                  <a:lnTo>
                    <a:pt x="709" y="1449"/>
                  </a:lnTo>
                  <a:lnTo>
                    <a:pt x="684" y="1453"/>
                  </a:lnTo>
                  <a:lnTo>
                    <a:pt x="661" y="1460"/>
                  </a:lnTo>
                  <a:lnTo>
                    <a:pt x="636" y="1472"/>
                  </a:lnTo>
                  <a:lnTo>
                    <a:pt x="620" y="1488"/>
                  </a:lnTo>
                  <a:lnTo>
                    <a:pt x="605" y="1508"/>
                  </a:lnTo>
                  <a:lnTo>
                    <a:pt x="595" y="1530"/>
                  </a:lnTo>
                  <a:lnTo>
                    <a:pt x="585" y="1554"/>
                  </a:lnTo>
                  <a:lnTo>
                    <a:pt x="572" y="1580"/>
                  </a:lnTo>
                  <a:lnTo>
                    <a:pt x="561" y="1603"/>
                  </a:lnTo>
                  <a:lnTo>
                    <a:pt x="545" y="1631"/>
                  </a:lnTo>
                  <a:lnTo>
                    <a:pt x="525" y="1657"/>
                  </a:lnTo>
                  <a:lnTo>
                    <a:pt x="499" y="1678"/>
                  </a:lnTo>
                  <a:lnTo>
                    <a:pt x="479" y="1693"/>
                  </a:lnTo>
                  <a:lnTo>
                    <a:pt x="456" y="1707"/>
                  </a:lnTo>
                  <a:lnTo>
                    <a:pt x="432" y="1719"/>
                  </a:lnTo>
                  <a:lnTo>
                    <a:pt x="401" y="1732"/>
                  </a:lnTo>
                  <a:lnTo>
                    <a:pt x="376" y="1736"/>
                  </a:lnTo>
                  <a:lnTo>
                    <a:pt x="355" y="1738"/>
                  </a:lnTo>
                  <a:lnTo>
                    <a:pt x="330" y="1739"/>
                  </a:lnTo>
                  <a:lnTo>
                    <a:pt x="306" y="1737"/>
                  </a:lnTo>
                  <a:lnTo>
                    <a:pt x="286" y="1732"/>
                  </a:lnTo>
                  <a:lnTo>
                    <a:pt x="269" y="1724"/>
                  </a:lnTo>
                  <a:lnTo>
                    <a:pt x="244" y="1708"/>
                  </a:lnTo>
                  <a:lnTo>
                    <a:pt x="217" y="1689"/>
                  </a:lnTo>
                  <a:lnTo>
                    <a:pt x="185" y="1662"/>
                  </a:lnTo>
                  <a:lnTo>
                    <a:pt x="170" y="1650"/>
                  </a:lnTo>
                  <a:lnTo>
                    <a:pt x="153" y="1631"/>
                  </a:lnTo>
                  <a:lnTo>
                    <a:pt x="137" y="1609"/>
                  </a:lnTo>
                  <a:lnTo>
                    <a:pt x="126" y="1584"/>
                  </a:lnTo>
                  <a:lnTo>
                    <a:pt x="122" y="1565"/>
                  </a:lnTo>
                  <a:lnTo>
                    <a:pt x="119" y="1543"/>
                  </a:lnTo>
                  <a:lnTo>
                    <a:pt x="118" y="1523"/>
                  </a:lnTo>
                  <a:lnTo>
                    <a:pt x="119" y="1500"/>
                  </a:lnTo>
                  <a:lnTo>
                    <a:pt x="122" y="1478"/>
                  </a:lnTo>
                  <a:lnTo>
                    <a:pt x="129" y="1455"/>
                  </a:lnTo>
                  <a:lnTo>
                    <a:pt x="142" y="1433"/>
                  </a:lnTo>
                  <a:lnTo>
                    <a:pt x="153" y="1416"/>
                  </a:lnTo>
                  <a:lnTo>
                    <a:pt x="169" y="1396"/>
                  </a:lnTo>
                  <a:lnTo>
                    <a:pt x="184" y="1379"/>
                  </a:lnTo>
                  <a:lnTo>
                    <a:pt x="204" y="1364"/>
                  </a:lnTo>
                  <a:lnTo>
                    <a:pt x="226" y="1346"/>
                  </a:lnTo>
                  <a:lnTo>
                    <a:pt x="248" y="1330"/>
                  </a:lnTo>
                  <a:lnTo>
                    <a:pt x="266" y="1314"/>
                  </a:lnTo>
                  <a:lnTo>
                    <a:pt x="281" y="1298"/>
                  </a:lnTo>
                  <a:lnTo>
                    <a:pt x="290" y="1283"/>
                  </a:lnTo>
                  <a:lnTo>
                    <a:pt x="298" y="1267"/>
                  </a:lnTo>
                  <a:lnTo>
                    <a:pt x="302" y="1242"/>
                  </a:lnTo>
                  <a:lnTo>
                    <a:pt x="302" y="1223"/>
                  </a:lnTo>
                  <a:lnTo>
                    <a:pt x="300" y="1201"/>
                  </a:lnTo>
                  <a:lnTo>
                    <a:pt x="295" y="1182"/>
                  </a:lnTo>
                  <a:lnTo>
                    <a:pt x="289" y="1162"/>
                  </a:lnTo>
                  <a:lnTo>
                    <a:pt x="275" y="1141"/>
                  </a:lnTo>
                  <a:lnTo>
                    <a:pt x="263" y="1124"/>
                  </a:lnTo>
                  <a:lnTo>
                    <a:pt x="246" y="1103"/>
                  </a:lnTo>
                  <a:lnTo>
                    <a:pt x="230" y="1086"/>
                  </a:lnTo>
                  <a:lnTo>
                    <a:pt x="216" y="1068"/>
                  </a:lnTo>
                  <a:lnTo>
                    <a:pt x="198" y="1047"/>
                  </a:lnTo>
                  <a:lnTo>
                    <a:pt x="186" y="1026"/>
                  </a:lnTo>
                  <a:lnTo>
                    <a:pt x="170" y="1004"/>
                  </a:lnTo>
                  <a:lnTo>
                    <a:pt x="159" y="984"/>
                  </a:lnTo>
                  <a:lnTo>
                    <a:pt x="155" y="964"/>
                  </a:lnTo>
                  <a:lnTo>
                    <a:pt x="155" y="942"/>
                  </a:lnTo>
                  <a:lnTo>
                    <a:pt x="162" y="919"/>
                  </a:lnTo>
                  <a:lnTo>
                    <a:pt x="174" y="892"/>
                  </a:lnTo>
                  <a:lnTo>
                    <a:pt x="188" y="872"/>
                  </a:lnTo>
                  <a:lnTo>
                    <a:pt x="204" y="852"/>
                  </a:lnTo>
                  <a:lnTo>
                    <a:pt x="220" y="837"/>
                  </a:lnTo>
                  <a:lnTo>
                    <a:pt x="233" y="816"/>
                  </a:lnTo>
                  <a:lnTo>
                    <a:pt x="239" y="797"/>
                  </a:lnTo>
                  <a:lnTo>
                    <a:pt x="242" y="772"/>
                  </a:lnTo>
                  <a:lnTo>
                    <a:pt x="238" y="753"/>
                  </a:lnTo>
                  <a:lnTo>
                    <a:pt x="234" y="733"/>
                  </a:lnTo>
                  <a:lnTo>
                    <a:pt x="222" y="712"/>
                  </a:lnTo>
                  <a:lnTo>
                    <a:pt x="208" y="690"/>
                  </a:lnTo>
                  <a:lnTo>
                    <a:pt x="188" y="671"/>
                  </a:lnTo>
                  <a:lnTo>
                    <a:pt x="173" y="655"/>
                  </a:lnTo>
                  <a:lnTo>
                    <a:pt x="153" y="640"/>
                  </a:lnTo>
                  <a:lnTo>
                    <a:pt x="134" y="629"/>
                  </a:lnTo>
                  <a:lnTo>
                    <a:pt x="116" y="617"/>
                  </a:lnTo>
                  <a:lnTo>
                    <a:pt x="96" y="605"/>
                  </a:lnTo>
                  <a:lnTo>
                    <a:pt x="78" y="593"/>
                  </a:lnTo>
                  <a:lnTo>
                    <a:pt x="49" y="571"/>
                  </a:lnTo>
                  <a:lnTo>
                    <a:pt x="31" y="556"/>
                  </a:lnTo>
                  <a:lnTo>
                    <a:pt x="15" y="536"/>
                  </a:lnTo>
                  <a:lnTo>
                    <a:pt x="7" y="517"/>
                  </a:lnTo>
                  <a:lnTo>
                    <a:pt x="0" y="495"/>
                  </a:lnTo>
                  <a:lnTo>
                    <a:pt x="0" y="473"/>
                  </a:lnTo>
                  <a:lnTo>
                    <a:pt x="4" y="454"/>
                  </a:lnTo>
                  <a:lnTo>
                    <a:pt x="16" y="421"/>
                  </a:lnTo>
                  <a:lnTo>
                    <a:pt x="37" y="393"/>
                  </a:lnTo>
                  <a:lnTo>
                    <a:pt x="57" y="363"/>
                  </a:lnTo>
                  <a:lnTo>
                    <a:pt x="84" y="328"/>
                  </a:lnTo>
                  <a:lnTo>
                    <a:pt x="109" y="300"/>
                  </a:lnTo>
                  <a:lnTo>
                    <a:pt x="135" y="268"/>
                  </a:lnTo>
                  <a:lnTo>
                    <a:pt x="160" y="240"/>
                  </a:lnTo>
                  <a:lnTo>
                    <a:pt x="186" y="211"/>
                  </a:lnTo>
                  <a:lnTo>
                    <a:pt x="207" y="191"/>
                  </a:lnTo>
                  <a:lnTo>
                    <a:pt x="231" y="169"/>
                  </a:lnTo>
                  <a:lnTo>
                    <a:pt x="250" y="152"/>
                  </a:lnTo>
                  <a:lnTo>
                    <a:pt x="268" y="144"/>
                  </a:lnTo>
                  <a:lnTo>
                    <a:pt x="289" y="140"/>
                  </a:lnTo>
                  <a:lnTo>
                    <a:pt x="305" y="140"/>
                  </a:lnTo>
                  <a:lnTo>
                    <a:pt x="327" y="142"/>
                  </a:lnTo>
                  <a:lnTo>
                    <a:pt x="341" y="149"/>
                  </a:lnTo>
                  <a:lnTo>
                    <a:pt x="359" y="158"/>
                  </a:lnTo>
                  <a:lnTo>
                    <a:pt x="382" y="174"/>
                  </a:lnTo>
                  <a:lnTo>
                    <a:pt x="399" y="189"/>
                  </a:lnTo>
                  <a:lnTo>
                    <a:pt x="422" y="213"/>
                  </a:lnTo>
                  <a:lnTo>
                    <a:pt x="443" y="232"/>
                  </a:lnTo>
                  <a:lnTo>
                    <a:pt x="461" y="246"/>
                  </a:lnTo>
                  <a:lnTo>
                    <a:pt x="485" y="268"/>
                  </a:lnTo>
                  <a:lnTo>
                    <a:pt x="515" y="285"/>
                  </a:lnTo>
                  <a:lnTo>
                    <a:pt x="541" y="298"/>
                  </a:lnTo>
                  <a:lnTo>
                    <a:pt x="568" y="306"/>
                  </a:lnTo>
                  <a:lnTo>
                    <a:pt x="588" y="309"/>
                  </a:lnTo>
                  <a:lnTo>
                    <a:pt x="611" y="307"/>
                  </a:lnTo>
                  <a:lnTo>
                    <a:pt x="635" y="299"/>
                  </a:lnTo>
                  <a:lnTo>
                    <a:pt x="655" y="288"/>
                  </a:lnTo>
                  <a:lnTo>
                    <a:pt x="671" y="273"/>
                  </a:lnTo>
                  <a:lnTo>
                    <a:pt x="679" y="259"/>
                  </a:lnTo>
                  <a:lnTo>
                    <a:pt x="698" y="234"/>
                  </a:lnTo>
                  <a:lnTo>
                    <a:pt x="717" y="210"/>
                  </a:lnTo>
                  <a:lnTo>
                    <a:pt x="736" y="196"/>
                  </a:lnTo>
                  <a:lnTo>
                    <a:pt x="755" y="183"/>
                  </a:lnTo>
                  <a:lnTo>
                    <a:pt x="775" y="176"/>
                  </a:lnTo>
                  <a:lnTo>
                    <a:pt x="800" y="176"/>
                  </a:lnTo>
                  <a:lnTo>
                    <a:pt x="825" y="180"/>
                  </a:lnTo>
                  <a:lnTo>
                    <a:pt x="852" y="191"/>
                  </a:lnTo>
                  <a:lnTo>
                    <a:pt x="879" y="202"/>
                  </a:lnTo>
                  <a:lnTo>
                    <a:pt x="901" y="212"/>
                  </a:lnTo>
                  <a:lnTo>
                    <a:pt x="927" y="226"/>
                  </a:lnTo>
                  <a:lnTo>
                    <a:pt x="953" y="239"/>
                  </a:lnTo>
                  <a:lnTo>
                    <a:pt x="984" y="252"/>
                  </a:lnTo>
                  <a:lnTo>
                    <a:pt x="1017" y="261"/>
                  </a:lnTo>
                  <a:lnTo>
                    <a:pt x="1050" y="260"/>
                  </a:lnTo>
                </a:path>
              </a:pathLst>
            </a:custGeom>
            <a:solidFill>
              <a:srgbClr val="FFFF99"/>
            </a:solidFill>
            <a:ln w="12700" cap="rnd" cmpd="sng">
              <a:solidFill>
                <a:srgbClr val="000000"/>
              </a:solidFill>
              <a:prstDash val="solid"/>
              <a:round/>
            </a:ln>
            <a:effectLst/>
          </p:spPr>
          <p:txBody>
            <a:bodyPr/>
            <a:lstStyle/>
            <a:p>
              <a:endParaRPr lang="zh-CN" altLang="en-US"/>
            </a:p>
          </p:txBody>
        </p:sp>
        <p:sp>
          <p:nvSpPr>
            <p:cNvPr id="86031" name="Rectangle 15"/>
            <p:cNvSpPr>
              <a:spLocks noChangeArrowheads="1"/>
            </p:cNvSpPr>
            <p:nvPr/>
          </p:nvSpPr>
          <p:spPr bwMode="auto">
            <a:xfrm>
              <a:off x="1190" y="1286"/>
              <a:ext cx="1136" cy="269"/>
            </a:xfrm>
            <a:prstGeom prst="rect">
              <a:avLst/>
            </a:prstGeom>
            <a:solidFill>
              <a:srgbClr val="FFFF99">
                <a:alpha val="0"/>
              </a:srgbClr>
            </a:solidFill>
            <a:ln w="9525">
              <a:noFill/>
              <a:miter lim="800000"/>
            </a:ln>
            <a:effectLst/>
          </p:spPr>
          <p:txBody>
            <a:bodyPr wrap="none" lIns="92075" tIns="46038" rIns="92075" bIns="46038">
              <a:spAutoFit/>
            </a:bodyPr>
            <a:lstStyle/>
            <a:p>
              <a:pPr eaLnBrk="0" hangingPunct="0"/>
              <a:r>
                <a:rPr kumimoji="1" lang="en-US" altLang="zh-CN" sz="2200">
                  <a:solidFill>
                    <a:srgbClr val="FF3300"/>
                  </a:solidFill>
                  <a:effectLst>
                    <a:outerShdw blurRad="38100" dist="38100" dir="2700000" algn="tl">
                      <a:srgbClr val="000000"/>
                    </a:outerShdw>
                  </a:effectLst>
                  <a:ea typeface="楷体_GB2312" pitchFamily="49" charset="-122"/>
                </a:rPr>
                <a:t>Unit Testing</a:t>
              </a:r>
            </a:p>
          </p:txBody>
        </p:sp>
      </p:grpSp>
      <p:grpSp>
        <p:nvGrpSpPr>
          <p:cNvPr id="6" name="Group 16"/>
          <p:cNvGrpSpPr/>
          <p:nvPr/>
        </p:nvGrpSpPr>
        <p:grpSpPr bwMode="auto">
          <a:xfrm>
            <a:off x="4500563" y="981075"/>
            <a:ext cx="2674937" cy="3340100"/>
            <a:chOff x="3024" y="410"/>
            <a:chExt cx="1685" cy="2104"/>
          </a:xfrm>
        </p:grpSpPr>
        <p:sp>
          <p:nvSpPr>
            <p:cNvPr id="86033" name="Freeform 17"/>
            <p:cNvSpPr/>
            <p:nvPr/>
          </p:nvSpPr>
          <p:spPr bwMode="auto">
            <a:xfrm>
              <a:off x="3024" y="410"/>
              <a:ext cx="1685" cy="2104"/>
            </a:xfrm>
            <a:custGeom>
              <a:avLst/>
              <a:gdLst/>
              <a:ahLst/>
              <a:cxnLst>
                <a:cxn ang="0">
                  <a:pos x="1538" y="2103"/>
                </a:cxn>
                <a:cxn ang="0">
                  <a:pos x="557" y="190"/>
                </a:cxn>
                <a:cxn ang="0">
                  <a:pos x="701" y="244"/>
                </a:cxn>
                <a:cxn ang="0">
                  <a:pos x="717" y="220"/>
                </a:cxn>
                <a:cxn ang="0">
                  <a:pos x="726" y="183"/>
                </a:cxn>
                <a:cxn ang="0">
                  <a:pos x="734" y="138"/>
                </a:cxn>
                <a:cxn ang="0">
                  <a:pos x="745" y="96"/>
                </a:cxn>
                <a:cxn ang="0">
                  <a:pos x="765" y="61"/>
                </a:cxn>
                <a:cxn ang="0">
                  <a:pos x="792" y="31"/>
                </a:cxn>
                <a:cxn ang="0">
                  <a:pos x="832" y="13"/>
                </a:cxn>
                <a:cxn ang="0">
                  <a:pos x="871" y="2"/>
                </a:cxn>
                <a:cxn ang="0">
                  <a:pos x="913" y="2"/>
                </a:cxn>
                <a:cxn ang="0">
                  <a:pos x="961" y="14"/>
                </a:cxn>
                <a:cxn ang="0">
                  <a:pos x="1000" y="30"/>
                </a:cxn>
                <a:cxn ang="0">
                  <a:pos x="1032" y="50"/>
                </a:cxn>
                <a:cxn ang="0">
                  <a:pos x="1061" y="77"/>
                </a:cxn>
                <a:cxn ang="0">
                  <a:pos x="1081" y="108"/>
                </a:cxn>
                <a:cxn ang="0">
                  <a:pos x="1095" y="149"/>
                </a:cxn>
                <a:cxn ang="0">
                  <a:pos x="1101" y="189"/>
                </a:cxn>
                <a:cxn ang="0">
                  <a:pos x="1094" y="238"/>
                </a:cxn>
                <a:cxn ang="0">
                  <a:pos x="1069" y="278"/>
                </a:cxn>
                <a:cxn ang="0">
                  <a:pos x="1038" y="316"/>
                </a:cxn>
                <a:cxn ang="0">
                  <a:pos x="1009" y="354"/>
                </a:cxn>
                <a:cxn ang="0">
                  <a:pos x="1001" y="374"/>
                </a:cxn>
                <a:cxn ang="0">
                  <a:pos x="1256" y="506"/>
                </a:cxn>
                <a:cxn ang="0">
                  <a:pos x="1220" y="576"/>
                </a:cxn>
                <a:cxn ang="0">
                  <a:pos x="1204" y="625"/>
                </a:cxn>
                <a:cxn ang="0">
                  <a:pos x="1201" y="659"/>
                </a:cxn>
                <a:cxn ang="0">
                  <a:pos x="1213" y="691"/>
                </a:cxn>
                <a:cxn ang="0">
                  <a:pos x="1235" y="719"/>
                </a:cxn>
                <a:cxn ang="0">
                  <a:pos x="1269" y="740"/>
                </a:cxn>
                <a:cxn ang="0">
                  <a:pos x="1322" y="761"/>
                </a:cxn>
                <a:cxn ang="0">
                  <a:pos x="1374" y="781"/>
                </a:cxn>
                <a:cxn ang="0">
                  <a:pos x="1425" y="805"/>
                </a:cxn>
                <a:cxn ang="0">
                  <a:pos x="1471" y="837"/>
                </a:cxn>
                <a:cxn ang="0">
                  <a:pos x="1499" y="878"/>
                </a:cxn>
                <a:cxn ang="0">
                  <a:pos x="1507" y="919"/>
                </a:cxn>
                <a:cxn ang="0">
                  <a:pos x="1497" y="965"/>
                </a:cxn>
                <a:cxn ang="0">
                  <a:pos x="1474" y="1011"/>
                </a:cxn>
                <a:cxn ang="0">
                  <a:pos x="1461" y="1057"/>
                </a:cxn>
                <a:cxn ang="0">
                  <a:pos x="1459" y="1089"/>
                </a:cxn>
                <a:cxn ang="0">
                  <a:pos x="1467" y="1114"/>
                </a:cxn>
                <a:cxn ang="0">
                  <a:pos x="1496" y="1148"/>
                </a:cxn>
                <a:cxn ang="0">
                  <a:pos x="1540" y="1185"/>
                </a:cxn>
                <a:cxn ang="0">
                  <a:pos x="1590" y="1219"/>
                </a:cxn>
                <a:cxn ang="0">
                  <a:pos x="1625" y="1252"/>
                </a:cxn>
                <a:cxn ang="0">
                  <a:pos x="1652" y="1289"/>
                </a:cxn>
                <a:cxn ang="0">
                  <a:pos x="1668" y="1331"/>
                </a:cxn>
                <a:cxn ang="0">
                  <a:pos x="1671" y="1374"/>
                </a:cxn>
                <a:cxn ang="0">
                  <a:pos x="1656" y="1414"/>
                </a:cxn>
                <a:cxn ang="0">
                  <a:pos x="1625" y="1452"/>
                </a:cxn>
                <a:cxn ang="0">
                  <a:pos x="1592" y="1495"/>
                </a:cxn>
                <a:cxn ang="0">
                  <a:pos x="1564" y="1537"/>
                </a:cxn>
                <a:cxn ang="0">
                  <a:pos x="1550" y="1586"/>
                </a:cxn>
                <a:cxn ang="0">
                  <a:pos x="1550" y="1636"/>
                </a:cxn>
                <a:cxn ang="0">
                  <a:pos x="1557" y="1670"/>
                </a:cxn>
                <a:cxn ang="0">
                  <a:pos x="1570" y="1703"/>
                </a:cxn>
                <a:cxn ang="0">
                  <a:pos x="1591" y="1733"/>
                </a:cxn>
                <a:cxn ang="0">
                  <a:pos x="1622" y="1761"/>
                </a:cxn>
                <a:cxn ang="0">
                  <a:pos x="1664" y="1781"/>
                </a:cxn>
              </a:cxnLst>
              <a:rect l="0" t="0" r="r" b="b"/>
              <a:pathLst>
                <a:path w="1685" h="2104">
                  <a:moveTo>
                    <a:pt x="1684" y="1791"/>
                  </a:moveTo>
                  <a:lnTo>
                    <a:pt x="1538" y="2103"/>
                  </a:lnTo>
                  <a:lnTo>
                    <a:pt x="0" y="1386"/>
                  </a:lnTo>
                  <a:lnTo>
                    <a:pt x="557" y="190"/>
                  </a:lnTo>
                  <a:lnTo>
                    <a:pt x="690" y="253"/>
                  </a:lnTo>
                  <a:lnTo>
                    <a:pt x="701" y="244"/>
                  </a:lnTo>
                  <a:lnTo>
                    <a:pt x="712" y="232"/>
                  </a:lnTo>
                  <a:lnTo>
                    <a:pt x="717" y="220"/>
                  </a:lnTo>
                  <a:lnTo>
                    <a:pt x="722" y="205"/>
                  </a:lnTo>
                  <a:lnTo>
                    <a:pt x="726" y="183"/>
                  </a:lnTo>
                  <a:lnTo>
                    <a:pt x="731" y="157"/>
                  </a:lnTo>
                  <a:lnTo>
                    <a:pt x="734" y="138"/>
                  </a:lnTo>
                  <a:lnTo>
                    <a:pt x="739" y="117"/>
                  </a:lnTo>
                  <a:lnTo>
                    <a:pt x="745" y="96"/>
                  </a:lnTo>
                  <a:lnTo>
                    <a:pt x="754" y="78"/>
                  </a:lnTo>
                  <a:lnTo>
                    <a:pt x="765" y="61"/>
                  </a:lnTo>
                  <a:lnTo>
                    <a:pt x="777" y="45"/>
                  </a:lnTo>
                  <a:lnTo>
                    <a:pt x="792" y="31"/>
                  </a:lnTo>
                  <a:lnTo>
                    <a:pt x="810" y="22"/>
                  </a:lnTo>
                  <a:lnTo>
                    <a:pt x="832" y="13"/>
                  </a:lnTo>
                  <a:lnTo>
                    <a:pt x="852" y="8"/>
                  </a:lnTo>
                  <a:lnTo>
                    <a:pt x="871" y="2"/>
                  </a:lnTo>
                  <a:lnTo>
                    <a:pt x="891" y="0"/>
                  </a:lnTo>
                  <a:lnTo>
                    <a:pt x="913" y="2"/>
                  </a:lnTo>
                  <a:lnTo>
                    <a:pt x="938" y="6"/>
                  </a:lnTo>
                  <a:lnTo>
                    <a:pt x="961" y="14"/>
                  </a:lnTo>
                  <a:lnTo>
                    <a:pt x="980" y="21"/>
                  </a:lnTo>
                  <a:lnTo>
                    <a:pt x="1000" y="30"/>
                  </a:lnTo>
                  <a:lnTo>
                    <a:pt x="1019" y="40"/>
                  </a:lnTo>
                  <a:lnTo>
                    <a:pt x="1032" y="50"/>
                  </a:lnTo>
                  <a:lnTo>
                    <a:pt x="1046" y="63"/>
                  </a:lnTo>
                  <a:lnTo>
                    <a:pt x="1061" y="77"/>
                  </a:lnTo>
                  <a:lnTo>
                    <a:pt x="1071" y="90"/>
                  </a:lnTo>
                  <a:lnTo>
                    <a:pt x="1081" y="108"/>
                  </a:lnTo>
                  <a:lnTo>
                    <a:pt x="1088" y="128"/>
                  </a:lnTo>
                  <a:lnTo>
                    <a:pt x="1095" y="149"/>
                  </a:lnTo>
                  <a:lnTo>
                    <a:pt x="1100" y="169"/>
                  </a:lnTo>
                  <a:lnTo>
                    <a:pt x="1101" y="189"/>
                  </a:lnTo>
                  <a:lnTo>
                    <a:pt x="1099" y="213"/>
                  </a:lnTo>
                  <a:lnTo>
                    <a:pt x="1094" y="238"/>
                  </a:lnTo>
                  <a:lnTo>
                    <a:pt x="1084" y="260"/>
                  </a:lnTo>
                  <a:lnTo>
                    <a:pt x="1069" y="278"/>
                  </a:lnTo>
                  <a:lnTo>
                    <a:pt x="1053" y="297"/>
                  </a:lnTo>
                  <a:lnTo>
                    <a:pt x="1038" y="316"/>
                  </a:lnTo>
                  <a:lnTo>
                    <a:pt x="1020" y="337"/>
                  </a:lnTo>
                  <a:lnTo>
                    <a:pt x="1009" y="354"/>
                  </a:lnTo>
                  <a:lnTo>
                    <a:pt x="1004" y="365"/>
                  </a:lnTo>
                  <a:lnTo>
                    <a:pt x="1001" y="374"/>
                  </a:lnTo>
                  <a:lnTo>
                    <a:pt x="1000" y="387"/>
                  </a:lnTo>
                  <a:lnTo>
                    <a:pt x="1256" y="506"/>
                  </a:lnTo>
                  <a:lnTo>
                    <a:pt x="1231" y="550"/>
                  </a:lnTo>
                  <a:lnTo>
                    <a:pt x="1220" y="576"/>
                  </a:lnTo>
                  <a:lnTo>
                    <a:pt x="1211" y="602"/>
                  </a:lnTo>
                  <a:lnTo>
                    <a:pt x="1204" y="625"/>
                  </a:lnTo>
                  <a:lnTo>
                    <a:pt x="1201" y="642"/>
                  </a:lnTo>
                  <a:lnTo>
                    <a:pt x="1201" y="659"/>
                  </a:lnTo>
                  <a:lnTo>
                    <a:pt x="1204" y="674"/>
                  </a:lnTo>
                  <a:lnTo>
                    <a:pt x="1213" y="691"/>
                  </a:lnTo>
                  <a:lnTo>
                    <a:pt x="1223" y="707"/>
                  </a:lnTo>
                  <a:lnTo>
                    <a:pt x="1235" y="719"/>
                  </a:lnTo>
                  <a:lnTo>
                    <a:pt x="1247" y="729"/>
                  </a:lnTo>
                  <a:lnTo>
                    <a:pt x="1269" y="740"/>
                  </a:lnTo>
                  <a:lnTo>
                    <a:pt x="1296" y="752"/>
                  </a:lnTo>
                  <a:lnTo>
                    <a:pt x="1322" y="761"/>
                  </a:lnTo>
                  <a:lnTo>
                    <a:pt x="1351" y="774"/>
                  </a:lnTo>
                  <a:lnTo>
                    <a:pt x="1374" y="781"/>
                  </a:lnTo>
                  <a:lnTo>
                    <a:pt x="1403" y="792"/>
                  </a:lnTo>
                  <a:lnTo>
                    <a:pt x="1425" y="805"/>
                  </a:lnTo>
                  <a:lnTo>
                    <a:pt x="1443" y="817"/>
                  </a:lnTo>
                  <a:lnTo>
                    <a:pt x="1471" y="837"/>
                  </a:lnTo>
                  <a:lnTo>
                    <a:pt x="1487" y="856"/>
                  </a:lnTo>
                  <a:lnTo>
                    <a:pt x="1499" y="878"/>
                  </a:lnTo>
                  <a:lnTo>
                    <a:pt x="1505" y="898"/>
                  </a:lnTo>
                  <a:lnTo>
                    <a:pt x="1507" y="919"/>
                  </a:lnTo>
                  <a:lnTo>
                    <a:pt x="1506" y="943"/>
                  </a:lnTo>
                  <a:lnTo>
                    <a:pt x="1497" y="965"/>
                  </a:lnTo>
                  <a:lnTo>
                    <a:pt x="1485" y="992"/>
                  </a:lnTo>
                  <a:lnTo>
                    <a:pt x="1474" y="1011"/>
                  </a:lnTo>
                  <a:lnTo>
                    <a:pt x="1467" y="1032"/>
                  </a:lnTo>
                  <a:lnTo>
                    <a:pt x="1461" y="1057"/>
                  </a:lnTo>
                  <a:lnTo>
                    <a:pt x="1459" y="1072"/>
                  </a:lnTo>
                  <a:lnTo>
                    <a:pt x="1459" y="1089"/>
                  </a:lnTo>
                  <a:lnTo>
                    <a:pt x="1463" y="1102"/>
                  </a:lnTo>
                  <a:lnTo>
                    <a:pt x="1467" y="1114"/>
                  </a:lnTo>
                  <a:lnTo>
                    <a:pt x="1480" y="1130"/>
                  </a:lnTo>
                  <a:lnTo>
                    <a:pt x="1496" y="1148"/>
                  </a:lnTo>
                  <a:lnTo>
                    <a:pt x="1516" y="1165"/>
                  </a:lnTo>
                  <a:lnTo>
                    <a:pt x="1540" y="1185"/>
                  </a:lnTo>
                  <a:lnTo>
                    <a:pt x="1563" y="1203"/>
                  </a:lnTo>
                  <a:lnTo>
                    <a:pt x="1590" y="1219"/>
                  </a:lnTo>
                  <a:lnTo>
                    <a:pt x="1607" y="1235"/>
                  </a:lnTo>
                  <a:lnTo>
                    <a:pt x="1625" y="1252"/>
                  </a:lnTo>
                  <a:lnTo>
                    <a:pt x="1642" y="1270"/>
                  </a:lnTo>
                  <a:lnTo>
                    <a:pt x="1652" y="1289"/>
                  </a:lnTo>
                  <a:lnTo>
                    <a:pt x="1663" y="1312"/>
                  </a:lnTo>
                  <a:lnTo>
                    <a:pt x="1668" y="1331"/>
                  </a:lnTo>
                  <a:lnTo>
                    <a:pt x="1672" y="1351"/>
                  </a:lnTo>
                  <a:lnTo>
                    <a:pt x="1671" y="1374"/>
                  </a:lnTo>
                  <a:lnTo>
                    <a:pt x="1664" y="1395"/>
                  </a:lnTo>
                  <a:lnTo>
                    <a:pt x="1656" y="1414"/>
                  </a:lnTo>
                  <a:lnTo>
                    <a:pt x="1643" y="1429"/>
                  </a:lnTo>
                  <a:lnTo>
                    <a:pt x="1625" y="1452"/>
                  </a:lnTo>
                  <a:lnTo>
                    <a:pt x="1606" y="1474"/>
                  </a:lnTo>
                  <a:lnTo>
                    <a:pt x="1592" y="1495"/>
                  </a:lnTo>
                  <a:lnTo>
                    <a:pt x="1577" y="1516"/>
                  </a:lnTo>
                  <a:lnTo>
                    <a:pt x="1564" y="1537"/>
                  </a:lnTo>
                  <a:lnTo>
                    <a:pt x="1556" y="1562"/>
                  </a:lnTo>
                  <a:lnTo>
                    <a:pt x="1550" y="1586"/>
                  </a:lnTo>
                  <a:lnTo>
                    <a:pt x="1549" y="1611"/>
                  </a:lnTo>
                  <a:lnTo>
                    <a:pt x="1550" y="1636"/>
                  </a:lnTo>
                  <a:lnTo>
                    <a:pt x="1554" y="1657"/>
                  </a:lnTo>
                  <a:lnTo>
                    <a:pt x="1557" y="1670"/>
                  </a:lnTo>
                  <a:lnTo>
                    <a:pt x="1563" y="1688"/>
                  </a:lnTo>
                  <a:lnTo>
                    <a:pt x="1570" y="1703"/>
                  </a:lnTo>
                  <a:lnTo>
                    <a:pt x="1578" y="1717"/>
                  </a:lnTo>
                  <a:lnTo>
                    <a:pt x="1591" y="1733"/>
                  </a:lnTo>
                  <a:lnTo>
                    <a:pt x="1605" y="1746"/>
                  </a:lnTo>
                  <a:lnTo>
                    <a:pt x="1622" y="1761"/>
                  </a:lnTo>
                  <a:lnTo>
                    <a:pt x="1644" y="1772"/>
                  </a:lnTo>
                  <a:lnTo>
                    <a:pt x="1664" y="1781"/>
                  </a:lnTo>
                  <a:lnTo>
                    <a:pt x="1684" y="1791"/>
                  </a:lnTo>
                </a:path>
              </a:pathLst>
            </a:custGeom>
            <a:solidFill>
              <a:srgbClr val="FF99CC"/>
            </a:solidFill>
            <a:ln w="12700" cap="rnd" cmpd="sng">
              <a:solidFill>
                <a:srgbClr val="000000"/>
              </a:solidFill>
              <a:prstDash val="solid"/>
              <a:round/>
            </a:ln>
            <a:effectLst/>
          </p:spPr>
          <p:txBody>
            <a:bodyPr/>
            <a:lstStyle/>
            <a:p>
              <a:endParaRPr lang="zh-CN" altLang="en-US"/>
            </a:p>
          </p:txBody>
        </p:sp>
        <p:sp>
          <p:nvSpPr>
            <p:cNvPr id="86034" name="Rectangle 18"/>
            <p:cNvSpPr>
              <a:spLocks noChangeArrowheads="1"/>
            </p:cNvSpPr>
            <p:nvPr/>
          </p:nvSpPr>
          <p:spPr bwMode="auto">
            <a:xfrm>
              <a:off x="3398" y="1190"/>
              <a:ext cx="1136" cy="269"/>
            </a:xfrm>
            <a:prstGeom prst="rect">
              <a:avLst/>
            </a:prstGeom>
            <a:solidFill>
              <a:srgbClr val="FF99CC">
                <a:alpha val="0"/>
              </a:srgbClr>
            </a:solidFill>
            <a:ln w="9525">
              <a:noFill/>
              <a:miter lim="800000"/>
            </a:ln>
            <a:effectLst/>
          </p:spPr>
          <p:txBody>
            <a:bodyPr wrap="none" lIns="92075" tIns="46038" rIns="92075" bIns="46038">
              <a:spAutoFit/>
            </a:bodyPr>
            <a:lstStyle/>
            <a:p>
              <a:pPr eaLnBrk="0" hangingPunct="0"/>
              <a:r>
                <a:rPr kumimoji="1" lang="en-US" altLang="zh-CN" sz="2200">
                  <a:solidFill>
                    <a:schemeClr val="bg1"/>
                  </a:solidFill>
                  <a:effectLst>
                    <a:outerShdw blurRad="38100" dist="38100" dir="2700000" algn="tl">
                      <a:srgbClr val="000000"/>
                    </a:outerShdw>
                  </a:effectLst>
                  <a:ea typeface="楷体_GB2312" pitchFamily="49" charset="-122"/>
                </a:rPr>
                <a:t>Unit Testing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ox(in)">
                                      <p:cBhvr>
                                        <p:cTn id="11" dur="500"/>
                                        <p:tgtEl>
                                          <p:spTgt spid="3"/>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out)">
                                      <p:cBhvr>
                                        <p:cTn id="15" dur="500"/>
                                        <p:tgtEl>
                                          <p:spTgt spid="4"/>
                                        </p:tgtEl>
                                      </p:cBhvr>
                                    </p:animEffect>
                                  </p:childTnLst>
                                </p:cTn>
                              </p:par>
                            </p:childTnLst>
                          </p:cTn>
                        </p:par>
                        <p:par>
                          <p:cTn id="16" fill="hold">
                            <p:stCondLst>
                              <p:cond delay="1500"/>
                            </p:stCondLst>
                            <p:childTnLst>
                              <p:par>
                                <p:cTn id="17" presetID="4" presetClass="entr" presetSubtype="32"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ox(out)">
                                      <p:cBhvr>
                                        <p:cTn id="19" dur="500"/>
                                        <p:tgtEl>
                                          <p:spTgt spid="5"/>
                                        </p:tgtEl>
                                      </p:cBhvr>
                                    </p:animEffect>
                                  </p:childTnLst>
                                </p:cTn>
                              </p:par>
                            </p:childTnLst>
                          </p:cTn>
                        </p:par>
                        <p:par>
                          <p:cTn id="20" fill="hold">
                            <p:stCondLst>
                              <p:cond delay="2000"/>
                            </p:stCondLst>
                            <p:childTnLst>
                              <p:par>
                                <p:cTn id="21" presetID="4" presetClass="entr" presetSubtype="1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bwMode="auto">
          <a:xfrm>
            <a:off x="3257550" y="2263775"/>
            <a:ext cx="3003550" cy="3289300"/>
            <a:chOff x="2007" y="1066"/>
            <a:chExt cx="1892" cy="2072"/>
          </a:xfrm>
        </p:grpSpPr>
        <p:sp>
          <p:nvSpPr>
            <p:cNvPr id="87046" name="Freeform 6"/>
            <p:cNvSpPr/>
            <p:nvPr/>
          </p:nvSpPr>
          <p:spPr bwMode="auto">
            <a:xfrm>
              <a:off x="2007" y="1066"/>
              <a:ext cx="1892" cy="2072"/>
            </a:xfrm>
            <a:custGeom>
              <a:avLst/>
              <a:gdLst/>
              <a:ahLst/>
              <a:cxnLst>
                <a:cxn ang="0">
                  <a:pos x="760" y="329"/>
                </a:cxn>
                <a:cxn ang="0">
                  <a:pos x="733" y="157"/>
                </a:cxn>
                <a:cxn ang="0">
                  <a:pos x="826" y="19"/>
                </a:cxn>
                <a:cxn ang="0">
                  <a:pos x="1038" y="4"/>
                </a:cxn>
                <a:cxn ang="0">
                  <a:pos x="1143" y="85"/>
                </a:cxn>
                <a:cxn ang="0">
                  <a:pos x="1166" y="226"/>
                </a:cxn>
                <a:cxn ang="0">
                  <a:pos x="1146" y="378"/>
                </a:cxn>
                <a:cxn ang="0">
                  <a:pos x="1249" y="468"/>
                </a:cxn>
                <a:cxn ang="0">
                  <a:pos x="1405" y="506"/>
                </a:cxn>
                <a:cxn ang="0">
                  <a:pos x="1470" y="577"/>
                </a:cxn>
                <a:cxn ang="0">
                  <a:pos x="1473" y="677"/>
                </a:cxn>
                <a:cxn ang="0">
                  <a:pos x="1533" y="767"/>
                </a:cxn>
                <a:cxn ang="0">
                  <a:pos x="1657" y="784"/>
                </a:cxn>
                <a:cxn ang="0">
                  <a:pos x="1791" y="777"/>
                </a:cxn>
                <a:cxn ang="0">
                  <a:pos x="1870" y="821"/>
                </a:cxn>
                <a:cxn ang="0">
                  <a:pos x="1890" y="978"/>
                </a:cxn>
                <a:cxn ang="0">
                  <a:pos x="1870" y="1189"/>
                </a:cxn>
                <a:cxn ang="0">
                  <a:pos x="1789" y="1239"/>
                </a:cxn>
                <a:cxn ang="0">
                  <a:pos x="1644" y="1232"/>
                </a:cxn>
                <a:cxn ang="0">
                  <a:pos x="1536" y="1248"/>
                </a:cxn>
                <a:cxn ang="0">
                  <a:pos x="1476" y="1310"/>
                </a:cxn>
                <a:cxn ang="0">
                  <a:pos x="1470" y="1429"/>
                </a:cxn>
                <a:cxn ang="0">
                  <a:pos x="1401" y="1511"/>
                </a:cxn>
                <a:cxn ang="0">
                  <a:pos x="1275" y="1539"/>
                </a:cxn>
                <a:cxn ang="0">
                  <a:pos x="1166" y="1597"/>
                </a:cxn>
                <a:cxn ang="0">
                  <a:pos x="1143" y="1713"/>
                </a:cxn>
                <a:cxn ang="0">
                  <a:pos x="1166" y="1856"/>
                </a:cxn>
                <a:cxn ang="0">
                  <a:pos x="1115" y="1991"/>
                </a:cxn>
                <a:cxn ang="0">
                  <a:pos x="1024" y="2062"/>
                </a:cxn>
                <a:cxn ang="0">
                  <a:pos x="882" y="2069"/>
                </a:cxn>
                <a:cxn ang="0">
                  <a:pos x="776" y="2016"/>
                </a:cxn>
                <a:cxn ang="0">
                  <a:pos x="726" y="1915"/>
                </a:cxn>
                <a:cxn ang="0">
                  <a:pos x="739" y="1795"/>
                </a:cxn>
                <a:cxn ang="0">
                  <a:pos x="747" y="1688"/>
                </a:cxn>
                <a:cxn ang="0">
                  <a:pos x="676" y="1611"/>
                </a:cxn>
                <a:cxn ang="0">
                  <a:pos x="560" y="1582"/>
                </a:cxn>
                <a:cxn ang="0">
                  <a:pos x="448" y="1538"/>
                </a:cxn>
                <a:cxn ang="0">
                  <a:pos x="418" y="1419"/>
                </a:cxn>
                <a:cxn ang="0">
                  <a:pos x="384" y="1320"/>
                </a:cxn>
                <a:cxn ang="0">
                  <a:pos x="272" y="1283"/>
                </a:cxn>
                <a:cxn ang="0">
                  <a:pos x="159" y="1293"/>
                </a:cxn>
                <a:cxn ang="0">
                  <a:pos x="37" y="1263"/>
                </a:cxn>
                <a:cxn ang="0">
                  <a:pos x="1" y="1124"/>
                </a:cxn>
                <a:cxn ang="0">
                  <a:pos x="9" y="925"/>
                </a:cxn>
                <a:cxn ang="0">
                  <a:pos x="46" y="806"/>
                </a:cxn>
                <a:cxn ang="0">
                  <a:pos x="140" y="775"/>
                </a:cxn>
                <a:cxn ang="0">
                  <a:pos x="280" y="786"/>
                </a:cxn>
                <a:cxn ang="0">
                  <a:pos x="403" y="739"/>
                </a:cxn>
                <a:cxn ang="0">
                  <a:pos x="426" y="628"/>
                </a:cxn>
                <a:cxn ang="0">
                  <a:pos x="471" y="519"/>
                </a:cxn>
                <a:cxn ang="0">
                  <a:pos x="602" y="481"/>
                </a:cxn>
              </a:cxnLst>
              <a:rect l="0" t="0" r="r" b="b"/>
              <a:pathLst>
                <a:path w="1892" h="2072">
                  <a:moveTo>
                    <a:pt x="720" y="432"/>
                  </a:moveTo>
                  <a:lnTo>
                    <a:pt x="739" y="409"/>
                  </a:lnTo>
                  <a:lnTo>
                    <a:pt x="753" y="387"/>
                  </a:lnTo>
                  <a:lnTo>
                    <a:pt x="760" y="362"/>
                  </a:lnTo>
                  <a:lnTo>
                    <a:pt x="760" y="329"/>
                  </a:lnTo>
                  <a:lnTo>
                    <a:pt x="751" y="293"/>
                  </a:lnTo>
                  <a:lnTo>
                    <a:pt x="744" y="262"/>
                  </a:lnTo>
                  <a:lnTo>
                    <a:pt x="733" y="223"/>
                  </a:lnTo>
                  <a:lnTo>
                    <a:pt x="729" y="182"/>
                  </a:lnTo>
                  <a:lnTo>
                    <a:pt x="733" y="157"/>
                  </a:lnTo>
                  <a:lnTo>
                    <a:pt x="741" y="126"/>
                  </a:lnTo>
                  <a:lnTo>
                    <a:pt x="755" y="94"/>
                  </a:lnTo>
                  <a:lnTo>
                    <a:pt x="776" y="63"/>
                  </a:lnTo>
                  <a:lnTo>
                    <a:pt x="803" y="38"/>
                  </a:lnTo>
                  <a:lnTo>
                    <a:pt x="826" y="19"/>
                  </a:lnTo>
                  <a:lnTo>
                    <a:pt x="859" y="7"/>
                  </a:lnTo>
                  <a:lnTo>
                    <a:pt x="897" y="1"/>
                  </a:lnTo>
                  <a:lnTo>
                    <a:pt x="938" y="0"/>
                  </a:lnTo>
                  <a:lnTo>
                    <a:pt x="994" y="0"/>
                  </a:lnTo>
                  <a:lnTo>
                    <a:pt x="1038" y="4"/>
                  </a:lnTo>
                  <a:lnTo>
                    <a:pt x="1063" y="13"/>
                  </a:lnTo>
                  <a:lnTo>
                    <a:pt x="1082" y="25"/>
                  </a:lnTo>
                  <a:lnTo>
                    <a:pt x="1103" y="38"/>
                  </a:lnTo>
                  <a:lnTo>
                    <a:pt x="1124" y="59"/>
                  </a:lnTo>
                  <a:lnTo>
                    <a:pt x="1143" y="85"/>
                  </a:lnTo>
                  <a:lnTo>
                    <a:pt x="1158" y="109"/>
                  </a:lnTo>
                  <a:lnTo>
                    <a:pt x="1165" y="129"/>
                  </a:lnTo>
                  <a:lnTo>
                    <a:pt x="1171" y="165"/>
                  </a:lnTo>
                  <a:lnTo>
                    <a:pt x="1171" y="195"/>
                  </a:lnTo>
                  <a:lnTo>
                    <a:pt x="1166" y="226"/>
                  </a:lnTo>
                  <a:lnTo>
                    <a:pt x="1161" y="250"/>
                  </a:lnTo>
                  <a:lnTo>
                    <a:pt x="1153" y="288"/>
                  </a:lnTo>
                  <a:lnTo>
                    <a:pt x="1143" y="328"/>
                  </a:lnTo>
                  <a:lnTo>
                    <a:pt x="1138" y="353"/>
                  </a:lnTo>
                  <a:lnTo>
                    <a:pt x="1146" y="378"/>
                  </a:lnTo>
                  <a:lnTo>
                    <a:pt x="1155" y="396"/>
                  </a:lnTo>
                  <a:lnTo>
                    <a:pt x="1171" y="419"/>
                  </a:lnTo>
                  <a:lnTo>
                    <a:pt x="1194" y="438"/>
                  </a:lnTo>
                  <a:lnTo>
                    <a:pt x="1216" y="454"/>
                  </a:lnTo>
                  <a:lnTo>
                    <a:pt x="1249" y="468"/>
                  </a:lnTo>
                  <a:lnTo>
                    <a:pt x="1281" y="477"/>
                  </a:lnTo>
                  <a:lnTo>
                    <a:pt x="1312" y="484"/>
                  </a:lnTo>
                  <a:lnTo>
                    <a:pt x="1345" y="488"/>
                  </a:lnTo>
                  <a:lnTo>
                    <a:pt x="1378" y="497"/>
                  </a:lnTo>
                  <a:lnTo>
                    <a:pt x="1405" y="506"/>
                  </a:lnTo>
                  <a:lnTo>
                    <a:pt x="1426" y="516"/>
                  </a:lnTo>
                  <a:lnTo>
                    <a:pt x="1442" y="528"/>
                  </a:lnTo>
                  <a:lnTo>
                    <a:pt x="1454" y="541"/>
                  </a:lnTo>
                  <a:lnTo>
                    <a:pt x="1462" y="558"/>
                  </a:lnTo>
                  <a:lnTo>
                    <a:pt x="1470" y="577"/>
                  </a:lnTo>
                  <a:lnTo>
                    <a:pt x="1473" y="594"/>
                  </a:lnTo>
                  <a:lnTo>
                    <a:pt x="1476" y="610"/>
                  </a:lnTo>
                  <a:lnTo>
                    <a:pt x="1476" y="633"/>
                  </a:lnTo>
                  <a:lnTo>
                    <a:pt x="1473" y="658"/>
                  </a:lnTo>
                  <a:lnTo>
                    <a:pt x="1473" y="677"/>
                  </a:lnTo>
                  <a:lnTo>
                    <a:pt x="1477" y="700"/>
                  </a:lnTo>
                  <a:lnTo>
                    <a:pt x="1487" y="721"/>
                  </a:lnTo>
                  <a:lnTo>
                    <a:pt x="1499" y="739"/>
                  </a:lnTo>
                  <a:lnTo>
                    <a:pt x="1514" y="752"/>
                  </a:lnTo>
                  <a:lnTo>
                    <a:pt x="1533" y="767"/>
                  </a:lnTo>
                  <a:lnTo>
                    <a:pt x="1552" y="775"/>
                  </a:lnTo>
                  <a:lnTo>
                    <a:pt x="1582" y="781"/>
                  </a:lnTo>
                  <a:lnTo>
                    <a:pt x="1607" y="784"/>
                  </a:lnTo>
                  <a:lnTo>
                    <a:pt x="1630" y="786"/>
                  </a:lnTo>
                  <a:lnTo>
                    <a:pt x="1657" y="784"/>
                  </a:lnTo>
                  <a:lnTo>
                    <a:pt x="1689" y="781"/>
                  </a:lnTo>
                  <a:lnTo>
                    <a:pt x="1714" y="780"/>
                  </a:lnTo>
                  <a:lnTo>
                    <a:pt x="1739" y="777"/>
                  </a:lnTo>
                  <a:lnTo>
                    <a:pt x="1763" y="775"/>
                  </a:lnTo>
                  <a:lnTo>
                    <a:pt x="1791" y="777"/>
                  </a:lnTo>
                  <a:lnTo>
                    <a:pt x="1806" y="780"/>
                  </a:lnTo>
                  <a:lnTo>
                    <a:pt x="1823" y="784"/>
                  </a:lnTo>
                  <a:lnTo>
                    <a:pt x="1839" y="793"/>
                  </a:lnTo>
                  <a:lnTo>
                    <a:pt x="1857" y="806"/>
                  </a:lnTo>
                  <a:lnTo>
                    <a:pt x="1870" y="821"/>
                  </a:lnTo>
                  <a:lnTo>
                    <a:pt x="1881" y="843"/>
                  </a:lnTo>
                  <a:lnTo>
                    <a:pt x="1885" y="862"/>
                  </a:lnTo>
                  <a:lnTo>
                    <a:pt x="1888" y="886"/>
                  </a:lnTo>
                  <a:lnTo>
                    <a:pt x="1891" y="928"/>
                  </a:lnTo>
                  <a:lnTo>
                    <a:pt x="1890" y="978"/>
                  </a:lnTo>
                  <a:lnTo>
                    <a:pt x="1891" y="1031"/>
                  </a:lnTo>
                  <a:lnTo>
                    <a:pt x="1887" y="1093"/>
                  </a:lnTo>
                  <a:lnTo>
                    <a:pt x="1882" y="1136"/>
                  </a:lnTo>
                  <a:lnTo>
                    <a:pt x="1878" y="1170"/>
                  </a:lnTo>
                  <a:lnTo>
                    <a:pt x="1870" y="1189"/>
                  </a:lnTo>
                  <a:lnTo>
                    <a:pt x="1859" y="1207"/>
                  </a:lnTo>
                  <a:lnTo>
                    <a:pt x="1845" y="1218"/>
                  </a:lnTo>
                  <a:lnTo>
                    <a:pt x="1828" y="1229"/>
                  </a:lnTo>
                  <a:lnTo>
                    <a:pt x="1807" y="1235"/>
                  </a:lnTo>
                  <a:lnTo>
                    <a:pt x="1789" y="1239"/>
                  </a:lnTo>
                  <a:lnTo>
                    <a:pt x="1753" y="1240"/>
                  </a:lnTo>
                  <a:lnTo>
                    <a:pt x="1720" y="1239"/>
                  </a:lnTo>
                  <a:lnTo>
                    <a:pt x="1694" y="1235"/>
                  </a:lnTo>
                  <a:lnTo>
                    <a:pt x="1670" y="1233"/>
                  </a:lnTo>
                  <a:lnTo>
                    <a:pt x="1644" y="1232"/>
                  </a:lnTo>
                  <a:lnTo>
                    <a:pt x="1620" y="1232"/>
                  </a:lnTo>
                  <a:lnTo>
                    <a:pt x="1599" y="1233"/>
                  </a:lnTo>
                  <a:lnTo>
                    <a:pt x="1577" y="1235"/>
                  </a:lnTo>
                  <a:lnTo>
                    <a:pt x="1551" y="1242"/>
                  </a:lnTo>
                  <a:lnTo>
                    <a:pt x="1536" y="1248"/>
                  </a:lnTo>
                  <a:lnTo>
                    <a:pt x="1523" y="1254"/>
                  </a:lnTo>
                  <a:lnTo>
                    <a:pt x="1505" y="1265"/>
                  </a:lnTo>
                  <a:lnTo>
                    <a:pt x="1493" y="1280"/>
                  </a:lnTo>
                  <a:lnTo>
                    <a:pt x="1485" y="1293"/>
                  </a:lnTo>
                  <a:lnTo>
                    <a:pt x="1476" y="1310"/>
                  </a:lnTo>
                  <a:lnTo>
                    <a:pt x="1471" y="1326"/>
                  </a:lnTo>
                  <a:lnTo>
                    <a:pt x="1470" y="1343"/>
                  </a:lnTo>
                  <a:lnTo>
                    <a:pt x="1471" y="1363"/>
                  </a:lnTo>
                  <a:lnTo>
                    <a:pt x="1471" y="1395"/>
                  </a:lnTo>
                  <a:lnTo>
                    <a:pt x="1470" y="1429"/>
                  </a:lnTo>
                  <a:lnTo>
                    <a:pt x="1461" y="1454"/>
                  </a:lnTo>
                  <a:lnTo>
                    <a:pt x="1452" y="1474"/>
                  </a:lnTo>
                  <a:lnTo>
                    <a:pt x="1439" y="1489"/>
                  </a:lnTo>
                  <a:lnTo>
                    <a:pt x="1420" y="1501"/>
                  </a:lnTo>
                  <a:lnTo>
                    <a:pt x="1401" y="1511"/>
                  </a:lnTo>
                  <a:lnTo>
                    <a:pt x="1378" y="1517"/>
                  </a:lnTo>
                  <a:lnTo>
                    <a:pt x="1351" y="1523"/>
                  </a:lnTo>
                  <a:lnTo>
                    <a:pt x="1327" y="1530"/>
                  </a:lnTo>
                  <a:lnTo>
                    <a:pt x="1299" y="1535"/>
                  </a:lnTo>
                  <a:lnTo>
                    <a:pt x="1275" y="1539"/>
                  </a:lnTo>
                  <a:lnTo>
                    <a:pt x="1249" y="1545"/>
                  </a:lnTo>
                  <a:lnTo>
                    <a:pt x="1228" y="1555"/>
                  </a:lnTo>
                  <a:lnTo>
                    <a:pt x="1205" y="1566"/>
                  </a:lnTo>
                  <a:lnTo>
                    <a:pt x="1183" y="1579"/>
                  </a:lnTo>
                  <a:lnTo>
                    <a:pt x="1166" y="1597"/>
                  </a:lnTo>
                  <a:lnTo>
                    <a:pt x="1152" y="1617"/>
                  </a:lnTo>
                  <a:lnTo>
                    <a:pt x="1140" y="1642"/>
                  </a:lnTo>
                  <a:lnTo>
                    <a:pt x="1137" y="1664"/>
                  </a:lnTo>
                  <a:lnTo>
                    <a:pt x="1138" y="1689"/>
                  </a:lnTo>
                  <a:lnTo>
                    <a:pt x="1143" y="1713"/>
                  </a:lnTo>
                  <a:lnTo>
                    <a:pt x="1150" y="1738"/>
                  </a:lnTo>
                  <a:lnTo>
                    <a:pt x="1156" y="1766"/>
                  </a:lnTo>
                  <a:lnTo>
                    <a:pt x="1161" y="1791"/>
                  </a:lnTo>
                  <a:lnTo>
                    <a:pt x="1166" y="1823"/>
                  </a:lnTo>
                  <a:lnTo>
                    <a:pt x="1166" y="1856"/>
                  </a:lnTo>
                  <a:lnTo>
                    <a:pt x="1159" y="1888"/>
                  </a:lnTo>
                  <a:lnTo>
                    <a:pt x="1152" y="1913"/>
                  </a:lnTo>
                  <a:lnTo>
                    <a:pt x="1143" y="1938"/>
                  </a:lnTo>
                  <a:lnTo>
                    <a:pt x="1131" y="1962"/>
                  </a:lnTo>
                  <a:lnTo>
                    <a:pt x="1115" y="1991"/>
                  </a:lnTo>
                  <a:lnTo>
                    <a:pt x="1097" y="2010"/>
                  </a:lnTo>
                  <a:lnTo>
                    <a:pt x="1082" y="2024"/>
                  </a:lnTo>
                  <a:lnTo>
                    <a:pt x="1063" y="2040"/>
                  </a:lnTo>
                  <a:lnTo>
                    <a:pt x="1043" y="2054"/>
                  </a:lnTo>
                  <a:lnTo>
                    <a:pt x="1024" y="2062"/>
                  </a:lnTo>
                  <a:lnTo>
                    <a:pt x="1006" y="2066"/>
                  </a:lnTo>
                  <a:lnTo>
                    <a:pt x="976" y="2069"/>
                  </a:lnTo>
                  <a:lnTo>
                    <a:pt x="943" y="2071"/>
                  </a:lnTo>
                  <a:lnTo>
                    <a:pt x="901" y="2069"/>
                  </a:lnTo>
                  <a:lnTo>
                    <a:pt x="882" y="2069"/>
                  </a:lnTo>
                  <a:lnTo>
                    <a:pt x="857" y="2065"/>
                  </a:lnTo>
                  <a:lnTo>
                    <a:pt x="831" y="2057"/>
                  </a:lnTo>
                  <a:lnTo>
                    <a:pt x="807" y="2044"/>
                  </a:lnTo>
                  <a:lnTo>
                    <a:pt x="792" y="2032"/>
                  </a:lnTo>
                  <a:lnTo>
                    <a:pt x="776" y="2016"/>
                  </a:lnTo>
                  <a:lnTo>
                    <a:pt x="763" y="2001"/>
                  </a:lnTo>
                  <a:lnTo>
                    <a:pt x="750" y="1982"/>
                  </a:lnTo>
                  <a:lnTo>
                    <a:pt x="739" y="1963"/>
                  </a:lnTo>
                  <a:lnTo>
                    <a:pt x="730" y="1940"/>
                  </a:lnTo>
                  <a:lnTo>
                    <a:pt x="726" y="1915"/>
                  </a:lnTo>
                  <a:lnTo>
                    <a:pt x="725" y="1895"/>
                  </a:lnTo>
                  <a:lnTo>
                    <a:pt x="725" y="1869"/>
                  </a:lnTo>
                  <a:lnTo>
                    <a:pt x="726" y="1847"/>
                  </a:lnTo>
                  <a:lnTo>
                    <a:pt x="733" y="1823"/>
                  </a:lnTo>
                  <a:lnTo>
                    <a:pt x="739" y="1795"/>
                  </a:lnTo>
                  <a:lnTo>
                    <a:pt x="747" y="1769"/>
                  </a:lnTo>
                  <a:lnTo>
                    <a:pt x="751" y="1745"/>
                  </a:lnTo>
                  <a:lnTo>
                    <a:pt x="753" y="1723"/>
                  </a:lnTo>
                  <a:lnTo>
                    <a:pt x="751" y="1706"/>
                  </a:lnTo>
                  <a:lnTo>
                    <a:pt x="747" y="1688"/>
                  </a:lnTo>
                  <a:lnTo>
                    <a:pt x="735" y="1666"/>
                  </a:lnTo>
                  <a:lnTo>
                    <a:pt x="723" y="1651"/>
                  </a:lnTo>
                  <a:lnTo>
                    <a:pt x="708" y="1635"/>
                  </a:lnTo>
                  <a:lnTo>
                    <a:pt x="692" y="1623"/>
                  </a:lnTo>
                  <a:lnTo>
                    <a:pt x="676" y="1611"/>
                  </a:lnTo>
                  <a:lnTo>
                    <a:pt x="652" y="1603"/>
                  </a:lnTo>
                  <a:lnTo>
                    <a:pt x="632" y="1597"/>
                  </a:lnTo>
                  <a:lnTo>
                    <a:pt x="605" y="1591"/>
                  </a:lnTo>
                  <a:lnTo>
                    <a:pt x="582" y="1588"/>
                  </a:lnTo>
                  <a:lnTo>
                    <a:pt x="560" y="1582"/>
                  </a:lnTo>
                  <a:lnTo>
                    <a:pt x="533" y="1576"/>
                  </a:lnTo>
                  <a:lnTo>
                    <a:pt x="511" y="1567"/>
                  </a:lnTo>
                  <a:lnTo>
                    <a:pt x="484" y="1560"/>
                  </a:lnTo>
                  <a:lnTo>
                    <a:pt x="464" y="1551"/>
                  </a:lnTo>
                  <a:lnTo>
                    <a:pt x="448" y="1538"/>
                  </a:lnTo>
                  <a:lnTo>
                    <a:pt x="434" y="1520"/>
                  </a:lnTo>
                  <a:lnTo>
                    <a:pt x="426" y="1498"/>
                  </a:lnTo>
                  <a:lnTo>
                    <a:pt x="418" y="1469"/>
                  </a:lnTo>
                  <a:lnTo>
                    <a:pt x="417" y="1445"/>
                  </a:lnTo>
                  <a:lnTo>
                    <a:pt x="418" y="1419"/>
                  </a:lnTo>
                  <a:lnTo>
                    <a:pt x="421" y="1398"/>
                  </a:lnTo>
                  <a:lnTo>
                    <a:pt x="418" y="1373"/>
                  </a:lnTo>
                  <a:lnTo>
                    <a:pt x="411" y="1354"/>
                  </a:lnTo>
                  <a:lnTo>
                    <a:pt x="398" y="1333"/>
                  </a:lnTo>
                  <a:lnTo>
                    <a:pt x="384" y="1320"/>
                  </a:lnTo>
                  <a:lnTo>
                    <a:pt x="368" y="1307"/>
                  </a:lnTo>
                  <a:lnTo>
                    <a:pt x="346" y="1298"/>
                  </a:lnTo>
                  <a:lnTo>
                    <a:pt x="321" y="1289"/>
                  </a:lnTo>
                  <a:lnTo>
                    <a:pt x="294" y="1286"/>
                  </a:lnTo>
                  <a:lnTo>
                    <a:pt x="272" y="1283"/>
                  </a:lnTo>
                  <a:lnTo>
                    <a:pt x="247" y="1283"/>
                  </a:lnTo>
                  <a:lnTo>
                    <a:pt x="225" y="1286"/>
                  </a:lnTo>
                  <a:lnTo>
                    <a:pt x="203" y="1288"/>
                  </a:lnTo>
                  <a:lnTo>
                    <a:pt x="181" y="1291"/>
                  </a:lnTo>
                  <a:lnTo>
                    <a:pt x="159" y="1293"/>
                  </a:lnTo>
                  <a:lnTo>
                    <a:pt x="122" y="1293"/>
                  </a:lnTo>
                  <a:lnTo>
                    <a:pt x="99" y="1292"/>
                  </a:lnTo>
                  <a:lnTo>
                    <a:pt x="74" y="1286"/>
                  </a:lnTo>
                  <a:lnTo>
                    <a:pt x="56" y="1277"/>
                  </a:lnTo>
                  <a:lnTo>
                    <a:pt x="37" y="1263"/>
                  </a:lnTo>
                  <a:lnTo>
                    <a:pt x="23" y="1246"/>
                  </a:lnTo>
                  <a:lnTo>
                    <a:pt x="15" y="1229"/>
                  </a:lnTo>
                  <a:lnTo>
                    <a:pt x="4" y="1195"/>
                  </a:lnTo>
                  <a:lnTo>
                    <a:pt x="3" y="1160"/>
                  </a:lnTo>
                  <a:lnTo>
                    <a:pt x="1" y="1124"/>
                  </a:lnTo>
                  <a:lnTo>
                    <a:pt x="0" y="1080"/>
                  </a:lnTo>
                  <a:lnTo>
                    <a:pt x="3" y="1042"/>
                  </a:lnTo>
                  <a:lnTo>
                    <a:pt x="4" y="1001"/>
                  </a:lnTo>
                  <a:lnTo>
                    <a:pt x="6" y="964"/>
                  </a:lnTo>
                  <a:lnTo>
                    <a:pt x="9" y="925"/>
                  </a:lnTo>
                  <a:lnTo>
                    <a:pt x="13" y="896"/>
                  </a:lnTo>
                  <a:lnTo>
                    <a:pt x="18" y="864"/>
                  </a:lnTo>
                  <a:lnTo>
                    <a:pt x="23" y="839"/>
                  </a:lnTo>
                  <a:lnTo>
                    <a:pt x="32" y="822"/>
                  </a:lnTo>
                  <a:lnTo>
                    <a:pt x="46" y="806"/>
                  </a:lnTo>
                  <a:lnTo>
                    <a:pt x="59" y="796"/>
                  </a:lnTo>
                  <a:lnTo>
                    <a:pt x="77" y="784"/>
                  </a:lnTo>
                  <a:lnTo>
                    <a:pt x="93" y="781"/>
                  </a:lnTo>
                  <a:lnTo>
                    <a:pt x="113" y="777"/>
                  </a:lnTo>
                  <a:lnTo>
                    <a:pt x="140" y="775"/>
                  </a:lnTo>
                  <a:lnTo>
                    <a:pt x="163" y="777"/>
                  </a:lnTo>
                  <a:lnTo>
                    <a:pt x="196" y="781"/>
                  </a:lnTo>
                  <a:lnTo>
                    <a:pt x="224" y="783"/>
                  </a:lnTo>
                  <a:lnTo>
                    <a:pt x="247" y="784"/>
                  </a:lnTo>
                  <a:lnTo>
                    <a:pt x="280" y="786"/>
                  </a:lnTo>
                  <a:lnTo>
                    <a:pt x="314" y="781"/>
                  </a:lnTo>
                  <a:lnTo>
                    <a:pt x="342" y="775"/>
                  </a:lnTo>
                  <a:lnTo>
                    <a:pt x="368" y="765"/>
                  </a:lnTo>
                  <a:lnTo>
                    <a:pt x="386" y="755"/>
                  </a:lnTo>
                  <a:lnTo>
                    <a:pt x="403" y="739"/>
                  </a:lnTo>
                  <a:lnTo>
                    <a:pt x="417" y="718"/>
                  </a:lnTo>
                  <a:lnTo>
                    <a:pt x="426" y="697"/>
                  </a:lnTo>
                  <a:lnTo>
                    <a:pt x="429" y="675"/>
                  </a:lnTo>
                  <a:lnTo>
                    <a:pt x="427" y="659"/>
                  </a:lnTo>
                  <a:lnTo>
                    <a:pt x="426" y="628"/>
                  </a:lnTo>
                  <a:lnTo>
                    <a:pt x="427" y="597"/>
                  </a:lnTo>
                  <a:lnTo>
                    <a:pt x="433" y="574"/>
                  </a:lnTo>
                  <a:lnTo>
                    <a:pt x="440" y="552"/>
                  </a:lnTo>
                  <a:lnTo>
                    <a:pt x="451" y="535"/>
                  </a:lnTo>
                  <a:lnTo>
                    <a:pt x="471" y="519"/>
                  </a:lnTo>
                  <a:lnTo>
                    <a:pt x="493" y="507"/>
                  </a:lnTo>
                  <a:lnTo>
                    <a:pt x="521" y="499"/>
                  </a:lnTo>
                  <a:lnTo>
                    <a:pt x="549" y="491"/>
                  </a:lnTo>
                  <a:lnTo>
                    <a:pt x="573" y="485"/>
                  </a:lnTo>
                  <a:lnTo>
                    <a:pt x="602" y="481"/>
                  </a:lnTo>
                  <a:lnTo>
                    <a:pt x="630" y="475"/>
                  </a:lnTo>
                  <a:lnTo>
                    <a:pt x="663" y="466"/>
                  </a:lnTo>
                  <a:lnTo>
                    <a:pt x="694" y="453"/>
                  </a:lnTo>
                  <a:lnTo>
                    <a:pt x="720" y="432"/>
                  </a:lnTo>
                </a:path>
              </a:pathLst>
            </a:custGeom>
            <a:solidFill>
              <a:srgbClr val="CCFF66"/>
            </a:solidFill>
            <a:ln w="12700" cap="rnd" cmpd="sng">
              <a:solidFill>
                <a:srgbClr val="000000"/>
              </a:solidFill>
              <a:prstDash val="solid"/>
              <a:round/>
            </a:ln>
            <a:effectLst/>
          </p:spPr>
          <p:txBody>
            <a:bodyPr/>
            <a:lstStyle/>
            <a:p>
              <a:endParaRPr lang="zh-CN" altLang="en-US"/>
            </a:p>
          </p:txBody>
        </p:sp>
        <p:sp>
          <p:nvSpPr>
            <p:cNvPr id="87047" name="Rectangle 7"/>
            <p:cNvSpPr>
              <a:spLocks noChangeArrowheads="1"/>
            </p:cNvSpPr>
            <p:nvPr/>
          </p:nvSpPr>
          <p:spPr bwMode="auto">
            <a:xfrm>
              <a:off x="2486" y="1958"/>
              <a:ext cx="1019" cy="288"/>
            </a:xfrm>
            <a:prstGeom prst="rect">
              <a:avLst/>
            </a:prstGeom>
            <a:solidFill>
              <a:srgbClr val="CCFF66"/>
            </a:solidFill>
            <a:ln w="9525">
              <a:noFill/>
              <a:miter lim="800000"/>
            </a:ln>
            <a:effectLst/>
          </p:spPr>
          <p:txBody>
            <a:bodyPr wrap="none" lIns="92075" tIns="46038" rIns="92075" bIns="46038">
              <a:spAutoFit/>
            </a:bodyPr>
            <a:lstStyle/>
            <a:p>
              <a:pPr eaLnBrk="0" hangingPunct="0"/>
              <a:r>
                <a:rPr kumimoji="1" lang="en-US" altLang="zh-CN" sz="2400">
                  <a:solidFill>
                    <a:srgbClr val="FF3300"/>
                  </a:solidFill>
                  <a:effectLst>
                    <a:outerShdw blurRad="38100" dist="38100" dir="2700000" algn="tl">
                      <a:srgbClr val="000000"/>
                    </a:outerShdw>
                  </a:effectLst>
                  <a:ea typeface="楷体_GB2312" pitchFamily="49" charset="-122"/>
                </a:rPr>
                <a:t>Unit testing</a:t>
              </a:r>
            </a:p>
          </p:txBody>
        </p:sp>
      </p:grpSp>
      <p:grpSp>
        <p:nvGrpSpPr>
          <p:cNvPr id="3" name="Group 8"/>
          <p:cNvGrpSpPr/>
          <p:nvPr/>
        </p:nvGrpSpPr>
        <p:grpSpPr bwMode="auto">
          <a:xfrm>
            <a:off x="4757738" y="3813175"/>
            <a:ext cx="2709862" cy="2197100"/>
            <a:chOff x="2952" y="2042"/>
            <a:chExt cx="1707" cy="1384"/>
          </a:xfrm>
        </p:grpSpPr>
        <p:sp>
          <p:nvSpPr>
            <p:cNvPr id="87049" name="Freeform 9"/>
            <p:cNvSpPr/>
            <p:nvPr/>
          </p:nvSpPr>
          <p:spPr bwMode="auto">
            <a:xfrm>
              <a:off x="2952" y="2042"/>
              <a:ext cx="1707" cy="1384"/>
            </a:xfrm>
            <a:custGeom>
              <a:avLst/>
              <a:gdLst/>
              <a:ahLst/>
              <a:cxnLst>
                <a:cxn ang="0">
                  <a:pos x="0" y="1383"/>
                </a:cxn>
                <a:cxn ang="0">
                  <a:pos x="1705" y="0"/>
                </a:cxn>
                <a:cxn ang="0">
                  <a:pos x="1545" y="26"/>
                </a:cxn>
                <a:cxn ang="0">
                  <a:pos x="1550" y="72"/>
                </a:cxn>
                <a:cxn ang="0">
                  <a:pos x="1568" y="133"/>
                </a:cxn>
                <a:cxn ang="0">
                  <a:pos x="1572" y="184"/>
                </a:cxn>
                <a:cxn ang="0">
                  <a:pos x="1562" y="235"/>
                </a:cxn>
                <a:cxn ang="0">
                  <a:pos x="1526" y="279"/>
                </a:cxn>
                <a:cxn ang="0">
                  <a:pos x="1482" y="312"/>
                </a:cxn>
                <a:cxn ang="0">
                  <a:pos x="1429" y="328"/>
                </a:cxn>
                <a:cxn ang="0">
                  <a:pos x="1353" y="326"/>
                </a:cxn>
                <a:cxn ang="0">
                  <a:pos x="1302" y="316"/>
                </a:cxn>
                <a:cxn ang="0">
                  <a:pos x="1252" y="281"/>
                </a:cxn>
                <a:cxn ang="0">
                  <a:pos x="1219" y="238"/>
                </a:cxn>
                <a:cxn ang="0">
                  <a:pos x="1204" y="192"/>
                </a:cxn>
                <a:cxn ang="0">
                  <a:pos x="1207" y="142"/>
                </a:cxn>
                <a:cxn ang="0">
                  <a:pos x="1219" y="97"/>
                </a:cxn>
                <a:cxn ang="0">
                  <a:pos x="1230" y="50"/>
                </a:cxn>
                <a:cxn ang="0">
                  <a:pos x="1224" y="5"/>
                </a:cxn>
                <a:cxn ang="0">
                  <a:pos x="942" y="54"/>
                </a:cxn>
                <a:cxn ang="0">
                  <a:pos x="937" y="116"/>
                </a:cxn>
                <a:cxn ang="0">
                  <a:pos x="934" y="167"/>
                </a:cxn>
                <a:cxn ang="0">
                  <a:pos x="921" y="211"/>
                </a:cxn>
                <a:cxn ang="0">
                  <a:pos x="896" y="241"/>
                </a:cxn>
                <a:cxn ang="0">
                  <a:pos x="861" y="257"/>
                </a:cxn>
                <a:cxn ang="0">
                  <a:pos x="821" y="262"/>
                </a:cxn>
                <a:cxn ang="0">
                  <a:pos x="772" y="259"/>
                </a:cxn>
                <a:cxn ang="0">
                  <a:pos x="728" y="256"/>
                </a:cxn>
                <a:cxn ang="0">
                  <a:pos x="672" y="253"/>
                </a:cxn>
                <a:cxn ang="0">
                  <a:pos x="622" y="259"/>
                </a:cxn>
                <a:cxn ang="0">
                  <a:pos x="576" y="276"/>
                </a:cxn>
                <a:cxn ang="0">
                  <a:pos x="542" y="307"/>
                </a:cxn>
                <a:cxn ang="0">
                  <a:pos x="523" y="345"/>
                </a:cxn>
                <a:cxn ang="0">
                  <a:pos x="523" y="390"/>
                </a:cxn>
                <a:cxn ang="0">
                  <a:pos x="523" y="438"/>
                </a:cxn>
                <a:cxn ang="0">
                  <a:pos x="513" y="478"/>
                </a:cxn>
                <a:cxn ang="0">
                  <a:pos x="492" y="510"/>
                </a:cxn>
                <a:cxn ang="0">
                  <a:pos x="450" y="532"/>
                </a:cxn>
                <a:cxn ang="0">
                  <a:pos x="404" y="546"/>
                </a:cxn>
                <a:cxn ang="0">
                  <a:pos x="350" y="557"/>
                </a:cxn>
                <a:cxn ang="0">
                  <a:pos x="301" y="569"/>
                </a:cxn>
                <a:cxn ang="0">
                  <a:pos x="260" y="585"/>
                </a:cxn>
                <a:cxn ang="0">
                  <a:pos x="229" y="609"/>
                </a:cxn>
                <a:cxn ang="0">
                  <a:pos x="202" y="646"/>
                </a:cxn>
                <a:cxn ang="0">
                  <a:pos x="189" y="691"/>
                </a:cxn>
                <a:cxn ang="0">
                  <a:pos x="195" y="738"/>
                </a:cxn>
                <a:cxn ang="0">
                  <a:pos x="210" y="797"/>
                </a:cxn>
                <a:cxn ang="0">
                  <a:pos x="218" y="847"/>
                </a:cxn>
                <a:cxn ang="0">
                  <a:pos x="216" y="896"/>
                </a:cxn>
                <a:cxn ang="0">
                  <a:pos x="202" y="940"/>
                </a:cxn>
                <a:cxn ang="0">
                  <a:pos x="182" y="984"/>
                </a:cxn>
                <a:cxn ang="0">
                  <a:pos x="148" y="1033"/>
                </a:cxn>
                <a:cxn ang="0">
                  <a:pos x="114" y="1064"/>
                </a:cxn>
                <a:cxn ang="0">
                  <a:pos x="79" y="1083"/>
                </a:cxn>
                <a:cxn ang="0">
                  <a:pos x="26" y="1093"/>
                </a:cxn>
              </a:cxnLst>
              <a:rect l="0" t="0" r="r" b="b"/>
              <a:pathLst>
                <a:path w="1707" h="1384">
                  <a:moveTo>
                    <a:pt x="0" y="1093"/>
                  </a:moveTo>
                  <a:lnTo>
                    <a:pt x="0" y="1383"/>
                  </a:lnTo>
                  <a:lnTo>
                    <a:pt x="1706" y="1383"/>
                  </a:lnTo>
                  <a:lnTo>
                    <a:pt x="1705" y="0"/>
                  </a:lnTo>
                  <a:lnTo>
                    <a:pt x="1553" y="0"/>
                  </a:lnTo>
                  <a:lnTo>
                    <a:pt x="1545" y="26"/>
                  </a:lnTo>
                  <a:lnTo>
                    <a:pt x="1545" y="45"/>
                  </a:lnTo>
                  <a:lnTo>
                    <a:pt x="1550" y="72"/>
                  </a:lnTo>
                  <a:lnTo>
                    <a:pt x="1559" y="100"/>
                  </a:lnTo>
                  <a:lnTo>
                    <a:pt x="1568" y="133"/>
                  </a:lnTo>
                  <a:lnTo>
                    <a:pt x="1572" y="160"/>
                  </a:lnTo>
                  <a:lnTo>
                    <a:pt x="1572" y="184"/>
                  </a:lnTo>
                  <a:lnTo>
                    <a:pt x="1569" y="210"/>
                  </a:lnTo>
                  <a:lnTo>
                    <a:pt x="1562" y="235"/>
                  </a:lnTo>
                  <a:lnTo>
                    <a:pt x="1545" y="259"/>
                  </a:lnTo>
                  <a:lnTo>
                    <a:pt x="1526" y="279"/>
                  </a:lnTo>
                  <a:lnTo>
                    <a:pt x="1506" y="298"/>
                  </a:lnTo>
                  <a:lnTo>
                    <a:pt x="1482" y="312"/>
                  </a:lnTo>
                  <a:lnTo>
                    <a:pt x="1454" y="322"/>
                  </a:lnTo>
                  <a:lnTo>
                    <a:pt x="1429" y="328"/>
                  </a:lnTo>
                  <a:lnTo>
                    <a:pt x="1394" y="329"/>
                  </a:lnTo>
                  <a:lnTo>
                    <a:pt x="1353" y="326"/>
                  </a:lnTo>
                  <a:lnTo>
                    <a:pt x="1326" y="322"/>
                  </a:lnTo>
                  <a:lnTo>
                    <a:pt x="1302" y="316"/>
                  </a:lnTo>
                  <a:lnTo>
                    <a:pt x="1280" y="303"/>
                  </a:lnTo>
                  <a:lnTo>
                    <a:pt x="1252" y="281"/>
                  </a:lnTo>
                  <a:lnTo>
                    <a:pt x="1235" y="260"/>
                  </a:lnTo>
                  <a:lnTo>
                    <a:pt x="1219" y="238"/>
                  </a:lnTo>
                  <a:lnTo>
                    <a:pt x="1210" y="214"/>
                  </a:lnTo>
                  <a:lnTo>
                    <a:pt x="1204" y="192"/>
                  </a:lnTo>
                  <a:lnTo>
                    <a:pt x="1204" y="167"/>
                  </a:lnTo>
                  <a:lnTo>
                    <a:pt x="1207" y="142"/>
                  </a:lnTo>
                  <a:lnTo>
                    <a:pt x="1213" y="119"/>
                  </a:lnTo>
                  <a:lnTo>
                    <a:pt x="1219" y="97"/>
                  </a:lnTo>
                  <a:lnTo>
                    <a:pt x="1226" y="73"/>
                  </a:lnTo>
                  <a:lnTo>
                    <a:pt x="1230" y="50"/>
                  </a:lnTo>
                  <a:lnTo>
                    <a:pt x="1230" y="29"/>
                  </a:lnTo>
                  <a:lnTo>
                    <a:pt x="1224" y="5"/>
                  </a:lnTo>
                  <a:lnTo>
                    <a:pt x="939" y="5"/>
                  </a:lnTo>
                  <a:lnTo>
                    <a:pt x="942" y="54"/>
                  </a:lnTo>
                  <a:lnTo>
                    <a:pt x="939" y="88"/>
                  </a:lnTo>
                  <a:lnTo>
                    <a:pt x="937" y="116"/>
                  </a:lnTo>
                  <a:lnTo>
                    <a:pt x="937" y="141"/>
                  </a:lnTo>
                  <a:lnTo>
                    <a:pt x="934" y="167"/>
                  </a:lnTo>
                  <a:lnTo>
                    <a:pt x="928" y="194"/>
                  </a:lnTo>
                  <a:lnTo>
                    <a:pt x="921" y="211"/>
                  </a:lnTo>
                  <a:lnTo>
                    <a:pt x="911" y="228"/>
                  </a:lnTo>
                  <a:lnTo>
                    <a:pt x="896" y="241"/>
                  </a:lnTo>
                  <a:lnTo>
                    <a:pt x="880" y="251"/>
                  </a:lnTo>
                  <a:lnTo>
                    <a:pt x="861" y="257"/>
                  </a:lnTo>
                  <a:lnTo>
                    <a:pt x="840" y="260"/>
                  </a:lnTo>
                  <a:lnTo>
                    <a:pt x="821" y="262"/>
                  </a:lnTo>
                  <a:lnTo>
                    <a:pt x="796" y="262"/>
                  </a:lnTo>
                  <a:lnTo>
                    <a:pt x="772" y="259"/>
                  </a:lnTo>
                  <a:lnTo>
                    <a:pt x="753" y="257"/>
                  </a:lnTo>
                  <a:lnTo>
                    <a:pt x="728" y="256"/>
                  </a:lnTo>
                  <a:lnTo>
                    <a:pt x="702" y="253"/>
                  </a:lnTo>
                  <a:lnTo>
                    <a:pt x="672" y="253"/>
                  </a:lnTo>
                  <a:lnTo>
                    <a:pt x="647" y="256"/>
                  </a:lnTo>
                  <a:lnTo>
                    <a:pt x="622" y="259"/>
                  </a:lnTo>
                  <a:lnTo>
                    <a:pt x="596" y="266"/>
                  </a:lnTo>
                  <a:lnTo>
                    <a:pt x="576" y="276"/>
                  </a:lnTo>
                  <a:lnTo>
                    <a:pt x="556" y="289"/>
                  </a:lnTo>
                  <a:lnTo>
                    <a:pt x="542" y="307"/>
                  </a:lnTo>
                  <a:lnTo>
                    <a:pt x="529" y="326"/>
                  </a:lnTo>
                  <a:lnTo>
                    <a:pt x="523" y="345"/>
                  </a:lnTo>
                  <a:lnTo>
                    <a:pt x="520" y="367"/>
                  </a:lnTo>
                  <a:lnTo>
                    <a:pt x="523" y="390"/>
                  </a:lnTo>
                  <a:lnTo>
                    <a:pt x="525" y="413"/>
                  </a:lnTo>
                  <a:lnTo>
                    <a:pt x="523" y="438"/>
                  </a:lnTo>
                  <a:lnTo>
                    <a:pt x="519" y="457"/>
                  </a:lnTo>
                  <a:lnTo>
                    <a:pt x="513" y="478"/>
                  </a:lnTo>
                  <a:lnTo>
                    <a:pt x="504" y="497"/>
                  </a:lnTo>
                  <a:lnTo>
                    <a:pt x="492" y="510"/>
                  </a:lnTo>
                  <a:lnTo>
                    <a:pt x="473" y="524"/>
                  </a:lnTo>
                  <a:lnTo>
                    <a:pt x="450" y="532"/>
                  </a:lnTo>
                  <a:lnTo>
                    <a:pt x="426" y="540"/>
                  </a:lnTo>
                  <a:lnTo>
                    <a:pt x="404" y="546"/>
                  </a:lnTo>
                  <a:lnTo>
                    <a:pt x="380" y="551"/>
                  </a:lnTo>
                  <a:lnTo>
                    <a:pt x="350" y="557"/>
                  </a:lnTo>
                  <a:lnTo>
                    <a:pt x="326" y="562"/>
                  </a:lnTo>
                  <a:lnTo>
                    <a:pt x="301" y="569"/>
                  </a:lnTo>
                  <a:lnTo>
                    <a:pt x="280" y="577"/>
                  </a:lnTo>
                  <a:lnTo>
                    <a:pt x="260" y="585"/>
                  </a:lnTo>
                  <a:lnTo>
                    <a:pt x="243" y="597"/>
                  </a:lnTo>
                  <a:lnTo>
                    <a:pt x="229" y="609"/>
                  </a:lnTo>
                  <a:lnTo>
                    <a:pt x="213" y="628"/>
                  </a:lnTo>
                  <a:lnTo>
                    <a:pt x="202" y="646"/>
                  </a:lnTo>
                  <a:lnTo>
                    <a:pt x="193" y="666"/>
                  </a:lnTo>
                  <a:lnTo>
                    <a:pt x="189" y="691"/>
                  </a:lnTo>
                  <a:lnTo>
                    <a:pt x="192" y="715"/>
                  </a:lnTo>
                  <a:lnTo>
                    <a:pt x="195" y="738"/>
                  </a:lnTo>
                  <a:lnTo>
                    <a:pt x="202" y="766"/>
                  </a:lnTo>
                  <a:lnTo>
                    <a:pt x="210" y="797"/>
                  </a:lnTo>
                  <a:lnTo>
                    <a:pt x="216" y="825"/>
                  </a:lnTo>
                  <a:lnTo>
                    <a:pt x="218" y="847"/>
                  </a:lnTo>
                  <a:lnTo>
                    <a:pt x="218" y="868"/>
                  </a:lnTo>
                  <a:lnTo>
                    <a:pt x="216" y="896"/>
                  </a:lnTo>
                  <a:lnTo>
                    <a:pt x="208" y="919"/>
                  </a:lnTo>
                  <a:lnTo>
                    <a:pt x="202" y="940"/>
                  </a:lnTo>
                  <a:lnTo>
                    <a:pt x="193" y="959"/>
                  </a:lnTo>
                  <a:lnTo>
                    <a:pt x="182" y="984"/>
                  </a:lnTo>
                  <a:lnTo>
                    <a:pt x="165" y="1012"/>
                  </a:lnTo>
                  <a:lnTo>
                    <a:pt x="148" y="1033"/>
                  </a:lnTo>
                  <a:lnTo>
                    <a:pt x="130" y="1049"/>
                  </a:lnTo>
                  <a:lnTo>
                    <a:pt x="114" y="1064"/>
                  </a:lnTo>
                  <a:lnTo>
                    <a:pt x="96" y="1075"/>
                  </a:lnTo>
                  <a:lnTo>
                    <a:pt x="79" y="1083"/>
                  </a:lnTo>
                  <a:lnTo>
                    <a:pt x="54" y="1089"/>
                  </a:lnTo>
                  <a:lnTo>
                    <a:pt x="26" y="1093"/>
                  </a:lnTo>
                  <a:lnTo>
                    <a:pt x="0" y="1093"/>
                  </a:lnTo>
                </a:path>
              </a:pathLst>
            </a:custGeom>
            <a:solidFill>
              <a:srgbClr val="00CCFF"/>
            </a:solidFill>
            <a:ln w="12700" cap="rnd" cmpd="sng">
              <a:solidFill>
                <a:srgbClr val="000000"/>
              </a:solidFill>
              <a:prstDash val="solid"/>
              <a:round/>
            </a:ln>
            <a:effectLst/>
          </p:spPr>
          <p:txBody>
            <a:bodyPr/>
            <a:lstStyle/>
            <a:p>
              <a:endParaRPr lang="zh-CN" altLang="en-US"/>
            </a:p>
          </p:txBody>
        </p:sp>
        <p:sp>
          <p:nvSpPr>
            <p:cNvPr id="87050" name="Rectangle 10"/>
            <p:cNvSpPr>
              <a:spLocks noChangeArrowheads="1"/>
            </p:cNvSpPr>
            <p:nvPr/>
          </p:nvSpPr>
          <p:spPr bwMode="auto">
            <a:xfrm>
              <a:off x="3494" y="2726"/>
              <a:ext cx="1061" cy="288"/>
            </a:xfrm>
            <a:prstGeom prst="rect">
              <a:avLst/>
            </a:prstGeom>
            <a:solidFill>
              <a:srgbClr val="00CCFF"/>
            </a:solidFill>
            <a:ln w="9525">
              <a:noFill/>
              <a:miter lim="800000"/>
            </a:ln>
            <a:effectLst/>
          </p:spPr>
          <p:txBody>
            <a:bodyPr wrap="none" lIns="92075" tIns="46038" rIns="92075" bIns="46038">
              <a:spAutoFit/>
            </a:bodyPr>
            <a:lstStyle/>
            <a:p>
              <a:pPr eaLnBrk="0" hangingPunct="0"/>
              <a:r>
                <a:rPr kumimoji="1" lang="en-US" altLang="zh-CN" sz="2400">
                  <a:solidFill>
                    <a:srgbClr val="1CDA2E"/>
                  </a:solidFill>
                  <a:effectLst>
                    <a:outerShdw blurRad="38100" dist="38100" dir="2700000" algn="tl">
                      <a:srgbClr val="000000"/>
                    </a:outerShdw>
                  </a:effectLst>
                  <a:ea typeface="楷体_GB2312" pitchFamily="49" charset="-122"/>
                </a:rPr>
                <a:t>Unit Testing</a:t>
              </a:r>
            </a:p>
          </p:txBody>
        </p:sp>
      </p:grpSp>
      <p:grpSp>
        <p:nvGrpSpPr>
          <p:cNvPr id="4" name="Group 11"/>
          <p:cNvGrpSpPr/>
          <p:nvPr/>
        </p:nvGrpSpPr>
        <p:grpSpPr bwMode="auto">
          <a:xfrm>
            <a:off x="4770438" y="1720850"/>
            <a:ext cx="2697162" cy="2624138"/>
            <a:chOff x="2960" y="724"/>
            <a:chExt cx="1699" cy="1653"/>
          </a:xfrm>
        </p:grpSpPr>
        <p:sp>
          <p:nvSpPr>
            <p:cNvPr id="87052" name="Freeform 12"/>
            <p:cNvSpPr/>
            <p:nvPr/>
          </p:nvSpPr>
          <p:spPr bwMode="auto">
            <a:xfrm>
              <a:off x="2960" y="724"/>
              <a:ext cx="1699" cy="1653"/>
            </a:xfrm>
            <a:custGeom>
              <a:avLst/>
              <a:gdLst/>
              <a:ahLst/>
              <a:cxnLst>
                <a:cxn ang="0">
                  <a:pos x="0" y="0"/>
                </a:cxn>
                <a:cxn ang="0">
                  <a:pos x="1698" y="1319"/>
                </a:cxn>
                <a:cxn ang="0">
                  <a:pos x="1545" y="1331"/>
                </a:cxn>
                <a:cxn ang="0">
                  <a:pos x="1540" y="1360"/>
                </a:cxn>
                <a:cxn ang="0">
                  <a:pos x="1548" y="1397"/>
                </a:cxn>
                <a:cxn ang="0">
                  <a:pos x="1560" y="1441"/>
                </a:cxn>
                <a:cxn ang="0">
                  <a:pos x="1567" y="1484"/>
                </a:cxn>
                <a:cxn ang="0">
                  <a:pos x="1564" y="1524"/>
                </a:cxn>
                <a:cxn ang="0">
                  <a:pos x="1552" y="1563"/>
                </a:cxn>
                <a:cxn ang="0">
                  <a:pos x="1524" y="1596"/>
                </a:cxn>
                <a:cxn ang="0">
                  <a:pos x="1493" y="1622"/>
                </a:cxn>
                <a:cxn ang="0">
                  <a:pos x="1455" y="1640"/>
                </a:cxn>
                <a:cxn ang="0">
                  <a:pos x="1406" y="1650"/>
                </a:cxn>
                <a:cxn ang="0">
                  <a:pos x="1364" y="1652"/>
                </a:cxn>
                <a:cxn ang="0">
                  <a:pos x="1327" y="1647"/>
                </a:cxn>
                <a:cxn ang="0">
                  <a:pos x="1289" y="1635"/>
                </a:cxn>
                <a:cxn ang="0">
                  <a:pos x="1258" y="1615"/>
                </a:cxn>
                <a:cxn ang="0">
                  <a:pos x="1228" y="1584"/>
                </a:cxn>
                <a:cxn ang="0">
                  <a:pos x="1205" y="1550"/>
                </a:cxn>
                <a:cxn ang="0">
                  <a:pos x="1191" y="1503"/>
                </a:cxn>
                <a:cxn ang="0">
                  <a:pos x="1197" y="1456"/>
                </a:cxn>
                <a:cxn ang="0">
                  <a:pos x="1209" y="1409"/>
                </a:cxn>
                <a:cxn ang="0">
                  <a:pos x="1219" y="1362"/>
                </a:cxn>
                <a:cxn ang="0">
                  <a:pos x="1218" y="1340"/>
                </a:cxn>
                <a:cxn ang="0">
                  <a:pos x="931" y="1328"/>
                </a:cxn>
                <a:cxn ang="0">
                  <a:pos x="934" y="1250"/>
                </a:cxn>
                <a:cxn ang="0">
                  <a:pos x="928" y="1198"/>
                </a:cxn>
                <a:cxn ang="0">
                  <a:pos x="916" y="1167"/>
                </a:cxn>
                <a:cxn ang="0">
                  <a:pos x="892" y="1142"/>
                </a:cxn>
                <a:cxn ang="0">
                  <a:pos x="860" y="1126"/>
                </a:cxn>
                <a:cxn ang="0">
                  <a:pos x="820" y="1122"/>
                </a:cxn>
                <a:cxn ang="0">
                  <a:pos x="763" y="1125"/>
                </a:cxn>
                <a:cxn ang="0">
                  <a:pos x="708" y="1129"/>
                </a:cxn>
                <a:cxn ang="0">
                  <a:pos x="652" y="1129"/>
                </a:cxn>
                <a:cxn ang="0">
                  <a:pos x="596" y="1119"/>
                </a:cxn>
                <a:cxn ang="0">
                  <a:pos x="554" y="1094"/>
                </a:cxn>
                <a:cxn ang="0">
                  <a:pos x="529" y="1060"/>
                </a:cxn>
                <a:cxn ang="0">
                  <a:pos x="518" y="1014"/>
                </a:cxn>
                <a:cxn ang="0">
                  <a:pos x="520" y="963"/>
                </a:cxn>
                <a:cxn ang="0">
                  <a:pos x="512" y="916"/>
                </a:cxn>
                <a:cxn ang="0">
                  <a:pos x="501" y="886"/>
                </a:cxn>
                <a:cxn ang="0">
                  <a:pos x="483" y="867"/>
                </a:cxn>
                <a:cxn ang="0">
                  <a:pos x="442" y="848"/>
                </a:cxn>
                <a:cxn ang="0">
                  <a:pos x="387" y="833"/>
                </a:cxn>
                <a:cxn ang="0">
                  <a:pos x="327" y="823"/>
                </a:cxn>
                <a:cxn ang="0">
                  <a:pos x="281" y="808"/>
                </a:cxn>
                <a:cxn ang="0">
                  <a:pos x="241" y="786"/>
                </a:cxn>
                <a:cxn ang="0">
                  <a:pos x="209" y="755"/>
                </a:cxn>
                <a:cxn ang="0">
                  <a:pos x="188" y="717"/>
                </a:cxn>
                <a:cxn ang="0">
                  <a:pos x="185" y="674"/>
                </a:cxn>
                <a:cxn ang="0">
                  <a:pos x="197" y="627"/>
                </a:cxn>
                <a:cxn ang="0">
                  <a:pos x="208" y="574"/>
                </a:cxn>
                <a:cxn ang="0">
                  <a:pos x="216" y="524"/>
                </a:cxn>
                <a:cxn ang="0">
                  <a:pos x="208" y="474"/>
                </a:cxn>
                <a:cxn ang="0">
                  <a:pos x="187" y="429"/>
                </a:cxn>
                <a:cxn ang="0">
                  <a:pos x="166" y="401"/>
                </a:cxn>
                <a:cxn ang="0">
                  <a:pos x="140" y="376"/>
                </a:cxn>
                <a:cxn ang="0">
                  <a:pos x="109" y="358"/>
                </a:cxn>
                <a:cxn ang="0">
                  <a:pos x="69" y="346"/>
                </a:cxn>
                <a:cxn ang="0">
                  <a:pos x="22" y="345"/>
                </a:cxn>
              </a:cxnLst>
              <a:rect l="0" t="0" r="r" b="b"/>
              <a:pathLst>
                <a:path w="1699" h="1653">
                  <a:moveTo>
                    <a:pt x="0" y="345"/>
                  </a:moveTo>
                  <a:lnTo>
                    <a:pt x="0" y="0"/>
                  </a:lnTo>
                  <a:lnTo>
                    <a:pt x="1697" y="0"/>
                  </a:lnTo>
                  <a:lnTo>
                    <a:pt x="1698" y="1319"/>
                  </a:lnTo>
                  <a:lnTo>
                    <a:pt x="1551" y="1319"/>
                  </a:lnTo>
                  <a:lnTo>
                    <a:pt x="1545" y="1331"/>
                  </a:lnTo>
                  <a:lnTo>
                    <a:pt x="1540" y="1347"/>
                  </a:lnTo>
                  <a:lnTo>
                    <a:pt x="1540" y="1360"/>
                  </a:lnTo>
                  <a:lnTo>
                    <a:pt x="1542" y="1376"/>
                  </a:lnTo>
                  <a:lnTo>
                    <a:pt x="1548" y="1397"/>
                  </a:lnTo>
                  <a:lnTo>
                    <a:pt x="1554" y="1423"/>
                  </a:lnTo>
                  <a:lnTo>
                    <a:pt x="1560" y="1441"/>
                  </a:lnTo>
                  <a:lnTo>
                    <a:pt x="1564" y="1463"/>
                  </a:lnTo>
                  <a:lnTo>
                    <a:pt x="1567" y="1484"/>
                  </a:lnTo>
                  <a:lnTo>
                    <a:pt x="1567" y="1504"/>
                  </a:lnTo>
                  <a:lnTo>
                    <a:pt x="1564" y="1524"/>
                  </a:lnTo>
                  <a:lnTo>
                    <a:pt x="1560" y="1544"/>
                  </a:lnTo>
                  <a:lnTo>
                    <a:pt x="1552" y="1563"/>
                  </a:lnTo>
                  <a:lnTo>
                    <a:pt x="1540" y="1578"/>
                  </a:lnTo>
                  <a:lnTo>
                    <a:pt x="1524" y="1596"/>
                  </a:lnTo>
                  <a:lnTo>
                    <a:pt x="1508" y="1609"/>
                  </a:lnTo>
                  <a:lnTo>
                    <a:pt x="1493" y="1622"/>
                  </a:lnTo>
                  <a:lnTo>
                    <a:pt x="1476" y="1633"/>
                  </a:lnTo>
                  <a:lnTo>
                    <a:pt x="1455" y="1640"/>
                  </a:lnTo>
                  <a:lnTo>
                    <a:pt x="1430" y="1647"/>
                  </a:lnTo>
                  <a:lnTo>
                    <a:pt x="1406" y="1650"/>
                  </a:lnTo>
                  <a:lnTo>
                    <a:pt x="1386" y="1652"/>
                  </a:lnTo>
                  <a:lnTo>
                    <a:pt x="1364" y="1652"/>
                  </a:lnTo>
                  <a:lnTo>
                    <a:pt x="1343" y="1650"/>
                  </a:lnTo>
                  <a:lnTo>
                    <a:pt x="1327" y="1647"/>
                  </a:lnTo>
                  <a:lnTo>
                    <a:pt x="1308" y="1641"/>
                  </a:lnTo>
                  <a:lnTo>
                    <a:pt x="1289" y="1635"/>
                  </a:lnTo>
                  <a:lnTo>
                    <a:pt x="1274" y="1627"/>
                  </a:lnTo>
                  <a:lnTo>
                    <a:pt x="1258" y="1615"/>
                  </a:lnTo>
                  <a:lnTo>
                    <a:pt x="1243" y="1600"/>
                  </a:lnTo>
                  <a:lnTo>
                    <a:pt x="1228" y="1584"/>
                  </a:lnTo>
                  <a:lnTo>
                    <a:pt x="1215" y="1568"/>
                  </a:lnTo>
                  <a:lnTo>
                    <a:pt x="1205" y="1550"/>
                  </a:lnTo>
                  <a:lnTo>
                    <a:pt x="1197" y="1528"/>
                  </a:lnTo>
                  <a:lnTo>
                    <a:pt x="1191" y="1503"/>
                  </a:lnTo>
                  <a:lnTo>
                    <a:pt x="1191" y="1479"/>
                  </a:lnTo>
                  <a:lnTo>
                    <a:pt x="1197" y="1456"/>
                  </a:lnTo>
                  <a:lnTo>
                    <a:pt x="1203" y="1432"/>
                  </a:lnTo>
                  <a:lnTo>
                    <a:pt x="1209" y="1409"/>
                  </a:lnTo>
                  <a:lnTo>
                    <a:pt x="1216" y="1382"/>
                  </a:lnTo>
                  <a:lnTo>
                    <a:pt x="1219" y="1362"/>
                  </a:lnTo>
                  <a:lnTo>
                    <a:pt x="1219" y="1350"/>
                  </a:lnTo>
                  <a:lnTo>
                    <a:pt x="1218" y="1340"/>
                  </a:lnTo>
                  <a:lnTo>
                    <a:pt x="1213" y="1328"/>
                  </a:lnTo>
                  <a:lnTo>
                    <a:pt x="931" y="1328"/>
                  </a:lnTo>
                  <a:lnTo>
                    <a:pt x="935" y="1278"/>
                  </a:lnTo>
                  <a:lnTo>
                    <a:pt x="934" y="1250"/>
                  </a:lnTo>
                  <a:lnTo>
                    <a:pt x="931" y="1223"/>
                  </a:lnTo>
                  <a:lnTo>
                    <a:pt x="928" y="1198"/>
                  </a:lnTo>
                  <a:lnTo>
                    <a:pt x="923" y="1182"/>
                  </a:lnTo>
                  <a:lnTo>
                    <a:pt x="916" y="1167"/>
                  </a:lnTo>
                  <a:lnTo>
                    <a:pt x="907" y="1154"/>
                  </a:lnTo>
                  <a:lnTo>
                    <a:pt x="892" y="1142"/>
                  </a:lnTo>
                  <a:lnTo>
                    <a:pt x="876" y="1132"/>
                  </a:lnTo>
                  <a:lnTo>
                    <a:pt x="860" y="1126"/>
                  </a:lnTo>
                  <a:lnTo>
                    <a:pt x="845" y="1123"/>
                  </a:lnTo>
                  <a:lnTo>
                    <a:pt x="820" y="1122"/>
                  </a:lnTo>
                  <a:lnTo>
                    <a:pt x="791" y="1122"/>
                  </a:lnTo>
                  <a:lnTo>
                    <a:pt x="763" y="1125"/>
                  </a:lnTo>
                  <a:lnTo>
                    <a:pt x="732" y="1126"/>
                  </a:lnTo>
                  <a:lnTo>
                    <a:pt x="708" y="1129"/>
                  </a:lnTo>
                  <a:lnTo>
                    <a:pt x="677" y="1131"/>
                  </a:lnTo>
                  <a:lnTo>
                    <a:pt x="652" y="1129"/>
                  </a:lnTo>
                  <a:lnTo>
                    <a:pt x="630" y="1126"/>
                  </a:lnTo>
                  <a:lnTo>
                    <a:pt x="596" y="1119"/>
                  </a:lnTo>
                  <a:lnTo>
                    <a:pt x="574" y="1109"/>
                  </a:lnTo>
                  <a:lnTo>
                    <a:pt x="554" y="1094"/>
                  </a:lnTo>
                  <a:lnTo>
                    <a:pt x="540" y="1078"/>
                  </a:lnTo>
                  <a:lnTo>
                    <a:pt x="529" y="1060"/>
                  </a:lnTo>
                  <a:lnTo>
                    <a:pt x="520" y="1038"/>
                  </a:lnTo>
                  <a:lnTo>
                    <a:pt x="518" y="1014"/>
                  </a:lnTo>
                  <a:lnTo>
                    <a:pt x="518" y="985"/>
                  </a:lnTo>
                  <a:lnTo>
                    <a:pt x="520" y="963"/>
                  </a:lnTo>
                  <a:lnTo>
                    <a:pt x="518" y="941"/>
                  </a:lnTo>
                  <a:lnTo>
                    <a:pt x="512" y="916"/>
                  </a:lnTo>
                  <a:lnTo>
                    <a:pt x="508" y="901"/>
                  </a:lnTo>
                  <a:lnTo>
                    <a:pt x="501" y="886"/>
                  </a:lnTo>
                  <a:lnTo>
                    <a:pt x="492" y="876"/>
                  </a:lnTo>
                  <a:lnTo>
                    <a:pt x="483" y="867"/>
                  </a:lnTo>
                  <a:lnTo>
                    <a:pt x="464" y="858"/>
                  </a:lnTo>
                  <a:lnTo>
                    <a:pt x="442" y="848"/>
                  </a:lnTo>
                  <a:lnTo>
                    <a:pt x="417" y="841"/>
                  </a:lnTo>
                  <a:lnTo>
                    <a:pt x="387" y="833"/>
                  </a:lnTo>
                  <a:lnTo>
                    <a:pt x="358" y="827"/>
                  </a:lnTo>
                  <a:lnTo>
                    <a:pt x="327" y="823"/>
                  </a:lnTo>
                  <a:lnTo>
                    <a:pt x="305" y="816"/>
                  </a:lnTo>
                  <a:lnTo>
                    <a:pt x="281" y="808"/>
                  </a:lnTo>
                  <a:lnTo>
                    <a:pt x="258" y="799"/>
                  </a:lnTo>
                  <a:lnTo>
                    <a:pt x="241" y="786"/>
                  </a:lnTo>
                  <a:lnTo>
                    <a:pt x="222" y="770"/>
                  </a:lnTo>
                  <a:lnTo>
                    <a:pt x="209" y="755"/>
                  </a:lnTo>
                  <a:lnTo>
                    <a:pt x="197" y="738"/>
                  </a:lnTo>
                  <a:lnTo>
                    <a:pt x="188" y="717"/>
                  </a:lnTo>
                  <a:lnTo>
                    <a:pt x="185" y="695"/>
                  </a:lnTo>
                  <a:lnTo>
                    <a:pt x="185" y="674"/>
                  </a:lnTo>
                  <a:lnTo>
                    <a:pt x="190" y="655"/>
                  </a:lnTo>
                  <a:lnTo>
                    <a:pt x="197" y="627"/>
                  </a:lnTo>
                  <a:lnTo>
                    <a:pt x="205" y="599"/>
                  </a:lnTo>
                  <a:lnTo>
                    <a:pt x="208" y="574"/>
                  </a:lnTo>
                  <a:lnTo>
                    <a:pt x="213" y="549"/>
                  </a:lnTo>
                  <a:lnTo>
                    <a:pt x="216" y="524"/>
                  </a:lnTo>
                  <a:lnTo>
                    <a:pt x="213" y="498"/>
                  </a:lnTo>
                  <a:lnTo>
                    <a:pt x="208" y="474"/>
                  </a:lnTo>
                  <a:lnTo>
                    <a:pt x="199" y="451"/>
                  </a:lnTo>
                  <a:lnTo>
                    <a:pt x="187" y="429"/>
                  </a:lnTo>
                  <a:lnTo>
                    <a:pt x="174" y="411"/>
                  </a:lnTo>
                  <a:lnTo>
                    <a:pt x="166" y="401"/>
                  </a:lnTo>
                  <a:lnTo>
                    <a:pt x="153" y="387"/>
                  </a:lnTo>
                  <a:lnTo>
                    <a:pt x="140" y="376"/>
                  </a:lnTo>
                  <a:lnTo>
                    <a:pt x="127" y="367"/>
                  </a:lnTo>
                  <a:lnTo>
                    <a:pt x="109" y="358"/>
                  </a:lnTo>
                  <a:lnTo>
                    <a:pt x="91" y="352"/>
                  </a:lnTo>
                  <a:lnTo>
                    <a:pt x="69" y="346"/>
                  </a:lnTo>
                  <a:lnTo>
                    <a:pt x="44" y="345"/>
                  </a:lnTo>
                  <a:lnTo>
                    <a:pt x="22" y="345"/>
                  </a:lnTo>
                  <a:lnTo>
                    <a:pt x="0" y="345"/>
                  </a:lnTo>
                </a:path>
              </a:pathLst>
            </a:custGeom>
            <a:solidFill>
              <a:srgbClr val="CC99FF"/>
            </a:solidFill>
            <a:ln w="12700" cap="rnd" cmpd="sng">
              <a:solidFill>
                <a:srgbClr val="000000"/>
              </a:solidFill>
              <a:prstDash val="solid"/>
              <a:round/>
            </a:ln>
            <a:effectLst/>
          </p:spPr>
          <p:txBody>
            <a:bodyPr/>
            <a:lstStyle/>
            <a:p>
              <a:endParaRPr lang="zh-CN" altLang="en-US"/>
            </a:p>
          </p:txBody>
        </p:sp>
        <p:sp>
          <p:nvSpPr>
            <p:cNvPr id="87053" name="Rectangle 13"/>
            <p:cNvSpPr>
              <a:spLocks noChangeArrowheads="1"/>
            </p:cNvSpPr>
            <p:nvPr/>
          </p:nvSpPr>
          <p:spPr bwMode="auto">
            <a:xfrm>
              <a:off x="3446" y="1190"/>
              <a:ext cx="1061" cy="288"/>
            </a:xfrm>
            <a:prstGeom prst="rect">
              <a:avLst/>
            </a:prstGeom>
            <a:solidFill>
              <a:srgbClr val="CC99FF"/>
            </a:solidFill>
            <a:ln w="9525">
              <a:noFill/>
              <a:miter lim="800000"/>
            </a:ln>
            <a:effectLst/>
          </p:spPr>
          <p:txBody>
            <a:bodyPr wrap="none" lIns="92075" tIns="46038" rIns="92075" bIns="46038">
              <a:spAutoFit/>
            </a:bodyPr>
            <a:lstStyle/>
            <a:p>
              <a:pPr eaLnBrk="0" hangingPunct="0"/>
              <a:r>
                <a:rPr kumimoji="1" lang="en-US" altLang="zh-CN" sz="2400">
                  <a:solidFill>
                    <a:schemeClr val="bg1"/>
                  </a:solidFill>
                  <a:effectLst>
                    <a:outerShdw blurRad="38100" dist="38100" dir="2700000" algn="tl">
                      <a:srgbClr val="000000"/>
                    </a:outerShdw>
                  </a:effectLst>
                  <a:ea typeface="楷体_GB2312" pitchFamily="49" charset="-122"/>
                </a:rPr>
                <a:t>Unit Testing</a:t>
              </a:r>
            </a:p>
          </p:txBody>
        </p:sp>
      </p:grpSp>
      <p:grpSp>
        <p:nvGrpSpPr>
          <p:cNvPr id="5" name="Group 14"/>
          <p:cNvGrpSpPr/>
          <p:nvPr/>
        </p:nvGrpSpPr>
        <p:grpSpPr bwMode="auto">
          <a:xfrm>
            <a:off x="2062163" y="3387725"/>
            <a:ext cx="2697162" cy="2622550"/>
            <a:chOff x="1254" y="1774"/>
            <a:chExt cx="1699" cy="1652"/>
          </a:xfrm>
        </p:grpSpPr>
        <p:sp>
          <p:nvSpPr>
            <p:cNvPr id="87055" name="Freeform 15"/>
            <p:cNvSpPr/>
            <p:nvPr/>
          </p:nvSpPr>
          <p:spPr bwMode="auto">
            <a:xfrm>
              <a:off x="1254" y="1774"/>
              <a:ext cx="1699" cy="1652"/>
            </a:xfrm>
            <a:custGeom>
              <a:avLst/>
              <a:gdLst/>
              <a:ahLst/>
              <a:cxnLst>
                <a:cxn ang="0">
                  <a:pos x="1698" y="1651"/>
                </a:cxn>
                <a:cxn ang="0">
                  <a:pos x="0" y="332"/>
                </a:cxn>
                <a:cxn ang="0">
                  <a:pos x="153" y="321"/>
                </a:cxn>
                <a:cxn ang="0">
                  <a:pos x="158" y="291"/>
                </a:cxn>
                <a:cxn ang="0">
                  <a:pos x="151" y="254"/>
                </a:cxn>
                <a:cxn ang="0">
                  <a:pos x="139" y="210"/>
                </a:cxn>
                <a:cxn ang="0">
                  <a:pos x="131" y="167"/>
                </a:cxn>
                <a:cxn ang="0">
                  <a:pos x="133" y="128"/>
                </a:cxn>
                <a:cxn ang="0">
                  <a:pos x="146" y="88"/>
                </a:cxn>
                <a:cxn ang="0">
                  <a:pos x="174" y="56"/>
                </a:cxn>
                <a:cxn ang="0">
                  <a:pos x="205" y="29"/>
                </a:cxn>
                <a:cxn ang="0">
                  <a:pos x="243" y="10"/>
                </a:cxn>
                <a:cxn ang="0">
                  <a:pos x="292" y="1"/>
                </a:cxn>
                <a:cxn ang="0">
                  <a:pos x="335" y="0"/>
                </a:cxn>
                <a:cxn ang="0">
                  <a:pos x="371" y="4"/>
                </a:cxn>
                <a:cxn ang="0">
                  <a:pos x="410" y="16"/>
                </a:cxn>
                <a:cxn ang="0">
                  <a:pos x="441" y="36"/>
                </a:cxn>
                <a:cxn ang="0">
                  <a:pos x="470" y="67"/>
                </a:cxn>
                <a:cxn ang="0">
                  <a:pos x="494" y="101"/>
                </a:cxn>
                <a:cxn ang="0">
                  <a:pos x="507" y="148"/>
                </a:cxn>
                <a:cxn ang="0">
                  <a:pos x="501" y="195"/>
                </a:cxn>
                <a:cxn ang="0">
                  <a:pos x="489" y="243"/>
                </a:cxn>
                <a:cxn ang="0">
                  <a:pos x="478" y="290"/>
                </a:cxn>
                <a:cxn ang="0">
                  <a:pos x="480" y="312"/>
                </a:cxn>
                <a:cxn ang="0">
                  <a:pos x="766" y="323"/>
                </a:cxn>
                <a:cxn ang="0">
                  <a:pos x="759" y="410"/>
                </a:cxn>
                <a:cxn ang="0">
                  <a:pos x="762" y="462"/>
                </a:cxn>
                <a:cxn ang="0">
                  <a:pos x="769" y="515"/>
                </a:cxn>
                <a:cxn ang="0">
                  <a:pos x="788" y="547"/>
                </a:cxn>
                <a:cxn ang="0">
                  <a:pos x="819" y="571"/>
                </a:cxn>
                <a:cxn ang="0">
                  <a:pos x="857" y="581"/>
                </a:cxn>
                <a:cxn ang="0">
                  <a:pos x="902" y="583"/>
                </a:cxn>
                <a:cxn ang="0">
                  <a:pos x="944" y="578"/>
                </a:cxn>
                <a:cxn ang="0">
                  <a:pos x="997" y="572"/>
                </a:cxn>
                <a:cxn ang="0">
                  <a:pos x="1052" y="575"/>
                </a:cxn>
                <a:cxn ang="0">
                  <a:pos x="1102" y="588"/>
                </a:cxn>
                <a:cxn ang="0">
                  <a:pos x="1143" y="612"/>
                </a:cxn>
                <a:cxn ang="0">
                  <a:pos x="1168" y="647"/>
                </a:cxn>
                <a:cxn ang="0">
                  <a:pos x="1179" y="688"/>
                </a:cxn>
                <a:cxn ang="0">
                  <a:pos x="1174" y="736"/>
                </a:cxn>
                <a:cxn ang="0">
                  <a:pos x="1179" y="780"/>
                </a:cxn>
                <a:cxn ang="0">
                  <a:pos x="1195" y="818"/>
                </a:cxn>
                <a:cxn ang="0">
                  <a:pos x="1224" y="845"/>
                </a:cxn>
                <a:cxn ang="0">
                  <a:pos x="1273" y="861"/>
                </a:cxn>
                <a:cxn ang="0">
                  <a:pos x="1318" y="872"/>
                </a:cxn>
                <a:cxn ang="0">
                  <a:pos x="1373" y="883"/>
                </a:cxn>
                <a:cxn ang="0">
                  <a:pos x="1419" y="897"/>
                </a:cxn>
                <a:cxn ang="0">
                  <a:pos x="1455" y="918"/>
                </a:cxn>
                <a:cxn ang="0">
                  <a:pos x="1486" y="949"/>
                </a:cxn>
                <a:cxn ang="0">
                  <a:pos x="1506" y="986"/>
                </a:cxn>
                <a:cxn ang="0">
                  <a:pos x="1507" y="1037"/>
                </a:cxn>
                <a:cxn ang="0">
                  <a:pos x="1497" y="1087"/>
                </a:cxn>
                <a:cxn ang="0">
                  <a:pos x="1482" y="1146"/>
                </a:cxn>
                <a:cxn ang="0">
                  <a:pos x="1479" y="1189"/>
                </a:cxn>
                <a:cxn ang="0">
                  <a:pos x="1489" y="1240"/>
                </a:cxn>
                <a:cxn ang="0">
                  <a:pos x="1508" y="1276"/>
                </a:cxn>
                <a:cxn ang="0">
                  <a:pos x="1539" y="1314"/>
                </a:cxn>
                <a:cxn ang="0">
                  <a:pos x="1581" y="1343"/>
                </a:cxn>
                <a:cxn ang="0">
                  <a:pos x="1623" y="1357"/>
                </a:cxn>
                <a:cxn ang="0">
                  <a:pos x="1672" y="1361"/>
                </a:cxn>
              </a:cxnLst>
              <a:rect l="0" t="0" r="r" b="b"/>
              <a:pathLst>
                <a:path w="1699" h="1652">
                  <a:moveTo>
                    <a:pt x="1698" y="1360"/>
                  </a:moveTo>
                  <a:lnTo>
                    <a:pt x="1698" y="1651"/>
                  </a:lnTo>
                  <a:lnTo>
                    <a:pt x="2" y="1651"/>
                  </a:lnTo>
                  <a:lnTo>
                    <a:pt x="0" y="332"/>
                  </a:lnTo>
                  <a:lnTo>
                    <a:pt x="148" y="332"/>
                  </a:lnTo>
                  <a:lnTo>
                    <a:pt x="153" y="321"/>
                  </a:lnTo>
                  <a:lnTo>
                    <a:pt x="158" y="304"/>
                  </a:lnTo>
                  <a:lnTo>
                    <a:pt x="158" y="291"/>
                  </a:lnTo>
                  <a:lnTo>
                    <a:pt x="156" y="275"/>
                  </a:lnTo>
                  <a:lnTo>
                    <a:pt x="151" y="254"/>
                  </a:lnTo>
                  <a:lnTo>
                    <a:pt x="145" y="228"/>
                  </a:lnTo>
                  <a:lnTo>
                    <a:pt x="139" y="210"/>
                  </a:lnTo>
                  <a:lnTo>
                    <a:pt x="133" y="188"/>
                  </a:lnTo>
                  <a:lnTo>
                    <a:pt x="131" y="167"/>
                  </a:lnTo>
                  <a:lnTo>
                    <a:pt x="131" y="147"/>
                  </a:lnTo>
                  <a:lnTo>
                    <a:pt x="133" y="128"/>
                  </a:lnTo>
                  <a:lnTo>
                    <a:pt x="139" y="107"/>
                  </a:lnTo>
                  <a:lnTo>
                    <a:pt x="146" y="88"/>
                  </a:lnTo>
                  <a:lnTo>
                    <a:pt x="158" y="73"/>
                  </a:lnTo>
                  <a:lnTo>
                    <a:pt x="174" y="56"/>
                  </a:lnTo>
                  <a:lnTo>
                    <a:pt x="189" y="42"/>
                  </a:lnTo>
                  <a:lnTo>
                    <a:pt x="205" y="29"/>
                  </a:lnTo>
                  <a:lnTo>
                    <a:pt x="223" y="19"/>
                  </a:lnTo>
                  <a:lnTo>
                    <a:pt x="243" y="10"/>
                  </a:lnTo>
                  <a:lnTo>
                    <a:pt x="267" y="4"/>
                  </a:lnTo>
                  <a:lnTo>
                    <a:pt x="292" y="1"/>
                  </a:lnTo>
                  <a:lnTo>
                    <a:pt x="313" y="0"/>
                  </a:lnTo>
                  <a:lnTo>
                    <a:pt x="335" y="0"/>
                  </a:lnTo>
                  <a:lnTo>
                    <a:pt x="355" y="1"/>
                  </a:lnTo>
                  <a:lnTo>
                    <a:pt x="371" y="4"/>
                  </a:lnTo>
                  <a:lnTo>
                    <a:pt x="391" y="10"/>
                  </a:lnTo>
                  <a:lnTo>
                    <a:pt x="410" y="16"/>
                  </a:lnTo>
                  <a:lnTo>
                    <a:pt x="424" y="25"/>
                  </a:lnTo>
                  <a:lnTo>
                    <a:pt x="441" y="36"/>
                  </a:lnTo>
                  <a:lnTo>
                    <a:pt x="455" y="51"/>
                  </a:lnTo>
                  <a:lnTo>
                    <a:pt x="470" y="67"/>
                  </a:lnTo>
                  <a:lnTo>
                    <a:pt x="483" y="84"/>
                  </a:lnTo>
                  <a:lnTo>
                    <a:pt x="494" y="101"/>
                  </a:lnTo>
                  <a:lnTo>
                    <a:pt x="501" y="123"/>
                  </a:lnTo>
                  <a:lnTo>
                    <a:pt x="507" y="148"/>
                  </a:lnTo>
                  <a:lnTo>
                    <a:pt x="507" y="172"/>
                  </a:lnTo>
                  <a:lnTo>
                    <a:pt x="501" y="195"/>
                  </a:lnTo>
                  <a:lnTo>
                    <a:pt x="495" y="219"/>
                  </a:lnTo>
                  <a:lnTo>
                    <a:pt x="489" y="243"/>
                  </a:lnTo>
                  <a:lnTo>
                    <a:pt x="482" y="269"/>
                  </a:lnTo>
                  <a:lnTo>
                    <a:pt x="478" y="290"/>
                  </a:lnTo>
                  <a:lnTo>
                    <a:pt x="478" y="301"/>
                  </a:lnTo>
                  <a:lnTo>
                    <a:pt x="480" y="312"/>
                  </a:lnTo>
                  <a:lnTo>
                    <a:pt x="485" y="323"/>
                  </a:lnTo>
                  <a:lnTo>
                    <a:pt x="766" y="323"/>
                  </a:lnTo>
                  <a:lnTo>
                    <a:pt x="760" y="378"/>
                  </a:lnTo>
                  <a:lnTo>
                    <a:pt x="759" y="410"/>
                  </a:lnTo>
                  <a:lnTo>
                    <a:pt x="760" y="437"/>
                  </a:lnTo>
                  <a:lnTo>
                    <a:pt x="762" y="462"/>
                  </a:lnTo>
                  <a:lnTo>
                    <a:pt x="765" y="488"/>
                  </a:lnTo>
                  <a:lnTo>
                    <a:pt x="769" y="515"/>
                  </a:lnTo>
                  <a:lnTo>
                    <a:pt x="778" y="532"/>
                  </a:lnTo>
                  <a:lnTo>
                    <a:pt x="788" y="547"/>
                  </a:lnTo>
                  <a:lnTo>
                    <a:pt x="802" y="560"/>
                  </a:lnTo>
                  <a:lnTo>
                    <a:pt x="819" y="571"/>
                  </a:lnTo>
                  <a:lnTo>
                    <a:pt x="838" y="578"/>
                  </a:lnTo>
                  <a:lnTo>
                    <a:pt x="857" y="581"/>
                  </a:lnTo>
                  <a:lnTo>
                    <a:pt x="878" y="583"/>
                  </a:lnTo>
                  <a:lnTo>
                    <a:pt x="902" y="583"/>
                  </a:lnTo>
                  <a:lnTo>
                    <a:pt x="927" y="580"/>
                  </a:lnTo>
                  <a:lnTo>
                    <a:pt x="944" y="578"/>
                  </a:lnTo>
                  <a:lnTo>
                    <a:pt x="971" y="575"/>
                  </a:lnTo>
                  <a:lnTo>
                    <a:pt x="997" y="572"/>
                  </a:lnTo>
                  <a:lnTo>
                    <a:pt x="1027" y="572"/>
                  </a:lnTo>
                  <a:lnTo>
                    <a:pt x="1052" y="575"/>
                  </a:lnTo>
                  <a:lnTo>
                    <a:pt x="1077" y="580"/>
                  </a:lnTo>
                  <a:lnTo>
                    <a:pt x="1102" y="588"/>
                  </a:lnTo>
                  <a:lnTo>
                    <a:pt x="1123" y="597"/>
                  </a:lnTo>
                  <a:lnTo>
                    <a:pt x="1143" y="612"/>
                  </a:lnTo>
                  <a:lnTo>
                    <a:pt x="1156" y="628"/>
                  </a:lnTo>
                  <a:lnTo>
                    <a:pt x="1168" y="647"/>
                  </a:lnTo>
                  <a:lnTo>
                    <a:pt x="1176" y="668"/>
                  </a:lnTo>
                  <a:lnTo>
                    <a:pt x="1179" y="688"/>
                  </a:lnTo>
                  <a:lnTo>
                    <a:pt x="1176" y="712"/>
                  </a:lnTo>
                  <a:lnTo>
                    <a:pt x="1174" y="736"/>
                  </a:lnTo>
                  <a:lnTo>
                    <a:pt x="1176" y="759"/>
                  </a:lnTo>
                  <a:lnTo>
                    <a:pt x="1179" y="780"/>
                  </a:lnTo>
                  <a:lnTo>
                    <a:pt x="1186" y="799"/>
                  </a:lnTo>
                  <a:lnTo>
                    <a:pt x="1195" y="818"/>
                  </a:lnTo>
                  <a:lnTo>
                    <a:pt x="1207" y="831"/>
                  </a:lnTo>
                  <a:lnTo>
                    <a:pt x="1224" y="845"/>
                  </a:lnTo>
                  <a:lnTo>
                    <a:pt x="1248" y="853"/>
                  </a:lnTo>
                  <a:lnTo>
                    <a:pt x="1273" y="861"/>
                  </a:lnTo>
                  <a:lnTo>
                    <a:pt x="1293" y="867"/>
                  </a:lnTo>
                  <a:lnTo>
                    <a:pt x="1318" y="872"/>
                  </a:lnTo>
                  <a:lnTo>
                    <a:pt x="1348" y="878"/>
                  </a:lnTo>
                  <a:lnTo>
                    <a:pt x="1373" y="883"/>
                  </a:lnTo>
                  <a:lnTo>
                    <a:pt x="1398" y="890"/>
                  </a:lnTo>
                  <a:lnTo>
                    <a:pt x="1419" y="897"/>
                  </a:lnTo>
                  <a:lnTo>
                    <a:pt x="1439" y="906"/>
                  </a:lnTo>
                  <a:lnTo>
                    <a:pt x="1455" y="918"/>
                  </a:lnTo>
                  <a:lnTo>
                    <a:pt x="1469" y="930"/>
                  </a:lnTo>
                  <a:lnTo>
                    <a:pt x="1486" y="949"/>
                  </a:lnTo>
                  <a:lnTo>
                    <a:pt x="1497" y="967"/>
                  </a:lnTo>
                  <a:lnTo>
                    <a:pt x="1506" y="986"/>
                  </a:lnTo>
                  <a:lnTo>
                    <a:pt x="1510" y="1012"/>
                  </a:lnTo>
                  <a:lnTo>
                    <a:pt x="1507" y="1037"/>
                  </a:lnTo>
                  <a:lnTo>
                    <a:pt x="1503" y="1059"/>
                  </a:lnTo>
                  <a:lnTo>
                    <a:pt x="1497" y="1087"/>
                  </a:lnTo>
                  <a:lnTo>
                    <a:pt x="1489" y="1118"/>
                  </a:lnTo>
                  <a:lnTo>
                    <a:pt x="1482" y="1146"/>
                  </a:lnTo>
                  <a:lnTo>
                    <a:pt x="1479" y="1170"/>
                  </a:lnTo>
                  <a:lnTo>
                    <a:pt x="1479" y="1189"/>
                  </a:lnTo>
                  <a:lnTo>
                    <a:pt x="1483" y="1217"/>
                  </a:lnTo>
                  <a:lnTo>
                    <a:pt x="1489" y="1240"/>
                  </a:lnTo>
                  <a:lnTo>
                    <a:pt x="1498" y="1258"/>
                  </a:lnTo>
                  <a:lnTo>
                    <a:pt x="1508" y="1276"/>
                  </a:lnTo>
                  <a:lnTo>
                    <a:pt x="1523" y="1295"/>
                  </a:lnTo>
                  <a:lnTo>
                    <a:pt x="1539" y="1314"/>
                  </a:lnTo>
                  <a:lnTo>
                    <a:pt x="1559" y="1330"/>
                  </a:lnTo>
                  <a:lnTo>
                    <a:pt x="1581" y="1343"/>
                  </a:lnTo>
                  <a:lnTo>
                    <a:pt x="1601" y="1351"/>
                  </a:lnTo>
                  <a:lnTo>
                    <a:pt x="1623" y="1357"/>
                  </a:lnTo>
                  <a:lnTo>
                    <a:pt x="1645" y="1360"/>
                  </a:lnTo>
                  <a:lnTo>
                    <a:pt x="1672" y="1361"/>
                  </a:lnTo>
                  <a:lnTo>
                    <a:pt x="1698" y="1360"/>
                  </a:lnTo>
                </a:path>
              </a:pathLst>
            </a:custGeom>
            <a:solidFill>
              <a:srgbClr val="FFFF99"/>
            </a:solidFill>
            <a:ln w="12700" cap="rnd" cmpd="sng">
              <a:solidFill>
                <a:srgbClr val="000000"/>
              </a:solidFill>
              <a:prstDash val="solid"/>
              <a:round/>
            </a:ln>
            <a:effectLst/>
          </p:spPr>
          <p:txBody>
            <a:bodyPr/>
            <a:lstStyle/>
            <a:p>
              <a:endParaRPr lang="zh-CN" altLang="en-US"/>
            </a:p>
          </p:txBody>
        </p:sp>
        <p:sp>
          <p:nvSpPr>
            <p:cNvPr id="87056" name="Rectangle 16"/>
            <p:cNvSpPr>
              <a:spLocks noChangeArrowheads="1"/>
            </p:cNvSpPr>
            <p:nvPr/>
          </p:nvSpPr>
          <p:spPr bwMode="auto">
            <a:xfrm>
              <a:off x="1574" y="2726"/>
              <a:ext cx="1061" cy="288"/>
            </a:xfrm>
            <a:prstGeom prst="rect">
              <a:avLst/>
            </a:prstGeom>
            <a:solidFill>
              <a:srgbClr val="FFFF99"/>
            </a:solidFill>
            <a:ln w="9525">
              <a:noFill/>
              <a:miter lim="800000"/>
            </a:ln>
            <a:effectLst/>
          </p:spPr>
          <p:txBody>
            <a:bodyPr wrap="none" lIns="92075" tIns="46038" rIns="92075" bIns="46038">
              <a:spAutoFit/>
            </a:bodyPr>
            <a:lstStyle/>
            <a:p>
              <a:pPr eaLnBrk="0" hangingPunct="0"/>
              <a:r>
                <a:rPr kumimoji="1" lang="en-US" altLang="zh-CN" sz="2400">
                  <a:solidFill>
                    <a:schemeClr val="bg2"/>
                  </a:solidFill>
                  <a:effectLst>
                    <a:outerShdw blurRad="38100" dist="38100" dir="2700000" algn="tl">
                      <a:srgbClr val="000000"/>
                    </a:outerShdw>
                  </a:effectLst>
                  <a:ea typeface="楷体_GB2312" pitchFamily="49" charset="-122"/>
                </a:rPr>
                <a:t>Unit Testing</a:t>
              </a:r>
            </a:p>
          </p:txBody>
        </p:sp>
      </p:grpSp>
      <p:grpSp>
        <p:nvGrpSpPr>
          <p:cNvPr id="6" name="Group 17"/>
          <p:cNvGrpSpPr/>
          <p:nvPr/>
        </p:nvGrpSpPr>
        <p:grpSpPr bwMode="auto">
          <a:xfrm>
            <a:off x="2062163" y="1720850"/>
            <a:ext cx="2709862" cy="2198688"/>
            <a:chOff x="1254" y="724"/>
            <a:chExt cx="1707" cy="1385"/>
          </a:xfrm>
        </p:grpSpPr>
        <p:sp>
          <p:nvSpPr>
            <p:cNvPr id="87058" name="Freeform 18"/>
            <p:cNvSpPr/>
            <p:nvPr/>
          </p:nvSpPr>
          <p:spPr bwMode="auto">
            <a:xfrm>
              <a:off x="1254" y="724"/>
              <a:ext cx="1707" cy="1385"/>
            </a:xfrm>
            <a:custGeom>
              <a:avLst/>
              <a:gdLst/>
              <a:ahLst/>
              <a:cxnLst>
                <a:cxn ang="0">
                  <a:pos x="1706" y="0"/>
                </a:cxn>
                <a:cxn ang="0">
                  <a:pos x="2" y="1384"/>
                </a:cxn>
                <a:cxn ang="0">
                  <a:pos x="161" y="1357"/>
                </a:cxn>
                <a:cxn ang="0">
                  <a:pos x="156" y="1312"/>
                </a:cxn>
                <a:cxn ang="0">
                  <a:pos x="139" y="1250"/>
                </a:cxn>
                <a:cxn ang="0">
                  <a:pos x="133" y="1200"/>
                </a:cxn>
                <a:cxn ang="0">
                  <a:pos x="145" y="1148"/>
                </a:cxn>
                <a:cxn ang="0">
                  <a:pos x="180" y="1104"/>
                </a:cxn>
                <a:cxn ang="0">
                  <a:pos x="224" y="1072"/>
                </a:cxn>
                <a:cxn ang="0">
                  <a:pos x="277" y="1056"/>
                </a:cxn>
                <a:cxn ang="0">
                  <a:pos x="354" y="1057"/>
                </a:cxn>
                <a:cxn ang="0">
                  <a:pos x="404" y="1067"/>
                </a:cxn>
                <a:cxn ang="0">
                  <a:pos x="454" y="1103"/>
                </a:cxn>
                <a:cxn ang="0">
                  <a:pos x="488" y="1145"/>
                </a:cxn>
                <a:cxn ang="0">
                  <a:pos x="503" y="1191"/>
                </a:cxn>
                <a:cxn ang="0">
                  <a:pos x="500" y="1241"/>
                </a:cxn>
                <a:cxn ang="0">
                  <a:pos x="488" y="1287"/>
                </a:cxn>
                <a:cxn ang="0">
                  <a:pos x="476" y="1334"/>
                </a:cxn>
                <a:cxn ang="0">
                  <a:pos x="482" y="1378"/>
                </a:cxn>
                <a:cxn ang="0">
                  <a:pos x="765" y="1329"/>
                </a:cxn>
                <a:cxn ang="0">
                  <a:pos x="768" y="1267"/>
                </a:cxn>
                <a:cxn ang="0">
                  <a:pos x="772" y="1216"/>
                </a:cxn>
                <a:cxn ang="0">
                  <a:pos x="785" y="1172"/>
                </a:cxn>
                <a:cxn ang="0">
                  <a:pos x="810" y="1142"/>
                </a:cxn>
                <a:cxn ang="0">
                  <a:pos x="846" y="1126"/>
                </a:cxn>
                <a:cxn ang="0">
                  <a:pos x="885" y="1122"/>
                </a:cxn>
                <a:cxn ang="0">
                  <a:pos x="934" y="1123"/>
                </a:cxn>
                <a:cxn ang="0">
                  <a:pos x="978" y="1128"/>
                </a:cxn>
                <a:cxn ang="0">
                  <a:pos x="1034" y="1131"/>
                </a:cxn>
                <a:cxn ang="0">
                  <a:pos x="1084" y="1123"/>
                </a:cxn>
                <a:cxn ang="0">
                  <a:pos x="1130" y="1107"/>
                </a:cxn>
                <a:cxn ang="0">
                  <a:pos x="1164" y="1076"/>
                </a:cxn>
                <a:cxn ang="0">
                  <a:pos x="1183" y="1038"/>
                </a:cxn>
                <a:cxn ang="0">
                  <a:pos x="1183" y="994"/>
                </a:cxn>
                <a:cxn ang="0">
                  <a:pos x="1183" y="945"/>
                </a:cxn>
                <a:cxn ang="0">
                  <a:pos x="1193" y="905"/>
                </a:cxn>
                <a:cxn ang="0">
                  <a:pos x="1214" y="873"/>
                </a:cxn>
                <a:cxn ang="0">
                  <a:pos x="1257" y="851"/>
                </a:cxn>
                <a:cxn ang="0">
                  <a:pos x="1302" y="838"/>
                </a:cxn>
                <a:cxn ang="0">
                  <a:pos x="1357" y="826"/>
                </a:cxn>
                <a:cxn ang="0">
                  <a:pos x="1405" y="814"/>
                </a:cxn>
                <a:cxn ang="0">
                  <a:pos x="1447" y="798"/>
                </a:cxn>
                <a:cxn ang="0">
                  <a:pos x="1478" y="774"/>
                </a:cxn>
                <a:cxn ang="0">
                  <a:pos x="1504" y="738"/>
                </a:cxn>
                <a:cxn ang="0">
                  <a:pos x="1517" y="691"/>
                </a:cxn>
                <a:cxn ang="0">
                  <a:pos x="1511" y="645"/>
                </a:cxn>
                <a:cxn ang="0">
                  <a:pos x="1497" y="586"/>
                </a:cxn>
                <a:cxn ang="0">
                  <a:pos x="1488" y="536"/>
                </a:cxn>
                <a:cxn ang="0">
                  <a:pos x="1491" y="487"/>
                </a:cxn>
                <a:cxn ang="0">
                  <a:pos x="1506" y="446"/>
                </a:cxn>
                <a:cxn ang="0">
                  <a:pos x="1531" y="409"/>
                </a:cxn>
                <a:cxn ang="0">
                  <a:pos x="1567" y="374"/>
                </a:cxn>
                <a:cxn ang="0">
                  <a:pos x="1610" y="353"/>
                </a:cxn>
                <a:cxn ang="0">
                  <a:pos x="1653" y="345"/>
                </a:cxn>
                <a:cxn ang="0">
                  <a:pos x="1706" y="345"/>
                </a:cxn>
              </a:cxnLst>
              <a:rect l="0" t="0" r="r" b="b"/>
              <a:pathLst>
                <a:path w="1707" h="1385">
                  <a:moveTo>
                    <a:pt x="1706" y="345"/>
                  </a:moveTo>
                  <a:lnTo>
                    <a:pt x="1706" y="0"/>
                  </a:lnTo>
                  <a:lnTo>
                    <a:pt x="0" y="0"/>
                  </a:lnTo>
                  <a:lnTo>
                    <a:pt x="2" y="1384"/>
                  </a:lnTo>
                  <a:lnTo>
                    <a:pt x="153" y="1384"/>
                  </a:lnTo>
                  <a:lnTo>
                    <a:pt x="161" y="1357"/>
                  </a:lnTo>
                  <a:lnTo>
                    <a:pt x="161" y="1338"/>
                  </a:lnTo>
                  <a:lnTo>
                    <a:pt x="156" y="1312"/>
                  </a:lnTo>
                  <a:lnTo>
                    <a:pt x="148" y="1284"/>
                  </a:lnTo>
                  <a:lnTo>
                    <a:pt x="139" y="1250"/>
                  </a:lnTo>
                  <a:lnTo>
                    <a:pt x="134" y="1223"/>
                  </a:lnTo>
                  <a:lnTo>
                    <a:pt x="133" y="1200"/>
                  </a:lnTo>
                  <a:lnTo>
                    <a:pt x="137" y="1173"/>
                  </a:lnTo>
                  <a:lnTo>
                    <a:pt x="145" y="1148"/>
                  </a:lnTo>
                  <a:lnTo>
                    <a:pt x="161" y="1123"/>
                  </a:lnTo>
                  <a:lnTo>
                    <a:pt x="180" y="1104"/>
                  </a:lnTo>
                  <a:lnTo>
                    <a:pt x="201" y="1085"/>
                  </a:lnTo>
                  <a:lnTo>
                    <a:pt x="224" y="1072"/>
                  </a:lnTo>
                  <a:lnTo>
                    <a:pt x="252" y="1060"/>
                  </a:lnTo>
                  <a:lnTo>
                    <a:pt x="277" y="1056"/>
                  </a:lnTo>
                  <a:lnTo>
                    <a:pt x="313" y="1054"/>
                  </a:lnTo>
                  <a:lnTo>
                    <a:pt x="354" y="1057"/>
                  </a:lnTo>
                  <a:lnTo>
                    <a:pt x="380" y="1060"/>
                  </a:lnTo>
                  <a:lnTo>
                    <a:pt x="404" y="1067"/>
                  </a:lnTo>
                  <a:lnTo>
                    <a:pt x="426" y="1081"/>
                  </a:lnTo>
                  <a:lnTo>
                    <a:pt x="454" y="1103"/>
                  </a:lnTo>
                  <a:lnTo>
                    <a:pt x="472" y="1123"/>
                  </a:lnTo>
                  <a:lnTo>
                    <a:pt x="488" y="1145"/>
                  </a:lnTo>
                  <a:lnTo>
                    <a:pt x="497" y="1169"/>
                  </a:lnTo>
                  <a:lnTo>
                    <a:pt x="503" y="1191"/>
                  </a:lnTo>
                  <a:lnTo>
                    <a:pt x="503" y="1216"/>
                  </a:lnTo>
                  <a:lnTo>
                    <a:pt x="500" y="1241"/>
                  </a:lnTo>
                  <a:lnTo>
                    <a:pt x="494" y="1265"/>
                  </a:lnTo>
                  <a:lnTo>
                    <a:pt x="488" y="1287"/>
                  </a:lnTo>
                  <a:lnTo>
                    <a:pt x="480" y="1310"/>
                  </a:lnTo>
                  <a:lnTo>
                    <a:pt x="476" y="1334"/>
                  </a:lnTo>
                  <a:lnTo>
                    <a:pt x="476" y="1354"/>
                  </a:lnTo>
                  <a:lnTo>
                    <a:pt x="482" y="1378"/>
                  </a:lnTo>
                  <a:lnTo>
                    <a:pt x="768" y="1378"/>
                  </a:lnTo>
                  <a:lnTo>
                    <a:pt x="765" y="1329"/>
                  </a:lnTo>
                  <a:lnTo>
                    <a:pt x="768" y="1294"/>
                  </a:lnTo>
                  <a:lnTo>
                    <a:pt x="768" y="1267"/>
                  </a:lnTo>
                  <a:lnTo>
                    <a:pt x="769" y="1242"/>
                  </a:lnTo>
                  <a:lnTo>
                    <a:pt x="772" y="1216"/>
                  </a:lnTo>
                  <a:lnTo>
                    <a:pt x="778" y="1189"/>
                  </a:lnTo>
                  <a:lnTo>
                    <a:pt x="785" y="1172"/>
                  </a:lnTo>
                  <a:lnTo>
                    <a:pt x="796" y="1156"/>
                  </a:lnTo>
                  <a:lnTo>
                    <a:pt x="810" y="1142"/>
                  </a:lnTo>
                  <a:lnTo>
                    <a:pt x="827" y="1132"/>
                  </a:lnTo>
                  <a:lnTo>
                    <a:pt x="846" y="1126"/>
                  </a:lnTo>
                  <a:lnTo>
                    <a:pt x="866" y="1123"/>
                  </a:lnTo>
                  <a:lnTo>
                    <a:pt x="885" y="1122"/>
                  </a:lnTo>
                  <a:lnTo>
                    <a:pt x="911" y="1122"/>
                  </a:lnTo>
                  <a:lnTo>
                    <a:pt x="934" y="1123"/>
                  </a:lnTo>
                  <a:lnTo>
                    <a:pt x="953" y="1126"/>
                  </a:lnTo>
                  <a:lnTo>
                    <a:pt x="978" y="1128"/>
                  </a:lnTo>
                  <a:lnTo>
                    <a:pt x="1005" y="1131"/>
                  </a:lnTo>
                  <a:lnTo>
                    <a:pt x="1034" y="1131"/>
                  </a:lnTo>
                  <a:lnTo>
                    <a:pt x="1059" y="1128"/>
                  </a:lnTo>
                  <a:lnTo>
                    <a:pt x="1084" y="1123"/>
                  </a:lnTo>
                  <a:lnTo>
                    <a:pt x="1111" y="1117"/>
                  </a:lnTo>
                  <a:lnTo>
                    <a:pt x="1130" y="1107"/>
                  </a:lnTo>
                  <a:lnTo>
                    <a:pt x="1151" y="1094"/>
                  </a:lnTo>
                  <a:lnTo>
                    <a:pt x="1164" y="1076"/>
                  </a:lnTo>
                  <a:lnTo>
                    <a:pt x="1177" y="1057"/>
                  </a:lnTo>
                  <a:lnTo>
                    <a:pt x="1183" y="1038"/>
                  </a:lnTo>
                  <a:lnTo>
                    <a:pt x="1186" y="1016"/>
                  </a:lnTo>
                  <a:lnTo>
                    <a:pt x="1183" y="994"/>
                  </a:lnTo>
                  <a:lnTo>
                    <a:pt x="1182" y="970"/>
                  </a:lnTo>
                  <a:lnTo>
                    <a:pt x="1183" y="945"/>
                  </a:lnTo>
                  <a:lnTo>
                    <a:pt x="1187" y="926"/>
                  </a:lnTo>
                  <a:lnTo>
                    <a:pt x="1193" y="905"/>
                  </a:lnTo>
                  <a:lnTo>
                    <a:pt x="1202" y="886"/>
                  </a:lnTo>
                  <a:lnTo>
                    <a:pt x="1214" y="873"/>
                  </a:lnTo>
                  <a:lnTo>
                    <a:pt x="1233" y="860"/>
                  </a:lnTo>
                  <a:lnTo>
                    <a:pt x="1257" y="851"/>
                  </a:lnTo>
                  <a:lnTo>
                    <a:pt x="1280" y="844"/>
                  </a:lnTo>
                  <a:lnTo>
                    <a:pt x="1302" y="838"/>
                  </a:lnTo>
                  <a:lnTo>
                    <a:pt x="1326" y="832"/>
                  </a:lnTo>
                  <a:lnTo>
                    <a:pt x="1357" y="826"/>
                  </a:lnTo>
                  <a:lnTo>
                    <a:pt x="1380" y="821"/>
                  </a:lnTo>
                  <a:lnTo>
                    <a:pt x="1405" y="814"/>
                  </a:lnTo>
                  <a:lnTo>
                    <a:pt x="1426" y="807"/>
                  </a:lnTo>
                  <a:lnTo>
                    <a:pt x="1447" y="798"/>
                  </a:lnTo>
                  <a:lnTo>
                    <a:pt x="1463" y="786"/>
                  </a:lnTo>
                  <a:lnTo>
                    <a:pt x="1478" y="774"/>
                  </a:lnTo>
                  <a:lnTo>
                    <a:pt x="1494" y="755"/>
                  </a:lnTo>
                  <a:lnTo>
                    <a:pt x="1504" y="738"/>
                  </a:lnTo>
                  <a:lnTo>
                    <a:pt x="1513" y="717"/>
                  </a:lnTo>
                  <a:lnTo>
                    <a:pt x="1517" y="691"/>
                  </a:lnTo>
                  <a:lnTo>
                    <a:pt x="1514" y="668"/>
                  </a:lnTo>
                  <a:lnTo>
                    <a:pt x="1511" y="645"/>
                  </a:lnTo>
                  <a:lnTo>
                    <a:pt x="1504" y="617"/>
                  </a:lnTo>
                  <a:lnTo>
                    <a:pt x="1497" y="586"/>
                  </a:lnTo>
                  <a:lnTo>
                    <a:pt x="1489" y="558"/>
                  </a:lnTo>
                  <a:lnTo>
                    <a:pt x="1488" y="536"/>
                  </a:lnTo>
                  <a:lnTo>
                    <a:pt x="1488" y="515"/>
                  </a:lnTo>
                  <a:lnTo>
                    <a:pt x="1491" y="487"/>
                  </a:lnTo>
                  <a:lnTo>
                    <a:pt x="1498" y="464"/>
                  </a:lnTo>
                  <a:lnTo>
                    <a:pt x="1506" y="446"/>
                  </a:lnTo>
                  <a:lnTo>
                    <a:pt x="1516" y="429"/>
                  </a:lnTo>
                  <a:lnTo>
                    <a:pt x="1531" y="409"/>
                  </a:lnTo>
                  <a:lnTo>
                    <a:pt x="1547" y="390"/>
                  </a:lnTo>
                  <a:lnTo>
                    <a:pt x="1567" y="374"/>
                  </a:lnTo>
                  <a:lnTo>
                    <a:pt x="1589" y="361"/>
                  </a:lnTo>
                  <a:lnTo>
                    <a:pt x="1610" y="353"/>
                  </a:lnTo>
                  <a:lnTo>
                    <a:pt x="1631" y="348"/>
                  </a:lnTo>
                  <a:lnTo>
                    <a:pt x="1653" y="345"/>
                  </a:lnTo>
                  <a:lnTo>
                    <a:pt x="1679" y="345"/>
                  </a:lnTo>
                  <a:lnTo>
                    <a:pt x="1706" y="345"/>
                  </a:lnTo>
                </a:path>
              </a:pathLst>
            </a:custGeom>
            <a:solidFill>
              <a:schemeClr val="bg1"/>
            </a:solidFill>
            <a:ln w="12700" cap="rnd" cmpd="sng">
              <a:solidFill>
                <a:srgbClr val="000000"/>
              </a:solidFill>
              <a:prstDash val="solid"/>
              <a:round/>
            </a:ln>
            <a:effectLst/>
          </p:spPr>
          <p:txBody>
            <a:bodyPr/>
            <a:lstStyle/>
            <a:p>
              <a:endParaRPr lang="zh-CN" altLang="en-US"/>
            </a:p>
          </p:txBody>
        </p:sp>
        <p:sp>
          <p:nvSpPr>
            <p:cNvPr id="87059" name="Rectangle 19"/>
            <p:cNvSpPr>
              <a:spLocks noChangeArrowheads="1"/>
            </p:cNvSpPr>
            <p:nvPr/>
          </p:nvSpPr>
          <p:spPr bwMode="auto">
            <a:xfrm>
              <a:off x="1670" y="1142"/>
              <a:ext cx="1061" cy="288"/>
            </a:xfrm>
            <a:prstGeom prst="rect">
              <a:avLst/>
            </a:prstGeom>
            <a:solidFill>
              <a:schemeClr val="bg1"/>
            </a:solidFill>
            <a:ln w="9525">
              <a:noFill/>
              <a:miter lim="800000"/>
            </a:ln>
            <a:effectLst/>
          </p:spPr>
          <p:txBody>
            <a:bodyPr wrap="none" lIns="92075" tIns="46038" rIns="92075" bIns="46038">
              <a:spAutoFit/>
            </a:bodyPr>
            <a:lstStyle/>
            <a:p>
              <a:pPr eaLnBrk="0" hangingPunct="0"/>
              <a:r>
                <a:rPr kumimoji="1" lang="en-US" altLang="zh-CN" sz="2400">
                  <a:solidFill>
                    <a:srgbClr val="FFFF00"/>
                  </a:solidFill>
                  <a:effectLst>
                    <a:outerShdw blurRad="38100" dist="38100" dir="2700000" algn="tl">
                      <a:srgbClr val="000000"/>
                    </a:outerShdw>
                  </a:effectLst>
                  <a:ea typeface="楷体_GB2312" pitchFamily="49" charset="-122"/>
                </a:rPr>
                <a:t>Unit Testing</a:t>
              </a:r>
            </a:p>
          </p:txBody>
        </p:sp>
      </p:grpSp>
      <p:sp>
        <p:nvSpPr>
          <p:cNvPr id="87060" name="Rectangle 20"/>
          <p:cNvSpPr>
            <a:spLocks noChangeArrowheads="1"/>
          </p:cNvSpPr>
          <p:nvPr/>
        </p:nvSpPr>
        <p:spPr bwMode="auto">
          <a:xfrm>
            <a:off x="611188" y="3141663"/>
            <a:ext cx="4908550" cy="1189037"/>
          </a:xfrm>
          <a:prstGeom prst="rect">
            <a:avLst/>
          </a:prstGeom>
          <a:noFill/>
          <a:ln w="9525">
            <a:noFill/>
            <a:miter lim="800000"/>
          </a:ln>
          <a:effectLst/>
        </p:spPr>
        <p:txBody>
          <a:bodyPr wrap="none" lIns="92075" tIns="46038" rIns="92075" bIns="46038">
            <a:spAutoFit/>
          </a:bodyPr>
          <a:lstStyle/>
          <a:p>
            <a:pPr eaLnBrk="0" hangingPunct="0"/>
            <a:r>
              <a:rPr lang="en-US" altLang="zh-CN" sz="7200">
                <a:solidFill>
                  <a:schemeClr val="accent1"/>
                </a:solidFill>
                <a:effectLst>
                  <a:outerShdw blurRad="38100" dist="38100" dir="2700000" algn="tl">
                    <a:srgbClr val="000000"/>
                  </a:outerShdw>
                </a:effectLst>
                <a:ea typeface="宋体" panose="02010600030101010101" pitchFamily="2" charset="-122"/>
              </a:rPr>
              <a:t>Integration</a:t>
            </a:r>
            <a:endParaRPr lang="zh-CN" altLang="en-US" sz="7200">
              <a:solidFill>
                <a:schemeClr val="accent1"/>
              </a:solidFill>
              <a:effectLst>
                <a:outerShdw blurRad="38100" dist="38100" dir="2700000" algn="tl">
                  <a:srgbClr val="000000"/>
                </a:outerShdw>
              </a:effectLst>
              <a:ea typeface="宋体" panose="02010600030101010101" pitchFamily="2" charset="-122"/>
            </a:endParaRPr>
          </a:p>
        </p:txBody>
      </p:sp>
      <p:sp>
        <p:nvSpPr>
          <p:cNvPr id="87061" name="Rectangle 21"/>
          <p:cNvSpPr>
            <a:spLocks noChangeArrowheads="1"/>
          </p:cNvSpPr>
          <p:nvPr/>
        </p:nvSpPr>
        <p:spPr bwMode="auto">
          <a:xfrm>
            <a:off x="5364163" y="3141663"/>
            <a:ext cx="3960812" cy="1189037"/>
          </a:xfrm>
          <a:prstGeom prst="rect">
            <a:avLst/>
          </a:prstGeom>
          <a:noFill/>
          <a:ln w="9525">
            <a:noFill/>
            <a:miter lim="800000"/>
          </a:ln>
          <a:effectLst/>
        </p:spPr>
        <p:txBody>
          <a:bodyPr lIns="92075" tIns="46038" rIns="92075" bIns="46038">
            <a:spAutoFit/>
          </a:bodyPr>
          <a:lstStyle/>
          <a:p>
            <a:pPr eaLnBrk="0" hangingPunct="0"/>
            <a:r>
              <a:rPr lang="en-US" altLang="zh-CN" sz="7200">
                <a:solidFill>
                  <a:schemeClr val="accent1"/>
                </a:solidFill>
                <a:effectLst>
                  <a:outerShdw blurRad="38100" dist="38100" dir="2700000" algn="tl">
                    <a:srgbClr val="000000"/>
                  </a:outerShdw>
                </a:effectLst>
                <a:ea typeface="宋体" panose="02010600030101010101" pitchFamily="2" charset="-122"/>
              </a:rPr>
              <a:t>Testing</a:t>
            </a:r>
            <a:endParaRPr lang="zh-CN" altLang="en-US" sz="7200">
              <a:solidFill>
                <a:schemeClr val="accent1"/>
              </a:solidFill>
              <a:effectLst>
                <a:outerShdw blurRad="38100" dist="38100" dir="2700000" algn="tl">
                  <a:srgbClr val="000000"/>
                </a:outerShdw>
              </a:effectLst>
              <a:ea typeface="宋体" panose="02010600030101010101" pitchFamily="2" charset="-122"/>
            </a:endParaRPr>
          </a:p>
        </p:txBody>
      </p:sp>
      <p:sp>
        <p:nvSpPr>
          <p:cNvPr id="21" name="Rectangle 2"/>
          <p:cNvSpPr>
            <a:spLocks noGrp="1" noChangeArrowheads="1"/>
          </p:cNvSpPr>
          <p:nvPr>
            <p:ph type="title"/>
          </p:nvPr>
        </p:nvSpPr>
        <p:spPr>
          <a:xfrm>
            <a:off x="457200" y="274638"/>
            <a:ext cx="8229600" cy="1143000"/>
          </a:xfrm>
        </p:spPr>
        <p:txBody>
          <a:bodyPr/>
          <a:lstStyle/>
          <a:p>
            <a:r>
              <a:rPr lang="en-US" altLang="zh-CN" dirty="0">
                <a:latin typeface="Arial" panose="020B0604020202020204" pitchFamily="34" charset="0"/>
                <a:ea typeface="宋体" panose="02010600030101010101" pitchFamily="2" charset="-122"/>
              </a:rPr>
              <a:t>System Testing Concepts</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p:stCondLst>
                              <p:cond delay="500"/>
                            </p:stCondLst>
                            <p:childTnLst>
                              <p:par>
                                <p:cTn id="9" presetID="2" presetClass="entr" presetSubtype="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3"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1+#ppt_w/2"/>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12"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9"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0-#ppt_w/2"/>
                                          </p:val>
                                        </p:tav>
                                        <p:tav tm="100000">
                                          <p:val>
                                            <p:strVal val="#ppt_x"/>
                                          </p:val>
                                        </p:tav>
                                      </p:tavLst>
                                    </p:anim>
                                    <p:anim calcmode="lin" valueType="num">
                                      <p:cBhvr additive="base">
                                        <p:cTn id="27" dur="500" fill="hold"/>
                                        <p:tgtEl>
                                          <p:spTgt spid="6"/>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 presetClass="entr" presetSubtype="3" fill="hold" grpId="0" nodeType="afterEffect">
                                  <p:stCondLst>
                                    <p:cond delay="0"/>
                                  </p:stCondLst>
                                  <p:childTnLst>
                                    <p:set>
                                      <p:cBhvr>
                                        <p:cTn id="30" dur="1" fill="hold">
                                          <p:stCondLst>
                                            <p:cond delay="0"/>
                                          </p:stCondLst>
                                        </p:cTn>
                                        <p:tgtEl>
                                          <p:spTgt spid="87060"/>
                                        </p:tgtEl>
                                        <p:attrNameLst>
                                          <p:attrName>style.visibility</p:attrName>
                                        </p:attrNameLst>
                                      </p:cBhvr>
                                      <p:to>
                                        <p:strVal val="visible"/>
                                      </p:to>
                                    </p:set>
                                    <p:anim calcmode="lin" valueType="num">
                                      <p:cBhvr additive="base">
                                        <p:cTn id="31" dur="500" fill="hold"/>
                                        <p:tgtEl>
                                          <p:spTgt spid="87060"/>
                                        </p:tgtEl>
                                        <p:attrNameLst>
                                          <p:attrName>ppt_x</p:attrName>
                                        </p:attrNameLst>
                                      </p:cBhvr>
                                      <p:tavLst>
                                        <p:tav tm="0">
                                          <p:val>
                                            <p:strVal val="1+#ppt_w/2"/>
                                          </p:val>
                                        </p:tav>
                                        <p:tav tm="100000">
                                          <p:val>
                                            <p:strVal val="#ppt_x"/>
                                          </p:val>
                                        </p:tav>
                                      </p:tavLst>
                                    </p:anim>
                                    <p:anim calcmode="lin" valueType="num">
                                      <p:cBhvr additive="base">
                                        <p:cTn id="32" dur="500" fill="hold"/>
                                        <p:tgtEl>
                                          <p:spTgt spid="87060"/>
                                        </p:tgtEl>
                                        <p:attrNameLst>
                                          <p:attrName>ppt_y</p:attrName>
                                        </p:attrNameLst>
                                      </p:cBhvr>
                                      <p:tavLst>
                                        <p:tav tm="0">
                                          <p:val>
                                            <p:strVal val="0-#ppt_h/2"/>
                                          </p:val>
                                        </p:tav>
                                        <p:tav tm="100000">
                                          <p:val>
                                            <p:strVal val="#ppt_y"/>
                                          </p:val>
                                        </p:tav>
                                      </p:tavLst>
                                    </p:anim>
                                  </p:childTnLst>
                                </p:cTn>
                              </p:par>
                            </p:childTnLst>
                          </p:cTn>
                        </p:par>
                        <p:par>
                          <p:cTn id="33" fill="hold">
                            <p:stCondLst>
                              <p:cond delay="3000"/>
                            </p:stCondLst>
                            <p:childTnLst>
                              <p:par>
                                <p:cTn id="34" presetID="2" presetClass="entr" presetSubtype="6" fill="hold" grpId="0" nodeType="afterEffect">
                                  <p:stCondLst>
                                    <p:cond delay="0"/>
                                  </p:stCondLst>
                                  <p:childTnLst>
                                    <p:set>
                                      <p:cBhvr>
                                        <p:cTn id="35" dur="1" fill="hold">
                                          <p:stCondLst>
                                            <p:cond delay="0"/>
                                          </p:stCondLst>
                                        </p:cTn>
                                        <p:tgtEl>
                                          <p:spTgt spid="87061"/>
                                        </p:tgtEl>
                                        <p:attrNameLst>
                                          <p:attrName>style.visibility</p:attrName>
                                        </p:attrNameLst>
                                      </p:cBhvr>
                                      <p:to>
                                        <p:strVal val="visible"/>
                                      </p:to>
                                    </p:set>
                                    <p:anim calcmode="lin" valueType="num">
                                      <p:cBhvr additive="base">
                                        <p:cTn id="36" dur="500" fill="hold"/>
                                        <p:tgtEl>
                                          <p:spTgt spid="87061"/>
                                        </p:tgtEl>
                                        <p:attrNameLst>
                                          <p:attrName>ppt_x</p:attrName>
                                        </p:attrNameLst>
                                      </p:cBhvr>
                                      <p:tavLst>
                                        <p:tav tm="0">
                                          <p:val>
                                            <p:strVal val="1+#ppt_w/2"/>
                                          </p:val>
                                        </p:tav>
                                        <p:tav tm="100000">
                                          <p:val>
                                            <p:strVal val="#ppt_x"/>
                                          </p:val>
                                        </p:tav>
                                      </p:tavLst>
                                    </p:anim>
                                    <p:anim calcmode="lin" valueType="num">
                                      <p:cBhvr additive="base">
                                        <p:cTn id="37" dur="500" fill="hold"/>
                                        <p:tgtEl>
                                          <p:spTgt spid="870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0" grpId="0" autoUpdateAnimBg="0"/>
      <p:bldP spid="87061"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Line 5"/>
          <p:cNvSpPr>
            <a:spLocks noChangeShapeType="1"/>
          </p:cNvSpPr>
          <p:nvPr/>
        </p:nvSpPr>
        <p:spPr bwMode="auto">
          <a:xfrm>
            <a:off x="2532063" y="4889500"/>
            <a:ext cx="0" cy="1968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070" name="Line 6"/>
          <p:cNvSpPr>
            <a:spLocks noChangeShapeType="1"/>
          </p:cNvSpPr>
          <p:nvPr/>
        </p:nvSpPr>
        <p:spPr bwMode="auto">
          <a:xfrm>
            <a:off x="1792288" y="4889500"/>
            <a:ext cx="0" cy="219075"/>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071" name="Line 7"/>
          <p:cNvSpPr>
            <a:spLocks noChangeShapeType="1"/>
          </p:cNvSpPr>
          <p:nvPr/>
        </p:nvSpPr>
        <p:spPr bwMode="auto">
          <a:xfrm>
            <a:off x="1071563" y="4889500"/>
            <a:ext cx="0" cy="219075"/>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072" name="Line 8"/>
          <p:cNvSpPr>
            <a:spLocks noChangeShapeType="1"/>
          </p:cNvSpPr>
          <p:nvPr/>
        </p:nvSpPr>
        <p:spPr bwMode="auto">
          <a:xfrm>
            <a:off x="449263" y="4927600"/>
            <a:ext cx="0" cy="150813"/>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grpSp>
        <p:nvGrpSpPr>
          <p:cNvPr id="2" name="Group 9"/>
          <p:cNvGrpSpPr/>
          <p:nvPr/>
        </p:nvGrpSpPr>
        <p:grpSpPr bwMode="auto">
          <a:xfrm>
            <a:off x="825500" y="4481513"/>
            <a:ext cx="500063" cy="498475"/>
            <a:chOff x="520" y="2823"/>
            <a:chExt cx="315" cy="314"/>
          </a:xfrm>
        </p:grpSpPr>
        <p:sp>
          <p:nvSpPr>
            <p:cNvPr id="88074" name="Rectangle 10"/>
            <p:cNvSpPr>
              <a:spLocks noChangeArrowheads="1"/>
            </p:cNvSpPr>
            <p:nvPr/>
          </p:nvSpPr>
          <p:spPr bwMode="auto">
            <a:xfrm>
              <a:off x="576" y="2823"/>
              <a:ext cx="201" cy="18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75" name="Rectangle 11"/>
            <p:cNvSpPr>
              <a:spLocks noChangeArrowheads="1"/>
            </p:cNvSpPr>
            <p:nvPr/>
          </p:nvSpPr>
          <p:spPr bwMode="auto">
            <a:xfrm>
              <a:off x="588" y="2838"/>
              <a:ext cx="178" cy="161"/>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76" name="Rectangle 12"/>
            <p:cNvSpPr>
              <a:spLocks noChangeArrowheads="1"/>
            </p:cNvSpPr>
            <p:nvPr/>
          </p:nvSpPr>
          <p:spPr bwMode="auto">
            <a:xfrm>
              <a:off x="544" y="3023"/>
              <a:ext cx="266" cy="64"/>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77" name="Rectangle 13"/>
            <p:cNvSpPr>
              <a:spLocks noChangeArrowheads="1"/>
            </p:cNvSpPr>
            <p:nvPr/>
          </p:nvSpPr>
          <p:spPr bwMode="auto">
            <a:xfrm>
              <a:off x="568" y="3054"/>
              <a:ext cx="66" cy="11"/>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78" name="Rectangle 14"/>
            <p:cNvSpPr>
              <a:spLocks noChangeArrowheads="1"/>
            </p:cNvSpPr>
            <p:nvPr/>
          </p:nvSpPr>
          <p:spPr bwMode="auto">
            <a:xfrm>
              <a:off x="601" y="3048"/>
              <a:ext cx="8" cy="11"/>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79" name="Freeform 15"/>
            <p:cNvSpPr/>
            <p:nvPr/>
          </p:nvSpPr>
          <p:spPr bwMode="auto">
            <a:xfrm>
              <a:off x="520" y="3099"/>
              <a:ext cx="315" cy="38"/>
            </a:xfrm>
            <a:custGeom>
              <a:avLst/>
              <a:gdLst/>
              <a:ahLst/>
              <a:cxnLst>
                <a:cxn ang="0">
                  <a:pos x="281" y="0"/>
                </a:cxn>
                <a:cxn ang="0">
                  <a:pos x="314" y="37"/>
                </a:cxn>
                <a:cxn ang="0">
                  <a:pos x="0" y="37"/>
                </a:cxn>
                <a:cxn ang="0">
                  <a:pos x="33" y="0"/>
                </a:cxn>
                <a:cxn ang="0">
                  <a:pos x="281" y="0"/>
                </a:cxn>
              </a:cxnLst>
              <a:rect l="0" t="0" r="r" b="b"/>
              <a:pathLst>
                <a:path w="315" h="38">
                  <a:moveTo>
                    <a:pt x="281" y="0"/>
                  </a:moveTo>
                  <a:lnTo>
                    <a:pt x="314" y="37"/>
                  </a:lnTo>
                  <a:lnTo>
                    <a:pt x="0" y="37"/>
                  </a:lnTo>
                  <a:lnTo>
                    <a:pt x="33" y="0"/>
                  </a:lnTo>
                  <a:lnTo>
                    <a:pt x="281"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3" name="Group 16"/>
          <p:cNvGrpSpPr/>
          <p:nvPr/>
        </p:nvGrpSpPr>
        <p:grpSpPr bwMode="auto">
          <a:xfrm>
            <a:off x="2254250" y="4481513"/>
            <a:ext cx="501650" cy="498475"/>
            <a:chOff x="1420" y="2823"/>
            <a:chExt cx="316" cy="314"/>
          </a:xfrm>
        </p:grpSpPr>
        <p:sp>
          <p:nvSpPr>
            <p:cNvPr id="88081" name="Rectangle 17"/>
            <p:cNvSpPr>
              <a:spLocks noChangeArrowheads="1"/>
            </p:cNvSpPr>
            <p:nvPr/>
          </p:nvSpPr>
          <p:spPr bwMode="auto">
            <a:xfrm>
              <a:off x="1476" y="2823"/>
              <a:ext cx="201" cy="18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82" name="Rectangle 18"/>
            <p:cNvSpPr>
              <a:spLocks noChangeArrowheads="1"/>
            </p:cNvSpPr>
            <p:nvPr/>
          </p:nvSpPr>
          <p:spPr bwMode="auto">
            <a:xfrm>
              <a:off x="1488" y="2838"/>
              <a:ext cx="177" cy="161"/>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83" name="Rectangle 19"/>
            <p:cNvSpPr>
              <a:spLocks noChangeArrowheads="1"/>
            </p:cNvSpPr>
            <p:nvPr/>
          </p:nvSpPr>
          <p:spPr bwMode="auto">
            <a:xfrm>
              <a:off x="1444" y="3023"/>
              <a:ext cx="266" cy="64"/>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84" name="Rectangle 20"/>
            <p:cNvSpPr>
              <a:spLocks noChangeArrowheads="1"/>
            </p:cNvSpPr>
            <p:nvPr/>
          </p:nvSpPr>
          <p:spPr bwMode="auto">
            <a:xfrm>
              <a:off x="1468" y="3054"/>
              <a:ext cx="65" cy="11"/>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85" name="Rectangle 21"/>
            <p:cNvSpPr>
              <a:spLocks noChangeArrowheads="1"/>
            </p:cNvSpPr>
            <p:nvPr/>
          </p:nvSpPr>
          <p:spPr bwMode="auto">
            <a:xfrm>
              <a:off x="1501" y="3048"/>
              <a:ext cx="8" cy="11"/>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86" name="Freeform 22"/>
            <p:cNvSpPr/>
            <p:nvPr/>
          </p:nvSpPr>
          <p:spPr bwMode="auto">
            <a:xfrm>
              <a:off x="1420" y="3099"/>
              <a:ext cx="316" cy="38"/>
            </a:xfrm>
            <a:custGeom>
              <a:avLst/>
              <a:gdLst/>
              <a:ahLst/>
              <a:cxnLst>
                <a:cxn ang="0">
                  <a:pos x="282" y="0"/>
                </a:cxn>
                <a:cxn ang="0">
                  <a:pos x="315" y="37"/>
                </a:cxn>
                <a:cxn ang="0">
                  <a:pos x="0" y="37"/>
                </a:cxn>
                <a:cxn ang="0">
                  <a:pos x="33" y="0"/>
                </a:cxn>
                <a:cxn ang="0">
                  <a:pos x="282" y="0"/>
                </a:cxn>
              </a:cxnLst>
              <a:rect l="0" t="0" r="r" b="b"/>
              <a:pathLst>
                <a:path w="316" h="38">
                  <a:moveTo>
                    <a:pt x="282" y="0"/>
                  </a:moveTo>
                  <a:lnTo>
                    <a:pt x="315" y="37"/>
                  </a:lnTo>
                  <a:lnTo>
                    <a:pt x="0" y="37"/>
                  </a:lnTo>
                  <a:lnTo>
                    <a:pt x="33" y="0"/>
                  </a:lnTo>
                  <a:lnTo>
                    <a:pt x="282"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4" name="Group 23"/>
          <p:cNvGrpSpPr/>
          <p:nvPr/>
        </p:nvGrpSpPr>
        <p:grpSpPr bwMode="auto">
          <a:xfrm>
            <a:off x="236538" y="4144963"/>
            <a:ext cx="444500" cy="906462"/>
            <a:chOff x="149" y="2611"/>
            <a:chExt cx="280" cy="571"/>
          </a:xfrm>
        </p:grpSpPr>
        <p:sp>
          <p:nvSpPr>
            <p:cNvPr id="88088" name="Rectangle 24"/>
            <p:cNvSpPr>
              <a:spLocks noChangeArrowheads="1"/>
            </p:cNvSpPr>
            <p:nvPr/>
          </p:nvSpPr>
          <p:spPr bwMode="auto">
            <a:xfrm>
              <a:off x="171" y="2611"/>
              <a:ext cx="236" cy="541"/>
            </a:xfrm>
            <a:prstGeom prst="rect">
              <a:avLst/>
            </a:prstGeom>
            <a:solidFill>
              <a:srgbClr val="FF99CC"/>
            </a:solidFill>
            <a:ln w="12700">
              <a:solidFill>
                <a:schemeClr val="tx1"/>
              </a:solidFill>
              <a:miter lim="800000"/>
            </a:ln>
            <a:effectLst/>
          </p:spPr>
          <p:txBody>
            <a:bodyPr wrap="none" anchor="ctr"/>
            <a:lstStyle/>
            <a:p>
              <a:endParaRPr lang="zh-CN" altLang="en-US"/>
            </a:p>
          </p:txBody>
        </p:sp>
        <p:sp>
          <p:nvSpPr>
            <p:cNvPr id="88089" name="Rectangle 25"/>
            <p:cNvSpPr>
              <a:spLocks noChangeArrowheads="1"/>
            </p:cNvSpPr>
            <p:nvPr/>
          </p:nvSpPr>
          <p:spPr bwMode="auto">
            <a:xfrm>
              <a:off x="182" y="2627"/>
              <a:ext cx="214" cy="512"/>
            </a:xfrm>
            <a:prstGeom prst="rect">
              <a:avLst/>
            </a:prstGeom>
            <a:solidFill>
              <a:srgbClr val="FF99CC"/>
            </a:solidFill>
            <a:ln w="12700">
              <a:solidFill>
                <a:schemeClr val="tx1"/>
              </a:solidFill>
              <a:miter lim="800000"/>
            </a:ln>
            <a:effectLst/>
          </p:spPr>
          <p:txBody>
            <a:bodyPr wrap="none" anchor="ctr"/>
            <a:lstStyle/>
            <a:p>
              <a:endParaRPr lang="zh-CN" altLang="en-US"/>
            </a:p>
          </p:txBody>
        </p:sp>
        <p:sp>
          <p:nvSpPr>
            <p:cNvPr id="88090" name="Rectangle 26"/>
            <p:cNvSpPr>
              <a:spLocks noChangeArrowheads="1"/>
            </p:cNvSpPr>
            <p:nvPr/>
          </p:nvSpPr>
          <p:spPr bwMode="auto">
            <a:xfrm>
              <a:off x="206" y="2659"/>
              <a:ext cx="166" cy="67"/>
            </a:xfrm>
            <a:prstGeom prst="rect">
              <a:avLst/>
            </a:prstGeom>
            <a:solidFill>
              <a:srgbClr val="FF99CC"/>
            </a:solidFill>
            <a:ln w="12700">
              <a:solidFill>
                <a:schemeClr val="tx1"/>
              </a:solidFill>
              <a:miter lim="800000"/>
            </a:ln>
            <a:effectLst/>
          </p:spPr>
          <p:txBody>
            <a:bodyPr wrap="none" anchor="ctr"/>
            <a:lstStyle/>
            <a:p>
              <a:endParaRPr lang="zh-CN" altLang="en-US"/>
            </a:p>
          </p:txBody>
        </p:sp>
        <p:sp>
          <p:nvSpPr>
            <p:cNvPr id="88091" name="Oval 27"/>
            <p:cNvSpPr>
              <a:spLocks noChangeArrowheads="1"/>
            </p:cNvSpPr>
            <p:nvPr/>
          </p:nvSpPr>
          <p:spPr bwMode="auto">
            <a:xfrm>
              <a:off x="373" y="3115"/>
              <a:ext cx="10" cy="11"/>
            </a:xfrm>
            <a:prstGeom prst="ellipse">
              <a:avLst/>
            </a:prstGeom>
            <a:solidFill>
              <a:srgbClr val="FF99CC"/>
            </a:solidFill>
            <a:ln w="12700">
              <a:solidFill>
                <a:schemeClr val="tx1"/>
              </a:solidFill>
              <a:round/>
            </a:ln>
            <a:effectLst/>
          </p:spPr>
          <p:txBody>
            <a:bodyPr wrap="none" anchor="ctr"/>
            <a:lstStyle/>
            <a:p>
              <a:endParaRPr lang="zh-CN" altLang="en-US"/>
            </a:p>
          </p:txBody>
        </p:sp>
        <p:sp>
          <p:nvSpPr>
            <p:cNvPr id="88092" name="Line 28"/>
            <p:cNvSpPr>
              <a:spLocks noChangeShapeType="1"/>
            </p:cNvSpPr>
            <p:nvPr/>
          </p:nvSpPr>
          <p:spPr bwMode="auto">
            <a:xfrm flipH="1">
              <a:off x="179" y="3077"/>
              <a:ext cx="220"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093" name="Line 29"/>
            <p:cNvSpPr>
              <a:spLocks noChangeShapeType="1"/>
            </p:cNvSpPr>
            <p:nvPr/>
          </p:nvSpPr>
          <p:spPr bwMode="auto">
            <a:xfrm flipH="1">
              <a:off x="179" y="2830"/>
              <a:ext cx="220"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094" name="Line 30"/>
            <p:cNvSpPr>
              <a:spLocks noChangeShapeType="1"/>
            </p:cNvSpPr>
            <p:nvPr/>
          </p:nvSpPr>
          <p:spPr bwMode="auto">
            <a:xfrm flipH="1">
              <a:off x="250" y="2778"/>
              <a:ext cx="78"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095" name="Rectangle 31"/>
            <p:cNvSpPr>
              <a:spLocks noChangeArrowheads="1"/>
            </p:cNvSpPr>
            <p:nvPr/>
          </p:nvSpPr>
          <p:spPr bwMode="auto">
            <a:xfrm>
              <a:off x="288" y="2769"/>
              <a:ext cx="8" cy="21"/>
            </a:xfrm>
            <a:prstGeom prst="rect">
              <a:avLst/>
            </a:prstGeom>
            <a:solidFill>
              <a:srgbClr val="FF99CC"/>
            </a:solidFill>
            <a:ln w="12700">
              <a:solidFill>
                <a:schemeClr val="tx1"/>
              </a:solidFill>
              <a:miter lim="800000"/>
            </a:ln>
            <a:effectLst/>
          </p:spPr>
          <p:txBody>
            <a:bodyPr wrap="none" anchor="ctr"/>
            <a:lstStyle/>
            <a:p>
              <a:endParaRPr lang="zh-CN" altLang="en-US"/>
            </a:p>
          </p:txBody>
        </p:sp>
        <p:sp>
          <p:nvSpPr>
            <p:cNvPr id="88096" name="Rectangle 32"/>
            <p:cNvSpPr>
              <a:spLocks noChangeArrowheads="1"/>
            </p:cNvSpPr>
            <p:nvPr/>
          </p:nvSpPr>
          <p:spPr bwMode="auto">
            <a:xfrm>
              <a:off x="149" y="3158"/>
              <a:ext cx="280" cy="24"/>
            </a:xfrm>
            <a:prstGeom prst="rect">
              <a:avLst/>
            </a:prstGeom>
            <a:solidFill>
              <a:srgbClr val="FF99CC"/>
            </a:solidFill>
            <a:ln w="12700">
              <a:solidFill>
                <a:schemeClr val="tx1"/>
              </a:solidFill>
              <a:miter lim="800000"/>
            </a:ln>
            <a:effectLst/>
          </p:spPr>
          <p:txBody>
            <a:bodyPr wrap="none" anchor="ctr"/>
            <a:lstStyle/>
            <a:p>
              <a:endParaRPr lang="zh-CN" altLang="en-US"/>
            </a:p>
          </p:txBody>
        </p:sp>
      </p:grpSp>
      <p:sp>
        <p:nvSpPr>
          <p:cNvPr id="88097" name="Line 33"/>
          <p:cNvSpPr>
            <a:spLocks noChangeShapeType="1"/>
          </p:cNvSpPr>
          <p:nvPr/>
        </p:nvSpPr>
        <p:spPr bwMode="auto">
          <a:xfrm>
            <a:off x="76200" y="5105400"/>
            <a:ext cx="3352800" cy="0"/>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098" name="Rectangle 34"/>
          <p:cNvSpPr>
            <a:spLocks noChangeArrowheads="1"/>
          </p:cNvSpPr>
          <p:nvPr/>
        </p:nvSpPr>
        <p:spPr bwMode="auto">
          <a:xfrm>
            <a:off x="3430588" y="4849813"/>
            <a:ext cx="996950" cy="450850"/>
          </a:xfrm>
          <a:prstGeom prst="rect">
            <a:avLst/>
          </a:prstGeom>
          <a:gradFill rotWithShape="1">
            <a:gsLst>
              <a:gs pos="0">
                <a:srgbClr val="808000"/>
              </a:gs>
              <a:gs pos="100000">
                <a:srgbClr val="808000">
                  <a:gamma/>
                  <a:shade val="46275"/>
                  <a:invGamma/>
                </a:srgbClr>
              </a:gs>
            </a:gsLst>
            <a:path path="shape">
              <a:fillToRect l="50000" t="50000" r="50000" b="50000"/>
            </a:path>
          </a:gradFill>
          <a:ln w="12700">
            <a:solidFill>
              <a:schemeClr val="tx1"/>
            </a:solidFill>
            <a:miter lim="800000"/>
          </a:ln>
          <a:effectLst/>
        </p:spPr>
        <p:txBody>
          <a:bodyPr wrap="none" anchor="ctr"/>
          <a:lstStyle/>
          <a:p>
            <a:endParaRPr lang="zh-CN" altLang="en-US"/>
          </a:p>
        </p:txBody>
      </p:sp>
      <p:grpSp>
        <p:nvGrpSpPr>
          <p:cNvPr id="5" name="Group 35"/>
          <p:cNvGrpSpPr/>
          <p:nvPr/>
        </p:nvGrpSpPr>
        <p:grpSpPr bwMode="auto">
          <a:xfrm>
            <a:off x="4179888" y="5849938"/>
            <a:ext cx="1200150" cy="358775"/>
            <a:chOff x="2633" y="3685"/>
            <a:chExt cx="756" cy="226"/>
          </a:xfrm>
        </p:grpSpPr>
        <p:sp>
          <p:nvSpPr>
            <p:cNvPr id="88100" name="Oval 36"/>
            <p:cNvSpPr>
              <a:spLocks noChangeArrowheads="1"/>
            </p:cNvSpPr>
            <p:nvPr/>
          </p:nvSpPr>
          <p:spPr bwMode="auto">
            <a:xfrm>
              <a:off x="2637" y="3813"/>
              <a:ext cx="751" cy="98"/>
            </a:xfrm>
            <a:prstGeom prst="ellipse">
              <a:avLst/>
            </a:prstGeom>
            <a:gradFill rotWithShape="0">
              <a:gsLst>
                <a:gs pos="0">
                  <a:srgbClr val="663300"/>
                </a:gs>
                <a:gs pos="100000">
                  <a:srgbClr val="663300">
                    <a:gamma/>
                    <a:shade val="46275"/>
                    <a:invGamma/>
                  </a:srgbClr>
                </a:gs>
              </a:gsLst>
              <a:path path="shape">
                <a:fillToRect l="50000" t="50000" r="50000" b="50000"/>
              </a:path>
            </a:gradFill>
            <a:ln w="12700">
              <a:solidFill>
                <a:schemeClr val="tx1"/>
              </a:solidFill>
              <a:round/>
            </a:ln>
            <a:effectLst/>
          </p:spPr>
          <p:txBody>
            <a:bodyPr wrap="none" anchor="ctr"/>
            <a:lstStyle/>
            <a:p>
              <a:endParaRPr lang="zh-CN" altLang="en-US"/>
            </a:p>
          </p:txBody>
        </p:sp>
        <p:sp>
          <p:nvSpPr>
            <p:cNvPr id="88101" name="Rectangle 37"/>
            <p:cNvSpPr>
              <a:spLocks noChangeArrowheads="1"/>
            </p:cNvSpPr>
            <p:nvPr/>
          </p:nvSpPr>
          <p:spPr bwMode="auto">
            <a:xfrm>
              <a:off x="2637" y="3737"/>
              <a:ext cx="751" cy="121"/>
            </a:xfrm>
            <a:prstGeom prst="rect">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folHlink"/>
              </a:solidFill>
              <a:miter lim="800000"/>
            </a:ln>
            <a:effectLst/>
          </p:spPr>
          <p:txBody>
            <a:bodyPr wrap="none" anchor="ctr"/>
            <a:lstStyle/>
            <a:p>
              <a:endParaRPr lang="zh-CN" altLang="en-US"/>
            </a:p>
          </p:txBody>
        </p:sp>
        <p:sp>
          <p:nvSpPr>
            <p:cNvPr id="88102" name="Oval 38"/>
            <p:cNvSpPr>
              <a:spLocks noChangeArrowheads="1"/>
            </p:cNvSpPr>
            <p:nvPr/>
          </p:nvSpPr>
          <p:spPr bwMode="auto">
            <a:xfrm>
              <a:off x="2637" y="3685"/>
              <a:ext cx="751" cy="9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ln>
            <a:effectLst/>
          </p:spPr>
          <p:txBody>
            <a:bodyPr wrap="none" anchor="ctr"/>
            <a:lstStyle/>
            <a:p>
              <a:endParaRPr lang="zh-CN" altLang="en-US"/>
            </a:p>
          </p:txBody>
        </p:sp>
        <p:sp>
          <p:nvSpPr>
            <p:cNvPr id="88103" name="Line 39"/>
            <p:cNvSpPr>
              <a:spLocks noChangeShapeType="1"/>
            </p:cNvSpPr>
            <p:nvPr/>
          </p:nvSpPr>
          <p:spPr bwMode="auto">
            <a:xfrm>
              <a:off x="2633" y="3736"/>
              <a:ext cx="0" cy="126"/>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04" name="Line 40"/>
            <p:cNvSpPr>
              <a:spLocks noChangeShapeType="1"/>
            </p:cNvSpPr>
            <p:nvPr/>
          </p:nvSpPr>
          <p:spPr bwMode="auto">
            <a:xfrm>
              <a:off x="3389" y="3737"/>
              <a:ext cx="0" cy="126"/>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grpSp>
      <p:sp>
        <p:nvSpPr>
          <p:cNvPr id="88105" name="Line 41"/>
          <p:cNvSpPr>
            <a:spLocks noChangeShapeType="1"/>
          </p:cNvSpPr>
          <p:nvPr/>
        </p:nvSpPr>
        <p:spPr bwMode="auto">
          <a:xfrm>
            <a:off x="5635625" y="4259263"/>
            <a:ext cx="3143250" cy="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06" name="Line 42"/>
          <p:cNvSpPr>
            <a:spLocks noChangeShapeType="1"/>
          </p:cNvSpPr>
          <p:nvPr/>
        </p:nvSpPr>
        <p:spPr bwMode="auto">
          <a:xfrm>
            <a:off x="5376863" y="5329238"/>
            <a:ext cx="3532187" cy="4762"/>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07" name="Line 43"/>
          <p:cNvSpPr>
            <a:spLocks noChangeShapeType="1"/>
          </p:cNvSpPr>
          <p:nvPr/>
        </p:nvSpPr>
        <p:spPr bwMode="auto">
          <a:xfrm>
            <a:off x="6805613" y="3868738"/>
            <a:ext cx="0" cy="166687"/>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08" name="Line 44"/>
          <p:cNvSpPr>
            <a:spLocks noChangeShapeType="1"/>
          </p:cNvSpPr>
          <p:nvPr/>
        </p:nvSpPr>
        <p:spPr bwMode="auto">
          <a:xfrm>
            <a:off x="7545388" y="3868738"/>
            <a:ext cx="0" cy="185737"/>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09" name="Line 45"/>
          <p:cNvSpPr>
            <a:spLocks noChangeShapeType="1"/>
          </p:cNvSpPr>
          <p:nvPr/>
        </p:nvSpPr>
        <p:spPr bwMode="auto">
          <a:xfrm>
            <a:off x="8124825" y="3859213"/>
            <a:ext cx="0" cy="185737"/>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10" name="Line 46"/>
          <p:cNvSpPr>
            <a:spLocks noChangeShapeType="1"/>
          </p:cNvSpPr>
          <p:nvPr/>
        </p:nvSpPr>
        <p:spPr bwMode="auto">
          <a:xfrm>
            <a:off x="5810250" y="5172075"/>
            <a:ext cx="0" cy="16510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11" name="Line 47"/>
          <p:cNvSpPr>
            <a:spLocks noChangeShapeType="1"/>
          </p:cNvSpPr>
          <p:nvPr/>
        </p:nvSpPr>
        <p:spPr bwMode="auto">
          <a:xfrm>
            <a:off x="6588125" y="5172075"/>
            <a:ext cx="0" cy="16510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12" name="Line 48"/>
          <p:cNvSpPr>
            <a:spLocks noChangeShapeType="1"/>
          </p:cNvSpPr>
          <p:nvPr/>
        </p:nvSpPr>
        <p:spPr bwMode="auto">
          <a:xfrm>
            <a:off x="7318375" y="5143500"/>
            <a:ext cx="0" cy="1841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13" name="Line 49"/>
          <p:cNvSpPr>
            <a:spLocks noChangeShapeType="1"/>
          </p:cNvSpPr>
          <p:nvPr/>
        </p:nvSpPr>
        <p:spPr bwMode="auto">
          <a:xfrm>
            <a:off x="8048625" y="5153025"/>
            <a:ext cx="0" cy="1841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grpSp>
        <p:nvGrpSpPr>
          <p:cNvPr id="6" name="Group 50"/>
          <p:cNvGrpSpPr/>
          <p:nvPr/>
        </p:nvGrpSpPr>
        <p:grpSpPr bwMode="auto">
          <a:xfrm>
            <a:off x="7905750" y="3686175"/>
            <a:ext cx="500063" cy="423863"/>
            <a:chOff x="4980" y="2322"/>
            <a:chExt cx="315" cy="267"/>
          </a:xfrm>
        </p:grpSpPr>
        <p:sp>
          <p:nvSpPr>
            <p:cNvPr id="88115" name="Rectangle 51"/>
            <p:cNvSpPr>
              <a:spLocks noChangeArrowheads="1"/>
            </p:cNvSpPr>
            <p:nvPr/>
          </p:nvSpPr>
          <p:spPr bwMode="auto">
            <a:xfrm>
              <a:off x="5036" y="2322"/>
              <a:ext cx="200" cy="157"/>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16" name="Rectangle 52"/>
            <p:cNvSpPr>
              <a:spLocks noChangeArrowheads="1"/>
            </p:cNvSpPr>
            <p:nvPr/>
          </p:nvSpPr>
          <p:spPr bwMode="auto">
            <a:xfrm>
              <a:off x="5048" y="2336"/>
              <a:ext cx="177" cy="13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17" name="Rectangle 53"/>
            <p:cNvSpPr>
              <a:spLocks noChangeArrowheads="1"/>
            </p:cNvSpPr>
            <p:nvPr/>
          </p:nvSpPr>
          <p:spPr bwMode="auto">
            <a:xfrm>
              <a:off x="5004" y="2492"/>
              <a:ext cx="265"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18" name="Rectangle 54"/>
            <p:cNvSpPr>
              <a:spLocks noChangeArrowheads="1"/>
            </p:cNvSpPr>
            <p:nvPr/>
          </p:nvSpPr>
          <p:spPr bwMode="auto">
            <a:xfrm>
              <a:off x="5181" y="2517"/>
              <a:ext cx="64"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19" name="Rectangle 55"/>
            <p:cNvSpPr>
              <a:spLocks noChangeArrowheads="1"/>
            </p:cNvSpPr>
            <p:nvPr/>
          </p:nvSpPr>
          <p:spPr bwMode="auto">
            <a:xfrm>
              <a:off x="5214" y="2512"/>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20" name="Freeform 56"/>
            <p:cNvSpPr/>
            <p:nvPr/>
          </p:nvSpPr>
          <p:spPr bwMode="auto">
            <a:xfrm>
              <a:off x="4980" y="2557"/>
              <a:ext cx="315" cy="32"/>
            </a:xfrm>
            <a:custGeom>
              <a:avLst/>
              <a:gdLst/>
              <a:ahLst/>
              <a:cxnLst>
                <a:cxn ang="0">
                  <a:pos x="33" y="0"/>
                </a:cxn>
                <a:cxn ang="0">
                  <a:pos x="0" y="31"/>
                </a:cxn>
                <a:cxn ang="0">
                  <a:pos x="314" y="31"/>
                </a:cxn>
                <a:cxn ang="0">
                  <a:pos x="281" y="0"/>
                </a:cxn>
                <a:cxn ang="0">
                  <a:pos x="33" y="0"/>
                </a:cxn>
              </a:cxnLst>
              <a:rect l="0" t="0" r="r" b="b"/>
              <a:pathLst>
                <a:path w="315" h="32">
                  <a:moveTo>
                    <a:pt x="33" y="0"/>
                  </a:moveTo>
                  <a:lnTo>
                    <a:pt x="0" y="31"/>
                  </a:lnTo>
                  <a:lnTo>
                    <a:pt x="314" y="31"/>
                  </a:lnTo>
                  <a:lnTo>
                    <a:pt x="281"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7" name="Group 57"/>
          <p:cNvGrpSpPr/>
          <p:nvPr/>
        </p:nvGrpSpPr>
        <p:grpSpPr bwMode="auto">
          <a:xfrm>
            <a:off x="7256463" y="3686175"/>
            <a:ext cx="503237" cy="423863"/>
            <a:chOff x="4571" y="2322"/>
            <a:chExt cx="317" cy="267"/>
          </a:xfrm>
        </p:grpSpPr>
        <p:sp>
          <p:nvSpPr>
            <p:cNvPr id="88122" name="Rectangle 58"/>
            <p:cNvSpPr>
              <a:spLocks noChangeArrowheads="1"/>
            </p:cNvSpPr>
            <p:nvPr/>
          </p:nvSpPr>
          <p:spPr bwMode="auto">
            <a:xfrm>
              <a:off x="4629" y="2322"/>
              <a:ext cx="200" cy="157"/>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23" name="Rectangle 59"/>
            <p:cNvSpPr>
              <a:spLocks noChangeArrowheads="1"/>
            </p:cNvSpPr>
            <p:nvPr/>
          </p:nvSpPr>
          <p:spPr bwMode="auto">
            <a:xfrm>
              <a:off x="4640" y="2336"/>
              <a:ext cx="177" cy="13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24" name="Rectangle 60"/>
            <p:cNvSpPr>
              <a:spLocks noChangeArrowheads="1"/>
            </p:cNvSpPr>
            <p:nvPr/>
          </p:nvSpPr>
          <p:spPr bwMode="auto">
            <a:xfrm>
              <a:off x="4595" y="2492"/>
              <a:ext cx="267"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25" name="Rectangle 61"/>
            <p:cNvSpPr>
              <a:spLocks noChangeArrowheads="1"/>
            </p:cNvSpPr>
            <p:nvPr/>
          </p:nvSpPr>
          <p:spPr bwMode="auto">
            <a:xfrm>
              <a:off x="4773" y="2517"/>
              <a:ext cx="65"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26" name="Rectangle 62"/>
            <p:cNvSpPr>
              <a:spLocks noChangeArrowheads="1"/>
            </p:cNvSpPr>
            <p:nvPr/>
          </p:nvSpPr>
          <p:spPr bwMode="auto">
            <a:xfrm>
              <a:off x="4806" y="2512"/>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27" name="Freeform 63"/>
            <p:cNvSpPr/>
            <p:nvPr/>
          </p:nvSpPr>
          <p:spPr bwMode="auto">
            <a:xfrm>
              <a:off x="4571" y="2557"/>
              <a:ext cx="317" cy="32"/>
            </a:xfrm>
            <a:custGeom>
              <a:avLst/>
              <a:gdLst/>
              <a:ahLst/>
              <a:cxnLst>
                <a:cxn ang="0">
                  <a:pos x="33" y="0"/>
                </a:cxn>
                <a:cxn ang="0">
                  <a:pos x="0" y="31"/>
                </a:cxn>
                <a:cxn ang="0">
                  <a:pos x="316" y="31"/>
                </a:cxn>
                <a:cxn ang="0">
                  <a:pos x="283" y="0"/>
                </a:cxn>
                <a:cxn ang="0">
                  <a:pos x="33" y="0"/>
                </a:cxn>
              </a:cxnLst>
              <a:rect l="0" t="0" r="r" b="b"/>
              <a:pathLst>
                <a:path w="317" h="32">
                  <a:moveTo>
                    <a:pt x="33" y="0"/>
                  </a:moveTo>
                  <a:lnTo>
                    <a:pt x="0" y="31"/>
                  </a:lnTo>
                  <a:lnTo>
                    <a:pt x="316" y="31"/>
                  </a:lnTo>
                  <a:lnTo>
                    <a:pt x="283"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8" name="Group 64"/>
          <p:cNvGrpSpPr/>
          <p:nvPr/>
        </p:nvGrpSpPr>
        <p:grpSpPr bwMode="auto">
          <a:xfrm>
            <a:off x="6543675" y="3686175"/>
            <a:ext cx="500063" cy="423863"/>
            <a:chOff x="4122" y="2322"/>
            <a:chExt cx="315" cy="267"/>
          </a:xfrm>
        </p:grpSpPr>
        <p:sp>
          <p:nvSpPr>
            <p:cNvPr id="88129" name="Rectangle 65"/>
            <p:cNvSpPr>
              <a:spLocks noChangeArrowheads="1"/>
            </p:cNvSpPr>
            <p:nvPr/>
          </p:nvSpPr>
          <p:spPr bwMode="auto">
            <a:xfrm>
              <a:off x="4179" y="2322"/>
              <a:ext cx="200" cy="157"/>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30" name="Rectangle 66"/>
            <p:cNvSpPr>
              <a:spLocks noChangeArrowheads="1"/>
            </p:cNvSpPr>
            <p:nvPr/>
          </p:nvSpPr>
          <p:spPr bwMode="auto">
            <a:xfrm>
              <a:off x="4189" y="2336"/>
              <a:ext cx="178" cy="13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31" name="Rectangle 67"/>
            <p:cNvSpPr>
              <a:spLocks noChangeArrowheads="1"/>
            </p:cNvSpPr>
            <p:nvPr/>
          </p:nvSpPr>
          <p:spPr bwMode="auto">
            <a:xfrm>
              <a:off x="4146" y="2492"/>
              <a:ext cx="265"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32" name="Rectangle 68"/>
            <p:cNvSpPr>
              <a:spLocks noChangeArrowheads="1"/>
            </p:cNvSpPr>
            <p:nvPr/>
          </p:nvSpPr>
          <p:spPr bwMode="auto">
            <a:xfrm>
              <a:off x="4322" y="2517"/>
              <a:ext cx="66"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33" name="Rectangle 69"/>
            <p:cNvSpPr>
              <a:spLocks noChangeArrowheads="1"/>
            </p:cNvSpPr>
            <p:nvPr/>
          </p:nvSpPr>
          <p:spPr bwMode="auto">
            <a:xfrm>
              <a:off x="4357" y="2512"/>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34" name="Freeform 70"/>
            <p:cNvSpPr/>
            <p:nvPr/>
          </p:nvSpPr>
          <p:spPr bwMode="auto">
            <a:xfrm>
              <a:off x="4122" y="2557"/>
              <a:ext cx="315" cy="32"/>
            </a:xfrm>
            <a:custGeom>
              <a:avLst/>
              <a:gdLst/>
              <a:ahLst/>
              <a:cxnLst>
                <a:cxn ang="0">
                  <a:pos x="33" y="0"/>
                </a:cxn>
                <a:cxn ang="0">
                  <a:pos x="0" y="31"/>
                </a:cxn>
                <a:cxn ang="0">
                  <a:pos x="314" y="31"/>
                </a:cxn>
                <a:cxn ang="0">
                  <a:pos x="281" y="0"/>
                </a:cxn>
                <a:cxn ang="0">
                  <a:pos x="33" y="0"/>
                </a:cxn>
              </a:cxnLst>
              <a:rect l="0" t="0" r="r" b="b"/>
              <a:pathLst>
                <a:path w="315" h="32">
                  <a:moveTo>
                    <a:pt x="33" y="0"/>
                  </a:moveTo>
                  <a:lnTo>
                    <a:pt x="0" y="31"/>
                  </a:lnTo>
                  <a:lnTo>
                    <a:pt x="314" y="31"/>
                  </a:lnTo>
                  <a:lnTo>
                    <a:pt x="281"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9" name="Group 71"/>
          <p:cNvGrpSpPr/>
          <p:nvPr/>
        </p:nvGrpSpPr>
        <p:grpSpPr bwMode="auto">
          <a:xfrm>
            <a:off x="7762875" y="4708525"/>
            <a:ext cx="501650" cy="423863"/>
            <a:chOff x="4890" y="2966"/>
            <a:chExt cx="316" cy="267"/>
          </a:xfrm>
        </p:grpSpPr>
        <p:sp>
          <p:nvSpPr>
            <p:cNvPr id="88136" name="Rectangle 72"/>
            <p:cNvSpPr>
              <a:spLocks noChangeArrowheads="1"/>
            </p:cNvSpPr>
            <p:nvPr/>
          </p:nvSpPr>
          <p:spPr bwMode="auto">
            <a:xfrm>
              <a:off x="4948" y="2966"/>
              <a:ext cx="199" cy="157"/>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37" name="Rectangle 73"/>
            <p:cNvSpPr>
              <a:spLocks noChangeArrowheads="1"/>
            </p:cNvSpPr>
            <p:nvPr/>
          </p:nvSpPr>
          <p:spPr bwMode="auto">
            <a:xfrm>
              <a:off x="4959" y="2979"/>
              <a:ext cx="177" cy="13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38" name="Rectangle 74"/>
            <p:cNvSpPr>
              <a:spLocks noChangeArrowheads="1"/>
            </p:cNvSpPr>
            <p:nvPr/>
          </p:nvSpPr>
          <p:spPr bwMode="auto">
            <a:xfrm>
              <a:off x="4915" y="3136"/>
              <a:ext cx="266" cy="52"/>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39" name="Rectangle 75"/>
            <p:cNvSpPr>
              <a:spLocks noChangeArrowheads="1"/>
            </p:cNvSpPr>
            <p:nvPr/>
          </p:nvSpPr>
          <p:spPr bwMode="auto">
            <a:xfrm>
              <a:off x="5091" y="3161"/>
              <a:ext cx="65"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40" name="Rectangle 76"/>
            <p:cNvSpPr>
              <a:spLocks noChangeArrowheads="1"/>
            </p:cNvSpPr>
            <p:nvPr/>
          </p:nvSpPr>
          <p:spPr bwMode="auto">
            <a:xfrm>
              <a:off x="5125" y="3156"/>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41" name="Freeform 77"/>
            <p:cNvSpPr/>
            <p:nvPr/>
          </p:nvSpPr>
          <p:spPr bwMode="auto">
            <a:xfrm>
              <a:off x="4890" y="3200"/>
              <a:ext cx="316" cy="33"/>
            </a:xfrm>
            <a:custGeom>
              <a:avLst/>
              <a:gdLst/>
              <a:ahLst/>
              <a:cxnLst>
                <a:cxn ang="0">
                  <a:pos x="33" y="0"/>
                </a:cxn>
                <a:cxn ang="0">
                  <a:pos x="0" y="32"/>
                </a:cxn>
                <a:cxn ang="0">
                  <a:pos x="315" y="32"/>
                </a:cxn>
                <a:cxn ang="0">
                  <a:pos x="282" y="0"/>
                </a:cxn>
                <a:cxn ang="0">
                  <a:pos x="33" y="0"/>
                </a:cxn>
              </a:cxnLst>
              <a:rect l="0" t="0" r="r" b="b"/>
              <a:pathLst>
                <a:path w="316" h="33">
                  <a:moveTo>
                    <a:pt x="33" y="0"/>
                  </a:moveTo>
                  <a:lnTo>
                    <a:pt x="0" y="32"/>
                  </a:lnTo>
                  <a:lnTo>
                    <a:pt x="315" y="32"/>
                  </a:lnTo>
                  <a:lnTo>
                    <a:pt x="282"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10" name="Group 78"/>
          <p:cNvGrpSpPr/>
          <p:nvPr/>
        </p:nvGrpSpPr>
        <p:grpSpPr bwMode="auto">
          <a:xfrm>
            <a:off x="6334125" y="4727575"/>
            <a:ext cx="501650" cy="423863"/>
            <a:chOff x="3990" y="2978"/>
            <a:chExt cx="316" cy="267"/>
          </a:xfrm>
        </p:grpSpPr>
        <p:sp>
          <p:nvSpPr>
            <p:cNvPr id="88143" name="Rectangle 79"/>
            <p:cNvSpPr>
              <a:spLocks noChangeArrowheads="1"/>
            </p:cNvSpPr>
            <p:nvPr/>
          </p:nvSpPr>
          <p:spPr bwMode="auto">
            <a:xfrm>
              <a:off x="4048" y="2978"/>
              <a:ext cx="199" cy="157"/>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44" name="Rectangle 80"/>
            <p:cNvSpPr>
              <a:spLocks noChangeArrowheads="1"/>
            </p:cNvSpPr>
            <p:nvPr/>
          </p:nvSpPr>
          <p:spPr bwMode="auto">
            <a:xfrm>
              <a:off x="4060" y="2991"/>
              <a:ext cx="176" cy="13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45" name="Rectangle 81"/>
            <p:cNvSpPr>
              <a:spLocks noChangeArrowheads="1"/>
            </p:cNvSpPr>
            <p:nvPr/>
          </p:nvSpPr>
          <p:spPr bwMode="auto">
            <a:xfrm>
              <a:off x="4015" y="3148"/>
              <a:ext cx="266" cy="52"/>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46" name="Rectangle 82"/>
            <p:cNvSpPr>
              <a:spLocks noChangeArrowheads="1"/>
            </p:cNvSpPr>
            <p:nvPr/>
          </p:nvSpPr>
          <p:spPr bwMode="auto">
            <a:xfrm>
              <a:off x="4192" y="3173"/>
              <a:ext cx="64"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47" name="Rectangle 83"/>
            <p:cNvSpPr>
              <a:spLocks noChangeArrowheads="1"/>
            </p:cNvSpPr>
            <p:nvPr/>
          </p:nvSpPr>
          <p:spPr bwMode="auto">
            <a:xfrm>
              <a:off x="4225" y="3168"/>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48" name="Freeform 84"/>
            <p:cNvSpPr/>
            <p:nvPr/>
          </p:nvSpPr>
          <p:spPr bwMode="auto">
            <a:xfrm>
              <a:off x="3990" y="3212"/>
              <a:ext cx="316" cy="33"/>
            </a:xfrm>
            <a:custGeom>
              <a:avLst/>
              <a:gdLst/>
              <a:ahLst/>
              <a:cxnLst>
                <a:cxn ang="0">
                  <a:pos x="33" y="0"/>
                </a:cxn>
                <a:cxn ang="0">
                  <a:pos x="0" y="32"/>
                </a:cxn>
                <a:cxn ang="0">
                  <a:pos x="315" y="32"/>
                </a:cxn>
                <a:cxn ang="0">
                  <a:pos x="282" y="0"/>
                </a:cxn>
                <a:cxn ang="0">
                  <a:pos x="33" y="0"/>
                </a:cxn>
              </a:cxnLst>
              <a:rect l="0" t="0" r="r" b="b"/>
              <a:pathLst>
                <a:path w="316" h="33">
                  <a:moveTo>
                    <a:pt x="33" y="0"/>
                  </a:moveTo>
                  <a:lnTo>
                    <a:pt x="0" y="32"/>
                  </a:lnTo>
                  <a:lnTo>
                    <a:pt x="315" y="32"/>
                  </a:lnTo>
                  <a:lnTo>
                    <a:pt x="282"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11" name="Group 85"/>
          <p:cNvGrpSpPr/>
          <p:nvPr/>
        </p:nvGrpSpPr>
        <p:grpSpPr bwMode="auto">
          <a:xfrm>
            <a:off x="5619750" y="4727575"/>
            <a:ext cx="501650" cy="423863"/>
            <a:chOff x="3540" y="2978"/>
            <a:chExt cx="316" cy="267"/>
          </a:xfrm>
        </p:grpSpPr>
        <p:sp>
          <p:nvSpPr>
            <p:cNvPr id="88150" name="Rectangle 86"/>
            <p:cNvSpPr>
              <a:spLocks noChangeArrowheads="1"/>
            </p:cNvSpPr>
            <p:nvPr/>
          </p:nvSpPr>
          <p:spPr bwMode="auto">
            <a:xfrm>
              <a:off x="3597" y="2978"/>
              <a:ext cx="201" cy="157"/>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51" name="Rectangle 87"/>
            <p:cNvSpPr>
              <a:spLocks noChangeArrowheads="1"/>
            </p:cNvSpPr>
            <p:nvPr/>
          </p:nvSpPr>
          <p:spPr bwMode="auto">
            <a:xfrm>
              <a:off x="3609" y="2991"/>
              <a:ext cx="177" cy="13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52" name="Rectangle 88"/>
            <p:cNvSpPr>
              <a:spLocks noChangeArrowheads="1"/>
            </p:cNvSpPr>
            <p:nvPr/>
          </p:nvSpPr>
          <p:spPr bwMode="auto">
            <a:xfrm>
              <a:off x="3564" y="3148"/>
              <a:ext cx="267" cy="52"/>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53" name="Rectangle 89"/>
            <p:cNvSpPr>
              <a:spLocks noChangeArrowheads="1"/>
            </p:cNvSpPr>
            <p:nvPr/>
          </p:nvSpPr>
          <p:spPr bwMode="auto">
            <a:xfrm>
              <a:off x="3741" y="3173"/>
              <a:ext cx="66"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54" name="Rectangle 90"/>
            <p:cNvSpPr>
              <a:spLocks noChangeArrowheads="1"/>
            </p:cNvSpPr>
            <p:nvPr/>
          </p:nvSpPr>
          <p:spPr bwMode="auto">
            <a:xfrm>
              <a:off x="3775" y="3168"/>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55" name="Freeform 91"/>
            <p:cNvSpPr/>
            <p:nvPr/>
          </p:nvSpPr>
          <p:spPr bwMode="auto">
            <a:xfrm>
              <a:off x="3540" y="3212"/>
              <a:ext cx="316" cy="33"/>
            </a:xfrm>
            <a:custGeom>
              <a:avLst/>
              <a:gdLst/>
              <a:ahLst/>
              <a:cxnLst>
                <a:cxn ang="0">
                  <a:pos x="33" y="0"/>
                </a:cxn>
                <a:cxn ang="0">
                  <a:pos x="0" y="32"/>
                </a:cxn>
                <a:cxn ang="0">
                  <a:pos x="315" y="32"/>
                </a:cxn>
                <a:cxn ang="0">
                  <a:pos x="282" y="0"/>
                </a:cxn>
                <a:cxn ang="0">
                  <a:pos x="33" y="0"/>
                </a:cxn>
              </a:cxnLst>
              <a:rect l="0" t="0" r="r" b="b"/>
              <a:pathLst>
                <a:path w="316" h="33">
                  <a:moveTo>
                    <a:pt x="33" y="0"/>
                  </a:moveTo>
                  <a:lnTo>
                    <a:pt x="0" y="32"/>
                  </a:lnTo>
                  <a:lnTo>
                    <a:pt x="315" y="32"/>
                  </a:lnTo>
                  <a:lnTo>
                    <a:pt x="282"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sp>
        <p:nvSpPr>
          <p:cNvPr id="88156" name="Line 92"/>
          <p:cNvSpPr>
            <a:spLocks noChangeShapeType="1"/>
          </p:cNvSpPr>
          <p:nvPr/>
        </p:nvSpPr>
        <p:spPr bwMode="auto">
          <a:xfrm flipV="1">
            <a:off x="8670925" y="3622675"/>
            <a:ext cx="0" cy="625475"/>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57" name="Line 93"/>
          <p:cNvSpPr>
            <a:spLocks noChangeShapeType="1"/>
          </p:cNvSpPr>
          <p:nvPr/>
        </p:nvSpPr>
        <p:spPr bwMode="auto">
          <a:xfrm flipV="1">
            <a:off x="8709025" y="4752975"/>
            <a:ext cx="0" cy="5905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58" name="Line 94"/>
          <p:cNvSpPr>
            <a:spLocks noChangeShapeType="1"/>
          </p:cNvSpPr>
          <p:nvPr/>
        </p:nvSpPr>
        <p:spPr bwMode="auto">
          <a:xfrm>
            <a:off x="5943600" y="4108450"/>
            <a:ext cx="0" cy="1587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59" name="Line 95"/>
          <p:cNvSpPr>
            <a:spLocks noChangeShapeType="1"/>
          </p:cNvSpPr>
          <p:nvPr/>
        </p:nvSpPr>
        <p:spPr bwMode="auto">
          <a:xfrm>
            <a:off x="6769100" y="4060825"/>
            <a:ext cx="0" cy="16510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60" name="Line 96"/>
          <p:cNvSpPr>
            <a:spLocks noChangeShapeType="1"/>
          </p:cNvSpPr>
          <p:nvPr/>
        </p:nvSpPr>
        <p:spPr bwMode="auto">
          <a:xfrm>
            <a:off x="7451725" y="4079875"/>
            <a:ext cx="0" cy="1841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61" name="Line 97"/>
          <p:cNvSpPr>
            <a:spLocks noChangeShapeType="1"/>
          </p:cNvSpPr>
          <p:nvPr/>
        </p:nvSpPr>
        <p:spPr bwMode="auto">
          <a:xfrm>
            <a:off x="8181975" y="4060825"/>
            <a:ext cx="0" cy="1841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grpSp>
        <p:nvGrpSpPr>
          <p:cNvPr id="12" name="Group 98"/>
          <p:cNvGrpSpPr/>
          <p:nvPr/>
        </p:nvGrpSpPr>
        <p:grpSpPr bwMode="auto">
          <a:xfrm>
            <a:off x="8502650" y="3486150"/>
            <a:ext cx="331788" cy="563563"/>
            <a:chOff x="5356" y="2196"/>
            <a:chExt cx="209" cy="355"/>
          </a:xfrm>
        </p:grpSpPr>
        <p:sp>
          <p:nvSpPr>
            <p:cNvPr id="88163" name="Rectangle 99"/>
            <p:cNvSpPr>
              <a:spLocks noChangeArrowheads="1"/>
            </p:cNvSpPr>
            <p:nvPr/>
          </p:nvSpPr>
          <p:spPr bwMode="auto">
            <a:xfrm>
              <a:off x="5372" y="2196"/>
              <a:ext cx="176" cy="337"/>
            </a:xfrm>
            <a:prstGeom prst="rect">
              <a:avLst/>
            </a:prstGeom>
            <a:solidFill>
              <a:schemeClr val="accent1"/>
            </a:solidFill>
            <a:ln w="12700">
              <a:solidFill>
                <a:schemeClr val="tx1"/>
              </a:solidFill>
              <a:miter lim="800000"/>
            </a:ln>
            <a:effectLst/>
          </p:spPr>
          <p:txBody>
            <a:bodyPr wrap="none" anchor="ctr"/>
            <a:lstStyle/>
            <a:p>
              <a:endParaRPr lang="zh-CN" altLang="en-US"/>
            </a:p>
          </p:txBody>
        </p:sp>
        <p:sp>
          <p:nvSpPr>
            <p:cNvPr id="88164" name="Rectangle 100"/>
            <p:cNvSpPr>
              <a:spLocks noChangeArrowheads="1"/>
            </p:cNvSpPr>
            <p:nvPr/>
          </p:nvSpPr>
          <p:spPr bwMode="auto">
            <a:xfrm>
              <a:off x="5381" y="2206"/>
              <a:ext cx="159" cy="319"/>
            </a:xfrm>
            <a:prstGeom prst="rect">
              <a:avLst/>
            </a:prstGeom>
            <a:solidFill>
              <a:schemeClr val="accent1"/>
            </a:solidFill>
            <a:ln w="12700">
              <a:solidFill>
                <a:schemeClr val="tx1"/>
              </a:solidFill>
              <a:miter lim="800000"/>
            </a:ln>
            <a:effectLst/>
          </p:spPr>
          <p:txBody>
            <a:bodyPr wrap="none" anchor="ctr"/>
            <a:lstStyle/>
            <a:p>
              <a:endParaRPr lang="zh-CN" altLang="en-US"/>
            </a:p>
          </p:txBody>
        </p:sp>
        <p:sp>
          <p:nvSpPr>
            <p:cNvPr id="88165" name="Rectangle 101"/>
            <p:cNvSpPr>
              <a:spLocks noChangeArrowheads="1"/>
            </p:cNvSpPr>
            <p:nvPr/>
          </p:nvSpPr>
          <p:spPr bwMode="auto">
            <a:xfrm>
              <a:off x="5399" y="2227"/>
              <a:ext cx="123" cy="37"/>
            </a:xfrm>
            <a:prstGeom prst="rect">
              <a:avLst/>
            </a:prstGeom>
            <a:solidFill>
              <a:schemeClr val="accent1"/>
            </a:solidFill>
            <a:ln w="12700">
              <a:solidFill>
                <a:schemeClr val="tx1"/>
              </a:solidFill>
              <a:miter lim="800000"/>
            </a:ln>
            <a:effectLst/>
          </p:spPr>
          <p:txBody>
            <a:bodyPr wrap="none" anchor="ctr"/>
            <a:lstStyle/>
            <a:p>
              <a:endParaRPr lang="zh-CN" altLang="en-US"/>
            </a:p>
          </p:txBody>
        </p:sp>
        <p:sp>
          <p:nvSpPr>
            <p:cNvPr id="88166" name="Oval 102"/>
            <p:cNvSpPr>
              <a:spLocks noChangeArrowheads="1"/>
            </p:cNvSpPr>
            <p:nvPr/>
          </p:nvSpPr>
          <p:spPr bwMode="auto">
            <a:xfrm>
              <a:off x="5391" y="2512"/>
              <a:ext cx="8" cy="8"/>
            </a:xfrm>
            <a:prstGeom prst="ellipse">
              <a:avLst/>
            </a:prstGeom>
            <a:solidFill>
              <a:schemeClr val="accent1"/>
            </a:solidFill>
            <a:ln w="12700">
              <a:solidFill>
                <a:schemeClr val="tx1"/>
              </a:solidFill>
              <a:round/>
            </a:ln>
            <a:effectLst/>
          </p:spPr>
          <p:txBody>
            <a:bodyPr wrap="none" anchor="ctr"/>
            <a:lstStyle/>
            <a:p>
              <a:endParaRPr lang="zh-CN" altLang="en-US"/>
            </a:p>
          </p:txBody>
        </p:sp>
        <p:sp>
          <p:nvSpPr>
            <p:cNvPr id="88167" name="Line 103"/>
            <p:cNvSpPr>
              <a:spLocks noChangeShapeType="1"/>
            </p:cNvSpPr>
            <p:nvPr/>
          </p:nvSpPr>
          <p:spPr bwMode="auto">
            <a:xfrm>
              <a:off x="5377" y="2487"/>
              <a:ext cx="166"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68" name="Line 104"/>
            <p:cNvSpPr>
              <a:spLocks noChangeShapeType="1"/>
            </p:cNvSpPr>
            <p:nvPr/>
          </p:nvSpPr>
          <p:spPr bwMode="auto">
            <a:xfrm>
              <a:off x="5377" y="2331"/>
              <a:ext cx="166"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69" name="Line 105"/>
            <p:cNvSpPr>
              <a:spLocks noChangeShapeType="1"/>
            </p:cNvSpPr>
            <p:nvPr/>
          </p:nvSpPr>
          <p:spPr bwMode="auto">
            <a:xfrm>
              <a:off x="5431" y="2299"/>
              <a:ext cx="59"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70" name="Rectangle 106"/>
            <p:cNvSpPr>
              <a:spLocks noChangeArrowheads="1"/>
            </p:cNvSpPr>
            <p:nvPr/>
          </p:nvSpPr>
          <p:spPr bwMode="auto">
            <a:xfrm>
              <a:off x="5460" y="2295"/>
              <a:ext cx="8" cy="11"/>
            </a:xfrm>
            <a:prstGeom prst="rect">
              <a:avLst/>
            </a:prstGeom>
            <a:solidFill>
              <a:schemeClr val="accent1"/>
            </a:solidFill>
            <a:ln w="12700">
              <a:solidFill>
                <a:schemeClr val="tx1"/>
              </a:solidFill>
              <a:miter lim="800000"/>
            </a:ln>
            <a:effectLst/>
          </p:spPr>
          <p:txBody>
            <a:bodyPr wrap="none" anchor="ctr"/>
            <a:lstStyle/>
            <a:p>
              <a:endParaRPr lang="zh-CN" altLang="en-US"/>
            </a:p>
          </p:txBody>
        </p:sp>
        <p:sp>
          <p:nvSpPr>
            <p:cNvPr id="88171" name="Rectangle 107"/>
            <p:cNvSpPr>
              <a:spLocks noChangeArrowheads="1"/>
            </p:cNvSpPr>
            <p:nvPr/>
          </p:nvSpPr>
          <p:spPr bwMode="auto">
            <a:xfrm>
              <a:off x="5356" y="2539"/>
              <a:ext cx="209" cy="12"/>
            </a:xfrm>
            <a:prstGeom prst="rect">
              <a:avLst/>
            </a:prstGeom>
            <a:solidFill>
              <a:schemeClr val="accent1"/>
            </a:solidFill>
            <a:ln w="12700">
              <a:solidFill>
                <a:schemeClr val="tx1"/>
              </a:solidFill>
              <a:miter lim="800000"/>
            </a:ln>
            <a:effectLst/>
          </p:spPr>
          <p:txBody>
            <a:bodyPr wrap="none" anchor="ctr"/>
            <a:lstStyle/>
            <a:p>
              <a:endParaRPr lang="zh-CN" altLang="en-US"/>
            </a:p>
          </p:txBody>
        </p:sp>
      </p:grpSp>
      <p:grpSp>
        <p:nvGrpSpPr>
          <p:cNvPr id="13" name="Group 108"/>
          <p:cNvGrpSpPr/>
          <p:nvPr/>
        </p:nvGrpSpPr>
        <p:grpSpPr bwMode="auto">
          <a:xfrm>
            <a:off x="8550275" y="4446588"/>
            <a:ext cx="331788" cy="563562"/>
            <a:chOff x="5386" y="2801"/>
            <a:chExt cx="209" cy="355"/>
          </a:xfrm>
        </p:grpSpPr>
        <p:sp>
          <p:nvSpPr>
            <p:cNvPr id="88173" name="Rectangle 109"/>
            <p:cNvSpPr>
              <a:spLocks noChangeArrowheads="1"/>
            </p:cNvSpPr>
            <p:nvPr/>
          </p:nvSpPr>
          <p:spPr bwMode="auto">
            <a:xfrm>
              <a:off x="5402" y="2801"/>
              <a:ext cx="176" cy="337"/>
            </a:xfrm>
            <a:prstGeom prst="rect">
              <a:avLst/>
            </a:prstGeom>
            <a:solidFill>
              <a:srgbClr val="99CCFF"/>
            </a:solidFill>
            <a:ln w="12700">
              <a:solidFill>
                <a:schemeClr val="tx1"/>
              </a:solidFill>
              <a:miter lim="800000"/>
            </a:ln>
            <a:effectLst/>
          </p:spPr>
          <p:txBody>
            <a:bodyPr wrap="none" anchor="ctr"/>
            <a:lstStyle/>
            <a:p>
              <a:endParaRPr lang="zh-CN" altLang="en-US"/>
            </a:p>
          </p:txBody>
        </p:sp>
        <p:sp>
          <p:nvSpPr>
            <p:cNvPr id="88174" name="Rectangle 110"/>
            <p:cNvSpPr>
              <a:spLocks noChangeArrowheads="1"/>
            </p:cNvSpPr>
            <p:nvPr/>
          </p:nvSpPr>
          <p:spPr bwMode="auto">
            <a:xfrm>
              <a:off x="5411" y="2811"/>
              <a:ext cx="159" cy="319"/>
            </a:xfrm>
            <a:prstGeom prst="rect">
              <a:avLst/>
            </a:prstGeom>
            <a:solidFill>
              <a:srgbClr val="99CCFF"/>
            </a:solidFill>
            <a:ln w="12700">
              <a:solidFill>
                <a:schemeClr val="tx1"/>
              </a:solidFill>
              <a:miter lim="800000"/>
            </a:ln>
            <a:effectLst/>
          </p:spPr>
          <p:txBody>
            <a:bodyPr wrap="none" anchor="ctr"/>
            <a:lstStyle/>
            <a:p>
              <a:endParaRPr lang="zh-CN" altLang="en-US"/>
            </a:p>
          </p:txBody>
        </p:sp>
        <p:sp>
          <p:nvSpPr>
            <p:cNvPr id="88175" name="Rectangle 111"/>
            <p:cNvSpPr>
              <a:spLocks noChangeArrowheads="1"/>
            </p:cNvSpPr>
            <p:nvPr/>
          </p:nvSpPr>
          <p:spPr bwMode="auto">
            <a:xfrm>
              <a:off x="5429" y="2832"/>
              <a:ext cx="123" cy="37"/>
            </a:xfrm>
            <a:prstGeom prst="rect">
              <a:avLst/>
            </a:prstGeom>
            <a:solidFill>
              <a:srgbClr val="99CCFF"/>
            </a:solidFill>
            <a:ln w="12700">
              <a:solidFill>
                <a:schemeClr val="tx1"/>
              </a:solidFill>
              <a:miter lim="800000"/>
            </a:ln>
            <a:effectLst/>
          </p:spPr>
          <p:txBody>
            <a:bodyPr wrap="none" anchor="ctr"/>
            <a:lstStyle/>
            <a:p>
              <a:endParaRPr lang="zh-CN" altLang="en-US"/>
            </a:p>
          </p:txBody>
        </p:sp>
        <p:sp>
          <p:nvSpPr>
            <p:cNvPr id="88176" name="Oval 112"/>
            <p:cNvSpPr>
              <a:spLocks noChangeArrowheads="1"/>
            </p:cNvSpPr>
            <p:nvPr/>
          </p:nvSpPr>
          <p:spPr bwMode="auto">
            <a:xfrm>
              <a:off x="5421" y="3117"/>
              <a:ext cx="8" cy="8"/>
            </a:xfrm>
            <a:prstGeom prst="ellipse">
              <a:avLst/>
            </a:prstGeom>
            <a:solidFill>
              <a:srgbClr val="99CCFF"/>
            </a:solidFill>
            <a:ln w="12700">
              <a:solidFill>
                <a:schemeClr val="tx1"/>
              </a:solidFill>
              <a:round/>
            </a:ln>
            <a:effectLst/>
          </p:spPr>
          <p:txBody>
            <a:bodyPr wrap="none" anchor="ctr"/>
            <a:lstStyle/>
            <a:p>
              <a:endParaRPr lang="zh-CN" altLang="en-US"/>
            </a:p>
          </p:txBody>
        </p:sp>
        <p:sp>
          <p:nvSpPr>
            <p:cNvPr id="88177" name="Line 113"/>
            <p:cNvSpPr>
              <a:spLocks noChangeShapeType="1"/>
            </p:cNvSpPr>
            <p:nvPr/>
          </p:nvSpPr>
          <p:spPr bwMode="auto">
            <a:xfrm>
              <a:off x="5407" y="3092"/>
              <a:ext cx="166"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78" name="Line 114"/>
            <p:cNvSpPr>
              <a:spLocks noChangeShapeType="1"/>
            </p:cNvSpPr>
            <p:nvPr/>
          </p:nvSpPr>
          <p:spPr bwMode="auto">
            <a:xfrm>
              <a:off x="5407" y="2936"/>
              <a:ext cx="166"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79" name="Line 115"/>
            <p:cNvSpPr>
              <a:spLocks noChangeShapeType="1"/>
            </p:cNvSpPr>
            <p:nvPr/>
          </p:nvSpPr>
          <p:spPr bwMode="auto">
            <a:xfrm>
              <a:off x="5461" y="2904"/>
              <a:ext cx="59"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80" name="Rectangle 116"/>
            <p:cNvSpPr>
              <a:spLocks noChangeArrowheads="1"/>
            </p:cNvSpPr>
            <p:nvPr/>
          </p:nvSpPr>
          <p:spPr bwMode="auto">
            <a:xfrm>
              <a:off x="5490" y="2900"/>
              <a:ext cx="8" cy="11"/>
            </a:xfrm>
            <a:prstGeom prst="rect">
              <a:avLst/>
            </a:prstGeom>
            <a:solidFill>
              <a:srgbClr val="99CCFF"/>
            </a:solidFill>
            <a:ln w="12700">
              <a:solidFill>
                <a:schemeClr val="tx1"/>
              </a:solidFill>
              <a:miter lim="800000"/>
            </a:ln>
            <a:effectLst/>
          </p:spPr>
          <p:txBody>
            <a:bodyPr wrap="none" anchor="ctr"/>
            <a:lstStyle/>
            <a:p>
              <a:endParaRPr lang="zh-CN" altLang="en-US"/>
            </a:p>
          </p:txBody>
        </p:sp>
        <p:sp>
          <p:nvSpPr>
            <p:cNvPr id="88181" name="Rectangle 117"/>
            <p:cNvSpPr>
              <a:spLocks noChangeArrowheads="1"/>
            </p:cNvSpPr>
            <p:nvPr/>
          </p:nvSpPr>
          <p:spPr bwMode="auto">
            <a:xfrm>
              <a:off x="5386" y="3144"/>
              <a:ext cx="209" cy="12"/>
            </a:xfrm>
            <a:prstGeom prst="rect">
              <a:avLst/>
            </a:prstGeom>
            <a:solidFill>
              <a:srgbClr val="99CCFF"/>
            </a:solidFill>
            <a:ln w="12700">
              <a:solidFill>
                <a:schemeClr val="tx1"/>
              </a:solidFill>
              <a:miter lim="800000"/>
            </a:ln>
            <a:effectLst/>
          </p:spPr>
          <p:txBody>
            <a:bodyPr wrap="none" anchor="ctr"/>
            <a:lstStyle/>
            <a:p>
              <a:endParaRPr lang="zh-CN" altLang="en-US"/>
            </a:p>
          </p:txBody>
        </p:sp>
      </p:grpSp>
      <p:grpSp>
        <p:nvGrpSpPr>
          <p:cNvPr id="14" name="Group 118"/>
          <p:cNvGrpSpPr/>
          <p:nvPr/>
        </p:nvGrpSpPr>
        <p:grpSpPr bwMode="auto">
          <a:xfrm>
            <a:off x="3497263" y="6054725"/>
            <a:ext cx="395287" cy="673100"/>
            <a:chOff x="2203" y="3814"/>
            <a:chExt cx="249" cy="424"/>
          </a:xfrm>
        </p:grpSpPr>
        <p:sp>
          <p:nvSpPr>
            <p:cNvPr id="88183" name="Rectangle 119"/>
            <p:cNvSpPr>
              <a:spLocks noChangeArrowheads="1"/>
            </p:cNvSpPr>
            <p:nvPr/>
          </p:nvSpPr>
          <p:spPr bwMode="auto">
            <a:xfrm>
              <a:off x="2223" y="3814"/>
              <a:ext cx="209" cy="402"/>
            </a:xfrm>
            <a:prstGeom prst="rect">
              <a:avLst/>
            </a:prstGeom>
            <a:solidFill>
              <a:srgbClr val="CCFF66"/>
            </a:solidFill>
            <a:ln w="12700">
              <a:solidFill>
                <a:schemeClr val="tx1"/>
              </a:solidFill>
              <a:miter lim="800000"/>
            </a:ln>
            <a:effectLst/>
          </p:spPr>
          <p:txBody>
            <a:bodyPr wrap="none" anchor="ctr"/>
            <a:lstStyle/>
            <a:p>
              <a:endParaRPr lang="zh-CN" altLang="en-US"/>
            </a:p>
          </p:txBody>
        </p:sp>
        <p:sp>
          <p:nvSpPr>
            <p:cNvPr id="88184" name="Rectangle 120"/>
            <p:cNvSpPr>
              <a:spLocks noChangeArrowheads="1"/>
            </p:cNvSpPr>
            <p:nvPr/>
          </p:nvSpPr>
          <p:spPr bwMode="auto">
            <a:xfrm>
              <a:off x="2232" y="3825"/>
              <a:ext cx="190" cy="383"/>
            </a:xfrm>
            <a:prstGeom prst="rect">
              <a:avLst/>
            </a:prstGeom>
            <a:solidFill>
              <a:srgbClr val="CCFF66"/>
            </a:solidFill>
            <a:ln w="12700">
              <a:solidFill>
                <a:schemeClr val="tx1"/>
              </a:solidFill>
              <a:miter lim="800000"/>
            </a:ln>
            <a:effectLst/>
          </p:spPr>
          <p:txBody>
            <a:bodyPr wrap="none" anchor="ctr"/>
            <a:lstStyle/>
            <a:p>
              <a:endParaRPr lang="zh-CN" altLang="en-US"/>
            </a:p>
          </p:txBody>
        </p:sp>
        <p:sp>
          <p:nvSpPr>
            <p:cNvPr id="88185" name="Rectangle 121"/>
            <p:cNvSpPr>
              <a:spLocks noChangeArrowheads="1"/>
            </p:cNvSpPr>
            <p:nvPr/>
          </p:nvSpPr>
          <p:spPr bwMode="auto">
            <a:xfrm>
              <a:off x="2254" y="3850"/>
              <a:ext cx="147" cy="46"/>
            </a:xfrm>
            <a:prstGeom prst="rect">
              <a:avLst/>
            </a:prstGeom>
            <a:solidFill>
              <a:srgbClr val="CCFF66"/>
            </a:solidFill>
            <a:ln w="12700">
              <a:solidFill>
                <a:schemeClr val="tx1"/>
              </a:solidFill>
              <a:miter lim="800000"/>
            </a:ln>
            <a:effectLst/>
          </p:spPr>
          <p:txBody>
            <a:bodyPr wrap="none" anchor="ctr"/>
            <a:lstStyle/>
            <a:p>
              <a:endParaRPr lang="zh-CN" altLang="en-US"/>
            </a:p>
          </p:txBody>
        </p:sp>
        <p:sp>
          <p:nvSpPr>
            <p:cNvPr id="88186" name="Oval 122"/>
            <p:cNvSpPr>
              <a:spLocks noChangeArrowheads="1"/>
            </p:cNvSpPr>
            <p:nvPr/>
          </p:nvSpPr>
          <p:spPr bwMode="auto">
            <a:xfrm>
              <a:off x="2245" y="4191"/>
              <a:ext cx="8" cy="8"/>
            </a:xfrm>
            <a:prstGeom prst="ellipse">
              <a:avLst/>
            </a:prstGeom>
            <a:solidFill>
              <a:srgbClr val="CCFF66"/>
            </a:solidFill>
            <a:ln w="12700">
              <a:solidFill>
                <a:schemeClr val="tx1"/>
              </a:solidFill>
              <a:round/>
            </a:ln>
            <a:effectLst/>
          </p:spPr>
          <p:txBody>
            <a:bodyPr wrap="none" anchor="ctr"/>
            <a:lstStyle/>
            <a:p>
              <a:endParaRPr lang="zh-CN" altLang="en-US"/>
            </a:p>
          </p:txBody>
        </p:sp>
        <p:sp>
          <p:nvSpPr>
            <p:cNvPr id="88187" name="Line 123"/>
            <p:cNvSpPr>
              <a:spLocks noChangeShapeType="1"/>
            </p:cNvSpPr>
            <p:nvPr/>
          </p:nvSpPr>
          <p:spPr bwMode="auto">
            <a:xfrm>
              <a:off x="2229" y="4161"/>
              <a:ext cx="196"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88" name="Line 124"/>
            <p:cNvSpPr>
              <a:spLocks noChangeShapeType="1"/>
            </p:cNvSpPr>
            <p:nvPr/>
          </p:nvSpPr>
          <p:spPr bwMode="auto">
            <a:xfrm>
              <a:off x="2229" y="3975"/>
              <a:ext cx="196"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89" name="Line 125"/>
            <p:cNvSpPr>
              <a:spLocks noChangeShapeType="1"/>
            </p:cNvSpPr>
            <p:nvPr/>
          </p:nvSpPr>
          <p:spPr bwMode="auto">
            <a:xfrm>
              <a:off x="2292" y="3937"/>
              <a:ext cx="71"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90" name="Rectangle 126"/>
            <p:cNvSpPr>
              <a:spLocks noChangeArrowheads="1"/>
            </p:cNvSpPr>
            <p:nvPr/>
          </p:nvSpPr>
          <p:spPr bwMode="auto">
            <a:xfrm>
              <a:off x="2326" y="3931"/>
              <a:ext cx="8" cy="15"/>
            </a:xfrm>
            <a:prstGeom prst="rect">
              <a:avLst/>
            </a:prstGeom>
            <a:solidFill>
              <a:srgbClr val="CCFF66"/>
            </a:solidFill>
            <a:ln w="12700">
              <a:solidFill>
                <a:schemeClr val="tx1"/>
              </a:solidFill>
              <a:miter lim="800000"/>
            </a:ln>
            <a:effectLst/>
          </p:spPr>
          <p:txBody>
            <a:bodyPr wrap="none" anchor="ctr"/>
            <a:lstStyle/>
            <a:p>
              <a:endParaRPr lang="zh-CN" altLang="en-US"/>
            </a:p>
          </p:txBody>
        </p:sp>
        <p:sp>
          <p:nvSpPr>
            <p:cNvPr id="88191" name="Rectangle 127"/>
            <p:cNvSpPr>
              <a:spLocks noChangeArrowheads="1"/>
            </p:cNvSpPr>
            <p:nvPr/>
          </p:nvSpPr>
          <p:spPr bwMode="auto">
            <a:xfrm>
              <a:off x="2203" y="4222"/>
              <a:ext cx="249" cy="16"/>
            </a:xfrm>
            <a:prstGeom prst="rect">
              <a:avLst/>
            </a:prstGeom>
            <a:solidFill>
              <a:srgbClr val="CCFF66"/>
            </a:solidFill>
            <a:ln w="12700">
              <a:solidFill>
                <a:schemeClr val="tx1"/>
              </a:solidFill>
              <a:miter lim="800000"/>
            </a:ln>
            <a:effectLst/>
          </p:spPr>
          <p:txBody>
            <a:bodyPr wrap="none" anchor="ctr"/>
            <a:lstStyle/>
            <a:p>
              <a:endParaRPr lang="zh-CN" altLang="en-US"/>
            </a:p>
          </p:txBody>
        </p:sp>
      </p:grpSp>
      <p:grpSp>
        <p:nvGrpSpPr>
          <p:cNvPr id="15" name="Group 128"/>
          <p:cNvGrpSpPr/>
          <p:nvPr/>
        </p:nvGrpSpPr>
        <p:grpSpPr bwMode="auto">
          <a:xfrm>
            <a:off x="2582863" y="5597525"/>
            <a:ext cx="306387" cy="568325"/>
            <a:chOff x="1627" y="3526"/>
            <a:chExt cx="193" cy="358"/>
          </a:xfrm>
        </p:grpSpPr>
        <p:sp>
          <p:nvSpPr>
            <p:cNvPr id="88193" name="Rectangle 129"/>
            <p:cNvSpPr>
              <a:spLocks noChangeArrowheads="1"/>
            </p:cNvSpPr>
            <p:nvPr/>
          </p:nvSpPr>
          <p:spPr bwMode="auto">
            <a:xfrm>
              <a:off x="1643" y="3526"/>
              <a:ext cx="161" cy="339"/>
            </a:xfrm>
            <a:prstGeom prst="rect">
              <a:avLst/>
            </a:prstGeom>
            <a:solidFill>
              <a:srgbClr val="9966FF"/>
            </a:solidFill>
            <a:ln w="12700">
              <a:solidFill>
                <a:schemeClr val="tx1"/>
              </a:solidFill>
              <a:miter lim="800000"/>
            </a:ln>
            <a:effectLst/>
          </p:spPr>
          <p:txBody>
            <a:bodyPr wrap="none" anchor="ctr"/>
            <a:lstStyle/>
            <a:p>
              <a:endParaRPr lang="zh-CN" altLang="en-US"/>
            </a:p>
          </p:txBody>
        </p:sp>
        <p:sp>
          <p:nvSpPr>
            <p:cNvPr id="88194" name="Rectangle 130"/>
            <p:cNvSpPr>
              <a:spLocks noChangeArrowheads="1"/>
            </p:cNvSpPr>
            <p:nvPr/>
          </p:nvSpPr>
          <p:spPr bwMode="auto">
            <a:xfrm>
              <a:off x="1650" y="3535"/>
              <a:ext cx="147" cy="324"/>
            </a:xfrm>
            <a:prstGeom prst="rect">
              <a:avLst/>
            </a:prstGeom>
            <a:solidFill>
              <a:srgbClr val="9966FF"/>
            </a:solidFill>
            <a:ln w="12700">
              <a:solidFill>
                <a:schemeClr val="tx1"/>
              </a:solidFill>
              <a:miter lim="800000"/>
            </a:ln>
            <a:effectLst/>
          </p:spPr>
          <p:txBody>
            <a:bodyPr wrap="none" anchor="ctr"/>
            <a:lstStyle/>
            <a:p>
              <a:endParaRPr lang="zh-CN" altLang="en-US"/>
            </a:p>
          </p:txBody>
        </p:sp>
        <p:sp>
          <p:nvSpPr>
            <p:cNvPr id="88195" name="Rectangle 131"/>
            <p:cNvSpPr>
              <a:spLocks noChangeArrowheads="1"/>
            </p:cNvSpPr>
            <p:nvPr/>
          </p:nvSpPr>
          <p:spPr bwMode="auto">
            <a:xfrm>
              <a:off x="1667" y="3557"/>
              <a:ext cx="113" cy="37"/>
            </a:xfrm>
            <a:prstGeom prst="rect">
              <a:avLst/>
            </a:prstGeom>
            <a:solidFill>
              <a:srgbClr val="9966FF"/>
            </a:solidFill>
            <a:ln w="12700">
              <a:solidFill>
                <a:schemeClr val="tx1"/>
              </a:solidFill>
              <a:miter lim="800000"/>
            </a:ln>
            <a:effectLst/>
          </p:spPr>
          <p:txBody>
            <a:bodyPr wrap="none" anchor="ctr"/>
            <a:lstStyle/>
            <a:p>
              <a:endParaRPr lang="zh-CN" altLang="en-US"/>
            </a:p>
          </p:txBody>
        </p:sp>
        <p:sp>
          <p:nvSpPr>
            <p:cNvPr id="88196" name="Oval 132"/>
            <p:cNvSpPr>
              <a:spLocks noChangeArrowheads="1"/>
            </p:cNvSpPr>
            <p:nvPr/>
          </p:nvSpPr>
          <p:spPr bwMode="auto">
            <a:xfrm>
              <a:off x="1660" y="3845"/>
              <a:ext cx="8" cy="8"/>
            </a:xfrm>
            <a:prstGeom prst="ellipse">
              <a:avLst/>
            </a:prstGeom>
            <a:solidFill>
              <a:srgbClr val="9966FF"/>
            </a:solidFill>
            <a:ln w="12700">
              <a:solidFill>
                <a:schemeClr val="tx1"/>
              </a:solidFill>
              <a:round/>
            </a:ln>
            <a:effectLst/>
          </p:spPr>
          <p:txBody>
            <a:bodyPr wrap="none" anchor="ctr"/>
            <a:lstStyle/>
            <a:p>
              <a:endParaRPr lang="zh-CN" altLang="en-US"/>
            </a:p>
          </p:txBody>
        </p:sp>
        <p:sp>
          <p:nvSpPr>
            <p:cNvPr id="88197" name="Line 133"/>
            <p:cNvSpPr>
              <a:spLocks noChangeShapeType="1"/>
            </p:cNvSpPr>
            <p:nvPr/>
          </p:nvSpPr>
          <p:spPr bwMode="auto">
            <a:xfrm>
              <a:off x="1646" y="3819"/>
              <a:ext cx="154"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98" name="Line 134"/>
            <p:cNvSpPr>
              <a:spLocks noChangeShapeType="1"/>
            </p:cNvSpPr>
            <p:nvPr/>
          </p:nvSpPr>
          <p:spPr bwMode="auto">
            <a:xfrm>
              <a:off x="1646" y="3662"/>
              <a:ext cx="154"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99" name="Line 135"/>
            <p:cNvSpPr>
              <a:spLocks noChangeShapeType="1"/>
            </p:cNvSpPr>
            <p:nvPr/>
          </p:nvSpPr>
          <p:spPr bwMode="auto">
            <a:xfrm>
              <a:off x="1696" y="3630"/>
              <a:ext cx="55"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200" name="Rectangle 136"/>
            <p:cNvSpPr>
              <a:spLocks noChangeArrowheads="1"/>
            </p:cNvSpPr>
            <p:nvPr/>
          </p:nvSpPr>
          <p:spPr bwMode="auto">
            <a:xfrm>
              <a:off x="1723" y="3625"/>
              <a:ext cx="8" cy="12"/>
            </a:xfrm>
            <a:prstGeom prst="rect">
              <a:avLst/>
            </a:prstGeom>
            <a:solidFill>
              <a:srgbClr val="9966FF"/>
            </a:solidFill>
            <a:ln w="12700">
              <a:solidFill>
                <a:schemeClr val="tx1"/>
              </a:solidFill>
              <a:miter lim="800000"/>
            </a:ln>
            <a:effectLst/>
          </p:spPr>
          <p:txBody>
            <a:bodyPr wrap="none" anchor="ctr"/>
            <a:lstStyle/>
            <a:p>
              <a:endParaRPr lang="zh-CN" altLang="en-US"/>
            </a:p>
          </p:txBody>
        </p:sp>
        <p:sp>
          <p:nvSpPr>
            <p:cNvPr id="88201" name="Rectangle 137"/>
            <p:cNvSpPr>
              <a:spLocks noChangeArrowheads="1"/>
            </p:cNvSpPr>
            <p:nvPr/>
          </p:nvSpPr>
          <p:spPr bwMode="auto">
            <a:xfrm>
              <a:off x="1627" y="3872"/>
              <a:ext cx="193" cy="12"/>
            </a:xfrm>
            <a:prstGeom prst="rect">
              <a:avLst/>
            </a:prstGeom>
            <a:solidFill>
              <a:srgbClr val="9966FF"/>
            </a:solidFill>
            <a:ln w="12700">
              <a:solidFill>
                <a:schemeClr val="tx1"/>
              </a:solidFill>
              <a:miter lim="800000"/>
            </a:ln>
            <a:effectLst/>
          </p:spPr>
          <p:txBody>
            <a:bodyPr wrap="none" anchor="ctr"/>
            <a:lstStyle/>
            <a:p>
              <a:endParaRPr lang="zh-CN" altLang="en-US"/>
            </a:p>
          </p:txBody>
        </p:sp>
      </p:grpSp>
      <p:sp>
        <p:nvSpPr>
          <p:cNvPr id="88202" name="Line 138"/>
          <p:cNvSpPr>
            <a:spLocks noChangeShapeType="1"/>
          </p:cNvSpPr>
          <p:nvPr/>
        </p:nvSpPr>
        <p:spPr bwMode="auto">
          <a:xfrm flipH="1">
            <a:off x="2895600" y="5334000"/>
            <a:ext cx="762000" cy="381000"/>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203" name="Line 139"/>
          <p:cNvSpPr>
            <a:spLocks noChangeShapeType="1"/>
          </p:cNvSpPr>
          <p:nvPr/>
        </p:nvSpPr>
        <p:spPr bwMode="auto">
          <a:xfrm flipH="1">
            <a:off x="3733800" y="5334000"/>
            <a:ext cx="152400" cy="685800"/>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204" name="Line 140"/>
          <p:cNvSpPr>
            <a:spLocks noChangeShapeType="1"/>
          </p:cNvSpPr>
          <p:nvPr/>
        </p:nvSpPr>
        <p:spPr bwMode="auto">
          <a:xfrm>
            <a:off x="4191000" y="5334000"/>
            <a:ext cx="533400" cy="533400"/>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205" name="Line 141"/>
          <p:cNvSpPr>
            <a:spLocks noChangeShapeType="1"/>
          </p:cNvSpPr>
          <p:nvPr/>
        </p:nvSpPr>
        <p:spPr bwMode="auto">
          <a:xfrm flipV="1">
            <a:off x="3711575" y="2592388"/>
            <a:ext cx="5068888" cy="7937"/>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06" name="Line 142"/>
          <p:cNvSpPr>
            <a:spLocks noChangeShapeType="1"/>
          </p:cNvSpPr>
          <p:nvPr/>
        </p:nvSpPr>
        <p:spPr bwMode="auto">
          <a:xfrm>
            <a:off x="4618038" y="2425700"/>
            <a:ext cx="0" cy="166688"/>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07" name="Line 143"/>
          <p:cNvSpPr>
            <a:spLocks noChangeShapeType="1"/>
          </p:cNvSpPr>
          <p:nvPr/>
        </p:nvSpPr>
        <p:spPr bwMode="auto">
          <a:xfrm>
            <a:off x="6577013" y="2406650"/>
            <a:ext cx="0" cy="185738"/>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08" name="Line 144"/>
          <p:cNvSpPr>
            <a:spLocks noChangeShapeType="1"/>
          </p:cNvSpPr>
          <p:nvPr/>
        </p:nvSpPr>
        <p:spPr bwMode="auto">
          <a:xfrm>
            <a:off x="7231063" y="2384425"/>
            <a:ext cx="0" cy="185738"/>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09" name="Line 145"/>
          <p:cNvSpPr>
            <a:spLocks noChangeShapeType="1"/>
          </p:cNvSpPr>
          <p:nvPr/>
        </p:nvSpPr>
        <p:spPr bwMode="auto">
          <a:xfrm>
            <a:off x="3957638" y="2482850"/>
            <a:ext cx="4762" cy="1079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grpSp>
        <p:nvGrpSpPr>
          <p:cNvPr id="16" name="Group 146"/>
          <p:cNvGrpSpPr/>
          <p:nvPr/>
        </p:nvGrpSpPr>
        <p:grpSpPr bwMode="auto">
          <a:xfrm>
            <a:off x="6969125" y="2017713"/>
            <a:ext cx="500063" cy="422275"/>
            <a:chOff x="4390" y="1271"/>
            <a:chExt cx="315" cy="266"/>
          </a:xfrm>
        </p:grpSpPr>
        <p:sp>
          <p:nvSpPr>
            <p:cNvPr id="88211" name="Rectangle 147"/>
            <p:cNvSpPr>
              <a:spLocks noChangeArrowheads="1"/>
            </p:cNvSpPr>
            <p:nvPr/>
          </p:nvSpPr>
          <p:spPr bwMode="auto">
            <a:xfrm>
              <a:off x="4447" y="1271"/>
              <a:ext cx="201" cy="15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12" name="Rectangle 148"/>
            <p:cNvSpPr>
              <a:spLocks noChangeArrowheads="1"/>
            </p:cNvSpPr>
            <p:nvPr/>
          </p:nvSpPr>
          <p:spPr bwMode="auto">
            <a:xfrm>
              <a:off x="4458" y="1284"/>
              <a:ext cx="178" cy="13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13" name="Rectangle 149"/>
            <p:cNvSpPr>
              <a:spLocks noChangeArrowheads="1"/>
            </p:cNvSpPr>
            <p:nvPr/>
          </p:nvSpPr>
          <p:spPr bwMode="auto">
            <a:xfrm>
              <a:off x="4414" y="1441"/>
              <a:ext cx="266"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14" name="Rectangle 150"/>
            <p:cNvSpPr>
              <a:spLocks noChangeArrowheads="1"/>
            </p:cNvSpPr>
            <p:nvPr/>
          </p:nvSpPr>
          <p:spPr bwMode="auto">
            <a:xfrm>
              <a:off x="4590" y="1467"/>
              <a:ext cx="66"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15" name="Rectangle 151"/>
            <p:cNvSpPr>
              <a:spLocks noChangeArrowheads="1"/>
            </p:cNvSpPr>
            <p:nvPr/>
          </p:nvSpPr>
          <p:spPr bwMode="auto">
            <a:xfrm>
              <a:off x="4624" y="1462"/>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16" name="Freeform 152"/>
            <p:cNvSpPr/>
            <p:nvPr/>
          </p:nvSpPr>
          <p:spPr bwMode="auto">
            <a:xfrm>
              <a:off x="4390" y="1505"/>
              <a:ext cx="315" cy="32"/>
            </a:xfrm>
            <a:custGeom>
              <a:avLst/>
              <a:gdLst/>
              <a:ahLst/>
              <a:cxnLst>
                <a:cxn ang="0">
                  <a:pos x="33" y="0"/>
                </a:cxn>
                <a:cxn ang="0">
                  <a:pos x="0" y="31"/>
                </a:cxn>
                <a:cxn ang="0">
                  <a:pos x="314" y="31"/>
                </a:cxn>
                <a:cxn ang="0">
                  <a:pos x="281" y="0"/>
                </a:cxn>
                <a:cxn ang="0">
                  <a:pos x="33" y="0"/>
                </a:cxn>
              </a:cxnLst>
              <a:rect l="0" t="0" r="r" b="b"/>
              <a:pathLst>
                <a:path w="315" h="32">
                  <a:moveTo>
                    <a:pt x="33" y="0"/>
                  </a:moveTo>
                  <a:lnTo>
                    <a:pt x="0" y="31"/>
                  </a:lnTo>
                  <a:lnTo>
                    <a:pt x="314" y="31"/>
                  </a:lnTo>
                  <a:lnTo>
                    <a:pt x="281"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17" name="Group 153"/>
          <p:cNvGrpSpPr/>
          <p:nvPr/>
        </p:nvGrpSpPr>
        <p:grpSpPr bwMode="auto">
          <a:xfrm>
            <a:off x="6299200" y="2017713"/>
            <a:ext cx="501650" cy="422275"/>
            <a:chOff x="3968" y="1271"/>
            <a:chExt cx="316" cy="266"/>
          </a:xfrm>
        </p:grpSpPr>
        <p:sp>
          <p:nvSpPr>
            <p:cNvPr id="88218" name="Rectangle 154"/>
            <p:cNvSpPr>
              <a:spLocks noChangeArrowheads="1"/>
            </p:cNvSpPr>
            <p:nvPr/>
          </p:nvSpPr>
          <p:spPr bwMode="auto">
            <a:xfrm>
              <a:off x="4024" y="1271"/>
              <a:ext cx="202" cy="15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19" name="Rectangle 155"/>
            <p:cNvSpPr>
              <a:spLocks noChangeArrowheads="1"/>
            </p:cNvSpPr>
            <p:nvPr/>
          </p:nvSpPr>
          <p:spPr bwMode="auto">
            <a:xfrm>
              <a:off x="4036" y="1284"/>
              <a:ext cx="178" cy="13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20" name="Rectangle 156"/>
            <p:cNvSpPr>
              <a:spLocks noChangeArrowheads="1"/>
            </p:cNvSpPr>
            <p:nvPr/>
          </p:nvSpPr>
          <p:spPr bwMode="auto">
            <a:xfrm>
              <a:off x="3991" y="1441"/>
              <a:ext cx="267"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21" name="Rectangle 157"/>
            <p:cNvSpPr>
              <a:spLocks noChangeArrowheads="1"/>
            </p:cNvSpPr>
            <p:nvPr/>
          </p:nvSpPr>
          <p:spPr bwMode="auto">
            <a:xfrm>
              <a:off x="4168" y="1467"/>
              <a:ext cx="66"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22" name="Rectangle 158"/>
            <p:cNvSpPr>
              <a:spLocks noChangeArrowheads="1"/>
            </p:cNvSpPr>
            <p:nvPr/>
          </p:nvSpPr>
          <p:spPr bwMode="auto">
            <a:xfrm>
              <a:off x="4202" y="1462"/>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23" name="Freeform 159"/>
            <p:cNvSpPr/>
            <p:nvPr/>
          </p:nvSpPr>
          <p:spPr bwMode="auto">
            <a:xfrm>
              <a:off x="3968" y="1505"/>
              <a:ext cx="316" cy="32"/>
            </a:xfrm>
            <a:custGeom>
              <a:avLst/>
              <a:gdLst/>
              <a:ahLst/>
              <a:cxnLst>
                <a:cxn ang="0">
                  <a:pos x="33" y="0"/>
                </a:cxn>
                <a:cxn ang="0">
                  <a:pos x="0" y="31"/>
                </a:cxn>
                <a:cxn ang="0">
                  <a:pos x="315" y="31"/>
                </a:cxn>
                <a:cxn ang="0">
                  <a:pos x="282" y="0"/>
                </a:cxn>
                <a:cxn ang="0">
                  <a:pos x="33" y="0"/>
                </a:cxn>
              </a:cxnLst>
              <a:rect l="0" t="0" r="r" b="b"/>
              <a:pathLst>
                <a:path w="316" h="32">
                  <a:moveTo>
                    <a:pt x="33" y="0"/>
                  </a:moveTo>
                  <a:lnTo>
                    <a:pt x="0" y="31"/>
                  </a:lnTo>
                  <a:lnTo>
                    <a:pt x="315" y="31"/>
                  </a:lnTo>
                  <a:lnTo>
                    <a:pt x="282"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18" name="Group 160"/>
          <p:cNvGrpSpPr/>
          <p:nvPr/>
        </p:nvGrpSpPr>
        <p:grpSpPr bwMode="auto">
          <a:xfrm>
            <a:off x="4319588" y="2017713"/>
            <a:ext cx="501650" cy="422275"/>
            <a:chOff x="2721" y="1271"/>
            <a:chExt cx="316" cy="266"/>
          </a:xfrm>
        </p:grpSpPr>
        <p:sp>
          <p:nvSpPr>
            <p:cNvPr id="88225" name="Rectangle 161"/>
            <p:cNvSpPr>
              <a:spLocks noChangeArrowheads="1"/>
            </p:cNvSpPr>
            <p:nvPr/>
          </p:nvSpPr>
          <p:spPr bwMode="auto">
            <a:xfrm>
              <a:off x="2779" y="1271"/>
              <a:ext cx="201" cy="15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26" name="Rectangle 162"/>
            <p:cNvSpPr>
              <a:spLocks noChangeArrowheads="1"/>
            </p:cNvSpPr>
            <p:nvPr/>
          </p:nvSpPr>
          <p:spPr bwMode="auto">
            <a:xfrm>
              <a:off x="2791" y="1284"/>
              <a:ext cx="177" cy="13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27" name="Rectangle 163"/>
            <p:cNvSpPr>
              <a:spLocks noChangeArrowheads="1"/>
            </p:cNvSpPr>
            <p:nvPr/>
          </p:nvSpPr>
          <p:spPr bwMode="auto">
            <a:xfrm>
              <a:off x="2746" y="1441"/>
              <a:ext cx="266"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28" name="Rectangle 164"/>
            <p:cNvSpPr>
              <a:spLocks noChangeArrowheads="1"/>
            </p:cNvSpPr>
            <p:nvPr/>
          </p:nvSpPr>
          <p:spPr bwMode="auto">
            <a:xfrm>
              <a:off x="2923" y="1467"/>
              <a:ext cx="65"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29" name="Rectangle 165"/>
            <p:cNvSpPr>
              <a:spLocks noChangeArrowheads="1"/>
            </p:cNvSpPr>
            <p:nvPr/>
          </p:nvSpPr>
          <p:spPr bwMode="auto">
            <a:xfrm>
              <a:off x="2956" y="1462"/>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30" name="Freeform 166"/>
            <p:cNvSpPr/>
            <p:nvPr/>
          </p:nvSpPr>
          <p:spPr bwMode="auto">
            <a:xfrm>
              <a:off x="2721" y="1505"/>
              <a:ext cx="316" cy="32"/>
            </a:xfrm>
            <a:custGeom>
              <a:avLst/>
              <a:gdLst/>
              <a:ahLst/>
              <a:cxnLst>
                <a:cxn ang="0">
                  <a:pos x="33" y="0"/>
                </a:cxn>
                <a:cxn ang="0">
                  <a:pos x="0" y="31"/>
                </a:cxn>
                <a:cxn ang="0">
                  <a:pos x="315" y="31"/>
                </a:cxn>
                <a:cxn ang="0">
                  <a:pos x="282" y="0"/>
                </a:cxn>
                <a:cxn ang="0">
                  <a:pos x="33" y="0"/>
                </a:cxn>
              </a:cxnLst>
              <a:rect l="0" t="0" r="r" b="b"/>
              <a:pathLst>
                <a:path w="316" h="32">
                  <a:moveTo>
                    <a:pt x="33" y="0"/>
                  </a:moveTo>
                  <a:lnTo>
                    <a:pt x="0" y="31"/>
                  </a:lnTo>
                  <a:lnTo>
                    <a:pt x="315" y="31"/>
                  </a:lnTo>
                  <a:lnTo>
                    <a:pt x="282"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19" name="Group 167"/>
          <p:cNvGrpSpPr/>
          <p:nvPr/>
        </p:nvGrpSpPr>
        <p:grpSpPr bwMode="auto">
          <a:xfrm>
            <a:off x="3725863" y="1690688"/>
            <a:ext cx="444500" cy="766762"/>
            <a:chOff x="2347" y="1065"/>
            <a:chExt cx="280" cy="483"/>
          </a:xfrm>
        </p:grpSpPr>
        <p:sp>
          <p:nvSpPr>
            <p:cNvPr id="88232" name="Rectangle 168"/>
            <p:cNvSpPr>
              <a:spLocks noChangeArrowheads="1"/>
            </p:cNvSpPr>
            <p:nvPr/>
          </p:nvSpPr>
          <p:spPr bwMode="auto">
            <a:xfrm>
              <a:off x="2369" y="1065"/>
              <a:ext cx="236" cy="458"/>
            </a:xfrm>
            <a:prstGeom prst="rect">
              <a:avLst/>
            </a:prstGeom>
            <a:solidFill>
              <a:srgbClr val="FFCC99"/>
            </a:solidFill>
            <a:ln w="12700">
              <a:solidFill>
                <a:schemeClr val="tx1"/>
              </a:solidFill>
              <a:miter lim="800000"/>
            </a:ln>
            <a:effectLst/>
          </p:spPr>
          <p:txBody>
            <a:bodyPr wrap="none" anchor="ctr"/>
            <a:lstStyle/>
            <a:p>
              <a:endParaRPr lang="zh-CN" altLang="en-US"/>
            </a:p>
          </p:txBody>
        </p:sp>
        <p:sp>
          <p:nvSpPr>
            <p:cNvPr id="88233" name="Rectangle 169"/>
            <p:cNvSpPr>
              <a:spLocks noChangeArrowheads="1"/>
            </p:cNvSpPr>
            <p:nvPr/>
          </p:nvSpPr>
          <p:spPr bwMode="auto">
            <a:xfrm>
              <a:off x="2380" y="1079"/>
              <a:ext cx="214" cy="433"/>
            </a:xfrm>
            <a:prstGeom prst="rect">
              <a:avLst/>
            </a:prstGeom>
            <a:solidFill>
              <a:srgbClr val="FFCC99"/>
            </a:solidFill>
            <a:ln w="12700">
              <a:solidFill>
                <a:schemeClr val="tx1"/>
              </a:solidFill>
              <a:miter lim="800000"/>
            </a:ln>
            <a:effectLst/>
          </p:spPr>
          <p:txBody>
            <a:bodyPr wrap="none" anchor="ctr"/>
            <a:lstStyle/>
            <a:p>
              <a:endParaRPr lang="zh-CN" altLang="en-US"/>
            </a:p>
          </p:txBody>
        </p:sp>
        <p:sp>
          <p:nvSpPr>
            <p:cNvPr id="88234" name="Rectangle 170"/>
            <p:cNvSpPr>
              <a:spLocks noChangeArrowheads="1"/>
            </p:cNvSpPr>
            <p:nvPr/>
          </p:nvSpPr>
          <p:spPr bwMode="auto">
            <a:xfrm>
              <a:off x="2404" y="1106"/>
              <a:ext cx="166" cy="55"/>
            </a:xfrm>
            <a:prstGeom prst="rect">
              <a:avLst/>
            </a:prstGeom>
            <a:solidFill>
              <a:srgbClr val="FFCC99"/>
            </a:solidFill>
            <a:ln w="12700">
              <a:solidFill>
                <a:schemeClr val="tx1"/>
              </a:solidFill>
              <a:miter lim="800000"/>
            </a:ln>
            <a:effectLst/>
          </p:spPr>
          <p:txBody>
            <a:bodyPr wrap="none" anchor="ctr"/>
            <a:lstStyle/>
            <a:p>
              <a:endParaRPr lang="zh-CN" altLang="en-US"/>
            </a:p>
          </p:txBody>
        </p:sp>
        <p:sp>
          <p:nvSpPr>
            <p:cNvPr id="88235" name="Oval 171"/>
            <p:cNvSpPr>
              <a:spLocks noChangeArrowheads="1"/>
            </p:cNvSpPr>
            <p:nvPr/>
          </p:nvSpPr>
          <p:spPr bwMode="auto">
            <a:xfrm>
              <a:off x="2393" y="1493"/>
              <a:ext cx="10" cy="8"/>
            </a:xfrm>
            <a:prstGeom prst="ellipse">
              <a:avLst/>
            </a:prstGeom>
            <a:solidFill>
              <a:srgbClr val="FFCC99"/>
            </a:solidFill>
            <a:ln w="12700">
              <a:solidFill>
                <a:schemeClr val="tx1"/>
              </a:solidFill>
              <a:round/>
            </a:ln>
            <a:effectLst/>
          </p:spPr>
          <p:txBody>
            <a:bodyPr wrap="none" anchor="ctr"/>
            <a:lstStyle/>
            <a:p>
              <a:endParaRPr lang="zh-CN" altLang="en-US"/>
            </a:p>
          </p:txBody>
        </p:sp>
        <p:sp>
          <p:nvSpPr>
            <p:cNvPr id="88236" name="Line 172"/>
            <p:cNvSpPr>
              <a:spLocks noChangeShapeType="1"/>
            </p:cNvSpPr>
            <p:nvPr/>
          </p:nvSpPr>
          <p:spPr bwMode="auto">
            <a:xfrm>
              <a:off x="2377" y="1460"/>
              <a:ext cx="220"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237" name="Line 173"/>
            <p:cNvSpPr>
              <a:spLocks noChangeShapeType="1"/>
            </p:cNvSpPr>
            <p:nvPr/>
          </p:nvSpPr>
          <p:spPr bwMode="auto">
            <a:xfrm>
              <a:off x="2377" y="1250"/>
              <a:ext cx="220"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238" name="Line 174"/>
            <p:cNvSpPr>
              <a:spLocks noChangeShapeType="1"/>
            </p:cNvSpPr>
            <p:nvPr/>
          </p:nvSpPr>
          <p:spPr bwMode="auto">
            <a:xfrm>
              <a:off x="2448" y="1206"/>
              <a:ext cx="78"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239" name="Rectangle 175"/>
            <p:cNvSpPr>
              <a:spLocks noChangeArrowheads="1"/>
            </p:cNvSpPr>
            <p:nvPr/>
          </p:nvSpPr>
          <p:spPr bwMode="auto">
            <a:xfrm>
              <a:off x="2484" y="1199"/>
              <a:ext cx="8" cy="17"/>
            </a:xfrm>
            <a:prstGeom prst="rect">
              <a:avLst/>
            </a:prstGeom>
            <a:solidFill>
              <a:srgbClr val="FFCC99"/>
            </a:solidFill>
            <a:ln w="12700">
              <a:solidFill>
                <a:schemeClr val="tx1"/>
              </a:solidFill>
              <a:miter lim="800000"/>
            </a:ln>
            <a:effectLst/>
          </p:spPr>
          <p:txBody>
            <a:bodyPr wrap="none" anchor="ctr"/>
            <a:lstStyle/>
            <a:p>
              <a:endParaRPr lang="zh-CN" altLang="en-US"/>
            </a:p>
          </p:txBody>
        </p:sp>
        <p:sp>
          <p:nvSpPr>
            <p:cNvPr id="88240" name="Rectangle 176"/>
            <p:cNvSpPr>
              <a:spLocks noChangeArrowheads="1"/>
            </p:cNvSpPr>
            <p:nvPr/>
          </p:nvSpPr>
          <p:spPr bwMode="auto">
            <a:xfrm>
              <a:off x="2347" y="1529"/>
              <a:ext cx="280" cy="19"/>
            </a:xfrm>
            <a:prstGeom prst="rect">
              <a:avLst/>
            </a:prstGeom>
            <a:solidFill>
              <a:srgbClr val="FFCC99"/>
            </a:solidFill>
            <a:ln w="12700">
              <a:solidFill>
                <a:schemeClr val="tx1"/>
              </a:solidFill>
              <a:miter lim="800000"/>
            </a:ln>
            <a:effectLst/>
          </p:spPr>
          <p:txBody>
            <a:bodyPr wrap="none" anchor="ctr"/>
            <a:lstStyle/>
            <a:p>
              <a:endParaRPr lang="zh-CN" altLang="en-US"/>
            </a:p>
          </p:txBody>
        </p:sp>
      </p:grpSp>
      <p:grpSp>
        <p:nvGrpSpPr>
          <p:cNvPr id="20" name="Group 177"/>
          <p:cNvGrpSpPr/>
          <p:nvPr/>
        </p:nvGrpSpPr>
        <p:grpSpPr bwMode="auto">
          <a:xfrm>
            <a:off x="5691188" y="2036763"/>
            <a:ext cx="501650" cy="422275"/>
            <a:chOff x="3585" y="1283"/>
            <a:chExt cx="316" cy="266"/>
          </a:xfrm>
        </p:grpSpPr>
        <p:sp>
          <p:nvSpPr>
            <p:cNvPr id="88242" name="Rectangle 178"/>
            <p:cNvSpPr>
              <a:spLocks noChangeArrowheads="1"/>
            </p:cNvSpPr>
            <p:nvPr/>
          </p:nvSpPr>
          <p:spPr bwMode="auto">
            <a:xfrm>
              <a:off x="3643" y="1283"/>
              <a:ext cx="201" cy="15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43" name="Rectangle 179"/>
            <p:cNvSpPr>
              <a:spLocks noChangeArrowheads="1"/>
            </p:cNvSpPr>
            <p:nvPr/>
          </p:nvSpPr>
          <p:spPr bwMode="auto">
            <a:xfrm>
              <a:off x="3655" y="1296"/>
              <a:ext cx="177" cy="13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44" name="Rectangle 180"/>
            <p:cNvSpPr>
              <a:spLocks noChangeArrowheads="1"/>
            </p:cNvSpPr>
            <p:nvPr/>
          </p:nvSpPr>
          <p:spPr bwMode="auto">
            <a:xfrm>
              <a:off x="3610" y="1453"/>
              <a:ext cx="266"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45" name="Rectangle 181"/>
            <p:cNvSpPr>
              <a:spLocks noChangeArrowheads="1"/>
            </p:cNvSpPr>
            <p:nvPr/>
          </p:nvSpPr>
          <p:spPr bwMode="auto">
            <a:xfrm>
              <a:off x="3787" y="1479"/>
              <a:ext cx="65"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46" name="Rectangle 182"/>
            <p:cNvSpPr>
              <a:spLocks noChangeArrowheads="1"/>
            </p:cNvSpPr>
            <p:nvPr/>
          </p:nvSpPr>
          <p:spPr bwMode="auto">
            <a:xfrm>
              <a:off x="3820" y="1474"/>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47" name="Freeform 183"/>
            <p:cNvSpPr/>
            <p:nvPr/>
          </p:nvSpPr>
          <p:spPr bwMode="auto">
            <a:xfrm>
              <a:off x="3585" y="1517"/>
              <a:ext cx="316" cy="32"/>
            </a:xfrm>
            <a:custGeom>
              <a:avLst/>
              <a:gdLst/>
              <a:ahLst/>
              <a:cxnLst>
                <a:cxn ang="0">
                  <a:pos x="33" y="0"/>
                </a:cxn>
                <a:cxn ang="0">
                  <a:pos x="0" y="31"/>
                </a:cxn>
                <a:cxn ang="0">
                  <a:pos x="315" y="31"/>
                </a:cxn>
                <a:cxn ang="0">
                  <a:pos x="282" y="0"/>
                </a:cxn>
                <a:cxn ang="0">
                  <a:pos x="33" y="0"/>
                </a:cxn>
              </a:cxnLst>
              <a:rect l="0" t="0" r="r" b="b"/>
              <a:pathLst>
                <a:path w="316" h="32">
                  <a:moveTo>
                    <a:pt x="33" y="0"/>
                  </a:moveTo>
                  <a:lnTo>
                    <a:pt x="0" y="31"/>
                  </a:lnTo>
                  <a:lnTo>
                    <a:pt x="315" y="31"/>
                  </a:lnTo>
                  <a:lnTo>
                    <a:pt x="282"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sp>
        <p:nvSpPr>
          <p:cNvPr id="88248" name="Line 184"/>
          <p:cNvSpPr>
            <a:spLocks noChangeShapeType="1"/>
          </p:cNvSpPr>
          <p:nvPr/>
        </p:nvSpPr>
        <p:spPr bwMode="auto">
          <a:xfrm>
            <a:off x="7842250" y="2400300"/>
            <a:ext cx="0" cy="185738"/>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49" name="Line 185"/>
          <p:cNvSpPr>
            <a:spLocks noChangeShapeType="1"/>
          </p:cNvSpPr>
          <p:nvPr/>
        </p:nvSpPr>
        <p:spPr bwMode="auto">
          <a:xfrm>
            <a:off x="8562975" y="2400300"/>
            <a:ext cx="0" cy="185738"/>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grpSp>
        <p:nvGrpSpPr>
          <p:cNvPr id="21" name="Group 186"/>
          <p:cNvGrpSpPr/>
          <p:nvPr/>
        </p:nvGrpSpPr>
        <p:grpSpPr bwMode="auto">
          <a:xfrm>
            <a:off x="8301038" y="2033588"/>
            <a:ext cx="500062" cy="422275"/>
            <a:chOff x="5229" y="1281"/>
            <a:chExt cx="315" cy="266"/>
          </a:xfrm>
        </p:grpSpPr>
        <p:sp>
          <p:nvSpPr>
            <p:cNvPr id="88251" name="Rectangle 187"/>
            <p:cNvSpPr>
              <a:spLocks noChangeArrowheads="1"/>
            </p:cNvSpPr>
            <p:nvPr/>
          </p:nvSpPr>
          <p:spPr bwMode="auto">
            <a:xfrm>
              <a:off x="5286" y="1281"/>
              <a:ext cx="201" cy="15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52" name="Rectangle 188"/>
            <p:cNvSpPr>
              <a:spLocks noChangeArrowheads="1"/>
            </p:cNvSpPr>
            <p:nvPr/>
          </p:nvSpPr>
          <p:spPr bwMode="auto">
            <a:xfrm>
              <a:off x="5297" y="1294"/>
              <a:ext cx="178" cy="13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53" name="Rectangle 189"/>
            <p:cNvSpPr>
              <a:spLocks noChangeArrowheads="1"/>
            </p:cNvSpPr>
            <p:nvPr/>
          </p:nvSpPr>
          <p:spPr bwMode="auto">
            <a:xfrm>
              <a:off x="5253" y="1451"/>
              <a:ext cx="266"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54" name="Rectangle 190"/>
            <p:cNvSpPr>
              <a:spLocks noChangeArrowheads="1"/>
            </p:cNvSpPr>
            <p:nvPr/>
          </p:nvSpPr>
          <p:spPr bwMode="auto">
            <a:xfrm>
              <a:off x="5429" y="1477"/>
              <a:ext cx="66"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55" name="Rectangle 191"/>
            <p:cNvSpPr>
              <a:spLocks noChangeArrowheads="1"/>
            </p:cNvSpPr>
            <p:nvPr/>
          </p:nvSpPr>
          <p:spPr bwMode="auto">
            <a:xfrm>
              <a:off x="5463" y="1472"/>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56" name="Freeform 192"/>
            <p:cNvSpPr/>
            <p:nvPr/>
          </p:nvSpPr>
          <p:spPr bwMode="auto">
            <a:xfrm>
              <a:off x="5229" y="1515"/>
              <a:ext cx="315" cy="32"/>
            </a:xfrm>
            <a:custGeom>
              <a:avLst/>
              <a:gdLst/>
              <a:ahLst/>
              <a:cxnLst>
                <a:cxn ang="0">
                  <a:pos x="33" y="0"/>
                </a:cxn>
                <a:cxn ang="0">
                  <a:pos x="0" y="31"/>
                </a:cxn>
                <a:cxn ang="0">
                  <a:pos x="314" y="31"/>
                </a:cxn>
                <a:cxn ang="0">
                  <a:pos x="281" y="0"/>
                </a:cxn>
                <a:cxn ang="0">
                  <a:pos x="33" y="0"/>
                </a:cxn>
              </a:cxnLst>
              <a:rect l="0" t="0" r="r" b="b"/>
              <a:pathLst>
                <a:path w="315" h="32">
                  <a:moveTo>
                    <a:pt x="33" y="0"/>
                  </a:moveTo>
                  <a:lnTo>
                    <a:pt x="0" y="31"/>
                  </a:lnTo>
                  <a:lnTo>
                    <a:pt x="314" y="31"/>
                  </a:lnTo>
                  <a:lnTo>
                    <a:pt x="281"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sp>
        <p:nvSpPr>
          <p:cNvPr id="88257" name="Line 193"/>
          <p:cNvSpPr>
            <a:spLocks noChangeShapeType="1"/>
          </p:cNvSpPr>
          <p:nvPr/>
        </p:nvSpPr>
        <p:spPr bwMode="auto">
          <a:xfrm>
            <a:off x="5257800" y="2438400"/>
            <a:ext cx="0" cy="152400"/>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258" name="Line 194"/>
          <p:cNvSpPr>
            <a:spLocks noChangeShapeType="1"/>
          </p:cNvSpPr>
          <p:nvPr/>
        </p:nvSpPr>
        <p:spPr bwMode="auto">
          <a:xfrm>
            <a:off x="5943600" y="2438400"/>
            <a:ext cx="0" cy="152400"/>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259" name="Line 195"/>
          <p:cNvSpPr>
            <a:spLocks noChangeShapeType="1"/>
          </p:cNvSpPr>
          <p:nvPr/>
        </p:nvSpPr>
        <p:spPr bwMode="auto">
          <a:xfrm flipV="1">
            <a:off x="2317750" y="1978025"/>
            <a:ext cx="242888" cy="269875"/>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60" name="Line 196"/>
          <p:cNvSpPr>
            <a:spLocks noChangeShapeType="1"/>
          </p:cNvSpPr>
          <p:nvPr/>
        </p:nvSpPr>
        <p:spPr bwMode="auto">
          <a:xfrm flipH="1">
            <a:off x="2032000" y="1600200"/>
            <a:ext cx="95250" cy="4762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61" name="Line 197"/>
          <p:cNvSpPr>
            <a:spLocks noChangeShapeType="1"/>
          </p:cNvSpPr>
          <p:nvPr/>
        </p:nvSpPr>
        <p:spPr bwMode="auto">
          <a:xfrm>
            <a:off x="911225" y="2300288"/>
            <a:ext cx="276225" cy="1206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62" name="Line 198"/>
          <p:cNvSpPr>
            <a:spLocks noChangeShapeType="1"/>
          </p:cNvSpPr>
          <p:nvPr/>
        </p:nvSpPr>
        <p:spPr bwMode="auto">
          <a:xfrm flipV="1">
            <a:off x="684213" y="2852738"/>
            <a:ext cx="431800" cy="47625"/>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63" name="Line 199"/>
          <p:cNvSpPr>
            <a:spLocks noChangeShapeType="1"/>
          </p:cNvSpPr>
          <p:nvPr/>
        </p:nvSpPr>
        <p:spPr bwMode="auto">
          <a:xfrm flipV="1">
            <a:off x="488950" y="3284538"/>
            <a:ext cx="769938" cy="220662"/>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64" name="Line 200"/>
          <p:cNvSpPr>
            <a:spLocks noChangeShapeType="1"/>
          </p:cNvSpPr>
          <p:nvPr/>
        </p:nvSpPr>
        <p:spPr bwMode="auto">
          <a:xfrm>
            <a:off x="1230313" y="1962150"/>
            <a:ext cx="268287" cy="1714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grpSp>
        <p:nvGrpSpPr>
          <p:cNvPr id="22" name="Group 201"/>
          <p:cNvGrpSpPr/>
          <p:nvPr/>
        </p:nvGrpSpPr>
        <p:grpSpPr bwMode="auto">
          <a:xfrm>
            <a:off x="250825" y="2636838"/>
            <a:ext cx="500063" cy="423862"/>
            <a:chOff x="339" y="1659"/>
            <a:chExt cx="315" cy="267"/>
          </a:xfrm>
        </p:grpSpPr>
        <p:sp>
          <p:nvSpPr>
            <p:cNvPr id="88266" name="Rectangle 202"/>
            <p:cNvSpPr>
              <a:spLocks noChangeArrowheads="1"/>
            </p:cNvSpPr>
            <p:nvPr/>
          </p:nvSpPr>
          <p:spPr bwMode="auto">
            <a:xfrm>
              <a:off x="397" y="1659"/>
              <a:ext cx="200" cy="157"/>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67" name="Rectangle 203"/>
            <p:cNvSpPr>
              <a:spLocks noChangeArrowheads="1"/>
            </p:cNvSpPr>
            <p:nvPr/>
          </p:nvSpPr>
          <p:spPr bwMode="auto">
            <a:xfrm>
              <a:off x="408" y="1672"/>
              <a:ext cx="177" cy="134"/>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68" name="Rectangle 204"/>
            <p:cNvSpPr>
              <a:spLocks noChangeArrowheads="1"/>
            </p:cNvSpPr>
            <p:nvPr/>
          </p:nvSpPr>
          <p:spPr bwMode="auto">
            <a:xfrm>
              <a:off x="364" y="1829"/>
              <a:ext cx="265"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69" name="Rectangle 205"/>
            <p:cNvSpPr>
              <a:spLocks noChangeArrowheads="1"/>
            </p:cNvSpPr>
            <p:nvPr/>
          </p:nvSpPr>
          <p:spPr bwMode="auto">
            <a:xfrm>
              <a:off x="540" y="1854"/>
              <a:ext cx="65"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70" name="Rectangle 206"/>
            <p:cNvSpPr>
              <a:spLocks noChangeArrowheads="1"/>
            </p:cNvSpPr>
            <p:nvPr/>
          </p:nvSpPr>
          <p:spPr bwMode="auto">
            <a:xfrm>
              <a:off x="574" y="1850"/>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71" name="Freeform 207"/>
            <p:cNvSpPr/>
            <p:nvPr/>
          </p:nvSpPr>
          <p:spPr bwMode="auto">
            <a:xfrm>
              <a:off x="339" y="1893"/>
              <a:ext cx="315" cy="33"/>
            </a:xfrm>
            <a:custGeom>
              <a:avLst/>
              <a:gdLst/>
              <a:ahLst/>
              <a:cxnLst>
                <a:cxn ang="0">
                  <a:pos x="33" y="0"/>
                </a:cxn>
                <a:cxn ang="0">
                  <a:pos x="0" y="32"/>
                </a:cxn>
                <a:cxn ang="0">
                  <a:pos x="314" y="32"/>
                </a:cxn>
                <a:cxn ang="0">
                  <a:pos x="281" y="0"/>
                </a:cxn>
                <a:cxn ang="0">
                  <a:pos x="33" y="0"/>
                </a:cxn>
              </a:cxnLst>
              <a:rect l="0" t="0" r="r" b="b"/>
              <a:pathLst>
                <a:path w="315" h="33">
                  <a:moveTo>
                    <a:pt x="33" y="0"/>
                  </a:moveTo>
                  <a:lnTo>
                    <a:pt x="0" y="32"/>
                  </a:lnTo>
                  <a:lnTo>
                    <a:pt x="314" y="32"/>
                  </a:lnTo>
                  <a:lnTo>
                    <a:pt x="281"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23" name="Group 208"/>
          <p:cNvGrpSpPr/>
          <p:nvPr/>
        </p:nvGrpSpPr>
        <p:grpSpPr bwMode="auto">
          <a:xfrm>
            <a:off x="1908175" y="1341438"/>
            <a:ext cx="511175" cy="368300"/>
            <a:chOff x="1199" y="853"/>
            <a:chExt cx="322" cy="232"/>
          </a:xfrm>
        </p:grpSpPr>
        <p:sp>
          <p:nvSpPr>
            <p:cNvPr id="88273" name="Rectangle 209"/>
            <p:cNvSpPr>
              <a:spLocks noChangeArrowheads="1"/>
            </p:cNvSpPr>
            <p:nvPr/>
          </p:nvSpPr>
          <p:spPr bwMode="auto">
            <a:xfrm>
              <a:off x="1258" y="853"/>
              <a:ext cx="204" cy="136"/>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74" name="Rectangle 210"/>
            <p:cNvSpPr>
              <a:spLocks noChangeArrowheads="1"/>
            </p:cNvSpPr>
            <p:nvPr/>
          </p:nvSpPr>
          <p:spPr bwMode="auto">
            <a:xfrm>
              <a:off x="1270" y="864"/>
              <a:ext cx="181" cy="116"/>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75" name="Rectangle 211"/>
            <p:cNvSpPr>
              <a:spLocks noChangeArrowheads="1"/>
            </p:cNvSpPr>
            <p:nvPr/>
          </p:nvSpPr>
          <p:spPr bwMode="auto">
            <a:xfrm>
              <a:off x="1224" y="1001"/>
              <a:ext cx="272" cy="4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76" name="Rectangle 212"/>
            <p:cNvSpPr>
              <a:spLocks noChangeArrowheads="1"/>
            </p:cNvSpPr>
            <p:nvPr/>
          </p:nvSpPr>
          <p:spPr bwMode="auto">
            <a:xfrm>
              <a:off x="1404" y="1022"/>
              <a:ext cx="66"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77" name="Rectangle 213"/>
            <p:cNvSpPr>
              <a:spLocks noChangeArrowheads="1"/>
            </p:cNvSpPr>
            <p:nvPr/>
          </p:nvSpPr>
          <p:spPr bwMode="auto">
            <a:xfrm>
              <a:off x="1437" y="1018"/>
              <a:ext cx="9"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78" name="Freeform 214"/>
            <p:cNvSpPr/>
            <p:nvPr/>
          </p:nvSpPr>
          <p:spPr bwMode="auto">
            <a:xfrm>
              <a:off x="1199" y="1056"/>
              <a:ext cx="322" cy="29"/>
            </a:xfrm>
            <a:custGeom>
              <a:avLst/>
              <a:gdLst/>
              <a:ahLst/>
              <a:cxnLst>
                <a:cxn ang="0">
                  <a:pos x="33" y="0"/>
                </a:cxn>
                <a:cxn ang="0">
                  <a:pos x="0" y="28"/>
                </a:cxn>
                <a:cxn ang="0">
                  <a:pos x="321" y="28"/>
                </a:cxn>
                <a:cxn ang="0">
                  <a:pos x="287" y="0"/>
                </a:cxn>
                <a:cxn ang="0">
                  <a:pos x="33" y="0"/>
                </a:cxn>
              </a:cxnLst>
              <a:rect l="0" t="0" r="r" b="b"/>
              <a:pathLst>
                <a:path w="322" h="29">
                  <a:moveTo>
                    <a:pt x="33" y="0"/>
                  </a:moveTo>
                  <a:lnTo>
                    <a:pt x="0" y="28"/>
                  </a:lnTo>
                  <a:lnTo>
                    <a:pt x="321" y="28"/>
                  </a:lnTo>
                  <a:lnTo>
                    <a:pt x="287"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24" name="Group 215"/>
          <p:cNvGrpSpPr/>
          <p:nvPr/>
        </p:nvGrpSpPr>
        <p:grpSpPr bwMode="auto">
          <a:xfrm>
            <a:off x="166688" y="3263900"/>
            <a:ext cx="377825" cy="650875"/>
            <a:chOff x="105" y="2056"/>
            <a:chExt cx="238" cy="410"/>
          </a:xfrm>
        </p:grpSpPr>
        <p:sp>
          <p:nvSpPr>
            <p:cNvPr id="88280" name="Rectangle 216"/>
            <p:cNvSpPr>
              <a:spLocks noChangeArrowheads="1"/>
            </p:cNvSpPr>
            <p:nvPr/>
          </p:nvSpPr>
          <p:spPr bwMode="auto">
            <a:xfrm>
              <a:off x="123" y="2056"/>
              <a:ext cx="201" cy="389"/>
            </a:xfrm>
            <a:prstGeom prst="rect">
              <a:avLst/>
            </a:prstGeom>
            <a:solidFill>
              <a:schemeClr val="folHlink"/>
            </a:solidFill>
            <a:ln w="12700">
              <a:solidFill>
                <a:schemeClr val="tx1"/>
              </a:solidFill>
              <a:miter lim="800000"/>
            </a:ln>
            <a:effectLst/>
          </p:spPr>
          <p:txBody>
            <a:bodyPr wrap="none" anchor="ctr"/>
            <a:lstStyle/>
            <a:p>
              <a:endParaRPr lang="zh-CN" altLang="en-US"/>
            </a:p>
          </p:txBody>
        </p:sp>
        <p:sp>
          <p:nvSpPr>
            <p:cNvPr id="88281" name="Rectangle 217"/>
            <p:cNvSpPr>
              <a:spLocks noChangeArrowheads="1"/>
            </p:cNvSpPr>
            <p:nvPr/>
          </p:nvSpPr>
          <p:spPr bwMode="auto">
            <a:xfrm>
              <a:off x="133" y="2067"/>
              <a:ext cx="181" cy="369"/>
            </a:xfrm>
            <a:prstGeom prst="rect">
              <a:avLst/>
            </a:prstGeom>
            <a:solidFill>
              <a:schemeClr val="folHlink"/>
            </a:solidFill>
            <a:ln w="12700">
              <a:solidFill>
                <a:schemeClr val="tx1"/>
              </a:solidFill>
              <a:miter lim="800000"/>
            </a:ln>
            <a:effectLst/>
          </p:spPr>
          <p:txBody>
            <a:bodyPr wrap="none" anchor="ctr"/>
            <a:lstStyle/>
            <a:p>
              <a:endParaRPr lang="zh-CN" altLang="en-US"/>
            </a:p>
          </p:txBody>
        </p:sp>
        <p:sp>
          <p:nvSpPr>
            <p:cNvPr id="88282" name="Rectangle 218"/>
            <p:cNvSpPr>
              <a:spLocks noChangeArrowheads="1"/>
            </p:cNvSpPr>
            <p:nvPr/>
          </p:nvSpPr>
          <p:spPr bwMode="auto">
            <a:xfrm>
              <a:off x="154" y="2091"/>
              <a:ext cx="140" cy="44"/>
            </a:xfrm>
            <a:prstGeom prst="rect">
              <a:avLst/>
            </a:prstGeom>
            <a:solidFill>
              <a:schemeClr val="folHlink"/>
            </a:solidFill>
            <a:ln w="12700">
              <a:solidFill>
                <a:schemeClr val="tx1"/>
              </a:solidFill>
              <a:miter lim="800000"/>
            </a:ln>
            <a:effectLst/>
          </p:spPr>
          <p:txBody>
            <a:bodyPr wrap="none" anchor="ctr"/>
            <a:lstStyle/>
            <a:p>
              <a:endParaRPr lang="zh-CN" altLang="en-US"/>
            </a:p>
          </p:txBody>
        </p:sp>
        <p:sp>
          <p:nvSpPr>
            <p:cNvPr id="88283" name="Oval 219"/>
            <p:cNvSpPr>
              <a:spLocks noChangeArrowheads="1"/>
            </p:cNvSpPr>
            <p:nvPr/>
          </p:nvSpPr>
          <p:spPr bwMode="auto">
            <a:xfrm>
              <a:off x="145" y="2420"/>
              <a:ext cx="8" cy="8"/>
            </a:xfrm>
            <a:prstGeom prst="ellipse">
              <a:avLst/>
            </a:prstGeom>
            <a:solidFill>
              <a:schemeClr val="folHlink"/>
            </a:solidFill>
            <a:ln w="12700">
              <a:solidFill>
                <a:schemeClr val="tx1"/>
              </a:solidFill>
              <a:round/>
            </a:ln>
            <a:effectLst/>
          </p:spPr>
          <p:txBody>
            <a:bodyPr wrap="none" anchor="ctr"/>
            <a:lstStyle/>
            <a:p>
              <a:endParaRPr lang="zh-CN" altLang="en-US"/>
            </a:p>
          </p:txBody>
        </p:sp>
        <p:sp>
          <p:nvSpPr>
            <p:cNvPr id="88284" name="Line 220"/>
            <p:cNvSpPr>
              <a:spLocks noChangeShapeType="1"/>
            </p:cNvSpPr>
            <p:nvPr/>
          </p:nvSpPr>
          <p:spPr bwMode="auto">
            <a:xfrm>
              <a:off x="130" y="2391"/>
              <a:ext cx="188"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285" name="Line 221"/>
            <p:cNvSpPr>
              <a:spLocks noChangeShapeType="1"/>
            </p:cNvSpPr>
            <p:nvPr/>
          </p:nvSpPr>
          <p:spPr bwMode="auto">
            <a:xfrm>
              <a:off x="130" y="2212"/>
              <a:ext cx="188"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286" name="Line 222"/>
            <p:cNvSpPr>
              <a:spLocks noChangeShapeType="1"/>
            </p:cNvSpPr>
            <p:nvPr/>
          </p:nvSpPr>
          <p:spPr bwMode="auto">
            <a:xfrm>
              <a:off x="190" y="2175"/>
              <a:ext cx="68"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287" name="Rectangle 223"/>
            <p:cNvSpPr>
              <a:spLocks noChangeArrowheads="1"/>
            </p:cNvSpPr>
            <p:nvPr/>
          </p:nvSpPr>
          <p:spPr bwMode="auto">
            <a:xfrm>
              <a:off x="223" y="2169"/>
              <a:ext cx="8" cy="14"/>
            </a:xfrm>
            <a:prstGeom prst="rect">
              <a:avLst/>
            </a:prstGeom>
            <a:solidFill>
              <a:schemeClr val="folHlink"/>
            </a:solidFill>
            <a:ln w="12700">
              <a:solidFill>
                <a:schemeClr val="tx1"/>
              </a:solidFill>
              <a:miter lim="800000"/>
            </a:ln>
            <a:effectLst/>
          </p:spPr>
          <p:txBody>
            <a:bodyPr wrap="none" anchor="ctr"/>
            <a:lstStyle/>
            <a:p>
              <a:endParaRPr lang="zh-CN" altLang="en-US"/>
            </a:p>
          </p:txBody>
        </p:sp>
        <p:sp>
          <p:nvSpPr>
            <p:cNvPr id="88288" name="Rectangle 224"/>
            <p:cNvSpPr>
              <a:spLocks noChangeArrowheads="1"/>
            </p:cNvSpPr>
            <p:nvPr/>
          </p:nvSpPr>
          <p:spPr bwMode="auto">
            <a:xfrm>
              <a:off x="105" y="2450"/>
              <a:ext cx="238" cy="16"/>
            </a:xfrm>
            <a:prstGeom prst="rect">
              <a:avLst/>
            </a:prstGeom>
            <a:solidFill>
              <a:schemeClr val="folHlink"/>
            </a:solidFill>
            <a:ln w="12700">
              <a:solidFill>
                <a:schemeClr val="tx1"/>
              </a:solidFill>
              <a:miter lim="800000"/>
            </a:ln>
            <a:effectLst/>
          </p:spPr>
          <p:txBody>
            <a:bodyPr wrap="none" anchor="ctr"/>
            <a:lstStyle/>
            <a:p>
              <a:endParaRPr lang="zh-CN" altLang="en-US"/>
            </a:p>
          </p:txBody>
        </p:sp>
      </p:grpSp>
      <p:grpSp>
        <p:nvGrpSpPr>
          <p:cNvPr id="25" name="Group 225"/>
          <p:cNvGrpSpPr/>
          <p:nvPr/>
        </p:nvGrpSpPr>
        <p:grpSpPr bwMode="auto">
          <a:xfrm>
            <a:off x="900113" y="1538288"/>
            <a:ext cx="500062" cy="423862"/>
            <a:chOff x="567" y="969"/>
            <a:chExt cx="315" cy="267"/>
          </a:xfrm>
        </p:grpSpPr>
        <p:sp>
          <p:nvSpPr>
            <p:cNvPr id="88290" name="Rectangle 226"/>
            <p:cNvSpPr>
              <a:spLocks noChangeArrowheads="1"/>
            </p:cNvSpPr>
            <p:nvPr/>
          </p:nvSpPr>
          <p:spPr bwMode="auto">
            <a:xfrm>
              <a:off x="624" y="969"/>
              <a:ext cx="202" cy="15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91" name="Rectangle 227"/>
            <p:cNvSpPr>
              <a:spLocks noChangeArrowheads="1"/>
            </p:cNvSpPr>
            <p:nvPr/>
          </p:nvSpPr>
          <p:spPr bwMode="auto">
            <a:xfrm>
              <a:off x="636" y="982"/>
              <a:ext cx="178" cy="136"/>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92" name="Rectangle 228"/>
            <p:cNvSpPr>
              <a:spLocks noChangeArrowheads="1"/>
            </p:cNvSpPr>
            <p:nvPr/>
          </p:nvSpPr>
          <p:spPr bwMode="auto">
            <a:xfrm>
              <a:off x="591" y="1140"/>
              <a:ext cx="266" cy="51"/>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93" name="Rectangle 229"/>
            <p:cNvSpPr>
              <a:spLocks noChangeArrowheads="1"/>
            </p:cNvSpPr>
            <p:nvPr/>
          </p:nvSpPr>
          <p:spPr bwMode="auto">
            <a:xfrm>
              <a:off x="768" y="1163"/>
              <a:ext cx="64"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94" name="Rectangle 230"/>
            <p:cNvSpPr>
              <a:spLocks noChangeArrowheads="1"/>
            </p:cNvSpPr>
            <p:nvPr/>
          </p:nvSpPr>
          <p:spPr bwMode="auto">
            <a:xfrm>
              <a:off x="802" y="1158"/>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95" name="Freeform 231"/>
            <p:cNvSpPr/>
            <p:nvPr/>
          </p:nvSpPr>
          <p:spPr bwMode="auto">
            <a:xfrm>
              <a:off x="567" y="1203"/>
              <a:ext cx="315" cy="33"/>
            </a:xfrm>
            <a:custGeom>
              <a:avLst/>
              <a:gdLst/>
              <a:ahLst/>
              <a:cxnLst>
                <a:cxn ang="0">
                  <a:pos x="33" y="0"/>
                </a:cxn>
                <a:cxn ang="0">
                  <a:pos x="0" y="32"/>
                </a:cxn>
                <a:cxn ang="0">
                  <a:pos x="314" y="32"/>
                </a:cxn>
                <a:cxn ang="0">
                  <a:pos x="281" y="0"/>
                </a:cxn>
                <a:cxn ang="0">
                  <a:pos x="33" y="0"/>
                </a:cxn>
              </a:cxnLst>
              <a:rect l="0" t="0" r="r" b="b"/>
              <a:pathLst>
                <a:path w="315" h="33">
                  <a:moveTo>
                    <a:pt x="33" y="0"/>
                  </a:moveTo>
                  <a:lnTo>
                    <a:pt x="0" y="32"/>
                  </a:lnTo>
                  <a:lnTo>
                    <a:pt x="314" y="32"/>
                  </a:lnTo>
                  <a:lnTo>
                    <a:pt x="281"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sp>
        <p:nvSpPr>
          <p:cNvPr id="88296" name="Line 232"/>
          <p:cNvSpPr>
            <a:spLocks noChangeShapeType="1"/>
          </p:cNvSpPr>
          <p:nvPr/>
        </p:nvSpPr>
        <p:spPr bwMode="auto">
          <a:xfrm>
            <a:off x="1536700" y="1504950"/>
            <a:ext cx="209550" cy="49530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97" name="Oval 233"/>
          <p:cNvSpPr>
            <a:spLocks noChangeArrowheads="1"/>
          </p:cNvSpPr>
          <p:nvPr/>
        </p:nvSpPr>
        <p:spPr bwMode="auto">
          <a:xfrm>
            <a:off x="1116013" y="2060575"/>
            <a:ext cx="1541462" cy="1524000"/>
          </a:xfrm>
          <a:prstGeom prst="ellipse">
            <a:avLst/>
          </a:prstGeom>
          <a:solidFill>
            <a:schemeClr val="bg1">
              <a:alpha val="0"/>
            </a:schemeClr>
          </a:solidFill>
          <a:ln w="25400">
            <a:solidFill>
              <a:srgbClr val="FAFD00"/>
            </a:solidFill>
            <a:round/>
          </a:ln>
          <a:effectLst/>
        </p:spPr>
        <p:txBody>
          <a:bodyPr wrap="none" anchor="ctr"/>
          <a:lstStyle/>
          <a:p>
            <a:endParaRPr lang="zh-CN" altLang="en-US"/>
          </a:p>
        </p:txBody>
      </p:sp>
      <p:grpSp>
        <p:nvGrpSpPr>
          <p:cNvPr id="26" name="Group 234"/>
          <p:cNvGrpSpPr/>
          <p:nvPr/>
        </p:nvGrpSpPr>
        <p:grpSpPr bwMode="auto">
          <a:xfrm>
            <a:off x="1360488" y="1331913"/>
            <a:ext cx="503237" cy="423862"/>
            <a:chOff x="857" y="839"/>
            <a:chExt cx="317" cy="267"/>
          </a:xfrm>
        </p:grpSpPr>
        <p:sp>
          <p:nvSpPr>
            <p:cNvPr id="88299" name="Rectangle 235"/>
            <p:cNvSpPr>
              <a:spLocks noChangeArrowheads="1"/>
            </p:cNvSpPr>
            <p:nvPr/>
          </p:nvSpPr>
          <p:spPr bwMode="auto">
            <a:xfrm>
              <a:off x="915" y="839"/>
              <a:ext cx="199" cy="157"/>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300" name="Rectangle 236"/>
            <p:cNvSpPr>
              <a:spLocks noChangeArrowheads="1"/>
            </p:cNvSpPr>
            <p:nvPr/>
          </p:nvSpPr>
          <p:spPr bwMode="auto">
            <a:xfrm>
              <a:off x="926" y="853"/>
              <a:ext cx="177" cy="134"/>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301" name="Rectangle 237"/>
            <p:cNvSpPr>
              <a:spLocks noChangeArrowheads="1"/>
            </p:cNvSpPr>
            <p:nvPr/>
          </p:nvSpPr>
          <p:spPr bwMode="auto">
            <a:xfrm>
              <a:off x="881" y="1009"/>
              <a:ext cx="266"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302" name="Rectangle 238"/>
            <p:cNvSpPr>
              <a:spLocks noChangeArrowheads="1"/>
            </p:cNvSpPr>
            <p:nvPr/>
          </p:nvSpPr>
          <p:spPr bwMode="auto">
            <a:xfrm>
              <a:off x="1058" y="1034"/>
              <a:ext cx="65"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303" name="Rectangle 239"/>
            <p:cNvSpPr>
              <a:spLocks noChangeArrowheads="1"/>
            </p:cNvSpPr>
            <p:nvPr/>
          </p:nvSpPr>
          <p:spPr bwMode="auto">
            <a:xfrm>
              <a:off x="1091" y="1029"/>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304" name="Freeform 240"/>
            <p:cNvSpPr/>
            <p:nvPr/>
          </p:nvSpPr>
          <p:spPr bwMode="auto">
            <a:xfrm>
              <a:off x="857" y="1074"/>
              <a:ext cx="317" cy="32"/>
            </a:xfrm>
            <a:custGeom>
              <a:avLst/>
              <a:gdLst/>
              <a:ahLst/>
              <a:cxnLst>
                <a:cxn ang="0">
                  <a:pos x="33" y="0"/>
                </a:cxn>
                <a:cxn ang="0">
                  <a:pos x="0" y="31"/>
                </a:cxn>
                <a:cxn ang="0">
                  <a:pos x="316" y="31"/>
                </a:cxn>
                <a:cxn ang="0">
                  <a:pos x="283" y="0"/>
                </a:cxn>
                <a:cxn ang="0">
                  <a:pos x="33" y="0"/>
                </a:cxn>
              </a:cxnLst>
              <a:rect l="0" t="0" r="r" b="b"/>
              <a:pathLst>
                <a:path w="317" h="32">
                  <a:moveTo>
                    <a:pt x="33" y="0"/>
                  </a:moveTo>
                  <a:lnTo>
                    <a:pt x="0" y="31"/>
                  </a:lnTo>
                  <a:lnTo>
                    <a:pt x="316" y="31"/>
                  </a:lnTo>
                  <a:lnTo>
                    <a:pt x="283"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sp>
        <p:nvSpPr>
          <p:cNvPr id="88305" name="Line 241"/>
          <p:cNvSpPr>
            <a:spLocks noChangeShapeType="1"/>
          </p:cNvSpPr>
          <p:nvPr/>
        </p:nvSpPr>
        <p:spPr bwMode="auto">
          <a:xfrm flipV="1">
            <a:off x="3924300" y="2590800"/>
            <a:ext cx="2628900" cy="2206625"/>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306" name="Line 242"/>
          <p:cNvSpPr>
            <a:spLocks noChangeShapeType="1"/>
          </p:cNvSpPr>
          <p:nvPr/>
        </p:nvSpPr>
        <p:spPr bwMode="auto">
          <a:xfrm flipV="1">
            <a:off x="4427538" y="4267200"/>
            <a:ext cx="2811462" cy="601663"/>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307" name="Line 243"/>
          <p:cNvSpPr>
            <a:spLocks noChangeShapeType="1"/>
          </p:cNvSpPr>
          <p:nvPr/>
        </p:nvSpPr>
        <p:spPr bwMode="auto">
          <a:xfrm>
            <a:off x="4427538" y="5084763"/>
            <a:ext cx="1363662" cy="249237"/>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308" name="Line 244"/>
          <p:cNvSpPr>
            <a:spLocks noChangeShapeType="1"/>
          </p:cNvSpPr>
          <p:nvPr/>
        </p:nvSpPr>
        <p:spPr bwMode="auto">
          <a:xfrm flipH="1" flipV="1">
            <a:off x="2339975" y="3357563"/>
            <a:ext cx="1219200" cy="1447800"/>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graphicFrame>
        <p:nvGraphicFramePr>
          <p:cNvPr id="88309" name="Object 245"/>
          <p:cNvGraphicFramePr/>
          <p:nvPr/>
        </p:nvGraphicFramePr>
        <p:xfrm>
          <a:off x="7467600" y="1806575"/>
          <a:ext cx="838200" cy="631825"/>
        </p:xfrm>
        <a:graphic>
          <a:graphicData uri="http://schemas.openxmlformats.org/presentationml/2006/ole">
            <mc:AlternateContent xmlns:mc="http://schemas.openxmlformats.org/markup-compatibility/2006">
              <mc:Choice xmlns:v="urn:schemas-microsoft-com:vml" Requires="v">
                <p:oleObj name="剪辑" r:id="rId2" imgW="3657600" imgH="2015490" progId="">
                  <p:embed/>
                </p:oleObj>
              </mc:Choice>
              <mc:Fallback>
                <p:oleObj name="剪辑" r:id="rId2" imgW="3657600" imgH="2015490" progId="">
                  <p:embed/>
                  <p:pic>
                    <p:nvPicPr>
                      <p:cNvPr id="88309" name="Object 24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1806575"/>
                        <a:ext cx="8382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88310" name="Object 246"/>
          <p:cNvGraphicFramePr/>
          <p:nvPr/>
        </p:nvGraphicFramePr>
        <p:xfrm>
          <a:off x="4800600" y="1806575"/>
          <a:ext cx="838200" cy="631825"/>
        </p:xfrm>
        <a:graphic>
          <a:graphicData uri="http://schemas.openxmlformats.org/presentationml/2006/ole">
            <mc:AlternateContent xmlns:mc="http://schemas.openxmlformats.org/markup-compatibility/2006">
              <mc:Choice xmlns:v="urn:schemas-microsoft-com:vml" Requires="v">
                <p:oleObj name="剪辑" r:id="rId4" imgW="3657600" imgH="2015490" progId="">
                  <p:embed/>
                </p:oleObj>
              </mc:Choice>
              <mc:Fallback>
                <p:oleObj name="剪辑" r:id="rId4" imgW="3657600" imgH="2015490" progId="">
                  <p:embed/>
                  <p:pic>
                    <p:nvPicPr>
                      <p:cNvPr id="88310" name="Object 2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806575"/>
                        <a:ext cx="8382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88311" name="Object 247"/>
          <p:cNvGraphicFramePr/>
          <p:nvPr/>
        </p:nvGraphicFramePr>
        <p:xfrm>
          <a:off x="1371600" y="4244975"/>
          <a:ext cx="838200" cy="631825"/>
        </p:xfrm>
        <a:graphic>
          <a:graphicData uri="http://schemas.openxmlformats.org/presentationml/2006/ole">
            <mc:AlternateContent xmlns:mc="http://schemas.openxmlformats.org/markup-compatibility/2006">
              <mc:Choice xmlns:v="urn:schemas-microsoft-com:vml" Requires="v">
                <p:oleObj name="剪辑" r:id="rId5" imgW="3657600" imgH="2015490" progId="">
                  <p:embed/>
                </p:oleObj>
              </mc:Choice>
              <mc:Fallback>
                <p:oleObj name="剪辑" r:id="rId5" imgW="3657600" imgH="2015490" progId="">
                  <p:embed/>
                  <p:pic>
                    <p:nvPicPr>
                      <p:cNvPr id="88311" name="Object 2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244975"/>
                        <a:ext cx="8382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88312" name="Object 248"/>
          <p:cNvGraphicFramePr/>
          <p:nvPr/>
        </p:nvGraphicFramePr>
        <p:xfrm>
          <a:off x="76200" y="1882775"/>
          <a:ext cx="838200" cy="631825"/>
        </p:xfrm>
        <a:graphic>
          <a:graphicData uri="http://schemas.openxmlformats.org/presentationml/2006/ole">
            <mc:AlternateContent xmlns:mc="http://schemas.openxmlformats.org/markup-compatibility/2006">
              <mc:Choice xmlns:v="urn:schemas-microsoft-com:vml" Requires="v">
                <p:oleObj name="剪辑" r:id="rId6" imgW="3657600" imgH="2015490" progId="">
                  <p:embed/>
                </p:oleObj>
              </mc:Choice>
              <mc:Fallback>
                <p:oleObj name="剪辑" r:id="rId6" imgW="3657600" imgH="2015490" progId="">
                  <p:embed/>
                  <p:pic>
                    <p:nvPicPr>
                      <p:cNvPr id="88312" name="Object 24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882775"/>
                        <a:ext cx="8382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88313" name="Object 249"/>
          <p:cNvGraphicFramePr/>
          <p:nvPr/>
        </p:nvGraphicFramePr>
        <p:xfrm>
          <a:off x="2484438" y="1412875"/>
          <a:ext cx="838200" cy="631825"/>
        </p:xfrm>
        <a:graphic>
          <a:graphicData uri="http://schemas.openxmlformats.org/presentationml/2006/ole">
            <mc:AlternateContent xmlns:mc="http://schemas.openxmlformats.org/markup-compatibility/2006">
              <mc:Choice xmlns:v="urn:schemas-microsoft-com:vml" Requires="v">
                <p:oleObj name="剪辑" r:id="rId7" imgW="3657600" imgH="2015490" progId="">
                  <p:embed/>
                </p:oleObj>
              </mc:Choice>
              <mc:Fallback>
                <p:oleObj name="剪辑" r:id="rId7" imgW="3657600" imgH="2015490" progId="">
                  <p:embed/>
                  <p:pic>
                    <p:nvPicPr>
                      <p:cNvPr id="88313" name="Object 24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1412875"/>
                        <a:ext cx="8382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88314" name="Object 250"/>
          <p:cNvGraphicFramePr/>
          <p:nvPr/>
        </p:nvGraphicFramePr>
        <p:xfrm>
          <a:off x="5486400" y="3482975"/>
          <a:ext cx="838200" cy="631825"/>
        </p:xfrm>
        <a:graphic>
          <a:graphicData uri="http://schemas.openxmlformats.org/presentationml/2006/ole">
            <mc:AlternateContent xmlns:mc="http://schemas.openxmlformats.org/markup-compatibility/2006">
              <mc:Choice xmlns:v="urn:schemas-microsoft-com:vml" Requires="v">
                <p:oleObj name="剪辑" r:id="rId8" imgW="3657600" imgH="2015490" progId="">
                  <p:embed/>
                </p:oleObj>
              </mc:Choice>
              <mc:Fallback>
                <p:oleObj name="剪辑" r:id="rId8" imgW="3657600" imgH="2015490" progId="">
                  <p:embed/>
                  <p:pic>
                    <p:nvPicPr>
                      <p:cNvPr id="88314" name="Object 25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482975"/>
                        <a:ext cx="8382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88315" name="Object 251"/>
          <p:cNvGraphicFramePr/>
          <p:nvPr/>
        </p:nvGraphicFramePr>
        <p:xfrm>
          <a:off x="6858000" y="4549775"/>
          <a:ext cx="838200" cy="631825"/>
        </p:xfrm>
        <a:graphic>
          <a:graphicData uri="http://schemas.openxmlformats.org/presentationml/2006/ole">
            <mc:AlternateContent xmlns:mc="http://schemas.openxmlformats.org/markup-compatibility/2006">
              <mc:Choice xmlns:v="urn:schemas-microsoft-com:vml" Requires="v">
                <p:oleObj name="剪辑" r:id="rId9" imgW="3657600" imgH="2015490" progId="">
                  <p:embed/>
                </p:oleObj>
              </mc:Choice>
              <mc:Fallback>
                <p:oleObj name="剪辑" r:id="rId9" imgW="3657600" imgH="2015490" progId="">
                  <p:embed/>
                  <p:pic>
                    <p:nvPicPr>
                      <p:cNvPr id="88315" name="Object 25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549775"/>
                        <a:ext cx="8382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88316" name="Rectangle 252"/>
          <p:cNvSpPr>
            <a:spLocks noChangeArrowheads="1"/>
          </p:cNvSpPr>
          <p:nvPr/>
        </p:nvSpPr>
        <p:spPr bwMode="auto">
          <a:xfrm>
            <a:off x="250825" y="2924175"/>
            <a:ext cx="8459788" cy="3140075"/>
          </a:xfrm>
          <a:prstGeom prst="rect">
            <a:avLst/>
          </a:prstGeom>
          <a:noFill/>
          <a:ln w="9525">
            <a:noFill/>
            <a:miter lim="800000"/>
          </a:ln>
          <a:effectLst/>
        </p:spPr>
        <p:txBody>
          <a:bodyPr lIns="92075" tIns="46038" rIns="92075" bIns="46038">
            <a:spAutoFit/>
          </a:bodyPr>
          <a:lstStyle/>
          <a:p>
            <a:pPr algn="ctr" eaLnBrk="0" hangingPunct="0"/>
            <a:r>
              <a:rPr kumimoji="1" lang="en-US" altLang="zh-CN" sz="10000">
                <a:solidFill>
                  <a:schemeClr val="accent1"/>
                </a:solidFill>
                <a:effectLst>
                  <a:outerShdw blurRad="38100" dist="38100" dir="2700000" algn="tl">
                    <a:srgbClr val="000000"/>
                  </a:outerShdw>
                </a:effectLst>
                <a:ea typeface="楷体_GB2312" pitchFamily="49" charset="-122"/>
              </a:rPr>
              <a:t>System Testing</a:t>
            </a:r>
          </a:p>
        </p:txBody>
      </p:sp>
      <p:sp>
        <p:nvSpPr>
          <p:cNvPr id="253" name="Rectangle 2"/>
          <p:cNvSpPr>
            <a:spLocks noGrp="1" noChangeArrowheads="1"/>
          </p:cNvSpPr>
          <p:nvPr>
            <p:ph type="title"/>
          </p:nvPr>
        </p:nvSpPr>
        <p:spPr>
          <a:xfrm>
            <a:off x="457200" y="274638"/>
            <a:ext cx="8229600" cy="1143000"/>
          </a:xfrm>
        </p:spPr>
        <p:txBody>
          <a:bodyPr/>
          <a:lstStyle/>
          <a:p>
            <a:r>
              <a:rPr lang="en-US" altLang="zh-CN" dirty="0">
                <a:latin typeface="Arial" panose="020B0604020202020204" pitchFamily="34" charset="0"/>
                <a:ea typeface="宋体" panose="02010600030101010101" pitchFamily="2" charset="-122"/>
              </a:rPr>
              <a:t>System Testing Concepts</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88309"/>
                                        </p:tgtEl>
                                        <p:attrNameLst>
                                          <p:attrName>style.visibility</p:attrName>
                                        </p:attrNameLst>
                                      </p:cBhvr>
                                      <p:to>
                                        <p:strVal val="visible"/>
                                      </p:to>
                                    </p:set>
                                    <p:anim calcmode="lin" valueType="num">
                                      <p:cBhvr additive="base">
                                        <p:cTn id="7" dur="500" fill="hold"/>
                                        <p:tgtEl>
                                          <p:spTgt spid="88309"/>
                                        </p:tgtEl>
                                        <p:attrNameLst>
                                          <p:attrName>ppt_x</p:attrName>
                                        </p:attrNameLst>
                                      </p:cBhvr>
                                      <p:tavLst>
                                        <p:tav tm="0">
                                          <p:val>
                                            <p:strVal val="0-#ppt_w/2"/>
                                          </p:val>
                                        </p:tav>
                                        <p:tav tm="100000">
                                          <p:val>
                                            <p:strVal val="#ppt_x"/>
                                          </p:val>
                                        </p:tav>
                                      </p:tavLst>
                                    </p:anim>
                                    <p:anim calcmode="lin" valueType="num">
                                      <p:cBhvr additive="base">
                                        <p:cTn id="8" dur="500" fill="hold"/>
                                        <p:tgtEl>
                                          <p:spTgt spid="883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8310"/>
                                        </p:tgtEl>
                                        <p:attrNameLst>
                                          <p:attrName>style.visibility</p:attrName>
                                        </p:attrNameLst>
                                      </p:cBhvr>
                                      <p:to>
                                        <p:strVal val="visible"/>
                                      </p:to>
                                    </p:set>
                                    <p:anim calcmode="lin" valueType="num">
                                      <p:cBhvr additive="base">
                                        <p:cTn id="12" dur="500" fill="hold"/>
                                        <p:tgtEl>
                                          <p:spTgt spid="88310"/>
                                        </p:tgtEl>
                                        <p:attrNameLst>
                                          <p:attrName>ppt_x</p:attrName>
                                        </p:attrNameLst>
                                      </p:cBhvr>
                                      <p:tavLst>
                                        <p:tav tm="0">
                                          <p:val>
                                            <p:strVal val="#ppt_x"/>
                                          </p:val>
                                        </p:tav>
                                        <p:tav tm="100000">
                                          <p:val>
                                            <p:strVal val="#ppt_x"/>
                                          </p:val>
                                        </p:tav>
                                      </p:tavLst>
                                    </p:anim>
                                    <p:anim calcmode="lin" valueType="num">
                                      <p:cBhvr additive="base">
                                        <p:cTn id="13" dur="500" fill="hold"/>
                                        <p:tgtEl>
                                          <p:spTgt spid="883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9" presetClass="entr" presetSubtype="0" fill="hold" nodeType="afterEffect">
                                  <p:stCondLst>
                                    <p:cond delay="0"/>
                                  </p:stCondLst>
                                  <p:childTnLst>
                                    <p:set>
                                      <p:cBhvr>
                                        <p:cTn id="16" dur="1" fill="hold">
                                          <p:stCondLst>
                                            <p:cond delay="0"/>
                                          </p:stCondLst>
                                        </p:cTn>
                                        <p:tgtEl>
                                          <p:spTgt spid="88311"/>
                                        </p:tgtEl>
                                        <p:attrNameLst>
                                          <p:attrName>style.visibility</p:attrName>
                                        </p:attrNameLst>
                                      </p:cBhvr>
                                      <p:to>
                                        <p:strVal val="visible"/>
                                      </p:to>
                                    </p:set>
                                    <p:animEffect transition="in" filter="dissolve">
                                      <p:cBhvr>
                                        <p:cTn id="17" dur="500"/>
                                        <p:tgtEl>
                                          <p:spTgt spid="88311"/>
                                        </p:tgtEl>
                                      </p:cBhvr>
                                    </p:animEffect>
                                  </p:childTnLst>
                                </p:cTn>
                              </p:par>
                            </p:childTnLst>
                          </p:cTn>
                        </p:par>
                        <p:par>
                          <p:cTn id="18" fill="hold">
                            <p:stCondLst>
                              <p:cond delay="1500"/>
                            </p:stCondLst>
                            <p:childTnLst>
                              <p:par>
                                <p:cTn id="19" presetID="2" presetClass="entr" presetSubtype="6" fill="hold" nodeType="afterEffect">
                                  <p:stCondLst>
                                    <p:cond delay="0"/>
                                  </p:stCondLst>
                                  <p:childTnLst>
                                    <p:set>
                                      <p:cBhvr>
                                        <p:cTn id="20" dur="1" fill="hold">
                                          <p:stCondLst>
                                            <p:cond delay="0"/>
                                          </p:stCondLst>
                                        </p:cTn>
                                        <p:tgtEl>
                                          <p:spTgt spid="88312"/>
                                        </p:tgtEl>
                                        <p:attrNameLst>
                                          <p:attrName>style.visibility</p:attrName>
                                        </p:attrNameLst>
                                      </p:cBhvr>
                                      <p:to>
                                        <p:strVal val="visible"/>
                                      </p:to>
                                    </p:set>
                                    <p:anim calcmode="lin" valueType="num">
                                      <p:cBhvr additive="base">
                                        <p:cTn id="21" dur="500" fill="hold"/>
                                        <p:tgtEl>
                                          <p:spTgt spid="88312"/>
                                        </p:tgtEl>
                                        <p:attrNameLst>
                                          <p:attrName>ppt_x</p:attrName>
                                        </p:attrNameLst>
                                      </p:cBhvr>
                                      <p:tavLst>
                                        <p:tav tm="0">
                                          <p:val>
                                            <p:strVal val="1+#ppt_w/2"/>
                                          </p:val>
                                        </p:tav>
                                        <p:tav tm="100000">
                                          <p:val>
                                            <p:strVal val="#ppt_x"/>
                                          </p:val>
                                        </p:tav>
                                      </p:tavLst>
                                    </p:anim>
                                    <p:anim calcmode="lin" valueType="num">
                                      <p:cBhvr additive="base">
                                        <p:cTn id="22" dur="500" fill="hold"/>
                                        <p:tgtEl>
                                          <p:spTgt spid="88312"/>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88313"/>
                                        </p:tgtEl>
                                        <p:attrNameLst>
                                          <p:attrName>style.visibility</p:attrName>
                                        </p:attrNameLst>
                                      </p:cBhvr>
                                      <p:to>
                                        <p:strVal val="visible"/>
                                      </p:to>
                                    </p:set>
                                    <p:anim calcmode="lin" valueType="num">
                                      <p:cBhvr additive="base">
                                        <p:cTn id="26" dur="500" fill="hold"/>
                                        <p:tgtEl>
                                          <p:spTgt spid="88313"/>
                                        </p:tgtEl>
                                        <p:attrNameLst>
                                          <p:attrName>ppt_x</p:attrName>
                                        </p:attrNameLst>
                                      </p:cBhvr>
                                      <p:tavLst>
                                        <p:tav tm="0">
                                          <p:val>
                                            <p:strVal val="#ppt_x"/>
                                          </p:val>
                                        </p:tav>
                                        <p:tav tm="100000">
                                          <p:val>
                                            <p:strVal val="#ppt_x"/>
                                          </p:val>
                                        </p:tav>
                                      </p:tavLst>
                                    </p:anim>
                                    <p:anim calcmode="lin" valueType="num">
                                      <p:cBhvr additive="base">
                                        <p:cTn id="27" dur="500" fill="hold"/>
                                        <p:tgtEl>
                                          <p:spTgt spid="88313"/>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9" presetClass="entr" presetSubtype="0" fill="hold" nodeType="afterEffect">
                                  <p:stCondLst>
                                    <p:cond delay="0"/>
                                  </p:stCondLst>
                                  <p:childTnLst>
                                    <p:set>
                                      <p:cBhvr>
                                        <p:cTn id="30" dur="1" fill="hold">
                                          <p:stCondLst>
                                            <p:cond delay="0"/>
                                          </p:stCondLst>
                                        </p:cTn>
                                        <p:tgtEl>
                                          <p:spTgt spid="88314"/>
                                        </p:tgtEl>
                                        <p:attrNameLst>
                                          <p:attrName>style.visibility</p:attrName>
                                        </p:attrNameLst>
                                      </p:cBhvr>
                                      <p:to>
                                        <p:strVal val="visible"/>
                                      </p:to>
                                    </p:set>
                                    <p:animEffect transition="in" filter="dissolve">
                                      <p:cBhvr>
                                        <p:cTn id="31" dur="500"/>
                                        <p:tgtEl>
                                          <p:spTgt spid="88314"/>
                                        </p:tgtEl>
                                      </p:cBhvr>
                                    </p:animEffect>
                                  </p:childTnLst>
                                </p:cTn>
                              </p:par>
                            </p:childTnLst>
                          </p:cTn>
                        </p:par>
                        <p:par>
                          <p:cTn id="32" fill="hold">
                            <p:stCondLst>
                              <p:cond delay="3000"/>
                            </p:stCondLst>
                            <p:childTnLst>
                              <p:par>
                                <p:cTn id="33" presetID="2" presetClass="entr" presetSubtype="9" fill="hold" nodeType="afterEffect">
                                  <p:stCondLst>
                                    <p:cond delay="0"/>
                                  </p:stCondLst>
                                  <p:childTnLst>
                                    <p:set>
                                      <p:cBhvr>
                                        <p:cTn id="34" dur="1" fill="hold">
                                          <p:stCondLst>
                                            <p:cond delay="0"/>
                                          </p:stCondLst>
                                        </p:cTn>
                                        <p:tgtEl>
                                          <p:spTgt spid="88315"/>
                                        </p:tgtEl>
                                        <p:attrNameLst>
                                          <p:attrName>style.visibility</p:attrName>
                                        </p:attrNameLst>
                                      </p:cBhvr>
                                      <p:to>
                                        <p:strVal val="visible"/>
                                      </p:to>
                                    </p:set>
                                    <p:anim calcmode="lin" valueType="num">
                                      <p:cBhvr additive="base">
                                        <p:cTn id="35" dur="500" fill="hold"/>
                                        <p:tgtEl>
                                          <p:spTgt spid="88315"/>
                                        </p:tgtEl>
                                        <p:attrNameLst>
                                          <p:attrName>ppt_x</p:attrName>
                                        </p:attrNameLst>
                                      </p:cBhvr>
                                      <p:tavLst>
                                        <p:tav tm="0">
                                          <p:val>
                                            <p:strVal val="0-#ppt_w/2"/>
                                          </p:val>
                                        </p:tav>
                                        <p:tav tm="100000">
                                          <p:val>
                                            <p:strVal val="#ppt_x"/>
                                          </p:val>
                                        </p:tav>
                                      </p:tavLst>
                                    </p:anim>
                                    <p:anim calcmode="lin" valueType="num">
                                      <p:cBhvr additive="base">
                                        <p:cTn id="36" dur="500" fill="hold"/>
                                        <p:tgtEl>
                                          <p:spTgt spid="88315"/>
                                        </p:tgtEl>
                                        <p:attrNameLst>
                                          <p:attrName>ppt_y</p:attrName>
                                        </p:attrNameLst>
                                      </p:cBhvr>
                                      <p:tavLst>
                                        <p:tav tm="0">
                                          <p:val>
                                            <p:strVal val="0-#ppt_h/2"/>
                                          </p:val>
                                        </p:tav>
                                        <p:tav tm="100000">
                                          <p:val>
                                            <p:strVal val="#ppt_y"/>
                                          </p:val>
                                        </p:tav>
                                      </p:tavLst>
                                    </p:anim>
                                  </p:childTnLst>
                                </p:cTn>
                              </p:par>
                            </p:childTnLst>
                          </p:cTn>
                        </p:par>
                        <p:par>
                          <p:cTn id="37" fill="hold">
                            <p:stCondLst>
                              <p:cond delay="3500"/>
                            </p:stCondLst>
                            <p:childTnLst>
                              <p:par>
                                <p:cTn id="38" presetID="1" presetClass="entr" presetSubtype="0" fill="hold" grpId="0" nodeType="afterEffect">
                                  <p:stCondLst>
                                    <p:cond delay="0"/>
                                  </p:stCondLst>
                                  <p:childTnLst>
                                    <p:set>
                                      <p:cBhvr>
                                        <p:cTn id="39" dur="1" fill="hold">
                                          <p:stCondLst>
                                            <p:cond delay="499"/>
                                          </p:stCondLst>
                                        </p:cTn>
                                        <p:tgtEl>
                                          <p:spTgt spid="88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16"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4294967295"/>
          </p:nvPr>
        </p:nvSpPr>
        <p:spPr/>
        <p:txBody>
          <a:bodyPr/>
          <a:lstStyle/>
          <a:p>
            <a:r>
              <a:rPr lang="en-US" altLang="zh-CN" b="1" dirty="0">
                <a:ea typeface="宋体" panose="02010600030101010101" pitchFamily="2" charset="-122"/>
              </a:rPr>
              <a:t>Why is system testing necessary?</a:t>
            </a:r>
          </a:p>
          <a:p>
            <a:pPr lvl="1"/>
            <a:r>
              <a:rPr lang="en-US" altLang="zh-CN" sz="3000" dirty="0">
                <a:ea typeface="宋体" panose="02010600030101010101" pitchFamily="2" charset="-122"/>
              </a:rPr>
              <a:t>Some properties only verifiable at system level</a:t>
            </a:r>
          </a:p>
          <a:p>
            <a:pPr lvl="1"/>
            <a:r>
              <a:rPr lang="en-US" altLang="zh-CN" sz="3000" dirty="0">
                <a:ea typeface="宋体" panose="02010600030101010101" pitchFamily="2" charset="-122"/>
              </a:rPr>
              <a:t>We may involve users at this level</a:t>
            </a:r>
          </a:p>
          <a:p>
            <a:pPr lvl="1"/>
            <a:r>
              <a:rPr lang="en-US" altLang="zh-CN" sz="3000" dirty="0">
                <a:ea typeface="宋体" panose="02010600030101010101" pitchFamily="2" charset="-122"/>
              </a:rPr>
              <a:t>The environment of the system is taken into account</a:t>
            </a:r>
          </a:p>
        </p:txBody>
      </p:sp>
      <p:sp>
        <p:nvSpPr>
          <p:cNvPr id="5" name="Rectangle 2"/>
          <p:cNvSpPr txBox="1">
            <a:spLocks noChangeArrowheads="1"/>
          </p:cNvSpPr>
          <p:nvPr/>
        </p:nvSpPr>
        <p:spPr>
          <a:xfrm>
            <a:off x="457200" y="3810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latin typeface="+mn-lt"/>
                <a:ea typeface="宋体" panose="02010600030101010101" pitchFamily="2" charset="-122"/>
              </a:rPr>
              <a:t>System Testing Concepts</a:t>
            </a:r>
            <a:endParaRPr lang="zh-CN" altLang="en-US" dirty="0">
              <a:latin typeface="+mn-lt"/>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17" name="Rectangle 253"/>
          <p:cNvSpPr>
            <a:spLocks noGrp="1" noChangeArrowheads="1"/>
          </p:cNvSpPr>
          <p:nvPr>
            <p:ph type="title"/>
          </p:nvPr>
        </p:nvSpPr>
        <p:spPr>
          <a:noFill/>
        </p:spPr>
        <p:txBody>
          <a:bodyPr/>
          <a:lstStyle/>
          <a:p>
            <a:r>
              <a:rPr lang="en-US" altLang="zh-CN" dirty="0">
                <a:ea typeface="宋体" panose="02010600030101010101" pitchFamily="2" charset="-122"/>
              </a:rPr>
              <a:t> System Testing Concepts</a:t>
            </a:r>
            <a:endParaRPr lang="zh-CN" altLang="en-US" dirty="0">
              <a:ea typeface="宋体" panose="02010600030101010101" pitchFamily="2" charset="-122"/>
            </a:endParaRPr>
          </a:p>
        </p:txBody>
      </p:sp>
      <p:sp>
        <p:nvSpPr>
          <p:cNvPr id="27" name="内容占位符 26"/>
          <p:cNvSpPr>
            <a:spLocks noGrp="1"/>
          </p:cNvSpPr>
          <p:nvPr>
            <p:ph idx="1"/>
          </p:nvPr>
        </p:nvSpPr>
        <p:spPr/>
        <p:txBody>
          <a:bodyPr>
            <a:normAutofit/>
          </a:bodyPr>
          <a:lstStyle/>
          <a:p>
            <a:pPr>
              <a:buFont typeface="Arial" panose="020B0604020202020204"/>
              <a:buChar char="•"/>
            </a:pPr>
            <a:r>
              <a:rPr lang="en-US" altLang="zh-CN" dirty="0">
                <a:ea typeface="宋体" panose="02010600030101010101" pitchFamily="2" charset="-122"/>
              </a:rPr>
              <a:t>System testing is the process of testing a fully integrated system to verify if it meets the specified requirements. </a:t>
            </a:r>
          </a:p>
          <a:p>
            <a:pPr>
              <a:buFont typeface="Arial" panose="020B0604020202020204"/>
              <a:buChar char="•"/>
            </a:pPr>
            <a:r>
              <a:rPr lang="en-US" altLang="zh-CN" dirty="0">
                <a:ea typeface="宋体" panose="02010600030101010101" pitchFamily="2" charset="-122"/>
              </a:rPr>
              <a:t>It also determines if the system successfully integrates with the </a:t>
            </a:r>
            <a:r>
              <a:rPr lang="en-US" altLang="zh-CN" dirty="0">
                <a:solidFill>
                  <a:srgbClr val="FF0000"/>
                </a:solidFill>
                <a:ea typeface="宋体" panose="02010600030101010101" pitchFamily="2" charset="-122"/>
              </a:rPr>
              <a:t>business procedures </a:t>
            </a:r>
            <a:r>
              <a:rPr lang="en-US" altLang="zh-CN" dirty="0">
                <a:ea typeface="宋体" panose="02010600030101010101" pitchFamily="2" charset="-122"/>
              </a:rPr>
              <a:t>and the </a:t>
            </a:r>
            <a:r>
              <a:rPr lang="en-US" altLang="zh-CN" dirty="0">
                <a:solidFill>
                  <a:srgbClr val="FF0000"/>
                </a:solidFill>
                <a:ea typeface="宋体" panose="02010600030101010101" pitchFamily="2" charset="-122"/>
              </a:rPr>
              <a:t>environment</a:t>
            </a:r>
            <a:r>
              <a:rPr lang="en-US" altLang="zh-CN" dirty="0">
                <a:ea typeface="宋体" panose="02010600030101010101" pitchFamily="2" charset="-122"/>
              </a:rPr>
              <a:t>. </a:t>
            </a:r>
          </a:p>
          <a:p>
            <a:pPr>
              <a:buFont typeface="Arial" panose="020B0604020202020204"/>
              <a:buChar char="•"/>
            </a:pPr>
            <a:endParaRPr lang="en-US" altLang="zh-CN" dirty="0">
              <a:ea typeface="宋体" panose="02010600030101010101" pitchFamily="2" charset="-122"/>
            </a:endParaRPr>
          </a:p>
          <a:p>
            <a:pPr>
              <a:buFont typeface="Arial" panose="020B0604020202020204"/>
              <a:buChar char="•"/>
            </a:pPr>
            <a:endParaRPr lang="en-US" altLang="zh-CN" dirty="0">
              <a:ea typeface="宋体" panose="02010600030101010101" pitchFamily="2" charset="-122"/>
            </a:endParaRPr>
          </a:p>
          <a:p>
            <a:endParaRPr kumimoji="1"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a:defRPr/>
            </a:pPr>
            <a:r>
              <a:rPr lang="en-US" altLang="zh-CN" dirty="0">
                <a:latin typeface="+mn-lt"/>
                <a:ea typeface="+mj-ea"/>
                <a:cs typeface="+mj-cs"/>
              </a:rPr>
              <a:t>System Testing Concepts</a:t>
            </a:r>
          </a:p>
        </p:txBody>
      </p:sp>
      <p:sp>
        <p:nvSpPr>
          <p:cNvPr id="71683" name="Rectangle 3"/>
          <p:cNvSpPr>
            <a:spLocks noGrp="1" noChangeArrowheads="1"/>
          </p:cNvSpPr>
          <p:nvPr>
            <p:ph type="body" sz="half" idx="4294967295"/>
          </p:nvPr>
        </p:nvSpPr>
        <p:spPr>
          <a:xfrm>
            <a:off x="395288" y="1196975"/>
            <a:ext cx="6635750" cy="4525963"/>
          </a:xfrm>
        </p:spPr>
        <p:txBody>
          <a:bodyPr/>
          <a:lstStyle/>
          <a:p>
            <a:r>
              <a:rPr lang="en-US" altLang="zh-CN" b="1">
                <a:ea typeface="宋体" panose="02010600030101010101" pitchFamily="2" charset="-122"/>
              </a:rPr>
              <a:t>System testing process</a:t>
            </a:r>
          </a:p>
        </p:txBody>
      </p:sp>
      <p:sp>
        <p:nvSpPr>
          <p:cNvPr id="71684" name="Rectangle 17"/>
          <p:cNvSpPr>
            <a:spLocks noChangeArrowheads="1"/>
          </p:cNvSpPr>
          <p:nvPr/>
        </p:nvSpPr>
        <p:spPr bwMode="auto">
          <a:xfrm>
            <a:off x="2700338" y="3789363"/>
            <a:ext cx="1655762" cy="935037"/>
          </a:xfrm>
          <a:prstGeom prst="rect">
            <a:avLst/>
          </a:prstGeom>
          <a:gradFill rotWithShape="1">
            <a:gsLst>
              <a:gs pos="0">
                <a:srgbClr val="FEFEFE"/>
              </a:gs>
              <a:gs pos="100000">
                <a:srgbClr val="FFCC99"/>
              </a:gs>
            </a:gsLst>
            <a:path path="shape">
              <a:fillToRect l="50000" t="50000" r="50000" b="50000"/>
            </a:path>
          </a:gradFill>
          <a:ln w="9525">
            <a:noFill/>
            <a:miter lim="800000"/>
          </a:ln>
        </p:spPr>
        <p:txBody>
          <a:bodyPr anchor="ctr"/>
          <a:lstStyle/>
          <a:p>
            <a:pPr algn="ctr"/>
            <a:r>
              <a:rPr lang="en-US" altLang="zh-CN">
                <a:latin typeface="Arial" panose="020B0604020202020204" pitchFamily="34" charset="0"/>
                <a:ea typeface="宋体" panose="02010600030101010101" pitchFamily="2" charset="-122"/>
              </a:rPr>
              <a:t>Non-functional Test</a:t>
            </a:r>
          </a:p>
        </p:txBody>
      </p:sp>
      <p:sp>
        <p:nvSpPr>
          <p:cNvPr id="71685" name="Rectangle 18"/>
          <p:cNvSpPr>
            <a:spLocks noChangeArrowheads="1"/>
          </p:cNvSpPr>
          <p:nvPr/>
        </p:nvSpPr>
        <p:spPr bwMode="auto">
          <a:xfrm>
            <a:off x="4787900" y="3789363"/>
            <a:ext cx="1655763" cy="935037"/>
          </a:xfrm>
          <a:prstGeom prst="rect">
            <a:avLst/>
          </a:prstGeom>
          <a:gradFill rotWithShape="1">
            <a:gsLst>
              <a:gs pos="0">
                <a:srgbClr val="FEFEFE"/>
              </a:gs>
              <a:gs pos="100000">
                <a:srgbClr val="FFCC99"/>
              </a:gs>
            </a:gsLst>
            <a:path path="shape">
              <a:fillToRect l="50000" t="50000" r="50000" b="50000"/>
            </a:path>
          </a:gradFill>
          <a:ln w="9525">
            <a:noFill/>
            <a:miter lim="800000"/>
          </a:ln>
        </p:spPr>
        <p:txBody>
          <a:bodyPr anchor="ctr"/>
          <a:lstStyle/>
          <a:p>
            <a:pPr algn="ctr"/>
            <a:r>
              <a:rPr lang="en-US" altLang="zh-CN">
                <a:latin typeface="Arial" panose="020B0604020202020204" pitchFamily="34" charset="0"/>
                <a:ea typeface="宋体" panose="02010600030101010101" pitchFamily="2" charset="-122"/>
              </a:rPr>
              <a:t>Acceptance Test</a:t>
            </a:r>
          </a:p>
        </p:txBody>
      </p:sp>
      <p:sp>
        <p:nvSpPr>
          <p:cNvPr id="71686" name="Rectangle 19"/>
          <p:cNvSpPr>
            <a:spLocks noChangeArrowheads="1"/>
          </p:cNvSpPr>
          <p:nvPr/>
        </p:nvSpPr>
        <p:spPr bwMode="auto">
          <a:xfrm>
            <a:off x="611188" y="3789363"/>
            <a:ext cx="1655762" cy="935037"/>
          </a:xfrm>
          <a:prstGeom prst="rect">
            <a:avLst/>
          </a:prstGeom>
          <a:gradFill rotWithShape="1">
            <a:gsLst>
              <a:gs pos="0">
                <a:srgbClr val="FEFEFE"/>
              </a:gs>
              <a:gs pos="100000">
                <a:srgbClr val="FFCC99"/>
              </a:gs>
            </a:gsLst>
            <a:path path="shape">
              <a:fillToRect l="50000" t="50000" r="50000" b="50000"/>
            </a:path>
          </a:gradFill>
          <a:ln w="9525">
            <a:noFill/>
            <a:miter lim="800000"/>
          </a:ln>
        </p:spPr>
        <p:txBody>
          <a:bodyPr anchor="ctr"/>
          <a:lstStyle/>
          <a:p>
            <a:pPr algn="ctr"/>
            <a:r>
              <a:rPr lang="en-US" altLang="zh-CN">
                <a:latin typeface="Arial" panose="020B0604020202020204" pitchFamily="34" charset="0"/>
                <a:ea typeface="宋体" panose="02010600030101010101" pitchFamily="2" charset="-122"/>
              </a:rPr>
              <a:t>Function Test</a:t>
            </a:r>
          </a:p>
        </p:txBody>
      </p:sp>
      <p:sp>
        <p:nvSpPr>
          <p:cNvPr id="71687" name="Rectangle 20"/>
          <p:cNvSpPr>
            <a:spLocks noChangeArrowheads="1"/>
          </p:cNvSpPr>
          <p:nvPr/>
        </p:nvSpPr>
        <p:spPr bwMode="auto">
          <a:xfrm>
            <a:off x="6877050" y="3789363"/>
            <a:ext cx="1655763" cy="935037"/>
          </a:xfrm>
          <a:prstGeom prst="rect">
            <a:avLst/>
          </a:prstGeom>
          <a:gradFill rotWithShape="1">
            <a:gsLst>
              <a:gs pos="0">
                <a:srgbClr val="FEFEFE"/>
              </a:gs>
              <a:gs pos="100000">
                <a:srgbClr val="FFCC99"/>
              </a:gs>
            </a:gsLst>
            <a:path path="shape">
              <a:fillToRect l="50000" t="50000" r="50000" b="50000"/>
            </a:path>
          </a:gradFill>
          <a:ln w="9525">
            <a:noFill/>
            <a:miter lim="800000"/>
          </a:ln>
        </p:spPr>
        <p:txBody>
          <a:bodyPr anchor="ctr"/>
          <a:lstStyle/>
          <a:p>
            <a:pPr algn="ctr"/>
            <a:r>
              <a:rPr lang="en-US" altLang="zh-CN">
                <a:latin typeface="Arial" panose="020B0604020202020204" pitchFamily="34" charset="0"/>
                <a:ea typeface="宋体" panose="02010600030101010101" pitchFamily="2" charset="-122"/>
              </a:rPr>
              <a:t>Installation Test</a:t>
            </a:r>
          </a:p>
        </p:txBody>
      </p:sp>
      <p:cxnSp>
        <p:nvCxnSpPr>
          <p:cNvPr id="71688" name="AutoShape 22"/>
          <p:cNvCxnSpPr>
            <a:cxnSpLocks noChangeShapeType="1"/>
            <a:stCxn id="71686" idx="3"/>
            <a:endCxn id="71684" idx="1"/>
          </p:cNvCxnSpPr>
          <p:nvPr/>
        </p:nvCxnSpPr>
        <p:spPr bwMode="auto">
          <a:xfrm>
            <a:off x="2266950" y="4257675"/>
            <a:ext cx="433388" cy="0"/>
          </a:xfrm>
          <a:prstGeom prst="straightConnector1">
            <a:avLst/>
          </a:prstGeom>
          <a:noFill/>
          <a:ln w="38100">
            <a:solidFill>
              <a:schemeClr val="tx1"/>
            </a:solidFill>
            <a:round/>
            <a:tailEnd type="triangle" w="med" len="med"/>
          </a:ln>
        </p:spPr>
      </p:cxnSp>
      <p:cxnSp>
        <p:nvCxnSpPr>
          <p:cNvPr id="71689" name="AutoShape 23"/>
          <p:cNvCxnSpPr>
            <a:cxnSpLocks noChangeShapeType="1"/>
            <a:stCxn id="71684" idx="3"/>
            <a:endCxn id="71685" idx="1"/>
          </p:cNvCxnSpPr>
          <p:nvPr/>
        </p:nvCxnSpPr>
        <p:spPr bwMode="auto">
          <a:xfrm>
            <a:off x="4356100" y="4257675"/>
            <a:ext cx="431800" cy="0"/>
          </a:xfrm>
          <a:prstGeom prst="straightConnector1">
            <a:avLst/>
          </a:prstGeom>
          <a:noFill/>
          <a:ln w="38100">
            <a:solidFill>
              <a:schemeClr val="tx1"/>
            </a:solidFill>
            <a:round/>
            <a:tailEnd type="triangle" w="med" len="med"/>
          </a:ln>
        </p:spPr>
      </p:cxnSp>
      <p:cxnSp>
        <p:nvCxnSpPr>
          <p:cNvPr id="71690" name="AutoShape 24"/>
          <p:cNvCxnSpPr>
            <a:cxnSpLocks noChangeShapeType="1"/>
            <a:stCxn id="71685" idx="3"/>
            <a:endCxn id="71687" idx="1"/>
          </p:cNvCxnSpPr>
          <p:nvPr/>
        </p:nvCxnSpPr>
        <p:spPr bwMode="auto">
          <a:xfrm>
            <a:off x="6443663" y="4257675"/>
            <a:ext cx="433387" cy="0"/>
          </a:xfrm>
          <a:prstGeom prst="straightConnector1">
            <a:avLst/>
          </a:prstGeom>
          <a:noFill/>
          <a:ln w="38100">
            <a:solidFill>
              <a:schemeClr val="tx1"/>
            </a:solidFill>
            <a:round/>
            <a:tailEnd type="triangle" w="med" len="med"/>
          </a:ln>
        </p:spPr>
      </p:cxnSp>
      <p:sp>
        <p:nvSpPr>
          <p:cNvPr id="71691" name="Line 25"/>
          <p:cNvSpPr>
            <a:spLocks noChangeShapeType="1"/>
          </p:cNvSpPr>
          <p:nvPr/>
        </p:nvSpPr>
        <p:spPr bwMode="auto">
          <a:xfrm>
            <a:off x="250825" y="4292600"/>
            <a:ext cx="360363" cy="0"/>
          </a:xfrm>
          <a:prstGeom prst="line">
            <a:avLst/>
          </a:prstGeom>
          <a:noFill/>
          <a:ln w="38100">
            <a:solidFill>
              <a:schemeClr val="tx1"/>
            </a:solidFill>
            <a:round/>
            <a:tailEnd type="triangle" w="med" len="med"/>
          </a:ln>
        </p:spPr>
        <p:txBody>
          <a:bodyPr/>
          <a:lstStyle/>
          <a:p>
            <a:endParaRPr lang="zh-CN" altLang="en-US"/>
          </a:p>
        </p:txBody>
      </p:sp>
      <p:sp>
        <p:nvSpPr>
          <p:cNvPr id="71692" name="Line 26"/>
          <p:cNvSpPr>
            <a:spLocks noChangeShapeType="1"/>
          </p:cNvSpPr>
          <p:nvPr/>
        </p:nvSpPr>
        <p:spPr bwMode="auto">
          <a:xfrm>
            <a:off x="8532813" y="4221163"/>
            <a:ext cx="360362" cy="0"/>
          </a:xfrm>
          <a:prstGeom prst="line">
            <a:avLst/>
          </a:prstGeom>
          <a:noFill/>
          <a:ln w="38100">
            <a:solidFill>
              <a:schemeClr val="tx1"/>
            </a:solidFill>
            <a:round/>
            <a:tailEnd type="triangle" w="med" len="med"/>
          </a:ln>
        </p:spPr>
        <p:txBody>
          <a:bodyPr/>
          <a:lstStyle/>
          <a:p>
            <a:endParaRPr lang="zh-CN" altLang="en-US"/>
          </a:p>
        </p:txBody>
      </p:sp>
      <p:sp>
        <p:nvSpPr>
          <p:cNvPr id="71693" name="Text Box 27"/>
          <p:cNvSpPr txBox="1">
            <a:spLocks noChangeArrowheads="1"/>
          </p:cNvSpPr>
          <p:nvPr/>
        </p:nvSpPr>
        <p:spPr bwMode="auto">
          <a:xfrm>
            <a:off x="684213" y="2205038"/>
            <a:ext cx="1800225" cy="915987"/>
          </a:xfrm>
          <a:prstGeom prst="rect">
            <a:avLst/>
          </a:prstGeom>
          <a:noFill/>
          <a:ln w="9525">
            <a:noFill/>
            <a:miter lim="800000"/>
          </a:ln>
        </p:spPr>
        <p:txBody>
          <a:bodyPr>
            <a:spAutoFit/>
          </a:bodyPr>
          <a:lstStyle/>
          <a:p>
            <a:pPr algn="ctr"/>
            <a:r>
              <a:rPr lang="en-US" altLang="zh-CN">
                <a:latin typeface="Arial" panose="020B0604020202020204" pitchFamily="34" charset="0"/>
                <a:ea typeface="宋体" panose="02010600030101010101" pitchFamily="2" charset="-122"/>
              </a:rPr>
              <a:t>System functional requirements</a:t>
            </a:r>
          </a:p>
        </p:txBody>
      </p:sp>
      <p:sp>
        <p:nvSpPr>
          <p:cNvPr id="71694" name="Text Box 28"/>
          <p:cNvSpPr txBox="1">
            <a:spLocks noChangeArrowheads="1"/>
          </p:cNvSpPr>
          <p:nvPr/>
        </p:nvSpPr>
        <p:spPr bwMode="auto">
          <a:xfrm>
            <a:off x="2771775" y="2205038"/>
            <a:ext cx="1800225" cy="915987"/>
          </a:xfrm>
          <a:prstGeom prst="rect">
            <a:avLst/>
          </a:prstGeom>
          <a:noFill/>
          <a:ln w="9525">
            <a:noFill/>
            <a:miter lim="800000"/>
          </a:ln>
        </p:spPr>
        <p:txBody>
          <a:bodyPr>
            <a:spAutoFit/>
          </a:bodyPr>
          <a:lstStyle/>
          <a:p>
            <a:pPr algn="ctr"/>
            <a:r>
              <a:rPr lang="en-US" altLang="zh-CN">
                <a:latin typeface="Arial" panose="020B0604020202020204" pitchFamily="34" charset="0"/>
                <a:ea typeface="宋体" panose="02010600030101010101" pitchFamily="2" charset="-122"/>
              </a:rPr>
              <a:t>Other</a:t>
            </a:r>
          </a:p>
          <a:p>
            <a:pPr algn="ctr"/>
            <a:r>
              <a:rPr lang="en-US" altLang="zh-CN">
                <a:latin typeface="Arial" panose="020B0604020202020204" pitchFamily="34" charset="0"/>
                <a:ea typeface="宋体" panose="02010600030101010101" pitchFamily="2" charset="-122"/>
              </a:rPr>
              <a:t>software requirements</a:t>
            </a:r>
          </a:p>
        </p:txBody>
      </p:sp>
      <p:sp>
        <p:nvSpPr>
          <p:cNvPr id="71695" name="Text Box 29"/>
          <p:cNvSpPr txBox="1">
            <a:spLocks noChangeArrowheads="1"/>
          </p:cNvSpPr>
          <p:nvPr/>
        </p:nvSpPr>
        <p:spPr bwMode="auto">
          <a:xfrm>
            <a:off x="4859338" y="2152650"/>
            <a:ext cx="1728787" cy="915988"/>
          </a:xfrm>
          <a:prstGeom prst="rect">
            <a:avLst/>
          </a:prstGeom>
          <a:noFill/>
          <a:ln w="9525">
            <a:noFill/>
            <a:miter lim="800000"/>
          </a:ln>
        </p:spPr>
        <p:txBody>
          <a:bodyPr>
            <a:spAutoFit/>
          </a:bodyPr>
          <a:lstStyle/>
          <a:p>
            <a:pPr algn="ctr"/>
            <a:r>
              <a:rPr lang="en-US" altLang="zh-CN">
                <a:latin typeface="Arial" panose="020B0604020202020204" pitchFamily="34" charset="0"/>
                <a:ea typeface="宋体" panose="02010600030101010101" pitchFamily="2" charset="-122"/>
              </a:rPr>
              <a:t>Customer requirements</a:t>
            </a:r>
          </a:p>
          <a:p>
            <a:pPr algn="ctr"/>
            <a:r>
              <a:rPr lang="en-US" altLang="zh-CN">
                <a:latin typeface="Arial" panose="020B0604020202020204" pitchFamily="34" charset="0"/>
                <a:ea typeface="宋体" panose="02010600030101010101" pitchFamily="2" charset="-122"/>
              </a:rPr>
              <a:t>specification</a:t>
            </a:r>
          </a:p>
        </p:txBody>
      </p:sp>
      <p:sp>
        <p:nvSpPr>
          <p:cNvPr id="71696" name="Text Box 30"/>
          <p:cNvSpPr txBox="1">
            <a:spLocks noChangeArrowheads="1"/>
          </p:cNvSpPr>
          <p:nvPr/>
        </p:nvSpPr>
        <p:spPr bwMode="auto">
          <a:xfrm>
            <a:off x="6948488" y="2205038"/>
            <a:ext cx="1584325" cy="641350"/>
          </a:xfrm>
          <a:prstGeom prst="rect">
            <a:avLst/>
          </a:prstGeom>
          <a:noFill/>
          <a:ln w="9525">
            <a:noFill/>
            <a:miter lim="800000"/>
          </a:ln>
        </p:spPr>
        <p:txBody>
          <a:bodyPr>
            <a:spAutoFit/>
          </a:bodyPr>
          <a:lstStyle/>
          <a:p>
            <a:pPr algn="ctr"/>
            <a:r>
              <a:rPr lang="en-US" altLang="zh-CN">
                <a:latin typeface="Arial" panose="020B0604020202020204" pitchFamily="34" charset="0"/>
                <a:ea typeface="宋体" panose="02010600030101010101" pitchFamily="2" charset="-122"/>
              </a:rPr>
              <a:t>User</a:t>
            </a:r>
          </a:p>
          <a:p>
            <a:pPr algn="ctr"/>
            <a:r>
              <a:rPr lang="en-US" altLang="zh-CN">
                <a:latin typeface="Arial" panose="020B0604020202020204" pitchFamily="34" charset="0"/>
                <a:ea typeface="宋体" panose="02010600030101010101" pitchFamily="2" charset="-122"/>
              </a:rPr>
              <a:t>environment</a:t>
            </a:r>
          </a:p>
        </p:txBody>
      </p:sp>
      <p:sp>
        <p:nvSpPr>
          <p:cNvPr id="71697" name="Line 32"/>
          <p:cNvSpPr>
            <a:spLocks noChangeShapeType="1"/>
          </p:cNvSpPr>
          <p:nvPr/>
        </p:nvSpPr>
        <p:spPr bwMode="auto">
          <a:xfrm>
            <a:off x="1476375" y="3213100"/>
            <a:ext cx="0" cy="576263"/>
          </a:xfrm>
          <a:prstGeom prst="line">
            <a:avLst/>
          </a:prstGeom>
          <a:noFill/>
          <a:ln w="38100">
            <a:solidFill>
              <a:schemeClr val="tx1"/>
            </a:solidFill>
            <a:prstDash val="dash"/>
            <a:round/>
            <a:tailEnd type="triangle" w="med" len="med"/>
          </a:ln>
        </p:spPr>
        <p:txBody>
          <a:bodyPr/>
          <a:lstStyle/>
          <a:p>
            <a:endParaRPr lang="zh-CN" altLang="en-US"/>
          </a:p>
        </p:txBody>
      </p:sp>
      <p:sp>
        <p:nvSpPr>
          <p:cNvPr id="71698" name="Line 33"/>
          <p:cNvSpPr>
            <a:spLocks noChangeShapeType="1"/>
          </p:cNvSpPr>
          <p:nvPr/>
        </p:nvSpPr>
        <p:spPr bwMode="auto">
          <a:xfrm>
            <a:off x="3563938" y="3213100"/>
            <a:ext cx="0" cy="576263"/>
          </a:xfrm>
          <a:prstGeom prst="line">
            <a:avLst/>
          </a:prstGeom>
          <a:noFill/>
          <a:ln w="38100">
            <a:solidFill>
              <a:schemeClr val="tx1"/>
            </a:solidFill>
            <a:prstDash val="dash"/>
            <a:round/>
            <a:tailEnd type="triangle" w="med" len="med"/>
          </a:ln>
        </p:spPr>
        <p:txBody>
          <a:bodyPr/>
          <a:lstStyle/>
          <a:p>
            <a:endParaRPr lang="zh-CN" altLang="en-US"/>
          </a:p>
        </p:txBody>
      </p:sp>
      <p:sp>
        <p:nvSpPr>
          <p:cNvPr id="71699" name="Line 34"/>
          <p:cNvSpPr>
            <a:spLocks noChangeShapeType="1"/>
          </p:cNvSpPr>
          <p:nvPr/>
        </p:nvSpPr>
        <p:spPr bwMode="auto">
          <a:xfrm>
            <a:off x="5651500" y="3213100"/>
            <a:ext cx="0" cy="576263"/>
          </a:xfrm>
          <a:prstGeom prst="line">
            <a:avLst/>
          </a:prstGeom>
          <a:noFill/>
          <a:ln w="38100">
            <a:solidFill>
              <a:schemeClr val="tx1"/>
            </a:solidFill>
            <a:prstDash val="dash"/>
            <a:round/>
            <a:tailEnd type="triangle" w="med" len="med"/>
          </a:ln>
        </p:spPr>
        <p:txBody>
          <a:bodyPr/>
          <a:lstStyle/>
          <a:p>
            <a:endParaRPr lang="zh-CN" altLang="en-US"/>
          </a:p>
        </p:txBody>
      </p:sp>
      <p:sp>
        <p:nvSpPr>
          <p:cNvPr id="71700" name="Line 35"/>
          <p:cNvSpPr>
            <a:spLocks noChangeShapeType="1"/>
          </p:cNvSpPr>
          <p:nvPr/>
        </p:nvSpPr>
        <p:spPr bwMode="auto">
          <a:xfrm>
            <a:off x="7740650" y="3213100"/>
            <a:ext cx="0" cy="576263"/>
          </a:xfrm>
          <a:prstGeom prst="line">
            <a:avLst/>
          </a:prstGeom>
          <a:noFill/>
          <a:ln w="38100">
            <a:solidFill>
              <a:schemeClr val="tx1"/>
            </a:solidFill>
            <a:prstDash val="dash"/>
            <a:round/>
            <a:tailEnd type="triangle" w="med" len="med"/>
          </a:ln>
        </p:spPr>
        <p:txBody>
          <a:bodyPr/>
          <a:lstStyle/>
          <a:p>
            <a:endParaRPr lang="zh-CN" altLang="en-US"/>
          </a:p>
        </p:txBody>
      </p:sp>
      <p:sp>
        <p:nvSpPr>
          <p:cNvPr id="71701" name="AutoShape 37"/>
          <p:cNvSpPr>
            <a:spLocks noChangeArrowheads="1"/>
          </p:cNvSpPr>
          <p:nvPr/>
        </p:nvSpPr>
        <p:spPr bwMode="auto">
          <a:xfrm>
            <a:off x="7524750" y="5373688"/>
            <a:ext cx="1619250" cy="1008062"/>
          </a:xfrm>
          <a:prstGeom prst="cloudCallout">
            <a:avLst>
              <a:gd name="adj1" fmla="val 35884"/>
              <a:gd name="adj2" fmla="val -157718"/>
            </a:avLst>
          </a:prstGeom>
          <a:gradFill rotWithShape="1">
            <a:gsLst>
              <a:gs pos="0">
                <a:schemeClr val="accent1">
                  <a:gamma/>
                  <a:tint val="33333"/>
                  <a:invGamma/>
                </a:schemeClr>
              </a:gs>
              <a:gs pos="100000">
                <a:schemeClr val="accent1"/>
              </a:gs>
            </a:gsLst>
            <a:lin ang="5400000" scaled="1"/>
          </a:gradFill>
          <a:ln w="9525">
            <a:solidFill>
              <a:schemeClr val="tx1"/>
            </a:solidFill>
            <a:round/>
          </a:ln>
        </p:spPr>
        <p:txBody>
          <a:bodyPr/>
          <a:lstStyle/>
          <a:p>
            <a:pPr algn="ctr"/>
            <a:r>
              <a:rPr lang="en-US" altLang="zh-CN">
                <a:latin typeface="Arial" panose="020B0604020202020204" pitchFamily="34" charset="0"/>
                <a:ea typeface="宋体" panose="02010600030101010101" pitchFamily="2" charset="-122"/>
              </a:rPr>
              <a:t>System in use</a:t>
            </a:r>
          </a:p>
        </p:txBody>
      </p:sp>
      <p:sp>
        <p:nvSpPr>
          <p:cNvPr id="71702" name="AutoShape 38"/>
          <p:cNvSpPr>
            <a:spLocks noChangeArrowheads="1"/>
          </p:cNvSpPr>
          <p:nvPr/>
        </p:nvSpPr>
        <p:spPr bwMode="auto">
          <a:xfrm>
            <a:off x="0" y="5445125"/>
            <a:ext cx="1944688" cy="1079500"/>
          </a:xfrm>
          <a:prstGeom prst="cloudCallout">
            <a:avLst>
              <a:gd name="adj1" fmla="val -30815"/>
              <a:gd name="adj2" fmla="val -148088"/>
            </a:avLst>
          </a:prstGeom>
          <a:gradFill rotWithShape="1">
            <a:gsLst>
              <a:gs pos="0">
                <a:schemeClr val="accent1">
                  <a:gamma/>
                  <a:tint val="45490"/>
                  <a:invGamma/>
                </a:schemeClr>
              </a:gs>
              <a:gs pos="100000">
                <a:schemeClr val="accent1"/>
              </a:gs>
            </a:gsLst>
            <a:lin ang="5400000" scaled="1"/>
          </a:gradFill>
          <a:ln w="9525">
            <a:solidFill>
              <a:schemeClr val="tx1"/>
            </a:solidFill>
            <a:round/>
          </a:ln>
        </p:spPr>
        <p:txBody>
          <a:bodyPr/>
          <a:lstStyle/>
          <a:p>
            <a:pPr algn="ctr"/>
            <a:r>
              <a:rPr lang="en-US" altLang="zh-CN">
                <a:latin typeface="Arial" panose="020B0604020202020204" pitchFamily="34" charset="0"/>
                <a:ea typeface="宋体" panose="02010600030101010101" pitchFamily="2" charset="-122"/>
              </a:rPr>
              <a:t>Integrated</a:t>
            </a:r>
          </a:p>
          <a:p>
            <a:pPr algn="ctr"/>
            <a:r>
              <a:rPr lang="en-US" altLang="zh-CN">
                <a:latin typeface="Arial" panose="020B0604020202020204" pitchFamily="34" charset="0"/>
                <a:ea typeface="宋体" panose="02010600030101010101" pitchFamily="2" charset="-122"/>
              </a:rPr>
              <a:t>modules</a:t>
            </a:r>
          </a:p>
        </p:txBody>
      </p:sp>
      <p:sp>
        <p:nvSpPr>
          <p:cNvPr id="71703" name="Text Box 39"/>
          <p:cNvSpPr txBox="1">
            <a:spLocks noChangeArrowheads="1"/>
          </p:cNvSpPr>
          <p:nvPr/>
        </p:nvSpPr>
        <p:spPr bwMode="auto">
          <a:xfrm>
            <a:off x="1763713" y="4889500"/>
            <a:ext cx="1512887" cy="641350"/>
          </a:xfrm>
          <a:prstGeom prst="rect">
            <a:avLst/>
          </a:prstGeom>
          <a:noFill/>
          <a:ln w="9525">
            <a:noFill/>
            <a:miter lim="800000"/>
          </a:ln>
        </p:spPr>
        <p:txBody>
          <a:bodyPr>
            <a:spAutoFit/>
          </a:bodyPr>
          <a:lstStyle/>
          <a:p>
            <a:pPr algn="ctr"/>
            <a:r>
              <a:rPr lang="en-US" altLang="zh-CN">
                <a:latin typeface="Arial" panose="020B0604020202020204" pitchFamily="34" charset="0"/>
                <a:ea typeface="宋体" panose="02010600030101010101" pitchFamily="2" charset="-122"/>
              </a:rPr>
              <a:t>Functioning system</a:t>
            </a:r>
          </a:p>
        </p:txBody>
      </p:sp>
      <p:sp>
        <p:nvSpPr>
          <p:cNvPr id="71704" name="Text Box 41"/>
          <p:cNvSpPr txBox="1">
            <a:spLocks noChangeArrowheads="1"/>
          </p:cNvSpPr>
          <p:nvPr/>
        </p:nvSpPr>
        <p:spPr bwMode="auto">
          <a:xfrm>
            <a:off x="3924300" y="4902200"/>
            <a:ext cx="1460500" cy="1190625"/>
          </a:xfrm>
          <a:prstGeom prst="rect">
            <a:avLst/>
          </a:prstGeom>
          <a:noFill/>
          <a:ln w="9525">
            <a:noFill/>
            <a:miter lim="800000"/>
          </a:ln>
        </p:spPr>
        <p:txBody>
          <a:bodyPr>
            <a:spAutoFit/>
          </a:bodyPr>
          <a:lstStyle/>
          <a:p>
            <a:pPr algn="ctr"/>
            <a:r>
              <a:rPr lang="en-US" altLang="zh-CN">
                <a:latin typeface="Arial" panose="020B0604020202020204" pitchFamily="34" charset="0"/>
                <a:ea typeface="宋体" panose="02010600030101010101" pitchFamily="2" charset="-122"/>
              </a:rPr>
              <a:t>Verified</a:t>
            </a:r>
          </a:p>
          <a:p>
            <a:pPr algn="ctr"/>
            <a:r>
              <a:rPr lang="en-US" altLang="zh-CN">
                <a:latin typeface="Arial" panose="020B0604020202020204" pitchFamily="34" charset="0"/>
                <a:ea typeface="宋体" panose="02010600030101010101" pitchFamily="2" charset="-122"/>
              </a:rPr>
              <a:t>validated</a:t>
            </a:r>
          </a:p>
          <a:p>
            <a:pPr algn="ctr"/>
            <a:r>
              <a:rPr lang="en-US" altLang="zh-CN">
                <a:latin typeface="Arial" panose="020B0604020202020204" pitchFamily="34" charset="0"/>
                <a:ea typeface="宋体" panose="02010600030101010101" pitchFamily="2" charset="-122"/>
              </a:rPr>
              <a:t>software</a:t>
            </a:r>
          </a:p>
          <a:p>
            <a:pPr algn="ctr"/>
            <a:endParaRPr lang="en-US" altLang="zh-CN">
              <a:latin typeface="Arial" panose="020B0604020202020204" pitchFamily="34" charset="0"/>
              <a:ea typeface="宋体" panose="02010600030101010101" pitchFamily="2" charset="-122"/>
            </a:endParaRPr>
          </a:p>
        </p:txBody>
      </p:sp>
      <p:sp>
        <p:nvSpPr>
          <p:cNvPr id="71705" name="Text Box 42"/>
          <p:cNvSpPr txBox="1">
            <a:spLocks noChangeArrowheads="1"/>
          </p:cNvSpPr>
          <p:nvPr/>
        </p:nvSpPr>
        <p:spPr bwMode="auto">
          <a:xfrm>
            <a:off x="6084888" y="4941888"/>
            <a:ext cx="1460500" cy="641350"/>
          </a:xfrm>
          <a:prstGeom prst="rect">
            <a:avLst/>
          </a:prstGeom>
          <a:noFill/>
          <a:ln w="9525">
            <a:noFill/>
            <a:miter lim="800000"/>
          </a:ln>
        </p:spPr>
        <p:txBody>
          <a:bodyPr>
            <a:spAutoFit/>
          </a:bodyPr>
          <a:lstStyle/>
          <a:p>
            <a:pPr algn="ctr"/>
            <a:r>
              <a:rPr lang="en-US" altLang="zh-CN">
                <a:latin typeface="Arial" panose="020B0604020202020204" pitchFamily="34" charset="0"/>
                <a:ea typeface="宋体" panose="02010600030101010101" pitchFamily="2" charset="-122"/>
              </a:rPr>
              <a:t>Accepted system</a:t>
            </a:r>
          </a:p>
        </p:txBody>
      </p:sp>
      <p:sp>
        <p:nvSpPr>
          <p:cNvPr id="2" name="矩形 1"/>
          <p:cNvSpPr/>
          <p:nvPr/>
        </p:nvSpPr>
        <p:spPr>
          <a:xfrm>
            <a:off x="457200" y="3276600"/>
            <a:ext cx="4038600" cy="1676400"/>
          </a:xfrm>
          <a:prstGeom prst="rect">
            <a:avLst/>
          </a:prstGeom>
          <a:noFill/>
          <a:ln w="254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a:defRPr/>
            </a:pPr>
            <a:r>
              <a:rPr lang="en-US" altLang="zh-CN" dirty="0">
                <a:latin typeface="+mj-lt"/>
                <a:ea typeface="+mj-ea"/>
                <a:cs typeface="+mj-cs"/>
              </a:rPr>
              <a:t>System Testing Methods</a:t>
            </a:r>
          </a:p>
        </p:txBody>
      </p:sp>
      <p:sp>
        <p:nvSpPr>
          <p:cNvPr id="72707" name="Rectangle 3"/>
          <p:cNvSpPr>
            <a:spLocks noGrp="1" noChangeArrowheads="1"/>
          </p:cNvSpPr>
          <p:nvPr>
            <p:ph type="body" sz="half" idx="4294967295"/>
          </p:nvPr>
        </p:nvSpPr>
        <p:spPr>
          <a:xfrm>
            <a:off x="467544" y="1628775"/>
            <a:ext cx="4038600" cy="4824561"/>
          </a:xfrm>
        </p:spPr>
        <p:txBody>
          <a:bodyPr>
            <a:normAutofit fontScale="92500" lnSpcReduction="10000"/>
          </a:bodyPr>
          <a:lstStyle/>
          <a:p>
            <a:pPr>
              <a:lnSpc>
                <a:spcPct val="110000"/>
              </a:lnSpc>
            </a:pPr>
            <a:r>
              <a:rPr lang="en-US" altLang="zh-CN" sz="2800" dirty="0">
                <a:solidFill>
                  <a:srgbClr val="000000"/>
                </a:solidFill>
                <a:ea typeface="宋体" panose="02010600030101010101" pitchFamily="2" charset="-122"/>
              </a:rPr>
              <a:t>GUI software testing </a:t>
            </a:r>
          </a:p>
          <a:p>
            <a:pPr>
              <a:lnSpc>
                <a:spcPct val="110000"/>
              </a:lnSpc>
            </a:pPr>
            <a:r>
              <a:rPr lang="en-US" altLang="zh-CN" sz="2800" dirty="0">
                <a:solidFill>
                  <a:srgbClr val="000000"/>
                </a:solidFill>
                <a:ea typeface="宋体" panose="02010600030101010101" pitchFamily="2" charset="-122"/>
              </a:rPr>
              <a:t>Usability testing </a:t>
            </a:r>
          </a:p>
          <a:p>
            <a:pPr>
              <a:lnSpc>
                <a:spcPct val="110000"/>
              </a:lnSpc>
            </a:pPr>
            <a:r>
              <a:rPr lang="en-US" altLang="zh-CN" sz="2800" dirty="0">
                <a:solidFill>
                  <a:srgbClr val="FF0000"/>
                </a:solidFill>
                <a:ea typeface="宋体" panose="02010600030101010101" pitchFamily="2" charset="-122"/>
              </a:rPr>
              <a:t>Performance testing </a:t>
            </a:r>
          </a:p>
          <a:p>
            <a:pPr>
              <a:lnSpc>
                <a:spcPct val="110000"/>
              </a:lnSpc>
            </a:pPr>
            <a:r>
              <a:rPr lang="en-US" altLang="zh-CN" sz="2800" dirty="0">
                <a:solidFill>
                  <a:srgbClr val="000000"/>
                </a:solidFill>
                <a:ea typeface="宋体" panose="02010600030101010101" pitchFamily="2" charset="-122"/>
              </a:rPr>
              <a:t>Compatibility testing </a:t>
            </a:r>
          </a:p>
          <a:p>
            <a:pPr>
              <a:lnSpc>
                <a:spcPct val="110000"/>
              </a:lnSpc>
            </a:pPr>
            <a:r>
              <a:rPr lang="en-US" altLang="zh-CN" sz="2800" dirty="0">
                <a:solidFill>
                  <a:srgbClr val="FF0000"/>
                </a:solidFill>
                <a:ea typeface="宋体" panose="02010600030101010101" pitchFamily="2" charset="-122"/>
              </a:rPr>
              <a:t>Load testing </a:t>
            </a:r>
          </a:p>
          <a:p>
            <a:pPr>
              <a:lnSpc>
                <a:spcPct val="110000"/>
              </a:lnSpc>
            </a:pPr>
            <a:r>
              <a:rPr lang="en-US" altLang="zh-CN" sz="2800" dirty="0">
                <a:solidFill>
                  <a:srgbClr val="FF0000"/>
                </a:solidFill>
                <a:ea typeface="宋体" panose="02010600030101010101" pitchFamily="2" charset="-122"/>
              </a:rPr>
              <a:t>Volume testing </a:t>
            </a:r>
          </a:p>
          <a:p>
            <a:pPr>
              <a:lnSpc>
                <a:spcPct val="110000"/>
              </a:lnSpc>
            </a:pPr>
            <a:r>
              <a:rPr lang="en-US" altLang="zh-CN" sz="2800" dirty="0">
                <a:solidFill>
                  <a:srgbClr val="FF0000"/>
                </a:solidFill>
                <a:ea typeface="宋体" panose="02010600030101010101" pitchFamily="2" charset="-122"/>
              </a:rPr>
              <a:t>Stress testing</a:t>
            </a:r>
            <a:r>
              <a:rPr lang="en-US" altLang="zh-CN" sz="2800" dirty="0">
                <a:solidFill>
                  <a:srgbClr val="000000"/>
                </a:solidFill>
                <a:ea typeface="宋体" panose="02010600030101010101" pitchFamily="2" charset="-122"/>
              </a:rPr>
              <a:t> </a:t>
            </a:r>
          </a:p>
          <a:p>
            <a:pPr>
              <a:lnSpc>
                <a:spcPct val="110000"/>
              </a:lnSpc>
            </a:pPr>
            <a:r>
              <a:rPr lang="en-US" altLang="zh-CN" sz="2800" dirty="0">
                <a:ea typeface="宋体" panose="02010600030101010101" pitchFamily="2" charset="-122"/>
              </a:rPr>
              <a:t>Security testing </a:t>
            </a:r>
          </a:p>
          <a:p>
            <a:pPr>
              <a:lnSpc>
                <a:spcPct val="110000"/>
              </a:lnSpc>
            </a:pPr>
            <a:r>
              <a:rPr lang="en-US" altLang="zh-CN" sz="2800" dirty="0">
                <a:ea typeface="宋体" panose="02010600030101010101" pitchFamily="2" charset="-122"/>
              </a:rPr>
              <a:t>Scalability testing  </a:t>
            </a:r>
          </a:p>
          <a:p>
            <a:pPr>
              <a:lnSpc>
                <a:spcPct val="110000"/>
              </a:lnSpc>
            </a:pPr>
            <a:r>
              <a:rPr lang="en-US" altLang="zh-CN" sz="2800" dirty="0">
                <a:solidFill>
                  <a:srgbClr val="6699FF"/>
                </a:solidFill>
                <a:ea typeface="宋体" panose="02010600030101010101" pitchFamily="2" charset="-122"/>
              </a:rPr>
              <a:t>Sanity testing</a:t>
            </a:r>
          </a:p>
        </p:txBody>
      </p:sp>
      <p:sp>
        <p:nvSpPr>
          <p:cNvPr id="72708" name="Rectangle 4"/>
          <p:cNvSpPr>
            <a:spLocks noGrp="1" noChangeArrowheads="1"/>
          </p:cNvSpPr>
          <p:nvPr>
            <p:ph type="body" sz="half" idx="4294967295"/>
          </p:nvPr>
        </p:nvSpPr>
        <p:spPr>
          <a:xfrm>
            <a:off x="4648200" y="1628800"/>
            <a:ext cx="4038600" cy="4724400"/>
          </a:xfrm>
        </p:spPr>
        <p:txBody>
          <a:bodyPr/>
          <a:lstStyle/>
          <a:p>
            <a:r>
              <a:rPr lang="en-US" altLang="zh-CN" sz="2600" dirty="0">
                <a:solidFill>
                  <a:srgbClr val="6699FF"/>
                </a:solidFill>
                <a:ea typeface="宋体" panose="02010600030101010101" pitchFamily="2" charset="-122"/>
              </a:rPr>
              <a:t>Smoke testing </a:t>
            </a:r>
          </a:p>
          <a:p>
            <a:r>
              <a:rPr lang="en-US" altLang="zh-CN" sz="2600" dirty="0">
                <a:ea typeface="宋体" panose="02010600030101010101" pitchFamily="2" charset="-122"/>
              </a:rPr>
              <a:t>Exploratory testing </a:t>
            </a:r>
          </a:p>
          <a:p>
            <a:r>
              <a:rPr lang="en-US" altLang="zh-CN" sz="2600" dirty="0">
                <a:ea typeface="宋体" panose="02010600030101010101" pitchFamily="2" charset="-122"/>
              </a:rPr>
              <a:t>Ad hoc testing </a:t>
            </a:r>
          </a:p>
          <a:p>
            <a:r>
              <a:rPr lang="en-US" altLang="zh-CN" sz="2600" dirty="0">
                <a:solidFill>
                  <a:srgbClr val="6699FF"/>
                </a:solidFill>
                <a:ea typeface="宋体" panose="02010600030101010101" pitchFamily="2" charset="-122"/>
              </a:rPr>
              <a:t>Regression testing </a:t>
            </a:r>
          </a:p>
          <a:p>
            <a:r>
              <a:rPr lang="en-US" altLang="zh-CN" sz="2600" dirty="0">
                <a:solidFill>
                  <a:srgbClr val="000000"/>
                </a:solidFill>
                <a:ea typeface="宋体" panose="02010600030101010101" pitchFamily="2" charset="-122"/>
              </a:rPr>
              <a:t>Reliability testing </a:t>
            </a:r>
          </a:p>
          <a:p>
            <a:r>
              <a:rPr lang="en-US" altLang="zh-CN" sz="2600" dirty="0">
                <a:solidFill>
                  <a:srgbClr val="000000"/>
                </a:solidFill>
                <a:ea typeface="宋体" panose="02010600030101010101" pitchFamily="2" charset="-122"/>
              </a:rPr>
              <a:t>Recovery testing </a:t>
            </a:r>
          </a:p>
          <a:p>
            <a:r>
              <a:rPr lang="en-US" altLang="zh-CN" sz="2600" dirty="0">
                <a:ea typeface="宋体" panose="02010600030101010101" pitchFamily="2" charset="-122"/>
              </a:rPr>
              <a:t>Installation testing </a:t>
            </a:r>
          </a:p>
          <a:p>
            <a:r>
              <a:rPr lang="en-US" altLang="zh-CN" sz="2600" dirty="0">
                <a:ea typeface="宋体" panose="02010600030101010101" pitchFamily="2" charset="-122"/>
              </a:rPr>
              <a:t>Maintenance testing </a:t>
            </a:r>
          </a:p>
          <a:p>
            <a:r>
              <a:rPr lang="en-US" altLang="zh-CN" sz="2600" dirty="0">
                <a:ea typeface="宋体" panose="02010600030101010101" pitchFamily="2" charset="-122"/>
              </a:rPr>
              <a:t>Accessibility testing</a:t>
            </a:r>
          </a:p>
          <a:p>
            <a:endParaRPr lang="en-US" altLang="zh-CN" sz="2800" dirty="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ChangeArrowheads="1"/>
          </p:cNvSpPr>
          <p:nvPr/>
        </p:nvSpPr>
        <p:spPr bwMode="auto">
          <a:xfrm>
            <a:off x="685800" y="990600"/>
            <a:ext cx="7848600" cy="5486400"/>
          </a:xfrm>
          <a:prstGeom prst="rect">
            <a:avLst/>
          </a:prstGeom>
          <a:noFill/>
          <a:ln w="9525">
            <a:noFill/>
            <a:miter lim="800000"/>
          </a:ln>
        </p:spPr>
        <p:txBody>
          <a:bodyPr/>
          <a:lstStyle/>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Unit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Integration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System testing</a:t>
            </a:r>
          </a:p>
          <a:p>
            <a:pPr marL="742950" lvl="1" indent="-285750">
              <a:spcBef>
                <a:spcPct val="20000"/>
              </a:spcBef>
              <a:buFont typeface="Arial" panose="020B0604020202020204" pitchFamily="34" charset="0"/>
              <a:buChar char="•"/>
            </a:pPr>
            <a:r>
              <a:rPr lang="en-US" altLang="zh-CN" sz="3600" dirty="0">
                <a:solidFill>
                  <a:srgbClr val="FF0000"/>
                </a:solidFill>
                <a:latin typeface="+mn-lt"/>
                <a:ea typeface="宋体" panose="02010600030101010101" pitchFamily="2" charset="-122"/>
              </a:rPr>
              <a:t>Acceptance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Regression testing</a:t>
            </a:r>
          </a:p>
          <a:p>
            <a:pPr marL="742950" lvl="1" indent="-285750">
              <a:spcBef>
                <a:spcPct val="20000"/>
              </a:spcBef>
            </a:pPr>
            <a:endParaRPr lang="en-US" altLang="zh-CN" dirty="0">
              <a:solidFill>
                <a:schemeClr val="accent2"/>
              </a:solidFill>
              <a:ea typeface="宋体" panose="02010600030101010101" pitchFamily="2" charset="-122"/>
              <a:cs typeface="Times New Roman" panose="02020603050405020304" pitchFamily="18" charset="0"/>
            </a:endParaRPr>
          </a:p>
        </p:txBody>
      </p:sp>
      <p:sp>
        <p:nvSpPr>
          <p:cNvPr id="2051" name="Text Box 1028"/>
          <p:cNvSpPr txBox="1">
            <a:spLocks noChangeArrowheads="1"/>
          </p:cNvSpPr>
          <p:nvPr/>
        </p:nvSpPr>
        <p:spPr bwMode="auto">
          <a:xfrm>
            <a:off x="153988" y="685800"/>
            <a:ext cx="6858000" cy="396875"/>
          </a:xfrm>
          <a:prstGeom prst="rect">
            <a:avLst/>
          </a:prstGeom>
          <a:noFill/>
          <a:ln w="9525">
            <a:noFill/>
            <a:miter lim="800000"/>
          </a:ln>
        </p:spPr>
        <p:txBody>
          <a:bodyPr>
            <a:spAutoFit/>
          </a:bodyPr>
          <a:lstStyle/>
          <a:p>
            <a:r>
              <a:rPr lang="en-US" altLang="zh-CN" sz="2000" b="1">
                <a:solidFill>
                  <a:schemeClr val="bg1"/>
                </a:solidFill>
                <a:latin typeface="Tahoma" panose="020B0604030504040204" pitchFamily="34" charset="0"/>
                <a:ea typeface="宋体" panose="02010600030101010101" pitchFamily="2" charset="-122"/>
              </a:rPr>
              <a:t>Objectives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153988" y="684213"/>
            <a:ext cx="8615362" cy="396875"/>
          </a:xfrm>
          <a:prstGeom prst="rect">
            <a:avLst/>
          </a:prstGeom>
          <a:noFill/>
          <a:ln w="9525">
            <a:noFill/>
            <a:miter lim="800000"/>
          </a:ln>
        </p:spPr>
        <p:txBody>
          <a:bodyPr>
            <a:spAutoFit/>
          </a:bodyPr>
          <a:lstStyle/>
          <a:p>
            <a:r>
              <a:rPr lang="en-US" altLang="zh-CN" sz="2000" b="1">
                <a:solidFill>
                  <a:schemeClr val="bg1"/>
                </a:solidFill>
                <a:latin typeface="Tahoma" panose="020B0604030504040204" pitchFamily="34" charset="0"/>
                <a:ea typeface="宋体" panose="02010600030101010101" pitchFamily="2" charset="-122"/>
              </a:rPr>
              <a:t>Introducing Acceptance Testing </a:t>
            </a:r>
          </a:p>
        </p:txBody>
      </p:sp>
      <p:sp>
        <p:nvSpPr>
          <p:cNvPr id="3075" name="Rectangle 12"/>
          <p:cNvSpPr>
            <a:spLocks noChangeArrowheads="1"/>
          </p:cNvSpPr>
          <p:nvPr/>
        </p:nvSpPr>
        <p:spPr bwMode="auto">
          <a:xfrm>
            <a:off x="533400" y="1598613"/>
            <a:ext cx="8305800" cy="4570412"/>
          </a:xfrm>
          <a:prstGeom prst="rect">
            <a:avLst/>
          </a:prstGeom>
          <a:noFill/>
          <a:ln w="9525">
            <a:noFill/>
            <a:miter lim="800000"/>
          </a:ln>
        </p:spPr>
        <p:txBody>
          <a:bodyPr/>
          <a:lstStyle/>
          <a:p>
            <a:pPr marL="457200" indent="-457200">
              <a:spcBef>
                <a:spcPct val="20000"/>
              </a:spcBef>
              <a:buFont typeface="Arial" panose="020B0604020202020204"/>
              <a:buChar char="•"/>
            </a:pPr>
            <a:r>
              <a:rPr lang="en-US" altLang="zh-CN" sz="3000" dirty="0">
                <a:solidFill>
                  <a:srgbClr val="000000"/>
                </a:solidFill>
                <a:latin typeface="+mn-lt"/>
                <a:ea typeface="宋体" panose="02010600030101010101" pitchFamily="2" charset="-122"/>
              </a:rPr>
              <a:t>Acceptance testing is a formal testing conducted to determine whether the software </a:t>
            </a:r>
            <a:r>
              <a:rPr lang="en-US" altLang="zh-CN" sz="3000" dirty="0">
                <a:solidFill>
                  <a:srgbClr val="FF0000"/>
                </a:solidFill>
                <a:latin typeface="+mn-lt"/>
                <a:ea typeface="宋体" panose="02010600030101010101" pitchFamily="2" charset="-122"/>
              </a:rPr>
              <a:t>satisfies the acceptance criteria</a:t>
            </a:r>
            <a:r>
              <a:rPr lang="en-US" altLang="zh-CN" sz="3000" dirty="0">
                <a:solidFill>
                  <a:srgbClr val="000000"/>
                </a:solidFill>
                <a:latin typeface="+mn-lt"/>
                <a:ea typeface="宋体" panose="02010600030101010101" pitchFamily="2" charset="-122"/>
              </a:rPr>
              <a:t> defined by the customer  in the requirements phase of the SDLC. </a:t>
            </a:r>
          </a:p>
          <a:p>
            <a:pPr marL="457200" indent="-457200">
              <a:spcBef>
                <a:spcPct val="20000"/>
              </a:spcBef>
              <a:buFont typeface="Arial" panose="020B0604020202020204"/>
              <a:buChar char="•"/>
            </a:pPr>
            <a:r>
              <a:rPr lang="en-US" altLang="zh-CN" sz="3000" dirty="0">
                <a:solidFill>
                  <a:srgbClr val="FF0000"/>
                </a:solidFill>
                <a:latin typeface="+mn-lt"/>
                <a:ea typeface="宋体" panose="02010600030101010101" pitchFamily="2" charset="-122"/>
              </a:rPr>
              <a:t>The end user or customer </a:t>
            </a:r>
            <a:r>
              <a:rPr lang="en-US" altLang="zh-CN" sz="3000" dirty="0">
                <a:solidFill>
                  <a:srgbClr val="000000"/>
                </a:solidFill>
                <a:latin typeface="+mn-lt"/>
                <a:ea typeface="宋体" panose="02010600030101010101" pitchFamily="2" charset="-122"/>
              </a:rPr>
              <a:t>can conduct acceptance testing to validate whether or not to accept the product. </a:t>
            </a:r>
          </a:p>
          <a:p>
            <a:pPr marL="457200" indent="-457200">
              <a:spcBef>
                <a:spcPct val="20000"/>
              </a:spcBef>
              <a:buFont typeface="Arial" panose="020B0604020202020204"/>
              <a:buChar char="•"/>
            </a:pPr>
            <a:endParaRPr lang="en-US" altLang="zh-CN" sz="3000" dirty="0">
              <a:solidFill>
                <a:srgbClr val="000000"/>
              </a:solidFill>
              <a:latin typeface="+mn-lt"/>
              <a:ea typeface="宋体" panose="02010600030101010101" pitchFamily="2" charset="-122"/>
            </a:endParaRPr>
          </a:p>
          <a:p>
            <a:pPr marL="457200" indent="-457200">
              <a:spcBef>
                <a:spcPct val="20000"/>
              </a:spcBef>
              <a:buFont typeface="Arial" panose="020B0604020202020204"/>
              <a:buChar char="•"/>
            </a:pPr>
            <a:r>
              <a:rPr lang="zh-CN" altLang="en-US" sz="3000" dirty="0">
                <a:solidFill>
                  <a:srgbClr val="000000"/>
                </a:solidFill>
                <a:latin typeface="+mn-lt"/>
                <a:ea typeface="宋体" panose="02010600030101010101" pitchFamily="2" charset="-122"/>
              </a:rPr>
              <a:t>交付测试</a:t>
            </a:r>
            <a:endParaRPr lang="en-US" altLang="zh-CN" sz="3000" dirty="0">
              <a:solidFill>
                <a:srgbClr val="000000"/>
              </a:solidFill>
              <a:latin typeface="+mn-lt"/>
              <a:ea typeface="宋体" panose="02010600030101010101" pitchFamily="2" charset="-122"/>
            </a:endParaRPr>
          </a:p>
        </p:txBody>
      </p:sp>
      <p:sp>
        <p:nvSpPr>
          <p:cNvPr id="4" name="Rectangle 2"/>
          <p:cNvSpPr>
            <a:spLocks noGrp="1" noChangeArrowheads="1"/>
          </p:cNvSpPr>
          <p:nvPr>
            <p:ph type="title" idx="4294967295"/>
          </p:nvPr>
        </p:nvSpPr>
        <p:spPr>
          <a:xfrm>
            <a:off x="457200" y="274638"/>
            <a:ext cx="8229600" cy="1143000"/>
          </a:xfrm>
        </p:spPr>
        <p:txBody>
          <a:bodyPr>
            <a:normAutofit/>
          </a:bodyPr>
          <a:lstStyle/>
          <a:p>
            <a:pPr>
              <a:defRPr/>
            </a:pPr>
            <a:r>
              <a:rPr lang="en-US" altLang="zh-CN" dirty="0">
                <a:latin typeface="+mj-lt"/>
                <a:ea typeface="+mj-ea"/>
                <a:cs typeface="+mj-cs"/>
              </a:rPr>
              <a:t>Acceptance Testing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Line 5"/>
          <p:cNvSpPr>
            <a:spLocks noChangeShapeType="1"/>
          </p:cNvSpPr>
          <p:nvPr/>
        </p:nvSpPr>
        <p:spPr bwMode="auto">
          <a:xfrm>
            <a:off x="2532063" y="4889500"/>
            <a:ext cx="0" cy="1968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070" name="Line 6"/>
          <p:cNvSpPr>
            <a:spLocks noChangeShapeType="1"/>
          </p:cNvSpPr>
          <p:nvPr/>
        </p:nvSpPr>
        <p:spPr bwMode="auto">
          <a:xfrm>
            <a:off x="1792288" y="4889500"/>
            <a:ext cx="0" cy="219075"/>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071" name="Line 7"/>
          <p:cNvSpPr>
            <a:spLocks noChangeShapeType="1"/>
          </p:cNvSpPr>
          <p:nvPr/>
        </p:nvSpPr>
        <p:spPr bwMode="auto">
          <a:xfrm>
            <a:off x="1071563" y="4889500"/>
            <a:ext cx="0" cy="219075"/>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072" name="Line 8"/>
          <p:cNvSpPr>
            <a:spLocks noChangeShapeType="1"/>
          </p:cNvSpPr>
          <p:nvPr/>
        </p:nvSpPr>
        <p:spPr bwMode="auto">
          <a:xfrm>
            <a:off x="449263" y="4927600"/>
            <a:ext cx="0" cy="150813"/>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grpSp>
        <p:nvGrpSpPr>
          <p:cNvPr id="2" name="Group 9"/>
          <p:cNvGrpSpPr/>
          <p:nvPr/>
        </p:nvGrpSpPr>
        <p:grpSpPr bwMode="auto">
          <a:xfrm>
            <a:off x="825500" y="4481513"/>
            <a:ext cx="500063" cy="498475"/>
            <a:chOff x="520" y="2823"/>
            <a:chExt cx="315" cy="314"/>
          </a:xfrm>
        </p:grpSpPr>
        <p:sp>
          <p:nvSpPr>
            <p:cNvPr id="88074" name="Rectangle 10"/>
            <p:cNvSpPr>
              <a:spLocks noChangeArrowheads="1"/>
            </p:cNvSpPr>
            <p:nvPr/>
          </p:nvSpPr>
          <p:spPr bwMode="auto">
            <a:xfrm>
              <a:off x="576" y="2823"/>
              <a:ext cx="201" cy="18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75" name="Rectangle 11"/>
            <p:cNvSpPr>
              <a:spLocks noChangeArrowheads="1"/>
            </p:cNvSpPr>
            <p:nvPr/>
          </p:nvSpPr>
          <p:spPr bwMode="auto">
            <a:xfrm>
              <a:off x="588" y="2838"/>
              <a:ext cx="178" cy="161"/>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76" name="Rectangle 12"/>
            <p:cNvSpPr>
              <a:spLocks noChangeArrowheads="1"/>
            </p:cNvSpPr>
            <p:nvPr/>
          </p:nvSpPr>
          <p:spPr bwMode="auto">
            <a:xfrm>
              <a:off x="544" y="3023"/>
              <a:ext cx="266" cy="64"/>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77" name="Rectangle 13"/>
            <p:cNvSpPr>
              <a:spLocks noChangeArrowheads="1"/>
            </p:cNvSpPr>
            <p:nvPr/>
          </p:nvSpPr>
          <p:spPr bwMode="auto">
            <a:xfrm>
              <a:off x="568" y="3054"/>
              <a:ext cx="66" cy="11"/>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78" name="Rectangle 14"/>
            <p:cNvSpPr>
              <a:spLocks noChangeArrowheads="1"/>
            </p:cNvSpPr>
            <p:nvPr/>
          </p:nvSpPr>
          <p:spPr bwMode="auto">
            <a:xfrm>
              <a:off x="601" y="3048"/>
              <a:ext cx="8" cy="11"/>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79" name="Freeform 15"/>
            <p:cNvSpPr/>
            <p:nvPr/>
          </p:nvSpPr>
          <p:spPr bwMode="auto">
            <a:xfrm>
              <a:off x="520" y="3099"/>
              <a:ext cx="315" cy="38"/>
            </a:xfrm>
            <a:custGeom>
              <a:avLst/>
              <a:gdLst/>
              <a:ahLst/>
              <a:cxnLst>
                <a:cxn ang="0">
                  <a:pos x="281" y="0"/>
                </a:cxn>
                <a:cxn ang="0">
                  <a:pos x="314" y="37"/>
                </a:cxn>
                <a:cxn ang="0">
                  <a:pos x="0" y="37"/>
                </a:cxn>
                <a:cxn ang="0">
                  <a:pos x="33" y="0"/>
                </a:cxn>
                <a:cxn ang="0">
                  <a:pos x="281" y="0"/>
                </a:cxn>
              </a:cxnLst>
              <a:rect l="0" t="0" r="r" b="b"/>
              <a:pathLst>
                <a:path w="315" h="38">
                  <a:moveTo>
                    <a:pt x="281" y="0"/>
                  </a:moveTo>
                  <a:lnTo>
                    <a:pt x="314" y="37"/>
                  </a:lnTo>
                  <a:lnTo>
                    <a:pt x="0" y="37"/>
                  </a:lnTo>
                  <a:lnTo>
                    <a:pt x="33" y="0"/>
                  </a:lnTo>
                  <a:lnTo>
                    <a:pt x="281"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3" name="Group 16"/>
          <p:cNvGrpSpPr/>
          <p:nvPr/>
        </p:nvGrpSpPr>
        <p:grpSpPr bwMode="auto">
          <a:xfrm>
            <a:off x="2254250" y="4481513"/>
            <a:ext cx="501650" cy="498475"/>
            <a:chOff x="1420" y="2823"/>
            <a:chExt cx="316" cy="314"/>
          </a:xfrm>
        </p:grpSpPr>
        <p:sp>
          <p:nvSpPr>
            <p:cNvPr id="88081" name="Rectangle 17"/>
            <p:cNvSpPr>
              <a:spLocks noChangeArrowheads="1"/>
            </p:cNvSpPr>
            <p:nvPr/>
          </p:nvSpPr>
          <p:spPr bwMode="auto">
            <a:xfrm>
              <a:off x="1476" y="2823"/>
              <a:ext cx="201" cy="18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82" name="Rectangle 18"/>
            <p:cNvSpPr>
              <a:spLocks noChangeArrowheads="1"/>
            </p:cNvSpPr>
            <p:nvPr/>
          </p:nvSpPr>
          <p:spPr bwMode="auto">
            <a:xfrm>
              <a:off x="1488" y="2838"/>
              <a:ext cx="177" cy="161"/>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83" name="Rectangle 19"/>
            <p:cNvSpPr>
              <a:spLocks noChangeArrowheads="1"/>
            </p:cNvSpPr>
            <p:nvPr/>
          </p:nvSpPr>
          <p:spPr bwMode="auto">
            <a:xfrm>
              <a:off x="1444" y="3023"/>
              <a:ext cx="266" cy="64"/>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84" name="Rectangle 20"/>
            <p:cNvSpPr>
              <a:spLocks noChangeArrowheads="1"/>
            </p:cNvSpPr>
            <p:nvPr/>
          </p:nvSpPr>
          <p:spPr bwMode="auto">
            <a:xfrm>
              <a:off x="1468" y="3054"/>
              <a:ext cx="65" cy="11"/>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85" name="Rectangle 21"/>
            <p:cNvSpPr>
              <a:spLocks noChangeArrowheads="1"/>
            </p:cNvSpPr>
            <p:nvPr/>
          </p:nvSpPr>
          <p:spPr bwMode="auto">
            <a:xfrm>
              <a:off x="1501" y="3048"/>
              <a:ext cx="8" cy="11"/>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086" name="Freeform 22"/>
            <p:cNvSpPr/>
            <p:nvPr/>
          </p:nvSpPr>
          <p:spPr bwMode="auto">
            <a:xfrm>
              <a:off x="1420" y="3099"/>
              <a:ext cx="316" cy="38"/>
            </a:xfrm>
            <a:custGeom>
              <a:avLst/>
              <a:gdLst/>
              <a:ahLst/>
              <a:cxnLst>
                <a:cxn ang="0">
                  <a:pos x="282" y="0"/>
                </a:cxn>
                <a:cxn ang="0">
                  <a:pos x="315" y="37"/>
                </a:cxn>
                <a:cxn ang="0">
                  <a:pos x="0" y="37"/>
                </a:cxn>
                <a:cxn ang="0">
                  <a:pos x="33" y="0"/>
                </a:cxn>
                <a:cxn ang="0">
                  <a:pos x="282" y="0"/>
                </a:cxn>
              </a:cxnLst>
              <a:rect l="0" t="0" r="r" b="b"/>
              <a:pathLst>
                <a:path w="316" h="38">
                  <a:moveTo>
                    <a:pt x="282" y="0"/>
                  </a:moveTo>
                  <a:lnTo>
                    <a:pt x="315" y="37"/>
                  </a:lnTo>
                  <a:lnTo>
                    <a:pt x="0" y="37"/>
                  </a:lnTo>
                  <a:lnTo>
                    <a:pt x="33" y="0"/>
                  </a:lnTo>
                  <a:lnTo>
                    <a:pt x="282"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4" name="Group 23"/>
          <p:cNvGrpSpPr/>
          <p:nvPr/>
        </p:nvGrpSpPr>
        <p:grpSpPr bwMode="auto">
          <a:xfrm>
            <a:off x="236538" y="4144963"/>
            <a:ext cx="444500" cy="906462"/>
            <a:chOff x="149" y="2611"/>
            <a:chExt cx="280" cy="571"/>
          </a:xfrm>
        </p:grpSpPr>
        <p:sp>
          <p:nvSpPr>
            <p:cNvPr id="88088" name="Rectangle 24"/>
            <p:cNvSpPr>
              <a:spLocks noChangeArrowheads="1"/>
            </p:cNvSpPr>
            <p:nvPr/>
          </p:nvSpPr>
          <p:spPr bwMode="auto">
            <a:xfrm>
              <a:off x="171" y="2611"/>
              <a:ext cx="236" cy="541"/>
            </a:xfrm>
            <a:prstGeom prst="rect">
              <a:avLst/>
            </a:prstGeom>
            <a:solidFill>
              <a:srgbClr val="FF99CC"/>
            </a:solidFill>
            <a:ln w="12700">
              <a:solidFill>
                <a:schemeClr val="tx1"/>
              </a:solidFill>
              <a:miter lim="800000"/>
            </a:ln>
            <a:effectLst/>
          </p:spPr>
          <p:txBody>
            <a:bodyPr wrap="none" anchor="ctr"/>
            <a:lstStyle/>
            <a:p>
              <a:endParaRPr lang="zh-CN" altLang="en-US"/>
            </a:p>
          </p:txBody>
        </p:sp>
        <p:sp>
          <p:nvSpPr>
            <p:cNvPr id="88089" name="Rectangle 25"/>
            <p:cNvSpPr>
              <a:spLocks noChangeArrowheads="1"/>
            </p:cNvSpPr>
            <p:nvPr/>
          </p:nvSpPr>
          <p:spPr bwMode="auto">
            <a:xfrm>
              <a:off x="182" y="2627"/>
              <a:ext cx="214" cy="512"/>
            </a:xfrm>
            <a:prstGeom prst="rect">
              <a:avLst/>
            </a:prstGeom>
            <a:solidFill>
              <a:srgbClr val="FF99CC"/>
            </a:solidFill>
            <a:ln w="12700">
              <a:solidFill>
                <a:schemeClr val="tx1"/>
              </a:solidFill>
              <a:miter lim="800000"/>
            </a:ln>
            <a:effectLst/>
          </p:spPr>
          <p:txBody>
            <a:bodyPr wrap="none" anchor="ctr"/>
            <a:lstStyle/>
            <a:p>
              <a:endParaRPr lang="zh-CN" altLang="en-US"/>
            </a:p>
          </p:txBody>
        </p:sp>
        <p:sp>
          <p:nvSpPr>
            <p:cNvPr id="88090" name="Rectangle 26"/>
            <p:cNvSpPr>
              <a:spLocks noChangeArrowheads="1"/>
            </p:cNvSpPr>
            <p:nvPr/>
          </p:nvSpPr>
          <p:spPr bwMode="auto">
            <a:xfrm>
              <a:off x="206" y="2659"/>
              <a:ext cx="166" cy="67"/>
            </a:xfrm>
            <a:prstGeom prst="rect">
              <a:avLst/>
            </a:prstGeom>
            <a:solidFill>
              <a:srgbClr val="FF99CC"/>
            </a:solidFill>
            <a:ln w="12700">
              <a:solidFill>
                <a:schemeClr val="tx1"/>
              </a:solidFill>
              <a:miter lim="800000"/>
            </a:ln>
            <a:effectLst/>
          </p:spPr>
          <p:txBody>
            <a:bodyPr wrap="none" anchor="ctr"/>
            <a:lstStyle/>
            <a:p>
              <a:endParaRPr lang="zh-CN" altLang="en-US"/>
            </a:p>
          </p:txBody>
        </p:sp>
        <p:sp>
          <p:nvSpPr>
            <p:cNvPr id="88091" name="Oval 27"/>
            <p:cNvSpPr>
              <a:spLocks noChangeArrowheads="1"/>
            </p:cNvSpPr>
            <p:nvPr/>
          </p:nvSpPr>
          <p:spPr bwMode="auto">
            <a:xfrm>
              <a:off x="373" y="3115"/>
              <a:ext cx="10" cy="11"/>
            </a:xfrm>
            <a:prstGeom prst="ellipse">
              <a:avLst/>
            </a:prstGeom>
            <a:solidFill>
              <a:srgbClr val="FF99CC"/>
            </a:solidFill>
            <a:ln w="12700">
              <a:solidFill>
                <a:schemeClr val="tx1"/>
              </a:solidFill>
              <a:round/>
            </a:ln>
            <a:effectLst/>
          </p:spPr>
          <p:txBody>
            <a:bodyPr wrap="none" anchor="ctr"/>
            <a:lstStyle/>
            <a:p>
              <a:endParaRPr lang="zh-CN" altLang="en-US"/>
            </a:p>
          </p:txBody>
        </p:sp>
        <p:sp>
          <p:nvSpPr>
            <p:cNvPr id="88092" name="Line 28"/>
            <p:cNvSpPr>
              <a:spLocks noChangeShapeType="1"/>
            </p:cNvSpPr>
            <p:nvPr/>
          </p:nvSpPr>
          <p:spPr bwMode="auto">
            <a:xfrm flipH="1">
              <a:off x="179" y="3077"/>
              <a:ext cx="220"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093" name="Line 29"/>
            <p:cNvSpPr>
              <a:spLocks noChangeShapeType="1"/>
            </p:cNvSpPr>
            <p:nvPr/>
          </p:nvSpPr>
          <p:spPr bwMode="auto">
            <a:xfrm flipH="1">
              <a:off x="179" y="2830"/>
              <a:ext cx="220"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094" name="Line 30"/>
            <p:cNvSpPr>
              <a:spLocks noChangeShapeType="1"/>
            </p:cNvSpPr>
            <p:nvPr/>
          </p:nvSpPr>
          <p:spPr bwMode="auto">
            <a:xfrm flipH="1">
              <a:off x="250" y="2778"/>
              <a:ext cx="78"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095" name="Rectangle 31"/>
            <p:cNvSpPr>
              <a:spLocks noChangeArrowheads="1"/>
            </p:cNvSpPr>
            <p:nvPr/>
          </p:nvSpPr>
          <p:spPr bwMode="auto">
            <a:xfrm>
              <a:off x="288" y="2769"/>
              <a:ext cx="8" cy="21"/>
            </a:xfrm>
            <a:prstGeom prst="rect">
              <a:avLst/>
            </a:prstGeom>
            <a:solidFill>
              <a:srgbClr val="FF99CC"/>
            </a:solidFill>
            <a:ln w="12700">
              <a:solidFill>
                <a:schemeClr val="tx1"/>
              </a:solidFill>
              <a:miter lim="800000"/>
            </a:ln>
            <a:effectLst/>
          </p:spPr>
          <p:txBody>
            <a:bodyPr wrap="none" anchor="ctr"/>
            <a:lstStyle/>
            <a:p>
              <a:endParaRPr lang="zh-CN" altLang="en-US"/>
            </a:p>
          </p:txBody>
        </p:sp>
        <p:sp>
          <p:nvSpPr>
            <p:cNvPr id="88096" name="Rectangle 32"/>
            <p:cNvSpPr>
              <a:spLocks noChangeArrowheads="1"/>
            </p:cNvSpPr>
            <p:nvPr/>
          </p:nvSpPr>
          <p:spPr bwMode="auto">
            <a:xfrm>
              <a:off x="149" y="3158"/>
              <a:ext cx="280" cy="24"/>
            </a:xfrm>
            <a:prstGeom prst="rect">
              <a:avLst/>
            </a:prstGeom>
            <a:solidFill>
              <a:srgbClr val="FF99CC"/>
            </a:solidFill>
            <a:ln w="12700">
              <a:solidFill>
                <a:schemeClr val="tx1"/>
              </a:solidFill>
              <a:miter lim="800000"/>
            </a:ln>
            <a:effectLst/>
          </p:spPr>
          <p:txBody>
            <a:bodyPr wrap="none" anchor="ctr"/>
            <a:lstStyle/>
            <a:p>
              <a:endParaRPr lang="zh-CN" altLang="en-US"/>
            </a:p>
          </p:txBody>
        </p:sp>
      </p:grpSp>
      <p:sp>
        <p:nvSpPr>
          <p:cNvPr id="88097" name="Line 33"/>
          <p:cNvSpPr>
            <a:spLocks noChangeShapeType="1"/>
          </p:cNvSpPr>
          <p:nvPr/>
        </p:nvSpPr>
        <p:spPr bwMode="auto">
          <a:xfrm>
            <a:off x="76200" y="5105400"/>
            <a:ext cx="3352800" cy="0"/>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098" name="Rectangle 34"/>
          <p:cNvSpPr>
            <a:spLocks noChangeArrowheads="1"/>
          </p:cNvSpPr>
          <p:nvPr/>
        </p:nvSpPr>
        <p:spPr bwMode="auto">
          <a:xfrm>
            <a:off x="3430588" y="4849813"/>
            <a:ext cx="996950" cy="450850"/>
          </a:xfrm>
          <a:prstGeom prst="rect">
            <a:avLst/>
          </a:prstGeom>
          <a:gradFill rotWithShape="1">
            <a:gsLst>
              <a:gs pos="0">
                <a:srgbClr val="808000"/>
              </a:gs>
              <a:gs pos="100000">
                <a:srgbClr val="808000">
                  <a:gamma/>
                  <a:shade val="46275"/>
                  <a:invGamma/>
                </a:srgbClr>
              </a:gs>
            </a:gsLst>
            <a:path path="shape">
              <a:fillToRect l="50000" t="50000" r="50000" b="50000"/>
            </a:path>
          </a:gradFill>
          <a:ln w="12700">
            <a:solidFill>
              <a:schemeClr val="tx1"/>
            </a:solidFill>
            <a:miter lim="800000"/>
          </a:ln>
          <a:effectLst/>
        </p:spPr>
        <p:txBody>
          <a:bodyPr wrap="none" anchor="ctr"/>
          <a:lstStyle/>
          <a:p>
            <a:endParaRPr lang="zh-CN" altLang="en-US"/>
          </a:p>
        </p:txBody>
      </p:sp>
      <p:grpSp>
        <p:nvGrpSpPr>
          <p:cNvPr id="5" name="Group 35"/>
          <p:cNvGrpSpPr/>
          <p:nvPr/>
        </p:nvGrpSpPr>
        <p:grpSpPr bwMode="auto">
          <a:xfrm>
            <a:off x="4179888" y="5849938"/>
            <a:ext cx="1200150" cy="358775"/>
            <a:chOff x="2633" y="3685"/>
            <a:chExt cx="756" cy="226"/>
          </a:xfrm>
        </p:grpSpPr>
        <p:sp>
          <p:nvSpPr>
            <p:cNvPr id="88100" name="Oval 36"/>
            <p:cNvSpPr>
              <a:spLocks noChangeArrowheads="1"/>
            </p:cNvSpPr>
            <p:nvPr/>
          </p:nvSpPr>
          <p:spPr bwMode="auto">
            <a:xfrm>
              <a:off x="2637" y="3813"/>
              <a:ext cx="751" cy="98"/>
            </a:xfrm>
            <a:prstGeom prst="ellipse">
              <a:avLst/>
            </a:prstGeom>
            <a:gradFill rotWithShape="0">
              <a:gsLst>
                <a:gs pos="0">
                  <a:srgbClr val="663300"/>
                </a:gs>
                <a:gs pos="100000">
                  <a:srgbClr val="663300">
                    <a:gamma/>
                    <a:shade val="46275"/>
                    <a:invGamma/>
                  </a:srgbClr>
                </a:gs>
              </a:gsLst>
              <a:path path="shape">
                <a:fillToRect l="50000" t="50000" r="50000" b="50000"/>
              </a:path>
            </a:gradFill>
            <a:ln w="12700">
              <a:solidFill>
                <a:schemeClr val="tx1"/>
              </a:solidFill>
              <a:round/>
            </a:ln>
            <a:effectLst/>
          </p:spPr>
          <p:txBody>
            <a:bodyPr wrap="none" anchor="ctr"/>
            <a:lstStyle/>
            <a:p>
              <a:endParaRPr lang="zh-CN" altLang="en-US"/>
            </a:p>
          </p:txBody>
        </p:sp>
        <p:sp>
          <p:nvSpPr>
            <p:cNvPr id="88101" name="Rectangle 37"/>
            <p:cNvSpPr>
              <a:spLocks noChangeArrowheads="1"/>
            </p:cNvSpPr>
            <p:nvPr/>
          </p:nvSpPr>
          <p:spPr bwMode="auto">
            <a:xfrm>
              <a:off x="2637" y="3737"/>
              <a:ext cx="751" cy="121"/>
            </a:xfrm>
            <a:prstGeom prst="rect">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folHlink"/>
              </a:solidFill>
              <a:miter lim="800000"/>
            </a:ln>
            <a:effectLst/>
          </p:spPr>
          <p:txBody>
            <a:bodyPr wrap="none" anchor="ctr"/>
            <a:lstStyle/>
            <a:p>
              <a:endParaRPr lang="zh-CN" altLang="en-US"/>
            </a:p>
          </p:txBody>
        </p:sp>
        <p:sp>
          <p:nvSpPr>
            <p:cNvPr id="88102" name="Oval 38"/>
            <p:cNvSpPr>
              <a:spLocks noChangeArrowheads="1"/>
            </p:cNvSpPr>
            <p:nvPr/>
          </p:nvSpPr>
          <p:spPr bwMode="auto">
            <a:xfrm>
              <a:off x="2637" y="3685"/>
              <a:ext cx="751" cy="9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ln>
            <a:effectLst/>
          </p:spPr>
          <p:txBody>
            <a:bodyPr wrap="none" anchor="ctr"/>
            <a:lstStyle/>
            <a:p>
              <a:endParaRPr lang="zh-CN" altLang="en-US"/>
            </a:p>
          </p:txBody>
        </p:sp>
        <p:sp>
          <p:nvSpPr>
            <p:cNvPr id="88103" name="Line 39"/>
            <p:cNvSpPr>
              <a:spLocks noChangeShapeType="1"/>
            </p:cNvSpPr>
            <p:nvPr/>
          </p:nvSpPr>
          <p:spPr bwMode="auto">
            <a:xfrm>
              <a:off x="2633" y="3736"/>
              <a:ext cx="0" cy="126"/>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04" name="Line 40"/>
            <p:cNvSpPr>
              <a:spLocks noChangeShapeType="1"/>
            </p:cNvSpPr>
            <p:nvPr/>
          </p:nvSpPr>
          <p:spPr bwMode="auto">
            <a:xfrm>
              <a:off x="3389" y="3737"/>
              <a:ext cx="0" cy="126"/>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grpSp>
      <p:sp>
        <p:nvSpPr>
          <p:cNvPr id="88105" name="Line 41"/>
          <p:cNvSpPr>
            <a:spLocks noChangeShapeType="1"/>
          </p:cNvSpPr>
          <p:nvPr/>
        </p:nvSpPr>
        <p:spPr bwMode="auto">
          <a:xfrm>
            <a:off x="5635625" y="4259263"/>
            <a:ext cx="3143250" cy="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06" name="Line 42"/>
          <p:cNvSpPr>
            <a:spLocks noChangeShapeType="1"/>
          </p:cNvSpPr>
          <p:nvPr/>
        </p:nvSpPr>
        <p:spPr bwMode="auto">
          <a:xfrm>
            <a:off x="5376863" y="5329238"/>
            <a:ext cx="3532187" cy="4762"/>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07" name="Line 43"/>
          <p:cNvSpPr>
            <a:spLocks noChangeShapeType="1"/>
          </p:cNvSpPr>
          <p:nvPr/>
        </p:nvSpPr>
        <p:spPr bwMode="auto">
          <a:xfrm>
            <a:off x="6805613" y="3868738"/>
            <a:ext cx="0" cy="166687"/>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08" name="Line 44"/>
          <p:cNvSpPr>
            <a:spLocks noChangeShapeType="1"/>
          </p:cNvSpPr>
          <p:nvPr/>
        </p:nvSpPr>
        <p:spPr bwMode="auto">
          <a:xfrm>
            <a:off x="7545388" y="3868738"/>
            <a:ext cx="0" cy="185737"/>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09" name="Line 45"/>
          <p:cNvSpPr>
            <a:spLocks noChangeShapeType="1"/>
          </p:cNvSpPr>
          <p:nvPr/>
        </p:nvSpPr>
        <p:spPr bwMode="auto">
          <a:xfrm>
            <a:off x="8124825" y="3859213"/>
            <a:ext cx="0" cy="185737"/>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10" name="Line 46"/>
          <p:cNvSpPr>
            <a:spLocks noChangeShapeType="1"/>
          </p:cNvSpPr>
          <p:nvPr/>
        </p:nvSpPr>
        <p:spPr bwMode="auto">
          <a:xfrm>
            <a:off x="5810250" y="5172075"/>
            <a:ext cx="0" cy="16510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11" name="Line 47"/>
          <p:cNvSpPr>
            <a:spLocks noChangeShapeType="1"/>
          </p:cNvSpPr>
          <p:nvPr/>
        </p:nvSpPr>
        <p:spPr bwMode="auto">
          <a:xfrm>
            <a:off x="6588125" y="5172075"/>
            <a:ext cx="0" cy="16510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12" name="Line 48"/>
          <p:cNvSpPr>
            <a:spLocks noChangeShapeType="1"/>
          </p:cNvSpPr>
          <p:nvPr/>
        </p:nvSpPr>
        <p:spPr bwMode="auto">
          <a:xfrm>
            <a:off x="7318375" y="5143500"/>
            <a:ext cx="0" cy="1841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13" name="Line 49"/>
          <p:cNvSpPr>
            <a:spLocks noChangeShapeType="1"/>
          </p:cNvSpPr>
          <p:nvPr/>
        </p:nvSpPr>
        <p:spPr bwMode="auto">
          <a:xfrm>
            <a:off x="8048625" y="5153025"/>
            <a:ext cx="0" cy="1841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grpSp>
        <p:nvGrpSpPr>
          <p:cNvPr id="6" name="Group 50"/>
          <p:cNvGrpSpPr/>
          <p:nvPr/>
        </p:nvGrpSpPr>
        <p:grpSpPr bwMode="auto">
          <a:xfrm>
            <a:off x="7905750" y="3686175"/>
            <a:ext cx="500063" cy="423863"/>
            <a:chOff x="4980" y="2322"/>
            <a:chExt cx="315" cy="267"/>
          </a:xfrm>
        </p:grpSpPr>
        <p:sp>
          <p:nvSpPr>
            <p:cNvPr id="88115" name="Rectangle 51"/>
            <p:cNvSpPr>
              <a:spLocks noChangeArrowheads="1"/>
            </p:cNvSpPr>
            <p:nvPr/>
          </p:nvSpPr>
          <p:spPr bwMode="auto">
            <a:xfrm>
              <a:off x="5036" y="2322"/>
              <a:ext cx="200" cy="157"/>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16" name="Rectangle 52"/>
            <p:cNvSpPr>
              <a:spLocks noChangeArrowheads="1"/>
            </p:cNvSpPr>
            <p:nvPr/>
          </p:nvSpPr>
          <p:spPr bwMode="auto">
            <a:xfrm>
              <a:off x="5048" y="2336"/>
              <a:ext cx="177" cy="13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17" name="Rectangle 53"/>
            <p:cNvSpPr>
              <a:spLocks noChangeArrowheads="1"/>
            </p:cNvSpPr>
            <p:nvPr/>
          </p:nvSpPr>
          <p:spPr bwMode="auto">
            <a:xfrm>
              <a:off x="5004" y="2492"/>
              <a:ext cx="265"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18" name="Rectangle 54"/>
            <p:cNvSpPr>
              <a:spLocks noChangeArrowheads="1"/>
            </p:cNvSpPr>
            <p:nvPr/>
          </p:nvSpPr>
          <p:spPr bwMode="auto">
            <a:xfrm>
              <a:off x="5181" y="2517"/>
              <a:ext cx="64"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19" name="Rectangle 55"/>
            <p:cNvSpPr>
              <a:spLocks noChangeArrowheads="1"/>
            </p:cNvSpPr>
            <p:nvPr/>
          </p:nvSpPr>
          <p:spPr bwMode="auto">
            <a:xfrm>
              <a:off x="5214" y="2512"/>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20" name="Freeform 56"/>
            <p:cNvSpPr/>
            <p:nvPr/>
          </p:nvSpPr>
          <p:spPr bwMode="auto">
            <a:xfrm>
              <a:off x="4980" y="2557"/>
              <a:ext cx="315" cy="32"/>
            </a:xfrm>
            <a:custGeom>
              <a:avLst/>
              <a:gdLst/>
              <a:ahLst/>
              <a:cxnLst>
                <a:cxn ang="0">
                  <a:pos x="33" y="0"/>
                </a:cxn>
                <a:cxn ang="0">
                  <a:pos x="0" y="31"/>
                </a:cxn>
                <a:cxn ang="0">
                  <a:pos x="314" y="31"/>
                </a:cxn>
                <a:cxn ang="0">
                  <a:pos x="281" y="0"/>
                </a:cxn>
                <a:cxn ang="0">
                  <a:pos x="33" y="0"/>
                </a:cxn>
              </a:cxnLst>
              <a:rect l="0" t="0" r="r" b="b"/>
              <a:pathLst>
                <a:path w="315" h="32">
                  <a:moveTo>
                    <a:pt x="33" y="0"/>
                  </a:moveTo>
                  <a:lnTo>
                    <a:pt x="0" y="31"/>
                  </a:lnTo>
                  <a:lnTo>
                    <a:pt x="314" y="31"/>
                  </a:lnTo>
                  <a:lnTo>
                    <a:pt x="281"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7" name="Group 57"/>
          <p:cNvGrpSpPr/>
          <p:nvPr/>
        </p:nvGrpSpPr>
        <p:grpSpPr bwMode="auto">
          <a:xfrm>
            <a:off x="7256463" y="3686175"/>
            <a:ext cx="503237" cy="423863"/>
            <a:chOff x="4571" y="2322"/>
            <a:chExt cx="317" cy="267"/>
          </a:xfrm>
        </p:grpSpPr>
        <p:sp>
          <p:nvSpPr>
            <p:cNvPr id="88122" name="Rectangle 58"/>
            <p:cNvSpPr>
              <a:spLocks noChangeArrowheads="1"/>
            </p:cNvSpPr>
            <p:nvPr/>
          </p:nvSpPr>
          <p:spPr bwMode="auto">
            <a:xfrm>
              <a:off x="4629" y="2322"/>
              <a:ext cx="200" cy="157"/>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23" name="Rectangle 59"/>
            <p:cNvSpPr>
              <a:spLocks noChangeArrowheads="1"/>
            </p:cNvSpPr>
            <p:nvPr/>
          </p:nvSpPr>
          <p:spPr bwMode="auto">
            <a:xfrm>
              <a:off x="4640" y="2336"/>
              <a:ext cx="177" cy="13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24" name="Rectangle 60"/>
            <p:cNvSpPr>
              <a:spLocks noChangeArrowheads="1"/>
            </p:cNvSpPr>
            <p:nvPr/>
          </p:nvSpPr>
          <p:spPr bwMode="auto">
            <a:xfrm>
              <a:off x="4595" y="2492"/>
              <a:ext cx="267"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25" name="Rectangle 61"/>
            <p:cNvSpPr>
              <a:spLocks noChangeArrowheads="1"/>
            </p:cNvSpPr>
            <p:nvPr/>
          </p:nvSpPr>
          <p:spPr bwMode="auto">
            <a:xfrm>
              <a:off x="4773" y="2517"/>
              <a:ext cx="65"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26" name="Rectangle 62"/>
            <p:cNvSpPr>
              <a:spLocks noChangeArrowheads="1"/>
            </p:cNvSpPr>
            <p:nvPr/>
          </p:nvSpPr>
          <p:spPr bwMode="auto">
            <a:xfrm>
              <a:off x="4806" y="2512"/>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27" name="Freeform 63"/>
            <p:cNvSpPr/>
            <p:nvPr/>
          </p:nvSpPr>
          <p:spPr bwMode="auto">
            <a:xfrm>
              <a:off x="4571" y="2557"/>
              <a:ext cx="317" cy="32"/>
            </a:xfrm>
            <a:custGeom>
              <a:avLst/>
              <a:gdLst/>
              <a:ahLst/>
              <a:cxnLst>
                <a:cxn ang="0">
                  <a:pos x="33" y="0"/>
                </a:cxn>
                <a:cxn ang="0">
                  <a:pos x="0" y="31"/>
                </a:cxn>
                <a:cxn ang="0">
                  <a:pos x="316" y="31"/>
                </a:cxn>
                <a:cxn ang="0">
                  <a:pos x="283" y="0"/>
                </a:cxn>
                <a:cxn ang="0">
                  <a:pos x="33" y="0"/>
                </a:cxn>
              </a:cxnLst>
              <a:rect l="0" t="0" r="r" b="b"/>
              <a:pathLst>
                <a:path w="317" h="32">
                  <a:moveTo>
                    <a:pt x="33" y="0"/>
                  </a:moveTo>
                  <a:lnTo>
                    <a:pt x="0" y="31"/>
                  </a:lnTo>
                  <a:lnTo>
                    <a:pt x="316" y="31"/>
                  </a:lnTo>
                  <a:lnTo>
                    <a:pt x="283"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8" name="Group 64"/>
          <p:cNvGrpSpPr/>
          <p:nvPr/>
        </p:nvGrpSpPr>
        <p:grpSpPr bwMode="auto">
          <a:xfrm>
            <a:off x="6543675" y="3686175"/>
            <a:ext cx="500063" cy="423863"/>
            <a:chOff x="4122" y="2322"/>
            <a:chExt cx="315" cy="267"/>
          </a:xfrm>
        </p:grpSpPr>
        <p:sp>
          <p:nvSpPr>
            <p:cNvPr id="88129" name="Rectangle 65"/>
            <p:cNvSpPr>
              <a:spLocks noChangeArrowheads="1"/>
            </p:cNvSpPr>
            <p:nvPr/>
          </p:nvSpPr>
          <p:spPr bwMode="auto">
            <a:xfrm>
              <a:off x="4179" y="2322"/>
              <a:ext cx="200" cy="157"/>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30" name="Rectangle 66"/>
            <p:cNvSpPr>
              <a:spLocks noChangeArrowheads="1"/>
            </p:cNvSpPr>
            <p:nvPr/>
          </p:nvSpPr>
          <p:spPr bwMode="auto">
            <a:xfrm>
              <a:off x="4189" y="2336"/>
              <a:ext cx="178" cy="13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31" name="Rectangle 67"/>
            <p:cNvSpPr>
              <a:spLocks noChangeArrowheads="1"/>
            </p:cNvSpPr>
            <p:nvPr/>
          </p:nvSpPr>
          <p:spPr bwMode="auto">
            <a:xfrm>
              <a:off x="4146" y="2492"/>
              <a:ext cx="265"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32" name="Rectangle 68"/>
            <p:cNvSpPr>
              <a:spLocks noChangeArrowheads="1"/>
            </p:cNvSpPr>
            <p:nvPr/>
          </p:nvSpPr>
          <p:spPr bwMode="auto">
            <a:xfrm>
              <a:off x="4322" y="2517"/>
              <a:ext cx="66"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33" name="Rectangle 69"/>
            <p:cNvSpPr>
              <a:spLocks noChangeArrowheads="1"/>
            </p:cNvSpPr>
            <p:nvPr/>
          </p:nvSpPr>
          <p:spPr bwMode="auto">
            <a:xfrm>
              <a:off x="4357" y="2512"/>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34" name="Freeform 70"/>
            <p:cNvSpPr/>
            <p:nvPr/>
          </p:nvSpPr>
          <p:spPr bwMode="auto">
            <a:xfrm>
              <a:off x="4122" y="2557"/>
              <a:ext cx="315" cy="32"/>
            </a:xfrm>
            <a:custGeom>
              <a:avLst/>
              <a:gdLst/>
              <a:ahLst/>
              <a:cxnLst>
                <a:cxn ang="0">
                  <a:pos x="33" y="0"/>
                </a:cxn>
                <a:cxn ang="0">
                  <a:pos x="0" y="31"/>
                </a:cxn>
                <a:cxn ang="0">
                  <a:pos x="314" y="31"/>
                </a:cxn>
                <a:cxn ang="0">
                  <a:pos x="281" y="0"/>
                </a:cxn>
                <a:cxn ang="0">
                  <a:pos x="33" y="0"/>
                </a:cxn>
              </a:cxnLst>
              <a:rect l="0" t="0" r="r" b="b"/>
              <a:pathLst>
                <a:path w="315" h="32">
                  <a:moveTo>
                    <a:pt x="33" y="0"/>
                  </a:moveTo>
                  <a:lnTo>
                    <a:pt x="0" y="31"/>
                  </a:lnTo>
                  <a:lnTo>
                    <a:pt x="314" y="31"/>
                  </a:lnTo>
                  <a:lnTo>
                    <a:pt x="281"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9" name="Group 71"/>
          <p:cNvGrpSpPr/>
          <p:nvPr/>
        </p:nvGrpSpPr>
        <p:grpSpPr bwMode="auto">
          <a:xfrm>
            <a:off x="7762875" y="4708525"/>
            <a:ext cx="501650" cy="423863"/>
            <a:chOff x="4890" y="2966"/>
            <a:chExt cx="316" cy="267"/>
          </a:xfrm>
        </p:grpSpPr>
        <p:sp>
          <p:nvSpPr>
            <p:cNvPr id="88136" name="Rectangle 72"/>
            <p:cNvSpPr>
              <a:spLocks noChangeArrowheads="1"/>
            </p:cNvSpPr>
            <p:nvPr/>
          </p:nvSpPr>
          <p:spPr bwMode="auto">
            <a:xfrm>
              <a:off x="4948" y="2966"/>
              <a:ext cx="199" cy="157"/>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37" name="Rectangle 73"/>
            <p:cNvSpPr>
              <a:spLocks noChangeArrowheads="1"/>
            </p:cNvSpPr>
            <p:nvPr/>
          </p:nvSpPr>
          <p:spPr bwMode="auto">
            <a:xfrm>
              <a:off x="4959" y="2979"/>
              <a:ext cx="177" cy="13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38" name="Rectangle 74"/>
            <p:cNvSpPr>
              <a:spLocks noChangeArrowheads="1"/>
            </p:cNvSpPr>
            <p:nvPr/>
          </p:nvSpPr>
          <p:spPr bwMode="auto">
            <a:xfrm>
              <a:off x="4915" y="3136"/>
              <a:ext cx="266" cy="52"/>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39" name="Rectangle 75"/>
            <p:cNvSpPr>
              <a:spLocks noChangeArrowheads="1"/>
            </p:cNvSpPr>
            <p:nvPr/>
          </p:nvSpPr>
          <p:spPr bwMode="auto">
            <a:xfrm>
              <a:off x="5091" y="3161"/>
              <a:ext cx="65"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40" name="Rectangle 76"/>
            <p:cNvSpPr>
              <a:spLocks noChangeArrowheads="1"/>
            </p:cNvSpPr>
            <p:nvPr/>
          </p:nvSpPr>
          <p:spPr bwMode="auto">
            <a:xfrm>
              <a:off x="5125" y="3156"/>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41" name="Freeform 77"/>
            <p:cNvSpPr/>
            <p:nvPr/>
          </p:nvSpPr>
          <p:spPr bwMode="auto">
            <a:xfrm>
              <a:off x="4890" y="3200"/>
              <a:ext cx="316" cy="33"/>
            </a:xfrm>
            <a:custGeom>
              <a:avLst/>
              <a:gdLst/>
              <a:ahLst/>
              <a:cxnLst>
                <a:cxn ang="0">
                  <a:pos x="33" y="0"/>
                </a:cxn>
                <a:cxn ang="0">
                  <a:pos x="0" y="32"/>
                </a:cxn>
                <a:cxn ang="0">
                  <a:pos x="315" y="32"/>
                </a:cxn>
                <a:cxn ang="0">
                  <a:pos x="282" y="0"/>
                </a:cxn>
                <a:cxn ang="0">
                  <a:pos x="33" y="0"/>
                </a:cxn>
              </a:cxnLst>
              <a:rect l="0" t="0" r="r" b="b"/>
              <a:pathLst>
                <a:path w="316" h="33">
                  <a:moveTo>
                    <a:pt x="33" y="0"/>
                  </a:moveTo>
                  <a:lnTo>
                    <a:pt x="0" y="32"/>
                  </a:lnTo>
                  <a:lnTo>
                    <a:pt x="315" y="32"/>
                  </a:lnTo>
                  <a:lnTo>
                    <a:pt x="282"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10" name="Group 78"/>
          <p:cNvGrpSpPr/>
          <p:nvPr/>
        </p:nvGrpSpPr>
        <p:grpSpPr bwMode="auto">
          <a:xfrm>
            <a:off x="6334125" y="4727575"/>
            <a:ext cx="501650" cy="423863"/>
            <a:chOff x="3990" y="2978"/>
            <a:chExt cx="316" cy="267"/>
          </a:xfrm>
        </p:grpSpPr>
        <p:sp>
          <p:nvSpPr>
            <p:cNvPr id="88143" name="Rectangle 79"/>
            <p:cNvSpPr>
              <a:spLocks noChangeArrowheads="1"/>
            </p:cNvSpPr>
            <p:nvPr/>
          </p:nvSpPr>
          <p:spPr bwMode="auto">
            <a:xfrm>
              <a:off x="4048" y="2978"/>
              <a:ext cx="199" cy="157"/>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44" name="Rectangle 80"/>
            <p:cNvSpPr>
              <a:spLocks noChangeArrowheads="1"/>
            </p:cNvSpPr>
            <p:nvPr/>
          </p:nvSpPr>
          <p:spPr bwMode="auto">
            <a:xfrm>
              <a:off x="4060" y="2991"/>
              <a:ext cx="176" cy="13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45" name="Rectangle 81"/>
            <p:cNvSpPr>
              <a:spLocks noChangeArrowheads="1"/>
            </p:cNvSpPr>
            <p:nvPr/>
          </p:nvSpPr>
          <p:spPr bwMode="auto">
            <a:xfrm>
              <a:off x="4015" y="3148"/>
              <a:ext cx="266" cy="52"/>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46" name="Rectangle 82"/>
            <p:cNvSpPr>
              <a:spLocks noChangeArrowheads="1"/>
            </p:cNvSpPr>
            <p:nvPr/>
          </p:nvSpPr>
          <p:spPr bwMode="auto">
            <a:xfrm>
              <a:off x="4192" y="3173"/>
              <a:ext cx="64"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47" name="Rectangle 83"/>
            <p:cNvSpPr>
              <a:spLocks noChangeArrowheads="1"/>
            </p:cNvSpPr>
            <p:nvPr/>
          </p:nvSpPr>
          <p:spPr bwMode="auto">
            <a:xfrm>
              <a:off x="4225" y="3168"/>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48" name="Freeform 84"/>
            <p:cNvSpPr/>
            <p:nvPr/>
          </p:nvSpPr>
          <p:spPr bwMode="auto">
            <a:xfrm>
              <a:off x="3990" y="3212"/>
              <a:ext cx="316" cy="33"/>
            </a:xfrm>
            <a:custGeom>
              <a:avLst/>
              <a:gdLst/>
              <a:ahLst/>
              <a:cxnLst>
                <a:cxn ang="0">
                  <a:pos x="33" y="0"/>
                </a:cxn>
                <a:cxn ang="0">
                  <a:pos x="0" y="32"/>
                </a:cxn>
                <a:cxn ang="0">
                  <a:pos x="315" y="32"/>
                </a:cxn>
                <a:cxn ang="0">
                  <a:pos x="282" y="0"/>
                </a:cxn>
                <a:cxn ang="0">
                  <a:pos x="33" y="0"/>
                </a:cxn>
              </a:cxnLst>
              <a:rect l="0" t="0" r="r" b="b"/>
              <a:pathLst>
                <a:path w="316" h="33">
                  <a:moveTo>
                    <a:pt x="33" y="0"/>
                  </a:moveTo>
                  <a:lnTo>
                    <a:pt x="0" y="32"/>
                  </a:lnTo>
                  <a:lnTo>
                    <a:pt x="315" y="32"/>
                  </a:lnTo>
                  <a:lnTo>
                    <a:pt x="282"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11" name="Group 85"/>
          <p:cNvGrpSpPr/>
          <p:nvPr/>
        </p:nvGrpSpPr>
        <p:grpSpPr bwMode="auto">
          <a:xfrm>
            <a:off x="5619750" y="4727575"/>
            <a:ext cx="501650" cy="423863"/>
            <a:chOff x="3540" y="2978"/>
            <a:chExt cx="316" cy="267"/>
          </a:xfrm>
        </p:grpSpPr>
        <p:sp>
          <p:nvSpPr>
            <p:cNvPr id="88150" name="Rectangle 86"/>
            <p:cNvSpPr>
              <a:spLocks noChangeArrowheads="1"/>
            </p:cNvSpPr>
            <p:nvPr/>
          </p:nvSpPr>
          <p:spPr bwMode="auto">
            <a:xfrm>
              <a:off x="3597" y="2978"/>
              <a:ext cx="201" cy="157"/>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51" name="Rectangle 87"/>
            <p:cNvSpPr>
              <a:spLocks noChangeArrowheads="1"/>
            </p:cNvSpPr>
            <p:nvPr/>
          </p:nvSpPr>
          <p:spPr bwMode="auto">
            <a:xfrm>
              <a:off x="3609" y="2991"/>
              <a:ext cx="177" cy="13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52" name="Rectangle 88"/>
            <p:cNvSpPr>
              <a:spLocks noChangeArrowheads="1"/>
            </p:cNvSpPr>
            <p:nvPr/>
          </p:nvSpPr>
          <p:spPr bwMode="auto">
            <a:xfrm>
              <a:off x="3564" y="3148"/>
              <a:ext cx="267" cy="52"/>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53" name="Rectangle 89"/>
            <p:cNvSpPr>
              <a:spLocks noChangeArrowheads="1"/>
            </p:cNvSpPr>
            <p:nvPr/>
          </p:nvSpPr>
          <p:spPr bwMode="auto">
            <a:xfrm>
              <a:off x="3741" y="3173"/>
              <a:ext cx="66"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54" name="Rectangle 90"/>
            <p:cNvSpPr>
              <a:spLocks noChangeArrowheads="1"/>
            </p:cNvSpPr>
            <p:nvPr/>
          </p:nvSpPr>
          <p:spPr bwMode="auto">
            <a:xfrm>
              <a:off x="3775" y="3168"/>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155" name="Freeform 91"/>
            <p:cNvSpPr/>
            <p:nvPr/>
          </p:nvSpPr>
          <p:spPr bwMode="auto">
            <a:xfrm>
              <a:off x="3540" y="3212"/>
              <a:ext cx="316" cy="33"/>
            </a:xfrm>
            <a:custGeom>
              <a:avLst/>
              <a:gdLst/>
              <a:ahLst/>
              <a:cxnLst>
                <a:cxn ang="0">
                  <a:pos x="33" y="0"/>
                </a:cxn>
                <a:cxn ang="0">
                  <a:pos x="0" y="32"/>
                </a:cxn>
                <a:cxn ang="0">
                  <a:pos x="315" y="32"/>
                </a:cxn>
                <a:cxn ang="0">
                  <a:pos x="282" y="0"/>
                </a:cxn>
                <a:cxn ang="0">
                  <a:pos x="33" y="0"/>
                </a:cxn>
              </a:cxnLst>
              <a:rect l="0" t="0" r="r" b="b"/>
              <a:pathLst>
                <a:path w="316" h="33">
                  <a:moveTo>
                    <a:pt x="33" y="0"/>
                  </a:moveTo>
                  <a:lnTo>
                    <a:pt x="0" y="32"/>
                  </a:lnTo>
                  <a:lnTo>
                    <a:pt x="315" y="32"/>
                  </a:lnTo>
                  <a:lnTo>
                    <a:pt x="282"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sp>
        <p:nvSpPr>
          <p:cNvPr id="88156" name="Line 92"/>
          <p:cNvSpPr>
            <a:spLocks noChangeShapeType="1"/>
          </p:cNvSpPr>
          <p:nvPr/>
        </p:nvSpPr>
        <p:spPr bwMode="auto">
          <a:xfrm flipV="1">
            <a:off x="8670925" y="3622675"/>
            <a:ext cx="0" cy="625475"/>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57" name="Line 93"/>
          <p:cNvSpPr>
            <a:spLocks noChangeShapeType="1"/>
          </p:cNvSpPr>
          <p:nvPr/>
        </p:nvSpPr>
        <p:spPr bwMode="auto">
          <a:xfrm flipV="1">
            <a:off x="8709025" y="4752975"/>
            <a:ext cx="0" cy="5905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58" name="Line 94"/>
          <p:cNvSpPr>
            <a:spLocks noChangeShapeType="1"/>
          </p:cNvSpPr>
          <p:nvPr/>
        </p:nvSpPr>
        <p:spPr bwMode="auto">
          <a:xfrm>
            <a:off x="5943600" y="4108450"/>
            <a:ext cx="0" cy="1587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59" name="Line 95"/>
          <p:cNvSpPr>
            <a:spLocks noChangeShapeType="1"/>
          </p:cNvSpPr>
          <p:nvPr/>
        </p:nvSpPr>
        <p:spPr bwMode="auto">
          <a:xfrm>
            <a:off x="6769100" y="4060825"/>
            <a:ext cx="0" cy="16510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60" name="Line 96"/>
          <p:cNvSpPr>
            <a:spLocks noChangeShapeType="1"/>
          </p:cNvSpPr>
          <p:nvPr/>
        </p:nvSpPr>
        <p:spPr bwMode="auto">
          <a:xfrm>
            <a:off x="7451725" y="4079875"/>
            <a:ext cx="0" cy="1841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161" name="Line 97"/>
          <p:cNvSpPr>
            <a:spLocks noChangeShapeType="1"/>
          </p:cNvSpPr>
          <p:nvPr/>
        </p:nvSpPr>
        <p:spPr bwMode="auto">
          <a:xfrm>
            <a:off x="8181975" y="4060825"/>
            <a:ext cx="0" cy="1841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grpSp>
        <p:nvGrpSpPr>
          <p:cNvPr id="12" name="Group 98"/>
          <p:cNvGrpSpPr/>
          <p:nvPr/>
        </p:nvGrpSpPr>
        <p:grpSpPr bwMode="auto">
          <a:xfrm>
            <a:off x="8502650" y="3486150"/>
            <a:ext cx="331788" cy="563563"/>
            <a:chOff x="5356" y="2196"/>
            <a:chExt cx="209" cy="355"/>
          </a:xfrm>
        </p:grpSpPr>
        <p:sp>
          <p:nvSpPr>
            <p:cNvPr id="88163" name="Rectangle 99"/>
            <p:cNvSpPr>
              <a:spLocks noChangeArrowheads="1"/>
            </p:cNvSpPr>
            <p:nvPr/>
          </p:nvSpPr>
          <p:spPr bwMode="auto">
            <a:xfrm>
              <a:off x="5372" y="2196"/>
              <a:ext cx="176" cy="337"/>
            </a:xfrm>
            <a:prstGeom prst="rect">
              <a:avLst/>
            </a:prstGeom>
            <a:solidFill>
              <a:schemeClr val="accent1"/>
            </a:solidFill>
            <a:ln w="12700">
              <a:solidFill>
                <a:schemeClr val="tx1"/>
              </a:solidFill>
              <a:miter lim="800000"/>
            </a:ln>
            <a:effectLst/>
          </p:spPr>
          <p:txBody>
            <a:bodyPr wrap="none" anchor="ctr"/>
            <a:lstStyle/>
            <a:p>
              <a:endParaRPr lang="zh-CN" altLang="en-US"/>
            </a:p>
          </p:txBody>
        </p:sp>
        <p:sp>
          <p:nvSpPr>
            <p:cNvPr id="88164" name="Rectangle 100"/>
            <p:cNvSpPr>
              <a:spLocks noChangeArrowheads="1"/>
            </p:cNvSpPr>
            <p:nvPr/>
          </p:nvSpPr>
          <p:spPr bwMode="auto">
            <a:xfrm>
              <a:off x="5381" y="2206"/>
              <a:ext cx="159" cy="319"/>
            </a:xfrm>
            <a:prstGeom prst="rect">
              <a:avLst/>
            </a:prstGeom>
            <a:solidFill>
              <a:schemeClr val="accent1"/>
            </a:solidFill>
            <a:ln w="12700">
              <a:solidFill>
                <a:schemeClr val="tx1"/>
              </a:solidFill>
              <a:miter lim="800000"/>
            </a:ln>
            <a:effectLst/>
          </p:spPr>
          <p:txBody>
            <a:bodyPr wrap="none" anchor="ctr"/>
            <a:lstStyle/>
            <a:p>
              <a:endParaRPr lang="zh-CN" altLang="en-US"/>
            </a:p>
          </p:txBody>
        </p:sp>
        <p:sp>
          <p:nvSpPr>
            <p:cNvPr id="88165" name="Rectangle 101"/>
            <p:cNvSpPr>
              <a:spLocks noChangeArrowheads="1"/>
            </p:cNvSpPr>
            <p:nvPr/>
          </p:nvSpPr>
          <p:spPr bwMode="auto">
            <a:xfrm>
              <a:off x="5399" y="2227"/>
              <a:ext cx="123" cy="37"/>
            </a:xfrm>
            <a:prstGeom prst="rect">
              <a:avLst/>
            </a:prstGeom>
            <a:solidFill>
              <a:schemeClr val="accent1"/>
            </a:solidFill>
            <a:ln w="12700">
              <a:solidFill>
                <a:schemeClr val="tx1"/>
              </a:solidFill>
              <a:miter lim="800000"/>
            </a:ln>
            <a:effectLst/>
          </p:spPr>
          <p:txBody>
            <a:bodyPr wrap="none" anchor="ctr"/>
            <a:lstStyle/>
            <a:p>
              <a:endParaRPr lang="zh-CN" altLang="en-US"/>
            </a:p>
          </p:txBody>
        </p:sp>
        <p:sp>
          <p:nvSpPr>
            <p:cNvPr id="88166" name="Oval 102"/>
            <p:cNvSpPr>
              <a:spLocks noChangeArrowheads="1"/>
            </p:cNvSpPr>
            <p:nvPr/>
          </p:nvSpPr>
          <p:spPr bwMode="auto">
            <a:xfrm>
              <a:off x="5391" y="2512"/>
              <a:ext cx="8" cy="8"/>
            </a:xfrm>
            <a:prstGeom prst="ellipse">
              <a:avLst/>
            </a:prstGeom>
            <a:solidFill>
              <a:schemeClr val="accent1"/>
            </a:solidFill>
            <a:ln w="12700">
              <a:solidFill>
                <a:schemeClr val="tx1"/>
              </a:solidFill>
              <a:round/>
            </a:ln>
            <a:effectLst/>
          </p:spPr>
          <p:txBody>
            <a:bodyPr wrap="none" anchor="ctr"/>
            <a:lstStyle/>
            <a:p>
              <a:endParaRPr lang="zh-CN" altLang="en-US"/>
            </a:p>
          </p:txBody>
        </p:sp>
        <p:sp>
          <p:nvSpPr>
            <p:cNvPr id="88167" name="Line 103"/>
            <p:cNvSpPr>
              <a:spLocks noChangeShapeType="1"/>
            </p:cNvSpPr>
            <p:nvPr/>
          </p:nvSpPr>
          <p:spPr bwMode="auto">
            <a:xfrm>
              <a:off x="5377" y="2487"/>
              <a:ext cx="166"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68" name="Line 104"/>
            <p:cNvSpPr>
              <a:spLocks noChangeShapeType="1"/>
            </p:cNvSpPr>
            <p:nvPr/>
          </p:nvSpPr>
          <p:spPr bwMode="auto">
            <a:xfrm>
              <a:off x="5377" y="2331"/>
              <a:ext cx="166"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69" name="Line 105"/>
            <p:cNvSpPr>
              <a:spLocks noChangeShapeType="1"/>
            </p:cNvSpPr>
            <p:nvPr/>
          </p:nvSpPr>
          <p:spPr bwMode="auto">
            <a:xfrm>
              <a:off x="5431" y="2299"/>
              <a:ext cx="59"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70" name="Rectangle 106"/>
            <p:cNvSpPr>
              <a:spLocks noChangeArrowheads="1"/>
            </p:cNvSpPr>
            <p:nvPr/>
          </p:nvSpPr>
          <p:spPr bwMode="auto">
            <a:xfrm>
              <a:off x="5460" y="2295"/>
              <a:ext cx="8" cy="11"/>
            </a:xfrm>
            <a:prstGeom prst="rect">
              <a:avLst/>
            </a:prstGeom>
            <a:solidFill>
              <a:schemeClr val="accent1"/>
            </a:solidFill>
            <a:ln w="12700">
              <a:solidFill>
                <a:schemeClr val="tx1"/>
              </a:solidFill>
              <a:miter lim="800000"/>
            </a:ln>
            <a:effectLst/>
          </p:spPr>
          <p:txBody>
            <a:bodyPr wrap="none" anchor="ctr"/>
            <a:lstStyle/>
            <a:p>
              <a:endParaRPr lang="zh-CN" altLang="en-US"/>
            </a:p>
          </p:txBody>
        </p:sp>
        <p:sp>
          <p:nvSpPr>
            <p:cNvPr id="88171" name="Rectangle 107"/>
            <p:cNvSpPr>
              <a:spLocks noChangeArrowheads="1"/>
            </p:cNvSpPr>
            <p:nvPr/>
          </p:nvSpPr>
          <p:spPr bwMode="auto">
            <a:xfrm>
              <a:off x="5356" y="2539"/>
              <a:ext cx="209" cy="12"/>
            </a:xfrm>
            <a:prstGeom prst="rect">
              <a:avLst/>
            </a:prstGeom>
            <a:solidFill>
              <a:schemeClr val="accent1"/>
            </a:solidFill>
            <a:ln w="12700">
              <a:solidFill>
                <a:schemeClr val="tx1"/>
              </a:solidFill>
              <a:miter lim="800000"/>
            </a:ln>
            <a:effectLst/>
          </p:spPr>
          <p:txBody>
            <a:bodyPr wrap="none" anchor="ctr"/>
            <a:lstStyle/>
            <a:p>
              <a:endParaRPr lang="zh-CN" altLang="en-US"/>
            </a:p>
          </p:txBody>
        </p:sp>
      </p:grpSp>
      <p:grpSp>
        <p:nvGrpSpPr>
          <p:cNvPr id="13" name="Group 108"/>
          <p:cNvGrpSpPr/>
          <p:nvPr/>
        </p:nvGrpSpPr>
        <p:grpSpPr bwMode="auto">
          <a:xfrm>
            <a:off x="8550275" y="4446588"/>
            <a:ext cx="331788" cy="563562"/>
            <a:chOff x="5386" y="2801"/>
            <a:chExt cx="209" cy="355"/>
          </a:xfrm>
        </p:grpSpPr>
        <p:sp>
          <p:nvSpPr>
            <p:cNvPr id="88173" name="Rectangle 109"/>
            <p:cNvSpPr>
              <a:spLocks noChangeArrowheads="1"/>
            </p:cNvSpPr>
            <p:nvPr/>
          </p:nvSpPr>
          <p:spPr bwMode="auto">
            <a:xfrm>
              <a:off x="5402" y="2801"/>
              <a:ext cx="176" cy="337"/>
            </a:xfrm>
            <a:prstGeom prst="rect">
              <a:avLst/>
            </a:prstGeom>
            <a:solidFill>
              <a:srgbClr val="99CCFF"/>
            </a:solidFill>
            <a:ln w="12700">
              <a:solidFill>
                <a:schemeClr val="tx1"/>
              </a:solidFill>
              <a:miter lim="800000"/>
            </a:ln>
            <a:effectLst/>
          </p:spPr>
          <p:txBody>
            <a:bodyPr wrap="none" anchor="ctr"/>
            <a:lstStyle/>
            <a:p>
              <a:endParaRPr lang="zh-CN" altLang="en-US"/>
            </a:p>
          </p:txBody>
        </p:sp>
        <p:sp>
          <p:nvSpPr>
            <p:cNvPr id="88174" name="Rectangle 110"/>
            <p:cNvSpPr>
              <a:spLocks noChangeArrowheads="1"/>
            </p:cNvSpPr>
            <p:nvPr/>
          </p:nvSpPr>
          <p:spPr bwMode="auto">
            <a:xfrm>
              <a:off x="5411" y="2811"/>
              <a:ext cx="159" cy="319"/>
            </a:xfrm>
            <a:prstGeom prst="rect">
              <a:avLst/>
            </a:prstGeom>
            <a:solidFill>
              <a:srgbClr val="99CCFF"/>
            </a:solidFill>
            <a:ln w="12700">
              <a:solidFill>
                <a:schemeClr val="tx1"/>
              </a:solidFill>
              <a:miter lim="800000"/>
            </a:ln>
            <a:effectLst/>
          </p:spPr>
          <p:txBody>
            <a:bodyPr wrap="none" anchor="ctr"/>
            <a:lstStyle/>
            <a:p>
              <a:endParaRPr lang="zh-CN" altLang="en-US"/>
            </a:p>
          </p:txBody>
        </p:sp>
        <p:sp>
          <p:nvSpPr>
            <p:cNvPr id="88175" name="Rectangle 111"/>
            <p:cNvSpPr>
              <a:spLocks noChangeArrowheads="1"/>
            </p:cNvSpPr>
            <p:nvPr/>
          </p:nvSpPr>
          <p:spPr bwMode="auto">
            <a:xfrm>
              <a:off x="5429" y="2832"/>
              <a:ext cx="123" cy="37"/>
            </a:xfrm>
            <a:prstGeom prst="rect">
              <a:avLst/>
            </a:prstGeom>
            <a:solidFill>
              <a:srgbClr val="99CCFF"/>
            </a:solidFill>
            <a:ln w="12700">
              <a:solidFill>
                <a:schemeClr val="tx1"/>
              </a:solidFill>
              <a:miter lim="800000"/>
            </a:ln>
            <a:effectLst/>
          </p:spPr>
          <p:txBody>
            <a:bodyPr wrap="none" anchor="ctr"/>
            <a:lstStyle/>
            <a:p>
              <a:endParaRPr lang="zh-CN" altLang="en-US"/>
            </a:p>
          </p:txBody>
        </p:sp>
        <p:sp>
          <p:nvSpPr>
            <p:cNvPr id="88176" name="Oval 112"/>
            <p:cNvSpPr>
              <a:spLocks noChangeArrowheads="1"/>
            </p:cNvSpPr>
            <p:nvPr/>
          </p:nvSpPr>
          <p:spPr bwMode="auto">
            <a:xfrm>
              <a:off x="5421" y="3117"/>
              <a:ext cx="8" cy="8"/>
            </a:xfrm>
            <a:prstGeom prst="ellipse">
              <a:avLst/>
            </a:prstGeom>
            <a:solidFill>
              <a:srgbClr val="99CCFF"/>
            </a:solidFill>
            <a:ln w="12700">
              <a:solidFill>
                <a:schemeClr val="tx1"/>
              </a:solidFill>
              <a:round/>
            </a:ln>
            <a:effectLst/>
          </p:spPr>
          <p:txBody>
            <a:bodyPr wrap="none" anchor="ctr"/>
            <a:lstStyle/>
            <a:p>
              <a:endParaRPr lang="zh-CN" altLang="en-US"/>
            </a:p>
          </p:txBody>
        </p:sp>
        <p:sp>
          <p:nvSpPr>
            <p:cNvPr id="88177" name="Line 113"/>
            <p:cNvSpPr>
              <a:spLocks noChangeShapeType="1"/>
            </p:cNvSpPr>
            <p:nvPr/>
          </p:nvSpPr>
          <p:spPr bwMode="auto">
            <a:xfrm>
              <a:off x="5407" y="3092"/>
              <a:ext cx="166"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78" name="Line 114"/>
            <p:cNvSpPr>
              <a:spLocks noChangeShapeType="1"/>
            </p:cNvSpPr>
            <p:nvPr/>
          </p:nvSpPr>
          <p:spPr bwMode="auto">
            <a:xfrm>
              <a:off x="5407" y="2936"/>
              <a:ext cx="166"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79" name="Line 115"/>
            <p:cNvSpPr>
              <a:spLocks noChangeShapeType="1"/>
            </p:cNvSpPr>
            <p:nvPr/>
          </p:nvSpPr>
          <p:spPr bwMode="auto">
            <a:xfrm>
              <a:off x="5461" y="2904"/>
              <a:ext cx="59"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80" name="Rectangle 116"/>
            <p:cNvSpPr>
              <a:spLocks noChangeArrowheads="1"/>
            </p:cNvSpPr>
            <p:nvPr/>
          </p:nvSpPr>
          <p:spPr bwMode="auto">
            <a:xfrm>
              <a:off x="5490" y="2900"/>
              <a:ext cx="8" cy="11"/>
            </a:xfrm>
            <a:prstGeom prst="rect">
              <a:avLst/>
            </a:prstGeom>
            <a:solidFill>
              <a:srgbClr val="99CCFF"/>
            </a:solidFill>
            <a:ln w="12700">
              <a:solidFill>
                <a:schemeClr val="tx1"/>
              </a:solidFill>
              <a:miter lim="800000"/>
            </a:ln>
            <a:effectLst/>
          </p:spPr>
          <p:txBody>
            <a:bodyPr wrap="none" anchor="ctr"/>
            <a:lstStyle/>
            <a:p>
              <a:endParaRPr lang="zh-CN" altLang="en-US"/>
            </a:p>
          </p:txBody>
        </p:sp>
        <p:sp>
          <p:nvSpPr>
            <p:cNvPr id="88181" name="Rectangle 117"/>
            <p:cNvSpPr>
              <a:spLocks noChangeArrowheads="1"/>
            </p:cNvSpPr>
            <p:nvPr/>
          </p:nvSpPr>
          <p:spPr bwMode="auto">
            <a:xfrm>
              <a:off x="5386" y="3144"/>
              <a:ext cx="209" cy="12"/>
            </a:xfrm>
            <a:prstGeom prst="rect">
              <a:avLst/>
            </a:prstGeom>
            <a:solidFill>
              <a:srgbClr val="99CCFF"/>
            </a:solidFill>
            <a:ln w="12700">
              <a:solidFill>
                <a:schemeClr val="tx1"/>
              </a:solidFill>
              <a:miter lim="800000"/>
            </a:ln>
            <a:effectLst/>
          </p:spPr>
          <p:txBody>
            <a:bodyPr wrap="none" anchor="ctr"/>
            <a:lstStyle/>
            <a:p>
              <a:endParaRPr lang="zh-CN" altLang="en-US"/>
            </a:p>
          </p:txBody>
        </p:sp>
      </p:grpSp>
      <p:grpSp>
        <p:nvGrpSpPr>
          <p:cNvPr id="14" name="Group 118"/>
          <p:cNvGrpSpPr/>
          <p:nvPr/>
        </p:nvGrpSpPr>
        <p:grpSpPr bwMode="auto">
          <a:xfrm>
            <a:off x="3497263" y="6054725"/>
            <a:ext cx="395287" cy="673100"/>
            <a:chOff x="2203" y="3814"/>
            <a:chExt cx="249" cy="424"/>
          </a:xfrm>
        </p:grpSpPr>
        <p:sp>
          <p:nvSpPr>
            <p:cNvPr id="88183" name="Rectangle 119"/>
            <p:cNvSpPr>
              <a:spLocks noChangeArrowheads="1"/>
            </p:cNvSpPr>
            <p:nvPr/>
          </p:nvSpPr>
          <p:spPr bwMode="auto">
            <a:xfrm>
              <a:off x="2223" y="3814"/>
              <a:ext cx="209" cy="402"/>
            </a:xfrm>
            <a:prstGeom prst="rect">
              <a:avLst/>
            </a:prstGeom>
            <a:solidFill>
              <a:srgbClr val="CCFF66"/>
            </a:solidFill>
            <a:ln w="12700">
              <a:solidFill>
                <a:schemeClr val="tx1"/>
              </a:solidFill>
              <a:miter lim="800000"/>
            </a:ln>
            <a:effectLst/>
          </p:spPr>
          <p:txBody>
            <a:bodyPr wrap="none" anchor="ctr"/>
            <a:lstStyle/>
            <a:p>
              <a:endParaRPr lang="zh-CN" altLang="en-US"/>
            </a:p>
          </p:txBody>
        </p:sp>
        <p:sp>
          <p:nvSpPr>
            <p:cNvPr id="88184" name="Rectangle 120"/>
            <p:cNvSpPr>
              <a:spLocks noChangeArrowheads="1"/>
            </p:cNvSpPr>
            <p:nvPr/>
          </p:nvSpPr>
          <p:spPr bwMode="auto">
            <a:xfrm>
              <a:off x="2232" y="3825"/>
              <a:ext cx="190" cy="383"/>
            </a:xfrm>
            <a:prstGeom prst="rect">
              <a:avLst/>
            </a:prstGeom>
            <a:solidFill>
              <a:srgbClr val="CCFF66"/>
            </a:solidFill>
            <a:ln w="12700">
              <a:solidFill>
                <a:schemeClr val="tx1"/>
              </a:solidFill>
              <a:miter lim="800000"/>
            </a:ln>
            <a:effectLst/>
          </p:spPr>
          <p:txBody>
            <a:bodyPr wrap="none" anchor="ctr"/>
            <a:lstStyle/>
            <a:p>
              <a:endParaRPr lang="zh-CN" altLang="en-US"/>
            </a:p>
          </p:txBody>
        </p:sp>
        <p:sp>
          <p:nvSpPr>
            <p:cNvPr id="88185" name="Rectangle 121"/>
            <p:cNvSpPr>
              <a:spLocks noChangeArrowheads="1"/>
            </p:cNvSpPr>
            <p:nvPr/>
          </p:nvSpPr>
          <p:spPr bwMode="auto">
            <a:xfrm>
              <a:off x="2254" y="3850"/>
              <a:ext cx="147" cy="46"/>
            </a:xfrm>
            <a:prstGeom prst="rect">
              <a:avLst/>
            </a:prstGeom>
            <a:solidFill>
              <a:srgbClr val="CCFF66"/>
            </a:solidFill>
            <a:ln w="12700">
              <a:solidFill>
                <a:schemeClr val="tx1"/>
              </a:solidFill>
              <a:miter lim="800000"/>
            </a:ln>
            <a:effectLst/>
          </p:spPr>
          <p:txBody>
            <a:bodyPr wrap="none" anchor="ctr"/>
            <a:lstStyle/>
            <a:p>
              <a:endParaRPr lang="zh-CN" altLang="en-US"/>
            </a:p>
          </p:txBody>
        </p:sp>
        <p:sp>
          <p:nvSpPr>
            <p:cNvPr id="88186" name="Oval 122"/>
            <p:cNvSpPr>
              <a:spLocks noChangeArrowheads="1"/>
            </p:cNvSpPr>
            <p:nvPr/>
          </p:nvSpPr>
          <p:spPr bwMode="auto">
            <a:xfrm>
              <a:off x="2245" y="4191"/>
              <a:ext cx="8" cy="8"/>
            </a:xfrm>
            <a:prstGeom prst="ellipse">
              <a:avLst/>
            </a:prstGeom>
            <a:solidFill>
              <a:srgbClr val="CCFF66"/>
            </a:solidFill>
            <a:ln w="12700">
              <a:solidFill>
                <a:schemeClr val="tx1"/>
              </a:solidFill>
              <a:round/>
            </a:ln>
            <a:effectLst/>
          </p:spPr>
          <p:txBody>
            <a:bodyPr wrap="none" anchor="ctr"/>
            <a:lstStyle/>
            <a:p>
              <a:endParaRPr lang="zh-CN" altLang="en-US"/>
            </a:p>
          </p:txBody>
        </p:sp>
        <p:sp>
          <p:nvSpPr>
            <p:cNvPr id="88187" name="Line 123"/>
            <p:cNvSpPr>
              <a:spLocks noChangeShapeType="1"/>
            </p:cNvSpPr>
            <p:nvPr/>
          </p:nvSpPr>
          <p:spPr bwMode="auto">
            <a:xfrm>
              <a:off x="2229" y="4161"/>
              <a:ext cx="196"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88" name="Line 124"/>
            <p:cNvSpPr>
              <a:spLocks noChangeShapeType="1"/>
            </p:cNvSpPr>
            <p:nvPr/>
          </p:nvSpPr>
          <p:spPr bwMode="auto">
            <a:xfrm>
              <a:off x="2229" y="3975"/>
              <a:ext cx="196"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89" name="Line 125"/>
            <p:cNvSpPr>
              <a:spLocks noChangeShapeType="1"/>
            </p:cNvSpPr>
            <p:nvPr/>
          </p:nvSpPr>
          <p:spPr bwMode="auto">
            <a:xfrm>
              <a:off x="2292" y="3937"/>
              <a:ext cx="71"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90" name="Rectangle 126"/>
            <p:cNvSpPr>
              <a:spLocks noChangeArrowheads="1"/>
            </p:cNvSpPr>
            <p:nvPr/>
          </p:nvSpPr>
          <p:spPr bwMode="auto">
            <a:xfrm>
              <a:off x="2326" y="3931"/>
              <a:ext cx="8" cy="15"/>
            </a:xfrm>
            <a:prstGeom prst="rect">
              <a:avLst/>
            </a:prstGeom>
            <a:solidFill>
              <a:srgbClr val="CCFF66"/>
            </a:solidFill>
            <a:ln w="12700">
              <a:solidFill>
                <a:schemeClr val="tx1"/>
              </a:solidFill>
              <a:miter lim="800000"/>
            </a:ln>
            <a:effectLst/>
          </p:spPr>
          <p:txBody>
            <a:bodyPr wrap="none" anchor="ctr"/>
            <a:lstStyle/>
            <a:p>
              <a:endParaRPr lang="zh-CN" altLang="en-US"/>
            </a:p>
          </p:txBody>
        </p:sp>
        <p:sp>
          <p:nvSpPr>
            <p:cNvPr id="88191" name="Rectangle 127"/>
            <p:cNvSpPr>
              <a:spLocks noChangeArrowheads="1"/>
            </p:cNvSpPr>
            <p:nvPr/>
          </p:nvSpPr>
          <p:spPr bwMode="auto">
            <a:xfrm>
              <a:off x="2203" y="4222"/>
              <a:ext cx="249" cy="16"/>
            </a:xfrm>
            <a:prstGeom prst="rect">
              <a:avLst/>
            </a:prstGeom>
            <a:solidFill>
              <a:srgbClr val="CCFF66"/>
            </a:solidFill>
            <a:ln w="12700">
              <a:solidFill>
                <a:schemeClr val="tx1"/>
              </a:solidFill>
              <a:miter lim="800000"/>
            </a:ln>
            <a:effectLst/>
          </p:spPr>
          <p:txBody>
            <a:bodyPr wrap="none" anchor="ctr"/>
            <a:lstStyle/>
            <a:p>
              <a:endParaRPr lang="zh-CN" altLang="en-US"/>
            </a:p>
          </p:txBody>
        </p:sp>
      </p:grpSp>
      <p:grpSp>
        <p:nvGrpSpPr>
          <p:cNvPr id="15" name="Group 128"/>
          <p:cNvGrpSpPr/>
          <p:nvPr/>
        </p:nvGrpSpPr>
        <p:grpSpPr bwMode="auto">
          <a:xfrm>
            <a:off x="2582863" y="5597525"/>
            <a:ext cx="306387" cy="568325"/>
            <a:chOff x="1627" y="3526"/>
            <a:chExt cx="193" cy="358"/>
          </a:xfrm>
        </p:grpSpPr>
        <p:sp>
          <p:nvSpPr>
            <p:cNvPr id="88193" name="Rectangle 129"/>
            <p:cNvSpPr>
              <a:spLocks noChangeArrowheads="1"/>
            </p:cNvSpPr>
            <p:nvPr/>
          </p:nvSpPr>
          <p:spPr bwMode="auto">
            <a:xfrm>
              <a:off x="1643" y="3526"/>
              <a:ext cx="161" cy="339"/>
            </a:xfrm>
            <a:prstGeom prst="rect">
              <a:avLst/>
            </a:prstGeom>
            <a:solidFill>
              <a:srgbClr val="9966FF"/>
            </a:solidFill>
            <a:ln w="12700">
              <a:solidFill>
                <a:schemeClr val="tx1"/>
              </a:solidFill>
              <a:miter lim="800000"/>
            </a:ln>
            <a:effectLst/>
          </p:spPr>
          <p:txBody>
            <a:bodyPr wrap="none" anchor="ctr"/>
            <a:lstStyle/>
            <a:p>
              <a:endParaRPr lang="zh-CN" altLang="en-US"/>
            </a:p>
          </p:txBody>
        </p:sp>
        <p:sp>
          <p:nvSpPr>
            <p:cNvPr id="88194" name="Rectangle 130"/>
            <p:cNvSpPr>
              <a:spLocks noChangeArrowheads="1"/>
            </p:cNvSpPr>
            <p:nvPr/>
          </p:nvSpPr>
          <p:spPr bwMode="auto">
            <a:xfrm>
              <a:off x="1650" y="3535"/>
              <a:ext cx="147" cy="324"/>
            </a:xfrm>
            <a:prstGeom prst="rect">
              <a:avLst/>
            </a:prstGeom>
            <a:solidFill>
              <a:srgbClr val="9966FF"/>
            </a:solidFill>
            <a:ln w="12700">
              <a:solidFill>
                <a:schemeClr val="tx1"/>
              </a:solidFill>
              <a:miter lim="800000"/>
            </a:ln>
            <a:effectLst/>
          </p:spPr>
          <p:txBody>
            <a:bodyPr wrap="none" anchor="ctr"/>
            <a:lstStyle/>
            <a:p>
              <a:endParaRPr lang="zh-CN" altLang="en-US"/>
            </a:p>
          </p:txBody>
        </p:sp>
        <p:sp>
          <p:nvSpPr>
            <p:cNvPr id="88195" name="Rectangle 131"/>
            <p:cNvSpPr>
              <a:spLocks noChangeArrowheads="1"/>
            </p:cNvSpPr>
            <p:nvPr/>
          </p:nvSpPr>
          <p:spPr bwMode="auto">
            <a:xfrm>
              <a:off x="1667" y="3557"/>
              <a:ext cx="113" cy="37"/>
            </a:xfrm>
            <a:prstGeom prst="rect">
              <a:avLst/>
            </a:prstGeom>
            <a:solidFill>
              <a:srgbClr val="9966FF"/>
            </a:solidFill>
            <a:ln w="12700">
              <a:solidFill>
                <a:schemeClr val="tx1"/>
              </a:solidFill>
              <a:miter lim="800000"/>
            </a:ln>
            <a:effectLst/>
          </p:spPr>
          <p:txBody>
            <a:bodyPr wrap="none" anchor="ctr"/>
            <a:lstStyle/>
            <a:p>
              <a:endParaRPr lang="zh-CN" altLang="en-US"/>
            </a:p>
          </p:txBody>
        </p:sp>
        <p:sp>
          <p:nvSpPr>
            <p:cNvPr id="88196" name="Oval 132"/>
            <p:cNvSpPr>
              <a:spLocks noChangeArrowheads="1"/>
            </p:cNvSpPr>
            <p:nvPr/>
          </p:nvSpPr>
          <p:spPr bwMode="auto">
            <a:xfrm>
              <a:off x="1660" y="3845"/>
              <a:ext cx="8" cy="8"/>
            </a:xfrm>
            <a:prstGeom prst="ellipse">
              <a:avLst/>
            </a:prstGeom>
            <a:solidFill>
              <a:srgbClr val="9966FF"/>
            </a:solidFill>
            <a:ln w="12700">
              <a:solidFill>
                <a:schemeClr val="tx1"/>
              </a:solidFill>
              <a:round/>
            </a:ln>
            <a:effectLst/>
          </p:spPr>
          <p:txBody>
            <a:bodyPr wrap="none" anchor="ctr"/>
            <a:lstStyle/>
            <a:p>
              <a:endParaRPr lang="zh-CN" altLang="en-US"/>
            </a:p>
          </p:txBody>
        </p:sp>
        <p:sp>
          <p:nvSpPr>
            <p:cNvPr id="88197" name="Line 133"/>
            <p:cNvSpPr>
              <a:spLocks noChangeShapeType="1"/>
            </p:cNvSpPr>
            <p:nvPr/>
          </p:nvSpPr>
          <p:spPr bwMode="auto">
            <a:xfrm>
              <a:off x="1646" y="3819"/>
              <a:ext cx="154"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98" name="Line 134"/>
            <p:cNvSpPr>
              <a:spLocks noChangeShapeType="1"/>
            </p:cNvSpPr>
            <p:nvPr/>
          </p:nvSpPr>
          <p:spPr bwMode="auto">
            <a:xfrm>
              <a:off x="1646" y="3662"/>
              <a:ext cx="154"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199" name="Line 135"/>
            <p:cNvSpPr>
              <a:spLocks noChangeShapeType="1"/>
            </p:cNvSpPr>
            <p:nvPr/>
          </p:nvSpPr>
          <p:spPr bwMode="auto">
            <a:xfrm>
              <a:off x="1696" y="3630"/>
              <a:ext cx="55"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200" name="Rectangle 136"/>
            <p:cNvSpPr>
              <a:spLocks noChangeArrowheads="1"/>
            </p:cNvSpPr>
            <p:nvPr/>
          </p:nvSpPr>
          <p:spPr bwMode="auto">
            <a:xfrm>
              <a:off x="1723" y="3625"/>
              <a:ext cx="8" cy="12"/>
            </a:xfrm>
            <a:prstGeom prst="rect">
              <a:avLst/>
            </a:prstGeom>
            <a:solidFill>
              <a:srgbClr val="9966FF"/>
            </a:solidFill>
            <a:ln w="12700">
              <a:solidFill>
                <a:schemeClr val="tx1"/>
              </a:solidFill>
              <a:miter lim="800000"/>
            </a:ln>
            <a:effectLst/>
          </p:spPr>
          <p:txBody>
            <a:bodyPr wrap="none" anchor="ctr"/>
            <a:lstStyle/>
            <a:p>
              <a:endParaRPr lang="zh-CN" altLang="en-US"/>
            </a:p>
          </p:txBody>
        </p:sp>
        <p:sp>
          <p:nvSpPr>
            <p:cNvPr id="88201" name="Rectangle 137"/>
            <p:cNvSpPr>
              <a:spLocks noChangeArrowheads="1"/>
            </p:cNvSpPr>
            <p:nvPr/>
          </p:nvSpPr>
          <p:spPr bwMode="auto">
            <a:xfrm>
              <a:off x="1627" y="3872"/>
              <a:ext cx="193" cy="12"/>
            </a:xfrm>
            <a:prstGeom prst="rect">
              <a:avLst/>
            </a:prstGeom>
            <a:solidFill>
              <a:srgbClr val="9966FF"/>
            </a:solidFill>
            <a:ln w="12700">
              <a:solidFill>
                <a:schemeClr val="tx1"/>
              </a:solidFill>
              <a:miter lim="800000"/>
            </a:ln>
            <a:effectLst/>
          </p:spPr>
          <p:txBody>
            <a:bodyPr wrap="none" anchor="ctr"/>
            <a:lstStyle/>
            <a:p>
              <a:endParaRPr lang="zh-CN" altLang="en-US"/>
            </a:p>
          </p:txBody>
        </p:sp>
      </p:grpSp>
      <p:sp>
        <p:nvSpPr>
          <p:cNvPr id="88202" name="Line 138"/>
          <p:cNvSpPr>
            <a:spLocks noChangeShapeType="1"/>
          </p:cNvSpPr>
          <p:nvPr/>
        </p:nvSpPr>
        <p:spPr bwMode="auto">
          <a:xfrm flipH="1">
            <a:off x="2895600" y="5334000"/>
            <a:ext cx="762000" cy="381000"/>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203" name="Line 139"/>
          <p:cNvSpPr>
            <a:spLocks noChangeShapeType="1"/>
          </p:cNvSpPr>
          <p:nvPr/>
        </p:nvSpPr>
        <p:spPr bwMode="auto">
          <a:xfrm flipH="1">
            <a:off x="3733800" y="5334000"/>
            <a:ext cx="152400" cy="685800"/>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204" name="Line 140"/>
          <p:cNvSpPr>
            <a:spLocks noChangeShapeType="1"/>
          </p:cNvSpPr>
          <p:nvPr/>
        </p:nvSpPr>
        <p:spPr bwMode="auto">
          <a:xfrm>
            <a:off x="4191000" y="5334000"/>
            <a:ext cx="533400" cy="533400"/>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205" name="Line 141"/>
          <p:cNvSpPr>
            <a:spLocks noChangeShapeType="1"/>
          </p:cNvSpPr>
          <p:nvPr/>
        </p:nvSpPr>
        <p:spPr bwMode="auto">
          <a:xfrm flipV="1">
            <a:off x="3711575" y="2592388"/>
            <a:ext cx="5068888" cy="7937"/>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06" name="Line 142"/>
          <p:cNvSpPr>
            <a:spLocks noChangeShapeType="1"/>
          </p:cNvSpPr>
          <p:nvPr/>
        </p:nvSpPr>
        <p:spPr bwMode="auto">
          <a:xfrm>
            <a:off x="4618038" y="2425700"/>
            <a:ext cx="0" cy="166688"/>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07" name="Line 143"/>
          <p:cNvSpPr>
            <a:spLocks noChangeShapeType="1"/>
          </p:cNvSpPr>
          <p:nvPr/>
        </p:nvSpPr>
        <p:spPr bwMode="auto">
          <a:xfrm>
            <a:off x="6577013" y="2406650"/>
            <a:ext cx="0" cy="185738"/>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08" name="Line 144"/>
          <p:cNvSpPr>
            <a:spLocks noChangeShapeType="1"/>
          </p:cNvSpPr>
          <p:nvPr/>
        </p:nvSpPr>
        <p:spPr bwMode="auto">
          <a:xfrm>
            <a:off x="7231063" y="2384425"/>
            <a:ext cx="0" cy="185738"/>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09" name="Line 145"/>
          <p:cNvSpPr>
            <a:spLocks noChangeShapeType="1"/>
          </p:cNvSpPr>
          <p:nvPr/>
        </p:nvSpPr>
        <p:spPr bwMode="auto">
          <a:xfrm>
            <a:off x="3957638" y="2482850"/>
            <a:ext cx="4762" cy="1079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grpSp>
        <p:nvGrpSpPr>
          <p:cNvPr id="16" name="Group 146"/>
          <p:cNvGrpSpPr/>
          <p:nvPr/>
        </p:nvGrpSpPr>
        <p:grpSpPr bwMode="auto">
          <a:xfrm>
            <a:off x="6969125" y="2017713"/>
            <a:ext cx="500063" cy="422275"/>
            <a:chOff x="4390" y="1271"/>
            <a:chExt cx="315" cy="266"/>
          </a:xfrm>
        </p:grpSpPr>
        <p:sp>
          <p:nvSpPr>
            <p:cNvPr id="88211" name="Rectangle 147"/>
            <p:cNvSpPr>
              <a:spLocks noChangeArrowheads="1"/>
            </p:cNvSpPr>
            <p:nvPr/>
          </p:nvSpPr>
          <p:spPr bwMode="auto">
            <a:xfrm>
              <a:off x="4447" y="1271"/>
              <a:ext cx="201" cy="15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12" name="Rectangle 148"/>
            <p:cNvSpPr>
              <a:spLocks noChangeArrowheads="1"/>
            </p:cNvSpPr>
            <p:nvPr/>
          </p:nvSpPr>
          <p:spPr bwMode="auto">
            <a:xfrm>
              <a:off x="4458" y="1284"/>
              <a:ext cx="178" cy="13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13" name="Rectangle 149"/>
            <p:cNvSpPr>
              <a:spLocks noChangeArrowheads="1"/>
            </p:cNvSpPr>
            <p:nvPr/>
          </p:nvSpPr>
          <p:spPr bwMode="auto">
            <a:xfrm>
              <a:off x="4414" y="1441"/>
              <a:ext cx="266"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14" name="Rectangle 150"/>
            <p:cNvSpPr>
              <a:spLocks noChangeArrowheads="1"/>
            </p:cNvSpPr>
            <p:nvPr/>
          </p:nvSpPr>
          <p:spPr bwMode="auto">
            <a:xfrm>
              <a:off x="4590" y="1467"/>
              <a:ext cx="66"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15" name="Rectangle 151"/>
            <p:cNvSpPr>
              <a:spLocks noChangeArrowheads="1"/>
            </p:cNvSpPr>
            <p:nvPr/>
          </p:nvSpPr>
          <p:spPr bwMode="auto">
            <a:xfrm>
              <a:off x="4624" y="1462"/>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16" name="Freeform 152"/>
            <p:cNvSpPr/>
            <p:nvPr/>
          </p:nvSpPr>
          <p:spPr bwMode="auto">
            <a:xfrm>
              <a:off x="4390" y="1505"/>
              <a:ext cx="315" cy="32"/>
            </a:xfrm>
            <a:custGeom>
              <a:avLst/>
              <a:gdLst/>
              <a:ahLst/>
              <a:cxnLst>
                <a:cxn ang="0">
                  <a:pos x="33" y="0"/>
                </a:cxn>
                <a:cxn ang="0">
                  <a:pos x="0" y="31"/>
                </a:cxn>
                <a:cxn ang="0">
                  <a:pos x="314" y="31"/>
                </a:cxn>
                <a:cxn ang="0">
                  <a:pos x="281" y="0"/>
                </a:cxn>
                <a:cxn ang="0">
                  <a:pos x="33" y="0"/>
                </a:cxn>
              </a:cxnLst>
              <a:rect l="0" t="0" r="r" b="b"/>
              <a:pathLst>
                <a:path w="315" h="32">
                  <a:moveTo>
                    <a:pt x="33" y="0"/>
                  </a:moveTo>
                  <a:lnTo>
                    <a:pt x="0" y="31"/>
                  </a:lnTo>
                  <a:lnTo>
                    <a:pt x="314" y="31"/>
                  </a:lnTo>
                  <a:lnTo>
                    <a:pt x="281"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17" name="Group 153"/>
          <p:cNvGrpSpPr/>
          <p:nvPr/>
        </p:nvGrpSpPr>
        <p:grpSpPr bwMode="auto">
          <a:xfrm>
            <a:off x="6299200" y="2017713"/>
            <a:ext cx="501650" cy="422275"/>
            <a:chOff x="3968" y="1271"/>
            <a:chExt cx="316" cy="266"/>
          </a:xfrm>
        </p:grpSpPr>
        <p:sp>
          <p:nvSpPr>
            <p:cNvPr id="88218" name="Rectangle 154"/>
            <p:cNvSpPr>
              <a:spLocks noChangeArrowheads="1"/>
            </p:cNvSpPr>
            <p:nvPr/>
          </p:nvSpPr>
          <p:spPr bwMode="auto">
            <a:xfrm>
              <a:off x="4024" y="1271"/>
              <a:ext cx="202" cy="15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19" name="Rectangle 155"/>
            <p:cNvSpPr>
              <a:spLocks noChangeArrowheads="1"/>
            </p:cNvSpPr>
            <p:nvPr/>
          </p:nvSpPr>
          <p:spPr bwMode="auto">
            <a:xfrm>
              <a:off x="4036" y="1284"/>
              <a:ext cx="178" cy="13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20" name="Rectangle 156"/>
            <p:cNvSpPr>
              <a:spLocks noChangeArrowheads="1"/>
            </p:cNvSpPr>
            <p:nvPr/>
          </p:nvSpPr>
          <p:spPr bwMode="auto">
            <a:xfrm>
              <a:off x="3991" y="1441"/>
              <a:ext cx="267"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21" name="Rectangle 157"/>
            <p:cNvSpPr>
              <a:spLocks noChangeArrowheads="1"/>
            </p:cNvSpPr>
            <p:nvPr/>
          </p:nvSpPr>
          <p:spPr bwMode="auto">
            <a:xfrm>
              <a:off x="4168" y="1467"/>
              <a:ext cx="66"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22" name="Rectangle 158"/>
            <p:cNvSpPr>
              <a:spLocks noChangeArrowheads="1"/>
            </p:cNvSpPr>
            <p:nvPr/>
          </p:nvSpPr>
          <p:spPr bwMode="auto">
            <a:xfrm>
              <a:off x="4202" y="1462"/>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23" name="Freeform 159"/>
            <p:cNvSpPr/>
            <p:nvPr/>
          </p:nvSpPr>
          <p:spPr bwMode="auto">
            <a:xfrm>
              <a:off x="3968" y="1505"/>
              <a:ext cx="316" cy="32"/>
            </a:xfrm>
            <a:custGeom>
              <a:avLst/>
              <a:gdLst/>
              <a:ahLst/>
              <a:cxnLst>
                <a:cxn ang="0">
                  <a:pos x="33" y="0"/>
                </a:cxn>
                <a:cxn ang="0">
                  <a:pos x="0" y="31"/>
                </a:cxn>
                <a:cxn ang="0">
                  <a:pos x="315" y="31"/>
                </a:cxn>
                <a:cxn ang="0">
                  <a:pos x="282" y="0"/>
                </a:cxn>
                <a:cxn ang="0">
                  <a:pos x="33" y="0"/>
                </a:cxn>
              </a:cxnLst>
              <a:rect l="0" t="0" r="r" b="b"/>
              <a:pathLst>
                <a:path w="316" h="32">
                  <a:moveTo>
                    <a:pt x="33" y="0"/>
                  </a:moveTo>
                  <a:lnTo>
                    <a:pt x="0" y="31"/>
                  </a:lnTo>
                  <a:lnTo>
                    <a:pt x="315" y="31"/>
                  </a:lnTo>
                  <a:lnTo>
                    <a:pt x="282"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18" name="Group 160"/>
          <p:cNvGrpSpPr/>
          <p:nvPr/>
        </p:nvGrpSpPr>
        <p:grpSpPr bwMode="auto">
          <a:xfrm>
            <a:off x="4319588" y="2017713"/>
            <a:ext cx="501650" cy="422275"/>
            <a:chOff x="2721" y="1271"/>
            <a:chExt cx="316" cy="266"/>
          </a:xfrm>
        </p:grpSpPr>
        <p:sp>
          <p:nvSpPr>
            <p:cNvPr id="88225" name="Rectangle 161"/>
            <p:cNvSpPr>
              <a:spLocks noChangeArrowheads="1"/>
            </p:cNvSpPr>
            <p:nvPr/>
          </p:nvSpPr>
          <p:spPr bwMode="auto">
            <a:xfrm>
              <a:off x="2779" y="1271"/>
              <a:ext cx="201" cy="15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26" name="Rectangle 162"/>
            <p:cNvSpPr>
              <a:spLocks noChangeArrowheads="1"/>
            </p:cNvSpPr>
            <p:nvPr/>
          </p:nvSpPr>
          <p:spPr bwMode="auto">
            <a:xfrm>
              <a:off x="2791" y="1284"/>
              <a:ext cx="177" cy="13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27" name="Rectangle 163"/>
            <p:cNvSpPr>
              <a:spLocks noChangeArrowheads="1"/>
            </p:cNvSpPr>
            <p:nvPr/>
          </p:nvSpPr>
          <p:spPr bwMode="auto">
            <a:xfrm>
              <a:off x="2746" y="1441"/>
              <a:ext cx="266"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28" name="Rectangle 164"/>
            <p:cNvSpPr>
              <a:spLocks noChangeArrowheads="1"/>
            </p:cNvSpPr>
            <p:nvPr/>
          </p:nvSpPr>
          <p:spPr bwMode="auto">
            <a:xfrm>
              <a:off x="2923" y="1467"/>
              <a:ext cx="65"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29" name="Rectangle 165"/>
            <p:cNvSpPr>
              <a:spLocks noChangeArrowheads="1"/>
            </p:cNvSpPr>
            <p:nvPr/>
          </p:nvSpPr>
          <p:spPr bwMode="auto">
            <a:xfrm>
              <a:off x="2956" y="1462"/>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30" name="Freeform 166"/>
            <p:cNvSpPr/>
            <p:nvPr/>
          </p:nvSpPr>
          <p:spPr bwMode="auto">
            <a:xfrm>
              <a:off x="2721" y="1505"/>
              <a:ext cx="316" cy="32"/>
            </a:xfrm>
            <a:custGeom>
              <a:avLst/>
              <a:gdLst/>
              <a:ahLst/>
              <a:cxnLst>
                <a:cxn ang="0">
                  <a:pos x="33" y="0"/>
                </a:cxn>
                <a:cxn ang="0">
                  <a:pos x="0" y="31"/>
                </a:cxn>
                <a:cxn ang="0">
                  <a:pos x="315" y="31"/>
                </a:cxn>
                <a:cxn ang="0">
                  <a:pos x="282" y="0"/>
                </a:cxn>
                <a:cxn ang="0">
                  <a:pos x="33" y="0"/>
                </a:cxn>
              </a:cxnLst>
              <a:rect l="0" t="0" r="r" b="b"/>
              <a:pathLst>
                <a:path w="316" h="32">
                  <a:moveTo>
                    <a:pt x="33" y="0"/>
                  </a:moveTo>
                  <a:lnTo>
                    <a:pt x="0" y="31"/>
                  </a:lnTo>
                  <a:lnTo>
                    <a:pt x="315" y="31"/>
                  </a:lnTo>
                  <a:lnTo>
                    <a:pt x="282"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19" name="Group 167"/>
          <p:cNvGrpSpPr/>
          <p:nvPr/>
        </p:nvGrpSpPr>
        <p:grpSpPr bwMode="auto">
          <a:xfrm>
            <a:off x="3725863" y="1690688"/>
            <a:ext cx="444500" cy="766762"/>
            <a:chOff x="2347" y="1065"/>
            <a:chExt cx="280" cy="483"/>
          </a:xfrm>
        </p:grpSpPr>
        <p:sp>
          <p:nvSpPr>
            <p:cNvPr id="88232" name="Rectangle 168"/>
            <p:cNvSpPr>
              <a:spLocks noChangeArrowheads="1"/>
            </p:cNvSpPr>
            <p:nvPr/>
          </p:nvSpPr>
          <p:spPr bwMode="auto">
            <a:xfrm>
              <a:off x="2369" y="1065"/>
              <a:ext cx="236" cy="458"/>
            </a:xfrm>
            <a:prstGeom prst="rect">
              <a:avLst/>
            </a:prstGeom>
            <a:solidFill>
              <a:srgbClr val="FFCC99"/>
            </a:solidFill>
            <a:ln w="12700">
              <a:solidFill>
                <a:schemeClr val="tx1"/>
              </a:solidFill>
              <a:miter lim="800000"/>
            </a:ln>
            <a:effectLst/>
          </p:spPr>
          <p:txBody>
            <a:bodyPr wrap="none" anchor="ctr"/>
            <a:lstStyle/>
            <a:p>
              <a:endParaRPr lang="zh-CN" altLang="en-US"/>
            </a:p>
          </p:txBody>
        </p:sp>
        <p:sp>
          <p:nvSpPr>
            <p:cNvPr id="88233" name="Rectangle 169"/>
            <p:cNvSpPr>
              <a:spLocks noChangeArrowheads="1"/>
            </p:cNvSpPr>
            <p:nvPr/>
          </p:nvSpPr>
          <p:spPr bwMode="auto">
            <a:xfrm>
              <a:off x="2380" y="1079"/>
              <a:ext cx="214" cy="433"/>
            </a:xfrm>
            <a:prstGeom prst="rect">
              <a:avLst/>
            </a:prstGeom>
            <a:solidFill>
              <a:srgbClr val="FFCC99"/>
            </a:solidFill>
            <a:ln w="12700">
              <a:solidFill>
                <a:schemeClr val="tx1"/>
              </a:solidFill>
              <a:miter lim="800000"/>
            </a:ln>
            <a:effectLst/>
          </p:spPr>
          <p:txBody>
            <a:bodyPr wrap="none" anchor="ctr"/>
            <a:lstStyle/>
            <a:p>
              <a:endParaRPr lang="zh-CN" altLang="en-US"/>
            </a:p>
          </p:txBody>
        </p:sp>
        <p:sp>
          <p:nvSpPr>
            <p:cNvPr id="88234" name="Rectangle 170"/>
            <p:cNvSpPr>
              <a:spLocks noChangeArrowheads="1"/>
            </p:cNvSpPr>
            <p:nvPr/>
          </p:nvSpPr>
          <p:spPr bwMode="auto">
            <a:xfrm>
              <a:off x="2404" y="1106"/>
              <a:ext cx="166" cy="55"/>
            </a:xfrm>
            <a:prstGeom prst="rect">
              <a:avLst/>
            </a:prstGeom>
            <a:solidFill>
              <a:srgbClr val="FFCC99"/>
            </a:solidFill>
            <a:ln w="12700">
              <a:solidFill>
                <a:schemeClr val="tx1"/>
              </a:solidFill>
              <a:miter lim="800000"/>
            </a:ln>
            <a:effectLst/>
          </p:spPr>
          <p:txBody>
            <a:bodyPr wrap="none" anchor="ctr"/>
            <a:lstStyle/>
            <a:p>
              <a:endParaRPr lang="zh-CN" altLang="en-US"/>
            </a:p>
          </p:txBody>
        </p:sp>
        <p:sp>
          <p:nvSpPr>
            <p:cNvPr id="88235" name="Oval 171"/>
            <p:cNvSpPr>
              <a:spLocks noChangeArrowheads="1"/>
            </p:cNvSpPr>
            <p:nvPr/>
          </p:nvSpPr>
          <p:spPr bwMode="auto">
            <a:xfrm>
              <a:off x="2393" y="1493"/>
              <a:ext cx="10" cy="8"/>
            </a:xfrm>
            <a:prstGeom prst="ellipse">
              <a:avLst/>
            </a:prstGeom>
            <a:solidFill>
              <a:srgbClr val="FFCC99"/>
            </a:solidFill>
            <a:ln w="12700">
              <a:solidFill>
                <a:schemeClr val="tx1"/>
              </a:solidFill>
              <a:round/>
            </a:ln>
            <a:effectLst/>
          </p:spPr>
          <p:txBody>
            <a:bodyPr wrap="none" anchor="ctr"/>
            <a:lstStyle/>
            <a:p>
              <a:endParaRPr lang="zh-CN" altLang="en-US"/>
            </a:p>
          </p:txBody>
        </p:sp>
        <p:sp>
          <p:nvSpPr>
            <p:cNvPr id="88236" name="Line 172"/>
            <p:cNvSpPr>
              <a:spLocks noChangeShapeType="1"/>
            </p:cNvSpPr>
            <p:nvPr/>
          </p:nvSpPr>
          <p:spPr bwMode="auto">
            <a:xfrm>
              <a:off x="2377" y="1460"/>
              <a:ext cx="220"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237" name="Line 173"/>
            <p:cNvSpPr>
              <a:spLocks noChangeShapeType="1"/>
            </p:cNvSpPr>
            <p:nvPr/>
          </p:nvSpPr>
          <p:spPr bwMode="auto">
            <a:xfrm>
              <a:off x="2377" y="1250"/>
              <a:ext cx="220"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238" name="Line 174"/>
            <p:cNvSpPr>
              <a:spLocks noChangeShapeType="1"/>
            </p:cNvSpPr>
            <p:nvPr/>
          </p:nvSpPr>
          <p:spPr bwMode="auto">
            <a:xfrm>
              <a:off x="2448" y="1206"/>
              <a:ext cx="78"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239" name="Rectangle 175"/>
            <p:cNvSpPr>
              <a:spLocks noChangeArrowheads="1"/>
            </p:cNvSpPr>
            <p:nvPr/>
          </p:nvSpPr>
          <p:spPr bwMode="auto">
            <a:xfrm>
              <a:off x="2484" y="1199"/>
              <a:ext cx="8" cy="17"/>
            </a:xfrm>
            <a:prstGeom prst="rect">
              <a:avLst/>
            </a:prstGeom>
            <a:solidFill>
              <a:srgbClr val="FFCC99"/>
            </a:solidFill>
            <a:ln w="12700">
              <a:solidFill>
                <a:schemeClr val="tx1"/>
              </a:solidFill>
              <a:miter lim="800000"/>
            </a:ln>
            <a:effectLst/>
          </p:spPr>
          <p:txBody>
            <a:bodyPr wrap="none" anchor="ctr"/>
            <a:lstStyle/>
            <a:p>
              <a:endParaRPr lang="zh-CN" altLang="en-US"/>
            </a:p>
          </p:txBody>
        </p:sp>
        <p:sp>
          <p:nvSpPr>
            <p:cNvPr id="88240" name="Rectangle 176"/>
            <p:cNvSpPr>
              <a:spLocks noChangeArrowheads="1"/>
            </p:cNvSpPr>
            <p:nvPr/>
          </p:nvSpPr>
          <p:spPr bwMode="auto">
            <a:xfrm>
              <a:off x="2347" y="1529"/>
              <a:ext cx="280" cy="19"/>
            </a:xfrm>
            <a:prstGeom prst="rect">
              <a:avLst/>
            </a:prstGeom>
            <a:solidFill>
              <a:srgbClr val="FFCC99"/>
            </a:solidFill>
            <a:ln w="12700">
              <a:solidFill>
                <a:schemeClr val="tx1"/>
              </a:solidFill>
              <a:miter lim="800000"/>
            </a:ln>
            <a:effectLst/>
          </p:spPr>
          <p:txBody>
            <a:bodyPr wrap="none" anchor="ctr"/>
            <a:lstStyle/>
            <a:p>
              <a:endParaRPr lang="zh-CN" altLang="en-US"/>
            </a:p>
          </p:txBody>
        </p:sp>
      </p:grpSp>
      <p:grpSp>
        <p:nvGrpSpPr>
          <p:cNvPr id="20" name="Group 177"/>
          <p:cNvGrpSpPr/>
          <p:nvPr/>
        </p:nvGrpSpPr>
        <p:grpSpPr bwMode="auto">
          <a:xfrm>
            <a:off x="5691188" y="2036763"/>
            <a:ext cx="501650" cy="422275"/>
            <a:chOff x="3585" y="1283"/>
            <a:chExt cx="316" cy="266"/>
          </a:xfrm>
        </p:grpSpPr>
        <p:sp>
          <p:nvSpPr>
            <p:cNvPr id="88242" name="Rectangle 178"/>
            <p:cNvSpPr>
              <a:spLocks noChangeArrowheads="1"/>
            </p:cNvSpPr>
            <p:nvPr/>
          </p:nvSpPr>
          <p:spPr bwMode="auto">
            <a:xfrm>
              <a:off x="3643" y="1283"/>
              <a:ext cx="201" cy="15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43" name="Rectangle 179"/>
            <p:cNvSpPr>
              <a:spLocks noChangeArrowheads="1"/>
            </p:cNvSpPr>
            <p:nvPr/>
          </p:nvSpPr>
          <p:spPr bwMode="auto">
            <a:xfrm>
              <a:off x="3655" y="1296"/>
              <a:ext cx="177" cy="13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44" name="Rectangle 180"/>
            <p:cNvSpPr>
              <a:spLocks noChangeArrowheads="1"/>
            </p:cNvSpPr>
            <p:nvPr/>
          </p:nvSpPr>
          <p:spPr bwMode="auto">
            <a:xfrm>
              <a:off x="3610" y="1453"/>
              <a:ext cx="266"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45" name="Rectangle 181"/>
            <p:cNvSpPr>
              <a:spLocks noChangeArrowheads="1"/>
            </p:cNvSpPr>
            <p:nvPr/>
          </p:nvSpPr>
          <p:spPr bwMode="auto">
            <a:xfrm>
              <a:off x="3787" y="1479"/>
              <a:ext cx="65"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46" name="Rectangle 182"/>
            <p:cNvSpPr>
              <a:spLocks noChangeArrowheads="1"/>
            </p:cNvSpPr>
            <p:nvPr/>
          </p:nvSpPr>
          <p:spPr bwMode="auto">
            <a:xfrm>
              <a:off x="3820" y="1474"/>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47" name="Freeform 183"/>
            <p:cNvSpPr/>
            <p:nvPr/>
          </p:nvSpPr>
          <p:spPr bwMode="auto">
            <a:xfrm>
              <a:off x="3585" y="1517"/>
              <a:ext cx="316" cy="32"/>
            </a:xfrm>
            <a:custGeom>
              <a:avLst/>
              <a:gdLst/>
              <a:ahLst/>
              <a:cxnLst>
                <a:cxn ang="0">
                  <a:pos x="33" y="0"/>
                </a:cxn>
                <a:cxn ang="0">
                  <a:pos x="0" y="31"/>
                </a:cxn>
                <a:cxn ang="0">
                  <a:pos x="315" y="31"/>
                </a:cxn>
                <a:cxn ang="0">
                  <a:pos x="282" y="0"/>
                </a:cxn>
                <a:cxn ang="0">
                  <a:pos x="33" y="0"/>
                </a:cxn>
              </a:cxnLst>
              <a:rect l="0" t="0" r="r" b="b"/>
              <a:pathLst>
                <a:path w="316" h="32">
                  <a:moveTo>
                    <a:pt x="33" y="0"/>
                  </a:moveTo>
                  <a:lnTo>
                    <a:pt x="0" y="31"/>
                  </a:lnTo>
                  <a:lnTo>
                    <a:pt x="315" y="31"/>
                  </a:lnTo>
                  <a:lnTo>
                    <a:pt x="282"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sp>
        <p:nvSpPr>
          <p:cNvPr id="88248" name="Line 184"/>
          <p:cNvSpPr>
            <a:spLocks noChangeShapeType="1"/>
          </p:cNvSpPr>
          <p:nvPr/>
        </p:nvSpPr>
        <p:spPr bwMode="auto">
          <a:xfrm>
            <a:off x="7842250" y="2400300"/>
            <a:ext cx="0" cy="185738"/>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49" name="Line 185"/>
          <p:cNvSpPr>
            <a:spLocks noChangeShapeType="1"/>
          </p:cNvSpPr>
          <p:nvPr/>
        </p:nvSpPr>
        <p:spPr bwMode="auto">
          <a:xfrm>
            <a:off x="8562975" y="2400300"/>
            <a:ext cx="0" cy="185738"/>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grpSp>
        <p:nvGrpSpPr>
          <p:cNvPr id="21" name="Group 186"/>
          <p:cNvGrpSpPr/>
          <p:nvPr/>
        </p:nvGrpSpPr>
        <p:grpSpPr bwMode="auto">
          <a:xfrm>
            <a:off x="8301038" y="2033588"/>
            <a:ext cx="500062" cy="422275"/>
            <a:chOff x="5229" y="1281"/>
            <a:chExt cx="315" cy="266"/>
          </a:xfrm>
        </p:grpSpPr>
        <p:sp>
          <p:nvSpPr>
            <p:cNvPr id="88251" name="Rectangle 187"/>
            <p:cNvSpPr>
              <a:spLocks noChangeArrowheads="1"/>
            </p:cNvSpPr>
            <p:nvPr/>
          </p:nvSpPr>
          <p:spPr bwMode="auto">
            <a:xfrm>
              <a:off x="5286" y="1281"/>
              <a:ext cx="201" cy="15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52" name="Rectangle 188"/>
            <p:cNvSpPr>
              <a:spLocks noChangeArrowheads="1"/>
            </p:cNvSpPr>
            <p:nvPr/>
          </p:nvSpPr>
          <p:spPr bwMode="auto">
            <a:xfrm>
              <a:off x="5297" y="1294"/>
              <a:ext cx="178" cy="13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53" name="Rectangle 189"/>
            <p:cNvSpPr>
              <a:spLocks noChangeArrowheads="1"/>
            </p:cNvSpPr>
            <p:nvPr/>
          </p:nvSpPr>
          <p:spPr bwMode="auto">
            <a:xfrm>
              <a:off x="5253" y="1451"/>
              <a:ext cx="266"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54" name="Rectangle 190"/>
            <p:cNvSpPr>
              <a:spLocks noChangeArrowheads="1"/>
            </p:cNvSpPr>
            <p:nvPr/>
          </p:nvSpPr>
          <p:spPr bwMode="auto">
            <a:xfrm>
              <a:off x="5429" y="1477"/>
              <a:ext cx="66"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55" name="Rectangle 191"/>
            <p:cNvSpPr>
              <a:spLocks noChangeArrowheads="1"/>
            </p:cNvSpPr>
            <p:nvPr/>
          </p:nvSpPr>
          <p:spPr bwMode="auto">
            <a:xfrm>
              <a:off x="5463" y="1472"/>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56" name="Freeform 192"/>
            <p:cNvSpPr/>
            <p:nvPr/>
          </p:nvSpPr>
          <p:spPr bwMode="auto">
            <a:xfrm>
              <a:off x="5229" y="1515"/>
              <a:ext cx="315" cy="32"/>
            </a:xfrm>
            <a:custGeom>
              <a:avLst/>
              <a:gdLst/>
              <a:ahLst/>
              <a:cxnLst>
                <a:cxn ang="0">
                  <a:pos x="33" y="0"/>
                </a:cxn>
                <a:cxn ang="0">
                  <a:pos x="0" y="31"/>
                </a:cxn>
                <a:cxn ang="0">
                  <a:pos x="314" y="31"/>
                </a:cxn>
                <a:cxn ang="0">
                  <a:pos x="281" y="0"/>
                </a:cxn>
                <a:cxn ang="0">
                  <a:pos x="33" y="0"/>
                </a:cxn>
              </a:cxnLst>
              <a:rect l="0" t="0" r="r" b="b"/>
              <a:pathLst>
                <a:path w="315" h="32">
                  <a:moveTo>
                    <a:pt x="33" y="0"/>
                  </a:moveTo>
                  <a:lnTo>
                    <a:pt x="0" y="31"/>
                  </a:lnTo>
                  <a:lnTo>
                    <a:pt x="314" y="31"/>
                  </a:lnTo>
                  <a:lnTo>
                    <a:pt x="281"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sp>
        <p:nvSpPr>
          <p:cNvPr id="88257" name="Line 193"/>
          <p:cNvSpPr>
            <a:spLocks noChangeShapeType="1"/>
          </p:cNvSpPr>
          <p:nvPr/>
        </p:nvSpPr>
        <p:spPr bwMode="auto">
          <a:xfrm>
            <a:off x="5257800" y="2438400"/>
            <a:ext cx="0" cy="152400"/>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258" name="Line 194"/>
          <p:cNvSpPr>
            <a:spLocks noChangeShapeType="1"/>
          </p:cNvSpPr>
          <p:nvPr/>
        </p:nvSpPr>
        <p:spPr bwMode="auto">
          <a:xfrm>
            <a:off x="5943600" y="2438400"/>
            <a:ext cx="0" cy="152400"/>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259" name="Line 195"/>
          <p:cNvSpPr>
            <a:spLocks noChangeShapeType="1"/>
          </p:cNvSpPr>
          <p:nvPr/>
        </p:nvSpPr>
        <p:spPr bwMode="auto">
          <a:xfrm flipV="1">
            <a:off x="2317750" y="1978025"/>
            <a:ext cx="242888" cy="269875"/>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60" name="Line 196"/>
          <p:cNvSpPr>
            <a:spLocks noChangeShapeType="1"/>
          </p:cNvSpPr>
          <p:nvPr/>
        </p:nvSpPr>
        <p:spPr bwMode="auto">
          <a:xfrm flipH="1">
            <a:off x="2032000" y="1600200"/>
            <a:ext cx="95250" cy="4762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61" name="Line 197"/>
          <p:cNvSpPr>
            <a:spLocks noChangeShapeType="1"/>
          </p:cNvSpPr>
          <p:nvPr/>
        </p:nvSpPr>
        <p:spPr bwMode="auto">
          <a:xfrm>
            <a:off x="911225" y="2300288"/>
            <a:ext cx="276225" cy="1206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62" name="Line 198"/>
          <p:cNvSpPr>
            <a:spLocks noChangeShapeType="1"/>
          </p:cNvSpPr>
          <p:nvPr/>
        </p:nvSpPr>
        <p:spPr bwMode="auto">
          <a:xfrm flipV="1">
            <a:off x="684213" y="2852738"/>
            <a:ext cx="431800" cy="47625"/>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63" name="Line 199"/>
          <p:cNvSpPr>
            <a:spLocks noChangeShapeType="1"/>
          </p:cNvSpPr>
          <p:nvPr/>
        </p:nvSpPr>
        <p:spPr bwMode="auto">
          <a:xfrm flipV="1">
            <a:off x="488950" y="3284538"/>
            <a:ext cx="769938" cy="220662"/>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64" name="Line 200"/>
          <p:cNvSpPr>
            <a:spLocks noChangeShapeType="1"/>
          </p:cNvSpPr>
          <p:nvPr/>
        </p:nvSpPr>
        <p:spPr bwMode="auto">
          <a:xfrm>
            <a:off x="1230313" y="1962150"/>
            <a:ext cx="268287" cy="17145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grpSp>
        <p:nvGrpSpPr>
          <p:cNvPr id="22" name="Group 201"/>
          <p:cNvGrpSpPr/>
          <p:nvPr/>
        </p:nvGrpSpPr>
        <p:grpSpPr bwMode="auto">
          <a:xfrm>
            <a:off x="250825" y="2636838"/>
            <a:ext cx="500063" cy="423862"/>
            <a:chOff x="339" y="1659"/>
            <a:chExt cx="315" cy="267"/>
          </a:xfrm>
        </p:grpSpPr>
        <p:sp>
          <p:nvSpPr>
            <p:cNvPr id="88266" name="Rectangle 202"/>
            <p:cNvSpPr>
              <a:spLocks noChangeArrowheads="1"/>
            </p:cNvSpPr>
            <p:nvPr/>
          </p:nvSpPr>
          <p:spPr bwMode="auto">
            <a:xfrm>
              <a:off x="397" y="1659"/>
              <a:ext cx="200" cy="157"/>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67" name="Rectangle 203"/>
            <p:cNvSpPr>
              <a:spLocks noChangeArrowheads="1"/>
            </p:cNvSpPr>
            <p:nvPr/>
          </p:nvSpPr>
          <p:spPr bwMode="auto">
            <a:xfrm>
              <a:off x="408" y="1672"/>
              <a:ext cx="177" cy="134"/>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68" name="Rectangle 204"/>
            <p:cNvSpPr>
              <a:spLocks noChangeArrowheads="1"/>
            </p:cNvSpPr>
            <p:nvPr/>
          </p:nvSpPr>
          <p:spPr bwMode="auto">
            <a:xfrm>
              <a:off x="364" y="1829"/>
              <a:ext cx="265"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69" name="Rectangle 205"/>
            <p:cNvSpPr>
              <a:spLocks noChangeArrowheads="1"/>
            </p:cNvSpPr>
            <p:nvPr/>
          </p:nvSpPr>
          <p:spPr bwMode="auto">
            <a:xfrm>
              <a:off x="540" y="1854"/>
              <a:ext cx="65"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70" name="Rectangle 206"/>
            <p:cNvSpPr>
              <a:spLocks noChangeArrowheads="1"/>
            </p:cNvSpPr>
            <p:nvPr/>
          </p:nvSpPr>
          <p:spPr bwMode="auto">
            <a:xfrm>
              <a:off x="574" y="1850"/>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71" name="Freeform 207"/>
            <p:cNvSpPr/>
            <p:nvPr/>
          </p:nvSpPr>
          <p:spPr bwMode="auto">
            <a:xfrm>
              <a:off x="339" y="1893"/>
              <a:ext cx="315" cy="33"/>
            </a:xfrm>
            <a:custGeom>
              <a:avLst/>
              <a:gdLst/>
              <a:ahLst/>
              <a:cxnLst>
                <a:cxn ang="0">
                  <a:pos x="33" y="0"/>
                </a:cxn>
                <a:cxn ang="0">
                  <a:pos x="0" y="32"/>
                </a:cxn>
                <a:cxn ang="0">
                  <a:pos x="314" y="32"/>
                </a:cxn>
                <a:cxn ang="0">
                  <a:pos x="281" y="0"/>
                </a:cxn>
                <a:cxn ang="0">
                  <a:pos x="33" y="0"/>
                </a:cxn>
              </a:cxnLst>
              <a:rect l="0" t="0" r="r" b="b"/>
              <a:pathLst>
                <a:path w="315" h="33">
                  <a:moveTo>
                    <a:pt x="33" y="0"/>
                  </a:moveTo>
                  <a:lnTo>
                    <a:pt x="0" y="32"/>
                  </a:lnTo>
                  <a:lnTo>
                    <a:pt x="314" y="32"/>
                  </a:lnTo>
                  <a:lnTo>
                    <a:pt x="281"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23" name="Group 208"/>
          <p:cNvGrpSpPr/>
          <p:nvPr/>
        </p:nvGrpSpPr>
        <p:grpSpPr bwMode="auto">
          <a:xfrm>
            <a:off x="1908175" y="1341438"/>
            <a:ext cx="511175" cy="368300"/>
            <a:chOff x="1199" y="853"/>
            <a:chExt cx="322" cy="232"/>
          </a:xfrm>
        </p:grpSpPr>
        <p:sp>
          <p:nvSpPr>
            <p:cNvPr id="88273" name="Rectangle 209"/>
            <p:cNvSpPr>
              <a:spLocks noChangeArrowheads="1"/>
            </p:cNvSpPr>
            <p:nvPr/>
          </p:nvSpPr>
          <p:spPr bwMode="auto">
            <a:xfrm>
              <a:off x="1258" y="853"/>
              <a:ext cx="204" cy="136"/>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74" name="Rectangle 210"/>
            <p:cNvSpPr>
              <a:spLocks noChangeArrowheads="1"/>
            </p:cNvSpPr>
            <p:nvPr/>
          </p:nvSpPr>
          <p:spPr bwMode="auto">
            <a:xfrm>
              <a:off x="1270" y="864"/>
              <a:ext cx="181" cy="116"/>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75" name="Rectangle 211"/>
            <p:cNvSpPr>
              <a:spLocks noChangeArrowheads="1"/>
            </p:cNvSpPr>
            <p:nvPr/>
          </p:nvSpPr>
          <p:spPr bwMode="auto">
            <a:xfrm>
              <a:off x="1224" y="1001"/>
              <a:ext cx="272" cy="45"/>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76" name="Rectangle 212"/>
            <p:cNvSpPr>
              <a:spLocks noChangeArrowheads="1"/>
            </p:cNvSpPr>
            <p:nvPr/>
          </p:nvSpPr>
          <p:spPr bwMode="auto">
            <a:xfrm>
              <a:off x="1404" y="1022"/>
              <a:ext cx="66"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77" name="Rectangle 213"/>
            <p:cNvSpPr>
              <a:spLocks noChangeArrowheads="1"/>
            </p:cNvSpPr>
            <p:nvPr/>
          </p:nvSpPr>
          <p:spPr bwMode="auto">
            <a:xfrm>
              <a:off x="1437" y="1018"/>
              <a:ext cx="9"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78" name="Freeform 214"/>
            <p:cNvSpPr/>
            <p:nvPr/>
          </p:nvSpPr>
          <p:spPr bwMode="auto">
            <a:xfrm>
              <a:off x="1199" y="1056"/>
              <a:ext cx="322" cy="29"/>
            </a:xfrm>
            <a:custGeom>
              <a:avLst/>
              <a:gdLst/>
              <a:ahLst/>
              <a:cxnLst>
                <a:cxn ang="0">
                  <a:pos x="33" y="0"/>
                </a:cxn>
                <a:cxn ang="0">
                  <a:pos x="0" y="28"/>
                </a:cxn>
                <a:cxn ang="0">
                  <a:pos x="321" y="28"/>
                </a:cxn>
                <a:cxn ang="0">
                  <a:pos x="287" y="0"/>
                </a:cxn>
                <a:cxn ang="0">
                  <a:pos x="33" y="0"/>
                </a:cxn>
              </a:cxnLst>
              <a:rect l="0" t="0" r="r" b="b"/>
              <a:pathLst>
                <a:path w="322" h="29">
                  <a:moveTo>
                    <a:pt x="33" y="0"/>
                  </a:moveTo>
                  <a:lnTo>
                    <a:pt x="0" y="28"/>
                  </a:lnTo>
                  <a:lnTo>
                    <a:pt x="321" y="28"/>
                  </a:lnTo>
                  <a:lnTo>
                    <a:pt x="287"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grpSp>
        <p:nvGrpSpPr>
          <p:cNvPr id="24" name="Group 215"/>
          <p:cNvGrpSpPr/>
          <p:nvPr/>
        </p:nvGrpSpPr>
        <p:grpSpPr bwMode="auto">
          <a:xfrm>
            <a:off x="166688" y="3263900"/>
            <a:ext cx="377825" cy="650875"/>
            <a:chOff x="105" y="2056"/>
            <a:chExt cx="238" cy="410"/>
          </a:xfrm>
        </p:grpSpPr>
        <p:sp>
          <p:nvSpPr>
            <p:cNvPr id="88280" name="Rectangle 216"/>
            <p:cNvSpPr>
              <a:spLocks noChangeArrowheads="1"/>
            </p:cNvSpPr>
            <p:nvPr/>
          </p:nvSpPr>
          <p:spPr bwMode="auto">
            <a:xfrm>
              <a:off x="123" y="2056"/>
              <a:ext cx="201" cy="389"/>
            </a:xfrm>
            <a:prstGeom prst="rect">
              <a:avLst/>
            </a:prstGeom>
            <a:solidFill>
              <a:schemeClr val="folHlink"/>
            </a:solidFill>
            <a:ln w="12700">
              <a:solidFill>
                <a:schemeClr val="tx1"/>
              </a:solidFill>
              <a:miter lim="800000"/>
            </a:ln>
            <a:effectLst/>
          </p:spPr>
          <p:txBody>
            <a:bodyPr wrap="none" anchor="ctr"/>
            <a:lstStyle/>
            <a:p>
              <a:endParaRPr lang="zh-CN" altLang="en-US"/>
            </a:p>
          </p:txBody>
        </p:sp>
        <p:sp>
          <p:nvSpPr>
            <p:cNvPr id="88281" name="Rectangle 217"/>
            <p:cNvSpPr>
              <a:spLocks noChangeArrowheads="1"/>
            </p:cNvSpPr>
            <p:nvPr/>
          </p:nvSpPr>
          <p:spPr bwMode="auto">
            <a:xfrm>
              <a:off x="133" y="2067"/>
              <a:ext cx="181" cy="369"/>
            </a:xfrm>
            <a:prstGeom prst="rect">
              <a:avLst/>
            </a:prstGeom>
            <a:solidFill>
              <a:schemeClr val="folHlink"/>
            </a:solidFill>
            <a:ln w="12700">
              <a:solidFill>
                <a:schemeClr val="tx1"/>
              </a:solidFill>
              <a:miter lim="800000"/>
            </a:ln>
            <a:effectLst/>
          </p:spPr>
          <p:txBody>
            <a:bodyPr wrap="none" anchor="ctr"/>
            <a:lstStyle/>
            <a:p>
              <a:endParaRPr lang="zh-CN" altLang="en-US"/>
            </a:p>
          </p:txBody>
        </p:sp>
        <p:sp>
          <p:nvSpPr>
            <p:cNvPr id="88282" name="Rectangle 218"/>
            <p:cNvSpPr>
              <a:spLocks noChangeArrowheads="1"/>
            </p:cNvSpPr>
            <p:nvPr/>
          </p:nvSpPr>
          <p:spPr bwMode="auto">
            <a:xfrm>
              <a:off x="154" y="2091"/>
              <a:ext cx="140" cy="44"/>
            </a:xfrm>
            <a:prstGeom prst="rect">
              <a:avLst/>
            </a:prstGeom>
            <a:solidFill>
              <a:schemeClr val="folHlink"/>
            </a:solidFill>
            <a:ln w="12700">
              <a:solidFill>
                <a:schemeClr val="tx1"/>
              </a:solidFill>
              <a:miter lim="800000"/>
            </a:ln>
            <a:effectLst/>
          </p:spPr>
          <p:txBody>
            <a:bodyPr wrap="none" anchor="ctr"/>
            <a:lstStyle/>
            <a:p>
              <a:endParaRPr lang="zh-CN" altLang="en-US"/>
            </a:p>
          </p:txBody>
        </p:sp>
        <p:sp>
          <p:nvSpPr>
            <p:cNvPr id="88283" name="Oval 219"/>
            <p:cNvSpPr>
              <a:spLocks noChangeArrowheads="1"/>
            </p:cNvSpPr>
            <p:nvPr/>
          </p:nvSpPr>
          <p:spPr bwMode="auto">
            <a:xfrm>
              <a:off x="145" y="2420"/>
              <a:ext cx="8" cy="8"/>
            </a:xfrm>
            <a:prstGeom prst="ellipse">
              <a:avLst/>
            </a:prstGeom>
            <a:solidFill>
              <a:schemeClr val="folHlink"/>
            </a:solidFill>
            <a:ln w="12700">
              <a:solidFill>
                <a:schemeClr val="tx1"/>
              </a:solidFill>
              <a:round/>
            </a:ln>
            <a:effectLst/>
          </p:spPr>
          <p:txBody>
            <a:bodyPr wrap="none" anchor="ctr"/>
            <a:lstStyle/>
            <a:p>
              <a:endParaRPr lang="zh-CN" altLang="en-US"/>
            </a:p>
          </p:txBody>
        </p:sp>
        <p:sp>
          <p:nvSpPr>
            <p:cNvPr id="88284" name="Line 220"/>
            <p:cNvSpPr>
              <a:spLocks noChangeShapeType="1"/>
            </p:cNvSpPr>
            <p:nvPr/>
          </p:nvSpPr>
          <p:spPr bwMode="auto">
            <a:xfrm>
              <a:off x="130" y="2391"/>
              <a:ext cx="188"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285" name="Line 221"/>
            <p:cNvSpPr>
              <a:spLocks noChangeShapeType="1"/>
            </p:cNvSpPr>
            <p:nvPr/>
          </p:nvSpPr>
          <p:spPr bwMode="auto">
            <a:xfrm>
              <a:off x="130" y="2212"/>
              <a:ext cx="188"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286" name="Line 222"/>
            <p:cNvSpPr>
              <a:spLocks noChangeShapeType="1"/>
            </p:cNvSpPr>
            <p:nvPr/>
          </p:nvSpPr>
          <p:spPr bwMode="auto">
            <a:xfrm>
              <a:off x="190" y="2175"/>
              <a:ext cx="68"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88287" name="Rectangle 223"/>
            <p:cNvSpPr>
              <a:spLocks noChangeArrowheads="1"/>
            </p:cNvSpPr>
            <p:nvPr/>
          </p:nvSpPr>
          <p:spPr bwMode="auto">
            <a:xfrm>
              <a:off x="223" y="2169"/>
              <a:ext cx="8" cy="14"/>
            </a:xfrm>
            <a:prstGeom prst="rect">
              <a:avLst/>
            </a:prstGeom>
            <a:solidFill>
              <a:schemeClr val="folHlink"/>
            </a:solidFill>
            <a:ln w="12700">
              <a:solidFill>
                <a:schemeClr val="tx1"/>
              </a:solidFill>
              <a:miter lim="800000"/>
            </a:ln>
            <a:effectLst/>
          </p:spPr>
          <p:txBody>
            <a:bodyPr wrap="none" anchor="ctr"/>
            <a:lstStyle/>
            <a:p>
              <a:endParaRPr lang="zh-CN" altLang="en-US"/>
            </a:p>
          </p:txBody>
        </p:sp>
        <p:sp>
          <p:nvSpPr>
            <p:cNvPr id="88288" name="Rectangle 224"/>
            <p:cNvSpPr>
              <a:spLocks noChangeArrowheads="1"/>
            </p:cNvSpPr>
            <p:nvPr/>
          </p:nvSpPr>
          <p:spPr bwMode="auto">
            <a:xfrm>
              <a:off x="105" y="2450"/>
              <a:ext cx="238" cy="16"/>
            </a:xfrm>
            <a:prstGeom prst="rect">
              <a:avLst/>
            </a:prstGeom>
            <a:solidFill>
              <a:schemeClr val="folHlink"/>
            </a:solidFill>
            <a:ln w="12700">
              <a:solidFill>
                <a:schemeClr val="tx1"/>
              </a:solidFill>
              <a:miter lim="800000"/>
            </a:ln>
            <a:effectLst/>
          </p:spPr>
          <p:txBody>
            <a:bodyPr wrap="none" anchor="ctr"/>
            <a:lstStyle/>
            <a:p>
              <a:endParaRPr lang="zh-CN" altLang="en-US"/>
            </a:p>
          </p:txBody>
        </p:sp>
      </p:grpSp>
      <p:grpSp>
        <p:nvGrpSpPr>
          <p:cNvPr id="25" name="Group 225"/>
          <p:cNvGrpSpPr/>
          <p:nvPr/>
        </p:nvGrpSpPr>
        <p:grpSpPr bwMode="auto">
          <a:xfrm>
            <a:off x="900113" y="1538288"/>
            <a:ext cx="500062" cy="423862"/>
            <a:chOff x="567" y="969"/>
            <a:chExt cx="315" cy="267"/>
          </a:xfrm>
        </p:grpSpPr>
        <p:sp>
          <p:nvSpPr>
            <p:cNvPr id="88290" name="Rectangle 226"/>
            <p:cNvSpPr>
              <a:spLocks noChangeArrowheads="1"/>
            </p:cNvSpPr>
            <p:nvPr/>
          </p:nvSpPr>
          <p:spPr bwMode="auto">
            <a:xfrm>
              <a:off x="624" y="969"/>
              <a:ext cx="202" cy="15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91" name="Rectangle 227"/>
            <p:cNvSpPr>
              <a:spLocks noChangeArrowheads="1"/>
            </p:cNvSpPr>
            <p:nvPr/>
          </p:nvSpPr>
          <p:spPr bwMode="auto">
            <a:xfrm>
              <a:off x="636" y="982"/>
              <a:ext cx="178" cy="136"/>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92" name="Rectangle 228"/>
            <p:cNvSpPr>
              <a:spLocks noChangeArrowheads="1"/>
            </p:cNvSpPr>
            <p:nvPr/>
          </p:nvSpPr>
          <p:spPr bwMode="auto">
            <a:xfrm>
              <a:off x="591" y="1140"/>
              <a:ext cx="266" cy="51"/>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93" name="Rectangle 229"/>
            <p:cNvSpPr>
              <a:spLocks noChangeArrowheads="1"/>
            </p:cNvSpPr>
            <p:nvPr/>
          </p:nvSpPr>
          <p:spPr bwMode="auto">
            <a:xfrm>
              <a:off x="768" y="1163"/>
              <a:ext cx="64"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94" name="Rectangle 230"/>
            <p:cNvSpPr>
              <a:spLocks noChangeArrowheads="1"/>
            </p:cNvSpPr>
            <p:nvPr/>
          </p:nvSpPr>
          <p:spPr bwMode="auto">
            <a:xfrm>
              <a:off x="802" y="1158"/>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295" name="Freeform 231"/>
            <p:cNvSpPr/>
            <p:nvPr/>
          </p:nvSpPr>
          <p:spPr bwMode="auto">
            <a:xfrm>
              <a:off x="567" y="1203"/>
              <a:ext cx="315" cy="33"/>
            </a:xfrm>
            <a:custGeom>
              <a:avLst/>
              <a:gdLst/>
              <a:ahLst/>
              <a:cxnLst>
                <a:cxn ang="0">
                  <a:pos x="33" y="0"/>
                </a:cxn>
                <a:cxn ang="0">
                  <a:pos x="0" y="32"/>
                </a:cxn>
                <a:cxn ang="0">
                  <a:pos x="314" y="32"/>
                </a:cxn>
                <a:cxn ang="0">
                  <a:pos x="281" y="0"/>
                </a:cxn>
                <a:cxn ang="0">
                  <a:pos x="33" y="0"/>
                </a:cxn>
              </a:cxnLst>
              <a:rect l="0" t="0" r="r" b="b"/>
              <a:pathLst>
                <a:path w="315" h="33">
                  <a:moveTo>
                    <a:pt x="33" y="0"/>
                  </a:moveTo>
                  <a:lnTo>
                    <a:pt x="0" y="32"/>
                  </a:lnTo>
                  <a:lnTo>
                    <a:pt x="314" y="32"/>
                  </a:lnTo>
                  <a:lnTo>
                    <a:pt x="281"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sp>
        <p:nvSpPr>
          <p:cNvPr id="88296" name="Line 232"/>
          <p:cNvSpPr>
            <a:spLocks noChangeShapeType="1"/>
          </p:cNvSpPr>
          <p:nvPr/>
        </p:nvSpPr>
        <p:spPr bwMode="auto">
          <a:xfrm>
            <a:off x="1536700" y="1504950"/>
            <a:ext cx="209550" cy="495300"/>
          </a:xfrm>
          <a:prstGeom prst="line">
            <a:avLst/>
          </a:prstGeom>
          <a:noFill/>
          <a:ln w="25400">
            <a:solidFill>
              <a:srgbClr val="FAFD00"/>
            </a:solidFill>
            <a:round/>
            <a:headEnd type="none" w="sm" len="sm"/>
            <a:tailEnd type="none" w="sm" len="sm"/>
          </a:ln>
          <a:effectLst/>
        </p:spPr>
        <p:txBody>
          <a:bodyPr wrap="none" anchor="ctr"/>
          <a:lstStyle/>
          <a:p>
            <a:endParaRPr lang="zh-CN" altLang="en-US"/>
          </a:p>
        </p:txBody>
      </p:sp>
      <p:sp>
        <p:nvSpPr>
          <p:cNvPr id="88297" name="Oval 233"/>
          <p:cNvSpPr>
            <a:spLocks noChangeArrowheads="1"/>
          </p:cNvSpPr>
          <p:nvPr/>
        </p:nvSpPr>
        <p:spPr bwMode="auto">
          <a:xfrm>
            <a:off x="1116013" y="2060575"/>
            <a:ext cx="1541462" cy="1524000"/>
          </a:xfrm>
          <a:prstGeom prst="ellipse">
            <a:avLst/>
          </a:prstGeom>
          <a:solidFill>
            <a:schemeClr val="bg1">
              <a:alpha val="0"/>
            </a:schemeClr>
          </a:solidFill>
          <a:ln w="25400">
            <a:solidFill>
              <a:srgbClr val="FAFD00"/>
            </a:solidFill>
            <a:round/>
          </a:ln>
          <a:effectLst/>
        </p:spPr>
        <p:txBody>
          <a:bodyPr wrap="none" anchor="ctr"/>
          <a:lstStyle/>
          <a:p>
            <a:endParaRPr lang="zh-CN" altLang="en-US"/>
          </a:p>
        </p:txBody>
      </p:sp>
      <p:grpSp>
        <p:nvGrpSpPr>
          <p:cNvPr id="26" name="Group 234"/>
          <p:cNvGrpSpPr/>
          <p:nvPr/>
        </p:nvGrpSpPr>
        <p:grpSpPr bwMode="auto">
          <a:xfrm>
            <a:off x="1360488" y="1331913"/>
            <a:ext cx="503237" cy="423862"/>
            <a:chOff x="857" y="839"/>
            <a:chExt cx="317" cy="267"/>
          </a:xfrm>
        </p:grpSpPr>
        <p:sp>
          <p:nvSpPr>
            <p:cNvPr id="88299" name="Rectangle 235"/>
            <p:cNvSpPr>
              <a:spLocks noChangeArrowheads="1"/>
            </p:cNvSpPr>
            <p:nvPr/>
          </p:nvSpPr>
          <p:spPr bwMode="auto">
            <a:xfrm>
              <a:off x="915" y="839"/>
              <a:ext cx="199" cy="157"/>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300" name="Rectangle 236"/>
            <p:cNvSpPr>
              <a:spLocks noChangeArrowheads="1"/>
            </p:cNvSpPr>
            <p:nvPr/>
          </p:nvSpPr>
          <p:spPr bwMode="auto">
            <a:xfrm>
              <a:off x="926" y="853"/>
              <a:ext cx="177" cy="134"/>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301" name="Rectangle 237"/>
            <p:cNvSpPr>
              <a:spLocks noChangeArrowheads="1"/>
            </p:cNvSpPr>
            <p:nvPr/>
          </p:nvSpPr>
          <p:spPr bwMode="auto">
            <a:xfrm>
              <a:off x="881" y="1009"/>
              <a:ext cx="266" cy="53"/>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302" name="Rectangle 238"/>
            <p:cNvSpPr>
              <a:spLocks noChangeArrowheads="1"/>
            </p:cNvSpPr>
            <p:nvPr/>
          </p:nvSpPr>
          <p:spPr bwMode="auto">
            <a:xfrm>
              <a:off x="1058" y="1034"/>
              <a:ext cx="65"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303" name="Rectangle 239"/>
            <p:cNvSpPr>
              <a:spLocks noChangeArrowheads="1"/>
            </p:cNvSpPr>
            <p:nvPr/>
          </p:nvSpPr>
          <p:spPr bwMode="auto">
            <a:xfrm>
              <a:off x="1091" y="1029"/>
              <a:ext cx="8" cy="8"/>
            </a:xfrm>
            <a:prstGeom prst="rect">
              <a:avLst/>
            </a:prstGeom>
            <a:solidFill>
              <a:srgbClr val="CECECE"/>
            </a:solidFill>
            <a:ln w="12700">
              <a:solidFill>
                <a:schemeClr val="tx1"/>
              </a:solidFill>
              <a:miter lim="800000"/>
            </a:ln>
            <a:effectLst/>
          </p:spPr>
          <p:txBody>
            <a:bodyPr wrap="none" anchor="ctr"/>
            <a:lstStyle/>
            <a:p>
              <a:endParaRPr lang="zh-CN" altLang="en-US"/>
            </a:p>
          </p:txBody>
        </p:sp>
        <p:sp>
          <p:nvSpPr>
            <p:cNvPr id="88304" name="Freeform 240"/>
            <p:cNvSpPr/>
            <p:nvPr/>
          </p:nvSpPr>
          <p:spPr bwMode="auto">
            <a:xfrm>
              <a:off x="857" y="1074"/>
              <a:ext cx="317" cy="32"/>
            </a:xfrm>
            <a:custGeom>
              <a:avLst/>
              <a:gdLst/>
              <a:ahLst/>
              <a:cxnLst>
                <a:cxn ang="0">
                  <a:pos x="33" y="0"/>
                </a:cxn>
                <a:cxn ang="0">
                  <a:pos x="0" y="31"/>
                </a:cxn>
                <a:cxn ang="0">
                  <a:pos x="316" y="31"/>
                </a:cxn>
                <a:cxn ang="0">
                  <a:pos x="283" y="0"/>
                </a:cxn>
                <a:cxn ang="0">
                  <a:pos x="33" y="0"/>
                </a:cxn>
              </a:cxnLst>
              <a:rect l="0" t="0" r="r" b="b"/>
              <a:pathLst>
                <a:path w="317" h="32">
                  <a:moveTo>
                    <a:pt x="33" y="0"/>
                  </a:moveTo>
                  <a:lnTo>
                    <a:pt x="0" y="31"/>
                  </a:lnTo>
                  <a:lnTo>
                    <a:pt x="316" y="31"/>
                  </a:lnTo>
                  <a:lnTo>
                    <a:pt x="283" y="0"/>
                  </a:lnTo>
                  <a:lnTo>
                    <a:pt x="33" y="0"/>
                  </a:lnTo>
                </a:path>
              </a:pathLst>
            </a:custGeom>
            <a:solidFill>
              <a:srgbClr val="CECECE"/>
            </a:solidFill>
            <a:ln w="12700" cap="rnd" cmpd="sng">
              <a:solidFill>
                <a:schemeClr val="tx1"/>
              </a:solidFill>
              <a:prstDash val="solid"/>
              <a:round/>
            </a:ln>
            <a:effectLst/>
          </p:spPr>
          <p:txBody>
            <a:bodyPr/>
            <a:lstStyle/>
            <a:p>
              <a:endParaRPr lang="zh-CN" altLang="en-US"/>
            </a:p>
          </p:txBody>
        </p:sp>
      </p:grpSp>
      <p:sp>
        <p:nvSpPr>
          <p:cNvPr id="88305" name="Line 241"/>
          <p:cNvSpPr>
            <a:spLocks noChangeShapeType="1"/>
          </p:cNvSpPr>
          <p:nvPr/>
        </p:nvSpPr>
        <p:spPr bwMode="auto">
          <a:xfrm flipV="1">
            <a:off x="3924300" y="2590800"/>
            <a:ext cx="2628900" cy="2206625"/>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306" name="Line 242"/>
          <p:cNvSpPr>
            <a:spLocks noChangeShapeType="1"/>
          </p:cNvSpPr>
          <p:nvPr/>
        </p:nvSpPr>
        <p:spPr bwMode="auto">
          <a:xfrm flipV="1">
            <a:off x="4427538" y="4267200"/>
            <a:ext cx="2811462" cy="601663"/>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307" name="Line 243"/>
          <p:cNvSpPr>
            <a:spLocks noChangeShapeType="1"/>
          </p:cNvSpPr>
          <p:nvPr/>
        </p:nvSpPr>
        <p:spPr bwMode="auto">
          <a:xfrm>
            <a:off x="4427538" y="5084763"/>
            <a:ext cx="1363662" cy="249237"/>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sp>
        <p:nvSpPr>
          <p:cNvPr id="88308" name="Line 244"/>
          <p:cNvSpPr>
            <a:spLocks noChangeShapeType="1"/>
          </p:cNvSpPr>
          <p:nvPr/>
        </p:nvSpPr>
        <p:spPr bwMode="auto">
          <a:xfrm flipH="1" flipV="1">
            <a:off x="2339975" y="3357563"/>
            <a:ext cx="1219200" cy="1447800"/>
          </a:xfrm>
          <a:prstGeom prst="line">
            <a:avLst/>
          </a:prstGeom>
          <a:noFill/>
          <a:ln w="12700">
            <a:solidFill>
              <a:srgbClr val="FFFF00"/>
            </a:solidFill>
            <a:round/>
            <a:headEnd type="none" w="sm" len="sm"/>
            <a:tailEnd type="none" w="sm" len="sm"/>
          </a:ln>
          <a:effectLst/>
        </p:spPr>
        <p:txBody>
          <a:bodyPr wrap="none" anchor="ctr"/>
          <a:lstStyle/>
          <a:p>
            <a:endParaRPr lang="zh-CN" altLang="en-US"/>
          </a:p>
        </p:txBody>
      </p:sp>
      <p:graphicFrame>
        <p:nvGraphicFramePr>
          <p:cNvPr id="88309" name="Object 245"/>
          <p:cNvGraphicFramePr/>
          <p:nvPr/>
        </p:nvGraphicFramePr>
        <p:xfrm>
          <a:off x="7467600" y="1806575"/>
          <a:ext cx="838200" cy="631825"/>
        </p:xfrm>
        <a:graphic>
          <a:graphicData uri="http://schemas.openxmlformats.org/presentationml/2006/ole">
            <mc:AlternateContent xmlns:mc="http://schemas.openxmlformats.org/markup-compatibility/2006">
              <mc:Choice xmlns:v="urn:schemas-microsoft-com:vml" Requires="v">
                <p:oleObj name="剪辑" r:id="rId2" imgW="3657600" imgH="2015490" progId="">
                  <p:embed/>
                </p:oleObj>
              </mc:Choice>
              <mc:Fallback>
                <p:oleObj name="剪辑" r:id="rId2" imgW="3657600" imgH="2015490" progId="">
                  <p:embed/>
                  <p:pic>
                    <p:nvPicPr>
                      <p:cNvPr id="88309" name="Object 24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1806575"/>
                        <a:ext cx="8382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88310" name="Object 246"/>
          <p:cNvGraphicFramePr/>
          <p:nvPr/>
        </p:nvGraphicFramePr>
        <p:xfrm>
          <a:off x="4800600" y="1806575"/>
          <a:ext cx="838200" cy="631825"/>
        </p:xfrm>
        <a:graphic>
          <a:graphicData uri="http://schemas.openxmlformats.org/presentationml/2006/ole">
            <mc:AlternateContent xmlns:mc="http://schemas.openxmlformats.org/markup-compatibility/2006">
              <mc:Choice xmlns:v="urn:schemas-microsoft-com:vml" Requires="v">
                <p:oleObj name="剪辑" r:id="rId4" imgW="3657600" imgH="2015490" progId="">
                  <p:embed/>
                </p:oleObj>
              </mc:Choice>
              <mc:Fallback>
                <p:oleObj name="剪辑" r:id="rId4" imgW="3657600" imgH="2015490" progId="">
                  <p:embed/>
                  <p:pic>
                    <p:nvPicPr>
                      <p:cNvPr id="88310" name="Object 2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806575"/>
                        <a:ext cx="8382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88311" name="Object 247"/>
          <p:cNvGraphicFramePr/>
          <p:nvPr/>
        </p:nvGraphicFramePr>
        <p:xfrm>
          <a:off x="1371600" y="4244975"/>
          <a:ext cx="838200" cy="631825"/>
        </p:xfrm>
        <a:graphic>
          <a:graphicData uri="http://schemas.openxmlformats.org/presentationml/2006/ole">
            <mc:AlternateContent xmlns:mc="http://schemas.openxmlformats.org/markup-compatibility/2006">
              <mc:Choice xmlns:v="urn:schemas-microsoft-com:vml" Requires="v">
                <p:oleObj name="剪辑" r:id="rId5" imgW="3657600" imgH="2015490" progId="">
                  <p:embed/>
                </p:oleObj>
              </mc:Choice>
              <mc:Fallback>
                <p:oleObj name="剪辑" r:id="rId5" imgW="3657600" imgH="2015490" progId="">
                  <p:embed/>
                  <p:pic>
                    <p:nvPicPr>
                      <p:cNvPr id="88311" name="Object 2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244975"/>
                        <a:ext cx="8382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88312" name="Object 248"/>
          <p:cNvGraphicFramePr/>
          <p:nvPr/>
        </p:nvGraphicFramePr>
        <p:xfrm>
          <a:off x="76200" y="1882775"/>
          <a:ext cx="838200" cy="631825"/>
        </p:xfrm>
        <a:graphic>
          <a:graphicData uri="http://schemas.openxmlformats.org/presentationml/2006/ole">
            <mc:AlternateContent xmlns:mc="http://schemas.openxmlformats.org/markup-compatibility/2006">
              <mc:Choice xmlns:v="urn:schemas-microsoft-com:vml" Requires="v">
                <p:oleObj name="剪辑" r:id="rId6" imgW="3657600" imgH="2015490" progId="">
                  <p:embed/>
                </p:oleObj>
              </mc:Choice>
              <mc:Fallback>
                <p:oleObj name="剪辑" r:id="rId6" imgW="3657600" imgH="2015490" progId="">
                  <p:embed/>
                  <p:pic>
                    <p:nvPicPr>
                      <p:cNvPr id="88312" name="Object 24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882775"/>
                        <a:ext cx="8382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88313" name="Object 249"/>
          <p:cNvGraphicFramePr/>
          <p:nvPr/>
        </p:nvGraphicFramePr>
        <p:xfrm>
          <a:off x="2484438" y="1412875"/>
          <a:ext cx="838200" cy="631825"/>
        </p:xfrm>
        <a:graphic>
          <a:graphicData uri="http://schemas.openxmlformats.org/presentationml/2006/ole">
            <mc:AlternateContent xmlns:mc="http://schemas.openxmlformats.org/markup-compatibility/2006">
              <mc:Choice xmlns:v="urn:schemas-microsoft-com:vml" Requires="v">
                <p:oleObj name="剪辑" r:id="rId7" imgW="3657600" imgH="2015490" progId="">
                  <p:embed/>
                </p:oleObj>
              </mc:Choice>
              <mc:Fallback>
                <p:oleObj name="剪辑" r:id="rId7" imgW="3657600" imgH="2015490" progId="">
                  <p:embed/>
                  <p:pic>
                    <p:nvPicPr>
                      <p:cNvPr id="88313" name="Object 24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1412875"/>
                        <a:ext cx="8382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88314" name="Object 250"/>
          <p:cNvGraphicFramePr/>
          <p:nvPr/>
        </p:nvGraphicFramePr>
        <p:xfrm>
          <a:off x="5486400" y="3482975"/>
          <a:ext cx="838200" cy="631825"/>
        </p:xfrm>
        <a:graphic>
          <a:graphicData uri="http://schemas.openxmlformats.org/presentationml/2006/ole">
            <mc:AlternateContent xmlns:mc="http://schemas.openxmlformats.org/markup-compatibility/2006">
              <mc:Choice xmlns:v="urn:schemas-microsoft-com:vml" Requires="v">
                <p:oleObj name="剪辑" r:id="rId8" imgW="3657600" imgH="2015490" progId="">
                  <p:embed/>
                </p:oleObj>
              </mc:Choice>
              <mc:Fallback>
                <p:oleObj name="剪辑" r:id="rId8" imgW="3657600" imgH="2015490" progId="">
                  <p:embed/>
                  <p:pic>
                    <p:nvPicPr>
                      <p:cNvPr id="88314" name="Object 25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482975"/>
                        <a:ext cx="8382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88315" name="Object 251"/>
          <p:cNvGraphicFramePr/>
          <p:nvPr/>
        </p:nvGraphicFramePr>
        <p:xfrm>
          <a:off x="6858000" y="4549775"/>
          <a:ext cx="838200" cy="631825"/>
        </p:xfrm>
        <a:graphic>
          <a:graphicData uri="http://schemas.openxmlformats.org/presentationml/2006/ole">
            <mc:AlternateContent xmlns:mc="http://schemas.openxmlformats.org/markup-compatibility/2006">
              <mc:Choice xmlns:v="urn:schemas-microsoft-com:vml" Requires="v">
                <p:oleObj name="剪辑" r:id="rId9" imgW="3657600" imgH="2015490" progId="">
                  <p:embed/>
                </p:oleObj>
              </mc:Choice>
              <mc:Fallback>
                <p:oleObj name="剪辑" r:id="rId9" imgW="3657600" imgH="2015490" progId="">
                  <p:embed/>
                  <p:pic>
                    <p:nvPicPr>
                      <p:cNvPr id="88315" name="Object 25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549775"/>
                        <a:ext cx="8382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88316" name="Rectangle 252"/>
          <p:cNvSpPr>
            <a:spLocks noChangeArrowheads="1"/>
          </p:cNvSpPr>
          <p:nvPr/>
        </p:nvSpPr>
        <p:spPr bwMode="auto">
          <a:xfrm>
            <a:off x="250825" y="2924175"/>
            <a:ext cx="8459788" cy="3140075"/>
          </a:xfrm>
          <a:prstGeom prst="rect">
            <a:avLst/>
          </a:prstGeom>
          <a:noFill/>
          <a:ln w="9525">
            <a:noFill/>
            <a:miter lim="800000"/>
          </a:ln>
          <a:effectLst/>
        </p:spPr>
        <p:txBody>
          <a:bodyPr lIns="92075" tIns="46038" rIns="92075" bIns="46038">
            <a:spAutoFit/>
          </a:bodyPr>
          <a:lstStyle/>
          <a:p>
            <a:pPr algn="ctr" eaLnBrk="0" hangingPunct="0"/>
            <a:r>
              <a:rPr kumimoji="1" lang="en-US" altLang="zh-CN" sz="10000">
                <a:solidFill>
                  <a:schemeClr val="accent1"/>
                </a:solidFill>
                <a:effectLst>
                  <a:outerShdw blurRad="38100" dist="38100" dir="2700000" algn="tl">
                    <a:srgbClr val="000000"/>
                  </a:outerShdw>
                </a:effectLst>
                <a:ea typeface="楷体_GB2312" pitchFamily="49" charset="-122"/>
              </a:rPr>
              <a:t>System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88309"/>
                                        </p:tgtEl>
                                        <p:attrNameLst>
                                          <p:attrName>style.visibility</p:attrName>
                                        </p:attrNameLst>
                                      </p:cBhvr>
                                      <p:to>
                                        <p:strVal val="visible"/>
                                      </p:to>
                                    </p:set>
                                    <p:anim calcmode="lin" valueType="num">
                                      <p:cBhvr additive="base">
                                        <p:cTn id="7" dur="500" fill="hold"/>
                                        <p:tgtEl>
                                          <p:spTgt spid="88309"/>
                                        </p:tgtEl>
                                        <p:attrNameLst>
                                          <p:attrName>ppt_x</p:attrName>
                                        </p:attrNameLst>
                                      </p:cBhvr>
                                      <p:tavLst>
                                        <p:tav tm="0">
                                          <p:val>
                                            <p:strVal val="0-#ppt_w/2"/>
                                          </p:val>
                                        </p:tav>
                                        <p:tav tm="100000">
                                          <p:val>
                                            <p:strVal val="#ppt_x"/>
                                          </p:val>
                                        </p:tav>
                                      </p:tavLst>
                                    </p:anim>
                                    <p:anim calcmode="lin" valueType="num">
                                      <p:cBhvr additive="base">
                                        <p:cTn id="8" dur="500" fill="hold"/>
                                        <p:tgtEl>
                                          <p:spTgt spid="883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8310"/>
                                        </p:tgtEl>
                                        <p:attrNameLst>
                                          <p:attrName>style.visibility</p:attrName>
                                        </p:attrNameLst>
                                      </p:cBhvr>
                                      <p:to>
                                        <p:strVal val="visible"/>
                                      </p:to>
                                    </p:set>
                                    <p:anim calcmode="lin" valueType="num">
                                      <p:cBhvr additive="base">
                                        <p:cTn id="12" dur="500" fill="hold"/>
                                        <p:tgtEl>
                                          <p:spTgt spid="88310"/>
                                        </p:tgtEl>
                                        <p:attrNameLst>
                                          <p:attrName>ppt_x</p:attrName>
                                        </p:attrNameLst>
                                      </p:cBhvr>
                                      <p:tavLst>
                                        <p:tav tm="0">
                                          <p:val>
                                            <p:strVal val="#ppt_x"/>
                                          </p:val>
                                        </p:tav>
                                        <p:tav tm="100000">
                                          <p:val>
                                            <p:strVal val="#ppt_x"/>
                                          </p:val>
                                        </p:tav>
                                      </p:tavLst>
                                    </p:anim>
                                    <p:anim calcmode="lin" valueType="num">
                                      <p:cBhvr additive="base">
                                        <p:cTn id="13" dur="500" fill="hold"/>
                                        <p:tgtEl>
                                          <p:spTgt spid="883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9" presetClass="entr" presetSubtype="0" fill="hold" nodeType="afterEffect">
                                  <p:stCondLst>
                                    <p:cond delay="0"/>
                                  </p:stCondLst>
                                  <p:childTnLst>
                                    <p:set>
                                      <p:cBhvr>
                                        <p:cTn id="16" dur="1" fill="hold">
                                          <p:stCondLst>
                                            <p:cond delay="0"/>
                                          </p:stCondLst>
                                        </p:cTn>
                                        <p:tgtEl>
                                          <p:spTgt spid="88311"/>
                                        </p:tgtEl>
                                        <p:attrNameLst>
                                          <p:attrName>style.visibility</p:attrName>
                                        </p:attrNameLst>
                                      </p:cBhvr>
                                      <p:to>
                                        <p:strVal val="visible"/>
                                      </p:to>
                                    </p:set>
                                    <p:animEffect transition="in" filter="dissolve">
                                      <p:cBhvr>
                                        <p:cTn id="17" dur="500"/>
                                        <p:tgtEl>
                                          <p:spTgt spid="88311"/>
                                        </p:tgtEl>
                                      </p:cBhvr>
                                    </p:animEffect>
                                  </p:childTnLst>
                                </p:cTn>
                              </p:par>
                            </p:childTnLst>
                          </p:cTn>
                        </p:par>
                        <p:par>
                          <p:cTn id="18" fill="hold">
                            <p:stCondLst>
                              <p:cond delay="1500"/>
                            </p:stCondLst>
                            <p:childTnLst>
                              <p:par>
                                <p:cTn id="19" presetID="2" presetClass="entr" presetSubtype="6" fill="hold" nodeType="afterEffect">
                                  <p:stCondLst>
                                    <p:cond delay="0"/>
                                  </p:stCondLst>
                                  <p:childTnLst>
                                    <p:set>
                                      <p:cBhvr>
                                        <p:cTn id="20" dur="1" fill="hold">
                                          <p:stCondLst>
                                            <p:cond delay="0"/>
                                          </p:stCondLst>
                                        </p:cTn>
                                        <p:tgtEl>
                                          <p:spTgt spid="88312"/>
                                        </p:tgtEl>
                                        <p:attrNameLst>
                                          <p:attrName>style.visibility</p:attrName>
                                        </p:attrNameLst>
                                      </p:cBhvr>
                                      <p:to>
                                        <p:strVal val="visible"/>
                                      </p:to>
                                    </p:set>
                                    <p:anim calcmode="lin" valueType="num">
                                      <p:cBhvr additive="base">
                                        <p:cTn id="21" dur="500" fill="hold"/>
                                        <p:tgtEl>
                                          <p:spTgt spid="88312"/>
                                        </p:tgtEl>
                                        <p:attrNameLst>
                                          <p:attrName>ppt_x</p:attrName>
                                        </p:attrNameLst>
                                      </p:cBhvr>
                                      <p:tavLst>
                                        <p:tav tm="0">
                                          <p:val>
                                            <p:strVal val="1+#ppt_w/2"/>
                                          </p:val>
                                        </p:tav>
                                        <p:tav tm="100000">
                                          <p:val>
                                            <p:strVal val="#ppt_x"/>
                                          </p:val>
                                        </p:tav>
                                      </p:tavLst>
                                    </p:anim>
                                    <p:anim calcmode="lin" valueType="num">
                                      <p:cBhvr additive="base">
                                        <p:cTn id="22" dur="500" fill="hold"/>
                                        <p:tgtEl>
                                          <p:spTgt spid="88312"/>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88313"/>
                                        </p:tgtEl>
                                        <p:attrNameLst>
                                          <p:attrName>style.visibility</p:attrName>
                                        </p:attrNameLst>
                                      </p:cBhvr>
                                      <p:to>
                                        <p:strVal val="visible"/>
                                      </p:to>
                                    </p:set>
                                    <p:anim calcmode="lin" valueType="num">
                                      <p:cBhvr additive="base">
                                        <p:cTn id="26" dur="500" fill="hold"/>
                                        <p:tgtEl>
                                          <p:spTgt spid="88313"/>
                                        </p:tgtEl>
                                        <p:attrNameLst>
                                          <p:attrName>ppt_x</p:attrName>
                                        </p:attrNameLst>
                                      </p:cBhvr>
                                      <p:tavLst>
                                        <p:tav tm="0">
                                          <p:val>
                                            <p:strVal val="#ppt_x"/>
                                          </p:val>
                                        </p:tav>
                                        <p:tav tm="100000">
                                          <p:val>
                                            <p:strVal val="#ppt_x"/>
                                          </p:val>
                                        </p:tav>
                                      </p:tavLst>
                                    </p:anim>
                                    <p:anim calcmode="lin" valueType="num">
                                      <p:cBhvr additive="base">
                                        <p:cTn id="27" dur="500" fill="hold"/>
                                        <p:tgtEl>
                                          <p:spTgt spid="88313"/>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9" presetClass="entr" presetSubtype="0" fill="hold" nodeType="afterEffect">
                                  <p:stCondLst>
                                    <p:cond delay="0"/>
                                  </p:stCondLst>
                                  <p:childTnLst>
                                    <p:set>
                                      <p:cBhvr>
                                        <p:cTn id="30" dur="1" fill="hold">
                                          <p:stCondLst>
                                            <p:cond delay="0"/>
                                          </p:stCondLst>
                                        </p:cTn>
                                        <p:tgtEl>
                                          <p:spTgt spid="88314"/>
                                        </p:tgtEl>
                                        <p:attrNameLst>
                                          <p:attrName>style.visibility</p:attrName>
                                        </p:attrNameLst>
                                      </p:cBhvr>
                                      <p:to>
                                        <p:strVal val="visible"/>
                                      </p:to>
                                    </p:set>
                                    <p:animEffect transition="in" filter="dissolve">
                                      <p:cBhvr>
                                        <p:cTn id="31" dur="500"/>
                                        <p:tgtEl>
                                          <p:spTgt spid="88314"/>
                                        </p:tgtEl>
                                      </p:cBhvr>
                                    </p:animEffect>
                                  </p:childTnLst>
                                </p:cTn>
                              </p:par>
                            </p:childTnLst>
                          </p:cTn>
                        </p:par>
                        <p:par>
                          <p:cTn id="32" fill="hold">
                            <p:stCondLst>
                              <p:cond delay="3000"/>
                            </p:stCondLst>
                            <p:childTnLst>
                              <p:par>
                                <p:cTn id="33" presetID="2" presetClass="entr" presetSubtype="9" fill="hold" nodeType="afterEffect">
                                  <p:stCondLst>
                                    <p:cond delay="0"/>
                                  </p:stCondLst>
                                  <p:childTnLst>
                                    <p:set>
                                      <p:cBhvr>
                                        <p:cTn id="34" dur="1" fill="hold">
                                          <p:stCondLst>
                                            <p:cond delay="0"/>
                                          </p:stCondLst>
                                        </p:cTn>
                                        <p:tgtEl>
                                          <p:spTgt spid="88315"/>
                                        </p:tgtEl>
                                        <p:attrNameLst>
                                          <p:attrName>style.visibility</p:attrName>
                                        </p:attrNameLst>
                                      </p:cBhvr>
                                      <p:to>
                                        <p:strVal val="visible"/>
                                      </p:to>
                                    </p:set>
                                    <p:anim calcmode="lin" valueType="num">
                                      <p:cBhvr additive="base">
                                        <p:cTn id="35" dur="500" fill="hold"/>
                                        <p:tgtEl>
                                          <p:spTgt spid="88315"/>
                                        </p:tgtEl>
                                        <p:attrNameLst>
                                          <p:attrName>ppt_x</p:attrName>
                                        </p:attrNameLst>
                                      </p:cBhvr>
                                      <p:tavLst>
                                        <p:tav tm="0">
                                          <p:val>
                                            <p:strVal val="0-#ppt_w/2"/>
                                          </p:val>
                                        </p:tav>
                                        <p:tav tm="100000">
                                          <p:val>
                                            <p:strVal val="#ppt_x"/>
                                          </p:val>
                                        </p:tav>
                                      </p:tavLst>
                                    </p:anim>
                                    <p:anim calcmode="lin" valueType="num">
                                      <p:cBhvr additive="base">
                                        <p:cTn id="36" dur="500" fill="hold"/>
                                        <p:tgtEl>
                                          <p:spTgt spid="88315"/>
                                        </p:tgtEl>
                                        <p:attrNameLst>
                                          <p:attrName>ppt_y</p:attrName>
                                        </p:attrNameLst>
                                      </p:cBhvr>
                                      <p:tavLst>
                                        <p:tav tm="0">
                                          <p:val>
                                            <p:strVal val="0-#ppt_h/2"/>
                                          </p:val>
                                        </p:tav>
                                        <p:tav tm="100000">
                                          <p:val>
                                            <p:strVal val="#ppt_y"/>
                                          </p:val>
                                        </p:tav>
                                      </p:tavLst>
                                    </p:anim>
                                  </p:childTnLst>
                                </p:cTn>
                              </p:par>
                            </p:childTnLst>
                          </p:cTn>
                        </p:par>
                        <p:par>
                          <p:cTn id="37" fill="hold">
                            <p:stCondLst>
                              <p:cond delay="3500"/>
                            </p:stCondLst>
                            <p:childTnLst>
                              <p:par>
                                <p:cTn id="38" presetID="1" presetClass="entr" presetSubtype="0" fill="hold" grpId="0" nodeType="afterEffect">
                                  <p:stCondLst>
                                    <p:cond delay="0"/>
                                  </p:stCondLst>
                                  <p:childTnLst>
                                    <p:set>
                                      <p:cBhvr>
                                        <p:cTn id="39" dur="1" fill="hold">
                                          <p:stCondLst>
                                            <p:cond delay="499"/>
                                          </p:stCondLst>
                                        </p:cTn>
                                        <p:tgtEl>
                                          <p:spTgt spid="88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16"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5"/>
          <p:cNvSpPr txBox="1">
            <a:spLocks noChangeArrowheads="1"/>
          </p:cNvSpPr>
          <p:nvPr/>
        </p:nvSpPr>
        <p:spPr bwMode="auto">
          <a:xfrm>
            <a:off x="153988" y="685800"/>
            <a:ext cx="8609012" cy="396875"/>
          </a:xfrm>
          <a:prstGeom prst="rect">
            <a:avLst/>
          </a:prstGeom>
          <a:noFill/>
          <a:ln w="9525">
            <a:noFill/>
            <a:miter lim="800000"/>
          </a:ln>
        </p:spPr>
        <p:txBody>
          <a:bodyPr>
            <a:spAutoFit/>
          </a:bodyPr>
          <a:lstStyle/>
          <a:p>
            <a:r>
              <a:rPr lang="en-US" altLang="zh-CN" sz="2000" b="1">
                <a:solidFill>
                  <a:schemeClr val="bg1"/>
                </a:solidFill>
                <a:latin typeface="Tahoma" panose="020B0604030504040204" pitchFamily="34" charset="0"/>
                <a:ea typeface="宋体" panose="02010600030101010101" pitchFamily="2" charset="-122"/>
              </a:rPr>
              <a:t>Types of Acceptance Testing </a:t>
            </a:r>
          </a:p>
        </p:txBody>
      </p:sp>
      <p:sp>
        <p:nvSpPr>
          <p:cNvPr id="4100" name="Rectangle 23"/>
          <p:cNvSpPr>
            <a:spLocks noChangeArrowheads="1"/>
          </p:cNvSpPr>
          <p:nvPr/>
        </p:nvSpPr>
        <p:spPr bwMode="auto">
          <a:xfrm>
            <a:off x="533400" y="1447800"/>
            <a:ext cx="8229600" cy="5026025"/>
          </a:xfrm>
          <a:prstGeom prst="rect">
            <a:avLst/>
          </a:prstGeom>
          <a:noFill/>
          <a:ln w="9525">
            <a:noFill/>
            <a:miter lim="800000"/>
          </a:ln>
        </p:spPr>
        <p:txBody>
          <a:bodyPr/>
          <a:lstStyle/>
          <a:p>
            <a:pPr marL="342900" indent="-342900">
              <a:spcBef>
                <a:spcPct val="20000"/>
              </a:spcBef>
              <a:buFont typeface="Arial" panose="020B0604020202020204"/>
              <a:buChar char="•"/>
            </a:pPr>
            <a:r>
              <a:rPr lang="en-US" altLang="zh-CN" sz="2400" dirty="0">
                <a:solidFill>
                  <a:srgbClr val="000000"/>
                </a:solidFill>
                <a:latin typeface="+mn-lt"/>
                <a:ea typeface="宋体" panose="02010600030101010101" pitchFamily="2" charset="-122"/>
              </a:rPr>
              <a:t>There are two types of acceptance testing:</a:t>
            </a:r>
          </a:p>
          <a:p>
            <a:pPr marL="800100" lvl="1" indent="-342900">
              <a:spcBef>
                <a:spcPct val="20000"/>
              </a:spcBef>
              <a:buFont typeface="Symbol" panose="05050102010706020507" charset="2"/>
              <a:buChar char="-"/>
            </a:pPr>
            <a:r>
              <a:rPr lang="en-US" altLang="zh-CN" sz="2400" dirty="0">
                <a:solidFill>
                  <a:srgbClr val="000000"/>
                </a:solidFill>
                <a:latin typeface="+mn-lt"/>
                <a:ea typeface="宋体" panose="02010600030101010101" pitchFamily="2" charset="-122"/>
              </a:rPr>
              <a:t>Alpha testing:</a:t>
            </a:r>
          </a:p>
          <a:p>
            <a:pPr marL="1200150" lvl="2" indent="-342900">
              <a:spcBef>
                <a:spcPct val="20000"/>
              </a:spcBef>
              <a:buFont typeface="Arial" panose="020B0604020202020204"/>
              <a:buChar char="•"/>
            </a:pPr>
            <a:r>
              <a:rPr lang="en-US" altLang="zh-CN" sz="2400" dirty="0">
                <a:solidFill>
                  <a:srgbClr val="000000"/>
                </a:solidFill>
                <a:latin typeface="+mn-lt"/>
                <a:ea typeface="宋体" panose="02010600030101010101" pitchFamily="2" charset="-122"/>
              </a:rPr>
              <a:t>Alpha testing is </a:t>
            </a:r>
            <a:r>
              <a:rPr lang="en-US" altLang="zh-CN" sz="2400" dirty="0">
                <a:solidFill>
                  <a:srgbClr val="3399FF"/>
                </a:solidFill>
                <a:latin typeface="+mn-lt"/>
                <a:ea typeface="宋体" panose="02010600030101010101" pitchFamily="2" charset="-122"/>
              </a:rPr>
              <a:t>a simulated or actual operational testing</a:t>
            </a:r>
            <a:r>
              <a:rPr lang="en-US" altLang="zh-CN" sz="2400" dirty="0">
                <a:solidFill>
                  <a:srgbClr val="000000"/>
                </a:solidFill>
                <a:latin typeface="+mn-lt"/>
                <a:ea typeface="宋体" panose="02010600030101010101" pitchFamily="2" charset="-122"/>
              </a:rPr>
              <a:t> at </a:t>
            </a:r>
            <a:r>
              <a:rPr lang="en-US" altLang="zh-CN" sz="2400" dirty="0">
                <a:solidFill>
                  <a:srgbClr val="FF0000"/>
                </a:solidFill>
                <a:latin typeface="+mn-lt"/>
                <a:ea typeface="宋体" panose="02010600030101010101" pitchFamily="2" charset="-122"/>
              </a:rPr>
              <a:t>an in-house site close to the development team</a:t>
            </a:r>
            <a:r>
              <a:rPr lang="en-US" altLang="zh-CN" sz="2400" dirty="0">
                <a:solidFill>
                  <a:srgbClr val="000000"/>
                </a:solidFill>
                <a:latin typeface="+mn-lt"/>
                <a:ea typeface="宋体" panose="02010600030101010101" pitchFamily="2" charset="-122"/>
              </a:rPr>
              <a:t>. </a:t>
            </a:r>
          </a:p>
          <a:p>
            <a:pPr marL="1200150" lvl="2" indent="-342900">
              <a:spcBef>
                <a:spcPct val="20000"/>
              </a:spcBef>
              <a:buFont typeface="Arial" panose="020B0604020202020204"/>
              <a:buChar char="•"/>
            </a:pPr>
            <a:r>
              <a:rPr lang="en-US" altLang="zh-CN" sz="2400" dirty="0">
                <a:solidFill>
                  <a:srgbClr val="000000"/>
                </a:solidFill>
                <a:latin typeface="+mn-lt"/>
                <a:ea typeface="宋体" panose="02010600030101010101" pitchFamily="2" charset="-122"/>
              </a:rPr>
              <a:t>This type of testing helps evaluate the software to ascertain whether or not it meets all the requirements specified in the requirements analysis phase.</a:t>
            </a:r>
          </a:p>
          <a:p>
            <a:pPr marL="800100" lvl="1" indent="-342900">
              <a:spcBef>
                <a:spcPct val="20000"/>
              </a:spcBef>
              <a:buFont typeface="Symbol" panose="05050102010706020507" charset="2"/>
              <a:buChar char="-"/>
            </a:pPr>
            <a:r>
              <a:rPr lang="en-US" altLang="zh-CN" sz="2400" dirty="0">
                <a:solidFill>
                  <a:srgbClr val="000000"/>
                </a:solidFill>
                <a:latin typeface="+mn-lt"/>
                <a:ea typeface="宋体" panose="02010600030101010101" pitchFamily="2" charset="-122"/>
              </a:rPr>
              <a:t>Beta testing:</a:t>
            </a:r>
          </a:p>
          <a:p>
            <a:pPr marL="1200150" lvl="2" indent="-342900">
              <a:spcBef>
                <a:spcPct val="20000"/>
              </a:spcBef>
              <a:buFont typeface="Arial" panose="020B0604020202020204"/>
              <a:buChar char="•"/>
            </a:pPr>
            <a:r>
              <a:rPr lang="en-US" altLang="zh-CN" sz="2400" dirty="0">
                <a:solidFill>
                  <a:srgbClr val="000000"/>
                </a:solidFill>
                <a:latin typeface="+mn-lt"/>
                <a:ea typeface="宋体" panose="02010600030101010101" pitchFamily="2" charset="-122"/>
              </a:rPr>
              <a:t>Beta testing involves </a:t>
            </a:r>
            <a:r>
              <a:rPr lang="en-US" altLang="zh-CN" sz="2400" dirty="0">
                <a:solidFill>
                  <a:srgbClr val="3399FF"/>
                </a:solidFill>
                <a:latin typeface="+mn-lt"/>
                <a:ea typeface="宋体" panose="02010600030101010101" pitchFamily="2" charset="-122"/>
              </a:rPr>
              <a:t>operational testing </a:t>
            </a:r>
            <a:r>
              <a:rPr lang="en-US" altLang="zh-CN" sz="2400" dirty="0">
                <a:solidFill>
                  <a:srgbClr val="000000"/>
                </a:solidFill>
                <a:latin typeface="+mn-lt"/>
                <a:ea typeface="宋体" panose="02010600030101010101" pitchFamily="2" charset="-122"/>
              </a:rPr>
              <a:t>of the software at </a:t>
            </a:r>
            <a:r>
              <a:rPr lang="en-US" altLang="zh-CN" sz="2400" dirty="0">
                <a:solidFill>
                  <a:srgbClr val="FF0000"/>
                </a:solidFill>
                <a:latin typeface="+mn-lt"/>
                <a:ea typeface="宋体" panose="02010600030101010101" pitchFamily="2" charset="-122"/>
              </a:rPr>
              <a:t>a site away from the developers or at the customer site</a:t>
            </a:r>
            <a:r>
              <a:rPr lang="en-US" altLang="zh-CN" sz="2400" dirty="0">
                <a:solidFill>
                  <a:srgbClr val="000000"/>
                </a:solidFill>
                <a:latin typeface="+mn-lt"/>
                <a:ea typeface="宋体" panose="02010600030101010101" pitchFamily="2" charset="-122"/>
              </a:rPr>
              <a:t>.</a:t>
            </a:r>
          </a:p>
        </p:txBody>
      </p:sp>
      <p:sp>
        <p:nvSpPr>
          <p:cNvPr id="5" name="Rectangle 2"/>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dirty="0"/>
              <a:t>Acceptance Testing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b="1">
                <a:solidFill>
                  <a:schemeClr val="hlink"/>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b="1">
                <a:solidFill>
                  <a:srgbClr val="0000CC"/>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b="1">
                <a:solidFill>
                  <a:srgbClr val="008000"/>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6508E8C-FBC6-45E4-8899-382C0FE6BFC5}" type="slidenum">
              <a:rPr lang="zh-CN" altLang="en-US" sz="2600" smtClean="0">
                <a:solidFill>
                  <a:schemeClr val="bg1"/>
                </a:solidFill>
              </a:rPr>
              <a:t>71</a:t>
            </a:fld>
            <a:endParaRPr lang="en-US" altLang="zh-CN" sz="2600">
              <a:solidFill>
                <a:schemeClr val="bg1"/>
              </a:solidFill>
            </a:endParaRPr>
          </a:p>
        </p:txBody>
      </p:sp>
      <p:sp>
        <p:nvSpPr>
          <p:cNvPr id="64515" name="AutoShape 2"/>
          <p:cNvSpPr>
            <a:spLocks noGrp="1" noChangeArrowheads="1"/>
          </p:cNvSpPr>
          <p:nvPr>
            <p:ph type="title"/>
          </p:nvPr>
        </p:nvSpPr>
        <p:spPr/>
        <p:txBody>
          <a:bodyPr/>
          <a:lstStyle/>
          <a:p>
            <a:pPr>
              <a:defRPr/>
            </a:pPr>
            <a:r>
              <a:rPr lang="en-US" altLang="zh-CN" dirty="0"/>
              <a:t>Acceptance Testing </a:t>
            </a:r>
          </a:p>
        </p:txBody>
      </p:sp>
      <p:sp>
        <p:nvSpPr>
          <p:cNvPr id="64516" name="Rectangle 3"/>
          <p:cNvSpPr>
            <a:spLocks noGrp="1" noChangeArrowheads="1"/>
          </p:cNvSpPr>
          <p:nvPr>
            <p:ph type="body" idx="1"/>
          </p:nvPr>
        </p:nvSpPr>
        <p:spPr>
          <a:xfrm>
            <a:off x="827088" y="1844675"/>
            <a:ext cx="7921625" cy="4032250"/>
          </a:xfrm>
        </p:spPr>
        <p:txBody>
          <a:bodyPr/>
          <a:lstStyle/>
          <a:p>
            <a:pPr algn="just" eaLnBrk="1" hangingPunct="1"/>
            <a:r>
              <a:rPr lang="en-US" altLang="zh-CN" sz="3200">
                <a:latin typeface="Times New Roman" panose="02020603050405020304" pitchFamily="18" charset="0"/>
              </a:rPr>
              <a:t>α</a:t>
            </a:r>
            <a:r>
              <a:rPr lang="zh-CN" altLang="en-US" sz="3200">
                <a:latin typeface="Times New Roman" panose="02020603050405020304" pitchFamily="18" charset="0"/>
              </a:rPr>
              <a:t>测试：早期的、不稳定的软件版本所进行的验收测试，受控的实验室测试</a:t>
            </a:r>
            <a:endParaRPr lang="en-US" altLang="zh-CN" sz="3200">
              <a:latin typeface="Times New Roman" panose="02020603050405020304" pitchFamily="18" charset="0"/>
            </a:endParaRPr>
          </a:p>
          <a:p>
            <a:pPr algn="just" eaLnBrk="1" hangingPunct="1"/>
            <a:endParaRPr lang="zh-CN" altLang="en-US" sz="3200">
              <a:latin typeface="Times New Roman" panose="02020603050405020304" pitchFamily="18" charset="0"/>
            </a:endParaRPr>
          </a:p>
          <a:p>
            <a:pPr algn="just" eaLnBrk="1" hangingPunct="1"/>
            <a:r>
              <a:rPr lang="en-US" altLang="zh-CN" sz="3200">
                <a:latin typeface="Times New Roman" panose="02020603050405020304" pitchFamily="18" charset="0"/>
              </a:rPr>
              <a:t>β</a:t>
            </a:r>
            <a:r>
              <a:rPr lang="zh-CN" altLang="en-US" sz="3200">
                <a:latin typeface="Times New Roman" panose="02020603050405020304" pitchFamily="18" charset="0"/>
              </a:rPr>
              <a:t>测试：晚期的、更加稳定的软件版本所进行的验收测试，不受控的非实验室测试</a:t>
            </a:r>
            <a:endParaRPr lang="en-US" altLang="zh-CN" sz="3200">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b="1">
                <a:solidFill>
                  <a:schemeClr val="hlink"/>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b="1">
                <a:solidFill>
                  <a:srgbClr val="0000CC"/>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b="1">
                <a:solidFill>
                  <a:srgbClr val="008000"/>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998B2BE-945B-430A-95FE-6930DA1FA0FA}" type="slidenum">
              <a:rPr lang="zh-CN" altLang="en-US" sz="2600" smtClean="0">
                <a:solidFill>
                  <a:schemeClr val="bg1"/>
                </a:solidFill>
              </a:rPr>
              <a:t>72</a:t>
            </a:fld>
            <a:endParaRPr lang="en-US" altLang="zh-CN" sz="2600">
              <a:solidFill>
                <a:schemeClr val="bg1"/>
              </a:solidFill>
            </a:endParaRPr>
          </a:p>
        </p:txBody>
      </p:sp>
      <p:sp>
        <p:nvSpPr>
          <p:cNvPr id="65539" name="AutoShape 2"/>
          <p:cNvSpPr>
            <a:spLocks noGrp="1" noChangeArrowheads="1"/>
          </p:cNvSpPr>
          <p:nvPr>
            <p:ph type="title"/>
          </p:nvPr>
        </p:nvSpPr>
        <p:spPr/>
        <p:txBody>
          <a:bodyPr>
            <a:normAutofit/>
          </a:bodyPr>
          <a:lstStyle/>
          <a:p>
            <a:pPr>
              <a:defRPr/>
            </a:pPr>
            <a:r>
              <a:rPr lang="en-US" altLang="zh-CN" dirty="0"/>
              <a:t>Acceptance Testing </a:t>
            </a:r>
          </a:p>
        </p:txBody>
      </p:sp>
      <p:sp>
        <p:nvSpPr>
          <p:cNvPr id="65540" name="Rectangle 3"/>
          <p:cNvSpPr>
            <a:spLocks noGrp="1" noChangeArrowheads="1"/>
          </p:cNvSpPr>
          <p:nvPr>
            <p:ph type="body" idx="1"/>
          </p:nvPr>
        </p:nvSpPr>
        <p:spPr/>
        <p:txBody>
          <a:bodyPr/>
          <a:lstStyle/>
          <a:p>
            <a:pPr eaLnBrk="1" hangingPunct="1"/>
            <a:r>
              <a:rPr lang="en-US" altLang="zh-CN" dirty="0">
                <a:latin typeface="宋体" panose="02010600030101010101" pitchFamily="2" charset="-122"/>
              </a:rPr>
              <a:t>β</a:t>
            </a:r>
            <a:r>
              <a:rPr lang="zh-CN" altLang="en-US" dirty="0">
                <a:latin typeface="宋体" panose="02010600030101010101" pitchFamily="2" charset="-122"/>
              </a:rPr>
              <a:t>测试的局限性：</a:t>
            </a:r>
          </a:p>
          <a:p>
            <a:pPr lvl="1" eaLnBrk="1" hangingPunct="1"/>
            <a:r>
              <a:rPr lang="en-US" altLang="zh-CN" sz="2600" dirty="0">
                <a:latin typeface="宋体" panose="02010600030101010101" pitchFamily="2" charset="-122"/>
              </a:rPr>
              <a:t>β</a:t>
            </a:r>
            <a:r>
              <a:rPr lang="zh-CN" altLang="en-US" sz="2600" dirty="0">
                <a:latin typeface="宋体" panose="02010600030101010101" pitchFamily="2" charset="-122"/>
              </a:rPr>
              <a:t>测试通常不是专业测试人员，问题往往停留在易用性上；</a:t>
            </a:r>
          </a:p>
          <a:p>
            <a:pPr lvl="1" eaLnBrk="1" hangingPunct="1"/>
            <a:r>
              <a:rPr lang="zh-CN" altLang="en-US" sz="2600" dirty="0">
                <a:latin typeface="宋体" panose="02010600030101010101" pitchFamily="2" charset="-122"/>
              </a:rPr>
              <a:t>环境不可控，使用不当引起的问题居多；</a:t>
            </a:r>
          </a:p>
          <a:p>
            <a:pPr lvl="1" eaLnBrk="1" hangingPunct="1"/>
            <a:r>
              <a:rPr lang="zh-CN" altLang="en-US" sz="2600" dirty="0">
                <a:latin typeface="宋体" panose="02010600030101010101" pitchFamily="2" charset="-122"/>
              </a:rPr>
              <a:t>为了评价软件或获得软件而参与测试；</a:t>
            </a:r>
          </a:p>
          <a:p>
            <a:pPr lvl="1" eaLnBrk="1" hangingPunct="1"/>
            <a:r>
              <a:rPr lang="zh-CN" altLang="en-US" sz="2600" dirty="0">
                <a:latin typeface="宋体" panose="02010600030101010101" pitchFamily="2" charset="-122"/>
              </a:rPr>
              <a:t>反馈信息简单，经常无法重现。</a:t>
            </a:r>
            <a:endParaRPr lang="en-US" altLang="zh-CN" sz="2600" dirty="0">
              <a:latin typeface="宋体" panose="02010600030101010101" pitchFamily="2" charset="-122"/>
            </a:endParaRPr>
          </a:p>
          <a:p>
            <a:pPr lvl="1" eaLnBrk="1" hangingPunct="1"/>
            <a:endParaRPr lang="en-US" altLang="zh-CN" sz="2600" dirty="0">
              <a:latin typeface="宋体" panose="02010600030101010101" pitchFamily="2" charset="-122"/>
            </a:endParaRPr>
          </a:p>
          <a:p>
            <a:pPr eaLnBrk="1" hangingPunct="1"/>
            <a:r>
              <a:rPr lang="zh-CN" altLang="en-US" sz="3000" dirty="0">
                <a:latin typeface="宋体" panose="02010600030101010101" pitchFamily="2" charset="-122"/>
              </a:rPr>
              <a:t>众包测试</a:t>
            </a:r>
            <a:r>
              <a:rPr lang="en-US" altLang="zh-CN" sz="3000" dirty="0">
                <a:latin typeface="宋体" panose="02010600030101010101" pitchFamily="2" charset="-122"/>
              </a:rPr>
              <a:t>/</a:t>
            </a:r>
            <a:r>
              <a:rPr lang="zh-CN" altLang="en-US" sz="3000" dirty="0">
                <a:latin typeface="宋体" panose="02010600030101010101" pitchFamily="2" charset="-122"/>
              </a:rPr>
              <a:t>群体智能的兴起</a:t>
            </a:r>
            <a:endParaRPr lang="en-US" altLang="zh-CN" sz="3000" dirty="0">
              <a:latin typeface="宋体" panose="02010600030101010101" pitchFamily="2" charset="-122"/>
            </a:endParaRPr>
          </a:p>
          <a:p>
            <a:pPr lvl="1" eaLnBrk="1" hangingPunct="1"/>
            <a:endParaRPr lang="en-US" altLang="zh-CN" sz="2600" dirty="0">
              <a:latin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403648" y="404813"/>
            <a:ext cx="6408440" cy="503907"/>
          </a:xfrm>
        </p:spPr>
        <p:txBody>
          <a:bodyPr>
            <a:noAutofit/>
          </a:bodyPr>
          <a:lstStyle/>
          <a:p>
            <a:pPr algn="ctr"/>
            <a:r>
              <a:rPr lang="zh-CN" altLang="en-US" sz="4000" dirty="0"/>
              <a:t>测试步骤 </a:t>
            </a:r>
            <a:r>
              <a:rPr lang="en-US" altLang="zh-CN" sz="4000" dirty="0"/>
              <a:t>(Testing life cycle)</a:t>
            </a:r>
            <a:endParaRPr lang="zh-CN" altLang="en-US" sz="4000" dirty="0"/>
          </a:p>
        </p:txBody>
      </p:sp>
      <p:sp>
        <p:nvSpPr>
          <p:cNvPr id="8195" name="Rectangle 3"/>
          <p:cNvSpPr>
            <a:spLocks noGrp="1" noChangeArrowheads="1"/>
          </p:cNvSpPr>
          <p:nvPr>
            <p:ph type="body" idx="1"/>
          </p:nvPr>
        </p:nvSpPr>
        <p:spPr>
          <a:xfrm>
            <a:off x="611560" y="1340768"/>
            <a:ext cx="8136904" cy="5040560"/>
          </a:xfrm>
        </p:spPr>
        <p:txBody>
          <a:bodyPr>
            <a:normAutofit fontScale="85000" lnSpcReduction="20000"/>
          </a:bodyPr>
          <a:lstStyle/>
          <a:p>
            <a:pPr marL="444500" indent="-444500">
              <a:lnSpc>
                <a:spcPct val="130000"/>
              </a:lnSpc>
              <a:spcBef>
                <a:spcPct val="0"/>
              </a:spcBef>
              <a:buClr>
                <a:srgbClr val="3366FF"/>
              </a:buClr>
              <a:buSzTx/>
              <a:buFont typeface="Wingdings" panose="05000000000000000000" pitchFamily="2" charset="2"/>
              <a:buChar char="n"/>
            </a:pPr>
            <a:r>
              <a:rPr lang="zh-CN" altLang="en-US" sz="2400" kern="1200" dirty="0">
                <a:ea typeface="楷体" panose="02010609060101010101" charset="-122"/>
                <a:cs typeface="楷体" panose="02010609060101010101" charset="-122"/>
              </a:rPr>
              <a:t>制定测试计划及验收通过准则，通过客户评审</a:t>
            </a:r>
          </a:p>
          <a:p>
            <a:pPr marL="444500" indent="-444500">
              <a:lnSpc>
                <a:spcPct val="130000"/>
              </a:lnSpc>
              <a:spcBef>
                <a:spcPct val="0"/>
              </a:spcBef>
              <a:buClr>
                <a:srgbClr val="3366FF"/>
              </a:buClr>
              <a:buSzTx/>
              <a:buFont typeface="Wingdings" panose="05000000000000000000" pitchFamily="2" charset="2"/>
              <a:buChar char="n"/>
            </a:pPr>
            <a:r>
              <a:rPr lang="zh-CN" altLang="en-GB" sz="2400" kern="1200" dirty="0">
                <a:ea typeface="楷体" panose="02010609060101010101" charset="-122"/>
                <a:cs typeface="楷体" panose="02010609060101010101" charset="-122"/>
              </a:rPr>
              <a:t>设计测试用例并</a:t>
            </a:r>
            <a:r>
              <a:rPr lang="zh-CN" altLang="en-US" sz="2400" kern="1200" dirty="0">
                <a:ea typeface="楷体" panose="02010609060101010101" charset="-122"/>
                <a:cs typeface="楷体" panose="02010609060101010101" charset="-122"/>
              </a:rPr>
              <a:t>通</a:t>
            </a:r>
            <a:r>
              <a:rPr lang="zh-CN" altLang="en-GB" sz="2400" kern="1200" dirty="0">
                <a:ea typeface="楷体" panose="02010609060101010101" charset="-122"/>
                <a:cs typeface="楷体" panose="02010609060101010101" charset="-122"/>
              </a:rPr>
              <a:t>过评审</a:t>
            </a:r>
          </a:p>
          <a:p>
            <a:pPr marL="444500" indent="-444500">
              <a:lnSpc>
                <a:spcPct val="130000"/>
              </a:lnSpc>
              <a:spcBef>
                <a:spcPct val="0"/>
              </a:spcBef>
              <a:buClr>
                <a:srgbClr val="3366FF"/>
              </a:buClr>
              <a:buSzTx/>
              <a:buFont typeface="Wingdings" panose="05000000000000000000" pitchFamily="2" charset="2"/>
              <a:buChar char="n"/>
            </a:pPr>
            <a:r>
              <a:rPr lang="zh-CN" altLang="en-GB" sz="2400" kern="1200" dirty="0">
                <a:ea typeface="楷体" panose="02010609060101010101" charset="-122"/>
                <a:cs typeface="楷体" panose="02010609060101010101" charset="-122"/>
              </a:rPr>
              <a:t>准备测试环境</a:t>
            </a:r>
            <a:r>
              <a:rPr lang="zh-CN" altLang="en-US" sz="2400" kern="1200" dirty="0">
                <a:ea typeface="楷体" panose="02010609060101010101" charset="-122"/>
                <a:cs typeface="楷体" panose="02010609060101010101" charset="-122"/>
              </a:rPr>
              <a:t>与</a:t>
            </a:r>
            <a:r>
              <a:rPr lang="zh-CN" altLang="en-GB" sz="2400" kern="1200" dirty="0">
                <a:ea typeface="楷体" panose="02010609060101010101" charset="-122"/>
                <a:cs typeface="楷体" panose="02010609060101010101" charset="-122"/>
              </a:rPr>
              <a:t>数据，执行测试用例，记录测试结果</a:t>
            </a:r>
          </a:p>
          <a:p>
            <a:pPr marL="444500" indent="-444500">
              <a:lnSpc>
                <a:spcPct val="130000"/>
              </a:lnSpc>
              <a:spcBef>
                <a:spcPct val="0"/>
              </a:spcBef>
              <a:buClr>
                <a:srgbClr val="3366FF"/>
              </a:buClr>
              <a:buSzTx/>
              <a:buFont typeface="Wingdings" panose="05000000000000000000" pitchFamily="2" charset="2"/>
              <a:buChar char="n"/>
            </a:pPr>
            <a:r>
              <a:rPr lang="zh-CN" altLang="en-GB" sz="2400" kern="1200" dirty="0">
                <a:ea typeface="楷体" panose="02010609060101010101" charset="-122"/>
                <a:cs typeface="楷体" panose="02010609060101010101" charset="-122"/>
              </a:rPr>
              <a:t>分析测试结果，根据验收通过准则分析测试结果，作出验收是否通过及测试评价。</a:t>
            </a:r>
          </a:p>
          <a:p>
            <a:pPr marL="952500" lvl="1" indent="-495300" eaLnBrk="1" hangingPunct="1">
              <a:lnSpc>
                <a:spcPct val="120000"/>
              </a:lnSpc>
              <a:spcBef>
                <a:spcPct val="0"/>
              </a:spcBef>
              <a:buClr>
                <a:schemeClr val="tx1"/>
              </a:buClr>
              <a:buFont typeface="Wingdings" panose="05000000000000000000" pitchFamily="2" charset="2"/>
              <a:buChar char="l"/>
            </a:pPr>
            <a:r>
              <a:rPr lang="zh-CN" altLang="en-US" dirty="0">
                <a:solidFill>
                  <a:schemeClr val="accent1">
                    <a:lumMod val="50000"/>
                  </a:schemeClr>
                </a:solidFill>
                <a:latin typeface="楷体" panose="02010609060101010101" charset="-122"/>
                <a:ea typeface="楷体" panose="02010609060101010101" charset="-122"/>
                <a:cs typeface="楷体" panose="02010609060101010101" charset="-122"/>
              </a:rPr>
              <a:t>测试项目通过；</a:t>
            </a:r>
          </a:p>
          <a:p>
            <a:pPr marL="952500" lvl="1" indent="-495300" eaLnBrk="1" hangingPunct="1">
              <a:lnSpc>
                <a:spcPct val="120000"/>
              </a:lnSpc>
              <a:spcBef>
                <a:spcPct val="0"/>
              </a:spcBef>
              <a:buClr>
                <a:schemeClr val="tx1"/>
              </a:buClr>
              <a:buFont typeface="Wingdings" panose="05000000000000000000" pitchFamily="2" charset="2"/>
              <a:buChar char="l"/>
            </a:pPr>
            <a:r>
              <a:rPr lang="zh-CN" altLang="en-US" dirty="0">
                <a:solidFill>
                  <a:schemeClr val="accent1">
                    <a:lumMod val="50000"/>
                  </a:schemeClr>
                </a:solidFill>
                <a:latin typeface="楷体" panose="02010609060101010101" charset="-122"/>
                <a:ea typeface="楷体" panose="02010609060101010101" charset="-122"/>
                <a:cs typeface="楷体" panose="02010609060101010101" charset="-122"/>
              </a:rPr>
              <a:t>测试项目没有通过，但存在变通方法，在维护后期或下一个版本改进；</a:t>
            </a:r>
            <a:endParaRPr lang="en-US" altLang="zh-CN" dirty="0">
              <a:solidFill>
                <a:schemeClr val="accent1">
                  <a:lumMod val="50000"/>
                </a:schemeClr>
              </a:solidFill>
              <a:latin typeface="楷体" panose="02010609060101010101" charset="-122"/>
              <a:ea typeface="楷体" panose="02010609060101010101" charset="-122"/>
              <a:cs typeface="楷体" panose="02010609060101010101" charset="-122"/>
            </a:endParaRPr>
          </a:p>
          <a:p>
            <a:pPr marL="952500" lvl="1" indent="-495300">
              <a:lnSpc>
                <a:spcPct val="120000"/>
              </a:lnSpc>
              <a:spcBef>
                <a:spcPct val="0"/>
              </a:spcBef>
              <a:buClr>
                <a:schemeClr val="tx1"/>
              </a:buClr>
              <a:buFont typeface="Wingdings" panose="05000000000000000000" pitchFamily="2" charset="2"/>
              <a:buChar char="l"/>
            </a:pPr>
            <a:r>
              <a:rPr lang="zh-CN" altLang="en-US" dirty="0">
                <a:solidFill>
                  <a:schemeClr val="accent1">
                    <a:lumMod val="50000"/>
                  </a:schemeClr>
                </a:solidFill>
                <a:latin typeface="楷体" panose="02010609060101010101" charset="-122"/>
                <a:ea typeface="楷体" panose="02010609060101010101" charset="-122"/>
                <a:cs typeface="楷体" panose="02010609060101010101" charset="-122"/>
              </a:rPr>
              <a:t>测试项目没有通过，并且不存在变通方法，需要很大的修改；</a:t>
            </a:r>
          </a:p>
          <a:p>
            <a:pPr marL="952500" lvl="1" indent="-495300" eaLnBrk="1" hangingPunct="1">
              <a:lnSpc>
                <a:spcPct val="120000"/>
              </a:lnSpc>
              <a:spcBef>
                <a:spcPct val="0"/>
              </a:spcBef>
              <a:buClr>
                <a:schemeClr val="tx1"/>
              </a:buClr>
              <a:buFont typeface="Wingdings" panose="05000000000000000000" pitchFamily="2" charset="2"/>
              <a:buChar char="l"/>
            </a:pPr>
            <a:r>
              <a:rPr lang="zh-CN" altLang="en-US" dirty="0">
                <a:solidFill>
                  <a:schemeClr val="accent1">
                    <a:lumMod val="50000"/>
                  </a:schemeClr>
                </a:solidFill>
                <a:latin typeface="楷体" panose="02010609060101010101" charset="-122"/>
                <a:ea typeface="楷体" panose="02010609060101010101" charset="-122"/>
                <a:cs typeface="楷体" panose="02010609060101010101" charset="-122"/>
              </a:rPr>
              <a:t>测试项目无法评估或者无法给出完整的评估。此时须给出原因</a:t>
            </a:r>
            <a:r>
              <a:rPr lang="zh-CN" altLang="en-US" sz="1700" dirty="0">
                <a:solidFill>
                  <a:schemeClr val="accent1">
                    <a:lumMod val="50000"/>
                  </a:schemeClr>
                </a:solidFill>
              </a:rPr>
              <a:t> </a:t>
            </a:r>
            <a:endParaRPr lang="zh-CN" altLang="en-US" sz="2100" dirty="0">
              <a:solidFill>
                <a:schemeClr val="accent1">
                  <a:lumMod val="50000"/>
                </a:schemeClr>
              </a:solidFill>
            </a:endParaRPr>
          </a:p>
          <a:p>
            <a:pPr marL="444500" indent="-444500">
              <a:lnSpc>
                <a:spcPct val="140000"/>
              </a:lnSpc>
              <a:spcBef>
                <a:spcPct val="0"/>
              </a:spcBef>
              <a:buClr>
                <a:srgbClr val="3366FF"/>
              </a:buClr>
              <a:buFont typeface="Wingdings" panose="05000000000000000000" pitchFamily="2" charset="2"/>
              <a:buChar char="n"/>
            </a:pPr>
            <a:r>
              <a:rPr lang="zh-CN" altLang="en-US" sz="2400" kern="1200" dirty="0">
                <a:ea typeface="楷体" panose="02010609060101010101" charset="-122"/>
                <a:cs typeface="楷体" panose="02010609060101010101" charset="-122"/>
              </a:rPr>
              <a:t>提交测试报告</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28596" y="1006475"/>
            <a:ext cx="8229600" cy="4708541"/>
          </a:xfrm>
        </p:spPr>
        <p:txBody>
          <a:bodyPr>
            <a:normAutofit/>
          </a:bodyPr>
          <a:lstStyle/>
          <a:p>
            <a:r>
              <a:rPr lang="en-US" altLang="zh-CN" dirty="0"/>
              <a:t>Compare unit testing vs. integration testing vs. system testing vs. acceptance testing:</a:t>
            </a:r>
          </a:p>
          <a:p>
            <a:pPr lvl="1"/>
            <a:r>
              <a:rPr lang="en-US" altLang="zh-CN" sz="3200" dirty="0"/>
              <a:t>Level</a:t>
            </a:r>
          </a:p>
          <a:p>
            <a:pPr lvl="1"/>
            <a:r>
              <a:rPr lang="en-US" altLang="zh-CN" sz="3200" dirty="0"/>
              <a:t>Action</a:t>
            </a:r>
          </a:p>
          <a:p>
            <a:pPr lvl="1"/>
            <a:r>
              <a:rPr lang="en-US" altLang="zh-CN" sz="3200" dirty="0"/>
              <a:t>Actor</a:t>
            </a:r>
          </a:p>
          <a:p>
            <a:pPr lvl="1"/>
            <a:r>
              <a:rPr lang="en-US" altLang="zh-CN" sz="3200" dirty="0"/>
              <a:t>Method</a:t>
            </a:r>
          </a:p>
          <a:p>
            <a:pPr lvl="1"/>
            <a:endParaRPr lang="en-US" altLang="zh-CN" sz="3200" dirty="0"/>
          </a:p>
          <a:p>
            <a:pPr lvl="1"/>
            <a:endParaRPr lang="zh-CN" altLang="en-US" sz="3200" dirty="0"/>
          </a:p>
        </p:txBody>
      </p:sp>
      <p:sp>
        <p:nvSpPr>
          <p:cNvPr id="3" name="矩形 2"/>
          <p:cNvSpPr/>
          <p:nvPr/>
        </p:nvSpPr>
        <p:spPr>
          <a:xfrm>
            <a:off x="3059832" y="5085184"/>
            <a:ext cx="26642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5W+1H</a:t>
            </a:r>
            <a:endParaRPr lang="zh-CN" altLang="en-US" sz="4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ChangeArrowheads="1"/>
          </p:cNvSpPr>
          <p:nvPr/>
        </p:nvSpPr>
        <p:spPr bwMode="auto">
          <a:xfrm>
            <a:off x="685800" y="990600"/>
            <a:ext cx="7848600" cy="5486400"/>
          </a:xfrm>
          <a:prstGeom prst="rect">
            <a:avLst/>
          </a:prstGeom>
          <a:noFill/>
          <a:ln w="9525">
            <a:noFill/>
            <a:miter lim="800000"/>
          </a:ln>
        </p:spPr>
        <p:txBody>
          <a:bodyPr/>
          <a:lstStyle/>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Unit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Integration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System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Acceptance testing</a:t>
            </a:r>
          </a:p>
          <a:p>
            <a:pPr marL="742950" lvl="1" indent="-285750">
              <a:spcBef>
                <a:spcPct val="20000"/>
              </a:spcBef>
              <a:buFont typeface="Arial" panose="020B0604020202020204" pitchFamily="34" charset="0"/>
              <a:buChar char="•"/>
            </a:pPr>
            <a:r>
              <a:rPr lang="en-US" altLang="zh-CN" sz="3600" dirty="0">
                <a:solidFill>
                  <a:srgbClr val="FF0000"/>
                </a:solidFill>
                <a:latin typeface="+mn-lt"/>
                <a:ea typeface="宋体" panose="02010600030101010101" pitchFamily="2" charset="-122"/>
              </a:rPr>
              <a:t>Regression testing</a:t>
            </a:r>
          </a:p>
          <a:p>
            <a:pPr marL="742950" lvl="1" indent="-285750">
              <a:spcBef>
                <a:spcPct val="20000"/>
              </a:spcBef>
            </a:pPr>
            <a:endParaRPr lang="en-US" altLang="zh-CN" dirty="0">
              <a:solidFill>
                <a:schemeClr val="accent2"/>
              </a:solidFill>
              <a:ea typeface="宋体" panose="02010600030101010101" pitchFamily="2" charset="-122"/>
              <a:cs typeface="Times New Roman" panose="02020603050405020304" pitchFamily="18" charset="0"/>
            </a:endParaRPr>
          </a:p>
        </p:txBody>
      </p:sp>
      <p:sp>
        <p:nvSpPr>
          <p:cNvPr id="2051" name="Text Box 1028"/>
          <p:cNvSpPr txBox="1">
            <a:spLocks noChangeArrowheads="1"/>
          </p:cNvSpPr>
          <p:nvPr/>
        </p:nvSpPr>
        <p:spPr bwMode="auto">
          <a:xfrm>
            <a:off x="153988" y="685800"/>
            <a:ext cx="6858000" cy="396875"/>
          </a:xfrm>
          <a:prstGeom prst="rect">
            <a:avLst/>
          </a:prstGeom>
          <a:noFill/>
          <a:ln w="9525">
            <a:noFill/>
            <a:miter lim="800000"/>
          </a:ln>
        </p:spPr>
        <p:txBody>
          <a:bodyPr>
            <a:spAutoFit/>
          </a:bodyPr>
          <a:lstStyle/>
          <a:p>
            <a:r>
              <a:rPr lang="en-US" altLang="zh-CN" sz="2000" b="1">
                <a:solidFill>
                  <a:schemeClr val="bg1"/>
                </a:solidFill>
                <a:latin typeface="Tahoma" panose="020B0604030504040204" pitchFamily="34" charset="0"/>
                <a:ea typeface="宋体" panose="02010600030101010101" pitchFamily="2" charset="-122"/>
              </a:rPr>
              <a:t>Objectives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5"/>
          <p:cNvGraphicFramePr>
            <a:graphicFrameLocks noChangeAspect="1"/>
          </p:cNvGraphicFramePr>
          <p:nvPr/>
        </p:nvGraphicFramePr>
        <p:xfrm>
          <a:off x="-12403" y="876970"/>
          <a:ext cx="9120907" cy="5072310"/>
        </p:xfrm>
        <a:graphic>
          <a:graphicData uri="http://schemas.openxmlformats.org/presentationml/2006/ole">
            <mc:AlternateContent xmlns:mc="http://schemas.openxmlformats.org/markup-compatibility/2006">
              <mc:Choice xmlns:v="urn:schemas-microsoft-com:vml" Requires="v">
                <p:oleObj name="Picture" r:id="rId2" imgW="5219700" imgH="2171700" progId="Word.Picture.8">
                  <p:embed/>
                </p:oleObj>
              </mc:Choice>
              <mc:Fallback>
                <p:oleObj name="Picture" r:id="rId2" imgW="5219700" imgH="2171700" progId="Word.Picture.8">
                  <p:embed/>
                  <p:pic>
                    <p:nvPicPr>
                      <p:cNvPr id="4" name="Object 5"/>
                      <p:cNvPicPr>
                        <a:picLocks noChangeAspect="1" noChangeArrowheads="1"/>
                      </p:cNvPicPr>
                      <p:nvPr/>
                    </p:nvPicPr>
                    <p:blipFill>
                      <a:blip r:embed="rId3">
                        <a:extLst>
                          <a:ext uri="{28A0092B-C50C-407E-A947-70E740481C1C}">
                            <a14:useLocalDpi xmlns:a14="http://schemas.microsoft.com/office/drawing/2010/main" val="0"/>
                          </a:ext>
                        </a:extLst>
                      </a:blip>
                      <a:srcRect t="8333" b="9650"/>
                      <a:stretch>
                        <a:fillRect/>
                      </a:stretch>
                    </p:blipFill>
                    <p:spPr bwMode="auto">
                      <a:xfrm>
                        <a:off x="-12403" y="876970"/>
                        <a:ext cx="9120907" cy="5072310"/>
                      </a:xfrm>
                      <a:prstGeom prst="rect">
                        <a:avLst/>
                      </a:prstGeom>
                      <a:noFill/>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ChangeArrowheads="1"/>
          </p:cNvSpPr>
          <p:nvPr/>
        </p:nvSpPr>
        <p:spPr bwMode="auto">
          <a:xfrm>
            <a:off x="685800" y="990600"/>
            <a:ext cx="7848600" cy="5486400"/>
          </a:xfrm>
          <a:prstGeom prst="rect">
            <a:avLst/>
          </a:prstGeom>
          <a:noFill/>
          <a:ln w="9525">
            <a:noFill/>
            <a:miter lim="800000"/>
          </a:ln>
        </p:spPr>
        <p:txBody>
          <a:bodyPr/>
          <a:lstStyle/>
          <a:p>
            <a:pPr marL="742950" lvl="1" indent="-285750">
              <a:spcBef>
                <a:spcPct val="20000"/>
              </a:spcBef>
              <a:buFont typeface="Arial" panose="020B0604020202020204" pitchFamily="34" charset="0"/>
              <a:buChar char="•"/>
            </a:pPr>
            <a:r>
              <a:rPr lang="en-US" altLang="zh-CN" sz="3600" dirty="0">
                <a:solidFill>
                  <a:srgbClr val="FF0000"/>
                </a:solidFill>
                <a:latin typeface="+mn-lt"/>
                <a:ea typeface="宋体" panose="02010600030101010101" pitchFamily="2" charset="-122"/>
              </a:rPr>
              <a:t>Unit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Integration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System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Acceptance testing</a:t>
            </a:r>
          </a:p>
          <a:p>
            <a:pPr marL="742950" lvl="1" indent="-285750">
              <a:spcBef>
                <a:spcPct val="20000"/>
              </a:spcBef>
              <a:buFont typeface="Arial" panose="020B0604020202020204" pitchFamily="34" charset="0"/>
              <a:buChar char="•"/>
            </a:pPr>
            <a:r>
              <a:rPr lang="en-US" altLang="zh-CN" sz="3600" dirty="0">
                <a:latin typeface="+mn-lt"/>
                <a:ea typeface="宋体" panose="02010600030101010101" pitchFamily="2" charset="-122"/>
              </a:rPr>
              <a:t>Regression testing</a:t>
            </a:r>
          </a:p>
          <a:p>
            <a:pPr marL="742950" lvl="1" indent="-285750">
              <a:spcBef>
                <a:spcPct val="20000"/>
              </a:spcBef>
            </a:pPr>
            <a:endParaRPr lang="en-US" altLang="zh-CN" dirty="0">
              <a:solidFill>
                <a:schemeClr val="accent2"/>
              </a:solidFill>
              <a:ea typeface="宋体" panose="02010600030101010101" pitchFamily="2" charset="-122"/>
              <a:cs typeface="Times New Roman" panose="02020603050405020304" pitchFamily="18" charset="0"/>
            </a:endParaRPr>
          </a:p>
        </p:txBody>
      </p:sp>
      <p:sp>
        <p:nvSpPr>
          <p:cNvPr id="2051" name="Text Box 1028"/>
          <p:cNvSpPr txBox="1">
            <a:spLocks noChangeArrowheads="1"/>
          </p:cNvSpPr>
          <p:nvPr/>
        </p:nvSpPr>
        <p:spPr bwMode="auto">
          <a:xfrm>
            <a:off x="153988" y="685800"/>
            <a:ext cx="6858000" cy="396875"/>
          </a:xfrm>
          <a:prstGeom prst="rect">
            <a:avLst/>
          </a:prstGeom>
          <a:noFill/>
          <a:ln w="9525">
            <a:noFill/>
            <a:miter lim="800000"/>
          </a:ln>
        </p:spPr>
        <p:txBody>
          <a:bodyPr>
            <a:spAutoFit/>
          </a:bodyPr>
          <a:lstStyle/>
          <a:p>
            <a:r>
              <a:rPr lang="en-US" altLang="zh-CN" sz="2000" b="1">
                <a:solidFill>
                  <a:schemeClr val="bg1"/>
                </a:solidFill>
                <a:latin typeface="Tahoma" panose="020B0604030504040204" pitchFamily="34" charset="0"/>
                <a:ea typeface="宋体" panose="02010600030101010101" pitchFamily="2" charset="-122"/>
              </a:rPr>
              <a:t>Objectives</a:t>
            </a:r>
          </a:p>
        </p:txBody>
      </p:sp>
      <p:sp>
        <p:nvSpPr>
          <p:cNvPr id="2" name="矩形 1"/>
          <p:cNvSpPr/>
          <p:nvPr/>
        </p:nvSpPr>
        <p:spPr>
          <a:xfrm>
            <a:off x="3059832" y="5085184"/>
            <a:ext cx="26642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5W+1H</a:t>
            </a:r>
            <a:endParaRPr lang="zh-CN" altLang="en-US" sz="44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ea9a5920-cded-4244-99db-ab1a8eaab0fa"/>
  <p:tag name="COMMONDATA" val="eyJoZGlkIjoiN2IwOWFlOGM2YmZkYmVhODljOWM2OWVmNWFhOGVlYj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2686</Words>
  <Application>Microsoft Office PowerPoint</Application>
  <PresentationFormat>全屏显示(4:3)</PresentationFormat>
  <Paragraphs>528</Paragraphs>
  <Slides>75</Slides>
  <Notes>25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75</vt:i4>
      </vt:variant>
    </vt:vector>
  </HeadingPairs>
  <TitlesOfParts>
    <vt:vector size="88" baseType="lpstr">
      <vt:lpstr>Arial Unicode MS</vt:lpstr>
      <vt:lpstr>楷体</vt:lpstr>
      <vt:lpstr>宋体</vt:lpstr>
      <vt:lpstr>Arial</vt:lpstr>
      <vt:lpstr>Calibri</vt:lpstr>
      <vt:lpstr>Symbol</vt:lpstr>
      <vt:lpstr>Tahoma</vt:lpstr>
      <vt:lpstr>Times New Roman</vt:lpstr>
      <vt:lpstr>Wingdings</vt:lpstr>
      <vt:lpstr>Office 主题</vt:lpstr>
      <vt:lpstr>剪辑</vt:lpstr>
      <vt:lpstr>Picture</vt:lpstr>
      <vt:lpstr>Microsoft Word 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Why we need Unit Testing</vt:lpstr>
      <vt:lpstr>What is Unit Testing </vt:lpstr>
      <vt:lpstr>PowerPoint 演示文稿</vt:lpstr>
      <vt:lpstr>单元测试的目标和任务</vt:lpstr>
      <vt:lpstr>PowerPoint 演示文稿</vt:lpstr>
      <vt:lpstr>Peer reviews(同行评审)</vt:lpstr>
      <vt:lpstr>Peer review tool</vt:lpstr>
      <vt:lpstr>Walkthroughs(走查)</vt:lpstr>
      <vt:lpstr>Inspections(审查)</vt:lpstr>
      <vt:lpstr>Walkthroughs vs. Inspections</vt:lpstr>
      <vt:lpstr>示例：单元测试检查表 </vt:lpstr>
      <vt:lpstr>PowerPoint 演示文稿</vt:lpstr>
      <vt:lpstr>Unit Testing Strategies</vt:lpstr>
      <vt:lpstr>PowerPoint 演示文稿</vt:lpstr>
      <vt:lpstr>前置条件和后置条件</vt:lpstr>
      <vt:lpstr>单元测试常用工具简介</vt:lpstr>
      <vt:lpstr>单元测试工具列表</vt:lpstr>
      <vt:lpstr>在Eclipse中JUnit应用举例</vt:lpstr>
      <vt:lpstr>PowerPoint 演示文稿</vt:lpstr>
      <vt:lpstr>PowerPoint 演示文稿</vt:lpstr>
      <vt:lpstr>Integration Testing Introduction</vt:lpstr>
      <vt:lpstr>PowerPoint 演示文稿</vt:lpstr>
      <vt:lpstr>Integration Testing Strategy</vt:lpstr>
      <vt:lpstr>Integration Testing Strategy</vt:lpstr>
      <vt:lpstr>PowerPoint 演示文稿</vt:lpstr>
      <vt:lpstr>Integration Testing Strategy</vt:lpstr>
      <vt:lpstr>Integration Testing Strategy</vt:lpstr>
      <vt:lpstr>Integration Testing Strategy</vt:lpstr>
      <vt:lpstr>Integration Testing Strategy</vt:lpstr>
      <vt:lpstr>Integration Testing Strategy</vt:lpstr>
      <vt:lpstr>Integration Testing Strategy</vt:lpstr>
      <vt:lpstr>Integration Testing Strategy</vt:lpstr>
      <vt:lpstr>Integration Testing Strategy</vt:lpstr>
      <vt:lpstr>Integration Testing Strategy</vt:lpstr>
      <vt:lpstr>Integration Testing Strategy</vt:lpstr>
      <vt:lpstr>Integration Testing Strategy</vt:lpstr>
      <vt:lpstr>Integration Testing Strategy</vt:lpstr>
      <vt:lpstr>Integration Testing Strategy</vt:lpstr>
      <vt:lpstr>基于调用图的集成</vt:lpstr>
      <vt:lpstr>成对集成示例</vt:lpstr>
      <vt:lpstr>相邻集成示例</vt:lpstr>
      <vt:lpstr>PowerPoint 演示文稿</vt:lpstr>
      <vt:lpstr>PowerPoint 演示文稿</vt:lpstr>
      <vt:lpstr>PowerPoint 演示文稿</vt:lpstr>
      <vt:lpstr>PowerPoint 演示文稿</vt:lpstr>
      <vt:lpstr>其他集成测试策略</vt:lpstr>
      <vt:lpstr>高频集成</vt:lpstr>
      <vt:lpstr>高频集成</vt:lpstr>
      <vt:lpstr>高频集成</vt:lpstr>
      <vt:lpstr>Principle of Integration Testing   </vt:lpstr>
      <vt:lpstr>PowerPoint 演示文稿</vt:lpstr>
      <vt:lpstr>System Testing Concepts</vt:lpstr>
      <vt:lpstr>System Testing Concepts</vt:lpstr>
      <vt:lpstr>System Testing Concepts</vt:lpstr>
      <vt:lpstr>PowerPoint 演示文稿</vt:lpstr>
      <vt:lpstr> System Testing Concepts</vt:lpstr>
      <vt:lpstr>System Testing Concepts</vt:lpstr>
      <vt:lpstr>System Testing Methods</vt:lpstr>
      <vt:lpstr>PowerPoint 演示文稿</vt:lpstr>
      <vt:lpstr>Acceptance Testing </vt:lpstr>
      <vt:lpstr>PowerPoint 演示文稿</vt:lpstr>
      <vt:lpstr>Acceptance Testing </vt:lpstr>
      <vt:lpstr>Acceptance Testing </vt:lpstr>
      <vt:lpstr>测试步骤 (Testing life cycle)</vt:lpstr>
      <vt:lpstr>PowerPoint 演示文稿</vt:lpstr>
      <vt:lpstr>PowerPoint 演示文稿</vt:lpstr>
    </vt:vector>
  </TitlesOfParts>
  <Company>NIIT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Atul Sood</dc:creator>
  <cp:lastModifiedBy>高歌</cp:lastModifiedBy>
  <cp:revision>1623</cp:revision>
  <dcterms:created xsi:type="dcterms:W3CDTF">2003-07-08T03:17:00Z</dcterms:created>
  <dcterms:modified xsi:type="dcterms:W3CDTF">2022-12-29T23:00:10Z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6B21371FEB724F42B662B86A22BEF30C</vt:lpwstr>
  </property>
  <property fmtid="{D5CDD505-2E9C-101B-9397-08002B2CF9AE}" pid="3" name="KSOProductBuildVer">
    <vt:lpwstr>2052-11.1.0.12763</vt:lpwstr>
  </property>
</Properties>
</file>