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8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59" r:id="rId2"/>
    <p:sldId id="40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322" r:id="rId11"/>
    <p:sldId id="430" r:id="rId12"/>
    <p:sldId id="431" r:id="rId13"/>
    <p:sldId id="432" r:id="rId14"/>
    <p:sldId id="433" r:id="rId15"/>
    <p:sldId id="434" r:id="rId16"/>
    <p:sldId id="321" r:id="rId17"/>
    <p:sldId id="421" r:id="rId18"/>
    <p:sldId id="417" r:id="rId19"/>
    <p:sldId id="412" r:id="rId20"/>
    <p:sldId id="422" r:id="rId21"/>
    <p:sldId id="419" r:id="rId22"/>
    <p:sldId id="409" r:id="rId23"/>
    <p:sldId id="446" r:id="rId24"/>
    <p:sldId id="403" r:id="rId25"/>
    <p:sldId id="438" r:id="rId26"/>
    <p:sldId id="440" r:id="rId27"/>
    <p:sldId id="408" r:id="rId28"/>
    <p:sldId id="407" r:id="rId29"/>
    <p:sldId id="441" r:id="rId30"/>
    <p:sldId id="442" r:id="rId31"/>
    <p:sldId id="443" r:id="rId32"/>
    <p:sldId id="444" r:id="rId33"/>
    <p:sldId id="445" r:id="rId34"/>
    <p:sldId id="415" r:id="rId35"/>
    <p:sldId id="406" r:id="rId36"/>
    <p:sldId id="418" r:id="rId37"/>
    <p:sldId id="420" r:id="rId38"/>
    <p:sldId id="416" r:id="rId39"/>
    <p:sldId id="318" r:id="rId40"/>
  </p:sldIdLst>
  <p:sldSz cx="9144000" cy="5143500" type="screen16x9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6AB"/>
    <a:srgbClr val="369ACC"/>
    <a:srgbClr val="5880B4"/>
    <a:srgbClr val="ACC0D9"/>
    <a:srgbClr val="0071C1"/>
    <a:srgbClr val="F4FAF7"/>
    <a:srgbClr val="5A895C"/>
    <a:srgbClr val="9CCBBB"/>
    <a:srgbClr val="7EBA88"/>
    <a:srgbClr val="427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902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歌" userId="d8a25b1d-6c3e-4cc3-9e77-5cd4abedca6a" providerId="ADAL" clId="{39B18FA7-9197-4539-A100-816322467CD9}"/>
    <pc:docChg chg="custSel addSld delSld modSld">
      <pc:chgData name="高歌" userId="d8a25b1d-6c3e-4cc3-9e77-5cd4abedca6a" providerId="ADAL" clId="{39B18FA7-9197-4539-A100-816322467CD9}" dt="2022-12-11T10:26:33.052" v="722" actId="1076"/>
      <pc:docMkLst>
        <pc:docMk/>
      </pc:docMkLst>
      <pc:sldChg chg="modSp">
        <pc:chgData name="高歌" userId="d8a25b1d-6c3e-4cc3-9e77-5cd4abedca6a" providerId="ADAL" clId="{39B18FA7-9197-4539-A100-816322467CD9}" dt="2022-12-11T09:18:17.886" v="272" actId="20577"/>
        <pc:sldMkLst>
          <pc:docMk/>
          <pc:sldMk cId="0" sldId="318"/>
        </pc:sldMkLst>
        <pc:spChg chg="mod">
          <ac:chgData name="高歌" userId="d8a25b1d-6c3e-4cc3-9e77-5cd4abedca6a" providerId="ADAL" clId="{39B18FA7-9197-4539-A100-816322467CD9}" dt="2022-12-11T09:18:17.886" v="272" actId="20577"/>
          <ac:spMkLst>
            <pc:docMk/>
            <pc:sldMk cId="0" sldId="318"/>
            <ac:spMk id="31" creationId="{00000000-0000-0000-0000-000000000000}"/>
          </ac:spMkLst>
        </pc:spChg>
      </pc:sldChg>
      <pc:sldChg chg="add del">
        <pc:chgData name="高歌" userId="d8a25b1d-6c3e-4cc3-9e77-5cd4abedca6a" providerId="ADAL" clId="{39B18FA7-9197-4539-A100-816322467CD9}" dt="2022-12-11T09:19:36.260" v="331" actId="47"/>
        <pc:sldMkLst>
          <pc:docMk/>
          <pc:sldMk cId="0" sldId="320"/>
        </pc:sldMkLst>
      </pc:sldChg>
      <pc:sldChg chg="modSp add del">
        <pc:chgData name="高歌" userId="d8a25b1d-6c3e-4cc3-9e77-5cd4abedca6a" providerId="ADAL" clId="{39B18FA7-9197-4539-A100-816322467CD9}" dt="2022-12-11T09:17:18.914" v="184" actId="20577"/>
        <pc:sldMkLst>
          <pc:docMk/>
          <pc:sldMk cId="0" sldId="321"/>
        </pc:sldMkLst>
        <pc:spChg chg="mod">
          <ac:chgData name="高歌" userId="d8a25b1d-6c3e-4cc3-9e77-5cd4abedca6a" providerId="ADAL" clId="{39B18FA7-9197-4539-A100-816322467CD9}" dt="2022-12-11T09:17:18.914" v="184" actId="20577"/>
          <ac:spMkLst>
            <pc:docMk/>
            <pc:sldMk cId="0" sldId="321"/>
            <ac:spMk id="7" creationId="{00000000-0000-0000-0000-000000000000}"/>
          </ac:spMkLst>
        </pc:spChg>
      </pc:sldChg>
      <pc:sldChg chg="modSp add del mod modAnim">
        <pc:chgData name="高歌" userId="d8a25b1d-6c3e-4cc3-9e77-5cd4abedca6a" providerId="ADAL" clId="{39B18FA7-9197-4539-A100-816322467CD9}" dt="2022-12-11T09:17:43.729" v="230" actId="1076"/>
        <pc:sldMkLst>
          <pc:docMk/>
          <pc:sldMk cId="0" sldId="322"/>
        </pc:sldMkLst>
        <pc:spChg chg="mod">
          <ac:chgData name="高歌" userId="d8a25b1d-6c3e-4cc3-9e77-5cd4abedca6a" providerId="ADAL" clId="{39B18FA7-9197-4539-A100-816322467CD9}" dt="2022-12-11T09:17:43.729" v="230" actId="1076"/>
          <ac:spMkLst>
            <pc:docMk/>
            <pc:sldMk cId="0" sldId="322"/>
            <ac:spMk id="15" creationId="{00000000-0000-0000-0000-000000000000}"/>
          </ac:spMkLst>
        </pc:spChg>
        <pc:spChg chg="mod">
          <ac:chgData name="高歌" userId="d8a25b1d-6c3e-4cc3-9e77-5cd4abedca6a" providerId="ADAL" clId="{39B18FA7-9197-4539-A100-816322467CD9}" dt="2022-12-11T09:17:04.232" v="166" actId="20577"/>
          <ac:spMkLst>
            <pc:docMk/>
            <pc:sldMk cId="0" sldId="322"/>
            <ac:spMk id="16" creationId="{00000000-0000-0000-0000-000000000000}"/>
          </ac:spMkLst>
        </pc:spChg>
      </pc:sldChg>
      <pc:sldChg chg="add del">
        <pc:chgData name="高歌" userId="d8a25b1d-6c3e-4cc3-9e77-5cd4abedca6a" providerId="ADAL" clId="{39B18FA7-9197-4539-A100-816322467CD9}" dt="2022-12-11T09:19:33.931" v="330" actId="47"/>
        <pc:sldMkLst>
          <pc:docMk/>
          <pc:sldMk cId="0" sldId="357"/>
        </pc:sldMkLst>
      </pc:sldChg>
      <pc:sldChg chg="delSp modSp mod delAnim modAnim">
        <pc:chgData name="高歌" userId="d8a25b1d-6c3e-4cc3-9e77-5cd4abedca6a" providerId="ADAL" clId="{39B18FA7-9197-4539-A100-816322467CD9}" dt="2022-12-11T09:18:31.920" v="298" actId="20577"/>
        <pc:sldMkLst>
          <pc:docMk/>
          <pc:sldMk cId="0" sldId="359"/>
        </pc:sldMkLst>
        <pc:spChg chg="mod">
          <ac:chgData name="高歌" userId="d8a25b1d-6c3e-4cc3-9e77-5cd4abedca6a" providerId="ADAL" clId="{39B18FA7-9197-4539-A100-816322467CD9}" dt="2022-12-11T09:18:31.920" v="298" actId="20577"/>
          <ac:spMkLst>
            <pc:docMk/>
            <pc:sldMk cId="0" sldId="359"/>
            <ac:spMk id="34" creationId="{00000000-0000-0000-0000-000000000000}"/>
          </ac:spMkLst>
        </pc:spChg>
        <pc:spChg chg="mod">
          <ac:chgData name="高歌" userId="d8a25b1d-6c3e-4cc3-9e77-5cd4abedca6a" providerId="ADAL" clId="{39B18FA7-9197-4539-A100-816322467CD9}" dt="2022-12-11T09:18:25.864" v="289" actId="20577"/>
          <ac:spMkLst>
            <pc:docMk/>
            <pc:sldMk cId="0" sldId="359"/>
            <ac:spMk id="35" creationId="{00000000-0000-0000-0000-000000000000}"/>
          </ac:spMkLst>
        </pc:spChg>
        <pc:picChg chg="del">
          <ac:chgData name="高歌" userId="d8a25b1d-6c3e-4cc3-9e77-5cd4abedca6a" providerId="ADAL" clId="{39B18FA7-9197-4539-A100-816322467CD9}" dt="2022-12-11T09:14:08.737" v="42" actId="478"/>
          <ac:picMkLst>
            <pc:docMk/>
            <pc:sldMk cId="0" sldId="359"/>
            <ac:picMk id="20" creationId="{00000000-0000-0000-0000-000000000000}"/>
          </ac:picMkLst>
        </pc:picChg>
      </pc:sldChg>
      <pc:sldChg chg="modSp mod">
        <pc:chgData name="高歌" userId="d8a25b1d-6c3e-4cc3-9e77-5cd4abedca6a" providerId="ADAL" clId="{39B18FA7-9197-4539-A100-816322467CD9}" dt="2022-12-11T09:20:05.784" v="399" actId="20577"/>
        <pc:sldMkLst>
          <pc:docMk/>
          <pc:sldMk cId="0" sldId="402"/>
        </pc:sldMkLst>
        <pc:spChg chg="mod">
          <ac:chgData name="高歌" userId="d8a25b1d-6c3e-4cc3-9e77-5cd4abedca6a" providerId="ADAL" clId="{39B18FA7-9197-4539-A100-816322467CD9}" dt="2022-12-11T09:20:05.784" v="399" actId="20577"/>
          <ac:spMkLst>
            <pc:docMk/>
            <pc:sldMk cId="0" sldId="402"/>
            <ac:spMk id="12" creationId="{00000000-0000-0000-0000-000000000000}"/>
          </ac:spMkLst>
        </pc:spChg>
        <pc:spChg chg="mod">
          <ac:chgData name="高歌" userId="d8a25b1d-6c3e-4cc3-9e77-5cd4abedca6a" providerId="ADAL" clId="{39B18FA7-9197-4539-A100-816322467CD9}" dt="2022-12-11T09:20:01.254" v="377" actId="20577"/>
          <ac:spMkLst>
            <pc:docMk/>
            <pc:sldMk cId="0" sldId="402"/>
            <ac:spMk id="16" creationId="{00000000-0000-0000-0000-000000000000}"/>
          </ac:spMkLst>
        </pc:spChg>
        <pc:spChg chg="mod">
          <ac:chgData name="高歌" userId="d8a25b1d-6c3e-4cc3-9e77-5cd4abedca6a" providerId="ADAL" clId="{39B18FA7-9197-4539-A100-816322467CD9}" dt="2022-12-11T09:19:57.085" v="354" actId="20577"/>
          <ac:spMkLst>
            <pc:docMk/>
            <pc:sldMk cId="0" sldId="402"/>
            <ac:spMk id="20" creationId="{00000000-0000-0000-0000-000000000000}"/>
          </ac:spMkLst>
        </pc:spChg>
        <pc:spChg chg="mod">
          <ac:chgData name="高歌" userId="d8a25b1d-6c3e-4cc3-9e77-5cd4abedca6a" providerId="ADAL" clId="{39B18FA7-9197-4539-A100-816322467CD9}" dt="2022-12-11T09:16:36.954" v="159" actId="20577"/>
          <ac:spMkLst>
            <pc:docMk/>
            <pc:sldMk cId="0" sldId="402"/>
            <ac:spMk id="24" creationId="{00000000-0000-0000-0000-000000000000}"/>
          </ac:spMkLst>
        </pc:spChg>
      </pc:sldChg>
      <pc:sldChg chg="add del">
        <pc:chgData name="高歌" userId="d8a25b1d-6c3e-4cc3-9e77-5cd4abedca6a" providerId="ADAL" clId="{39B18FA7-9197-4539-A100-816322467CD9}" dt="2022-12-11T09:18:58.053" v="299"/>
        <pc:sldMkLst>
          <pc:docMk/>
          <pc:sldMk cId="0" sldId="403"/>
        </pc:sldMkLst>
      </pc:sldChg>
      <pc:sldChg chg="del">
        <pc:chgData name="高歌" userId="d8a25b1d-6c3e-4cc3-9e77-5cd4abedca6a" providerId="ADAL" clId="{39B18FA7-9197-4539-A100-816322467CD9}" dt="2022-12-11T09:16:49.482" v="161" actId="47"/>
        <pc:sldMkLst>
          <pc:docMk/>
          <pc:sldMk cId="0" sldId="404"/>
        </pc:sldMkLst>
      </pc:sldChg>
      <pc:sldChg chg="add del">
        <pc:chgData name="高歌" userId="d8a25b1d-6c3e-4cc3-9e77-5cd4abedca6a" providerId="ADAL" clId="{39B18FA7-9197-4539-A100-816322467CD9}" dt="2022-12-11T09:18:58.053" v="299"/>
        <pc:sldMkLst>
          <pc:docMk/>
          <pc:sldMk cId="0" sldId="406"/>
        </pc:sldMkLst>
      </pc:sldChg>
      <pc:sldChg chg="add del">
        <pc:chgData name="高歌" userId="d8a25b1d-6c3e-4cc3-9e77-5cd4abedca6a" providerId="ADAL" clId="{39B18FA7-9197-4539-A100-816322467CD9}" dt="2022-12-11T09:18:58.053" v="299"/>
        <pc:sldMkLst>
          <pc:docMk/>
          <pc:sldMk cId="0" sldId="407"/>
        </pc:sldMkLst>
      </pc:sldChg>
      <pc:sldChg chg="add del">
        <pc:chgData name="高歌" userId="d8a25b1d-6c3e-4cc3-9e77-5cd4abedca6a" providerId="ADAL" clId="{39B18FA7-9197-4539-A100-816322467CD9}" dt="2022-12-11T09:18:58.053" v="299"/>
        <pc:sldMkLst>
          <pc:docMk/>
          <pc:sldMk cId="0" sldId="408"/>
        </pc:sldMkLst>
      </pc:sldChg>
      <pc:sldChg chg="add del">
        <pc:chgData name="高歌" userId="d8a25b1d-6c3e-4cc3-9e77-5cd4abedca6a" providerId="ADAL" clId="{39B18FA7-9197-4539-A100-816322467CD9}" dt="2022-12-11T09:17:13.366" v="167"/>
        <pc:sldMkLst>
          <pc:docMk/>
          <pc:sldMk cId="0" sldId="409"/>
        </pc:sldMkLst>
      </pc:sldChg>
      <pc:sldChg chg="del">
        <pc:chgData name="高歌" userId="d8a25b1d-6c3e-4cc3-9e77-5cd4abedca6a" providerId="ADAL" clId="{39B18FA7-9197-4539-A100-816322467CD9}" dt="2022-12-11T09:16:49.482" v="161" actId="47"/>
        <pc:sldMkLst>
          <pc:docMk/>
          <pc:sldMk cId="0" sldId="410"/>
        </pc:sldMkLst>
      </pc:sldChg>
      <pc:sldChg chg="del">
        <pc:chgData name="高歌" userId="d8a25b1d-6c3e-4cc3-9e77-5cd4abedca6a" providerId="ADAL" clId="{39B18FA7-9197-4539-A100-816322467CD9}" dt="2022-12-11T09:16:49.482" v="161" actId="47"/>
        <pc:sldMkLst>
          <pc:docMk/>
          <pc:sldMk cId="0" sldId="411"/>
        </pc:sldMkLst>
      </pc:sldChg>
      <pc:sldChg chg="modSp add del mod">
        <pc:chgData name="高歌" userId="d8a25b1d-6c3e-4cc3-9e77-5cd4abedca6a" providerId="ADAL" clId="{39B18FA7-9197-4539-A100-816322467CD9}" dt="2022-12-11T10:15:11.634" v="409" actId="1076"/>
        <pc:sldMkLst>
          <pc:docMk/>
          <pc:sldMk cId="0" sldId="412"/>
        </pc:sldMkLst>
        <pc:spChg chg="mod">
          <ac:chgData name="高歌" userId="d8a25b1d-6c3e-4cc3-9e77-5cd4abedca6a" providerId="ADAL" clId="{39B18FA7-9197-4539-A100-816322467CD9}" dt="2022-12-11T10:15:11.634" v="409" actId="1076"/>
          <ac:spMkLst>
            <pc:docMk/>
            <pc:sldMk cId="0" sldId="412"/>
            <ac:spMk id="9" creationId="{00000000-0000-0000-0000-000000000000}"/>
          </ac:spMkLst>
        </pc:spChg>
        <pc:spChg chg="mod">
          <ac:chgData name="高歌" userId="d8a25b1d-6c3e-4cc3-9e77-5cd4abedca6a" providerId="ADAL" clId="{39B18FA7-9197-4539-A100-816322467CD9}" dt="2022-12-11T10:14:46.951" v="407" actId="1076"/>
          <ac:spMkLst>
            <pc:docMk/>
            <pc:sldMk cId="0" sldId="412"/>
            <ac:spMk id="52" creationId="{00000000-0000-0000-0000-000000000000}"/>
          </ac:spMkLst>
        </pc:spChg>
      </pc:sldChg>
      <pc:sldChg chg="add del">
        <pc:chgData name="高歌" userId="d8a25b1d-6c3e-4cc3-9e77-5cd4abedca6a" providerId="ADAL" clId="{39B18FA7-9197-4539-A100-816322467CD9}" dt="2022-12-11T09:18:58.053" v="299"/>
        <pc:sldMkLst>
          <pc:docMk/>
          <pc:sldMk cId="0" sldId="415"/>
        </pc:sldMkLst>
      </pc:sldChg>
      <pc:sldChg chg="add del">
        <pc:chgData name="高歌" userId="d8a25b1d-6c3e-4cc3-9e77-5cd4abedca6a" providerId="ADAL" clId="{39B18FA7-9197-4539-A100-816322467CD9}" dt="2022-12-11T09:18:58.053" v="299"/>
        <pc:sldMkLst>
          <pc:docMk/>
          <pc:sldMk cId="0" sldId="416"/>
        </pc:sldMkLst>
      </pc:sldChg>
      <pc:sldChg chg="add del">
        <pc:chgData name="高歌" userId="d8a25b1d-6c3e-4cc3-9e77-5cd4abedca6a" providerId="ADAL" clId="{39B18FA7-9197-4539-A100-816322467CD9}" dt="2022-12-11T09:17:13.366" v="167"/>
        <pc:sldMkLst>
          <pc:docMk/>
          <pc:sldMk cId="0" sldId="417"/>
        </pc:sldMkLst>
      </pc:sldChg>
      <pc:sldChg chg="add del">
        <pc:chgData name="高歌" userId="d8a25b1d-6c3e-4cc3-9e77-5cd4abedca6a" providerId="ADAL" clId="{39B18FA7-9197-4539-A100-816322467CD9}" dt="2022-12-11T09:18:58.053" v="299"/>
        <pc:sldMkLst>
          <pc:docMk/>
          <pc:sldMk cId="0" sldId="418"/>
        </pc:sldMkLst>
      </pc:sldChg>
      <pc:sldChg chg="add del">
        <pc:chgData name="高歌" userId="d8a25b1d-6c3e-4cc3-9e77-5cd4abedca6a" providerId="ADAL" clId="{39B18FA7-9197-4539-A100-816322467CD9}" dt="2022-12-11T09:17:13.366" v="167"/>
        <pc:sldMkLst>
          <pc:docMk/>
          <pc:sldMk cId="0" sldId="419"/>
        </pc:sldMkLst>
      </pc:sldChg>
      <pc:sldChg chg="modSp add del mod">
        <pc:chgData name="高歌" userId="d8a25b1d-6c3e-4cc3-9e77-5cd4abedca6a" providerId="ADAL" clId="{39B18FA7-9197-4539-A100-816322467CD9}" dt="2022-12-11T09:18:58.053" v="299"/>
        <pc:sldMkLst>
          <pc:docMk/>
          <pc:sldMk cId="0" sldId="420"/>
        </pc:sldMkLst>
        <pc:spChg chg="mod">
          <ac:chgData name="高歌" userId="d8a25b1d-6c3e-4cc3-9e77-5cd4abedca6a" providerId="ADAL" clId="{39B18FA7-9197-4539-A100-816322467CD9}" dt="2022-12-11T08:19:18.735" v="6" actId="27636"/>
          <ac:spMkLst>
            <pc:docMk/>
            <pc:sldMk cId="0" sldId="420"/>
            <ac:spMk id="24" creationId="{00000000-0000-0000-0000-000000000000}"/>
          </ac:spMkLst>
        </pc:spChg>
        <pc:spChg chg="mod">
          <ac:chgData name="高歌" userId="d8a25b1d-6c3e-4cc3-9e77-5cd4abedca6a" providerId="ADAL" clId="{39B18FA7-9197-4539-A100-816322467CD9}" dt="2022-12-11T08:19:18.727" v="2" actId="27636"/>
          <ac:spMkLst>
            <pc:docMk/>
            <pc:sldMk cId="0" sldId="420"/>
            <ac:spMk id="26" creationId="{00000000-0000-0000-0000-000000000000}"/>
          </ac:spMkLst>
        </pc:spChg>
        <pc:spChg chg="mod">
          <ac:chgData name="高歌" userId="d8a25b1d-6c3e-4cc3-9e77-5cd4abedca6a" providerId="ADAL" clId="{39B18FA7-9197-4539-A100-816322467CD9}" dt="2022-12-11T08:19:18.727" v="1" actId="27636"/>
          <ac:spMkLst>
            <pc:docMk/>
            <pc:sldMk cId="0" sldId="420"/>
            <ac:spMk id="28" creationId="{00000000-0000-0000-0000-000000000000}"/>
          </ac:spMkLst>
        </pc:spChg>
        <pc:spChg chg="mod">
          <ac:chgData name="高歌" userId="d8a25b1d-6c3e-4cc3-9e77-5cd4abedca6a" providerId="ADAL" clId="{39B18FA7-9197-4539-A100-816322467CD9}" dt="2022-12-11T08:19:18.727" v="3" actId="27636"/>
          <ac:spMkLst>
            <pc:docMk/>
            <pc:sldMk cId="0" sldId="420"/>
            <ac:spMk id="30" creationId="{00000000-0000-0000-0000-000000000000}"/>
          </ac:spMkLst>
        </pc:spChg>
        <pc:spChg chg="mod">
          <ac:chgData name="高歌" userId="d8a25b1d-6c3e-4cc3-9e77-5cd4abedca6a" providerId="ADAL" clId="{39B18FA7-9197-4539-A100-816322467CD9}" dt="2022-12-11T08:19:18.727" v="4" actId="27636"/>
          <ac:spMkLst>
            <pc:docMk/>
            <pc:sldMk cId="0" sldId="420"/>
            <ac:spMk id="32" creationId="{00000000-0000-0000-0000-000000000000}"/>
          </ac:spMkLst>
        </pc:spChg>
        <pc:spChg chg="mod">
          <ac:chgData name="高歌" userId="d8a25b1d-6c3e-4cc3-9e77-5cd4abedca6a" providerId="ADAL" clId="{39B18FA7-9197-4539-A100-816322467CD9}" dt="2022-12-11T08:19:18.735" v="5" actId="27636"/>
          <ac:spMkLst>
            <pc:docMk/>
            <pc:sldMk cId="0" sldId="420"/>
            <ac:spMk id="34" creationId="{00000000-0000-0000-0000-000000000000}"/>
          </ac:spMkLst>
        </pc:spChg>
      </pc:sldChg>
      <pc:sldChg chg="modSp add del mod">
        <pc:chgData name="高歌" userId="d8a25b1d-6c3e-4cc3-9e77-5cd4abedca6a" providerId="ADAL" clId="{39B18FA7-9197-4539-A100-816322467CD9}" dt="2022-12-11T09:17:13.422" v="168" actId="27636"/>
        <pc:sldMkLst>
          <pc:docMk/>
          <pc:sldMk cId="0" sldId="421"/>
        </pc:sldMkLst>
        <pc:spChg chg="mod">
          <ac:chgData name="高歌" userId="d8a25b1d-6c3e-4cc3-9e77-5cd4abedca6a" providerId="ADAL" clId="{39B18FA7-9197-4539-A100-816322467CD9}" dt="2022-12-11T09:17:13.422" v="168" actId="27636"/>
          <ac:spMkLst>
            <pc:docMk/>
            <pc:sldMk cId="0" sldId="421"/>
            <ac:spMk id="26" creationId="{00000000-0000-0000-0000-000000000000}"/>
          </ac:spMkLst>
        </pc:spChg>
      </pc:sldChg>
      <pc:sldChg chg="modSp add del mod">
        <pc:chgData name="高歌" userId="d8a25b1d-6c3e-4cc3-9e77-5cd4abedca6a" providerId="ADAL" clId="{39B18FA7-9197-4539-A100-816322467CD9}" dt="2022-12-11T10:16:48.678" v="410" actId="14100"/>
        <pc:sldMkLst>
          <pc:docMk/>
          <pc:sldMk cId="0" sldId="422"/>
        </pc:sldMkLst>
        <pc:spChg chg="mod">
          <ac:chgData name="高歌" userId="d8a25b1d-6c3e-4cc3-9e77-5cd4abedca6a" providerId="ADAL" clId="{39B18FA7-9197-4539-A100-816322467CD9}" dt="2022-12-11T09:17:13.430" v="170" actId="27636"/>
          <ac:spMkLst>
            <pc:docMk/>
            <pc:sldMk cId="0" sldId="422"/>
            <ac:spMk id="9" creationId="{00000000-0000-0000-0000-000000000000}"/>
          </ac:spMkLst>
        </pc:spChg>
        <pc:spChg chg="mod">
          <ac:chgData name="高歌" userId="d8a25b1d-6c3e-4cc3-9e77-5cd4abedca6a" providerId="ADAL" clId="{39B18FA7-9197-4539-A100-816322467CD9}" dt="2022-12-11T09:17:57.194" v="231" actId="207"/>
          <ac:spMkLst>
            <pc:docMk/>
            <pc:sldMk cId="0" sldId="422"/>
            <ac:spMk id="10" creationId="{00000000-0000-0000-0000-000000000000}"/>
          </ac:spMkLst>
        </pc:spChg>
        <pc:spChg chg="mod">
          <ac:chgData name="高歌" userId="d8a25b1d-6c3e-4cc3-9e77-5cd4abedca6a" providerId="ADAL" clId="{39B18FA7-9197-4539-A100-816322467CD9}" dt="2022-12-11T09:17:13.429" v="169" actId="27636"/>
          <ac:spMkLst>
            <pc:docMk/>
            <pc:sldMk cId="0" sldId="422"/>
            <ac:spMk id="11" creationId="{00000000-0000-0000-0000-000000000000}"/>
          </ac:spMkLst>
        </pc:spChg>
        <pc:spChg chg="mod">
          <ac:chgData name="高歌" userId="d8a25b1d-6c3e-4cc3-9e77-5cd4abedca6a" providerId="ADAL" clId="{39B18FA7-9197-4539-A100-816322467CD9}" dt="2022-12-11T10:16:48.678" v="410" actId="14100"/>
          <ac:spMkLst>
            <pc:docMk/>
            <pc:sldMk cId="0" sldId="422"/>
            <ac:spMk id="12" creationId="{00000000-0000-0000-0000-000000000000}"/>
          </ac:spMkLst>
        </pc:spChg>
      </pc:sldChg>
      <pc:sldChg chg="add">
        <pc:chgData name="高歌" userId="d8a25b1d-6c3e-4cc3-9e77-5cd4abedca6a" providerId="ADAL" clId="{39B18FA7-9197-4539-A100-816322467CD9}" dt="2022-12-11T09:16:43.493" v="160"/>
        <pc:sldMkLst>
          <pc:docMk/>
          <pc:sldMk cId="0" sldId="423"/>
        </pc:sldMkLst>
      </pc:sldChg>
      <pc:sldChg chg="add">
        <pc:chgData name="高歌" userId="d8a25b1d-6c3e-4cc3-9e77-5cd4abedca6a" providerId="ADAL" clId="{39B18FA7-9197-4539-A100-816322467CD9}" dt="2022-12-11T09:16:43.493" v="160"/>
        <pc:sldMkLst>
          <pc:docMk/>
          <pc:sldMk cId="0" sldId="424"/>
        </pc:sldMkLst>
      </pc:sldChg>
      <pc:sldChg chg="modSp add mod">
        <pc:chgData name="高歌" userId="d8a25b1d-6c3e-4cc3-9e77-5cd4abedca6a" providerId="ADAL" clId="{39B18FA7-9197-4539-A100-816322467CD9}" dt="2022-12-11T10:10:59.046" v="404" actId="113"/>
        <pc:sldMkLst>
          <pc:docMk/>
          <pc:sldMk cId="3655100045" sldId="425"/>
        </pc:sldMkLst>
        <pc:spChg chg="mod">
          <ac:chgData name="高歌" userId="d8a25b1d-6c3e-4cc3-9e77-5cd4abedca6a" providerId="ADAL" clId="{39B18FA7-9197-4539-A100-816322467CD9}" dt="2022-12-11T10:10:59.046" v="404" actId="113"/>
          <ac:spMkLst>
            <pc:docMk/>
            <pc:sldMk cId="3655100045" sldId="425"/>
            <ac:spMk id="18" creationId="{00000000-0000-0000-0000-000000000000}"/>
          </ac:spMkLst>
        </pc:spChg>
      </pc:sldChg>
      <pc:sldChg chg="modSp add mod">
        <pc:chgData name="高歌" userId="d8a25b1d-6c3e-4cc3-9e77-5cd4abedca6a" providerId="ADAL" clId="{39B18FA7-9197-4539-A100-816322467CD9}" dt="2022-12-11T10:11:05.011" v="405" actId="113"/>
        <pc:sldMkLst>
          <pc:docMk/>
          <pc:sldMk cId="2792750514" sldId="426"/>
        </pc:sldMkLst>
        <pc:spChg chg="mod">
          <ac:chgData name="高歌" userId="d8a25b1d-6c3e-4cc3-9e77-5cd4abedca6a" providerId="ADAL" clId="{39B18FA7-9197-4539-A100-816322467CD9}" dt="2022-12-11T10:11:05.011" v="405" actId="113"/>
          <ac:spMkLst>
            <pc:docMk/>
            <pc:sldMk cId="2792750514" sldId="426"/>
            <ac:spMk id="18" creationId="{00000000-0000-0000-0000-000000000000}"/>
          </ac:spMkLst>
        </pc:spChg>
      </pc:sldChg>
      <pc:sldChg chg="add">
        <pc:chgData name="高歌" userId="d8a25b1d-6c3e-4cc3-9e77-5cd4abedca6a" providerId="ADAL" clId="{39B18FA7-9197-4539-A100-816322467CD9}" dt="2022-12-11T09:16:43.493" v="160"/>
        <pc:sldMkLst>
          <pc:docMk/>
          <pc:sldMk cId="2059780166" sldId="427"/>
        </pc:sldMkLst>
      </pc:sldChg>
      <pc:sldChg chg="add">
        <pc:chgData name="高歌" userId="d8a25b1d-6c3e-4cc3-9e77-5cd4abedca6a" providerId="ADAL" clId="{39B18FA7-9197-4539-A100-816322467CD9}" dt="2022-12-11T09:16:43.493" v="160"/>
        <pc:sldMkLst>
          <pc:docMk/>
          <pc:sldMk cId="0" sldId="428"/>
        </pc:sldMkLst>
      </pc:sldChg>
      <pc:sldChg chg="add">
        <pc:chgData name="高歌" userId="d8a25b1d-6c3e-4cc3-9e77-5cd4abedca6a" providerId="ADAL" clId="{39B18FA7-9197-4539-A100-816322467CD9}" dt="2022-12-11T09:16:43.493" v="160"/>
        <pc:sldMkLst>
          <pc:docMk/>
          <pc:sldMk cId="0" sldId="429"/>
        </pc:sldMkLst>
      </pc:sldChg>
      <pc:sldChg chg="add">
        <pc:chgData name="高歌" userId="d8a25b1d-6c3e-4cc3-9e77-5cd4abedca6a" providerId="ADAL" clId="{39B18FA7-9197-4539-A100-816322467CD9}" dt="2022-12-11T09:16:59.879" v="162"/>
        <pc:sldMkLst>
          <pc:docMk/>
          <pc:sldMk cId="3403486263" sldId="430"/>
        </pc:sldMkLst>
      </pc:sldChg>
      <pc:sldChg chg="add">
        <pc:chgData name="高歌" userId="d8a25b1d-6c3e-4cc3-9e77-5cd4abedca6a" providerId="ADAL" clId="{39B18FA7-9197-4539-A100-816322467CD9}" dt="2022-12-11T09:16:59.879" v="162"/>
        <pc:sldMkLst>
          <pc:docMk/>
          <pc:sldMk cId="722667181" sldId="431"/>
        </pc:sldMkLst>
      </pc:sldChg>
      <pc:sldChg chg="add">
        <pc:chgData name="高歌" userId="d8a25b1d-6c3e-4cc3-9e77-5cd4abedca6a" providerId="ADAL" clId="{39B18FA7-9197-4539-A100-816322467CD9}" dt="2022-12-11T09:16:59.879" v="162"/>
        <pc:sldMkLst>
          <pc:docMk/>
          <pc:sldMk cId="2240794830" sldId="432"/>
        </pc:sldMkLst>
      </pc:sldChg>
      <pc:sldChg chg="add">
        <pc:chgData name="高歌" userId="d8a25b1d-6c3e-4cc3-9e77-5cd4abedca6a" providerId="ADAL" clId="{39B18FA7-9197-4539-A100-816322467CD9}" dt="2022-12-11T09:16:59.879" v="162"/>
        <pc:sldMkLst>
          <pc:docMk/>
          <pc:sldMk cId="3931033050" sldId="433"/>
        </pc:sldMkLst>
      </pc:sldChg>
      <pc:sldChg chg="add">
        <pc:chgData name="高歌" userId="d8a25b1d-6c3e-4cc3-9e77-5cd4abedca6a" providerId="ADAL" clId="{39B18FA7-9197-4539-A100-816322467CD9}" dt="2022-12-11T09:16:59.879" v="162"/>
        <pc:sldMkLst>
          <pc:docMk/>
          <pc:sldMk cId="224411087" sldId="434"/>
        </pc:sldMkLst>
      </pc:sldChg>
      <pc:sldChg chg="add del setBg">
        <pc:chgData name="高歌" userId="d8a25b1d-6c3e-4cc3-9e77-5cd4abedca6a" providerId="ADAL" clId="{39B18FA7-9197-4539-A100-816322467CD9}" dt="2022-12-11T09:19:18.340" v="327" actId="47"/>
        <pc:sldMkLst>
          <pc:docMk/>
          <pc:sldMk cId="0" sldId="435"/>
        </pc:sldMkLst>
      </pc:sldChg>
      <pc:sldChg chg="add del">
        <pc:chgData name="高歌" userId="d8a25b1d-6c3e-4cc3-9e77-5cd4abedca6a" providerId="ADAL" clId="{39B18FA7-9197-4539-A100-816322467CD9}" dt="2022-12-11T09:19:29.441" v="328" actId="47"/>
        <pc:sldMkLst>
          <pc:docMk/>
          <pc:sldMk cId="0" sldId="436"/>
        </pc:sldMkLst>
      </pc:sldChg>
      <pc:sldChg chg="add del">
        <pc:chgData name="高歌" userId="d8a25b1d-6c3e-4cc3-9e77-5cd4abedca6a" providerId="ADAL" clId="{39B18FA7-9197-4539-A100-816322467CD9}" dt="2022-12-11T09:19:29.441" v="328" actId="47"/>
        <pc:sldMkLst>
          <pc:docMk/>
          <pc:sldMk cId="0" sldId="437"/>
        </pc:sldMkLst>
      </pc:sldChg>
      <pc:sldChg chg="add">
        <pc:chgData name="高歌" userId="d8a25b1d-6c3e-4cc3-9e77-5cd4abedca6a" providerId="ADAL" clId="{39B18FA7-9197-4539-A100-816322467CD9}" dt="2022-12-11T09:18:58.053" v="299"/>
        <pc:sldMkLst>
          <pc:docMk/>
          <pc:sldMk cId="0" sldId="438"/>
        </pc:sldMkLst>
      </pc:sldChg>
      <pc:sldChg chg="add del">
        <pc:chgData name="高歌" userId="d8a25b1d-6c3e-4cc3-9e77-5cd4abedca6a" providerId="ADAL" clId="{39B18FA7-9197-4539-A100-816322467CD9}" dt="2022-12-11T09:19:31.489" v="329" actId="47"/>
        <pc:sldMkLst>
          <pc:docMk/>
          <pc:sldMk cId="0" sldId="439"/>
        </pc:sldMkLst>
      </pc:sldChg>
      <pc:sldChg chg="addSp delSp modSp add mod">
        <pc:chgData name="高歌" userId="d8a25b1d-6c3e-4cc3-9e77-5cd4abedca6a" providerId="ADAL" clId="{39B18FA7-9197-4539-A100-816322467CD9}" dt="2022-12-11T10:26:33.052" v="722" actId="1076"/>
        <pc:sldMkLst>
          <pc:docMk/>
          <pc:sldMk cId="0" sldId="440"/>
        </pc:sldMkLst>
        <pc:spChg chg="add del mod">
          <ac:chgData name="高歌" userId="d8a25b1d-6c3e-4cc3-9e77-5cd4abedca6a" providerId="ADAL" clId="{39B18FA7-9197-4539-A100-816322467CD9}" dt="2022-12-11T10:24:42.707" v="588" actId="478"/>
          <ac:spMkLst>
            <pc:docMk/>
            <pc:sldMk cId="0" sldId="440"/>
            <ac:spMk id="2" creationId="{33484B13-68F4-D990-306C-23C7F0371DBB}"/>
          </ac:spMkLst>
        </pc:spChg>
        <pc:spChg chg="add mod">
          <ac:chgData name="高歌" userId="d8a25b1d-6c3e-4cc3-9e77-5cd4abedca6a" providerId="ADAL" clId="{39B18FA7-9197-4539-A100-816322467CD9}" dt="2022-12-11T10:24:50.750" v="590" actId="571"/>
          <ac:spMkLst>
            <pc:docMk/>
            <pc:sldMk cId="0" sldId="440"/>
            <ac:spMk id="3" creationId="{8C6168B4-9D4B-E343-61DF-05FE2D9918F1}"/>
          </ac:spMkLst>
        </pc:spChg>
        <pc:spChg chg="add mod">
          <ac:chgData name="高歌" userId="d8a25b1d-6c3e-4cc3-9e77-5cd4abedca6a" providerId="ADAL" clId="{39B18FA7-9197-4539-A100-816322467CD9}" dt="2022-12-11T10:24:50.750" v="590" actId="571"/>
          <ac:spMkLst>
            <pc:docMk/>
            <pc:sldMk cId="0" sldId="440"/>
            <ac:spMk id="4" creationId="{DB09D4EB-2847-8373-4B75-4AF379D66268}"/>
          </ac:spMkLst>
        </pc:spChg>
        <pc:spChg chg="mod">
          <ac:chgData name="高歌" userId="d8a25b1d-6c3e-4cc3-9e77-5cd4abedca6a" providerId="ADAL" clId="{39B18FA7-9197-4539-A100-816322467CD9}" dt="2022-12-11T10:25:00.667" v="595" actId="571"/>
          <ac:spMkLst>
            <pc:docMk/>
            <pc:sldMk cId="0" sldId="440"/>
            <ac:spMk id="5" creationId="{00000000-0000-0000-0000-000000000000}"/>
          </ac:spMkLst>
        </pc:spChg>
        <pc:spChg chg="mod">
          <ac:chgData name="高歌" userId="d8a25b1d-6c3e-4cc3-9e77-5cd4abedca6a" providerId="ADAL" clId="{39B18FA7-9197-4539-A100-816322467CD9}" dt="2022-12-11T10:24:50.750" v="590" actId="571"/>
          <ac:spMkLst>
            <pc:docMk/>
            <pc:sldMk cId="0" sldId="440"/>
            <ac:spMk id="6" creationId="{00000000-0000-0000-0000-000000000000}"/>
          </ac:spMkLst>
        </pc:spChg>
        <pc:spChg chg="mod">
          <ac:chgData name="高歌" userId="d8a25b1d-6c3e-4cc3-9e77-5cd4abedca6a" providerId="ADAL" clId="{39B18FA7-9197-4539-A100-816322467CD9}" dt="2022-12-11T10:25:00.667" v="595" actId="571"/>
          <ac:spMkLst>
            <pc:docMk/>
            <pc:sldMk cId="0" sldId="440"/>
            <ac:spMk id="7" creationId="{00000000-0000-0000-0000-000000000000}"/>
          </ac:spMkLst>
        </pc:spChg>
        <pc:spChg chg="mod">
          <ac:chgData name="高歌" userId="d8a25b1d-6c3e-4cc3-9e77-5cd4abedca6a" providerId="ADAL" clId="{39B18FA7-9197-4539-A100-816322467CD9}" dt="2022-12-11T10:25:00.667" v="595" actId="571"/>
          <ac:spMkLst>
            <pc:docMk/>
            <pc:sldMk cId="0" sldId="440"/>
            <ac:spMk id="8" creationId="{00000000-0000-0000-0000-000000000000}"/>
          </ac:spMkLst>
        </pc:spChg>
        <pc:spChg chg="mod">
          <ac:chgData name="高歌" userId="d8a25b1d-6c3e-4cc3-9e77-5cd4abedca6a" providerId="ADAL" clId="{39B18FA7-9197-4539-A100-816322467CD9}" dt="2022-12-11T10:24:50.750" v="590" actId="571"/>
          <ac:spMkLst>
            <pc:docMk/>
            <pc:sldMk cId="0" sldId="440"/>
            <ac:spMk id="9" creationId="{00000000-0000-0000-0000-000000000000}"/>
          </ac:spMkLst>
        </pc:spChg>
        <pc:spChg chg="mod">
          <ac:chgData name="高歌" userId="d8a25b1d-6c3e-4cc3-9e77-5cd4abedca6a" providerId="ADAL" clId="{39B18FA7-9197-4539-A100-816322467CD9}" dt="2022-12-11T10:24:50.750" v="590" actId="571"/>
          <ac:spMkLst>
            <pc:docMk/>
            <pc:sldMk cId="0" sldId="440"/>
            <ac:spMk id="10" creationId="{00000000-0000-0000-0000-000000000000}"/>
          </ac:spMkLst>
        </pc:spChg>
        <pc:spChg chg="add del mod">
          <ac:chgData name="高歌" userId="d8a25b1d-6c3e-4cc3-9e77-5cd4abedca6a" providerId="ADAL" clId="{39B18FA7-9197-4539-A100-816322467CD9}" dt="2022-12-11T10:24:54.303" v="592"/>
          <ac:spMkLst>
            <pc:docMk/>
            <pc:sldMk cId="0" sldId="440"/>
            <ac:spMk id="11" creationId="{E9B7A14B-430D-6575-CFC1-FEB0FD2C5895}"/>
          </ac:spMkLst>
        </pc:spChg>
        <pc:spChg chg="add del mod">
          <ac:chgData name="高歌" userId="d8a25b1d-6c3e-4cc3-9e77-5cd4abedca6a" providerId="ADAL" clId="{39B18FA7-9197-4539-A100-816322467CD9}" dt="2022-12-11T10:24:57.629" v="594"/>
          <ac:spMkLst>
            <pc:docMk/>
            <pc:sldMk cId="0" sldId="440"/>
            <ac:spMk id="12" creationId="{CC516429-039C-7D44-A6E0-D6AB97BA6521}"/>
          </ac:spMkLst>
        </pc:spChg>
        <pc:spChg chg="add mod">
          <ac:chgData name="高歌" userId="d8a25b1d-6c3e-4cc3-9e77-5cd4abedca6a" providerId="ADAL" clId="{39B18FA7-9197-4539-A100-816322467CD9}" dt="2022-12-11T10:26:33.052" v="722" actId="1076"/>
          <ac:spMkLst>
            <pc:docMk/>
            <pc:sldMk cId="0" sldId="440"/>
            <ac:spMk id="13" creationId="{CE29F294-0A4E-29C4-3A72-062CFD454A25}"/>
          </ac:spMkLst>
        </pc:spChg>
        <pc:spChg chg="mod">
          <ac:chgData name="高歌" userId="d8a25b1d-6c3e-4cc3-9e77-5cd4abedca6a" providerId="ADAL" clId="{39B18FA7-9197-4539-A100-816322467CD9}" dt="2022-12-11T10:24:50.750" v="590" actId="571"/>
          <ac:spMkLst>
            <pc:docMk/>
            <pc:sldMk cId="0" sldId="440"/>
            <ac:spMk id="15" creationId="{00000000-0000-0000-0000-000000000000}"/>
          </ac:spMkLst>
        </pc:spChg>
        <pc:spChg chg="mod">
          <ac:chgData name="高歌" userId="d8a25b1d-6c3e-4cc3-9e77-5cd4abedca6a" providerId="ADAL" clId="{39B18FA7-9197-4539-A100-816322467CD9}" dt="2022-12-11T10:25:00.667" v="595" actId="571"/>
          <ac:spMkLst>
            <pc:docMk/>
            <pc:sldMk cId="0" sldId="440"/>
            <ac:spMk id="16" creationId="{00000000-0000-0000-0000-000000000000}"/>
          </ac:spMkLst>
        </pc:spChg>
        <pc:grpChg chg="mod">
          <ac:chgData name="高歌" userId="d8a25b1d-6c3e-4cc3-9e77-5cd4abedca6a" providerId="ADAL" clId="{39B18FA7-9197-4539-A100-816322467CD9}" dt="2022-12-11T10:24:50.750" v="590" actId="571"/>
          <ac:grpSpMkLst>
            <pc:docMk/>
            <pc:sldMk cId="0" sldId="440"/>
            <ac:grpSpMk id="19" creationId="{00000000-0000-0000-0000-000000000000}"/>
          </ac:grpSpMkLst>
        </pc:grpChg>
        <pc:grpChg chg="mod">
          <ac:chgData name="高歌" userId="d8a25b1d-6c3e-4cc3-9e77-5cd4abedca6a" providerId="ADAL" clId="{39B18FA7-9197-4539-A100-816322467CD9}" dt="2022-12-11T10:25:00.667" v="595" actId="571"/>
          <ac:grpSpMkLst>
            <pc:docMk/>
            <pc:sldMk cId="0" sldId="440"/>
            <ac:grpSpMk id="22" creationId="{00000000-0000-0000-0000-000000000000}"/>
          </ac:grpSpMkLst>
        </pc:grpChg>
      </pc:sldChg>
      <pc:sldChg chg="add">
        <pc:chgData name="高歌" userId="d8a25b1d-6c3e-4cc3-9e77-5cd4abedca6a" providerId="ADAL" clId="{39B18FA7-9197-4539-A100-816322467CD9}" dt="2022-12-11T09:18:58.053" v="299"/>
        <pc:sldMkLst>
          <pc:docMk/>
          <pc:sldMk cId="2691057286" sldId="441"/>
        </pc:sldMkLst>
      </pc:sldChg>
      <pc:sldChg chg="add">
        <pc:chgData name="高歌" userId="d8a25b1d-6c3e-4cc3-9e77-5cd4abedca6a" providerId="ADAL" clId="{39B18FA7-9197-4539-A100-816322467CD9}" dt="2022-12-11T09:18:58.053" v="299"/>
        <pc:sldMkLst>
          <pc:docMk/>
          <pc:sldMk cId="1798510976" sldId="442"/>
        </pc:sldMkLst>
      </pc:sldChg>
      <pc:sldChg chg="add">
        <pc:chgData name="高歌" userId="d8a25b1d-6c3e-4cc3-9e77-5cd4abedca6a" providerId="ADAL" clId="{39B18FA7-9197-4539-A100-816322467CD9}" dt="2022-12-11T09:18:58.053" v="299"/>
        <pc:sldMkLst>
          <pc:docMk/>
          <pc:sldMk cId="0" sldId="443"/>
        </pc:sldMkLst>
      </pc:sldChg>
      <pc:sldChg chg="add">
        <pc:chgData name="高歌" userId="d8a25b1d-6c3e-4cc3-9e77-5cd4abedca6a" providerId="ADAL" clId="{39B18FA7-9197-4539-A100-816322467CD9}" dt="2022-12-11T09:18:58.053" v="299"/>
        <pc:sldMkLst>
          <pc:docMk/>
          <pc:sldMk cId="0" sldId="444"/>
        </pc:sldMkLst>
      </pc:sldChg>
      <pc:sldChg chg="add">
        <pc:chgData name="高歌" userId="d8a25b1d-6c3e-4cc3-9e77-5cd4abedca6a" providerId="ADAL" clId="{39B18FA7-9197-4539-A100-816322467CD9}" dt="2022-12-11T09:18:58.053" v="299"/>
        <pc:sldMkLst>
          <pc:docMk/>
          <pc:sldMk cId="0" sldId="445"/>
        </pc:sldMkLst>
      </pc:sldChg>
      <pc:sldChg chg="modSp add mod">
        <pc:chgData name="高歌" userId="d8a25b1d-6c3e-4cc3-9e77-5cd4abedca6a" providerId="ADAL" clId="{39B18FA7-9197-4539-A100-816322467CD9}" dt="2022-12-11T09:19:12.356" v="326" actId="1076"/>
        <pc:sldMkLst>
          <pc:docMk/>
          <pc:sldMk cId="3751807515" sldId="446"/>
        </pc:sldMkLst>
        <pc:spChg chg="mod">
          <ac:chgData name="高歌" userId="d8a25b1d-6c3e-4cc3-9e77-5cd4abedca6a" providerId="ADAL" clId="{39B18FA7-9197-4539-A100-816322467CD9}" dt="2022-12-11T09:19:12.356" v="326" actId="1076"/>
          <ac:spMkLst>
            <pc:docMk/>
            <pc:sldMk cId="3751807515" sldId="446"/>
            <ac:spMk id="15" creationId="{00000000-0000-0000-0000-000000000000}"/>
          </ac:spMkLst>
        </pc:spChg>
        <pc:spChg chg="mod">
          <ac:chgData name="高歌" userId="d8a25b1d-6c3e-4cc3-9e77-5cd4abedca6a" providerId="ADAL" clId="{39B18FA7-9197-4539-A100-816322467CD9}" dt="2022-12-11T09:19:05.024" v="302" actId="20577"/>
          <ac:spMkLst>
            <pc:docMk/>
            <pc:sldMk cId="3751807515" sldId="446"/>
            <ac:spMk id="16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辅导科目</c:v>
                </c:pt>
              </c:strCache>
            </c:strRef>
          </c:tx>
          <c:dPt>
            <c:idx val="0"/>
            <c:bubble3D val="0"/>
            <c:spPr>
              <a:solidFill>
                <a:srgbClr val="1D66A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2F-4023-AD09-0FB2D8A59ED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CE-4DDD-8D14-6191595BC6F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7CE-4DDD-8D14-6191595BC6FB}"/>
              </c:ext>
            </c:extLst>
          </c:dPt>
          <c:cat>
            <c:strRef>
              <c:f>Sheet1!$A$2:$A$4</c:f>
              <c:strCache>
                <c:ptCount val="3"/>
                <c:pt idx="0">
                  <c:v>全科</c:v>
                </c:pt>
                <c:pt idx="1">
                  <c:v>文科为主</c:v>
                </c:pt>
                <c:pt idx="2">
                  <c:v>理科为主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0.55000000000000004</c:v>
                </c:pt>
                <c:pt idx="1">
                  <c:v>7.0000000000000007E-2</c:v>
                </c:pt>
                <c:pt idx="2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2F-4023-AD09-0FB2D8A59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147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792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238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628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885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930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35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61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098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097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12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6"/>
          <p:cNvSpPr>
            <a:spLocks noChangeArrowheads="1"/>
          </p:cNvSpPr>
          <p:nvPr/>
        </p:nvSpPr>
        <p:spPr bwMode="auto">
          <a:xfrm rot="16200000">
            <a:off x="1981525" y="-1999357"/>
            <a:ext cx="5175250" cy="9132888"/>
          </a:xfrm>
          <a:prstGeom prst="rect">
            <a:avLst/>
          </a:pr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5"/>
          <p:cNvSpPr/>
          <p:nvPr/>
        </p:nvSpPr>
        <p:spPr bwMode="auto">
          <a:xfrm>
            <a:off x="3366617" y="4820790"/>
            <a:ext cx="2393950" cy="346075"/>
          </a:xfrm>
          <a:custGeom>
            <a:avLst/>
            <a:gdLst>
              <a:gd name="T0" fmla="*/ 0 w 1508"/>
              <a:gd name="T1" fmla="*/ 218 h 218"/>
              <a:gd name="T2" fmla="*/ 1082 w 1508"/>
              <a:gd name="T3" fmla="*/ 218 h 218"/>
              <a:gd name="T4" fmla="*/ 1508 w 1508"/>
              <a:gd name="T5" fmla="*/ 0 h 218"/>
              <a:gd name="T6" fmla="*/ 459 w 1508"/>
              <a:gd name="T7" fmla="*/ 0 h 218"/>
              <a:gd name="T8" fmla="*/ 0 w 1508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8" h="218">
                <a:moveTo>
                  <a:pt x="0" y="218"/>
                </a:moveTo>
                <a:lnTo>
                  <a:pt x="1082" y="218"/>
                </a:lnTo>
                <a:lnTo>
                  <a:pt x="1508" y="0"/>
                </a:lnTo>
                <a:lnTo>
                  <a:pt x="459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1907704" y="4820790"/>
            <a:ext cx="1579563" cy="346075"/>
          </a:xfrm>
          <a:custGeom>
            <a:avLst/>
            <a:gdLst>
              <a:gd name="T0" fmla="*/ 0 w 995"/>
              <a:gd name="T1" fmla="*/ 218 h 218"/>
              <a:gd name="T2" fmla="*/ 541 w 995"/>
              <a:gd name="T3" fmla="*/ 218 h 218"/>
              <a:gd name="T4" fmla="*/ 995 w 995"/>
              <a:gd name="T5" fmla="*/ 0 h 218"/>
              <a:gd name="T6" fmla="*/ 487 w 995"/>
              <a:gd name="T7" fmla="*/ 0 h 218"/>
              <a:gd name="T8" fmla="*/ 0 w 995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5" h="218">
                <a:moveTo>
                  <a:pt x="0" y="218"/>
                </a:moveTo>
                <a:lnTo>
                  <a:pt x="541" y="218"/>
                </a:lnTo>
                <a:lnTo>
                  <a:pt x="995" y="0"/>
                </a:lnTo>
                <a:lnTo>
                  <a:pt x="487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7"/>
          <p:cNvSpPr/>
          <p:nvPr/>
        </p:nvSpPr>
        <p:spPr bwMode="auto">
          <a:xfrm>
            <a:off x="8268817" y="2404615"/>
            <a:ext cx="866775" cy="1090613"/>
          </a:xfrm>
          <a:custGeom>
            <a:avLst/>
            <a:gdLst>
              <a:gd name="T0" fmla="*/ 546 w 546"/>
              <a:gd name="T1" fmla="*/ 0 h 687"/>
              <a:gd name="T2" fmla="*/ 546 w 546"/>
              <a:gd name="T3" fmla="*/ 433 h 687"/>
              <a:gd name="T4" fmla="*/ 0 w 546"/>
              <a:gd name="T5" fmla="*/ 687 h 687"/>
              <a:gd name="T6" fmla="*/ 0 w 546"/>
              <a:gd name="T7" fmla="*/ 279 h 687"/>
              <a:gd name="T8" fmla="*/ 546 w 546"/>
              <a:gd name="T9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687">
                <a:moveTo>
                  <a:pt x="546" y="0"/>
                </a:moveTo>
                <a:lnTo>
                  <a:pt x="546" y="433"/>
                </a:lnTo>
                <a:lnTo>
                  <a:pt x="0" y="687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8"/>
          <p:cNvSpPr/>
          <p:nvPr/>
        </p:nvSpPr>
        <p:spPr bwMode="auto">
          <a:xfrm>
            <a:off x="8702205" y="1709915"/>
            <a:ext cx="433388" cy="647700"/>
          </a:xfrm>
          <a:custGeom>
            <a:avLst/>
            <a:gdLst>
              <a:gd name="T0" fmla="*/ 273 w 273"/>
              <a:gd name="T1" fmla="*/ 268 h 408"/>
              <a:gd name="T2" fmla="*/ 273 w 273"/>
              <a:gd name="T3" fmla="*/ 0 h 408"/>
              <a:gd name="T4" fmla="*/ 0 w 273"/>
              <a:gd name="T5" fmla="*/ 140 h 408"/>
              <a:gd name="T6" fmla="*/ 0 w 273"/>
              <a:gd name="T7" fmla="*/ 408 h 408"/>
              <a:gd name="T8" fmla="*/ 273 w 273"/>
              <a:gd name="T9" fmla="*/ 268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" h="408">
                <a:moveTo>
                  <a:pt x="273" y="268"/>
                </a:moveTo>
                <a:lnTo>
                  <a:pt x="273" y="0"/>
                </a:lnTo>
                <a:lnTo>
                  <a:pt x="0" y="140"/>
                </a:lnTo>
                <a:lnTo>
                  <a:pt x="0" y="408"/>
                </a:lnTo>
                <a:lnTo>
                  <a:pt x="273" y="26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9"/>
          <p:cNvSpPr/>
          <p:nvPr/>
        </p:nvSpPr>
        <p:spPr bwMode="auto">
          <a:xfrm>
            <a:off x="4892205" y="2993578"/>
            <a:ext cx="4243388" cy="2173288"/>
          </a:xfrm>
          <a:custGeom>
            <a:avLst/>
            <a:gdLst>
              <a:gd name="T0" fmla="*/ 0 w 2673"/>
              <a:gd name="T1" fmla="*/ 1369 h 1369"/>
              <a:gd name="T2" fmla="*/ 2673 w 2673"/>
              <a:gd name="T3" fmla="*/ 0 h 1369"/>
              <a:gd name="T4" fmla="*/ 2673 w 2673"/>
              <a:gd name="T5" fmla="*/ 1369 h 1369"/>
              <a:gd name="T6" fmla="*/ 0 w 2673"/>
              <a:gd name="T7" fmla="*/ 1369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3" h="1369">
                <a:moveTo>
                  <a:pt x="0" y="1369"/>
                </a:moveTo>
                <a:lnTo>
                  <a:pt x="2673" y="0"/>
                </a:lnTo>
                <a:lnTo>
                  <a:pt x="2673" y="1369"/>
                </a:lnTo>
                <a:lnTo>
                  <a:pt x="0" y="1369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0"/>
          <p:cNvSpPr/>
          <p:nvPr/>
        </p:nvSpPr>
        <p:spPr bwMode="auto">
          <a:xfrm>
            <a:off x="5933605" y="3526978"/>
            <a:ext cx="3201988" cy="1639888"/>
          </a:xfrm>
          <a:custGeom>
            <a:avLst/>
            <a:gdLst>
              <a:gd name="T0" fmla="*/ 0 w 2017"/>
              <a:gd name="T1" fmla="*/ 1033 h 1033"/>
              <a:gd name="T2" fmla="*/ 2017 w 2017"/>
              <a:gd name="T3" fmla="*/ 0 h 1033"/>
              <a:gd name="T4" fmla="*/ 2017 w 2017"/>
              <a:gd name="T5" fmla="*/ 1033 h 1033"/>
              <a:gd name="T6" fmla="*/ 0 w 2017"/>
              <a:gd name="T7" fmla="*/ 10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1033">
                <a:moveTo>
                  <a:pt x="0" y="1033"/>
                </a:moveTo>
                <a:lnTo>
                  <a:pt x="2017" y="0"/>
                </a:lnTo>
                <a:lnTo>
                  <a:pt x="2017" y="1033"/>
                </a:lnTo>
                <a:lnTo>
                  <a:pt x="0" y="1033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8268817" y="3526978"/>
            <a:ext cx="866775" cy="1639888"/>
          </a:xfrm>
          <a:custGeom>
            <a:avLst/>
            <a:gdLst>
              <a:gd name="T0" fmla="*/ 546 w 546"/>
              <a:gd name="T1" fmla="*/ 0 h 1033"/>
              <a:gd name="T2" fmla="*/ 546 w 546"/>
              <a:gd name="T3" fmla="*/ 1033 h 1033"/>
              <a:gd name="T4" fmla="*/ 0 w 546"/>
              <a:gd name="T5" fmla="*/ 790 h 1033"/>
              <a:gd name="T6" fmla="*/ 0 w 546"/>
              <a:gd name="T7" fmla="*/ 279 h 1033"/>
              <a:gd name="T8" fmla="*/ 546 w 546"/>
              <a:gd name="T9" fmla="*/ 0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1033">
                <a:moveTo>
                  <a:pt x="546" y="0"/>
                </a:moveTo>
                <a:lnTo>
                  <a:pt x="546" y="1033"/>
                </a:lnTo>
                <a:lnTo>
                  <a:pt x="0" y="790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2"/>
          <p:cNvSpPr/>
          <p:nvPr/>
        </p:nvSpPr>
        <p:spPr bwMode="auto">
          <a:xfrm>
            <a:off x="7513167" y="4781103"/>
            <a:ext cx="1622425" cy="385763"/>
          </a:xfrm>
          <a:custGeom>
            <a:avLst/>
            <a:gdLst>
              <a:gd name="T0" fmla="*/ 476 w 1022"/>
              <a:gd name="T1" fmla="*/ 0 h 243"/>
              <a:gd name="T2" fmla="*/ 0 w 1022"/>
              <a:gd name="T3" fmla="*/ 243 h 243"/>
              <a:gd name="T4" fmla="*/ 1022 w 1022"/>
              <a:gd name="T5" fmla="*/ 243 h 243"/>
              <a:gd name="T6" fmla="*/ 476 w 1022"/>
              <a:gd name="T7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2" h="243">
                <a:moveTo>
                  <a:pt x="476" y="0"/>
                </a:moveTo>
                <a:lnTo>
                  <a:pt x="0" y="243"/>
                </a:lnTo>
                <a:lnTo>
                  <a:pt x="1022" y="243"/>
                </a:lnTo>
                <a:lnTo>
                  <a:pt x="476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3"/>
          <p:cNvSpPr/>
          <p:nvPr/>
        </p:nvSpPr>
        <p:spPr bwMode="auto">
          <a:xfrm>
            <a:off x="2636367" y="4657278"/>
            <a:ext cx="1927225" cy="509588"/>
          </a:xfrm>
          <a:custGeom>
            <a:avLst/>
            <a:gdLst>
              <a:gd name="T0" fmla="*/ 0 w 1214"/>
              <a:gd name="T1" fmla="*/ 321 h 321"/>
              <a:gd name="T2" fmla="*/ 542 w 1214"/>
              <a:gd name="T3" fmla="*/ 321 h 321"/>
              <a:gd name="T4" fmla="*/ 1214 w 1214"/>
              <a:gd name="T5" fmla="*/ 0 h 321"/>
              <a:gd name="T6" fmla="*/ 700 w 1214"/>
              <a:gd name="T7" fmla="*/ 0 h 321"/>
              <a:gd name="T8" fmla="*/ 0 w 1214"/>
              <a:gd name="T9" fmla="*/ 321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4" h="321">
                <a:moveTo>
                  <a:pt x="0" y="321"/>
                </a:moveTo>
                <a:lnTo>
                  <a:pt x="542" y="321"/>
                </a:lnTo>
                <a:lnTo>
                  <a:pt x="1214" y="0"/>
                </a:lnTo>
                <a:lnTo>
                  <a:pt x="70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4"/>
          <p:cNvSpPr/>
          <p:nvPr/>
        </p:nvSpPr>
        <p:spPr bwMode="auto">
          <a:xfrm>
            <a:off x="2508250" y="-4763"/>
            <a:ext cx="1779588" cy="257175"/>
          </a:xfrm>
          <a:custGeom>
            <a:avLst/>
            <a:gdLst>
              <a:gd name="T0" fmla="*/ 1121 w 1121"/>
              <a:gd name="T1" fmla="*/ 0 h 162"/>
              <a:gd name="T2" fmla="*/ 317 w 1121"/>
              <a:gd name="T3" fmla="*/ 0 h 162"/>
              <a:gd name="T4" fmla="*/ 0 w 1121"/>
              <a:gd name="T5" fmla="*/ 162 h 162"/>
              <a:gd name="T6" fmla="*/ 782 w 1121"/>
              <a:gd name="T7" fmla="*/ 162 h 162"/>
              <a:gd name="T8" fmla="*/ 1121 w 1121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1" h="162">
                <a:moveTo>
                  <a:pt x="1121" y="0"/>
                </a:moveTo>
                <a:lnTo>
                  <a:pt x="317" y="0"/>
                </a:lnTo>
                <a:lnTo>
                  <a:pt x="0" y="162"/>
                </a:lnTo>
                <a:lnTo>
                  <a:pt x="782" y="162"/>
                </a:lnTo>
                <a:lnTo>
                  <a:pt x="1121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5"/>
          <p:cNvSpPr/>
          <p:nvPr/>
        </p:nvSpPr>
        <p:spPr bwMode="auto">
          <a:xfrm>
            <a:off x="4192588" y="-4763"/>
            <a:ext cx="1169988" cy="257175"/>
          </a:xfrm>
          <a:custGeom>
            <a:avLst/>
            <a:gdLst>
              <a:gd name="T0" fmla="*/ 737 w 737"/>
              <a:gd name="T1" fmla="*/ 0 h 162"/>
              <a:gd name="T2" fmla="*/ 339 w 737"/>
              <a:gd name="T3" fmla="*/ 0 h 162"/>
              <a:gd name="T4" fmla="*/ 0 w 737"/>
              <a:gd name="T5" fmla="*/ 162 h 162"/>
              <a:gd name="T6" fmla="*/ 382 w 737"/>
              <a:gd name="T7" fmla="*/ 162 h 162"/>
              <a:gd name="T8" fmla="*/ 737 w 737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7" h="162">
                <a:moveTo>
                  <a:pt x="737" y="0"/>
                </a:moveTo>
                <a:lnTo>
                  <a:pt x="339" y="0"/>
                </a:lnTo>
                <a:lnTo>
                  <a:pt x="0" y="162"/>
                </a:lnTo>
                <a:lnTo>
                  <a:pt x="382" y="162"/>
                </a:lnTo>
                <a:lnTo>
                  <a:pt x="737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6"/>
          <p:cNvSpPr/>
          <p:nvPr/>
        </p:nvSpPr>
        <p:spPr bwMode="auto">
          <a:xfrm>
            <a:off x="-7938" y="1241425"/>
            <a:ext cx="650875" cy="806450"/>
          </a:xfrm>
          <a:custGeom>
            <a:avLst/>
            <a:gdLst>
              <a:gd name="T0" fmla="*/ 0 w 410"/>
              <a:gd name="T1" fmla="*/ 508 h 508"/>
              <a:gd name="T2" fmla="*/ 0 w 410"/>
              <a:gd name="T3" fmla="*/ 187 h 508"/>
              <a:gd name="T4" fmla="*/ 410 w 410"/>
              <a:gd name="T5" fmla="*/ 0 h 508"/>
              <a:gd name="T6" fmla="*/ 410 w 410"/>
              <a:gd name="T7" fmla="*/ 302 h 508"/>
              <a:gd name="T8" fmla="*/ 0 w 410"/>
              <a:gd name="T9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508">
                <a:moveTo>
                  <a:pt x="0" y="508"/>
                </a:moveTo>
                <a:lnTo>
                  <a:pt x="0" y="187"/>
                </a:lnTo>
                <a:lnTo>
                  <a:pt x="410" y="0"/>
                </a:lnTo>
                <a:lnTo>
                  <a:pt x="410" y="302"/>
                </a:lnTo>
                <a:lnTo>
                  <a:pt x="0" y="50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7"/>
          <p:cNvSpPr/>
          <p:nvPr/>
        </p:nvSpPr>
        <p:spPr bwMode="auto">
          <a:xfrm>
            <a:off x="-7938" y="2169150"/>
            <a:ext cx="322263" cy="482600"/>
          </a:xfrm>
          <a:custGeom>
            <a:avLst/>
            <a:gdLst>
              <a:gd name="T0" fmla="*/ 0 w 203"/>
              <a:gd name="T1" fmla="*/ 106 h 304"/>
              <a:gd name="T2" fmla="*/ 0 w 203"/>
              <a:gd name="T3" fmla="*/ 304 h 304"/>
              <a:gd name="T4" fmla="*/ 203 w 203"/>
              <a:gd name="T5" fmla="*/ 201 h 304"/>
              <a:gd name="T6" fmla="*/ 203 w 203"/>
              <a:gd name="T7" fmla="*/ 0 h 304"/>
              <a:gd name="T8" fmla="*/ 0 w 203"/>
              <a:gd name="T9" fmla="*/ 106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304">
                <a:moveTo>
                  <a:pt x="0" y="106"/>
                </a:moveTo>
                <a:lnTo>
                  <a:pt x="0" y="304"/>
                </a:lnTo>
                <a:lnTo>
                  <a:pt x="203" y="201"/>
                </a:lnTo>
                <a:lnTo>
                  <a:pt x="203" y="0"/>
                </a:lnTo>
                <a:lnTo>
                  <a:pt x="0" y="106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18"/>
          <p:cNvSpPr/>
          <p:nvPr/>
        </p:nvSpPr>
        <p:spPr bwMode="auto">
          <a:xfrm>
            <a:off x="-7938" y="-4763"/>
            <a:ext cx="3159125" cy="1614488"/>
          </a:xfrm>
          <a:custGeom>
            <a:avLst/>
            <a:gdLst>
              <a:gd name="T0" fmla="*/ 1990 w 1990"/>
              <a:gd name="T1" fmla="*/ 0 h 1017"/>
              <a:gd name="T2" fmla="*/ 0 w 1990"/>
              <a:gd name="T3" fmla="*/ 1017 h 1017"/>
              <a:gd name="T4" fmla="*/ 0 w 1990"/>
              <a:gd name="T5" fmla="*/ 3 h 1017"/>
              <a:gd name="T6" fmla="*/ 1990 w 1990"/>
              <a:gd name="T7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90" h="1017">
                <a:moveTo>
                  <a:pt x="1990" y="0"/>
                </a:moveTo>
                <a:lnTo>
                  <a:pt x="0" y="1017"/>
                </a:lnTo>
                <a:lnTo>
                  <a:pt x="0" y="3"/>
                </a:lnTo>
                <a:lnTo>
                  <a:pt x="1990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19"/>
          <p:cNvSpPr/>
          <p:nvPr/>
        </p:nvSpPr>
        <p:spPr bwMode="auto">
          <a:xfrm>
            <a:off x="-7938" y="-4763"/>
            <a:ext cx="2386013" cy="1219200"/>
          </a:xfrm>
          <a:custGeom>
            <a:avLst/>
            <a:gdLst>
              <a:gd name="T0" fmla="*/ 1503 w 1503"/>
              <a:gd name="T1" fmla="*/ 0 h 768"/>
              <a:gd name="T2" fmla="*/ 0 w 1503"/>
              <a:gd name="T3" fmla="*/ 768 h 768"/>
              <a:gd name="T4" fmla="*/ 0 w 1503"/>
              <a:gd name="T5" fmla="*/ 0 h 768"/>
              <a:gd name="T6" fmla="*/ 1503 w 1503"/>
              <a:gd name="T7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3" h="768">
                <a:moveTo>
                  <a:pt x="1503" y="0"/>
                </a:moveTo>
                <a:lnTo>
                  <a:pt x="0" y="768"/>
                </a:lnTo>
                <a:lnTo>
                  <a:pt x="0" y="0"/>
                </a:lnTo>
                <a:lnTo>
                  <a:pt x="1503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0"/>
          <p:cNvSpPr/>
          <p:nvPr/>
        </p:nvSpPr>
        <p:spPr bwMode="auto">
          <a:xfrm>
            <a:off x="-7938" y="-4763"/>
            <a:ext cx="650875" cy="1219200"/>
          </a:xfrm>
          <a:custGeom>
            <a:avLst/>
            <a:gdLst>
              <a:gd name="T0" fmla="*/ 0 w 410"/>
              <a:gd name="T1" fmla="*/ 768 h 768"/>
              <a:gd name="T2" fmla="*/ 0 w 410"/>
              <a:gd name="T3" fmla="*/ 0 h 768"/>
              <a:gd name="T4" fmla="*/ 410 w 410"/>
              <a:gd name="T5" fmla="*/ 182 h 768"/>
              <a:gd name="T6" fmla="*/ 410 w 410"/>
              <a:gd name="T7" fmla="*/ 562 h 768"/>
              <a:gd name="T8" fmla="*/ 0 w 410"/>
              <a:gd name="T9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768">
                <a:moveTo>
                  <a:pt x="0" y="768"/>
                </a:moveTo>
                <a:lnTo>
                  <a:pt x="0" y="0"/>
                </a:lnTo>
                <a:lnTo>
                  <a:pt x="410" y="182"/>
                </a:lnTo>
                <a:lnTo>
                  <a:pt x="410" y="562"/>
                </a:lnTo>
                <a:lnTo>
                  <a:pt x="0" y="768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1"/>
          <p:cNvSpPr/>
          <p:nvPr/>
        </p:nvSpPr>
        <p:spPr bwMode="auto">
          <a:xfrm>
            <a:off x="-7938" y="-4763"/>
            <a:ext cx="1206500" cy="288925"/>
          </a:xfrm>
          <a:custGeom>
            <a:avLst/>
            <a:gdLst>
              <a:gd name="T0" fmla="*/ 410 w 760"/>
              <a:gd name="T1" fmla="*/ 182 h 182"/>
              <a:gd name="T2" fmla="*/ 760 w 760"/>
              <a:gd name="T3" fmla="*/ 0 h 182"/>
              <a:gd name="T4" fmla="*/ 0 w 760"/>
              <a:gd name="T5" fmla="*/ 0 h 182"/>
              <a:gd name="T6" fmla="*/ 410 w 760"/>
              <a:gd name="T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0" h="182">
                <a:moveTo>
                  <a:pt x="410" y="182"/>
                </a:moveTo>
                <a:lnTo>
                  <a:pt x="760" y="0"/>
                </a:lnTo>
                <a:lnTo>
                  <a:pt x="0" y="0"/>
                </a:lnTo>
                <a:lnTo>
                  <a:pt x="410" y="182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22"/>
          <p:cNvSpPr/>
          <p:nvPr/>
        </p:nvSpPr>
        <p:spPr bwMode="auto">
          <a:xfrm>
            <a:off x="3394075" y="-4763"/>
            <a:ext cx="1431925" cy="381000"/>
          </a:xfrm>
          <a:custGeom>
            <a:avLst/>
            <a:gdLst>
              <a:gd name="T0" fmla="*/ 902 w 902"/>
              <a:gd name="T1" fmla="*/ 0 h 240"/>
              <a:gd name="T2" fmla="*/ 503 w 902"/>
              <a:gd name="T3" fmla="*/ 0 h 240"/>
              <a:gd name="T4" fmla="*/ 0 w 902"/>
              <a:gd name="T5" fmla="*/ 240 h 240"/>
              <a:gd name="T6" fmla="*/ 382 w 902"/>
              <a:gd name="T7" fmla="*/ 240 h 240"/>
              <a:gd name="T8" fmla="*/ 902 w 902"/>
              <a:gd name="T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2" h="240">
                <a:moveTo>
                  <a:pt x="902" y="0"/>
                </a:moveTo>
                <a:lnTo>
                  <a:pt x="503" y="0"/>
                </a:lnTo>
                <a:lnTo>
                  <a:pt x="0" y="240"/>
                </a:lnTo>
                <a:lnTo>
                  <a:pt x="382" y="240"/>
                </a:lnTo>
                <a:lnTo>
                  <a:pt x="902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文本占位符 10"/>
          <p:cNvSpPr txBox="1"/>
          <p:nvPr/>
        </p:nvSpPr>
        <p:spPr>
          <a:xfrm>
            <a:off x="365760" y="2334070"/>
            <a:ext cx="8412480" cy="457048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sp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kern="1200" dirty="0">
                <a:solidFill>
                  <a:srgbClr val="FBFBFC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苏州地区线上家教平台市场调研报告</a:t>
            </a:r>
          </a:p>
        </p:txBody>
      </p:sp>
      <p:sp>
        <p:nvSpPr>
          <p:cNvPr id="35" name="矩形 34"/>
          <p:cNvSpPr/>
          <p:nvPr/>
        </p:nvSpPr>
        <p:spPr>
          <a:xfrm>
            <a:off x="3340741" y="1707654"/>
            <a:ext cx="246253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BUSINESS REPORT</a:t>
            </a:r>
            <a:endParaRPr lang="zh-CN" altLang="en-US" sz="2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620467" y="3037615"/>
            <a:ext cx="3829050" cy="331844"/>
            <a:chOff x="3543300" y="4018051"/>
            <a:chExt cx="5105400" cy="442458"/>
          </a:xfrm>
        </p:grpSpPr>
        <p:sp>
          <p:nvSpPr>
            <p:cNvPr id="37" name="文本占位符 10"/>
            <p:cNvSpPr txBox="1"/>
            <p:nvPr/>
          </p:nvSpPr>
          <p:spPr>
            <a:xfrm>
              <a:off x="3920705" y="4082314"/>
              <a:ext cx="4350591" cy="313932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spAutoFit/>
            </a:bodyPr>
            <a:lstStyle>
              <a:defPPr>
                <a:defRPr lang="zh-CN"/>
              </a:defPPr>
              <a:lvl1pPr mar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kern="1200" dirty="0">
                  <a:solidFill>
                    <a:srgbClr val="FBFBFC"/>
                  </a:solidFill>
                  <a:latin typeface="+mj-lt"/>
                  <a:ea typeface="+mj-ea"/>
                  <a:cs typeface="+mj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总结计划 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| 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营销策划 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| 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企业介绍 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| 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品牌宣传</a:t>
              </a:r>
            </a:p>
          </p:txBody>
        </p:sp>
        <p:sp>
          <p:nvSpPr>
            <p:cNvPr id="38" name="矩形: 圆角 37"/>
            <p:cNvSpPr/>
            <p:nvPr/>
          </p:nvSpPr>
          <p:spPr>
            <a:xfrm>
              <a:off x="3543300" y="4018051"/>
              <a:ext cx="5105400" cy="44245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1331640" y="1506537"/>
            <a:ext cx="6480720" cy="2020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05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0.05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5" grpId="1"/>
      <p:bldP spid="3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/>
          <p:cNvSpPr>
            <a:spLocks noChangeArrowheads="1"/>
          </p:cNvSpPr>
          <p:nvPr/>
        </p:nvSpPr>
        <p:spPr bwMode="auto">
          <a:xfrm rot="16200000">
            <a:off x="1981525" y="-1999357"/>
            <a:ext cx="5175250" cy="9132888"/>
          </a:xfrm>
          <a:prstGeom prst="rect">
            <a:avLst/>
          </a:pr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/>
          <p:cNvSpPr/>
          <p:nvPr/>
        </p:nvSpPr>
        <p:spPr bwMode="auto">
          <a:xfrm>
            <a:off x="3366617" y="4820790"/>
            <a:ext cx="2393950" cy="346075"/>
          </a:xfrm>
          <a:custGeom>
            <a:avLst/>
            <a:gdLst>
              <a:gd name="T0" fmla="*/ 0 w 1508"/>
              <a:gd name="T1" fmla="*/ 218 h 218"/>
              <a:gd name="T2" fmla="*/ 1082 w 1508"/>
              <a:gd name="T3" fmla="*/ 218 h 218"/>
              <a:gd name="T4" fmla="*/ 1508 w 1508"/>
              <a:gd name="T5" fmla="*/ 0 h 218"/>
              <a:gd name="T6" fmla="*/ 459 w 1508"/>
              <a:gd name="T7" fmla="*/ 0 h 218"/>
              <a:gd name="T8" fmla="*/ 0 w 1508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8" h="218">
                <a:moveTo>
                  <a:pt x="0" y="218"/>
                </a:moveTo>
                <a:lnTo>
                  <a:pt x="1082" y="218"/>
                </a:lnTo>
                <a:lnTo>
                  <a:pt x="1508" y="0"/>
                </a:lnTo>
                <a:lnTo>
                  <a:pt x="459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/>
          <p:nvPr/>
        </p:nvSpPr>
        <p:spPr bwMode="auto">
          <a:xfrm>
            <a:off x="1907704" y="4820790"/>
            <a:ext cx="1579563" cy="346075"/>
          </a:xfrm>
          <a:custGeom>
            <a:avLst/>
            <a:gdLst>
              <a:gd name="T0" fmla="*/ 0 w 995"/>
              <a:gd name="T1" fmla="*/ 218 h 218"/>
              <a:gd name="T2" fmla="*/ 541 w 995"/>
              <a:gd name="T3" fmla="*/ 218 h 218"/>
              <a:gd name="T4" fmla="*/ 995 w 995"/>
              <a:gd name="T5" fmla="*/ 0 h 218"/>
              <a:gd name="T6" fmla="*/ 487 w 995"/>
              <a:gd name="T7" fmla="*/ 0 h 218"/>
              <a:gd name="T8" fmla="*/ 0 w 995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5" h="218">
                <a:moveTo>
                  <a:pt x="0" y="218"/>
                </a:moveTo>
                <a:lnTo>
                  <a:pt x="541" y="218"/>
                </a:lnTo>
                <a:lnTo>
                  <a:pt x="995" y="0"/>
                </a:lnTo>
                <a:lnTo>
                  <a:pt x="487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7"/>
          <p:cNvSpPr/>
          <p:nvPr/>
        </p:nvSpPr>
        <p:spPr bwMode="auto">
          <a:xfrm>
            <a:off x="8268817" y="2404615"/>
            <a:ext cx="866775" cy="1090613"/>
          </a:xfrm>
          <a:custGeom>
            <a:avLst/>
            <a:gdLst>
              <a:gd name="T0" fmla="*/ 546 w 546"/>
              <a:gd name="T1" fmla="*/ 0 h 687"/>
              <a:gd name="T2" fmla="*/ 546 w 546"/>
              <a:gd name="T3" fmla="*/ 433 h 687"/>
              <a:gd name="T4" fmla="*/ 0 w 546"/>
              <a:gd name="T5" fmla="*/ 687 h 687"/>
              <a:gd name="T6" fmla="*/ 0 w 546"/>
              <a:gd name="T7" fmla="*/ 279 h 687"/>
              <a:gd name="T8" fmla="*/ 546 w 546"/>
              <a:gd name="T9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687">
                <a:moveTo>
                  <a:pt x="546" y="0"/>
                </a:moveTo>
                <a:lnTo>
                  <a:pt x="546" y="433"/>
                </a:lnTo>
                <a:lnTo>
                  <a:pt x="0" y="687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8"/>
          <p:cNvSpPr/>
          <p:nvPr/>
        </p:nvSpPr>
        <p:spPr bwMode="auto">
          <a:xfrm>
            <a:off x="8702205" y="1709915"/>
            <a:ext cx="433388" cy="647700"/>
          </a:xfrm>
          <a:custGeom>
            <a:avLst/>
            <a:gdLst>
              <a:gd name="T0" fmla="*/ 273 w 273"/>
              <a:gd name="T1" fmla="*/ 268 h 408"/>
              <a:gd name="T2" fmla="*/ 273 w 273"/>
              <a:gd name="T3" fmla="*/ 0 h 408"/>
              <a:gd name="T4" fmla="*/ 0 w 273"/>
              <a:gd name="T5" fmla="*/ 140 h 408"/>
              <a:gd name="T6" fmla="*/ 0 w 273"/>
              <a:gd name="T7" fmla="*/ 408 h 408"/>
              <a:gd name="T8" fmla="*/ 273 w 273"/>
              <a:gd name="T9" fmla="*/ 268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" h="408">
                <a:moveTo>
                  <a:pt x="273" y="268"/>
                </a:moveTo>
                <a:lnTo>
                  <a:pt x="273" y="0"/>
                </a:lnTo>
                <a:lnTo>
                  <a:pt x="0" y="140"/>
                </a:lnTo>
                <a:lnTo>
                  <a:pt x="0" y="408"/>
                </a:lnTo>
                <a:lnTo>
                  <a:pt x="273" y="26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9"/>
          <p:cNvSpPr/>
          <p:nvPr/>
        </p:nvSpPr>
        <p:spPr bwMode="auto">
          <a:xfrm>
            <a:off x="4892205" y="2993578"/>
            <a:ext cx="4243388" cy="2173288"/>
          </a:xfrm>
          <a:custGeom>
            <a:avLst/>
            <a:gdLst>
              <a:gd name="T0" fmla="*/ 0 w 2673"/>
              <a:gd name="T1" fmla="*/ 1369 h 1369"/>
              <a:gd name="T2" fmla="*/ 2673 w 2673"/>
              <a:gd name="T3" fmla="*/ 0 h 1369"/>
              <a:gd name="T4" fmla="*/ 2673 w 2673"/>
              <a:gd name="T5" fmla="*/ 1369 h 1369"/>
              <a:gd name="T6" fmla="*/ 0 w 2673"/>
              <a:gd name="T7" fmla="*/ 1369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3" h="1369">
                <a:moveTo>
                  <a:pt x="0" y="1369"/>
                </a:moveTo>
                <a:lnTo>
                  <a:pt x="2673" y="0"/>
                </a:lnTo>
                <a:lnTo>
                  <a:pt x="2673" y="1369"/>
                </a:lnTo>
                <a:lnTo>
                  <a:pt x="0" y="1369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0"/>
          <p:cNvSpPr/>
          <p:nvPr/>
        </p:nvSpPr>
        <p:spPr bwMode="auto">
          <a:xfrm>
            <a:off x="5933605" y="3526978"/>
            <a:ext cx="3201988" cy="1639888"/>
          </a:xfrm>
          <a:custGeom>
            <a:avLst/>
            <a:gdLst>
              <a:gd name="T0" fmla="*/ 0 w 2017"/>
              <a:gd name="T1" fmla="*/ 1033 h 1033"/>
              <a:gd name="T2" fmla="*/ 2017 w 2017"/>
              <a:gd name="T3" fmla="*/ 0 h 1033"/>
              <a:gd name="T4" fmla="*/ 2017 w 2017"/>
              <a:gd name="T5" fmla="*/ 1033 h 1033"/>
              <a:gd name="T6" fmla="*/ 0 w 2017"/>
              <a:gd name="T7" fmla="*/ 10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1033">
                <a:moveTo>
                  <a:pt x="0" y="1033"/>
                </a:moveTo>
                <a:lnTo>
                  <a:pt x="2017" y="0"/>
                </a:lnTo>
                <a:lnTo>
                  <a:pt x="2017" y="1033"/>
                </a:lnTo>
                <a:lnTo>
                  <a:pt x="0" y="1033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/>
        </p:nvSpPr>
        <p:spPr bwMode="auto">
          <a:xfrm>
            <a:off x="8268817" y="3526978"/>
            <a:ext cx="866775" cy="1639888"/>
          </a:xfrm>
          <a:custGeom>
            <a:avLst/>
            <a:gdLst>
              <a:gd name="T0" fmla="*/ 546 w 546"/>
              <a:gd name="T1" fmla="*/ 0 h 1033"/>
              <a:gd name="T2" fmla="*/ 546 w 546"/>
              <a:gd name="T3" fmla="*/ 1033 h 1033"/>
              <a:gd name="T4" fmla="*/ 0 w 546"/>
              <a:gd name="T5" fmla="*/ 790 h 1033"/>
              <a:gd name="T6" fmla="*/ 0 w 546"/>
              <a:gd name="T7" fmla="*/ 279 h 1033"/>
              <a:gd name="T8" fmla="*/ 546 w 546"/>
              <a:gd name="T9" fmla="*/ 0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1033">
                <a:moveTo>
                  <a:pt x="546" y="0"/>
                </a:moveTo>
                <a:lnTo>
                  <a:pt x="546" y="1033"/>
                </a:lnTo>
                <a:lnTo>
                  <a:pt x="0" y="790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2"/>
          <p:cNvSpPr/>
          <p:nvPr/>
        </p:nvSpPr>
        <p:spPr bwMode="auto">
          <a:xfrm>
            <a:off x="7513167" y="4781103"/>
            <a:ext cx="1622425" cy="385763"/>
          </a:xfrm>
          <a:custGeom>
            <a:avLst/>
            <a:gdLst>
              <a:gd name="T0" fmla="*/ 476 w 1022"/>
              <a:gd name="T1" fmla="*/ 0 h 243"/>
              <a:gd name="T2" fmla="*/ 0 w 1022"/>
              <a:gd name="T3" fmla="*/ 243 h 243"/>
              <a:gd name="T4" fmla="*/ 1022 w 1022"/>
              <a:gd name="T5" fmla="*/ 243 h 243"/>
              <a:gd name="T6" fmla="*/ 476 w 1022"/>
              <a:gd name="T7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2" h="243">
                <a:moveTo>
                  <a:pt x="476" y="0"/>
                </a:moveTo>
                <a:lnTo>
                  <a:pt x="0" y="243"/>
                </a:lnTo>
                <a:lnTo>
                  <a:pt x="1022" y="243"/>
                </a:lnTo>
                <a:lnTo>
                  <a:pt x="476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3"/>
          <p:cNvSpPr/>
          <p:nvPr/>
        </p:nvSpPr>
        <p:spPr bwMode="auto">
          <a:xfrm>
            <a:off x="2636367" y="4657278"/>
            <a:ext cx="1927225" cy="509588"/>
          </a:xfrm>
          <a:custGeom>
            <a:avLst/>
            <a:gdLst>
              <a:gd name="T0" fmla="*/ 0 w 1214"/>
              <a:gd name="T1" fmla="*/ 321 h 321"/>
              <a:gd name="T2" fmla="*/ 542 w 1214"/>
              <a:gd name="T3" fmla="*/ 321 h 321"/>
              <a:gd name="T4" fmla="*/ 1214 w 1214"/>
              <a:gd name="T5" fmla="*/ 0 h 321"/>
              <a:gd name="T6" fmla="*/ 700 w 1214"/>
              <a:gd name="T7" fmla="*/ 0 h 321"/>
              <a:gd name="T8" fmla="*/ 0 w 1214"/>
              <a:gd name="T9" fmla="*/ 321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4" h="321">
                <a:moveTo>
                  <a:pt x="0" y="321"/>
                </a:moveTo>
                <a:lnTo>
                  <a:pt x="542" y="321"/>
                </a:lnTo>
                <a:lnTo>
                  <a:pt x="1214" y="0"/>
                </a:lnTo>
                <a:lnTo>
                  <a:pt x="70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4"/>
          <p:cNvSpPr/>
          <p:nvPr/>
        </p:nvSpPr>
        <p:spPr bwMode="auto">
          <a:xfrm>
            <a:off x="2508250" y="-4763"/>
            <a:ext cx="1779588" cy="257175"/>
          </a:xfrm>
          <a:custGeom>
            <a:avLst/>
            <a:gdLst>
              <a:gd name="T0" fmla="*/ 1121 w 1121"/>
              <a:gd name="T1" fmla="*/ 0 h 162"/>
              <a:gd name="T2" fmla="*/ 317 w 1121"/>
              <a:gd name="T3" fmla="*/ 0 h 162"/>
              <a:gd name="T4" fmla="*/ 0 w 1121"/>
              <a:gd name="T5" fmla="*/ 162 h 162"/>
              <a:gd name="T6" fmla="*/ 782 w 1121"/>
              <a:gd name="T7" fmla="*/ 162 h 162"/>
              <a:gd name="T8" fmla="*/ 1121 w 1121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1" h="162">
                <a:moveTo>
                  <a:pt x="1121" y="0"/>
                </a:moveTo>
                <a:lnTo>
                  <a:pt x="317" y="0"/>
                </a:lnTo>
                <a:lnTo>
                  <a:pt x="0" y="162"/>
                </a:lnTo>
                <a:lnTo>
                  <a:pt x="782" y="162"/>
                </a:lnTo>
                <a:lnTo>
                  <a:pt x="1121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5"/>
          <p:cNvSpPr/>
          <p:nvPr/>
        </p:nvSpPr>
        <p:spPr bwMode="auto">
          <a:xfrm>
            <a:off x="4192588" y="-4763"/>
            <a:ext cx="1169988" cy="257175"/>
          </a:xfrm>
          <a:custGeom>
            <a:avLst/>
            <a:gdLst>
              <a:gd name="T0" fmla="*/ 737 w 737"/>
              <a:gd name="T1" fmla="*/ 0 h 162"/>
              <a:gd name="T2" fmla="*/ 339 w 737"/>
              <a:gd name="T3" fmla="*/ 0 h 162"/>
              <a:gd name="T4" fmla="*/ 0 w 737"/>
              <a:gd name="T5" fmla="*/ 162 h 162"/>
              <a:gd name="T6" fmla="*/ 382 w 737"/>
              <a:gd name="T7" fmla="*/ 162 h 162"/>
              <a:gd name="T8" fmla="*/ 737 w 737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7" h="162">
                <a:moveTo>
                  <a:pt x="737" y="0"/>
                </a:moveTo>
                <a:lnTo>
                  <a:pt x="339" y="0"/>
                </a:lnTo>
                <a:lnTo>
                  <a:pt x="0" y="162"/>
                </a:lnTo>
                <a:lnTo>
                  <a:pt x="382" y="162"/>
                </a:lnTo>
                <a:lnTo>
                  <a:pt x="737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6"/>
          <p:cNvSpPr/>
          <p:nvPr/>
        </p:nvSpPr>
        <p:spPr bwMode="auto">
          <a:xfrm>
            <a:off x="-7938" y="1241425"/>
            <a:ext cx="650875" cy="806450"/>
          </a:xfrm>
          <a:custGeom>
            <a:avLst/>
            <a:gdLst>
              <a:gd name="T0" fmla="*/ 0 w 410"/>
              <a:gd name="T1" fmla="*/ 508 h 508"/>
              <a:gd name="T2" fmla="*/ 0 w 410"/>
              <a:gd name="T3" fmla="*/ 187 h 508"/>
              <a:gd name="T4" fmla="*/ 410 w 410"/>
              <a:gd name="T5" fmla="*/ 0 h 508"/>
              <a:gd name="T6" fmla="*/ 410 w 410"/>
              <a:gd name="T7" fmla="*/ 302 h 508"/>
              <a:gd name="T8" fmla="*/ 0 w 410"/>
              <a:gd name="T9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508">
                <a:moveTo>
                  <a:pt x="0" y="508"/>
                </a:moveTo>
                <a:lnTo>
                  <a:pt x="0" y="187"/>
                </a:lnTo>
                <a:lnTo>
                  <a:pt x="410" y="0"/>
                </a:lnTo>
                <a:lnTo>
                  <a:pt x="410" y="302"/>
                </a:lnTo>
                <a:lnTo>
                  <a:pt x="0" y="50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7"/>
          <p:cNvSpPr/>
          <p:nvPr/>
        </p:nvSpPr>
        <p:spPr bwMode="auto">
          <a:xfrm>
            <a:off x="-7938" y="2169150"/>
            <a:ext cx="322263" cy="482600"/>
          </a:xfrm>
          <a:custGeom>
            <a:avLst/>
            <a:gdLst>
              <a:gd name="T0" fmla="*/ 0 w 203"/>
              <a:gd name="T1" fmla="*/ 106 h 304"/>
              <a:gd name="T2" fmla="*/ 0 w 203"/>
              <a:gd name="T3" fmla="*/ 304 h 304"/>
              <a:gd name="T4" fmla="*/ 203 w 203"/>
              <a:gd name="T5" fmla="*/ 201 h 304"/>
              <a:gd name="T6" fmla="*/ 203 w 203"/>
              <a:gd name="T7" fmla="*/ 0 h 304"/>
              <a:gd name="T8" fmla="*/ 0 w 203"/>
              <a:gd name="T9" fmla="*/ 106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304">
                <a:moveTo>
                  <a:pt x="0" y="106"/>
                </a:moveTo>
                <a:lnTo>
                  <a:pt x="0" y="304"/>
                </a:lnTo>
                <a:lnTo>
                  <a:pt x="203" y="201"/>
                </a:lnTo>
                <a:lnTo>
                  <a:pt x="203" y="0"/>
                </a:lnTo>
                <a:lnTo>
                  <a:pt x="0" y="106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8"/>
          <p:cNvSpPr/>
          <p:nvPr/>
        </p:nvSpPr>
        <p:spPr bwMode="auto">
          <a:xfrm>
            <a:off x="-7938" y="-4763"/>
            <a:ext cx="3159125" cy="1614488"/>
          </a:xfrm>
          <a:custGeom>
            <a:avLst/>
            <a:gdLst>
              <a:gd name="T0" fmla="*/ 1990 w 1990"/>
              <a:gd name="T1" fmla="*/ 0 h 1017"/>
              <a:gd name="T2" fmla="*/ 0 w 1990"/>
              <a:gd name="T3" fmla="*/ 1017 h 1017"/>
              <a:gd name="T4" fmla="*/ 0 w 1990"/>
              <a:gd name="T5" fmla="*/ 3 h 1017"/>
              <a:gd name="T6" fmla="*/ 1990 w 1990"/>
              <a:gd name="T7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90" h="1017">
                <a:moveTo>
                  <a:pt x="1990" y="0"/>
                </a:moveTo>
                <a:lnTo>
                  <a:pt x="0" y="1017"/>
                </a:lnTo>
                <a:lnTo>
                  <a:pt x="0" y="3"/>
                </a:lnTo>
                <a:lnTo>
                  <a:pt x="1990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9"/>
          <p:cNvSpPr/>
          <p:nvPr/>
        </p:nvSpPr>
        <p:spPr bwMode="auto">
          <a:xfrm>
            <a:off x="-7938" y="-4763"/>
            <a:ext cx="2386013" cy="1219200"/>
          </a:xfrm>
          <a:custGeom>
            <a:avLst/>
            <a:gdLst>
              <a:gd name="T0" fmla="*/ 1503 w 1503"/>
              <a:gd name="T1" fmla="*/ 0 h 768"/>
              <a:gd name="T2" fmla="*/ 0 w 1503"/>
              <a:gd name="T3" fmla="*/ 768 h 768"/>
              <a:gd name="T4" fmla="*/ 0 w 1503"/>
              <a:gd name="T5" fmla="*/ 0 h 768"/>
              <a:gd name="T6" fmla="*/ 1503 w 1503"/>
              <a:gd name="T7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3" h="768">
                <a:moveTo>
                  <a:pt x="1503" y="0"/>
                </a:moveTo>
                <a:lnTo>
                  <a:pt x="0" y="768"/>
                </a:lnTo>
                <a:lnTo>
                  <a:pt x="0" y="0"/>
                </a:lnTo>
                <a:lnTo>
                  <a:pt x="1503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0"/>
          <p:cNvSpPr/>
          <p:nvPr/>
        </p:nvSpPr>
        <p:spPr bwMode="auto">
          <a:xfrm>
            <a:off x="-7938" y="-4763"/>
            <a:ext cx="650875" cy="1219200"/>
          </a:xfrm>
          <a:custGeom>
            <a:avLst/>
            <a:gdLst>
              <a:gd name="T0" fmla="*/ 0 w 410"/>
              <a:gd name="T1" fmla="*/ 768 h 768"/>
              <a:gd name="T2" fmla="*/ 0 w 410"/>
              <a:gd name="T3" fmla="*/ 0 h 768"/>
              <a:gd name="T4" fmla="*/ 410 w 410"/>
              <a:gd name="T5" fmla="*/ 182 h 768"/>
              <a:gd name="T6" fmla="*/ 410 w 410"/>
              <a:gd name="T7" fmla="*/ 562 h 768"/>
              <a:gd name="T8" fmla="*/ 0 w 410"/>
              <a:gd name="T9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768">
                <a:moveTo>
                  <a:pt x="0" y="768"/>
                </a:moveTo>
                <a:lnTo>
                  <a:pt x="0" y="0"/>
                </a:lnTo>
                <a:lnTo>
                  <a:pt x="410" y="182"/>
                </a:lnTo>
                <a:lnTo>
                  <a:pt x="410" y="562"/>
                </a:lnTo>
                <a:lnTo>
                  <a:pt x="0" y="768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1"/>
          <p:cNvSpPr/>
          <p:nvPr/>
        </p:nvSpPr>
        <p:spPr bwMode="auto">
          <a:xfrm>
            <a:off x="-7938" y="-4763"/>
            <a:ext cx="1206500" cy="288925"/>
          </a:xfrm>
          <a:custGeom>
            <a:avLst/>
            <a:gdLst>
              <a:gd name="T0" fmla="*/ 410 w 760"/>
              <a:gd name="T1" fmla="*/ 182 h 182"/>
              <a:gd name="T2" fmla="*/ 760 w 760"/>
              <a:gd name="T3" fmla="*/ 0 h 182"/>
              <a:gd name="T4" fmla="*/ 0 w 760"/>
              <a:gd name="T5" fmla="*/ 0 h 182"/>
              <a:gd name="T6" fmla="*/ 410 w 760"/>
              <a:gd name="T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0" h="182">
                <a:moveTo>
                  <a:pt x="410" y="182"/>
                </a:moveTo>
                <a:lnTo>
                  <a:pt x="760" y="0"/>
                </a:lnTo>
                <a:lnTo>
                  <a:pt x="0" y="0"/>
                </a:lnTo>
                <a:lnTo>
                  <a:pt x="410" y="182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2"/>
          <p:cNvSpPr/>
          <p:nvPr/>
        </p:nvSpPr>
        <p:spPr bwMode="auto">
          <a:xfrm>
            <a:off x="3394075" y="-4763"/>
            <a:ext cx="1431925" cy="381000"/>
          </a:xfrm>
          <a:custGeom>
            <a:avLst/>
            <a:gdLst>
              <a:gd name="T0" fmla="*/ 902 w 902"/>
              <a:gd name="T1" fmla="*/ 0 h 240"/>
              <a:gd name="T2" fmla="*/ 503 w 902"/>
              <a:gd name="T3" fmla="*/ 0 h 240"/>
              <a:gd name="T4" fmla="*/ 0 w 902"/>
              <a:gd name="T5" fmla="*/ 240 h 240"/>
              <a:gd name="T6" fmla="*/ 382 w 902"/>
              <a:gd name="T7" fmla="*/ 240 h 240"/>
              <a:gd name="T8" fmla="*/ 902 w 902"/>
              <a:gd name="T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2" h="240">
                <a:moveTo>
                  <a:pt x="902" y="0"/>
                </a:moveTo>
                <a:lnTo>
                  <a:pt x="503" y="0"/>
                </a:lnTo>
                <a:lnTo>
                  <a:pt x="0" y="240"/>
                </a:lnTo>
                <a:lnTo>
                  <a:pt x="382" y="240"/>
                </a:lnTo>
                <a:lnTo>
                  <a:pt x="902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331640" y="1506537"/>
            <a:ext cx="6480720" cy="2020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727025" y="2760243"/>
            <a:ext cx="6001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家长问卷调查</a:t>
            </a:r>
          </a:p>
        </p:txBody>
      </p:sp>
      <p:sp>
        <p:nvSpPr>
          <p:cNvPr id="16" name="矩形 15"/>
          <p:cNvSpPr/>
          <p:nvPr/>
        </p:nvSpPr>
        <p:spPr>
          <a:xfrm>
            <a:off x="4109607" y="1423918"/>
            <a:ext cx="18602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spc="3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02</a:t>
            </a:r>
            <a:endParaRPr lang="zh-CN" altLang="en-US" sz="9600" spc="3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55505" y="1445120"/>
            <a:ext cx="3716495" cy="2576734"/>
            <a:chOff x="1415460" y="2178435"/>
            <a:chExt cx="2940516" cy="2038729"/>
          </a:xfrm>
        </p:grpSpPr>
        <p:sp>
          <p:nvSpPr>
            <p:cNvPr id="4" name="Freeform: Shape 2"/>
            <p:cNvSpPr/>
            <p:nvPr/>
          </p:nvSpPr>
          <p:spPr bwMode="auto">
            <a:xfrm>
              <a:off x="2163603" y="2428853"/>
              <a:ext cx="936180" cy="1582326"/>
            </a:xfrm>
            <a:custGeom>
              <a:avLst/>
              <a:gdLst>
                <a:gd name="T0" fmla="*/ 5715 w 5760"/>
                <a:gd name="T1" fmla="*/ 3576 h 3576"/>
                <a:gd name="T2" fmla="*/ 5551 w 5760"/>
                <a:gd name="T3" fmla="*/ 3566 h 3576"/>
                <a:gd name="T4" fmla="*/ 5360 w 5760"/>
                <a:gd name="T5" fmla="*/ 3536 h 3576"/>
                <a:gd name="T6" fmla="*/ 5138 w 5760"/>
                <a:gd name="T7" fmla="*/ 3476 h 3576"/>
                <a:gd name="T8" fmla="*/ 4992 w 5760"/>
                <a:gd name="T9" fmla="*/ 3417 h 3576"/>
                <a:gd name="T10" fmla="*/ 4875 w 5760"/>
                <a:gd name="T11" fmla="*/ 3357 h 3576"/>
                <a:gd name="T12" fmla="*/ 4762 w 5760"/>
                <a:gd name="T13" fmla="*/ 3282 h 3576"/>
                <a:gd name="T14" fmla="*/ 4653 w 5760"/>
                <a:gd name="T15" fmla="*/ 3192 h 3576"/>
                <a:gd name="T16" fmla="*/ 4553 w 5760"/>
                <a:gd name="T17" fmla="*/ 3087 h 3576"/>
                <a:gd name="T18" fmla="*/ 4463 w 5760"/>
                <a:gd name="T19" fmla="*/ 2962 h 3576"/>
                <a:gd name="T20" fmla="*/ 4387 w 5760"/>
                <a:gd name="T21" fmla="*/ 2820 h 3576"/>
                <a:gd name="T22" fmla="*/ 4338 w 5760"/>
                <a:gd name="T23" fmla="*/ 2699 h 3576"/>
                <a:gd name="T24" fmla="*/ 4249 w 5760"/>
                <a:gd name="T25" fmla="*/ 2419 h 3576"/>
                <a:gd name="T26" fmla="*/ 4139 w 5760"/>
                <a:gd name="T27" fmla="*/ 1990 h 3576"/>
                <a:gd name="T28" fmla="*/ 3995 w 5760"/>
                <a:gd name="T29" fmla="*/ 1414 h 3576"/>
                <a:gd name="T30" fmla="*/ 3892 w 5760"/>
                <a:gd name="T31" fmla="*/ 1074 h 3576"/>
                <a:gd name="T32" fmla="*/ 3814 w 5760"/>
                <a:gd name="T33" fmla="*/ 859 h 3576"/>
                <a:gd name="T34" fmla="*/ 3725 w 5760"/>
                <a:gd name="T35" fmla="*/ 658 h 3576"/>
                <a:gd name="T36" fmla="*/ 3625 w 5760"/>
                <a:gd name="T37" fmla="*/ 475 h 3576"/>
                <a:gd name="T38" fmla="*/ 3510 w 5760"/>
                <a:gd name="T39" fmla="*/ 317 h 3576"/>
                <a:gd name="T40" fmla="*/ 3381 w 5760"/>
                <a:gd name="T41" fmla="*/ 185 h 3576"/>
                <a:gd name="T42" fmla="*/ 3234 w 5760"/>
                <a:gd name="T43" fmla="*/ 85 h 3576"/>
                <a:gd name="T44" fmla="*/ 3153 w 5760"/>
                <a:gd name="T45" fmla="*/ 49 h 3576"/>
                <a:gd name="T46" fmla="*/ 3067 w 5760"/>
                <a:gd name="T47" fmla="*/ 23 h 3576"/>
                <a:gd name="T48" fmla="*/ 2977 w 5760"/>
                <a:gd name="T49" fmla="*/ 6 h 3576"/>
                <a:gd name="T50" fmla="*/ 2881 w 5760"/>
                <a:gd name="T51" fmla="*/ 0 h 3576"/>
                <a:gd name="T52" fmla="*/ 2807 w 5760"/>
                <a:gd name="T53" fmla="*/ 3 h 3576"/>
                <a:gd name="T54" fmla="*/ 2715 w 5760"/>
                <a:gd name="T55" fmla="*/ 17 h 3576"/>
                <a:gd name="T56" fmla="*/ 2628 w 5760"/>
                <a:gd name="T57" fmla="*/ 41 h 3576"/>
                <a:gd name="T58" fmla="*/ 2546 w 5760"/>
                <a:gd name="T59" fmla="*/ 76 h 3576"/>
                <a:gd name="T60" fmla="*/ 2414 w 5760"/>
                <a:gd name="T61" fmla="*/ 157 h 3576"/>
                <a:gd name="T62" fmla="*/ 2280 w 5760"/>
                <a:gd name="T63" fmla="*/ 281 h 3576"/>
                <a:gd name="T64" fmla="*/ 2162 w 5760"/>
                <a:gd name="T65" fmla="*/ 433 h 3576"/>
                <a:gd name="T66" fmla="*/ 2059 w 5760"/>
                <a:gd name="T67" fmla="*/ 610 h 3576"/>
                <a:gd name="T68" fmla="*/ 1968 w 5760"/>
                <a:gd name="T69" fmla="*/ 807 h 3576"/>
                <a:gd name="T70" fmla="*/ 1888 w 5760"/>
                <a:gd name="T71" fmla="*/ 1019 h 3576"/>
                <a:gd name="T72" fmla="*/ 1799 w 5760"/>
                <a:gd name="T73" fmla="*/ 1300 h 3576"/>
                <a:gd name="T74" fmla="*/ 1677 w 5760"/>
                <a:gd name="T75" fmla="*/ 1762 h 3576"/>
                <a:gd name="T76" fmla="*/ 1539 w 5760"/>
                <a:gd name="T77" fmla="*/ 2316 h 3576"/>
                <a:gd name="T78" fmla="*/ 1438 w 5760"/>
                <a:gd name="T79" fmla="*/ 2656 h 3576"/>
                <a:gd name="T80" fmla="*/ 1391 w 5760"/>
                <a:gd name="T81" fmla="*/ 2781 h 3576"/>
                <a:gd name="T82" fmla="*/ 1318 w 5760"/>
                <a:gd name="T83" fmla="*/ 2929 h 3576"/>
                <a:gd name="T84" fmla="*/ 1231 w 5760"/>
                <a:gd name="T85" fmla="*/ 3057 h 3576"/>
                <a:gd name="T86" fmla="*/ 1133 w 5760"/>
                <a:gd name="T87" fmla="*/ 3168 h 3576"/>
                <a:gd name="T88" fmla="*/ 1026 w 5760"/>
                <a:gd name="T89" fmla="*/ 3261 h 3576"/>
                <a:gd name="T90" fmla="*/ 914 w 5760"/>
                <a:gd name="T91" fmla="*/ 3339 h 3576"/>
                <a:gd name="T92" fmla="*/ 798 w 5760"/>
                <a:gd name="T93" fmla="*/ 3403 h 3576"/>
                <a:gd name="T94" fmla="*/ 681 w 5760"/>
                <a:gd name="T95" fmla="*/ 3454 h 3576"/>
                <a:gd name="T96" fmla="*/ 454 w 5760"/>
                <a:gd name="T97" fmla="*/ 3524 h 3576"/>
                <a:gd name="T98" fmla="*/ 253 w 5760"/>
                <a:gd name="T99" fmla="*/ 3561 h 3576"/>
                <a:gd name="T100" fmla="*/ 98 w 5760"/>
                <a:gd name="T101" fmla="*/ 3574 h 3576"/>
                <a:gd name="T102" fmla="*/ 5760 w 5760"/>
                <a:gd name="T103" fmla="*/ 3575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0" h="3576">
                  <a:moveTo>
                    <a:pt x="5760" y="3575"/>
                  </a:moveTo>
                  <a:lnTo>
                    <a:pt x="5760" y="3575"/>
                  </a:lnTo>
                  <a:lnTo>
                    <a:pt x="5748" y="3575"/>
                  </a:lnTo>
                  <a:lnTo>
                    <a:pt x="5715" y="3576"/>
                  </a:lnTo>
                  <a:lnTo>
                    <a:pt x="5662" y="3574"/>
                  </a:lnTo>
                  <a:lnTo>
                    <a:pt x="5628" y="3573"/>
                  </a:lnTo>
                  <a:lnTo>
                    <a:pt x="5591" y="3570"/>
                  </a:lnTo>
                  <a:lnTo>
                    <a:pt x="5551" y="3566"/>
                  </a:lnTo>
                  <a:lnTo>
                    <a:pt x="5507" y="3561"/>
                  </a:lnTo>
                  <a:lnTo>
                    <a:pt x="5461" y="3554"/>
                  </a:lnTo>
                  <a:lnTo>
                    <a:pt x="5412" y="3546"/>
                  </a:lnTo>
                  <a:lnTo>
                    <a:pt x="5360" y="3536"/>
                  </a:lnTo>
                  <a:lnTo>
                    <a:pt x="5306" y="3524"/>
                  </a:lnTo>
                  <a:lnTo>
                    <a:pt x="5251" y="3511"/>
                  </a:lnTo>
                  <a:lnTo>
                    <a:pt x="5195" y="3494"/>
                  </a:lnTo>
                  <a:lnTo>
                    <a:pt x="5138" y="3476"/>
                  </a:lnTo>
                  <a:lnTo>
                    <a:pt x="5079" y="3454"/>
                  </a:lnTo>
                  <a:lnTo>
                    <a:pt x="5050" y="3443"/>
                  </a:lnTo>
                  <a:lnTo>
                    <a:pt x="5021" y="3430"/>
                  </a:lnTo>
                  <a:lnTo>
                    <a:pt x="4992" y="3417"/>
                  </a:lnTo>
                  <a:lnTo>
                    <a:pt x="4963" y="3403"/>
                  </a:lnTo>
                  <a:lnTo>
                    <a:pt x="4933" y="3388"/>
                  </a:lnTo>
                  <a:lnTo>
                    <a:pt x="4904" y="3373"/>
                  </a:lnTo>
                  <a:lnTo>
                    <a:pt x="4875" y="3357"/>
                  </a:lnTo>
                  <a:lnTo>
                    <a:pt x="4846" y="3339"/>
                  </a:lnTo>
                  <a:lnTo>
                    <a:pt x="4818" y="3321"/>
                  </a:lnTo>
                  <a:lnTo>
                    <a:pt x="4790" y="3302"/>
                  </a:lnTo>
                  <a:lnTo>
                    <a:pt x="4762" y="3282"/>
                  </a:lnTo>
                  <a:lnTo>
                    <a:pt x="4734" y="3261"/>
                  </a:lnTo>
                  <a:lnTo>
                    <a:pt x="4707" y="3239"/>
                  </a:lnTo>
                  <a:lnTo>
                    <a:pt x="4680" y="3216"/>
                  </a:lnTo>
                  <a:lnTo>
                    <a:pt x="4653" y="3192"/>
                  </a:lnTo>
                  <a:lnTo>
                    <a:pt x="4627" y="3168"/>
                  </a:lnTo>
                  <a:lnTo>
                    <a:pt x="4602" y="3142"/>
                  </a:lnTo>
                  <a:lnTo>
                    <a:pt x="4577" y="3115"/>
                  </a:lnTo>
                  <a:lnTo>
                    <a:pt x="4553" y="3087"/>
                  </a:lnTo>
                  <a:lnTo>
                    <a:pt x="4529" y="3057"/>
                  </a:lnTo>
                  <a:lnTo>
                    <a:pt x="4507" y="3027"/>
                  </a:lnTo>
                  <a:lnTo>
                    <a:pt x="4484" y="2996"/>
                  </a:lnTo>
                  <a:lnTo>
                    <a:pt x="4463" y="2962"/>
                  </a:lnTo>
                  <a:lnTo>
                    <a:pt x="4443" y="2929"/>
                  </a:lnTo>
                  <a:lnTo>
                    <a:pt x="4423" y="2893"/>
                  </a:lnTo>
                  <a:lnTo>
                    <a:pt x="4404" y="2858"/>
                  </a:lnTo>
                  <a:lnTo>
                    <a:pt x="4387" y="2820"/>
                  </a:lnTo>
                  <a:lnTo>
                    <a:pt x="4369" y="2781"/>
                  </a:lnTo>
                  <a:lnTo>
                    <a:pt x="4369" y="2781"/>
                  </a:lnTo>
                  <a:lnTo>
                    <a:pt x="4353" y="2741"/>
                  </a:lnTo>
                  <a:lnTo>
                    <a:pt x="4338" y="2699"/>
                  </a:lnTo>
                  <a:lnTo>
                    <a:pt x="4322" y="2656"/>
                  </a:lnTo>
                  <a:lnTo>
                    <a:pt x="4308" y="2610"/>
                  </a:lnTo>
                  <a:lnTo>
                    <a:pt x="4278" y="2517"/>
                  </a:lnTo>
                  <a:lnTo>
                    <a:pt x="4249" y="2419"/>
                  </a:lnTo>
                  <a:lnTo>
                    <a:pt x="4221" y="2316"/>
                  </a:lnTo>
                  <a:lnTo>
                    <a:pt x="4194" y="2210"/>
                  </a:lnTo>
                  <a:lnTo>
                    <a:pt x="4166" y="2101"/>
                  </a:lnTo>
                  <a:lnTo>
                    <a:pt x="4139" y="1990"/>
                  </a:lnTo>
                  <a:lnTo>
                    <a:pt x="4083" y="1762"/>
                  </a:lnTo>
                  <a:lnTo>
                    <a:pt x="4055" y="1646"/>
                  </a:lnTo>
                  <a:lnTo>
                    <a:pt x="4025" y="1530"/>
                  </a:lnTo>
                  <a:lnTo>
                    <a:pt x="3995" y="1414"/>
                  </a:lnTo>
                  <a:lnTo>
                    <a:pt x="3962" y="1300"/>
                  </a:lnTo>
                  <a:lnTo>
                    <a:pt x="3928" y="1186"/>
                  </a:lnTo>
                  <a:lnTo>
                    <a:pt x="3910" y="1130"/>
                  </a:lnTo>
                  <a:lnTo>
                    <a:pt x="3892" y="1074"/>
                  </a:lnTo>
                  <a:lnTo>
                    <a:pt x="3873" y="1019"/>
                  </a:lnTo>
                  <a:lnTo>
                    <a:pt x="3854" y="965"/>
                  </a:lnTo>
                  <a:lnTo>
                    <a:pt x="3834" y="912"/>
                  </a:lnTo>
                  <a:lnTo>
                    <a:pt x="3814" y="859"/>
                  </a:lnTo>
                  <a:lnTo>
                    <a:pt x="3792" y="807"/>
                  </a:lnTo>
                  <a:lnTo>
                    <a:pt x="3771" y="756"/>
                  </a:lnTo>
                  <a:lnTo>
                    <a:pt x="3748" y="707"/>
                  </a:lnTo>
                  <a:lnTo>
                    <a:pt x="3725" y="658"/>
                  </a:lnTo>
                  <a:lnTo>
                    <a:pt x="3702" y="610"/>
                  </a:lnTo>
                  <a:lnTo>
                    <a:pt x="3677" y="564"/>
                  </a:lnTo>
                  <a:lnTo>
                    <a:pt x="3651" y="519"/>
                  </a:lnTo>
                  <a:lnTo>
                    <a:pt x="3625" y="475"/>
                  </a:lnTo>
                  <a:lnTo>
                    <a:pt x="3598" y="433"/>
                  </a:lnTo>
                  <a:lnTo>
                    <a:pt x="3570" y="392"/>
                  </a:lnTo>
                  <a:lnTo>
                    <a:pt x="3541" y="353"/>
                  </a:lnTo>
                  <a:lnTo>
                    <a:pt x="3510" y="317"/>
                  </a:lnTo>
                  <a:lnTo>
                    <a:pt x="3480" y="281"/>
                  </a:lnTo>
                  <a:lnTo>
                    <a:pt x="3448" y="246"/>
                  </a:lnTo>
                  <a:lnTo>
                    <a:pt x="3415" y="215"/>
                  </a:lnTo>
                  <a:lnTo>
                    <a:pt x="3381" y="185"/>
                  </a:lnTo>
                  <a:lnTo>
                    <a:pt x="3346" y="157"/>
                  </a:lnTo>
                  <a:lnTo>
                    <a:pt x="3309" y="131"/>
                  </a:lnTo>
                  <a:lnTo>
                    <a:pt x="3273" y="107"/>
                  </a:lnTo>
                  <a:lnTo>
                    <a:pt x="3234" y="85"/>
                  </a:lnTo>
                  <a:lnTo>
                    <a:pt x="3214" y="76"/>
                  </a:lnTo>
                  <a:lnTo>
                    <a:pt x="3194" y="66"/>
                  </a:lnTo>
                  <a:lnTo>
                    <a:pt x="3174" y="57"/>
                  </a:lnTo>
                  <a:lnTo>
                    <a:pt x="3153" y="49"/>
                  </a:lnTo>
                  <a:lnTo>
                    <a:pt x="3132" y="41"/>
                  </a:lnTo>
                  <a:lnTo>
                    <a:pt x="3111" y="35"/>
                  </a:lnTo>
                  <a:lnTo>
                    <a:pt x="3089" y="28"/>
                  </a:lnTo>
                  <a:lnTo>
                    <a:pt x="3067" y="23"/>
                  </a:lnTo>
                  <a:lnTo>
                    <a:pt x="3046" y="17"/>
                  </a:lnTo>
                  <a:lnTo>
                    <a:pt x="3023" y="13"/>
                  </a:lnTo>
                  <a:lnTo>
                    <a:pt x="2999" y="10"/>
                  </a:lnTo>
                  <a:lnTo>
                    <a:pt x="2977" y="6"/>
                  </a:lnTo>
                  <a:lnTo>
                    <a:pt x="2953" y="3"/>
                  </a:lnTo>
                  <a:lnTo>
                    <a:pt x="2929" y="2"/>
                  </a:lnTo>
                  <a:lnTo>
                    <a:pt x="2904" y="1"/>
                  </a:lnTo>
                  <a:lnTo>
                    <a:pt x="2881" y="0"/>
                  </a:lnTo>
                  <a:lnTo>
                    <a:pt x="2881" y="0"/>
                  </a:lnTo>
                  <a:lnTo>
                    <a:pt x="2856" y="1"/>
                  </a:lnTo>
                  <a:lnTo>
                    <a:pt x="2831" y="2"/>
                  </a:lnTo>
                  <a:lnTo>
                    <a:pt x="2807" y="3"/>
                  </a:lnTo>
                  <a:lnTo>
                    <a:pt x="2783" y="6"/>
                  </a:lnTo>
                  <a:lnTo>
                    <a:pt x="2761" y="10"/>
                  </a:lnTo>
                  <a:lnTo>
                    <a:pt x="2738" y="13"/>
                  </a:lnTo>
                  <a:lnTo>
                    <a:pt x="2715" y="17"/>
                  </a:lnTo>
                  <a:lnTo>
                    <a:pt x="2693" y="23"/>
                  </a:lnTo>
                  <a:lnTo>
                    <a:pt x="2671" y="28"/>
                  </a:lnTo>
                  <a:lnTo>
                    <a:pt x="2649" y="35"/>
                  </a:lnTo>
                  <a:lnTo>
                    <a:pt x="2628" y="41"/>
                  </a:lnTo>
                  <a:lnTo>
                    <a:pt x="2607" y="49"/>
                  </a:lnTo>
                  <a:lnTo>
                    <a:pt x="2587" y="57"/>
                  </a:lnTo>
                  <a:lnTo>
                    <a:pt x="2566" y="66"/>
                  </a:lnTo>
                  <a:lnTo>
                    <a:pt x="2546" y="76"/>
                  </a:lnTo>
                  <a:lnTo>
                    <a:pt x="2526" y="85"/>
                  </a:lnTo>
                  <a:lnTo>
                    <a:pt x="2487" y="107"/>
                  </a:lnTo>
                  <a:lnTo>
                    <a:pt x="2451" y="131"/>
                  </a:lnTo>
                  <a:lnTo>
                    <a:pt x="2414" y="157"/>
                  </a:lnTo>
                  <a:lnTo>
                    <a:pt x="2379" y="185"/>
                  </a:lnTo>
                  <a:lnTo>
                    <a:pt x="2345" y="215"/>
                  </a:lnTo>
                  <a:lnTo>
                    <a:pt x="2312" y="246"/>
                  </a:lnTo>
                  <a:lnTo>
                    <a:pt x="2280" y="281"/>
                  </a:lnTo>
                  <a:lnTo>
                    <a:pt x="2250" y="317"/>
                  </a:lnTo>
                  <a:lnTo>
                    <a:pt x="2219" y="353"/>
                  </a:lnTo>
                  <a:lnTo>
                    <a:pt x="2190" y="392"/>
                  </a:lnTo>
                  <a:lnTo>
                    <a:pt x="2162" y="433"/>
                  </a:lnTo>
                  <a:lnTo>
                    <a:pt x="2135" y="475"/>
                  </a:lnTo>
                  <a:lnTo>
                    <a:pt x="2109" y="519"/>
                  </a:lnTo>
                  <a:lnTo>
                    <a:pt x="2083" y="564"/>
                  </a:lnTo>
                  <a:lnTo>
                    <a:pt x="2059" y="610"/>
                  </a:lnTo>
                  <a:lnTo>
                    <a:pt x="2035" y="658"/>
                  </a:lnTo>
                  <a:lnTo>
                    <a:pt x="2012" y="707"/>
                  </a:lnTo>
                  <a:lnTo>
                    <a:pt x="1989" y="756"/>
                  </a:lnTo>
                  <a:lnTo>
                    <a:pt x="1968" y="807"/>
                  </a:lnTo>
                  <a:lnTo>
                    <a:pt x="1947" y="859"/>
                  </a:lnTo>
                  <a:lnTo>
                    <a:pt x="1926" y="912"/>
                  </a:lnTo>
                  <a:lnTo>
                    <a:pt x="1906" y="965"/>
                  </a:lnTo>
                  <a:lnTo>
                    <a:pt x="1888" y="1019"/>
                  </a:lnTo>
                  <a:lnTo>
                    <a:pt x="1868" y="1074"/>
                  </a:lnTo>
                  <a:lnTo>
                    <a:pt x="1850" y="1130"/>
                  </a:lnTo>
                  <a:lnTo>
                    <a:pt x="1832" y="1186"/>
                  </a:lnTo>
                  <a:lnTo>
                    <a:pt x="1799" y="1300"/>
                  </a:lnTo>
                  <a:lnTo>
                    <a:pt x="1767" y="1414"/>
                  </a:lnTo>
                  <a:lnTo>
                    <a:pt x="1735" y="1530"/>
                  </a:lnTo>
                  <a:lnTo>
                    <a:pt x="1706" y="1646"/>
                  </a:lnTo>
                  <a:lnTo>
                    <a:pt x="1677" y="1762"/>
                  </a:lnTo>
                  <a:lnTo>
                    <a:pt x="1621" y="1990"/>
                  </a:lnTo>
                  <a:lnTo>
                    <a:pt x="1594" y="2101"/>
                  </a:lnTo>
                  <a:lnTo>
                    <a:pt x="1567" y="2210"/>
                  </a:lnTo>
                  <a:lnTo>
                    <a:pt x="1539" y="2316"/>
                  </a:lnTo>
                  <a:lnTo>
                    <a:pt x="1511" y="2419"/>
                  </a:lnTo>
                  <a:lnTo>
                    <a:pt x="1482" y="2517"/>
                  </a:lnTo>
                  <a:lnTo>
                    <a:pt x="1453" y="2610"/>
                  </a:lnTo>
                  <a:lnTo>
                    <a:pt x="1438" y="2656"/>
                  </a:lnTo>
                  <a:lnTo>
                    <a:pt x="1422" y="2699"/>
                  </a:lnTo>
                  <a:lnTo>
                    <a:pt x="1407" y="2741"/>
                  </a:lnTo>
                  <a:lnTo>
                    <a:pt x="1391" y="2781"/>
                  </a:lnTo>
                  <a:lnTo>
                    <a:pt x="1391" y="2781"/>
                  </a:lnTo>
                  <a:lnTo>
                    <a:pt x="1373" y="2820"/>
                  </a:lnTo>
                  <a:lnTo>
                    <a:pt x="1356" y="2858"/>
                  </a:lnTo>
                  <a:lnTo>
                    <a:pt x="1338" y="2893"/>
                  </a:lnTo>
                  <a:lnTo>
                    <a:pt x="1318" y="2929"/>
                  </a:lnTo>
                  <a:lnTo>
                    <a:pt x="1298" y="2962"/>
                  </a:lnTo>
                  <a:lnTo>
                    <a:pt x="1276" y="2996"/>
                  </a:lnTo>
                  <a:lnTo>
                    <a:pt x="1253" y="3027"/>
                  </a:lnTo>
                  <a:lnTo>
                    <a:pt x="1231" y="3057"/>
                  </a:lnTo>
                  <a:lnTo>
                    <a:pt x="1208" y="3087"/>
                  </a:lnTo>
                  <a:lnTo>
                    <a:pt x="1183" y="3115"/>
                  </a:lnTo>
                  <a:lnTo>
                    <a:pt x="1158" y="3142"/>
                  </a:lnTo>
                  <a:lnTo>
                    <a:pt x="1133" y="3168"/>
                  </a:lnTo>
                  <a:lnTo>
                    <a:pt x="1107" y="3192"/>
                  </a:lnTo>
                  <a:lnTo>
                    <a:pt x="1080" y="3216"/>
                  </a:lnTo>
                  <a:lnTo>
                    <a:pt x="1055" y="3239"/>
                  </a:lnTo>
                  <a:lnTo>
                    <a:pt x="1026" y="3261"/>
                  </a:lnTo>
                  <a:lnTo>
                    <a:pt x="999" y="3282"/>
                  </a:lnTo>
                  <a:lnTo>
                    <a:pt x="971" y="3302"/>
                  </a:lnTo>
                  <a:lnTo>
                    <a:pt x="942" y="3321"/>
                  </a:lnTo>
                  <a:lnTo>
                    <a:pt x="914" y="3339"/>
                  </a:lnTo>
                  <a:lnTo>
                    <a:pt x="885" y="3357"/>
                  </a:lnTo>
                  <a:lnTo>
                    <a:pt x="857" y="3373"/>
                  </a:lnTo>
                  <a:lnTo>
                    <a:pt x="828" y="3388"/>
                  </a:lnTo>
                  <a:lnTo>
                    <a:pt x="798" y="3403"/>
                  </a:lnTo>
                  <a:lnTo>
                    <a:pt x="768" y="3417"/>
                  </a:lnTo>
                  <a:lnTo>
                    <a:pt x="739" y="3430"/>
                  </a:lnTo>
                  <a:lnTo>
                    <a:pt x="710" y="3443"/>
                  </a:lnTo>
                  <a:lnTo>
                    <a:pt x="681" y="3454"/>
                  </a:lnTo>
                  <a:lnTo>
                    <a:pt x="622" y="3476"/>
                  </a:lnTo>
                  <a:lnTo>
                    <a:pt x="565" y="3494"/>
                  </a:lnTo>
                  <a:lnTo>
                    <a:pt x="509" y="3511"/>
                  </a:lnTo>
                  <a:lnTo>
                    <a:pt x="454" y="3524"/>
                  </a:lnTo>
                  <a:lnTo>
                    <a:pt x="400" y="3536"/>
                  </a:lnTo>
                  <a:lnTo>
                    <a:pt x="349" y="3546"/>
                  </a:lnTo>
                  <a:lnTo>
                    <a:pt x="299" y="3554"/>
                  </a:lnTo>
                  <a:lnTo>
                    <a:pt x="253" y="3561"/>
                  </a:lnTo>
                  <a:lnTo>
                    <a:pt x="210" y="3566"/>
                  </a:lnTo>
                  <a:lnTo>
                    <a:pt x="169" y="3570"/>
                  </a:lnTo>
                  <a:lnTo>
                    <a:pt x="132" y="3573"/>
                  </a:lnTo>
                  <a:lnTo>
                    <a:pt x="98" y="3574"/>
                  </a:lnTo>
                  <a:lnTo>
                    <a:pt x="45" y="3576"/>
                  </a:lnTo>
                  <a:lnTo>
                    <a:pt x="12" y="3575"/>
                  </a:lnTo>
                  <a:lnTo>
                    <a:pt x="0" y="3575"/>
                  </a:lnTo>
                  <a:lnTo>
                    <a:pt x="5760" y="3575"/>
                  </a:lnTo>
                  <a:close/>
                </a:path>
              </a:pathLst>
            </a:custGeom>
            <a:solidFill>
              <a:schemeClr val="accent2"/>
            </a:solidFill>
            <a:ln w="25400"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Freeform: Shape 3"/>
            <p:cNvSpPr/>
            <p:nvPr/>
          </p:nvSpPr>
          <p:spPr bwMode="auto">
            <a:xfrm>
              <a:off x="2757299" y="3219821"/>
              <a:ext cx="936180" cy="791357"/>
            </a:xfrm>
            <a:custGeom>
              <a:avLst/>
              <a:gdLst>
                <a:gd name="T0" fmla="*/ 5715 w 5760"/>
                <a:gd name="T1" fmla="*/ 3576 h 3576"/>
                <a:gd name="T2" fmla="*/ 5551 w 5760"/>
                <a:gd name="T3" fmla="*/ 3566 h 3576"/>
                <a:gd name="T4" fmla="*/ 5360 w 5760"/>
                <a:gd name="T5" fmla="*/ 3536 h 3576"/>
                <a:gd name="T6" fmla="*/ 5138 w 5760"/>
                <a:gd name="T7" fmla="*/ 3476 h 3576"/>
                <a:gd name="T8" fmla="*/ 4992 w 5760"/>
                <a:gd name="T9" fmla="*/ 3417 h 3576"/>
                <a:gd name="T10" fmla="*/ 4875 w 5760"/>
                <a:gd name="T11" fmla="*/ 3357 h 3576"/>
                <a:gd name="T12" fmla="*/ 4762 w 5760"/>
                <a:gd name="T13" fmla="*/ 3282 h 3576"/>
                <a:gd name="T14" fmla="*/ 4653 w 5760"/>
                <a:gd name="T15" fmla="*/ 3192 h 3576"/>
                <a:gd name="T16" fmla="*/ 4553 w 5760"/>
                <a:gd name="T17" fmla="*/ 3087 h 3576"/>
                <a:gd name="T18" fmla="*/ 4463 w 5760"/>
                <a:gd name="T19" fmla="*/ 2962 h 3576"/>
                <a:gd name="T20" fmla="*/ 4387 w 5760"/>
                <a:gd name="T21" fmla="*/ 2820 h 3576"/>
                <a:gd name="T22" fmla="*/ 4338 w 5760"/>
                <a:gd name="T23" fmla="*/ 2699 h 3576"/>
                <a:gd name="T24" fmla="*/ 4249 w 5760"/>
                <a:gd name="T25" fmla="*/ 2419 h 3576"/>
                <a:gd name="T26" fmla="*/ 4139 w 5760"/>
                <a:gd name="T27" fmla="*/ 1990 h 3576"/>
                <a:gd name="T28" fmla="*/ 3995 w 5760"/>
                <a:gd name="T29" fmla="*/ 1414 h 3576"/>
                <a:gd name="T30" fmla="*/ 3892 w 5760"/>
                <a:gd name="T31" fmla="*/ 1074 h 3576"/>
                <a:gd name="T32" fmla="*/ 3814 w 5760"/>
                <a:gd name="T33" fmla="*/ 859 h 3576"/>
                <a:gd name="T34" fmla="*/ 3725 w 5760"/>
                <a:gd name="T35" fmla="*/ 658 h 3576"/>
                <a:gd name="T36" fmla="*/ 3625 w 5760"/>
                <a:gd name="T37" fmla="*/ 475 h 3576"/>
                <a:gd name="T38" fmla="*/ 3510 w 5760"/>
                <a:gd name="T39" fmla="*/ 317 h 3576"/>
                <a:gd name="T40" fmla="*/ 3381 w 5760"/>
                <a:gd name="T41" fmla="*/ 185 h 3576"/>
                <a:gd name="T42" fmla="*/ 3234 w 5760"/>
                <a:gd name="T43" fmla="*/ 85 h 3576"/>
                <a:gd name="T44" fmla="*/ 3153 w 5760"/>
                <a:gd name="T45" fmla="*/ 49 h 3576"/>
                <a:gd name="T46" fmla="*/ 3067 w 5760"/>
                <a:gd name="T47" fmla="*/ 23 h 3576"/>
                <a:gd name="T48" fmla="*/ 2977 w 5760"/>
                <a:gd name="T49" fmla="*/ 6 h 3576"/>
                <a:gd name="T50" fmla="*/ 2881 w 5760"/>
                <a:gd name="T51" fmla="*/ 0 h 3576"/>
                <a:gd name="T52" fmla="*/ 2807 w 5760"/>
                <a:gd name="T53" fmla="*/ 3 h 3576"/>
                <a:gd name="T54" fmla="*/ 2715 w 5760"/>
                <a:gd name="T55" fmla="*/ 17 h 3576"/>
                <a:gd name="T56" fmla="*/ 2628 w 5760"/>
                <a:gd name="T57" fmla="*/ 41 h 3576"/>
                <a:gd name="T58" fmla="*/ 2546 w 5760"/>
                <a:gd name="T59" fmla="*/ 76 h 3576"/>
                <a:gd name="T60" fmla="*/ 2414 w 5760"/>
                <a:gd name="T61" fmla="*/ 157 h 3576"/>
                <a:gd name="T62" fmla="*/ 2280 w 5760"/>
                <a:gd name="T63" fmla="*/ 281 h 3576"/>
                <a:gd name="T64" fmla="*/ 2162 w 5760"/>
                <a:gd name="T65" fmla="*/ 433 h 3576"/>
                <a:gd name="T66" fmla="*/ 2059 w 5760"/>
                <a:gd name="T67" fmla="*/ 610 h 3576"/>
                <a:gd name="T68" fmla="*/ 1968 w 5760"/>
                <a:gd name="T69" fmla="*/ 807 h 3576"/>
                <a:gd name="T70" fmla="*/ 1888 w 5760"/>
                <a:gd name="T71" fmla="*/ 1019 h 3576"/>
                <a:gd name="T72" fmla="*/ 1799 w 5760"/>
                <a:gd name="T73" fmla="*/ 1300 h 3576"/>
                <a:gd name="T74" fmla="*/ 1677 w 5760"/>
                <a:gd name="T75" fmla="*/ 1762 h 3576"/>
                <a:gd name="T76" fmla="*/ 1539 w 5760"/>
                <a:gd name="T77" fmla="*/ 2316 h 3576"/>
                <a:gd name="T78" fmla="*/ 1438 w 5760"/>
                <a:gd name="T79" fmla="*/ 2656 h 3576"/>
                <a:gd name="T80" fmla="*/ 1391 w 5760"/>
                <a:gd name="T81" fmla="*/ 2781 h 3576"/>
                <a:gd name="T82" fmla="*/ 1318 w 5760"/>
                <a:gd name="T83" fmla="*/ 2929 h 3576"/>
                <a:gd name="T84" fmla="*/ 1231 w 5760"/>
                <a:gd name="T85" fmla="*/ 3057 h 3576"/>
                <a:gd name="T86" fmla="*/ 1133 w 5760"/>
                <a:gd name="T87" fmla="*/ 3168 h 3576"/>
                <a:gd name="T88" fmla="*/ 1026 w 5760"/>
                <a:gd name="T89" fmla="*/ 3261 h 3576"/>
                <a:gd name="T90" fmla="*/ 914 w 5760"/>
                <a:gd name="T91" fmla="*/ 3339 h 3576"/>
                <a:gd name="T92" fmla="*/ 798 w 5760"/>
                <a:gd name="T93" fmla="*/ 3403 h 3576"/>
                <a:gd name="T94" fmla="*/ 681 w 5760"/>
                <a:gd name="T95" fmla="*/ 3454 h 3576"/>
                <a:gd name="T96" fmla="*/ 454 w 5760"/>
                <a:gd name="T97" fmla="*/ 3524 h 3576"/>
                <a:gd name="T98" fmla="*/ 253 w 5760"/>
                <a:gd name="T99" fmla="*/ 3561 h 3576"/>
                <a:gd name="T100" fmla="*/ 98 w 5760"/>
                <a:gd name="T101" fmla="*/ 3574 h 3576"/>
                <a:gd name="T102" fmla="*/ 5760 w 5760"/>
                <a:gd name="T103" fmla="*/ 3575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0" h="3576">
                  <a:moveTo>
                    <a:pt x="5760" y="3575"/>
                  </a:moveTo>
                  <a:lnTo>
                    <a:pt x="5760" y="3575"/>
                  </a:lnTo>
                  <a:lnTo>
                    <a:pt x="5748" y="3575"/>
                  </a:lnTo>
                  <a:lnTo>
                    <a:pt x="5715" y="3576"/>
                  </a:lnTo>
                  <a:lnTo>
                    <a:pt x="5662" y="3574"/>
                  </a:lnTo>
                  <a:lnTo>
                    <a:pt x="5628" y="3573"/>
                  </a:lnTo>
                  <a:lnTo>
                    <a:pt x="5591" y="3570"/>
                  </a:lnTo>
                  <a:lnTo>
                    <a:pt x="5551" y="3566"/>
                  </a:lnTo>
                  <a:lnTo>
                    <a:pt x="5507" y="3561"/>
                  </a:lnTo>
                  <a:lnTo>
                    <a:pt x="5461" y="3554"/>
                  </a:lnTo>
                  <a:lnTo>
                    <a:pt x="5412" y="3546"/>
                  </a:lnTo>
                  <a:lnTo>
                    <a:pt x="5360" y="3536"/>
                  </a:lnTo>
                  <a:lnTo>
                    <a:pt x="5306" y="3524"/>
                  </a:lnTo>
                  <a:lnTo>
                    <a:pt x="5251" y="3511"/>
                  </a:lnTo>
                  <a:lnTo>
                    <a:pt x="5195" y="3494"/>
                  </a:lnTo>
                  <a:lnTo>
                    <a:pt x="5138" y="3476"/>
                  </a:lnTo>
                  <a:lnTo>
                    <a:pt x="5079" y="3454"/>
                  </a:lnTo>
                  <a:lnTo>
                    <a:pt x="5050" y="3443"/>
                  </a:lnTo>
                  <a:lnTo>
                    <a:pt x="5021" y="3430"/>
                  </a:lnTo>
                  <a:lnTo>
                    <a:pt x="4992" y="3417"/>
                  </a:lnTo>
                  <a:lnTo>
                    <a:pt x="4963" y="3403"/>
                  </a:lnTo>
                  <a:lnTo>
                    <a:pt x="4933" y="3388"/>
                  </a:lnTo>
                  <a:lnTo>
                    <a:pt x="4904" y="3373"/>
                  </a:lnTo>
                  <a:lnTo>
                    <a:pt x="4875" y="3357"/>
                  </a:lnTo>
                  <a:lnTo>
                    <a:pt x="4846" y="3339"/>
                  </a:lnTo>
                  <a:lnTo>
                    <a:pt x="4818" y="3321"/>
                  </a:lnTo>
                  <a:lnTo>
                    <a:pt x="4790" y="3302"/>
                  </a:lnTo>
                  <a:lnTo>
                    <a:pt x="4762" y="3282"/>
                  </a:lnTo>
                  <a:lnTo>
                    <a:pt x="4734" y="3261"/>
                  </a:lnTo>
                  <a:lnTo>
                    <a:pt x="4707" y="3239"/>
                  </a:lnTo>
                  <a:lnTo>
                    <a:pt x="4680" y="3216"/>
                  </a:lnTo>
                  <a:lnTo>
                    <a:pt x="4653" y="3192"/>
                  </a:lnTo>
                  <a:lnTo>
                    <a:pt x="4627" y="3168"/>
                  </a:lnTo>
                  <a:lnTo>
                    <a:pt x="4602" y="3142"/>
                  </a:lnTo>
                  <a:lnTo>
                    <a:pt x="4577" y="3115"/>
                  </a:lnTo>
                  <a:lnTo>
                    <a:pt x="4553" y="3087"/>
                  </a:lnTo>
                  <a:lnTo>
                    <a:pt x="4529" y="3057"/>
                  </a:lnTo>
                  <a:lnTo>
                    <a:pt x="4507" y="3027"/>
                  </a:lnTo>
                  <a:lnTo>
                    <a:pt x="4484" y="2996"/>
                  </a:lnTo>
                  <a:lnTo>
                    <a:pt x="4463" y="2962"/>
                  </a:lnTo>
                  <a:lnTo>
                    <a:pt x="4443" y="2929"/>
                  </a:lnTo>
                  <a:lnTo>
                    <a:pt x="4423" y="2893"/>
                  </a:lnTo>
                  <a:lnTo>
                    <a:pt x="4404" y="2858"/>
                  </a:lnTo>
                  <a:lnTo>
                    <a:pt x="4387" y="2820"/>
                  </a:lnTo>
                  <a:lnTo>
                    <a:pt x="4369" y="2781"/>
                  </a:lnTo>
                  <a:lnTo>
                    <a:pt x="4369" y="2781"/>
                  </a:lnTo>
                  <a:lnTo>
                    <a:pt x="4353" y="2741"/>
                  </a:lnTo>
                  <a:lnTo>
                    <a:pt x="4338" y="2699"/>
                  </a:lnTo>
                  <a:lnTo>
                    <a:pt x="4322" y="2656"/>
                  </a:lnTo>
                  <a:lnTo>
                    <a:pt x="4308" y="2610"/>
                  </a:lnTo>
                  <a:lnTo>
                    <a:pt x="4278" y="2517"/>
                  </a:lnTo>
                  <a:lnTo>
                    <a:pt x="4249" y="2419"/>
                  </a:lnTo>
                  <a:lnTo>
                    <a:pt x="4221" y="2316"/>
                  </a:lnTo>
                  <a:lnTo>
                    <a:pt x="4194" y="2210"/>
                  </a:lnTo>
                  <a:lnTo>
                    <a:pt x="4166" y="2101"/>
                  </a:lnTo>
                  <a:lnTo>
                    <a:pt x="4139" y="1990"/>
                  </a:lnTo>
                  <a:lnTo>
                    <a:pt x="4083" y="1762"/>
                  </a:lnTo>
                  <a:lnTo>
                    <a:pt x="4055" y="1646"/>
                  </a:lnTo>
                  <a:lnTo>
                    <a:pt x="4025" y="1530"/>
                  </a:lnTo>
                  <a:lnTo>
                    <a:pt x="3995" y="1414"/>
                  </a:lnTo>
                  <a:lnTo>
                    <a:pt x="3962" y="1300"/>
                  </a:lnTo>
                  <a:lnTo>
                    <a:pt x="3928" y="1186"/>
                  </a:lnTo>
                  <a:lnTo>
                    <a:pt x="3910" y="1130"/>
                  </a:lnTo>
                  <a:lnTo>
                    <a:pt x="3892" y="1074"/>
                  </a:lnTo>
                  <a:lnTo>
                    <a:pt x="3873" y="1019"/>
                  </a:lnTo>
                  <a:lnTo>
                    <a:pt x="3854" y="965"/>
                  </a:lnTo>
                  <a:lnTo>
                    <a:pt x="3834" y="912"/>
                  </a:lnTo>
                  <a:lnTo>
                    <a:pt x="3814" y="859"/>
                  </a:lnTo>
                  <a:lnTo>
                    <a:pt x="3792" y="807"/>
                  </a:lnTo>
                  <a:lnTo>
                    <a:pt x="3771" y="756"/>
                  </a:lnTo>
                  <a:lnTo>
                    <a:pt x="3748" y="707"/>
                  </a:lnTo>
                  <a:lnTo>
                    <a:pt x="3725" y="658"/>
                  </a:lnTo>
                  <a:lnTo>
                    <a:pt x="3702" y="610"/>
                  </a:lnTo>
                  <a:lnTo>
                    <a:pt x="3677" y="564"/>
                  </a:lnTo>
                  <a:lnTo>
                    <a:pt x="3651" y="519"/>
                  </a:lnTo>
                  <a:lnTo>
                    <a:pt x="3625" y="475"/>
                  </a:lnTo>
                  <a:lnTo>
                    <a:pt x="3598" y="433"/>
                  </a:lnTo>
                  <a:lnTo>
                    <a:pt x="3570" y="392"/>
                  </a:lnTo>
                  <a:lnTo>
                    <a:pt x="3541" y="353"/>
                  </a:lnTo>
                  <a:lnTo>
                    <a:pt x="3510" y="317"/>
                  </a:lnTo>
                  <a:lnTo>
                    <a:pt x="3480" y="281"/>
                  </a:lnTo>
                  <a:lnTo>
                    <a:pt x="3448" y="246"/>
                  </a:lnTo>
                  <a:lnTo>
                    <a:pt x="3415" y="215"/>
                  </a:lnTo>
                  <a:lnTo>
                    <a:pt x="3381" y="185"/>
                  </a:lnTo>
                  <a:lnTo>
                    <a:pt x="3346" y="157"/>
                  </a:lnTo>
                  <a:lnTo>
                    <a:pt x="3309" y="131"/>
                  </a:lnTo>
                  <a:lnTo>
                    <a:pt x="3273" y="107"/>
                  </a:lnTo>
                  <a:lnTo>
                    <a:pt x="3234" y="85"/>
                  </a:lnTo>
                  <a:lnTo>
                    <a:pt x="3214" y="76"/>
                  </a:lnTo>
                  <a:lnTo>
                    <a:pt x="3194" y="66"/>
                  </a:lnTo>
                  <a:lnTo>
                    <a:pt x="3174" y="57"/>
                  </a:lnTo>
                  <a:lnTo>
                    <a:pt x="3153" y="49"/>
                  </a:lnTo>
                  <a:lnTo>
                    <a:pt x="3132" y="41"/>
                  </a:lnTo>
                  <a:lnTo>
                    <a:pt x="3111" y="35"/>
                  </a:lnTo>
                  <a:lnTo>
                    <a:pt x="3089" y="28"/>
                  </a:lnTo>
                  <a:lnTo>
                    <a:pt x="3067" y="23"/>
                  </a:lnTo>
                  <a:lnTo>
                    <a:pt x="3046" y="17"/>
                  </a:lnTo>
                  <a:lnTo>
                    <a:pt x="3023" y="13"/>
                  </a:lnTo>
                  <a:lnTo>
                    <a:pt x="2999" y="10"/>
                  </a:lnTo>
                  <a:lnTo>
                    <a:pt x="2977" y="6"/>
                  </a:lnTo>
                  <a:lnTo>
                    <a:pt x="2953" y="3"/>
                  </a:lnTo>
                  <a:lnTo>
                    <a:pt x="2929" y="2"/>
                  </a:lnTo>
                  <a:lnTo>
                    <a:pt x="2904" y="1"/>
                  </a:lnTo>
                  <a:lnTo>
                    <a:pt x="2881" y="0"/>
                  </a:lnTo>
                  <a:lnTo>
                    <a:pt x="2881" y="0"/>
                  </a:lnTo>
                  <a:lnTo>
                    <a:pt x="2856" y="1"/>
                  </a:lnTo>
                  <a:lnTo>
                    <a:pt x="2831" y="2"/>
                  </a:lnTo>
                  <a:lnTo>
                    <a:pt x="2807" y="3"/>
                  </a:lnTo>
                  <a:lnTo>
                    <a:pt x="2783" y="6"/>
                  </a:lnTo>
                  <a:lnTo>
                    <a:pt x="2761" y="10"/>
                  </a:lnTo>
                  <a:lnTo>
                    <a:pt x="2738" y="13"/>
                  </a:lnTo>
                  <a:lnTo>
                    <a:pt x="2715" y="17"/>
                  </a:lnTo>
                  <a:lnTo>
                    <a:pt x="2693" y="23"/>
                  </a:lnTo>
                  <a:lnTo>
                    <a:pt x="2671" y="28"/>
                  </a:lnTo>
                  <a:lnTo>
                    <a:pt x="2649" y="35"/>
                  </a:lnTo>
                  <a:lnTo>
                    <a:pt x="2628" y="41"/>
                  </a:lnTo>
                  <a:lnTo>
                    <a:pt x="2607" y="49"/>
                  </a:lnTo>
                  <a:lnTo>
                    <a:pt x="2587" y="57"/>
                  </a:lnTo>
                  <a:lnTo>
                    <a:pt x="2566" y="66"/>
                  </a:lnTo>
                  <a:lnTo>
                    <a:pt x="2546" y="76"/>
                  </a:lnTo>
                  <a:lnTo>
                    <a:pt x="2526" y="85"/>
                  </a:lnTo>
                  <a:lnTo>
                    <a:pt x="2487" y="107"/>
                  </a:lnTo>
                  <a:lnTo>
                    <a:pt x="2451" y="131"/>
                  </a:lnTo>
                  <a:lnTo>
                    <a:pt x="2414" y="157"/>
                  </a:lnTo>
                  <a:lnTo>
                    <a:pt x="2379" y="185"/>
                  </a:lnTo>
                  <a:lnTo>
                    <a:pt x="2345" y="215"/>
                  </a:lnTo>
                  <a:lnTo>
                    <a:pt x="2312" y="246"/>
                  </a:lnTo>
                  <a:lnTo>
                    <a:pt x="2280" y="281"/>
                  </a:lnTo>
                  <a:lnTo>
                    <a:pt x="2250" y="317"/>
                  </a:lnTo>
                  <a:lnTo>
                    <a:pt x="2219" y="353"/>
                  </a:lnTo>
                  <a:lnTo>
                    <a:pt x="2190" y="392"/>
                  </a:lnTo>
                  <a:lnTo>
                    <a:pt x="2162" y="433"/>
                  </a:lnTo>
                  <a:lnTo>
                    <a:pt x="2135" y="475"/>
                  </a:lnTo>
                  <a:lnTo>
                    <a:pt x="2109" y="519"/>
                  </a:lnTo>
                  <a:lnTo>
                    <a:pt x="2083" y="564"/>
                  </a:lnTo>
                  <a:lnTo>
                    <a:pt x="2059" y="610"/>
                  </a:lnTo>
                  <a:lnTo>
                    <a:pt x="2035" y="658"/>
                  </a:lnTo>
                  <a:lnTo>
                    <a:pt x="2012" y="707"/>
                  </a:lnTo>
                  <a:lnTo>
                    <a:pt x="1989" y="756"/>
                  </a:lnTo>
                  <a:lnTo>
                    <a:pt x="1968" y="807"/>
                  </a:lnTo>
                  <a:lnTo>
                    <a:pt x="1947" y="859"/>
                  </a:lnTo>
                  <a:lnTo>
                    <a:pt x="1926" y="912"/>
                  </a:lnTo>
                  <a:lnTo>
                    <a:pt x="1906" y="965"/>
                  </a:lnTo>
                  <a:lnTo>
                    <a:pt x="1888" y="1019"/>
                  </a:lnTo>
                  <a:lnTo>
                    <a:pt x="1868" y="1074"/>
                  </a:lnTo>
                  <a:lnTo>
                    <a:pt x="1850" y="1130"/>
                  </a:lnTo>
                  <a:lnTo>
                    <a:pt x="1832" y="1186"/>
                  </a:lnTo>
                  <a:lnTo>
                    <a:pt x="1799" y="1300"/>
                  </a:lnTo>
                  <a:lnTo>
                    <a:pt x="1767" y="1414"/>
                  </a:lnTo>
                  <a:lnTo>
                    <a:pt x="1735" y="1530"/>
                  </a:lnTo>
                  <a:lnTo>
                    <a:pt x="1706" y="1646"/>
                  </a:lnTo>
                  <a:lnTo>
                    <a:pt x="1677" y="1762"/>
                  </a:lnTo>
                  <a:lnTo>
                    <a:pt x="1621" y="1990"/>
                  </a:lnTo>
                  <a:lnTo>
                    <a:pt x="1594" y="2101"/>
                  </a:lnTo>
                  <a:lnTo>
                    <a:pt x="1567" y="2210"/>
                  </a:lnTo>
                  <a:lnTo>
                    <a:pt x="1539" y="2316"/>
                  </a:lnTo>
                  <a:lnTo>
                    <a:pt x="1511" y="2419"/>
                  </a:lnTo>
                  <a:lnTo>
                    <a:pt x="1482" y="2517"/>
                  </a:lnTo>
                  <a:lnTo>
                    <a:pt x="1453" y="2610"/>
                  </a:lnTo>
                  <a:lnTo>
                    <a:pt x="1438" y="2656"/>
                  </a:lnTo>
                  <a:lnTo>
                    <a:pt x="1422" y="2699"/>
                  </a:lnTo>
                  <a:lnTo>
                    <a:pt x="1407" y="2741"/>
                  </a:lnTo>
                  <a:lnTo>
                    <a:pt x="1391" y="2781"/>
                  </a:lnTo>
                  <a:lnTo>
                    <a:pt x="1391" y="2781"/>
                  </a:lnTo>
                  <a:lnTo>
                    <a:pt x="1373" y="2820"/>
                  </a:lnTo>
                  <a:lnTo>
                    <a:pt x="1356" y="2858"/>
                  </a:lnTo>
                  <a:lnTo>
                    <a:pt x="1338" y="2893"/>
                  </a:lnTo>
                  <a:lnTo>
                    <a:pt x="1318" y="2929"/>
                  </a:lnTo>
                  <a:lnTo>
                    <a:pt x="1298" y="2962"/>
                  </a:lnTo>
                  <a:lnTo>
                    <a:pt x="1276" y="2996"/>
                  </a:lnTo>
                  <a:lnTo>
                    <a:pt x="1253" y="3027"/>
                  </a:lnTo>
                  <a:lnTo>
                    <a:pt x="1231" y="3057"/>
                  </a:lnTo>
                  <a:lnTo>
                    <a:pt x="1208" y="3087"/>
                  </a:lnTo>
                  <a:lnTo>
                    <a:pt x="1183" y="3115"/>
                  </a:lnTo>
                  <a:lnTo>
                    <a:pt x="1158" y="3142"/>
                  </a:lnTo>
                  <a:lnTo>
                    <a:pt x="1133" y="3168"/>
                  </a:lnTo>
                  <a:lnTo>
                    <a:pt x="1107" y="3192"/>
                  </a:lnTo>
                  <a:lnTo>
                    <a:pt x="1080" y="3216"/>
                  </a:lnTo>
                  <a:lnTo>
                    <a:pt x="1055" y="3239"/>
                  </a:lnTo>
                  <a:lnTo>
                    <a:pt x="1026" y="3261"/>
                  </a:lnTo>
                  <a:lnTo>
                    <a:pt x="999" y="3282"/>
                  </a:lnTo>
                  <a:lnTo>
                    <a:pt x="971" y="3302"/>
                  </a:lnTo>
                  <a:lnTo>
                    <a:pt x="942" y="3321"/>
                  </a:lnTo>
                  <a:lnTo>
                    <a:pt x="914" y="3339"/>
                  </a:lnTo>
                  <a:lnTo>
                    <a:pt x="885" y="3357"/>
                  </a:lnTo>
                  <a:lnTo>
                    <a:pt x="857" y="3373"/>
                  </a:lnTo>
                  <a:lnTo>
                    <a:pt x="828" y="3388"/>
                  </a:lnTo>
                  <a:lnTo>
                    <a:pt x="798" y="3403"/>
                  </a:lnTo>
                  <a:lnTo>
                    <a:pt x="768" y="3417"/>
                  </a:lnTo>
                  <a:lnTo>
                    <a:pt x="739" y="3430"/>
                  </a:lnTo>
                  <a:lnTo>
                    <a:pt x="710" y="3443"/>
                  </a:lnTo>
                  <a:lnTo>
                    <a:pt x="681" y="3454"/>
                  </a:lnTo>
                  <a:lnTo>
                    <a:pt x="622" y="3476"/>
                  </a:lnTo>
                  <a:lnTo>
                    <a:pt x="565" y="3494"/>
                  </a:lnTo>
                  <a:lnTo>
                    <a:pt x="509" y="3511"/>
                  </a:lnTo>
                  <a:lnTo>
                    <a:pt x="454" y="3524"/>
                  </a:lnTo>
                  <a:lnTo>
                    <a:pt x="400" y="3536"/>
                  </a:lnTo>
                  <a:lnTo>
                    <a:pt x="349" y="3546"/>
                  </a:lnTo>
                  <a:lnTo>
                    <a:pt x="299" y="3554"/>
                  </a:lnTo>
                  <a:lnTo>
                    <a:pt x="253" y="3561"/>
                  </a:lnTo>
                  <a:lnTo>
                    <a:pt x="210" y="3566"/>
                  </a:lnTo>
                  <a:lnTo>
                    <a:pt x="169" y="3570"/>
                  </a:lnTo>
                  <a:lnTo>
                    <a:pt x="132" y="3573"/>
                  </a:lnTo>
                  <a:lnTo>
                    <a:pt x="98" y="3574"/>
                  </a:lnTo>
                  <a:lnTo>
                    <a:pt x="45" y="3576"/>
                  </a:lnTo>
                  <a:lnTo>
                    <a:pt x="12" y="3575"/>
                  </a:lnTo>
                  <a:lnTo>
                    <a:pt x="0" y="3575"/>
                  </a:lnTo>
                  <a:lnTo>
                    <a:pt x="5760" y="3575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Freeform: Shape 4"/>
            <p:cNvSpPr/>
            <p:nvPr/>
          </p:nvSpPr>
          <p:spPr bwMode="auto">
            <a:xfrm>
              <a:off x="3350996" y="3337617"/>
              <a:ext cx="936180" cy="673561"/>
            </a:xfrm>
            <a:custGeom>
              <a:avLst/>
              <a:gdLst>
                <a:gd name="T0" fmla="*/ 5715 w 5760"/>
                <a:gd name="T1" fmla="*/ 3576 h 3576"/>
                <a:gd name="T2" fmla="*/ 5551 w 5760"/>
                <a:gd name="T3" fmla="*/ 3566 h 3576"/>
                <a:gd name="T4" fmla="*/ 5360 w 5760"/>
                <a:gd name="T5" fmla="*/ 3536 h 3576"/>
                <a:gd name="T6" fmla="*/ 5138 w 5760"/>
                <a:gd name="T7" fmla="*/ 3476 h 3576"/>
                <a:gd name="T8" fmla="*/ 4992 w 5760"/>
                <a:gd name="T9" fmla="*/ 3417 h 3576"/>
                <a:gd name="T10" fmla="*/ 4875 w 5760"/>
                <a:gd name="T11" fmla="*/ 3357 h 3576"/>
                <a:gd name="T12" fmla="*/ 4762 w 5760"/>
                <a:gd name="T13" fmla="*/ 3282 h 3576"/>
                <a:gd name="T14" fmla="*/ 4653 w 5760"/>
                <a:gd name="T15" fmla="*/ 3192 h 3576"/>
                <a:gd name="T16" fmla="*/ 4553 w 5760"/>
                <a:gd name="T17" fmla="*/ 3087 h 3576"/>
                <a:gd name="T18" fmla="*/ 4463 w 5760"/>
                <a:gd name="T19" fmla="*/ 2962 h 3576"/>
                <a:gd name="T20" fmla="*/ 4387 w 5760"/>
                <a:gd name="T21" fmla="*/ 2820 h 3576"/>
                <a:gd name="T22" fmla="*/ 4338 w 5760"/>
                <a:gd name="T23" fmla="*/ 2699 h 3576"/>
                <a:gd name="T24" fmla="*/ 4249 w 5760"/>
                <a:gd name="T25" fmla="*/ 2419 h 3576"/>
                <a:gd name="T26" fmla="*/ 4139 w 5760"/>
                <a:gd name="T27" fmla="*/ 1990 h 3576"/>
                <a:gd name="T28" fmla="*/ 3995 w 5760"/>
                <a:gd name="T29" fmla="*/ 1414 h 3576"/>
                <a:gd name="T30" fmla="*/ 3892 w 5760"/>
                <a:gd name="T31" fmla="*/ 1074 h 3576"/>
                <a:gd name="T32" fmla="*/ 3814 w 5760"/>
                <a:gd name="T33" fmla="*/ 859 h 3576"/>
                <a:gd name="T34" fmla="*/ 3725 w 5760"/>
                <a:gd name="T35" fmla="*/ 658 h 3576"/>
                <a:gd name="T36" fmla="*/ 3625 w 5760"/>
                <a:gd name="T37" fmla="*/ 475 h 3576"/>
                <a:gd name="T38" fmla="*/ 3510 w 5760"/>
                <a:gd name="T39" fmla="*/ 317 h 3576"/>
                <a:gd name="T40" fmla="*/ 3381 w 5760"/>
                <a:gd name="T41" fmla="*/ 185 h 3576"/>
                <a:gd name="T42" fmla="*/ 3234 w 5760"/>
                <a:gd name="T43" fmla="*/ 85 h 3576"/>
                <a:gd name="T44" fmla="*/ 3153 w 5760"/>
                <a:gd name="T45" fmla="*/ 49 h 3576"/>
                <a:gd name="T46" fmla="*/ 3067 w 5760"/>
                <a:gd name="T47" fmla="*/ 23 h 3576"/>
                <a:gd name="T48" fmla="*/ 2977 w 5760"/>
                <a:gd name="T49" fmla="*/ 6 h 3576"/>
                <a:gd name="T50" fmla="*/ 2881 w 5760"/>
                <a:gd name="T51" fmla="*/ 0 h 3576"/>
                <a:gd name="T52" fmla="*/ 2807 w 5760"/>
                <a:gd name="T53" fmla="*/ 3 h 3576"/>
                <a:gd name="T54" fmla="*/ 2715 w 5760"/>
                <a:gd name="T55" fmla="*/ 17 h 3576"/>
                <a:gd name="T56" fmla="*/ 2628 w 5760"/>
                <a:gd name="T57" fmla="*/ 41 h 3576"/>
                <a:gd name="T58" fmla="*/ 2546 w 5760"/>
                <a:gd name="T59" fmla="*/ 76 h 3576"/>
                <a:gd name="T60" fmla="*/ 2414 w 5760"/>
                <a:gd name="T61" fmla="*/ 157 h 3576"/>
                <a:gd name="T62" fmla="*/ 2280 w 5760"/>
                <a:gd name="T63" fmla="*/ 281 h 3576"/>
                <a:gd name="T64" fmla="*/ 2162 w 5760"/>
                <a:gd name="T65" fmla="*/ 433 h 3576"/>
                <a:gd name="T66" fmla="*/ 2059 w 5760"/>
                <a:gd name="T67" fmla="*/ 610 h 3576"/>
                <a:gd name="T68" fmla="*/ 1968 w 5760"/>
                <a:gd name="T69" fmla="*/ 807 h 3576"/>
                <a:gd name="T70" fmla="*/ 1888 w 5760"/>
                <a:gd name="T71" fmla="*/ 1019 h 3576"/>
                <a:gd name="T72" fmla="*/ 1799 w 5760"/>
                <a:gd name="T73" fmla="*/ 1300 h 3576"/>
                <a:gd name="T74" fmla="*/ 1677 w 5760"/>
                <a:gd name="T75" fmla="*/ 1762 h 3576"/>
                <a:gd name="T76" fmla="*/ 1539 w 5760"/>
                <a:gd name="T77" fmla="*/ 2316 h 3576"/>
                <a:gd name="T78" fmla="*/ 1438 w 5760"/>
                <a:gd name="T79" fmla="*/ 2656 h 3576"/>
                <a:gd name="T80" fmla="*/ 1391 w 5760"/>
                <a:gd name="T81" fmla="*/ 2781 h 3576"/>
                <a:gd name="T82" fmla="*/ 1318 w 5760"/>
                <a:gd name="T83" fmla="*/ 2929 h 3576"/>
                <a:gd name="T84" fmla="*/ 1231 w 5760"/>
                <a:gd name="T85" fmla="*/ 3057 h 3576"/>
                <a:gd name="T86" fmla="*/ 1133 w 5760"/>
                <a:gd name="T87" fmla="*/ 3168 h 3576"/>
                <a:gd name="T88" fmla="*/ 1026 w 5760"/>
                <a:gd name="T89" fmla="*/ 3261 h 3576"/>
                <a:gd name="T90" fmla="*/ 914 w 5760"/>
                <a:gd name="T91" fmla="*/ 3339 h 3576"/>
                <a:gd name="T92" fmla="*/ 798 w 5760"/>
                <a:gd name="T93" fmla="*/ 3403 h 3576"/>
                <a:gd name="T94" fmla="*/ 681 w 5760"/>
                <a:gd name="T95" fmla="*/ 3454 h 3576"/>
                <a:gd name="T96" fmla="*/ 454 w 5760"/>
                <a:gd name="T97" fmla="*/ 3524 h 3576"/>
                <a:gd name="T98" fmla="*/ 253 w 5760"/>
                <a:gd name="T99" fmla="*/ 3561 h 3576"/>
                <a:gd name="T100" fmla="*/ 98 w 5760"/>
                <a:gd name="T101" fmla="*/ 3574 h 3576"/>
                <a:gd name="T102" fmla="*/ 5760 w 5760"/>
                <a:gd name="T103" fmla="*/ 3575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0" h="3576">
                  <a:moveTo>
                    <a:pt x="5760" y="3575"/>
                  </a:moveTo>
                  <a:lnTo>
                    <a:pt x="5760" y="3575"/>
                  </a:lnTo>
                  <a:lnTo>
                    <a:pt x="5748" y="3575"/>
                  </a:lnTo>
                  <a:lnTo>
                    <a:pt x="5715" y="3576"/>
                  </a:lnTo>
                  <a:lnTo>
                    <a:pt x="5662" y="3574"/>
                  </a:lnTo>
                  <a:lnTo>
                    <a:pt x="5628" y="3573"/>
                  </a:lnTo>
                  <a:lnTo>
                    <a:pt x="5591" y="3570"/>
                  </a:lnTo>
                  <a:lnTo>
                    <a:pt x="5551" y="3566"/>
                  </a:lnTo>
                  <a:lnTo>
                    <a:pt x="5507" y="3561"/>
                  </a:lnTo>
                  <a:lnTo>
                    <a:pt x="5461" y="3554"/>
                  </a:lnTo>
                  <a:lnTo>
                    <a:pt x="5412" y="3546"/>
                  </a:lnTo>
                  <a:lnTo>
                    <a:pt x="5360" y="3536"/>
                  </a:lnTo>
                  <a:lnTo>
                    <a:pt x="5306" y="3524"/>
                  </a:lnTo>
                  <a:lnTo>
                    <a:pt x="5251" y="3511"/>
                  </a:lnTo>
                  <a:lnTo>
                    <a:pt x="5195" y="3494"/>
                  </a:lnTo>
                  <a:lnTo>
                    <a:pt x="5138" y="3476"/>
                  </a:lnTo>
                  <a:lnTo>
                    <a:pt x="5079" y="3454"/>
                  </a:lnTo>
                  <a:lnTo>
                    <a:pt x="5050" y="3443"/>
                  </a:lnTo>
                  <a:lnTo>
                    <a:pt x="5021" y="3430"/>
                  </a:lnTo>
                  <a:lnTo>
                    <a:pt x="4992" y="3417"/>
                  </a:lnTo>
                  <a:lnTo>
                    <a:pt x="4963" y="3403"/>
                  </a:lnTo>
                  <a:lnTo>
                    <a:pt x="4933" y="3388"/>
                  </a:lnTo>
                  <a:lnTo>
                    <a:pt x="4904" y="3373"/>
                  </a:lnTo>
                  <a:lnTo>
                    <a:pt x="4875" y="3357"/>
                  </a:lnTo>
                  <a:lnTo>
                    <a:pt x="4846" y="3339"/>
                  </a:lnTo>
                  <a:lnTo>
                    <a:pt x="4818" y="3321"/>
                  </a:lnTo>
                  <a:lnTo>
                    <a:pt x="4790" y="3302"/>
                  </a:lnTo>
                  <a:lnTo>
                    <a:pt x="4762" y="3282"/>
                  </a:lnTo>
                  <a:lnTo>
                    <a:pt x="4734" y="3261"/>
                  </a:lnTo>
                  <a:lnTo>
                    <a:pt x="4707" y="3239"/>
                  </a:lnTo>
                  <a:lnTo>
                    <a:pt x="4680" y="3216"/>
                  </a:lnTo>
                  <a:lnTo>
                    <a:pt x="4653" y="3192"/>
                  </a:lnTo>
                  <a:lnTo>
                    <a:pt x="4627" y="3168"/>
                  </a:lnTo>
                  <a:lnTo>
                    <a:pt x="4602" y="3142"/>
                  </a:lnTo>
                  <a:lnTo>
                    <a:pt x="4577" y="3115"/>
                  </a:lnTo>
                  <a:lnTo>
                    <a:pt x="4553" y="3087"/>
                  </a:lnTo>
                  <a:lnTo>
                    <a:pt x="4529" y="3057"/>
                  </a:lnTo>
                  <a:lnTo>
                    <a:pt x="4507" y="3027"/>
                  </a:lnTo>
                  <a:lnTo>
                    <a:pt x="4484" y="2996"/>
                  </a:lnTo>
                  <a:lnTo>
                    <a:pt x="4463" y="2962"/>
                  </a:lnTo>
                  <a:lnTo>
                    <a:pt x="4443" y="2929"/>
                  </a:lnTo>
                  <a:lnTo>
                    <a:pt x="4423" y="2893"/>
                  </a:lnTo>
                  <a:lnTo>
                    <a:pt x="4404" y="2858"/>
                  </a:lnTo>
                  <a:lnTo>
                    <a:pt x="4387" y="2820"/>
                  </a:lnTo>
                  <a:lnTo>
                    <a:pt x="4369" y="2781"/>
                  </a:lnTo>
                  <a:lnTo>
                    <a:pt x="4369" y="2781"/>
                  </a:lnTo>
                  <a:lnTo>
                    <a:pt x="4353" y="2741"/>
                  </a:lnTo>
                  <a:lnTo>
                    <a:pt x="4338" y="2699"/>
                  </a:lnTo>
                  <a:lnTo>
                    <a:pt x="4322" y="2656"/>
                  </a:lnTo>
                  <a:lnTo>
                    <a:pt x="4308" y="2610"/>
                  </a:lnTo>
                  <a:lnTo>
                    <a:pt x="4278" y="2517"/>
                  </a:lnTo>
                  <a:lnTo>
                    <a:pt x="4249" y="2419"/>
                  </a:lnTo>
                  <a:lnTo>
                    <a:pt x="4221" y="2316"/>
                  </a:lnTo>
                  <a:lnTo>
                    <a:pt x="4194" y="2210"/>
                  </a:lnTo>
                  <a:lnTo>
                    <a:pt x="4166" y="2101"/>
                  </a:lnTo>
                  <a:lnTo>
                    <a:pt x="4139" y="1990"/>
                  </a:lnTo>
                  <a:lnTo>
                    <a:pt x="4083" y="1762"/>
                  </a:lnTo>
                  <a:lnTo>
                    <a:pt x="4055" y="1646"/>
                  </a:lnTo>
                  <a:lnTo>
                    <a:pt x="4025" y="1530"/>
                  </a:lnTo>
                  <a:lnTo>
                    <a:pt x="3995" y="1414"/>
                  </a:lnTo>
                  <a:lnTo>
                    <a:pt x="3962" y="1300"/>
                  </a:lnTo>
                  <a:lnTo>
                    <a:pt x="3928" y="1186"/>
                  </a:lnTo>
                  <a:lnTo>
                    <a:pt x="3910" y="1130"/>
                  </a:lnTo>
                  <a:lnTo>
                    <a:pt x="3892" y="1074"/>
                  </a:lnTo>
                  <a:lnTo>
                    <a:pt x="3873" y="1019"/>
                  </a:lnTo>
                  <a:lnTo>
                    <a:pt x="3854" y="965"/>
                  </a:lnTo>
                  <a:lnTo>
                    <a:pt x="3834" y="912"/>
                  </a:lnTo>
                  <a:lnTo>
                    <a:pt x="3814" y="859"/>
                  </a:lnTo>
                  <a:lnTo>
                    <a:pt x="3792" y="807"/>
                  </a:lnTo>
                  <a:lnTo>
                    <a:pt x="3771" y="756"/>
                  </a:lnTo>
                  <a:lnTo>
                    <a:pt x="3748" y="707"/>
                  </a:lnTo>
                  <a:lnTo>
                    <a:pt x="3725" y="658"/>
                  </a:lnTo>
                  <a:lnTo>
                    <a:pt x="3702" y="610"/>
                  </a:lnTo>
                  <a:lnTo>
                    <a:pt x="3677" y="564"/>
                  </a:lnTo>
                  <a:lnTo>
                    <a:pt x="3651" y="519"/>
                  </a:lnTo>
                  <a:lnTo>
                    <a:pt x="3625" y="475"/>
                  </a:lnTo>
                  <a:lnTo>
                    <a:pt x="3598" y="433"/>
                  </a:lnTo>
                  <a:lnTo>
                    <a:pt x="3570" y="392"/>
                  </a:lnTo>
                  <a:lnTo>
                    <a:pt x="3541" y="353"/>
                  </a:lnTo>
                  <a:lnTo>
                    <a:pt x="3510" y="317"/>
                  </a:lnTo>
                  <a:lnTo>
                    <a:pt x="3480" y="281"/>
                  </a:lnTo>
                  <a:lnTo>
                    <a:pt x="3448" y="246"/>
                  </a:lnTo>
                  <a:lnTo>
                    <a:pt x="3415" y="215"/>
                  </a:lnTo>
                  <a:lnTo>
                    <a:pt x="3381" y="185"/>
                  </a:lnTo>
                  <a:lnTo>
                    <a:pt x="3346" y="157"/>
                  </a:lnTo>
                  <a:lnTo>
                    <a:pt x="3309" y="131"/>
                  </a:lnTo>
                  <a:lnTo>
                    <a:pt x="3273" y="107"/>
                  </a:lnTo>
                  <a:lnTo>
                    <a:pt x="3234" y="85"/>
                  </a:lnTo>
                  <a:lnTo>
                    <a:pt x="3214" y="76"/>
                  </a:lnTo>
                  <a:lnTo>
                    <a:pt x="3194" y="66"/>
                  </a:lnTo>
                  <a:lnTo>
                    <a:pt x="3174" y="57"/>
                  </a:lnTo>
                  <a:lnTo>
                    <a:pt x="3153" y="49"/>
                  </a:lnTo>
                  <a:lnTo>
                    <a:pt x="3132" y="41"/>
                  </a:lnTo>
                  <a:lnTo>
                    <a:pt x="3111" y="35"/>
                  </a:lnTo>
                  <a:lnTo>
                    <a:pt x="3089" y="28"/>
                  </a:lnTo>
                  <a:lnTo>
                    <a:pt x="3067" y="23"/>
                  </a:lnTo>
                  <a:lnTo>
                    <a:pt x="3046" y="17"/>
                  </a:lnTo>
                  <a:lnTo>
                    <a:pt x="3023" y="13"/>
                  </a:lnTo>
                  <a:lnTo>
                    <a:pt x="2999" y="10"/>
                  </a:lnTo>
                  <a:lnTo>
                    <a:pt x="2977" y="6"/>
                  </a:lnTo>
                  <a:lnTo>
                    <a:pt x="2953" y="3"/>
                  </a:lnTo>
                  <a:lnTo>
                    <a:pt x="2929" y="2"/>
                  </a:lnTo>
                  <a:lnTo>
                    <a:pt x="2904" y="1"/>
                  </a:lnTo>
                  <a:lnTo>
                    <a:pt x="2881" y="0"/>
                  </a:lnTo>
                  <a:lnTo>
                    <a:pt x="2881" y="0"/>
                  </a:lnTo>
                  <a:lnTo>
                    <a:pt x="2856" y="1"/>
                  </a:lnTo>
                  <a:lnTo>
                    <a:pt x="2831" y="2"/>
                  </a:lnTo>
                  <a:lnTo>
                    <a:pt x="2807" y="3"/>
                  </a:lnTo>
                  <a:lnTo>
                    <a:pt x="2783" y="6"/>
                  </a:lnTo>
                  <a:lnTo>
                    <a:pt x="2761" y="10"/>
                  </a:lnTo>
                  <a:lnTo>
                    <a:pt x="2738" y="13"/>
                  </a:lnTo>
                  <a:lnTo>
                    <a:pt x="2715" y="17"/>
                  </a:lnTo>
                  <a:lnTo>
                    <a:pt x="2693" y="23"/>
                  </a:lnTo>
                  <a:lnTo>
                    <a:pt x="2671" y="28"/>
                  </a:lnTo>
                  <a:lnTo>
                    <a:pt x="2649" y="35"/>
                  </a:lnTo>
                  <a:lnTo>
                    <a:pt x="2628" y="41"/>
                  </a:lnTo>
                  <a:lnTo>
                    <a:pt x="2607" y="49"/>
                  </a:lnTo>
                  <a:lnTo>
                    <a:pt x="2587" y="57"/>
                  </a:lnTo>
                  <a:lnTo>
                    <a:pt x="2566" y="66"/>
                  </a:lnTo>
                  <a:lnTo>
                    <a:pt x="2546" y="76"/>
                  </a:lnTo>
                  <a:lnTo>
                    <a:pt x="2526" y="85"/>
                  </a:lnTo>
                  <a:lnTo>
                    <a:pt x="2487" y="107"/>
                  </a:lnTo>
                  <a:lnTo>
                    <a:pt x="2451" y="131"/>
                  </a:lnTo>
                  <a:lnTo>
                    <a:pt x="2414" y="157"/>
                  </a:lnTo>
                  <a:lnTo>
                    <a:pt x="2379" y="185"/>
                  </a:lnTo>
                  <a:lnTo>
                    <a:pt x="2345" y="215"/>
                  </a:lnTo>
                  <a:lnTo>
                    <a:pt x="2312" y="246"/>
                  </a:lnTo>
                  <a:lnTo>
                    <a:pt x="2280" y="281"/>
                  </a:lnTo>
                  <a:lnTo>
                    <a:pt x="2250" y="317"/>
                  </a:lnTo>
                  <a:lnTo>
                    <a:pt x="2219" y="353"/>
                  </a:lnTo>
                  <a:lnTo>
                    <a:pt x="2190" y="392"/>
                  </a:lnTo>
                  <a:lnTo>
                    <a:pt x="2162" y="433"/>
                  </a:lnTo>
                  <a:lnTo>
                    <a:pt x="2135" y="475"/>
                  </a:lnTo>
                  <a:lnTo>
                    <a:pt x="2109" y="519"/>
                  </a:lnTo>
                  <a:lnTo>
                    <a:pt x="2083" y="564"/>
                  </a:lnTo>
                  <a:lnTo>
                    <a:pt x="2059" y="610"/>
                  </a:lnTo>
                  <a:lnTo>
                    <a:pt x="2035" y="658"/>
                  </a:lnTo>
                  <a:lnTo>
                    <a:pt x="2012" y="707"/>
                  </a:lnTo>
                  <a:lnTo>
                    <a:pt x="1989" y="756"/>
                  </a:lnTo>
                  <a:lnTo>
                    <a:pt x="1968" y="807"/>
                  </a:lnTo>
                  <a:lnTo>
                    <a:pt x="1947" y="859"/>
                  </a:lnTo>
                  <a:lnTo>
                    <a:pt x="1926" y="912"/>
                  </a:lnTo>
                  <a:lnTo>
                    <a:pt x="1906" y="965"/>
                  </a:lnTo>
                  <a:lnTo>
                    <a:pt x="1888" y="1019"/>
                  </a:lnTo>
                  <a:lnTo>
                    <a:pt x="1868" y="1074"/>
                  </a:lnTo>
                  <a:lnTo>
                    <a:pt x="1850" y="1130"/>
                  </a:lnTo>
                  <a:lnTo>
                    <a:pt x="1832" y="1186"/>
                  </a:lnTo>
                  <a:lnTo>
                    <a:pt x="1799" y="1300"/>
                  </a:lnTo>
                  <a:lnTo>
                    <a:pt x="1767" y="1414"/>
                  </a:lnTo>
                  <a:lnTo>
                    <a:pt x="1735" y="1530"/>
                  </a:lnTo>
                  <a:lnTo>
                    <a:pt x="1706" y="1646"/>
                  </a:lnTo>
                  <a:lnTo>
                    <a:pt x="1677" y="1762"/>
                  </a:lnTo>
                  <a:lnTo>
                    <a:pt x="1621" y="1990"/>
                  </a:lnTo>
                  <a:lnTo>
                    <a:pt x="1594" y="2101"/>
                  </a:lnTo>
                  <a:lnTo>
                    <a:pt x="1567" y="2210"/>
                  </a:lnTo>
                  <a:lnTo>
                    <a:pt x="1539" y="2316"/>
                  </a:lnTo>
                  <a:lnTo>
                    <a:pt x="1511" y="2419"/>
                  </a:lnTo>
                  <a:lnTo>
                    <a:pt x="1482" y="2517"/>
                  </a:lnTo>
                  <a:lnTo>
                    <a:pt x="1453" y="2610"/>
                  </a:lnTo>
                  <a:lnTo>
                    <a:pt x="1438" y="2656"/>
                  </a:lnTo>
                  <a:lnTo>
                    <a:pt x="1422" y="2699"/>
                  </a:lnTo>
                  <a:lnTo>
                    <a:pt x="1407" y="2741"/>
                  </a:lnTo>
                  <a:lnTo>
                    <a:pt x="1391" y="2781"/>
                  </a:lnTo>
                  <a:lnTo>
                    <a:pt x="1391" y="2781"/>
                  </a:lnTo>
                  <a:lnTo>
                    <a:pt x="1373" y="2820"/>
                  </a:lnTo>
                  <a:lnTo>
                    <a:pt x="1356" y="2858"/>
                  </a:lnTo>
                  <a:lnTo>
                    <a:pt x="1338" y="2893"/>
                  </a:lnTo>
                  <a:lnTo>
                    <a:pt x="1318" y="2929"/>
                  </a:lnTo>
                  <a:lnTo>
                    <a:pt x="1298" y="2962"/>
                  </a:lnTo>
                  <a:lnTo>
                    <a:pt x="1276" y="2996"/>
                  </a:lnTo>
                  <a:lnTo>
                    <a:pt x="1253" y="3027"/>
                  </a:lnTo>
                  <a:lnTo>
                    <a:pt x="1231" y="3057"/>
                  </a:lnTo>
                  <a:lnTo>
                    <a:pt x="1208" y="3087"/>
                  </a:lnTo>
                  <a:lnTo>
                    <a:pt x="1183" y="3115"/>
                  </a:lnTo>
                  <a:lnTo>
                    <a:pt x="1158" y="3142"/>
                  </a:lnTo>
                  <a:lnTo>
                    <a:pt x="1133" y="3168"/>
                  </a:lnTo>
                  <a:lnTo>
                    <a:pt x="1107" y="3192"/>
                  </a:lnTo>
                  <a:lnTo>
                    <a:pt x="1080" y="3216"/>
                  </a:lnTo>
                  <a:lnTo>
                    <a:pt x="1055" y="3239"/>
                  </a:lnTo>
                  <a:lnTo>
                    <a:pt x="1026" y="3261"/>
                  </a:lnTo>
                  <a:lnTo>
                    <a:pt x="999" y="3282"/>
                  </a:lnTo>
                  <a:lnTo>
                    <a:pt x="971" y="3302"/>
                  </a:lnTo>
                  <a:lnTo>
                    <a:pt x="942" y="3321"/>
                  </a:lnTo>
                  <a:lnTo>
                    <a:pt x="914" y="3339"/>
                  </a:lnTo>
                  <a:lnTo>
                    <a:pt x="885" y="3357"/>
                  </a:lnTo>
                  <a:lnTo>
                    <a:pt x="857" y="3373"/>
                  </a:lnTo>
                  <a:lnTo>
                    <a:pt x="828" y="3388"/>
                  </a:lnTo>
                  <a:lnTo>
                    <a:pt x="798" y="3403"/>
                  </a:lnTo>
                  <a:lnTo>
                    <a:pt x="768" y="3417"/>
                  </a:lnTo>
                  <a:lnTo>
                    <a:pt x="739" y="3430"/>
                  </a:lnTo>
                  <a:lnTo>
                    <a:pt x="710" y="3443"/>
                  </a:lnTo>
                  <a:lnTo>
                    <a:pt x="681" y="3454"/>
                  </a:lnTo>
                  <a:lnTo>
                    <a:pt x="622" y="3476"/>
                  </a:lnTo>
                  <a:lnTo>
                    <a:pt x="565" y="3494"/>
                  </a:lnTo>
                  <a:lnTo>
                    <a:pt x="509" y="3511"/>
                  </a:lnTo>
                  <a:lnTo>
                    <a:pt x="454" y="3524"/>
                  </a:lnTo>
                  <a:lnTo>
                    <a:pt x="400" y="3536"/>
                  </a:lnTo>
                  <a:lnTo>
                    <a:pt x="349" y="3546"/>
                  </a:lnTo>
                  <a:lnTo>
                    <a:pt x="299" y="3554"/>
                  </a:lnTo>
                  <a:lnTo>
                    <a:pt x="253" y="3561"/>
                  </a:lnTo>
                  <a:lnTo>
                    <a:pt x="210" y="3566"/>
                  </a:lnTo>
                  <a:lnTo>
                    <a:pt x="169" y="3570"/>
                  </a:lnTo>
                  <a:lnTo>
                    <a:pt x="132" y="3573"/>
                  </a:lnTo>
                  <a:lnTo>
                    <a:pt x="98" y="3574"/>
                  </a:lnTo>
                  <a:lnTo>
                    <a:pt x="45" y="3576"/>
                  </a:lnTo>
                  <a:lnTo>
                    <a:pt x="12" y="3575"/>
                  </a:lnTo>
                  <a:lnTo>
                    <a:pt x="0" y="3575"/>
                  </a:lnTo>
                  <a:lnTo>
                    <a:pt x="5760" y="357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TextBox 6"/>
            <p:cNvSpPr txBox="1"/>
            <p:nvPr/>
          </p:nvSpPr>
          <p:spPr bwMode="auto">
            <a:xfrm>
              <a:off x="2503073" y="2178435"/>
              <a:ext cx="246461" cy="2492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t" anchorCtr="0">
              <a:normAutofit fontScale="92500" lnSpcReduction="100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40%</a:t>
              </a:r>
            </a:p>
          </p:txBody>
        </p:sp>
        <p:sp>
          <p:nvSpPr>
            <p:cNvPr id="9" name="TextBox 7"/>
            <p:cNvSpPr txBox="1"/>
            <p:nvPr/>
          </p:nvSpPr>
          <p:spPr bwMode="auto">
            <a:xfrm>
              <a:off x="3103666" y="2970523"/>
              <a:ext cx="248866" cy="2492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t" anchorCtr="0">
              <a:normAutofit fontScale="92500" lnSpcReduction="100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16%</a:t>
              </a:r>
            </a:p>
          </p:txBody>
        </p:sp>
        <p:sp>
          <p:nvSpPr>
            <p:cNvPr id="10" name="TextBox 8"/>
            <p:cNvSpPr txBox="1"/>
            <p:nvPr/>
          </p:nvSpPr>
          <p:spPr bwMode="auto">
            <a:xfrm>
              <a:off x="3695254" y="3114539"/>
              <a:ext cx="247664" cy="2492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t" anchorCtr="0">
              <a:normAutofit fontScale="92500" lnSpcReduction="100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13%</a:t>
              </a:r>
            </a:p>
          </p:txBody>
        </p:sp>
        <p:sp>
          <p:nvSpPr>
            <p:cNvPr id="12" name="Freeform: Shape 10"/>
            <p:cNvSpPr/>
            <p:nvPr/>
          </p:nvSpPr>
          <p:spPr bwMode="auto">
            <a:xfrm>
              <a:off x="1547665" y="2702997"/>
              <a:ext cx="936180" cy="1308181"/>
            </a:xfrm>
            <a:custGeom>
              <a:avLst/>
              <a:gdLst>
                <a:gd name="T0" fmla="*/ 5715 w 5760"/>
                <a:gd name="T1" fmla="*/ 3576 h 3576"/>
                <a:gd name="T2" fmla="*/ 5551 w 5760"/>
                <a:gd name="T3" fmla="*/ 3566 h 3576"/>
                <a:gd name="T4" fmla="*/ 5360 w 5760"/>
                <a:gd name="T5" fmla="*/ 3536 h 3576"/>
                <a:gd name="T6" fmla="*/ 5138 w 5760"/>
                <a:gd name="T7" fmla="*/ 3476 h 3576"/>
                <a:gd name="T8" fmla="*/ 4992 w 5760"/>
                <a:gd name="T9" fmla="*/ 3417 h 3576"/>
                <a:gd name="T10" fmla="*/ 4875 w 5760"/>
                <a:gd name="T11" fmla="*/ 3357 h 3576"/>
                <a:gd name="T12" fmla="*/ 4762 w 5760"/>
                <a:gd name="T13" fmla="*/ 3282 h 3576"/>
                <a:gd name="T14" fmla="*/ 4653 w 5760"/>
                <a:gd name="T15" fmla="*/ 3192 h 3576"/>
                <a:gd name="T16" fmla="*/ 4553 w 5760"/>
                <a:gd name="T17" fmla="*/ 3087 h 3576"/>
                <a:gd name="T18" fmla="*/ 4463 w 5760"/>
                <a:gd name="T19" fmla="*/ 2962 h 3576"/>
                <a:gd name="T20" fmla="*/ 4387 w 5760"/>
                <a:gd name="T21" fmla="*/ 2820 h 3576"/>
                <a:gd name="T22" fmla="*/ 4338 w 5760"/>
                <a:gd name="T23" fmla="*/ 2699 h 3576"/>
                <a:gd name="T24" fmla="*/ 4249 w 5760"/>
                <a:gd name="T25" fmla="*/ 2419 h 3576"/>
                <a:gd name="T26" fmla="*/ 4139 w 5760"/>
                <a:gd name="T27" fmla="*/ 1990 h 3576"/>
                <a:gd name="T28" fmla="*/ 3995 w 5760"/>
                <a:gd name="T29" fmla="*/ 1414 h 3576"/>
                <a:gd name="T30" fmla="*/ 3892 w 5760"/>
                <a:gd name="T31" fmla="*/ 1074 h 3576"/>
                <a:gd name="T32" fmla="*/ 3814 w 5760"/>
                <a:gd name="T33" fmla="*/ 859 h 3576"/>
                <a:gd name="T34" fmla="*/ 3725 w 5760"/>
                <a:gd name="T35" fmla="*/ 658 h 3576"/>
                <a:gd name="T36" fmla="*/ 3625 w 5760"/>
                <a:gd name="T37" fmla="*/ 475 h 3576"/>
                <a:gd name="T38" fmla="*/ 3510 w 5760"/>
                <a:gd name="T39" fmla="*/ 317 h 3576"/>
                <a:gd name="T40" fmla="*/ 3381 w 5760"/>
                <a:gd name="T41" fmla="*/ 185 h 3576"/>
                <a:gd name="T42" fmla="*/ 3234 w 5760"/>
                <a:gd name="T43" fmla="*/ 85 h 3576"/>
                <a:gd name="T44" fmla="*/ 3153 w 5760"/>
                <a:gd name="T45" fmla="*/ 49 h 3576"/>
                <a:gd name="T46" fmla="*/ 3067 w 5760"/>
                <a:gd name="T47" fmla="*/ 23 h 3576"/>
                <a:gd name="T48" fmla="*/ 2977 w 5760"/>
                <a:gd name="T49" fmla="*/ 6 h 3576"/>
                <a:gd name="T50" fmla="*/ 2881 w 5760"/>
                <a:gd name="T51" fmla="*/ 0 h 3576"/>
                <a:gd name="T52" fmla="*/ 2807 w 5760"/>
                <a:gd name="T53" fmla="*/ 3 h 3576"/>
                <a:gd name="T54" fmla="*/ 2715 w 5760"/>
                <a:gd name="T55" fmla="*/ 17 h 3576"/>
                <a:gd name="T56" fmla="*/ 2628 w 5760"/>
                <a:gd name="T57" fmla="*/ 41 h 3576"/>
                <a:gd name="T58" fmla="*/ 2546 w 5760"/>
                <a:gd name="T59" fmla="*/ 76 h 3576"/>
                <a:gd name="T60" fmla="*/ 2414 w 5760"/>
                <a:gd name="T61" fmla="*/ 157 h 3576"/>
                <a:gd name="T62" fmla="*/ 2280 w 5760"/>
                <a:gd name="T63" fmla="*/ 281 h 3576"/>
                <a:gd name="T64" fmla="*/ 2162 w 5760"/>
                <a:gd name="T65" fmla="*/ 433 h 3576"/>
                <a:gd name="T66" fmla="*/ 2059 w 5760"/>
                <a:gd name="T67" fmla="*/ 610 h 3576"/>
                <a:gd name="T68" fmla="*/ 1968 w 5760"/>
                <a:gd name="T69" fmla="*/ 807 h 3576"/>
                <a:gd name="T70" fmla="*/ 1888 w 5760"/>
                <a:gd name="T71" fmla="*/ 1019 h 3576"/>
                <a:gd name="T72" fmla="*/ 1799 w 5760"/>
                <a:gd name="T73" fmla="*/ 1300 h 3576"/>
                <a:gd name="T74" fmla="*/ 1677 w 5760"/>
                <a:gd name="T75" fmla="*/ 1762 h 3576"/>
                <a:gd name="T76" fmla="*/ 1539 w 5760"/>
                <a:gd name="T77" fmla="*/ 2316 h 3576"/>
                <a:gd name="T78" fmla="*/ 1438 w 5760"/>
                <a:gd name="T79" fmla="*/ 2656 h 3576"/>
                <a:gd name="T80" fmla="*/ 1391 w 5760"/>
                <a:gd name="T81" fmla="*/ 2781 h 3576"/>
                <a:gd name="T82" fmla="*/ 1318 w 5760"/>
                <a:gd name="T83" fmla="*/ 2929 h 3576"/>
                <a:gd name="T84" fmla="*/ 1231 w 5760"/>
                <a:gd name="T85" fmla="*/ 3057 h 3576"/>
                <a:gd name="T86" fmla="*/ 1133 w 5760"/>
                <a:gd name="T87" fmla="*/ 3168 h 3576"/>
                <a:gd name="T88" fmla="*/ 1026 w 5760"/>
                <a:gd name="T89" fmla="*/ 3261 h 3576"/>
                <a:gd name="T90" fmla="*/ 914 w 5760"/>
                <a:gd name="T91" fmla="*/ 3339 h 3576"/>
                <a:gd name="T92" fmla="*/ 798 w 5760"/>
                <a:gd name="T93" fmla="*/ 3403 h 3576"/>
                <a:gd name="T94" fmla="*/ 681 w 5760"/>
                <a:gd name="T95" fmla="*/ 3454 h 3576"/>
                <a:gd name="T96" fmla="*/ 454 w 5760"/>
                <a:gd name="T97" fmla="*/ 3524 h 3576"/>
                <a:gd name="T98" fmla="*/ 253 w 5760"/>
                <a:gd name="T99" fmla="*/ 3561 h 3576"/>
                <a:gd name="T100" fmla="*/ 98 w 5760"/>
                <a:gd name="T101" fmla="*/ 3574 h 3576"/>
                <a:gd name="T102" fmla="*/ 5760 w 5760"/>
                <a:gd name="T103" fmla="*/ 3575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0" h="3576">
                  <a:moveTo>
                    <a:pt x="5760" y="3575"/>
                  </a:moveTo>
                  <a:lnTo>
                    <a:pt x="5760" y="3575"/>
                  </a:lnTo>
                  <a:lnTo>
                    <a:pt x="5748" y="3575"/>
                  </a:lnTo>
                  <a:lnTo>
                    <a:pt x="5715" y="3576"/>
                  </a:lnTo>
                  <a:lnTo>
                    <a:pt x="5662" y="3574"/>
                  </a:lnTo>
                  <a:lnTo>
                    <a:pt x="5628" y="3573"/>
                  </a:lnTo>
                  <a:lnTo>
                    <a:pt x="5591" y="3570"/>
                  </a:lnTo>
                  <a:lnTo>
                    <a:pt x="5551" y="3566"/>
                  </a:lnTo>
                  <a:lnTo>
                    <a:pt x="5507" y="3561"/>
                  </a:lnTo>
                  <a:lnTo>
                    <a:pt x="5461" y="3554"/>
                  </a:lnTo>
                  <a:lnTo>
                    <a:pt x="5412" y="3546"/>
                  </a:lnTo>
                  <a:lnTo>
                    <a:pt x="5360" y="3536"/>
                  </a:lnTo>
                  <a:lnTo>
                    <a:pt x="5306" y="3524"/>
                  </a:lnTo>
                  <a:lnTo>
                    <a:pt x="5251" y="3511"/>
                  </a:lnTo>
                  <a:lnTo>
                    <a:pt x="5195" y="3494"/>
                  </a:lnTo>
                  <a:lnTo>
                    <a:pt x="5138" y="3476"/>
                  </a:lnTo>
                  <a:lnTo>
                    <a:pt x="5079" y="3454"/>
                  </a:lnTo>
                  <a:lnTo>
                    <a:pt x="5050" y="3443"/>
                  </a:lnTo>
                  <a:lnTo>
                    <a:pt x="5021" y="3430"/>
                  </a:lnTo>
                  <a:lnTo>
                    <a:pt x="4992" y="3417"/>
                  </a:lnTo>
                  <a:lnTo>
                    <a:pt x="4963" y="3403"/>
                  </a:lnTo>
                  <a:lnTo>
                    <a:pt x="4933" y="3388"/>
                  </a:lnTo>
                  <a:lnTo>
                    <a:pt x="4904" y="3373"/>
                  </a:lnTo>
                  <a:lnTo>
                    <a:pt x="4875" y="3357"/>
                  </a:lnTo>
                  <a:lnTo>
                    <a:pt x="4846" y="3339"/>
                  </a:lnTo>
                  <a:lnTo>
                    <a:pt x="4818" y="3321"/>
                  </a:lnTo>
                  <a:lnTo>
                    <a:pt x="4790" y="3302"/>
                  </a:lnTo>
                  <a:lnTo>
                    <a:pt x="4762" y="3282"/>
                  </a:lnTo>
                  <a:lnTo>
                    <a:pt x="4734" y="3261"/>
                  </a:lnTo>
                  <a:lnTo>
                    <a:pt x="4707" y="3239"/>
                  </a:lnTo>
                  <a:lnTo>
                    <a:pt x="4680" y="3216"/>
                  </a:lnTo>
                  <a:lnTo>
                    <a:pt x="4653" y="3192"/>
                  </a:lnTo>
                  <a:lnTo>
                    <a:pt x="4627" y="3168"/>
                  </a:lnTo>
                  <a:lnTo>
                    <a:pt x="4602" y="3142"/>
                  </a:lnTo>
                  <a:lnTo>
                    <a:pt x="4577" y="3115"/>
                  </a:lnTo>
                  <a:lnTo>
                    <a:pt x="4553" y="3087"/>
                  </a:lnTo>
                  <a:lnTo>
                    <a:pt x="4529" y="3057"/>
                  </a:lnTo>
                  <a:lnTo>
                    <a:pt x="4507" y="3027"/>
                  </a:lnTo>
                  <a:lnTo>
                    <a:pt x="4484" y="2996"/>
                  </a:lnTo>
                  <a:lnTo>
                    <a:pt x="4463" y="2962"/>
                  </a:lnTo>
                  <a:lnTo>
                    <a:pt x="4443" y="2929"/>
                  </a:lnTo>
                  <a:lnTo>
                    <a:pt x="4423" y="2893"/>
                  </a:lnTo>
                  <a:lnTo>
                    <a:pt x="4404" y="2858"/>
                  </a:lnTo>
                  <a:lnTo>
                    <a:pt x="4387" y="2820"/>
                  </a:lnTo>
                  <a:lnTo>
                    <a:pt x="4369" y="2781"/>
                  </a:lnTo>
                  <a:lnTo>
                    <a:pt x="4369" y="2781"/>
                  </a:lnTo>
                  <a:lnTo>
                    <a:pt x="4353" y="2741"/>
                  </a:lnTo>
                  <a:lnTo>
                    <a:pt x="4338" y="2699"/>
                  </a:lnTo>
                  <a:lnTo>
                    <a:pt x="4322" y="2656"/>
                  </a:lnTo>
                  <a:lnTo>
                    <a:pt x="4308" y="2610"/>
                  </a:lnTo>
                  <a:lnTo>
                    <a:pt x="4278" y="2517"/>
                  </a:lnTo>
                  <a:lnTo>
                    <a:pt x="4249" y="2419"/>
                  </a:lnTo>
                  <a:lnTo>
                    <a:pt x="4221" y="2316"/>
                  </a:lnTo>
                  <a:lnTo>
                    <a:pt x="4194" y="2210"/>
                  </a:lnTo>
                  <a:lnTo>
                    <a:pt x="4166" y="2101"/>
                  </a:lnTo>
                  <a:lnTo>
                    <a:pt x="4139" y="1990"/>
                  </a:lnTo>
                  <a:lnTo>
                    <a:pt x="4083" y="1762"/>
                  </a:lnTo>
                  <a:lnTo>
                    <a:pt x="4055" y="1646"/>
                  </a:lnTo>
                  <a:lnTo>
                    <a:pt x="4025" y="1530"/>
                  </a:lnTo>
                  <a:lnTo>
                    <a:pt x="3995" y="1414"/>
                  </a:lnTo>
                  <a:lnTo>
                    <a:pt x="3962" y="1300"/>
                  </a:lnTo>
                  <a:lnTo>
                    <a:pt x="3928" y="1186"/>
                  </a:lnTo>
                  <a:lnTo>
                    <a:pt x="3910" y="1130"/>
                  </a:lnTo>
                  <a:lnTo>
                    <a:pt x="3892" y="1074"/>
                  </a:lnTo>
                  <a:lnTo>
                    <a:pt x="3873" y="1019"/>
                  </a:lnTo>
                  <a:lnTo>
                    <a:pt x="3854" y="965"/>
                  </a:lnTo>
                  <a:lnTo>
                    <a:pt x="3834" y="912"/>
                  </a:lnTo>
                  <a:lnTo>
                    <a:pt x="3814" y="859"/>
                  </a:lnTo>
                  <a:lnTo>
                    <a:pt x="3792" y="807"/>
                  </a:lnTo>
                  <a:lnTo>
                    <a:pt x="3771" y="756"/>
                  </a:lnTo>
                  <a:lnTo>
                    <a:pt x="3748" y="707"/>
                  </a:lnTo>
                  <a:lnTo>
                    <a:pt x="3725" y="658"/>
                  </a:lnTo>
                  <a:lnTo>
                    <a:pt x="3702" y="610"/>
                  </a:lnTo>
                  <a:lnTo>
                    <a:pt x="3677" y="564"/>
                  </a:lnTo>
                  <a:lnTo>
                    <a:pt x="3651" y="519"/>
                  </a:lnTo>
                  <a:lnTo>
                    <a:pt x="3625" y="475"/>
                  </a:lnTo>
                  <a:lnTo>
                    <a:pt x="3598" y="433"/>
                  </a:lnTo>
                  <a:lnTo>
                    <a:pt x="3570" y="392"/>
                  </a:lnTo>
                  <a:lnTo>
                    <a:pt x="3541" y="353"/>
                  </a:lnTo>
                  <a:lnTo>
                    <a:pt x="3510" y="317"/>
                  </a:lnTo>
                  <a:lnTo>
                    <a:pt x="3480" y="281"/>
                  </a:lnTo>
                  <a:lnTo>
                    <a:pt x="3448" y="246"/>
                  </a:lnTo>
                  <a:lnTo>
                    <a:pt x="3415" y="215"/>
                  </a:lnTo>
                  <a:lnTo>
                    <a:pt x="3381" y="185"/>
                  </a:lnTo>
                  <a:lnTo>
                    <a:pt x="3346" y="157"/>
                  </a:lnTo>
                  <a:lnTo>
                    <a:pt x="3309" y="131"/>
                  </a:lnTo>
                  <a:lnTo>
                    <a:pt x="3273" y="107"/>
                  </a:lnTo>
                  <a:lnTo>
                    <a:pt x="3234" y="85"/>
                  </a:lnTo>
                  <a:lnTo>
                    <a:pt x="3214" y="76"/>
                  </a:lnTo>
                  <a:lnTo>
                    <a:pt x="3194" y="66"/>
                  </a:lnTo>
                  <a:lnTo>
                    <a:pt x="3174" y="57"/>
                  </a:lnTo>
                  <a:lnTo>
                    <a:pt x="3153" y="49"/>
                  </a:lnTo>
                  <a:lnTo>
                    <a:pt x="3132" y="41"/>
                  </a:lnTo>
                  <a:lnTo>
                    <a:pt x="3111" y="35"/>
                  </a:lnTo>
                  <a:lnTo>
                    <a:pt x="3089" y="28"/>
                  </a:lnTo>
                  <a:lnTo>
                    <a:pt x="3067" y="23"/>
                  </a:lnTo>
                  <a:lnTo>
                    <a:pt x="3046" y="17"/>
                  </a:lnTo>
                  <a:lnTo>
                    <a:pt x="3023" y="13"/>
                  </a:lnTo>
                  <a:lnTo>
                    <a:pt x="2999" y="10"/>
                  </a:lnTo>
                  <a:lnTo>
                    <a:pt x="2977" y="6"/>
                  </a:lnTo>
                  <a:lnTo>
                    <a:pt x="2953" y="3"/>
                  </a:lnTo>
                  <a:lnTo>
                    <a:pt x="2929" y="2"/>
                  </a:lnTo>
                  <a:lnTo>
                    <a:pt x="2904" y="1"/>
                  </a:lnTo>
                  <a:lnTo>
                    <a:pt x="2881" y="0"/>
                  </a:lnTo>
                  <a:lnTo>
                    <a:pt x="2881" y="0"/>
                  </a:lnTo>
                  <a:lnTo>
                    <a:pt x="2856" y="1"/>
                  </a:lnTo>
                  <a:lnTo>
                    <a:pt x="2831" y="2"/>
                  </a:lnTo>
                  <a:lnTo>
                    <a:pt x="2807" y="3"/>
                  </a:lnTo>
                  <a:lnTo>
                    <a:pt x="2783" y="6"/>
                  </a:lnTo>
                  <a:lnTo>
                    <a:pt x="2761" y="10"/>
                  </a:lnTo>
                  <a:lnTo>
                    <a:pt x="2738" y="13"/>
                  </a:lnTo>
                  <a:lnTo>
                    <a:pt x="2715" y="17"/>
                  </a:lnTo>
                  <a:lnTo>
                    <a:pt x="2693" y="23"/>
                  </a:lnTo>
                  <a:lnTo>
                    <a:pt x="2671" y="28"/>
                  </a:lnTo>
                  <a:lnTo>
                    <a:pt x="2649" y="35"/>
                  </a:lnTo>
                  <a:lnTo>
                    <a:pt x="2628" y="41"/>
                  </a:lnTo>
                  <a:lnTo>
                    <a:pt x="2607" y="49"/>
                  </a:lnTo>
                  <a:lnTo>
                    <a:pt x="2587" y="57"/>
                  </a:lnTo>
                  <a:lnTo>
                    <a:pt x="2566" y="66"/>
                  </a:lnTo>
                  <a:lnTo>
                    <a:pt x="2546" y="76"/>
                  </a:lnTo>
                  <a:lnTo>
                    <a:pt x="2526" y="85"/>
                  </a:lnTo>
                  <a:lnTo>
                    <a:pt x="2487" y="107"/>
                  </a:lnTo>
                  <a:lnTo>
                    <a:pt x="2451" y="131"/>
                  </a:lnTo>
                  <a:lnTo>
                    <a:pt x="2414" y="157"/>
                  </a:lnTo>
                  <a:lnTo>
                    <a:pt x="2379" y="185"/>
                  </a:lnTo>
                  <a:lnTo>
                    <a:pt x="2345" y="215"/>
                  </a:lnTo>
                  <a:lnTo>
                    <a:pt x="2312" y="246"/>
                  </a:lnTo>
                  <a:lnTo>
                    <a:pt x="2280" y="281"/>
                  </a:lnTo>
                  <a:lnTo>
                    <a:pt x="2250" y="317"/>
                  </a:lnTo>
                  <a:lnTo>
                    <a:pt x="2219" y="353"/>
                  </a:lnTo>
                  <a:lnTo>
                    <a:pt x="2190" y="392"/>
                  </a:lnTo>
                  <a:lnTo>
                    <a:pt x="2162" y="433"/>
                  </a:lnTo>
                  <a:lnTo>
                    <a:pt x="2135" y="475"/>
                  </a:lnTo>
                  <a:lnTo>
                    <a:pt x="2109" y="519"/>
                  </a:lnTo>
                  <a:lnTo>
                    <a:pt x="2083" y="564"/>
                  </a:lnTo>
                  <a:lnTo>
                    <a:pt x="2059" y="610"/>
                  </a:lnTo>
                  <a:lnTo>
                    <a:pt x="2035" y="658"/>
                  </a:lnTo>
                  <a:lnTo>
                    <a:pt x="2012" y="707"/>
                  </a:lnTo>
                  <a:lnTo>
                    <a:pt x="1989" y="756"/>
                  </a:lnTo>
                  <a:lnTo>
                    <a:pt x="1968" y="807"/>
                  </a:lnTo>
                  <a:lnTo>
                    <a:pt x="1947" y="859"/>
                  </a:lnTo>
                  <a:lnTo>
                    <a:pt x="1926" y="912"/>
                  </a:lnTo>
                  <a:lnTo>
                    <a:pt x="1906" y="965"/>
                  </a:lnTo>
                  <a:lnTo>
                    <a:pt x="1888" y="1019"/>
                  </a:lnTo>
                  <a:lnTo>
                    <a:pt x="1868" y="1074"/>
                  </a:lnTo>
                  <a:lnTo>
                    <a:pt x="1850" y="1130"/>
                  </a:lnTo>
                  <a:lnTo>
                    <a:pt x="1832" y="1186"/>
                  </a:lnTo>
                  <a:lnTo>
                    <a:pt x="1799" y="1300"/>
                  </a:lnTo>
                  <a:lnTo>
                    <a:pt x="1767" y="1414"/>
                  </a:lnTo>
                  <a:lnTo>
                    <a:pt x="1735" y="1530"/>
                  </a:lnTo>
                  <a:lnTo>
                    <a:pt x="1706" y="1646"/>
                  </a:lnTo>
                  <a:lnTo>
                    <a:pt x="1677" y="1762"/>
                  </a:lnTo>
                  <a:lnTo>
                    <a:pt x="1621" y="1990"/>
                  </a:lnTo>
                  <a:lnTo>
                    <a:pt x="1594" y="2101"/>
                  </a:lnTo>
                  <a:lnTo>
                    <a:pt x="1567" y="2210"/>
                  </a:lnTo>
                  <a:lnTo>
                    <a:pt x="1539" y="2316"/>
                  </a:lnTo>
                  <a:lnTo>
                    <a:pt x="1511" y="2419"/>
                  </a:lnTo>
                  <a:lnTo>
                    <a:pt x="1482" y="2517"/>
                  </a:lnTo>
                  <a:lnTo>
                    <a:pt x="1453" y="2610"/>
                  </a:lnTo>
                  <a:lnTo>
                    <a:pt x="1438" y="2656"/>
                  </a:lnTo>
                  <a:lnTo>
                    <a:pt x="1422" y="2699"/>
                  </a:lnTo>
                  <a:lnTo>
                    <a:pt x="1407" y="2741"/>
                  </a:lnTo>
                  <a:lnTo>
                    <a:pt x="1391" y="2781"/>
                  </a:lnTo>
                  <a:lnTo>
                    <a:pt x="1391" y="2781"/>
                  </a:lnTo>
                  <a:lnTo>
                    <a:pt x="1373" y="2820"/>
                  </a:lnTo>
                  <a:lnTo>
                    <a:pt x="1356" y="2858"/>
                  </a:lnTo>
                  <a:lnTo>
                    <a:pt x="1338" y="2893"/>
                  </a:lnTo>
                  <a:lnTo>
                    <a:pt x="1318" y="2929"/>
                  </a:lnTo>
                  <a:lnTo>
                    <a:pt x="1298" y="2962"/>
                  </a:lnTo>
                  <a:lnTo>
                    <a:pt x="1276" y="2996"/>
                  </a:lnTo>
                  <a:lnTo>
                    <a:pt x="1253" y="3027"/>
                  </a:lnTo>
                  <a:lnTo>
                    <a:pt x="1231" y="3057"/>
                  </a:lnTo>
                  <a:lnTo>
                    <a:pt x="1208" y="3087"/>
                  </a:lnTo>
                  <a:lnTo>
                    <a:pt x="1183" y="3115"/>
                  </a:lnTo>
                  <a:lnTo>
                    <a:pt x="1158" y="3142"/>
                  </a:lnTo>
                  <a:lnTo>
                    <a:pt x="1133" y="3168"/>
                  </a:lnTo>
                  <a:lnTo>
                    <a:pt x="1107" y="3192"/>
                  </a:lnTo>
                  <a:lnTo>
                    <a:pt x="1080" y="3216"/>
                  </a:lnTo>
                  <a:lnTo>
                    <a:pt x="1055" y="3239"/>
                  </a:lnTo>
                  <a:lnTo>
                    <a:pt x="1026" y="3261"/>
                  </a:lnTo>
                  <a:lnTo>
                    <a:pt x="999" y="3282"/>
                  </a:lnTo>
                  <a:lnTo>
                    <a:pt x="971" y="3302"/>
                  </a:lnTo>
                  <a:lnTo>
                    <a:pt x="942" y="3321"/>
                  </a:lnTo>
                  <a:lnTo>
                    <a:pt x="914" y="3339"/>
                  </a:lnTo>
                  <a:lnTo>
                    <a:pt x="885" y="3357"/>
                  </a:lnTo>
                  <a:lnTo>
                    <a:pt x="857" y="3373"/>
                  </a:lnTo>
                  <a:lnTo>
                    <a:pt x="828" y="3388"/>
                  </a:lnTo>
                  <a:lnTo>
                    <a:pt x="798" y="3403"/>
                  </a:lnTo>
                  <a:lnTo>
                    <a:pt x="768" y="3417"/>
                  </a:lnTo>
                  <a:lnTo>
                    <a:pt x="739" y="3430"/>
                  </a:lnTo>
                  <a:lnTo>
                    <a:pt x="710" y="3443"/>
                  </a:lnTo>
                  <a:lnTo>
                    <a:pt x="681" y="3454"/>
                  </a:lnTo>
                  <a:lnTo>
                    <a:pt x="622" y="3476"/>
                  </a:lnTo>
                  <a:lnTo>
                    <a:pt x="565" y="3494"/>
                  </a:lnTo>
                  <a:lnTo>
                    <a:pt x="509" y="3511"/>
                  </a:lnTo>
                  <a:lnTo>
                    <a:pt x="454" y="3524"/>
                  </a:lnTo>
                  <a:lnTo>
                    <a:pt x="400" y="3536"/>
                  </a:lnTo>
                  <a:lnTo>
                    <a:pt x="349" y="3546"/>
                  </a:lnTo>
                  <a:lnTo>
                    <a:pt x="299" y="3554"/>
                  </a:lnTo>
                  <a:lnTo>
                    <a:pt x="253" y="3561"/>
                  </a:lnTo>
                  <a:lnTo>
                    <a:pt x="210" y="3566"/>
                  </a:lnTo>
                  <a:lnTo>
                    <a:pt x="169" y="3570"/>
                  </a:lnTo>
                  <a:lnTo>
                    <a:pt x="132" y="3573"/>
                  </a:lnTo>
                  <a:lnTo>
                    <a:pt x="98" y="3574"/>
                  </a:lnTo>
                  <a:lnTo>
                    <a:pt x="45" y="3576"/>
                  </a:lnTo>
                  <a:lnTo>
                    <a:pt x="12" y="3575"/>
                  </a:lnTo>
                  <a:lnTo>
                    <a:pt x="0" y="3575"/>
                  </a:lnTo>
                  <a:lnTo>
                    <a:pt x="5760" y="357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TextBox 11"/>
            <p:cNvSpPr txBox="1"/>
            <p:nvPr/>
          </p:nvSpPr>
          <p:spPr bwMode="auto">
            <a:xfrm>
              <a:off x="1896130" y="2458628"/>
              <a:ext cx="239248" cy="2492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t" anchorCtr="0">
              <a:normAutofit fontScale="92500" lnSpcReduction="100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31%</a:t>
              </a:r>
            </a:p>
          </p:txBody>
        </p:sp>
        <p:grpSp>
          <p:nvGrpSpPr>
            <p:cNvPr id="14" name="Group 12"/>
            <p:cNvGrpSpPr/>
            <p:nvPr/>
          </p:nvGrpSpPr>
          <p:grpSpPr>
            <a:xfrm>
              <a:off x="1415460" y="3995195"/>
              <a:ext cx="2940516" cy="221969"/>
              <a:chOff x="1577340" y="5242962"/>
              <a:chExt cx="5063540" cy="295958"/>
            </a:xfrm>
            <a:solidFill>
              <a:schemeClr val="bg1">
                <a:lumMod val="50000"/>
              </a:schemeClr>
            </a:solidFill>
            <a:effectLst/>
          </p:grpSpPr>
          <p:sp>
            <p:nvSpPr>
              <p:cNvPr id="30" name="Rectangle: Rounded Corners 13"/>
              <p:cNvSpPr/>
              <p:nvPr/>
            </p:nvSpPr>
            <p:spPr>
              <a:xfrm>
                <a:off x="1577340" y="5242962"/>
                <a:ext cx="5063540" cy="2959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TextBox 15"/>
              <p:cNvSpPr txBox="1"/>
              <p:nvPr/>
            </p:nvSpPr>
            <p:spPr bwMode="auto">
              <a:xfrm>
                <a:off x="5460630" y="5299023"/>
                <a:ext cx="438897" cy="166199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none" lIns="0" tIns="0" rIns="0" bIns="0" anchor="t" anchorCtr="0">
                <a:normAutofit fontScale="92500" lnSpcReduction="10000"/>
              </a:bodyPr>
              <a:lstStyle/>
              <a:p>
                <a:pPr algn="ctr">
                  <a:buClr>
                    <a:prstClr val="white"/>
                  </a:buClr>
                  <a:defRPr/>
                </a:pPr>
                <a:r>
                  <a:rPr lang="en-US" altLang="ko-KR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&gt;200</a:t>
                </a:r>
              </a:p>
            </p:txBody>
          </p:sp>
          <p:sp>
            <p:nvSpPr>
              <p:cNvPr id="33" name="TextBox 16"/>
              <p:cNvSpPr txBox="1"/>
              <p:nvPr/>
            </p:nvSpPr>
            <p:spPr bwMode="auto">
              <a:xfrm>
                <a:off x="4438288" y="5299023"/>
                <a:ext cx="438897" cy="166199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none" lIns="0" tIns="0" rIns="0" bIns="0" anchor="t" anchorCtr="0">
                <a:normAutofit fontScale="92500" lnSpcReduction="10000"/>
              </a:bodyPr>
              <a:lstStyle/>
              <a:p>
                <a:pPr algn="ctr">
                  <a:buClr>
                    <a:prstClr val="white"/>
                  </a:buClr>
                  <a:defRPr/>
                </a:pPr>
                <a:r>
                  <a:rPr lang="en-US" altLang="ko-KR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150-200</a:t>
                </a:r>
              </a:p>
            </p:txBody>
          </p:sp>
          <p:sp>
            <p:nvSpPr>
              <p:cNvPr id="34" name="TextBox 17"/>
              <p:cNvSpPr txBox="1"/>
              <p:nvPr/>
            </p:nvSpPr>
            <p:spPr bwMode="auto">
              <a:xfrm>
                <a:off x="3415948" y="5299023"/>
                <a:ext cx="438897" cy="166199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none" lIns="0" tIns="0" rIns="0" bIns="0" anchor="t" anchorCtr="0">
                <a:normAutofit fontScale="92500" lnSpcReduction="10000"/>
              </a:bodyPr>
              <a:lstStyle/>
              <a:p>
                <a:pPr algn="ctr">
                  <a:buClr>
                    <a:prstClr val="white"/>
                  </a:buClr>
                  <a:defRPr/>
                </a:pPr>
                <a:r>
                  <a:rPr lang="en-US" altLang="ko-KR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100-150</a:t>
                </a:r>
              </a:p>
            </p:txBody>
          </p:sp>
          <p:sp>
            <p:nvSpPr>
              <p:cNvPr id="35" name="TextBox 18"/>
              <p:cNvSpPr txBox="1"/>
              <p:nvPr/>
            </p:nvSpPr>
            <p:spPr bwMode="auto">
              <a:xfrm>
                <a:off x="2355311" y="5299023"/>
                <a:ext cx="438897" cy="166199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none" lIns="0" tIns="0" rIns="0" bIns="0" anchor="t" anchorCtr="0">
                <a:normAutofit fontScale="92500" lnSpcReduction="10000"/>
              </a:bodyPr>
              <a:lstStyle/>
              <a:p>
                <a:pPr algn="ctr">
                  <a:buClr>
                    <a:prstClr val="white"/>
                  </a:buClr>
                  <a:defRPr/>
                </a:pPr>
                <a:r>
                  <a:rPr lang="en-US" altLang="ko-KR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50-100</a:t>
                </a: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4716016" y="1285564"/>
            <a:ext cx="3559032" cy="426869"/>
            <a:chOff x="5693488" y="1673610"/>
            <a:chExt cx="3559032" cy="426869"/>
          </a:xfrm>
        </p:grpSpPr>
        <p:sp>
          <p:nvSpPr>
            <p:cNvPr id="17" name="Freeform: Shape 40"/>
            <p:cNvSpPr/>
            <p:nvPr/>
          </p:nvSpPr>
          <p:spPr bwMode="auto">
            <a:xfrm>
              <a:off x="5693488" y="1782115"/>
              <a:ext cx="318364" cy="318364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20" name="Straight Connector 48"/>
            <p:cNvCxnSpPr>
              <a:cxnSpLocks/>
            </p:cNvCxnSpPr>
            <p:nvPr/>
          </p:nvCxnSpPr>
          <p:spPr>
            <a:xfrm>
              <a:off x="5971843" y="2009579"/>
              <a:ext cx="3280677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2"/>
            <p:cNvSpPr txBox="1"/>
            <p:nvPr/>
          </p:nvSpPr>
          <p:spPr>
            <a:xfrm>
              <a:off x="6011853" y="1673610"/>
              <a:ext cx="1854514" cy="291169"/>
            </a:xfrm>
            <a:prstGeom prst="rect">
              <a:avLst/>
            </a:prstGeom>
            <a:noFill/>
          </p:spPr>
          <p:txBody>
            <a:bodyPr wrap="none" lIns="216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大部分预期在</a:t>
              </a:r>
              <a:r>
                <a:rPr lang="en-US" altLang="zh-CN" sz="1600" b="1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100-150</a:t>
              </a:r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元价位段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431257" y="2145627"/>
            <a:ext cx="2406904" cy="414356"/>
            <a:chOff x="5693488" y="2582375"/>
            <a:chExt cx="2406904" cy="414356"/>
          </a:xfrm>
        </p:grpSpPr>
        <p:sp>
          <p:nvSpPr>
            <p:cNvPr id="16" name="Freeform: Shape 39"/>
            <p:cNvSpPr/>
            <p:nvPr/>
          </p:nvSpPr>
          <p:spPr bwMode="auto">
            <a:xfrm>
              <a:off x="5693488" y="2678367"/>
              <a:ext cx="318364" cy="31836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19" name="Straight Connector 44"/>
            <p:cNvCxnSpPr>
              <a:cxnSpLocks/>
            </p:cNvCxnSpPr>
            <p:nvPr/>
          </p:nvCxnSpPr>
          <p:spPr>
            <a:xfrm flipV="1">
              <a:off x="5971843" y="2910201"/>
              <a:ext cx="2128549" cy="1463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38"/>
            <p:cNvSpPr txBox="1"/>
            <p:nvPr/>
          </p:nvSpPr>
          <p:spPr>
            <a:xfrm>
              <a:off x="6011853" y="2582375"/>
              <a:ext cx="1854514" cy="291169"/>
            </a:xfrm>
            <a:prstGeom prst="rect">
              <a:avLst/>
            </a:prstGeom>
            <a:noFill/>
          </p:spPr>
          <p:txBody>
            <a:bodyPr wrap="none" lIns="216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数学期望在</a:t>
              </a:r>
              <a:r>
                <a:rPr lang="en-US" altLang="zh-CN" sz="1600" b="1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113</a:t>
              </a:r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元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716016" y="3056881"/>
            <a:ext cx="3919072" cy="850378"/>
            <a:chOff x="5693488" y="3465578"/>
            <a:chExt cx="3919072" cy="850378"/>
          </a:xfrm>
        </p:grpSpPr>
        <p:cxnSp>
          <p:nvCxnSpPr>
            <p:cNvPr id="15" name="Straight Connector 37"/>
            <p:cNvCxnSpPr>
              <a:cxnSpLocks/>
            </p:cNvCxnSpPr>
            <p:nvPr/>
          </p:nvCxnSpPr>
          <p:spPr>
            <a:xfrm>
              <a:off x="5971843" y="3813888"/>
              <a:ext cx="3640717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: Shape 41"/>
            <p:cNvSpPr/>
            <p:nvPr/>
          </p:nvSpPr>
          <p:spPr bwMode="auto">
            <a:xfrm>
              <a:off x="5693488" y="3543858"/>
              <a:ext cx="318364" cy="318364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3" name="Group 49"/>
            <p:cNvGrpSpPr/>
            <p:nvPr/>
          </p:nvGrpSpPr>
          <p:grpSpPr>
            <a:xfrm>
              <a:off x="6011853" y="3465578"/>
              <a:ext cx="1855534" cy="850378"/>
              <a:chOff x="1197898" y="2503545"/>
              <a:chExt cx="2199902" cy="1133838"/>
            </a:xfrm>
          </p:grpSpPr>
          <p:sp>
            <p:nvSpPr>
              <p:cNvPr id="24" name="TextBox 51"/>
              <p:cNvSpPr txBox="1"/>
              <p:nvPr/>
            </p:nvSpPr>
            <p:spPr>
              <a:xfrm>
                <a:off x="1197898" y="2503545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216000" tIns="0" rIns="0" bIns="0" anchor="b" anchorCtr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部分家长愿意以较高的价格聘请家教</a:t>
                </a:r>
              </a:p>
            </p:txBody>
          </p:sp>
          <p:sp>
            <p:nvSpPr>
              <p:cNvPr id="25" name="TextBox 52"/>
              <p:cNvSpPr txBox="1"/>
              <p:nvPr/>
            </p:nvSpPr>
            <p:spPr>
              <a:xfrm>
                <a:off x="1199107" y="3018617"/>
                <a:ext cx="2198693" cy="618766"/>
              </a:xfrm>
              <a:prstGeom prst="rect">
                <a:avLst/>
              </a:prstGeom>
            </p:spPr>
            <p:txBody>
              <a:bodyPr vert="horz" wrap="square" lIns="216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超</a:t>
                </a:r>
                <a:r>
                  <a:rPr lang="en-US" altLang="zh-CN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30%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的家长愿意以</a:t>
                </a:r>
                <a:r>
                  <a:rPr lang="en-US" altLang="zh-CN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150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元以上的价格聘请大学生家教</a:t>
                </a:r>
              </a:p>
            </p:txBody>
          </p:sp>
        </p:grpSp>
      </p:grpSp>
      <p:sp>
        <p:nvSpPr>
          <p:cNvPr id="36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家教价格预期</a:t>
            </a:r>
          </a:p>
        </p:txBody>
      </p:sp>
    </p:spTree>
    <p:extLst>
      <p:ext uri="{BB962C8B-B14F-4D97-AF65-F5344CB8AC3E}">
        <p14:creationId xmlns:p14="http://schemas.microsoft.com/office/powerpoint/2010/main" val="340348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824517" y="1660080"/>
            <a:ext cx="1352157" cy="874032"/>
            <a:chOff x="2752422" y="1545638"/>
            <a:chExt cx="1352157" cy="874032"/>
          </a:xfrm>
        </p:grpSpPr>
        <p:sp>
          <p:nvSpPr>
            <p:cNvPr id="18" name="Freeform: Shape 2"/>
            <p:cNvSpPr/>
            <p:nvPr/>
          </p:nvSpPr>
          <p:spPr bwMode="auto">
            <a:xfrm>
              <a:off x="3024681" y="2335617"/>
              <a:ext cx="581672" cy="8405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53585F">
                <a:alpha val="2688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Freeform: Shape 6"/>
            <p:cNvSpPr/>
            <p:nvPr/>
          </p:nvSpPr>
          <p:spPr bwMode="auto">
            <a:xfrm>
              <a:off x="2752422" y="1545638"/>
              <a:ext cx="874030" cy="874032"/>
            </a:xfrm>
            <a:custGeom>
              <a:avLst/>
              <a:gdLst>
                <a:gd name="T0" fmla="+- 0 11026 981"/>
                <a:gd name="T1" fmla="*/ T0 w 20090"/>
                <a:gd name="T2" fmla="*/ 10297 h 20595"/>
                <a:gd name="T3" fmla="+- 0 11026 981"/>
                <a:gd name="T4" fmla="*/ T3 w 20090"/>
                <a:gd name="T5" fmla="*/ 10297 h 20595"/>
                <a:gd name="T6" fmla="+- 0 11026 981"/>
                <a:gd name="T7" fmla="*/ T6 w 20090"/>
                <a:gd name="T8" fmla="*/ 10297 h 20595"/>
                <a:gd name="T9" fmla="+- 0 11026 981"/>
                <a:gd name="T10" fmla="*/ T9 w 20090"/>
                <a:gd name="T11" fmla="*/ 10297 h 2059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090" h="20595">
                  <a:moveTo>
                    <a:pt x="10048" y="0"/>
                  </a:moveTo>
                  <a:cubicBezTo>
                    <a:pt x="7476" y="0"/>
                    <a:pt x="4905" y="1002"/>
                    <a:pt x="2943" y="3012"/>
                  </a:cubicBezTo>
                  <a:cubicBezTo>
                    <a:pt x="-981" y="7034"/>
                    <a:pt x="-981" y="13557"/>
                    <a:pt x="2943" y="17578"/>
                  </a:cubicBezTo>
                  <a:cubicBezTo>
                    <a:pt x="6867" y="21599"/>
                    <a:pt x="13229" y="21599"/>
                    <a:pt x="17153" y="17578"/>
                  </a:cubicBezTo>
                  <a:cubicBezTo>
                    <a:pt x="19748" y="14919"/>
                    <a:pt x="20618" y="11168"/>
                    <a:pt x="19782" y="7768"/>
                  </a:cubicBezTo>
                  <a:cubicBezTo>
                    <a:pt x="18191" y="8614"/>
                    <a:pt x="16192" y="8372"/>
                    <a:pt x="14857" y="7004"/>
                  </a:cubicBezTo>
                  <a:cubicBezTo>
                    <a:pt x="13287" y="5395"/>
                    <a:pt x="13228" y="2841"/>
                    <a:pt x="14647" y="1140"/>
                  </a:cubicBezTo>
                  <a:cubicBezTo>
                    <a:pt x="13208" y="380"/>
                    <a:pt x="11629" y="0"/>
                    <a:pt x="10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Freeform: Shape 7"/>
            <p:cNvSpPr/>
            <p:nvPr/>
          </p:nvSpPr>
          <p:spPr bwMode="auto">
            <a:xfrm>
              <a:off x="3446773" y="1574874"/>
              <a:ext cx="657806" cy="2576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 lnSpcReduction="10000"/>
            </a:bodyPr>
            <a:lstStyle/>
            <a:p>
              <a:pPr marL="0" indent="0" algn="l"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accent2"/>
                  </a:solidFill>
                  <a:cs typeface="+mn-ea"/>
                  <a:sym typeface="+mn-lt"/>
                </a:rPr>
                <a:t>缴费方式</a:t>
              </a:r>
            </a:p>
          </p:txBody>
        </p:sp>
        <p:sp>
          <p:nvSpPr>
            <p:cNvPr id="24" name="Freeform: Shape 8"/>
            <p:cNvSpPr/>
            <p:nvPr/>
          </p:nvSpPr>
          <p:spPr bwMode="auto">
            <a:xfrm>
              <a:off x="3090461" y="1856879"/>
              <a:ext cx="197951" cy="25216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399" y="13966"/>
                  </a:moveTo>
                  <a:cubicBezTo>
                    <a:pt x="13339" y="14096"/>
                    <a:pt x="13959" y="14194"/>
                    <a:pt x="13959" y="14876"/>
                  </a:cubicBezTo>
                  <a:cubicBezTo>
                    <a:pt x="13959" y="15655"/>
                    <a:pt x="13174" y="16143"/>
                    <a:pt x="11399" y="16338"/>
                  </a:cubicBezTo>
                  <a:cubicBezTo>
                    <a:pt x="11399" y="16338"/>
                    <a:pt x="11399" y="13966"/>
                    <a:pt x="11399" y="13966"/>
                  </a:cubicBezTo>
                  <a:close/>
                  <a:moveTo>
                    <a:pt x="9994" y="9452"/>
                  </a:moveTo>
                  <a:lnTo>
                    <a:pt x="9994" y="11660"/>
                  </a:lnTo>
                  <a:cubicBezTo>
                    <a:pt x="8342" y="11530"/>
                    <a:pt x="7516" y="11433"/>
                    <a:pt x="7516" y="10653"/>
                  </a:cubicBezTo>
                  <a:cubicBezTo>
                    <a:pt x="7516" y="10458"/>
                    <a:pt x="7599" y="10264"/>
                    <a:pt x="7847" y="10069"/>
                  </a:cubicBezTo>
                  <a:cubicBezTo>
                    <a:pt x="8302" y="9646"/>
                    <a:pt x="9003" y="9516"/>
                    <a:pt x="9994" y="9452"/>
                  </a:cubicBezTo>
                  <a:close/>
                  <a:moveTo>
                    <a:pt x="14910" y="10978"/>
                  </a:moveTo>
                  <a:lnTo>
                    <a:pt x="15157" y="11076"/>
                  </a:lnTo>
                  <a:lnTo>
                    <a:pt x="16643" y="8737"/>
                  </a:lnTo>
                  <a:lnTo>
                    <a:pt x="16437" y="8607"/>
                  </a:lnTo>
                  <a:cubicBezTo>
                    <a:pt x="16231" y="8737"/>
                    <a:pt x="16107" y="8802"/>
                    <a:pt x="15983" y="8802"/>
                  </a:cubicBezTo>
                  <a:cubicBezTo>
                    <a:pt x="15859" y="8802"/>
                    <a:pt x="15736" y="8802"/>
                    <a:pt x="15571" y="8704"/>
                  </a:cubicBezTo>
                  <a:cubicBezTo>
                    <a:pt x="13546" y="8087"/>
                    <a:pt x="12597" y="7795"/>
                    <a:pt x="11399" y="7795"/>
                  </a:cubicBezTo>
                  <a:lnTo>
                    <a:pt x="11399" y="7340"/>
                  </a:lnTo>
                  <a:cubicBezTo>
                    <a:pt x="11399" y="7113"/>
                    <a:pt x="11564" y="6950"/>
                    <a:pt x="12059" y="6853"/>
                  </a:cubicBezTo>
                  <a:lnTo>
                    <a:pt x="12059" y="6626"/>
                  </a:lnTo>
                  <a:lnTo>
                    <a:pt x="9458" y="6626"/>
                  </a:lnTo>
                  <a:lnTo>
                    <a:pt x="9458" y="6853"/>
                  </a:lnTo>
                  <a:cubicBezTo>
                    <a:pt x="9912" y="6950"/>
                    <a:pt x="9994" y="7145"/>
                    <a:pt x="9994" y="7340"/>
                  </a:cubicBezTo>
                  <a:lnTo>
                    <a:pt x="9994" y="7730"/>
                  </a:lnTo>
                  <a:cubicBezTo>
                    <a:pt x="6815" y="7827"/>
                    <a:pt x="4956" y="9029"/>
                    <a:pt x="4956" y="10913"/>
                  </a:cubicBezTo>
                  <a:cubicBezTo>
                    <a:pt x="4956" y="12830"/>
                    <a:pt x="6277" y="13512"/>
                    <a:pt x="9994" y="13772"/>
                  </a:cubicBezTo>
                  <a:lnTo>
                    <a:pt x="9994" y="16273"/>
                  </a:lnTo>
                  <a:cubicBezTo>
                    <a:pt x="7434" y="16078"/>
                    <a:pt x="6154" y="15298"/>
                    <a:pt x="6154" y="14616"/>
                  </a:cubicBezTo>
                  <a:lnTo>
                    <a:pt x="5905" y="14519"/>
                  </a:lnTo>
                  <a:lnTo>
                    <a:pt x="4543" y="16955"/>
                  </a:lnTo>
                  <a:lnTo>
                    <a:pt x="4749" y="17052"/>
                  </a:lnTo>
                  <a:cubicBezTo>
                    <a:pt x="4956" y="16955"/>
                    <a:pt x="5038" y="16922"/>
                    <a:pt x="5163" y="16922"/>
                  </a:cubicBezTo>
                  <a:cubicBezTo>
                    <a:pt x="5203" y="16922"/>
                    <a:pt x="5369" y="16922"/>
                    <a:pt x="5451" y="16987"/>
                  </a:cubicBezTo>
                  <a:cubicBezTo>
                    <a:pt x="7021" y="17604"/>
                    <a:pt x="8548" y="17962"/>
                    <a:pt x="9994" y="18027"/>
                  </a:cubicBezTo>
                  <a:lnTo>
                    <a:pt x="9994" y="18514"/>
                  </a:lnTo>
                  <a:cubicBezTo>
                    <a:pt x="9994" y="18774"/>
                    <a:pt x="9912" y="18936"/>
                    <a:pt x="9458" y="19033"/>
                  </a:cubicBezTo>
                  <a:lnTo>
                    <a:pt x="9458" y="19261"/>
                  </a:lnTo>
                  <a:lnTo>
                    <a:pt x="12059" y="19261"/>
                  </a:lnTo>
                  <a:lnTo>
                    <a:pt x="12059" y="19033"/>
                  </a:lnTo>
                  <a:cubicBezTo>
                    <a:pt x="11564" y="18936"/>
                    <a:pt x="11399" y="18806"/>
                    <a:pt x="11399" y="18514"/>
                  </a:cubicBezTo>
                  <a:lnTo>
                    <a:pt x="11399" y="18027"/>
                  </a:lnTo>
                  <a:cubicBezTo>
                    <a:pt x="14579" y="17897"/>
                    <a:pt x="16643" y="16630"/>
                    <a:pt x="16643" y="14746"/>
                  </a:cubicBezTo>
                  <a:cubicBezTo>
                    <a:pt x="16643" y="12927"/>
                    <a:pt x="14910" y="11985"/>
                    <a:pt x="11729" y="11758"/>
                  </a:cubicBezTo>
                  <a:lnTo>
                    <a:pt x="11399" y="11758"/>
                  </a:lnTo>
                  <a:lnTo>
                    <a:pt x="11399" y="9484"/>
                  </a:lnTo>
                  <a:cubicBezTo>
                    <a:pt x="12142" y="9516"/>
                    <a:pt x="12927" y="9679"/>
                    <a:pt x="13711" y="10004"/>
                  </a:cubicBezTo>
                  <a:cubicBezTo>
                    <a:pt x="14703" y="10426"/>
                    <a:pt x="14910" y="10621"/>
                    <a:pt x="14910" y="10978"/>
                  </a:cubicBezTo>
                  <a:close/>
                  <a:moveTo>
                    <a:pt x="21599" y="13089"/>
                  </a:moveTo>
                  <a:cubicBezTo>
                    <a:pt x="21599" y="17799"/>
                    <a:pt x="16768" y="21600"/>
                    <a:pt x="10820" y="21600"/>
                  </a:cubicBezTo>
                  <a:cubicBezTo>
                    <a:pt x="4832" y="21600"/>
                    <a:pt x="0" y="17799"/>
                    <a:pt x="0" y="13089"/>
                  </a:cubicBezTo>
                  <a:cubicBezTo>
                    <a:pt x="0" y="9581"/>
                    <a:pt x="2685" y="6593"/>
                    <a:pt x="6525" y="5294"/>
                  </a:cubicBezTo>
                  <a:lnTo>
                    <a:pt x="3841" y="649"/>
                  </a:lnTo>
                  <a:cubicBezTo>
                    <a:pt x="3841" y="194"/>
                    <a:pt x="4212" y="0"/>
                    <a:pt x="4749" y="0"/>
                  </a:cubicBezTo>
                  <a:lnTo>
                    <a:pt x="16850" y="0"/>
                  </a:lnTo>
                  <a:cubicBezTo>
                    <a:pt x="17388" y="0"/>
                    <a:pt x="17759" y="162"/>
                    <a:pt x="17759" y="649"/>
                  </a:cubicBezTo>
                  <a:lnTo>
                    <a:pt x="15075" y="5294"/>
                  </a:lnTo>
                  <a:cubicBezTo>
                    <a:pt x="18915" y="6593"/>
                    <a:pt x="21599" y="9581"/>
                    <a:pt x="21599" y="130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220072" y="1660080"/>
            <a:ext cx="1352158" cy="874032"/>
            <a:chOff x="6805240" y="1545638"/>
            <a:chExt cx="1352158" cy="874032"/>
          </a:xfrm>
        </p:grpSpPr>
        <p:sp>
          <p:nvSpPr>
            <p:cNvPr id="19" name="Freeform: Shape 3"/>
            <p:cNvSpPr/>
            <p:nvPr/>
          </p:nvSpPr>
          <p:spPr bwMode="auto">
            <a:xfrm>
              <a:off x="7118308" y="2335617"/>
              <a:ext cx="581062" cy="8405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53585F">
                <a:alpha val="2688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Freeform: Shape 9"/>
            <p:cNvSpPr/>
            <p:nvPr/>
          </p:nvSpPr>
          <p:spPr bwMode="auto">
            <a:xfrm>
              <a:off x="6805240" y="1545638"/>
              <a:ext cx="873421" cy="874032"/>
            </a:xfrm>
            <a:custGeom>
              <a:avLst/>
              <a:gdLst>
                <a:gd name="T0" fmla="+- 0 11026 981"/>
                <a:gd name="T1" fmla="*/ T0 w 20090"/>
                <a:gd name="T2" fmla="*/ 10297 h 20595"/>
                <a:gd name="T3" fmla="+- 0 11026 981"/>
                <a:gd name="T4" fmla="*/ T3 w 20090"/>
                <a:gd name="T5" fmla="*/ 10297 h 20595"/>
                <a:gd name="T6" fmla="+- 0 11026 981"/>
                <a:gd name="T7" fmla="*/ T6 w 20090"/>
                <a:gd name="T8" fmla="*/ 10297 h 20595"/>
                <a:gd name="T9" fmla="+- 0 11026 981"/>
                <a:gd name="T10" fmla="*/ T9 w 20090"/>
                <a:gd name="T11" fmla="*/ 10297 h 2059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090" h="20595">
                  <a:moveTo>
                    <a:pt x="10048" y="0"/>
                  </a:moveTo>
                  <a:cubicBezTo>
                    <a:pt x="7476" y="0"/>
                    <a:pt x="4905" y="1002"/>
                    <a:pt x="2943" y="3012"/>
                  </a:cubicBezTo>
                  <a:cubicBezTo>
                    <a:pt x="-981" y="7034"/>
                    <a:pt x="-981" y="13557"/>
                    <a:pt x="2943" y="17578"/>
                  </a:cubicBezTo>
                  <a:cubicBezTo>
                    <a:pt x="6867" y="21599"/>
                    <a:pt x="13229" y="21599"/>
                    <a:pt x="17153" y="17578"/>
                  </a:cubicBezTo>
                  <a:cubicBezTo>
                    <a:pt x="19748" y="14919"/>
                    <a:pt x="20618" y="11168"/>
                    <a:pt x="19782" y="7768"/>
                  </a:cubicBezTo>
                  <a:cubicBezTo>
                    <a:pt x="18191" y="8614"/>
                    <a:pt x="16192" y="8372"/>
                    <a:pt x="14857" y="7004"/>
                  </a:cubicBezTo>
                  <a:cubicBezTo>
                    <a:pt x="13287" y="5395"/>
                    <a:pt x="13228" y="2841"/>
                    <a:pt x="14647" y="1140"/>
                  </a:cubicBezTo>
                  <a:cubicBezTo>
                    <a:pt x="13208" y="380"/>
                    <a:pt x="11629" y="0"/>
                    <a:pt x="10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Freeform: Shape 10"/>
            <p:cNvSpPr/>
            <p:nvPr/>
          </p:nvSpPr>
          <p:spPr bwMode="auto">
            <a:xfrm>
              <a:off x="7499592" y="1574874"/>
              <a:ext cx="657806" cy="2576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 lnSpcReduction="10000"/>
            </a:bodyPr>
            <a:lstStyle/>
            <a:p>
              <a:pPr marL="0" indent="0" algn="l"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accent4"/>
                  </a:solidFill>
                  <a:cs typeface="+mn-ea"/>
                  <a:sym typeface="+mn-lt"/>
                </a:rPr>
                <a:t>时间安排</a:t>
              </a:r>
            </a:p>
          </p:txBody>
        </p:sp>
        <p:sp>
          <p:nvSpPr>
            <p:cNvPr id="27" name="Freeform: Shape 11"/>
            <p:cNvSpPr/>
            <p:nvPr/>
          </p:nvSpPr>
          <p:spPr bwMode="auto">
            <a:xfrm>
              <a:off x="7118308" y="1836170"/>
              <a:ext cx="247286" cy="292968"/>
            </a:xfrm>
            <a:custGeom>
              <a:avLst/>
              <a:gdLst>
                <a:gd name="T0" fmla="+- 0 10878 157"/>
                <a:gd name="T1" fmla="*/ T0 w 21443"/>
                <a:gd name="T2" fmla="+- 0 10790 113"/>
                <a:gd name="T3" fmla="*/ 10790 h 21354"/>
                <a:gd name="T4" fmla="+- 0 10878 157"/>
                <a:gd name="T5" fmla="*/ T4 w 21443"/>
                <a:gd name="T6" fmla="+- 0 10790 113"/>
                <a:gd name="T7" fmla="*/ 10790 h 21354"/>
                <a:gd name="T8" fmla="+- 0 10878 157"/>
                <a:gd name="T9" fmla="*/ T8 w 21443"/>
                <a:gd name="T10" fmla="+- 0 10790 113"/>
                <a:gd name="T11" fmla="*/ 10790 h 21354"/>
                <a:gd name="T12" fmla="+- 0 10878 157"/>
                <a:gd name="T13" fmla="*/ T12 w 21443"/>
                <a:gd name="T14" fmla="+- 0 10790 113"/>
                <a:gd name="T15" fmla="*/ 10790 h 213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43" h="21354">
                  <a:moveTo>
                    <a:pt x="14943" y="4112"/>
                  </a:moveTo>
                  <a:cubicBezTo>
                    <a:pt x="14943" y="4251"/>
                    <a:pt x="14910" y="4333"/>
                    <a:pt x="14877" y="4444"/>
                  </a:cubicBezTo>
                  <a:cubicBezTo>
                    <a:pt x="14844" y="4582"/>
                    <a:pt x="14877" y="4665"/>
                    <a:pt x="14812" y="4831"/>
                  </a:cubicBezTo>
                  <a:cubicBezTo>
                    <a:pt x="15402" y="4500"/>
                    <a:pt x="16026" y="4472"/>
                    <a:pt x="16814" y="4416"/>
                  </a:cubicBezTo>
                  <a:cubicBezTo>
                    <a:pt x="17602" y="4333"/>
                    <a:pt x="18521" y="4223"/>
                    <a:pt x="19506" y="3837"/>
                  </a:cubicBezTo>
                  <a:cubicBezTo>
                    <a:pt x="20425" y="3505"/>
                    <a:pt x="20885" y="3007"/>
                    <a:pt x="20917" y="2455"/>
                  </a:cubicBezTo>
                  <a:cubicBezTo>
                    <a:pt x="20917" y="1820"/>
                    <a:pt x="20360" y="1157"/>
                    <a:pt x="19539" y="770"/>
                  </a:cubicBezTo>
                  <a:cubicBezTo>
                    <a:pt x="19506" y="743"/>
                    <a:pt x="19440" y="715"/>
                    <a:pt x="19375" y="687"/>
                  </a:cubicBezTo>
                  <a:cubicBezTo>
                    <a:pt x="18587" y="356"/>
                    <a:pt x="17799" y="356"/>
                    <a:pt x="17208" y="743"/>
                  </a:cubicBezTo>
                  <a:cubicBezTo>
                    <a:pt x="15370" y="1930"/>
                    <a:pt x="15107" y="3284"/>
                    <a:pt x="14943" y="4112"/>
                  </a:cubicBezTo>
                  <a:close/>
                  <a:moveTo>
                    <a:pt x="14648" y="8863"/>
                  </a:moveTo>
                  <a:cubicBezTo>
                    <a:pt x="15173" y="8118"/>
                    <a:pt x="15008" y="7206"/>
                    <a:pt x="14385" y="6599"/>
                  </a:cubicBezTo>
                  <a:lnTo>
                    <a:pt x="13269" y="6018"/>
                  </a:lnTo>
                  <a:cubicBezTo>
                    <a:pt x="12284" y="5742"/>
                    <a:pt x="11168" y="6101"/>
                    <a:pt x="10610" y="6902"/>
                  </a:cubicBezTo>
                  <a:cubicBezTo>
                    <a:pt x="9986" y="7841"/>
                    <a:pt x="10347" y="9030"/>
                    <a:pt x="11463" y="9582"/>
                  </a:cubicBezTo>
                  <a:cubicBezTo>
                    <a:pt x="12580" y="10106"/>
                    <a:pt x="14024" y="9803"/>
                    <a:pt x="14648" y="8863"/>
                  </a:cubicBezTo>
                  <a:close/>
                  <a:moveTo>
                    <a:pt x="17208" y="11598"/>
                  </a:moveTo>
                  <a:lnTo>
                    <a:pt x="10839" y="20879"/>
                  </a:lnTo>
                  <a:cubicBezTo>
                    <a:pt x="10544" y="21321"/>
                    <a:pt x="9887" y="21487"/>
                    <a:pt x="9395" y="21238"/>
                  </a:cubicBezTo>
                  <a:lnTo>
                    <a:pt x="564" y="16929"/>
                  </a:lnTo>
                  <a:cubicBezTo>
                    <a:pt x="39" y="16680"/>
                    <a:pt x="-157" y="16128"/>
                    <a:pt x="138" y="15686"/>
                  </a:cubicBezTo>
                  <a:lnTo>
                    <a:pt x="6506" y="6405"/>
                  </a:lnTo>
                  <a:lnTo>
                    <a:pt x="11693" y="3670"/>
                  </a:lnTo>
                  <a:lnTo>
                    <a:pt x="14188" y="4858"/>
                  </a:lnTo>
                  <a:cubicBezTo>
                    <a:pt x="14352" y="4472"/>
                    <a:pt x="14319" y="4444"/>
                    <a:pt x="14418" y="4058"/>
                  </a:cubicBezTo>
                  <a:cubicBezTo>
                    <a:pt x="14648" y="3201"/>
                    <a:pt x="14877" y="1682"/>
                    <a:pt x="16913" y="384"/>
                  </a:cubicBezTo>
                  <a:cubicBezTo>
                    <a:pt x="17602" y="-113"/>
                    <a:pt x="18653" y="-113"/>
                    <a:pt x="19604" y="301"/>
                  </a:cubicBezTo>
                  <a:cubicBezTo>
                    <a:pt x="20129" y="494"/>
                    <a:pt x="20590" y="826"/>
                    <a:pt x="20917" y="1185"/>
                  </a:cubicBezTo>
                  <a:cubicBezTo>
                    <a:pt x="21246" y="1599"/>
                    <a:pt x="21410" y="2041"/>
                    <a:pt x="21442" y="2455"/>
                  </a:cubicBezTo>
                  <a:cubicBezTo>
                    <a:pt x="21410" y="2980"/>
                    <a:pt x="21115" y="3698"/>
                    <a:pt x="19735" y="4251"/>
                  </a:cubicBezTo>
                  <a:cubicBezTo>
                    <a:pt x="18653" y="4665"/>
                    <a:pt x="17733" y="4775"/>
                    <a:pt x="16880" y="4858"/>
                  </a:cubicBezTo>
                  <a:cubicBezTo>
                    <a:pt x="16125" y="4942"/>
                    <a:pt x="15533" y="4996"/>
                    <a:pt x="15041" y="5273"/>
                  </a:cubicBezTo>
                  <a:lnTo>
                    <a:pt x="17471" y="6460"/>
                  </a:lnTo>
                  <a:cubicBezTo>
                    <a:pt x="17471" y="6460"/>
                    <a:pt x="17208" y="11598"/>
                    <a:pt x="17208" y="115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4" name="TextBox 27"/>
          <p:cNvSpPr txBox="1"/>
          <p:nvPr/>
        </p:nvSpPr>
        <p:spPr bwMode="auto">
          <a:xfrm>
            <a:off x="1826213" y="2614184"/>
            <a:ext cx="1350462" cy="4787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/>
            <a:r>
              <a:rPr lang="en-US" altLang="zh-CN" sz="1400" b="1" dirty="0">
                <a:solidFill>
                  <a:srgbClr val="1D66AB"/>
                </a:solidFill>
                <a:cs typeface="+mn-ea"/>
                <a:sym typeface="+mn-lt"/>
              </a:rPr>
              <a:t>87%</a:t>
            </a:r>
            <a:r>
              <a:rPr lang="zh-CN" altLang="en-US" sz="1400" b="1" dirty="0">
                <a:solidFill>
                  <a:schemeClr val="accent2"/>
                </a:solidFill>
                <a:cs typeface="+mn-ea"/>
                <a:sym typeface="+mn-lt"/>
              </a:rPr>
              <a:t>的家长</a:t>
            </a:r>
            <a:endParaRPr lang="en-US" altLang="zh-CN" sz="1400" b="1" dirty="0">
              <a:solidFill>
                <a:schemeClr val="accent2"/>
              </a:solidFill>
              <a:cs typeface="+mn-ea"/>
              <a:sym typeface="+mn-lt"/>
            </a:endParaRPr>
          </a:p>
          <a:p>
            <a:pPr marL="0" lvl="1"/>
            <a:r>
              <a:rPr lang="zh-CN" altLang="en-US" sz="1400" b="1" dirty="0">
                <a:solidFill>
                  <a:schemeClr val="accent2"/>
                </a:solidFill>
                <a:cs typeface="+mn-ea"/>
                <a:sym typeface="+mn-lt"/>
              </a:rPr>
              <a:t>希望按小时缴费</a:t>
            </a:r>
          </a:p>
        </p:txBody>
      </p:sp>
      <p:sp>
        <p:nvSpPr>
          <p:cNvPr id="15" name="TextBox 28"/>
          <p:cNvSpPr txBox="1"/>
          <p:nvPr/>
        </p:nvSpPr>
        <p:spPr bwMode="auto">
          <a:xfrm>
            <a:off x="1826212" y="3093956"/>
            <a:ext cx="2122061" cy="4306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+mn-ea"/>
                <a:sym typeface="+mn-lt"/>
              </a:rPr>
              <a:t>仅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+mn-ea"/>
                <a:sym typeface="+mn-lt"/>
              </a:rPr>
              <a:t>13%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+mn-ea"/>
                <a:sym typeface="+mn-lt"/>
              </a:rPr>
              <a:t>家长更愿意一次性付清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+mn-ea"/>
              <a:sym typeface="+mn-lt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+mj-lt"/>
                <a:cs typeface="+mn-ea"/>
                <a:sym typeface="+mn-lt"/>
              </a:rPr>
              <a:t>按小时计费更加合理</a:t>
            </a:r>
          </a:p>
        </p:txBody>
      </p:sp>
      <p:sp>
        <p:nvSpPr>
          <p:cNvPr id="10" name="TextBox 23"/>
          <p:cNvSpPr txBox="1"/>
          <p:nvPr/>
        </p:nvSpPr>
        <p:spPr bwMode="auto">
          <a:xfrm>
            <a:off x="5220072" y="2637656"/>
            <a:ext cx="2234419" cy="443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/>
            <a:r>
              <a:rPr lang="en-US" altLang="zh-CN" sz="1400" b="1" dirty="0">
                <a:solidFill>
                  <a:srgbClr val="1D66AB"/>
                </a:solidFill>
                <a:cs typeface="+mn-ea"/>
                <a:sym typeface="+mn-lt"/>
              </a:rPr>
              <a:t>9%</a:t>
            </a:r>
            <a:r>
              <a:rPr lang="zh-CN" altLang="en-US" sz="1400" b="1" dirty="0">
                <a:solidFill>
                  <a:schemeClr val="accent4"/>
                </a:solidFill>
                <a:cs typeface="+mn-ea"/>
                <a:sym typeface="+mn-lt"/>
              </a:rPr>
              <a:t>的家长</a:t>
            </a:r>
            <a:endParaRPr lang="en-US" altLang="zh-CN" sz="1400" b="1" dirty="0">
              <a:solidFill>
                <a:schemeClr val="accent4"/>
              </a:solidFill>
              <a:cs typeface="+mn-ea"/>
              <a:sym typeface="+mn-lt"/>
            </a:endParaRPr>
          </a:p>
          <a:p>
            <a:pPr marL="0" lvl="1"/>
            <a:r>
              <a:rPr lang="zh-CN" altLang="en-US" sz="1400" b="1" dirty="0">
                <a:solidFill>
                  <a:schemeClr val="accent4"/>
                </a:solidFill>
                <a:cs typeface="+mn-ea"/>
                <a:sym typeface="+mn-lt"/>
              </a:rPr>
              <a:t>称可能会改变每周家教时间</a:t>
            </a:r>
          </a:p>
        </p:txBody>
      </p:sp>
      <p:sp>
        <p:nvSpPr>
          <p:cNvPr id="11" name="TextBox 24"/>
          <p:cNvSpPr txBox="1"/>
          <p:nvPr/>
        </p:nvSpPr>
        <p:spPr bwMode="auto">
          <a:xfrm>
            <a:off x="5225239" y="3108754"/>
            <a:ext cx="1803397" cy="4306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+mj-lt"/>
                <a:cs typeface="+mn-ea"/>
                <a:sym typeface="+mn-lt"/>
              </a:rPr>
              <a:t>这对不少学生家教的时间安排提出了挑战</a:t>
            </a:r>
          </a:p>
        </p:txBody>
      </p:sp>
      <p:sp>
        <p:nvSpPr>
          <p:cNvPr id="34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缴费方式与时间安排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266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90935" y="800786"/>
            <a:ext cx="1352157" cy="874032"/>
            <a:chOff x="726013" y="1545638"/>
            <a:chExt cx="1352157" cy="874032"/>
          </a:xfrm>
        </p:grpSpPr>
        <p:sp>
          <p:nvSpPr>
            <p:cNvPr id="21" name="Freeform: Shape 5"/>
            <p:cNvSpPr/>
            <p:nvPr/>
          </p:nvSpPr>
          <p:spPr bwMode="auto">
            <a:xfrm>
              <a:off x="1018371" y="2335617"/>
              <a:ext cx="581672" cy="8405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53585F">
                <a:alpha val="2688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Freeform: Shape 12"/>
            <p:cNvSpPr/>
            <p:nvPr/>
          </p:nvSpPr>
          <p:spPr bwMode="auto">
            <a:xfrm>
              <a:off x="726013" y="1545638"/>
              <a:ext cx="874030" cy="874032"/>
            </a:xfrm>
            <a:custGeom>
              <a:avLst/>
              <a:gdLst>
                <a:gd name="T0" fmla="+- 0 11026 981"/>
                <a:gd name="T1" fmla="*/ T0 w 20090"/>
                <a:gd name="T2" fmla="*/ 10297 h 20595"/>
                <a:gd name="T3" fmla="+- 0 11026 981"/>
                <a:gd name="T4" fmla="*/ T3 w 20090"/>
                <a:gd name="T5" fmla="*/ 10297 h 20595"/>
                <a:gd name="T6" fmla="+- 0 11026 981"/>
                <a:gd name="T7" fmla="*/ T6 w 20090"/>
                <a:gd name="T8" fmla="*/ 10297 h 20595"/>
                <a:gd name="T9" fmla="+- 0 11026 981"/>
                <a:gd name="T10" fmla="*/ T9 w 20090"/>
                <a:gd name="T11" fmla="*/ 10297 h 2059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090" h="20595">
                  <a:moveTo>
                    <a:pt x="10048" y="0"/>
                  </a:moveTo>
                  <a:cubicBezTo>
                    <a:pt x="7476" y="0"/>
                    <a:pt x="4905" y="1002"/>
                    <a:pt x="2943" y="3012"/>
                  </a:cubicBezTo>
                  <a:cubicBezTo>
                    <a:pt x="-981" y="7034"/>
                    <a:pt x="-981" y="13557"/>
                    <a:pt x="2943" y="17578"/>
                  </a:cubicBezTo>
                  <a:cubicBezTo>
                    <a:pt x="6867" y="21599"/>
                    <a:pt x="13229" y="21599"/>
                    <a:pt x="17153" y="17578"/>
                  </a:cubicBezTo>
                  <a:cubicBezTo>
                    <a:pt x="19748" y="14919"/>
                    <a:pt x="20618" y="11168"/>
                    <a:pt x="19782" y="7768"/>
                  </a:cubicBezTo>
                  <a:cubicBezTo>
                    <a:pt x="18191" y="8614"/>
                    <a:pt x="16192" y="8372"/>
                    <a:pt x="14857" y="7004"/>
                  </a:cubicBezTo>
                  <a:cubicBezTo>
                    <a:pt x="13287" y="5395"/>
                    <a:pt x="13228" y="2841"/>
                    <a:pt x="14647" y="1140"/>
                  </a:cubicBezTo>
                  <a:cubicBezTo>
                    <a:pt x="13208" y="380"/>
                    <a:pt x="11629" y="0"/>
                    <a:pt x="10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Freeform: Shape 13"/>
            <p:cNvSpPr/>
            <p:nvPr/>
          </p:nvSpPr>
          <p:spPr bwMode="auto">
            <a:xfrm>
              <a:off x="1420364" y="1574874"/>
              <a:ext cx="657806" cy="2576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 lnSpcReduction="10000"/>
            </a:bodyPr>
            <a:lstStyle/>
            <a:p>
              <a:pPr marL="0" indent="0" algn="l"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  <a:cs typeface="+mn-ea"/>
                  <a:sym typeface="+mn-lt"/>
                </a:rPr>
                <a:t>性别要求</a:t>
              </a:r>
            </a:p>
          </p:txBody>
        </p:sp>
      </p:grpSp>
      <p:pic>
        <p:nvPicPr>
          <p:cNvPr id="42" name="图形 41" descr="性别">
            <a:extLst>
              <a:ext uri="{FF2B5EF4-FFF2-40B4-BE49-F238E27FC236}">
                <a16:creationId xmlns:a16="http://schemas.microsoft.com/office/drawing/2014/main" id="{985A28A4-2661-FCDC-863A-C4BD939F9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3293" y="1081684"/>
            <a:ext cx="302602" cy="302602"/>
          </a:xfrm>
          <a:prstGeom prst="rect">
            <a:avLst/>
          </a:prstGeom>
          <a:effectLst/>
        </p:spPr>
      </p:pic>
      <p:grpSp>
        <p:nvGrpSpPr>
          <p:cNvPr id="37" name="组合 36"/>
          <p:cNvGrpSpPr/>
          <p:nvPr/>
        </p:nvGrpSpPr>
        <p:grpSpPr>
          <a:xfrm>
            <a:off x="3636623" y="771550"/>
            <a:ext cx="1352158" cy="874032"/>
            <a:chOff x="6805240" y="1545638"/>
            <a:chExt cx="1352158" cy="874032"/>
          </a:xfrm>
        </p:grpSpPr>
        <p:sp>
          <p:nvSpPr>
            <p:cNvPr id="19" name="Freeform: Shape 3"/>
            <p:cNvSpPr/>
            <p:nvPr/>
          </p:nvSpPr>
          <p:spPr bwMode="auto">
            <a:xfrm>
              <a:off x="7118308" y="2335617"/>
              <a:ext cx="581062" cy="8405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53585F">
                <a:alpha val="2688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Freeform: Shape 9"/>
            <p:cNvSpPr/>
            <p:nvPr/>
          </p:nvSpPr>
          <p:spPr bwMode="auto">
            <a:xfrm>
              <a:off x="6805240" y="1545638"/>
              <a:ext cx="873421" cy="874032"/>
            </a:xfrm>
            <a:custGeom>
              <a:avLst/>
              <a:gdLst>
                <a:gd name="T0" fmla="+- 0 11026 981"/>
                <a:gd name="T1" fmla="*/ T0 w 20090"/>
                <a:gd name="T2" fmla="*/ 10297 h 20595"/>
                <a:gd name="T3" fmla="+- 0 11026 981"/>
                <a:gd name="T4" fmla="*/ T3 w 20090"/>
                <a:gd name="T5" fmla="*/ 10297 h 20595"/>
                <a:gd name="T6" fmla="+- 0 11026 981"/>
                <a:gd name="T7" fmla="*/ T6 w 20090"/>
                <a:gd name="T8" fmla="*/ 10297 h 20595"/>
                <a:gd name="T9" fmla="+- 0 11026 981"/>
                <a:gd name="T10" fmla="*/ T9 w 20090"/>
                <a:gd name="T11" fmla="*/ 10297 h 2059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090" h="20595">
                  <a:moveTo>
                    <a:pt x="10048" y="0"/>
                  </a:moveTo>
                  <a:cubicBezTo>
                    <a:pt x="7476" y="0"/>
                    <a:pt x="4905" y="1002"/>
                    <a:pt x="2943" y="3012"/>
                  </a:cubicBezTo>
                  <a:cubicBezTo>
                    <a:pt x="-981" y="7034"/>
                    <a:pt x="-981" y="13557"/>
                    <a:pt x="2943" y="17578"/>
                  </a:cubicBezTo>
                  <a:cubicBezTo>
                    <a:pt x="6867" y="21599"/>
                    <a:pt x="13229" y="21599"/>
                    <a:pt x="17153" y="17578"/>
                  </a:cubicBezTo>
                  <a:cubicBezTo>
                    <a:pt x="19748" y="14919"/>
                    <a:pt x="20618" y="11168"/>
                    <a:pt x="19782" y="7768"/>
                  </a:cubicBezTo>
                  <a:cubicBezTo>
                    <a:pt x="18191" y="8614"/>
                    <a:pt x="16192" y="8372"/>
                    <a:pt x="14857" y="7004"/>
                  </a:cubicBezTo>
                  <a:cubicBezTo>
                    <a:pt x="13287" y="5395"/>
                    <a:pt x="13228" y="2841"/>
                    <a:pt x="14647" y="1140"/>
                  </a:cubicBezTo>
                  <a:cubicBezTo>
                    <a:pt x="13208" y="380"/>
                    <a:pt x="11629" y="0"/>
                    <a:pt x="10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Freeform: Shape 10"/>
            <p:cNvSpPr/>
            <p:nvPr/>
          </p:nvSpPr>
          <p:spPr bwMode="auto">
            <a:xfrm>
              <a:off x="7499592" y="1574874"/>
              <a:ext cx="657806" cy="2576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 lnSpcReduction="10000"/>
            </a:bodyPr>
            <a:lstStyle/>
            <a:p>
              <a:pPr marL="0" indent="0" algn="l"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accent4"/>
                  </a:solidFill>
                  <a:cs typeface="+mn-ea"/>
                  <a:sym typeface="+mn-lt"/>
                </a:rPr>
                <a:t>辅导方向</a:t>
              </a:r>
            </a:p>
          </p:txBody>
        </p:sp>
        <p:sp>
          <p:nvSpPr>
            <p:cNvPr id="27" name="Freeform: Shape 11"/>
            <p:cNvSpPr/>
            <p:nvPr/>
          </p:nvSpPr>
          <p:spPr bwMode="auto">
            <a:xfrm>
              <a:off x="7118308" y="1836170"/>
              <a:ext cx="247286" cy="292968"/>
            </a:xfrm>
            <a:custGeom>
              <a:avLst/>
              <a:gdLst>
                <a:gd name="T0" fmla="+- 0 10878 157"/>
                <a:gd name="T1" fmla="*/ T0 w 21443"/>
                <a:gd name="T2" fmla="+- 0 10790 113"/>
                <a:gd name="T3" fmla="*/ 10790 h 21354"/>
                <a:gd name="T4" fmla="+- 0 10878 157"/>
                <a:gd name="T5" fmla="*/ T4 w 21443"/>
                <a:gd name="T6" fmla="+- 0 10790 113"/>
                <a:gd name="T7" fmla="*/ 10790 h 21354"/>
                <a:gd name="T8" fmla="+- 0 10878 157"/>
                <a:gd name="T9" fmla="*/ T8 w 21443"/>
                <a:gd name="T10" fmla="+- 0 10790 113"/>
                <a:gd name="T11" fmla="*/ 10790 h 21354"/>
                <a:gd name="T12" fmla="+- 0 10878 157"/>
                <a:gd name="T13" fmla="*/ T12 w 21443"/>
                <a:gd name="T14" fmla="+- 0 10790 113"/>
                <a:gd name="T15" fmla="*/ 10790 h 213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43" h="21354">
                  <a:moveTo>
                    <a:pt x="14943" y="4112"/>
                  </a:moveTo>
                  <a:cubicBezTo>
                    <a:pt x="14943" y="4251"/>
                    <a:pt x="14910" y="4333"/>
                    <a:pt x="14877" y="4444"/>
                  </a:cubicBezTo>
                  <a:cubicBezTo>
                    <a:pt x="14844" y="4582"/>
                    <a:pt x="14877" y="4665"/>
                    <a:pt x="14812" y="4831"/>
                  </a:cubicBezTo>
                  <a:cubicBezTo>
                    <a:pt x="15402" y="4500"/>
                    <a:pt x="16026" y="4472"/>
                    <a:pt x="16814" y="4416"/>
                  </a:cubicBezTo>
                  <a:cubicBezTo>
                    <a:pt x="17602" y="4333"/>
                    <a:pt x="18521" y="4223"/>
                    <a:pt x="19506" y="3837"/>
                  </a:cubicBezTo>
                  <a:cubicBezTo>
                    <a:pt x="20425" y="3505"/>
                    <a:pt x="20885" y="3007"/>
                    <a:pt x="20917" y="2455"/>
                  </a:cubicBezTo>
                  <a:cubicBezTo>
                    <a:pt x="20917" y="1820"/>
                    <a:pt x="20360" y="1157"/>
                    <a:pt x="19539" y="770"/>
                  </a:cubicBezTo>
                  <a:cubicBezTo>
                    <a:pt x="19506" y="743"/>
                    <a:pt x="19440" y="715"/>
                    <a:pt x="19375" y="687"/>
                  </a:cubicBezTo>
                  <a:cubicBezTo>
                    <a:pt x="18587" y="356"/>
                    <a:pt x="17799" y="356"/>
                    <a:pt x="17208" y="743"/>
                  </a:cubicBezTo>
                  <a:cubicBezTo>
                    <a:pt x="15370" y="1930"/>
                    <a:pt x="15107" y="3284"/>
                    <a:pt x="14943" y="4112"/>
                  </a:cubicBezTo>
                  <a:close/>
                  <a:moveTo>
                    <a:pt x="14648" y="8863"/>
                  </a:moveTo>
                  <a:cubicBezTo>
                    <a:pt x="15173" y="8118"/>
                    <a:pt x="15008" y="7206"/>
                    <a:pt x="14385" y="6599"/>
                  </a:cubicBezTo>
                  <a:lnTo>
                    <a:pt x="13269" y="6018"/>
                  </a:lnTo>
                  <a:cubicBezTo>
                    <a:pt x="12284" y="5742"/>
                    <a:pt x="11168" y="6101"/>
                    <a:pt x="10610" y="6902"/>
                  </a:cubicBezTo>
                  <a:cubicBezTo>
                    <a:pt x="9986" y="7841"/>
                    <a:pt x="10347" y="9030"/>
                    <a:pt x="11463" y="9582"/>
                  </a:cubicBezTo>
                  <a:cubicBezTo>
                    <a:pt x="12580" y="10106"/>
                    <a:pt x="14024" y="9803"/>
                    <a:pt x="14648" y="8863"/>
                  </a:cubicBezTo>
                  <a:close/>
                  <a:moveTo>
                    <a:pt x="17208" y="11598"/>
                  </a:moveTo>
                  <a:lnTo>
                    <a:pt x="10839" y="20879"/>
                  </a:lnTo>
                  <a:cubicBezTo>
                    <a:pt x="10544" y="21321"/>
                    <a:pt x="9887" y="21487"/>
                    <a:pt x="9395" y="21238"/>
                  </a:cubicBezTo>
                  <a:lnTo>
                    <a:pt x="564" y="16929"/>
                  </a:lnTo>
                  <a:cubicBezTo>
                    <a:pt x="39" y="16680"/>
                    <a:pt x="-157" y="16128"/>
                    <a:pt x="138" y="15686"/>
                  </a:cubicBezTo>
                  <a:lnTo>
                    <a:pt x="6506" y="6405"/>
                  </a:lnTo>
                  <a:lnTo>
                    <a:pt x="11693" y="3670"/>
                  </a:lnTo>
                  <a:lnTo>
                    <a:pt x="14188" y="4858"/>
                  </a:lnTo>
                  <a:cubicBezTo>
                    <a:pt x="14352" y="4472"/>
                    <a:pt x="14319" y="4444"/>
                    <a:pt x="14418" y="4058"/>
                  </a:cubicBezTo>
                  <a:cubicBezTo>
                    <a:pt x="14648" y="3201"/>
                    <a:pt x="14877" y="1682"/>
                    <a:pt x="16913" y="384"/>
                  </a:cubicBezTo>
                  <a:cubicBezTo>
                    <a:pt x="17602" y="-113"/>
                    <a:pt x="18653" y="-113"/>
                    <a:pt x="19604" y="301"/>
                  </a:cubicBezTo>
                  <a:cubicBezTo>
                    <a:pt x="20129" y="494"/>
                    <a:pt x="20590" y="826"/>
                    <a:pt x="20917" y="1185"/>
                  </a:cubicBezTo>
                  <a:cubicBezTo>
                    <a:pt x="21246" y="1599"/>
                    <a:pt x="21410" y="2041"/>
                    <a:pt x="21442" y="2455"/>
                  </a:cubicBezTo>
                  <a:cubicBezTo>
                    <a:pt x="21410" y="2980"/>
                    <a:pt x="21115" y="3698"/>
                    <a:pt x="19735" y="4251"/>
                  </a:cubicBezTo>
                  <a:cubicBezTo>
                    <a:pt x="18653" y="4665"/>
                    <a:pt x="17733" y="4775"/>
                    <a:pt x="16880" y="4858"/>
                  </a:cubicBezTo>
                  <a:cubicBezTo>
                    <a:pt x="16125" y="4942"/>
                    <a:pt x="15533" y="4996"/>
                    <a:pt x="15041" y="5273"/>
                  </a:cubicBezTo>
                  <a:lnTo>
                    <a:pt x="17471" y="6460"/>
                  </a:lnTo>
                  <a:cubicBezTo>
                    <a:pt x="17471" y="6460"/>
                    <a:pt x="17208" y="11598"/>
                    <a:pt x="17208" y="115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520380" y="805415"/>
            <a:ext cx="1352157" cy="874032"/>
            <a:chOff x="4778831" y="1545638"/>
            <a:chExt cx="1352157" cy="874032"/>
          </a:xfrm>
        </p:grpSpPr>
        <p:sp>
          <p:nvSpPr>
            <p:cNvPr id="20" name="Freeform: Shape 4"/>
            <p:cNvSpPr/>
            <p:nvPr/>
          </p:nvSpPr>
          <p:spPr bwMode="auto">
            <a:xfrm>
              <a:off x="5048654" y="2335617"/>
              <a:ext cx="581062" cy="8405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53585F">
                <a:alpha val="2688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Freeform: Shape 15"/>
            <p:cNvSpPr/>
            <p:nvPr/>
          </p:nvSpPr>
          <p:spPr bwMode="auto">
            <a:xfrm>
              <a:off x="4778831" y="1545638"/>
              <a:ext cx="874030" cy="874032"/>
            </a:xfrm>
            <a:custGeom>
              <a:avLst/>
              <a:gdLst>
                <a:gd name="T0" fmla="+- 0 11026 981"/>
                <a:gd name="T1" fmla="*/ T0 w 20090"/>
                <a:gd name="T2" fmla="*/ 10297 h 20595"/>
                <a:gd name="T3" fmla="+- 0 11026 981"/>
                <a:gd name="T4" fmla="*/ T3 w 20090"/>
                <a:gd name="T5" fmla="*/ 10297 h 20595"/>
                <a:gd name="T6" fmla="+- 0 11026 981"/>
                <a:gd name="T7" fmla="*/ T6 w 20090"/>
                <a:gd name="T8" fmla="*/ 10297 h 20595"/>
                <a:gd name="T9" fmla="+- 0 11026 981"/>
                <a:gd name="T10" fmla="*/ T9 w 20090"/>
                <a:gd name="T11" fmla="*/ 10297 h 2059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090" h="20595">
                  <a:moveTo>
                    <a:pt x="10048" y="0"/>
                  </a:moveTo>
                  <a:cubicBezTo>
                    <a:pt x="7476" y="0"/>
                    <a:pt x="4905" y="1002"/>
                    <a:pt x="2943" y="3012"/>
                  </a:cubicBezTo>
                  <a:cubicBezTo>
                    <a:pt x="-981" y="7034"/>
                    <a:pt x="-981" y="13557"/>
                    <a:pt x="2943" y="17578"/>
                  </a:cubicBezTo>
                  <a:cubicBezTo>
                    <a:pt x="6867" y="21599"/>
                    <a:pt x="13229" y="21599"/>
                    <a:pt x="17153" y="17578"/>
                  </a:cubicBezTo>
                  <a:cubicBezTo>
                    <a:pt x="19748" y="14919"/>
                    <a:pt x="20618" y="11168"/>
                    <a:pt x="19782" y="7768"/>
                  </a:cubicBezTo>
                  <a:cubicBezTo>
                    <a:pt x="18191" y="8614"/>
                    <a:pt x="16192" y="8372"/>
                    <a:pt x="14857" y="7004"/>
                  </a:cubicBezTo>
                  <a:cubicBezTo>
                    <a:pt x="13287" y="5395"/>
                    <a:pt x="13228" y="2841"/>
                    <a:pt x="14647" y="1140"/>
                  </a:cubicBezTo>
                  <a:cubicBezTo>
                    <a:pt x="13208" y="380"/>
                    <a:pt x="11629" y="0"/>
                    <a:pt x="100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Freeform: Shape 16"/>
            <p:cNvSpPr/>
            <p:nvPr/>
          </p:nvSpPr>
          <p:spPr bwMode="auto">
            <a:xfrm>
              <a:off x="5473182" y="1574874"/>
              <a:ext cx="657806" cy="2576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 lnSpcReduction="10000"/>
            </a:bodyPr>
            <a:lstStyle/>
            <a:p>
              <a:pPr marL="0" indent="0" algn="l"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accent3"/>
                  </a:solidFill>
                  <a:cs typeface="+mn-ea"/>
                  <a:sym typeface="+mn-lt"/>
                </a:rPr>
                <a:t>专业对口</a:t>
              </a:r>
            </a:p>
          </p:txBody>
        </p:sp>
        <p:sp>
          <p:nvSpPr>
            <p:cNvPr id="33" name="Freeform: Shape 17"/>
            <p:cNvSpPr/>
            <p:nvPr/>
          </p:nvSpPr>
          <p:spPr bwMode="auto">
            <a:xfrm>
              <a:off x="5093726" y="1869060"/>
              <a:ext cx="244241" cy="2271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188" y="12491"/>
                  </a:moveTo>
                  <a:lnTo>
                    <a:pt x="19188" y="9719"/>
                  </a:lnTo>
                  <a:lnTo>
                    <a:pt x="16141" y="9719"/>
                  </a:lnTo>
                  <a:lnTo>
                    <a:pt x="16141" y="12491"/>
                  </a:lnTo>
                  <a:cubicBezTo>
                    <a:pt x="16141" y="12491"/>
                    <a:pt x="19188" y="12491"/>
                    <a:pt x="19188" y="12491"/>
                  </a:cubicBezTo>
                  <a:close/>
                  <a:moveTo>
                    <a:pt x="19188" y="6551"/>
                  </a:moveTo>
                  <a:lnTo>
                    <a:pt x="16141" y="6299"/>
                  </a:lnTo>
                  <a:lnTo>
                    <a:pt x="16141" y="8891"/>
                  </a:lnTo>
                  <a:lnTo>
                    <a:pt x="19188" y="8891"/>
                  </a:lnTo>
                  <a:cubicBezTo>
                    <a:pt x="19188" y="8891"/>
                    <a:pt x="19188" y="6551"/>
                    <a:pt x="19188" y="6551"/>
                  </a:cubicBezTo>
                  <a:close/>
                  <a:moveTo>
                    <a:pt x="18217" y="16775"/>
                  </a:moveTo>
                  <a:cubicBezTo>
                    <a:pt x="17011" y="16775"/>
                    <a:pt x="16007" y="17855"/>
                    <a:pt x="16007" y="19188"/>
                  </a:cubicBezTo>
                  <a:cubicBezTo>
                    <a:pt x="16007" y="20519"/>
                    <a:pt x="17011" y="21599"/>
                    <a:pt x="18217" y="21599"/>
                  </a:cubicBezTo>
                  <a:cubicBezTo>
                    <a:pt x="19456" y="21599"/>
                    <a:pt x="20460" y="20519"/>
                    <a:pt x="20460" y="19188"/>
                  </a:cubicBezTo>
                  <a:cubicBezTo>
                    <a:pt x="20427" y="17855"/>
                    <a:pt x="19456" y="16775"/>
                    <a:pt x="18217" y="16775"/>
                  </a:cubicBezTo>
                  <a:close/>
                  <a:moveTo>
                    <a:pt x="11720" y="9719"/>
                  </a:moveTo>
                  <a:lnTo>
                    <a:pt x="11720" y="12491"/>
                  </a:lnTo>
                  <a:lnTo>
                    <a:pt x="15069" y="12491"/>
                  </a:lnTo>
                  <a:lnTo>
                    <a:pt x="15069" y="9719"/>
                  </a:lnTo>
                  <a:cubicBezTo>
                    <a:pt x="15069" y="9719"/>
                    <a:pt x="11720" y="9719"/>
                    <a:pt x="11720" y="9719"/>
                  </a:cubicBezTo>
                  <a:close/>
                  <a:moveTo>
                    <a:pt x="15069" y="8891"/>
                  </a:moveTo>
                  <a:lnTo>
                    <a:pt x="15069" y="6228"/>
                  </a:lnTo>
                  <a:lnTo>
                    <a:pt x="11720" y="5975"/>
                  </a:lnTo>
                  <a:lnTo>
                    <a:pt x="11720" y="8891"/>
                  </a:lnTo>
                  <a:cubicBezTo>
                    <a:pt x="11720" y="8891"/>
                    <a:pt x="15069" y="8891"/>
                    <a:pt x="15069" y="8891"/>
                  </a:cubicBezTo>
                  <a:close/>
                  <a:moveTo>
                    <a:pt x="8438" y="12491"/>
                  </a:moveTo>
                  <a:lnTo>
                    <a:pt x="10649" y="12491"/>
                  </a:lnTo>
                  <a:lnTo>
                    <a:pt x="10649" y="9719"/>
                  </a:lnTo>
                  <a:lnTo>
                    <a:pt x="7635" y="9719"/>
                  </a:lnTo>
                  <a:cubicBezTo>
                    <a:pt x="7635" y="9719"/>
                    <a:pt x="8438" y="12491"/>
                    <a:pt x="8438" y="12491"/>
                  </a:cubicBezTo>
                  <a:close/>
                  <a:moveTo>
                    <a:pt x="6362" y="5616"/>
                  </a:moveTo>
                  <a:lnTo>
                    <a:pt x="7367" y="8891"/>
                  </a:lnTo>
                  <a:lnTo>
                    <a:pt x="10649" y="8891"/>
                  </a:lnTo>
                  <a:lnTo>
                    <a:pt x="10649" y="5904"/>
                  </a:lnTo>
                  <a:cubicBezTo>
                    <a:pt x="10649" y="5904"/>
                    <a:pt x="6362" y="5616"/>
                    <a:pt x="6362" y="5616"/>
                  </a:cubicBezTo>
                  <a:close/>
                  <a:moveTo>
                    <a:pt x="7367" y="16775"/>
                  </a:moveTo>
                  <a:cubicBezTo>
                    <a:pt x="6127" y="16775"/>
                    <a:pt x="5124" y="17855"/>
                    <a:pt x="5124" y="19188"/>
                  </a:cubicBezTo>
                  <a:cubicBezTo>
                    <a:pt x="5124" y="20519"/>
                    <a:pt x="6127" y="21599"/>
                    <a:pt x="7367" y="21599"/>
                  </a:cubicBezTo>
                  <a:cubicBezTo>
                    <a:pt x="8606" y="21599"/>
                    <a:pt x="9610" y="20519"/>
                    <a:pt x="9610" y="19188"/>
                  </a:cubicBezTo>
                  <a:cubicBezTo>
                    <a:pt x="9610" y="17855"/>
                    <a:pt x="8606" y="16775"/>
                    <a:pt x="7367" y="16775"/>
                  </a:cubicBezTo>
                  <a:close/>
                  <a:moveTo>
                    <a:pt x="21599" y="5508"/>
                  </a:moveTo>
                  <a:lnTo>
                    <a:pt x="21599" y="13607"/>
                  </a:lnTo>
                  <a:cubicBezTo>
                    <a:pt x="21599" y="14436"/>
                    <a:pt x="20996" y="15083"/>
                    <a:pt x="20226" y="15083"/>
                  </a:cubicBezTo>
                  <a:lnTo>
                    <a:pt x="7434" y="15083"/>
                  </a:lnTo>
                  <a:cubicBezTo>
                    <a:pt x="6797" y="15083"/>
                    <a:pt x="6228" y="14543"/>
                    <a:pt x="6127" y="13860"/>
                  </a:cubicBezTo>
                  <a:lnTo>
                    <a:pt x="3750" y="4715"/>
                  </a:lnTo>
                  <a:cubicBezTo>
                    <a:pt x="3750" y="4715"/>
                    <a:pt x="3348" y="3060"/>
                    <a:pt x="2645" y="2843"/>
                  </a:cubicBezTo>
                  <a:cubicBezTo>
                    <a:pt x="1540" y="2519"/>
                    <a:pt x="0" y="3168"/>
                    <a:pt x="0" y="1259"/>
                  </a:cubicBezTo>
                  <a:cubicBezTo>
                    <a:pt x="0" y="36"/>
                    <a:pt x="1037" y="36"/>
                    <a:pt x="1037" y="36"/>
                  </a:cubicBezTo>
                  <a:cubicBezTo>
                    <a:pt x="1071" y="36"/>
                    <a:pt x="1272" y="0"/>
                    <a:pt x="1540" y="0"/>
                  </a:cubicBezTo>
                  <a:cubicBezTo>
                    <a:pt x="3147" y="0"/>
                    <a:pt x="5056" y="647"/>
                    <a:pt x="5793" y="2951"/>
                  </a:cubicBezTo>
                  <a:lnTo>
                    <a:pt x="20293" y="4068"/>
                  </a:lnTo>
                  <a:cubicBezTo>
                    <a:pt x="21030" y="4103"/>
                    <a:pt x="21599" y="4715"/>
                    <a:pt x="21599" y="55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6" name="TextBox 29"/>
          <p:cNvSpPr txBox="1"/>
          <p:nvPr/>
        </p:nvSpPr>
        <p:spPr bwMode="auto">
          <a:xfrm>
            <a:off x="1190934" y="1777241"/>
            <a:ext cx="1477443" cy="4306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/>
            <a:r>
              <a:rPr lang="zh-CN" altLang="en-US" sz="1400" b="1" dirty="0">
                <a:solidFill>
                  <a:schemeClr val="accent1"/>
                </a:solidFill>
                <a:cs typeface="+mn-ea"/>
                <a:sym typeface="+mn-lt"/>
              </a:rPr>
              <a:t>仅</a:t>
            </a:r>
            <a:r>
              <a:rPr lang="en-US" altLang="zh-CN" sz="1400" b="1" dirty="0">
                <a:solidFill>
                  <a:srgbClr val="1D66AB"/>
                </a:solidFill>
                <a:cs typeface="+mn-ea"/>
                <a:sym typeface="+mn-lt"/>
              </a:rPr>
              <a:t>11%</a:t>
            </a:r>
            <a:r>
              <a:rPr lang="zh-CN" altLang="en-US" sz="1400" b="1" dirty="0">
                <a:solidFill>
                  <a:schemeClr val="accent1"/>
                </a:solidFill>
                <a:cs typeface="+mn-ea"/>
                <a:sym typeface="+mn-lt"/>
              </a:rPr>
              <a:t>的家长</a:t>
            </a:r>
            <a:endParaRPr lang="en-US" altLang="zh-CN" sz="1400" b="1" dirty="0">
              <a:solidFill>
                <a:schemeClr val="accent1"/>
              </a:solidFill>
              <a:cs typeface="+mn-ea"/>
              <a:sym typeface="+mn-lt"/>
            </a:endParaRPr>
          </a:p>
          <a:p>
            <a:pPr marL="0" lvl="1"/>
            <a:r>
              <a:rPr lang="zh-CN" altLang="en-US" sz="1400" b="1" dirty="0">
                <a:solidFill>
                  <a:schemeClr val="accent1"/>
                </a:solidFill>
                <a:cs typeface="+mn-ea"/>
                <a:sym typeface="+mn-lt"/>
              </a:rPr>
              <a:t>对家教性别有要求</a:t>
            </a:r>
          </a:p>
        </p:txBody>
      </p:sp>
      <p:sp>
        <p:nvSpPr>
          <p:cNvPr id="17" name="TextBox 30"/>
          <p:cNvSpPr txBox="1"/>
          <p:nvPr/>
        </p:nvSpPr>
        <p:spPr bwMode="auto">
          <a:xfrm>
            <a:off x="1190935" y="2230264"/>
            <a:ext cx="1541732" cy="4306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大多数家长不将性别作为评判标准</a:t>
            </a:r>
          </a:p>
        </p:txBody>
      </p:sp>
      <p:sp>
        <p:nvSpPr>
          <p:cNvPr id="12" name="TextBox 25"/>
          <p:cNvSpPr txBox="1"/>
          <p:nvPr/>
        </p:nvSpPr>
        <p:spPr bwMode="auto">
          <a:xfrm>
            <a:off x="6516216" y="1721303"/>
            <a:ext cx="1803397" cy="538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/>
            <a:r>
              <a:rPr lang="en-US" altLang="zh-CN" sz="1400" b="1" dirty="0">
                <a:solidFill>
                  <a:srgbClr val="1D66AB"/>
                </a:solidFill>
                <a:cs typeface="+mn-ea"/>
                <a:sym typeface="+mn-lt"/>
              </a:rPr>
              <a:t>71%</a:t>
            </a:r>
            <a:r>
              <a:rPr lang="zh-CN" altLang="en-US" sz="1400" b="1" dirty="0">
                <a:solidFill>
                  <a:schemeClr val="accent3"/>
                </a:solidFill>
                <a:cs typeface="+mn-ea"/>
                <a:sym typeface="+mn-lt"/>
              </a:rPr>
              <a:t>的家长</a:t>
            </a:r>
            <a:endParaRPr lang="en-US" altLang="zh-CN" sz="1400" b="1" dirty="0">
              <a:solidFill>
                <a:schemeClr val="accent3"/>
              </a:solidFill>
              <a:cs typeface="+mn-ea"/>
              <a:sym typeface="+mn-lt"/>
            </a:endParaRPr>
          </a:p>
          <a:p>
            <a:pPr marL="0" lvl="1"/>
            <a:r>
              <a:rPr lang="zh-CN" altLang="en-US" sz="1400" b="1" dirty="0">
                <a:solidFill>
                  <a:schemeClr val="accent3"/>
                </a:solidFill>
                <a:cs typeface="+mn-ea"/>
                <a:sym typeface="+mn-lt"/>
              </a:rPr>
              <a:t>看重专业对口</a:t>
            </a:r>
          </a:p>
        </p:txBody>
      </p:sp>
      <p:sp>
        <p:nvSpPr>
          <p:cNvPr id="13" name="TextBox 26"/>
          <p:cNvSpPr txBox="1"/>
          <p:nvPr/>
        </p:nvSpPr>
        <p:spPr bwMode="auto">
          <a:xfrm>
            <a:off x="6524546" y="2234892"/>
            <a:ext cx="1803397" cy="4306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这可能造成对不同专业学生家教的需求不均衡</a:t>
            </a:r>
          </a:p>
        </p:txBody>
      </p:sp>
      <p:sp>
        <p:nvSpPr>
          <p:cNvPr id="10" name="TextBox 23"/>
          <p:cNvSpPr txBox="1"/>
          <p:nvPr/>
        </p:nvSpPr>
        <p:spPr bwMode="auto">
          <a:xfrm>
            <a:off x="3636623" y="1749126"/>
            <a:ext cx="2234419" cy="443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/>
            <a:r>
              <a:rPr lang="en-US" altLang="zh-CN" sz="1400" b="1" dirty="0">
                <a:solidFill>
                  <a:schemeClr val="accent4"/>
                </a:solidFill>
                <a:cs typeface="+mn-ea"/>
                <a:sym typeface="+mn-lt"/>
              </a:rPr>
              <a:t>78%</a:t>
            </a:r>
            <a:r>
              <a:rPr lang="zh-CN" altLang="en-US" sz="1400" b="1" dirty="0">
                <a:solidFill>
                  <a:schemeClr val="accent4"/>
                </a:solidFill>
                <a:cs typeface="+mn-ea"/>
                <a:sym typeface="+mn-lt"/>
              </a:rPr>
              <a:t>的家长</a:t>
            </a:r>
            <a:endParaRPr lang="en-US" altLang="zh-CN" sz="1400" b="1" dirty="0">
              <a:solidFill>
                <a:schemeClr val="accent4"/>
              </a:solidFill>
              <a:cs typeface="+mn-ea"/>
              <a:sym typeface="+mn-lt"/>
            </a:endParaRPr>
          </a:p>
          <a:p>
            <a:pPr marL="0" lvl="1"/>
            <a:r>
              <a:rPr lang="zh-CN" altLang="en-US" sz="1400" b="1" dirty="0">
                <a:solidFill>
                  <a:schemeClr val="accent4"/>
                </a:solidFill>
                <a:cs typeface="+mn-ea"/>
                <a:sym typeface="+mn-lt"/>
              </a:rPr>
              <a:t>希望家教辅导课程学习</a:t>
            </a:r>
          </a:p>
        </p:txBody>
      </p:sp>
      <p:sp>
        <p:nvSpPr>
          <p:cNvPr id="11" name="TextBox 24"/>
          <p:cNvSpPr txBox="1"/>
          <p:nvPr/>
        </p:nvSpPr>
        <p:spPr bwMode="auto">
          <a:xfrm>
            <a:off x="3636623" y="2207914"/>
            <a:ext cx="2339897" cy="443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+mn-ea"/>
                <a:sym typeface="+mn-lt"/>
              </a:rPr>
              <a:t>剩余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+mn-ea"/>
                <a:sym typeface="+mn-lt"/>
              </a:rPr>
              <a:t>22%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+mn-ea"/>
                <a:sym typeface="+mn-lt"/>
              </a:rPr>
              <a:t>的家长希望家教辅导作业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+mn-ea"/>
              <a:sym typeface="+mn-lt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+mj-lt"/>
                <a:cs typeface="+mn-ea"/>
                <a:sym typeface="+mn-lt"/>
              </a:rPr>
              <a:t>多数家长认为课程辅导更为重要</a:t>
            </a:r>
          </a:p>
        </p:txBody>
      </p:sp>
      <p:sp>
        <p:nvSpPr>
          <p:cNvPr id="34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学生要求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9283B2-391D-3C3C-FE78-2037198F5C66}"/>
              </a:ext>
            </a:extLst>
          </p:cNvPr>
          <p:cNvGrpSpPr/>
          <p:nvPr/>
        </p:nvGrpSpPr>
        <p:grpSpPr>
          <a:xfrm>
            <a:off x="1223397" y="2852188"/>
            <a:ext cx="894130" cy="874032"/>
            <a:chOff x="6805240" y="1545638"/>
            <a:chExt cx="894130" cy="87403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7C57554-B1BE-ADB2-68E2-1D95F7C12A66}"/>
                </a:ext>
              </a:extLst>
            </p:cNvPr>
            <p:cNvSpPr/>
            <p:nvPr/>
          </p:nvSpPr>
          <p:spPr bwMode="auto">
            <a:xfrm>
              <a:off x="7118308" y="2335617"/>
              <a:ext cx="581062" cy="8405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53585F">
                <a:alpha val="2688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Freeform: Shape 9">
              <a:extLst>
                <a:ext uri="{FF2B5EF4-FFF2-40B4-BE49-F238E27FC236}">
                  <a16:creationId xmlns:a16="http://schemas.microsoft.com/office/drawing/2014/main" id="{C1211429-921E-BF0B-8184-69DAD41CA270}"/>
                </a:ext>
              </a:extLst>
            </p:cNvPr>
            <p:cNvSpPr/>
            <p:nvPr/>
          </p:nvSpPr>
          <p:spPr bwMode="auto">
            <a:xfrm>
              <a:off x="6805240" y="1545638"/>
              <a:ext cx="873421" cy="874032"/>
            </a:xfrm>
            <a:custGeom>
              <a:avLst/>
              <a:gdLst>
                <a:gd name="T0" fmla="+- 0 11026 981"/>
                <a:gd name="T1" fmla="*/ T0 w 20090"/>
                <a:gd name="T2" fmla="*/ 10297 h 20595"/>
                <a:gd name="T3" fmla="+- 0 11026 981"/>
                <a:gd name="T4" fmla="*/ T3 w 20090"/>
                <a:gd name="T5" fmla="*/ 10297 h 20595"/>
                <a:gd name="T6" fmla="+- 0 11026 981"/>
                <a:gd name="T7" fmla="*/ T6 w 20090"/>
                <a:gd name="T8" fmla="*/ 10297 h 20595"/>
                <a:gd name="T9" fmla="+- 0 11026 981"/>
                <a:gd name="T10" fmla="*/ T9 w 20090"/>
                <a:gd name="T11" fmla="*/ 10297 h 2059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090" h="20595">
                  <a:moveTo>
                    <a:pt x="10048" y="0"/>
                  </a:moveTo>
                  <a:cubicBezTo>
                    <a:pt x="7476" y="0"/>
                    <a:pt x="4905" y="1002"/>
                    <a:pt x="2943" y="3012"/>
                  </a:cubicBezTo>
                  <a:cubicBezTo>
                    <a:pt x="-981" y="7034"/>
                    <a:pt x="-981" y="13557"/>
                    <a:pt x="2943" y="17578"/>
                  </a:cubicBezTo>
                  <a:cubicBezTo>
                    <a:pt x="6867" y="21599"/>
                    <a:pt x="13229" y="21599"/>
                    <a:pt x="17153" y="17578"/>
                  </a:cubicBezTo>
                  <a:cubicBezTo>
                    <a:pt x="19748" y="14919"/>
                    <a:pt x="20618" y="11168"/>
                    <a:pt x="19782" y="7768"/>
                  </a:cubicBezTo>
                  <a:cubicBezTo>
                    <a:pt x="18191" y="8614"/>
                    <a:pt x="16192" y="8372"/>
                    <a:pt x="14857" y="7004"/>
                  </a:cubicBezTo>
                  <a:cubicBezTo>
                    <a:pt x="13287" y="5395"/>
                    <a:pt x="13228" y="2841"/>
                    <a:pt x="14647" y="1140"/>
                  </a:cubicBezTo>
                  <a:cubicBezTo>
                    <a:pt x="13208" y="380"/>
                    <a:pt x="11629" y="0"/>
                    <a:pt x="10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519CBED9-768E-2B70-8BED-EEA75D4BBC74}"/>
                </a:ext>
              </a:extLst>
            </p:cNvPr>
            <p:cNvSpPr/>
            <p:nvPr/>
          </p:nvSpPr>
          <p:spPr bwMode="auto">
            <a:xfrm>
              <a:off x="7118308" y="1836170"/>
              <a:ext cx="247286" cy="292968"/>
            </a:xfrm>
            <a:custGeom>
              <a:avLst/>
              <a:gdLst>
                <a:gd name="T0" fmla="+- 0 10878 157"/>
                <a:gd name="T1" fmla="*/ T0 w 21443"/>
                <a:gd name="T2" fmla="+- 0 10790 113"/>
                <a:gd name="T3" fmla="*/ 10790 h 21354"/>
                <a:gd name="T4" fmla="+- 0 10878 157"/>
                <a:gd name="T5" fmla="*/ T4 w 21443"/>
                <a:gd name="T6" fmla="+- 0 10790 113"/>
                <a:gd name="T7" fmla="*/ 10790 h 21354"/>
                <a:gd name="T8" fmla="+- 0 10878 157"/>
                <a:gd name="T9" fmla="*/ T8 w 21443"/>
                <a:gd name="T10" fmla="+- 0 10790 113"/>
                <a:gd name="T11" fmla="*/ 10790 h 21354"/>
                <a:gd name="T12" fmla="+- 0 10878 157"/>
                <a:gd name="T13" fmla="*/ T12 w 21443"/>
                <a:gd name="T14" fmla="+- 0 10790 113"/>
                <a:gd name="T15" fmla="*/ 10790 h 213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43" h="21354">
                  <a:moveTo>
                    <a:pt x="14943" y="4112"/>
                  </a:moveTo>
                  <a:cubicBezTo>
                    <a:pt x="14943" y="4251"/>
                    <a:pt x="14910" y="4333"/>
                    <a:pt x="14877" y="4444"/>
                  </a:cubicBezTo>
                  <a:cubicBezTo>
                    <a:pt x="14844" y="4582"/>
                    <a:pt x="14877" y="4665"/>
                    <a:pt x="14812" y="4831"/>
                  </a:cubicBezTo>
                  <a:cubicBezTo>
                    <a:pt x="15402" y="4500"/>
                    <a:pt x="16026" y="4472"/>
                    <a:pt x="16814" y="4416"/>
                  </a:cubicBezTo>
                  <a:cubicBezTo>
                    <a:pt x="17602" y="4333"/>
                    <a:pt x="18521" y="4223"/>
                    <a:pt x="19506" y="3837"/>
                  </a:cubicBezTo>
                  <a:cubicBezTo>
                    <a:pt x="20425" y="3505"/>
                    <a:pt x="20885" y="3007"/>
                    <a:pt x="20917" y="2455"/>
                  </a:cubicBezTo>
                  <a:cubicBezTo>
                    <a:pt x="20917" y="1820"/>
                    <a:pt x="20360" y="1157"/>
                    <a:pt x="19539" y="770"/>
                  </a:cubicBezTo>
                  <a:cubicBezTo>
                    <a:pt x="19506" y="743"/>
                    <a:pt x="19440" y="715"/>
                    <a:pt x="19375" y="687"/>
                  </a:cubicBezTo>
                  <a:cubicBezTo>
                    <a:pt x="18587" y="356"/>
                    <a:pt x="17799" y="356"/>
                    <a:pt x="17208" y="743"/>
                  </a:cubicBezTo>
                  <a:cubicBezTo>
                    <a:pt x="15370" y="1930"/>
                    <a:pt x="15107" y="3284"/>
                    <a:pt x="14943" y="4112"/>
                  </a:cubicBezTo>
                  <a:close/>
                  <a:moveTo>
                    <a:pt x="14648" y="8863"/>
                  </a:moveTo>
                  <a:cubicBezTo>
                    <a:pt x="15173" y="8118"/>
                    <a:pt x="15008" y="7206"/>
                    <a:pt x="14385" y="6599"/>
                  </a:cubicBezTo>
                  <a:lnTo>
                    <a:pt x="13269" y="6018"/>
                  </a:lnTo>
                  <a:cubicBezTo>
                    <a:pt x="12284" y="5742"/>
                    <a:pt x="11168" y="6101"/>
                    <a:pt x="10610" y="6902"/>
                  </a:cubicBezTo>
                  <a:cubicBezTo>
                    <a:pt x="9986" y="7841"/>
                    <a:pt x="10347" y="9030"/>
                    <a:pt x="11463" y="9582"/>
                  </a:cubicBezTo>
                  <a:cubicBezTo>
                    <a:pt x="12580" y="10106"/>
                    <a:pt x="14024" y="9803"/>
                    <a:pt x="14648" y="8863"/>
                  </a:cubicBezTo>
                  <a:close/>
                  <a:moveTo>
                    <a:pt x="17208" y="11598"/>
                  </a:moveTo>
                  <a:lnTo>
                    <a:pt x="10839" y="20879"/>
                  </a:lnTo>
                  <a:cubicBezTo>
                    <a:pt x="10544" y="21321"/>
                    <a:pt x="9887" y="21487"/>
                    <a:pt x="9395" y="21238"/>
                  </a:cubicBezTo>
                  <a:lnTo>
                    <a:pt x="564" y="16929"/>
                  </a:lnTo>
                  <a:cubicBezTo>
                    <a:pt x="39" y="16680"/>
                    <a:pt x="-157" y="16128"/>
                    <a:pt x="138" y="15686"/>
                  </a:cubicBezTo>
                  <a:lnTo>
                    <a:pt x="6506" y="6405"/>
                  </a:lnTo>
                  <a:lnTo>
                    <a:pt x="11693" y="3670"/>
                  </a:lnTo>
                  <a:lnTo>
                    <a:pt x="14188" y="4858"/>
                  </a:lnTo>
                  <a:cubicBezTo>
                    <a:pt x="14352" y="4472"/>
                    <a:pt x="14319" y="4444"/>
                    <a:pt x="14418" y="4058"/>
                  </a:cubicBezTo>
                  <a:cubicBezTo>
                    <a:pt x="14648" y="3201"/>
                    <a:pt x="14877" y="1682"/>
                    <a:pt x="16913" y="384"/>
                  </a:cubicBezTo>
                  <a:cubicBezTo>
                    <a:pt x="17602" y="-113"/>
                    <a:pt x="18653" y="-113"/>
                    <a:pt x="19604" y="301"/>
                  </a:cubicBezTo>
                  <a:cubicBezTo>
                    <a:pt x="20129" y="494"/>
                    <a:pt x="20590" y="826"/>
                    <a:pt x="20917" y="1185"/>
                  </a:cubicBezTo>
                  <a:cubicBezTo>
                    <a:pt x="21246" y="1599"/>
                    <a:pt x="21410" y="2041"/>
                    <a:pt x="21442" y="2455"/>
                  </a:cubicBezTo>
                  <a:cubicBezTo>
                    <a:pt x="21410" y="2980"/>
                    <a:pt x="21115" y="3698"/>
                    <a:pt x="19735" y="4251"/>
                  </a:cubicBezTo>
                  <a:cubicBezTo>
                    <a:pt x="18653" y="4665"/>
                    <a:pt x="17733" y="4775"/>
                    <a:pt x="16880" y="4858"/>
                  </a:cubicBezTo>
                  <a:cubicBezTo>
                    <a:pt x="16125" y="4942"/>
                    <a:pt x="15533" y="4996"/>
                    <a:pt x="15041" y="5273"/>
                  </a:cubicBezTo>
                  <a:lnTo>
                    <a:pt x="17471" y="6460"/>
                  </a:lnTo>
                  <a:cubicBezTo>
                    <a:pt x="17471" y="6460"/>
                    <a:pt x="17208" y="11598"/>
                    <a:pt x="17208" y="115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7" name="TextBox 23">
            <a:extLst>
              <a:ext uri="{FF2B5EF4-FFF2-40B4-BE49-F238E27FC236}">
                <a16:creationId xmlns:a16="http://schemas.microsoft.com/office/drawing/2014/main" id="{A8228A75-E021-1A54-75A1-E5E8C6CD1B7C}"/>
              </a:ext>
            </a:extLst>
          </p:cNvPr>
          <p:cNvSpPr txBox="1"/>
          <p:nvPr/>
        </p:nvSpPr>
        <p:spPr bwMode="auto">
          <a:xfrm>
            <a:off x="1223397" y="3829764"/>
            <a:ext cx="2234419" cy="443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/>
            <a:r>
              <a:rPr lang="en-US" altLang="zh-CN" sz="1400" b="1" dirty="0">
                <a:solidFill>
                  <a:srgbClr val="1D66AB"/>
                </a:solidFill>
                <a:cs typeface="+mn-ea"/>
                <a:sym typeface="+mn-lt"/>
              </a:rPr>
              <a:t>53%</a:t>
            </a:r>
            <a:r>
              <a:rPr lang="zh-CN" altLang="en-US" sz="1400" b="1" dirty="0">
                <a:solidFill>
                  <a:schemeClr val="accent4"/>
                </a:solidFill>
                <a:cs typeface="+mn-ea"/>
                <a:sym typeface="+mn-lt"/>
              </a:rPr>
              <a:t>的家长</a:t>
            </a:r>
            <a:endParaRPr lang="en-US" altLang="zh-CN" sz="1400" b="1" dirty="0">
              <a:solidFill>
                <a:schemeClr val="accent4"/>
              </a:solidFill>
              <a:cs typeface="+mn-ea"/>
              <a:sym typeface="+mn-lt"/>
            </a:endParaRPr>
          </a:p>
          <a:p>
            <a:pPr marL="0" lvl="1"/>
            <a:r>
              <a:rPr lang="zh-CN" altLang="en-US" sz="1400" b="1" dirty="0">
                <a:solidFill>
                  <a:schemeClr val="accent4"/>
                </a:solidFill>
                <a:cs typeface="+mn-ea"/>
                <a:sym typeface="+mn-lt"/>
              </a:rPr>
              <a:t>要求家教专业排名前十</a:t>
            </a:r>
          </a:p>
        </p:txBody>
      </p:sp>
      <p:sp>
        <p:nvSpPr>
          <p:cNvPr id="8" name="TextBox 24">
            <a:extLst>
              <a:ext uri="{FF2B5EF4-FFF2-40B4-BE49-F238E27FC236}">
                <a16:creationId xmlns:a16="http://schemas.microsoft.com/office/drawing/2014/main" id="{7169C872-6C9D-2DCC-6A53-E9600374CF50}"/>
              </a:ext>
            </a:extLst>
          </p:cNvPr>
          <p:cNvSpPr txBox="1"/>
          <p:nvPr/>
        </p:nvSpPr>
        <p:spPr bwMode="auto">
          <a:xfrm>
            <a:off x="1223397" y="4288552"/>
            <a:ext cx="2339897" cy="443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+mn-ea"/>
                <a:sym typeface="+mn-lt"/>
              </a:rPr>
              <a:t>对于多数学生家教来说，这是一个</a:t>
            </a:r>
            <a:r>
              <a:rPr lang="zh-CN" altLang="en-US" sz="1200" dirty="0">
                <a:solidFill>
                  <a:srgbClr val="1D66AB"/>
                </a:solidFill>
                <a:latin typeface="+mj-lt"/>
                <a:cs typeface="+mn-ea"/>
                <a:sym typeface="+mn-lt"/>
              </a:rPr>
              <a:t>较高的标准</a:t>
            </a:r>
          </a:p>
        </p:txBody>
      </p:sp>
      <p:sp>
        <p:nvSpPr>
          <p:cNvPr id="9" name="TextBox 32">
            <a:extLst>
              <a:ext uri="{FF2B5EF4-FFF2-40B4-BE49-F238E27FC236}">
                <a16:creationId xmlns:a16="http://schemas.microsoft.com/office/drawing/2014/main" id="{80B6CD18-4638-98E7-7607-6C9F9C1AE140}"/>
              </a:ext>
            </a:extLst>
          </p:cNvPr>
          <p:cNvSpPr txBox="1"/>
          <p:nvPr/>
        </p:nvSpPr>
        <p:spPr>
          <a:xfrm>
            <a:off x="263677" y="2675596"/>
            <a:ext cx="1854514" cy="291169"/>
          </a:xfrm>
          <a:prstGeom prst="rect">
            <a:avLst/>
          </a:prstGeom>
          <a:noFill/>
        </p:spPr>
        <p:txBody>
          <a:bodyPr wrap="none" lIns="216000" tIns="0" rIns="0" bIns="0" anchor="b" anchorCtr="0">
            <a:normAutofit/>
          </a:bodyPr>
          <a:lstStyle/>
          <a:p>
            <a:r>
              <a:rPr lang="zh-CN" altLang="en-US" b="1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同时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6F1D3BA-0518-31B0-CDDB-B937F1C5244C}"/>
              </a:ext>
            </a:extLst>
          </p:cNvPr>
          <p:cNvGrpSpPr/>
          <p:nvPr/>
        </p:nvGrpSpPr>
        <p:grpSpPr>
          <a:xfrm>
            <a:off x="3693010" y="2883262"/>
            <a:ext cx="874030" cy="874032"/>
            <a:chOff x="726013" y="1545638"/>
            <a:chExt cx="874030" cy="874032"/>
          </a:xfrm>
        </p:grpSpPr>
        <p:sp>
          <p:nvSpPr>
            <p:cNvPr id="38" name="Freeform: Shape 5">
              <a:extLst>
                <a:ext uri="{FF2B5EF4-FFF2-40B4-BE49-F238E27FC236}">
                  <a16:creationId xmlns:a16="http://schemas.microsoft.com/office/drawing/2014/main" id="{359FC443-2E71-EB69-D6C9-2737FFB86B07}"/>
                </a:ext>
              </a:extLst>
            </p:cNvPr>
            <p:cNvSpPr/>
            <p:nvPr/>
          </p:nvSpPr>
          <p:spPr bwMode="auto">
            <a:xfrm>
              <a:off x="1018371" y="2335617"/>
              <a:ext cx="581672" cy="8405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53585F">
                <a:alpha val="2688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Freeform: Shape 12">
              <a:extLst>
                <a:ext uri="{FF2B5EF4-FFF2-40B4-BE49-F238E27FC236}">
                  <a16:creationId xmlns:a16="http://schemas.microsoft.com/office/drawing/2014/main" id="{4930DA75-9EFD-9EDC-7BE2-415A351E13EA}"/>
                </a:ext>
              </a:extLst>
            </p:cNvPr>
            <p:cNvSpPr/>
            <p:nvPr/>
          </p:nvSpPr>
          <p:spPr bwMode="auto">
            <a:xfrm>
              <a:off x="726013" y="1545638"/>
              <a:ext cx="874030" cy="874032"/>
            </a:xfrm>
            <a:custGeom>
              <a:avLst/>
              <a:gdLst>
                <a:gd name="T0" fmla="+- 0 11026 981"/>
                <a:gd name="T1" fmla="*/ T0 w 20090"/>
                <a:gd name="T2" fmla="*/ 10297 h 20595"/>
                <a:gd name="T3" fmla="+- 0 11026 981"/>
                <a:gd name="T4" fmla="*/ T3 w 20090"/>
                <a:gd name="T5" fmla="*/ 10297 h 20595"/>
                <a:gd name="T6" fmla="+- 0 11026 981"/>
                <a:gd name="T7" fmla="*/ T6 w 20090"/>
                <a:gd name="T8" fmla="*/ 10297 h 20595"/>
                <a:gd name="T9" fmla="+- 0 11026 981"/>
                <a:gd name="T10" fmla="*/ T9 w 20090"/>
                <a:gd name="T11" fmla="*/ 10297 h 2059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090" h="20595">
                  <a:moveTo>
                    <a:pt x="10048" y="0"/>
                  </a:moveTo>
                  <a:cubicBezTo>
                    <a:pt x="7476" y="0"/>
                    <a:pt x="4905" y="1002"/>
                    <a:pt x="2943" y="3012"/>
                  </a:cubicBezTo>
                  <a:cubicBezTo>
                    <a:pt x="-981" y="7034"/>
                    <a:pt x="-981" y="13557"/>
                    <a:pt x="2943" y="17578"/>
                  </a:cubicBezTo>
                  <a:cubicBezTo>
                    <a:pt x="6867" y="21599"/>
                    <a:pt x="13229" y="21599"/>
                    <a:pt x="17153" y="17578"/>
                  </a:cubicBezTo>
                  <a:cubicBezTo>
                    <a:pt x="19748" y="14919"/>
                    <a:pt x="20618" y="11168"/>
                    <a:pt x="19782" y="7768"/>
                  </a:cubicBezTo>
                  <a:cubicBezTo>
                    <a:pt x="18191" y="8614"/>
                    <a:pt x="16192" y="8372"/>
                    <a:pt x="14857" y="7004"/>
                  </a:cubicBezTo>
                  <a:cubicBezTo>
                    <a:pt x="13287" y="5395"/>
                    <a:pt x="13228" y="2841"/>
                    <a:pt x="14647" y="1140"/>
                  </a:cubicBezTo>
                  <a:cubicBezTo>
                    <a:pt x="13208" y="380"/>
                    <a:pt x="11629" y="0"/>
                    <a:pt x="10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40" name="TextBox 29">
            <a:extLst>
              <a:ext uri="{FF2B5EF4-FFF2-40B4-BE49-F238E27FC236}">
                <a16:creationId xmlns:a16="http://schemas.microsoft.com/office/drawing/2014/main" id="{E4D46F27-552B-2319-AB4C-424AF5468AEE}"/>
              </a:ext>
            </a:extLst>
          </p:cNvPr>
          <p:cNvSpPr txBox="1"/>
          <p:nvPr/>
        </p:nvSpPr>
        <p:spPr bwMode="auto">
          <a:xfrm>
            <a:off x="3693009" y="3859717"/>
            <a:ext cx="1477443" cy="4306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/>
            <a:r>
              <a:rPr lang="zh-CN" altLang="en-US" sz="1400" b="1" dirty="0">
                <a:solidFill>
                  <a:schemeClr val="accent1"/>
                </a:solidFill>
                <a:cs typeface="+mn-ea"/>
                <a:sym typeface="+mn-lt"/>
              </a:rPr>
              <a:t>另</a:t>
            </a:r>
            <a:r>
              <a:rPr lang="en-US" altLang="zh-CN" sz="1400" b="1" dirty="0">
                <a:solidFill>
                  <a:srgbClr val="1D66AB"/>
                </a:solidFill>
                <a:cs typeface="+mn-ea"/>
                <a:sym typeface="+mn-lt"/>
              </a:rPr>
              <a:t>18%</a:t>
            </a:r>
            <a:r>
              <a:rPr lang="zh-CN" altLang="en-US" sz="1400" b="1" dirty="0">
                <a:solidFill>
                  <a:schemeClr val="accent1"/>
                </a:solidFill>
                <a:cs typeface="+mn-ea"/>
                <a:sym typeface="+mn-lt"/>
              </a:rPr>
              <a:t>的家长</a:t>
            </a:r>
            <a:endParaRPr lang="en-US" altLang="zh-CN" sz="1400" b="1" dirty="0">
              <a:solidFill>
                <a:schemeClr val="accent1"/>
              </a:solidFill>
              <a:cs typeface="+mn-ea"/>
              <a:sym typeface="+mn-lt"/>
            </a:endParaRPr>
          </a:p>
          <a:p>
            <a:pPr marL="0" lvl="1"/>
            <a:r>
              <a:rPr lang="zh-CN" altLang="en-US" sz="1400" b="1" dirty="0">
                <a:solidFill>
                  <a:schemeClr val="accent1"/>
                </a:solidFill>
                <a:cs typeface="+mn-ea"/>
                <a:sym typeface="+mn-lt"/>
              </a:rPr>
              <a:t>对家教成绩的要求较低</a:t>
            </a:r>
          </a:p>
        </p:txBody>
      </p:sp>
      <p:sp>
        <p:nvSpPr>
          <p:cNvPr id="41" name="TextBox 30">
            <a:extLst>
              <a:ext uri="{FF2B5EF4-FFF2-40B4-BE49-F238E27FC236}">
                <a16:creationId xmlns:a16="http://schemas.microsoft.com/office/drawing/2014/main" id="{8FEE9015-4794-6A37-B76A-12426E033C5D}"/>
              </a:ext>
            </a:extLst>
          </p:cNvPr>
          <p:cNvSpPr txBox="1"/>
          <p:nvPr/>
        </p:nvSpPr>
        <p:spPr bwMode="auto">
          <a:xfrm>
            <a:off x="3693010" y="4312740"/>
            <a:ext cx="1872208" cy="2345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但这并不意味着没有要求</a:t>
            </a:r>
          </a:p>
        </p:txBody>
      </p:sp>
      <p:sp>
        <p:nvSpPr>
          <p:cNvPr id="43" name="Freeform: Shape 17">
            <a:extLst>
              <a:ext uri="{FF2B5EF4-FFF2-40B4-BE49-F238E27FC236}">
                <a16:creationId xmlns:a16="http://schemas.microsoft.com/office/drawing/2014/main" id="{1BAA98E3-AE73-5D7E-93C5-F3AE6E36FF4E}"/>
              </a:ext>
            </a:extLst>
          </p:cNvPr>
          <p:cNvSpPr/>
          <p:nvPr/>
        </p:nvSpPr>
        <p:spPr bwMode="auto">
          <a:xfrm>
            <a:off x="4007393" y="3216734"/>
            <a:ext cx="244241" cy="2271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188" y="12491"/>
                </a:moveTo>
                <a:lnTo>
                  <a:pt x="19188" y="9719"/>
                </a:lnTo>
                <a:lnTo>
                  <a:pt x="16141" y="9719"/>
                </a:lnTo>
                <a:lnTo>
                  <a:pt x="16141" y="12491"/>
                </a:lnTo>
                <a:cubicBezTo>
                  <a:pt x="16141" y="12491"/>
                  <a:pt x="19188" y="12491"/>
                  <a:pt x="19188" y="12491"/>
                </a:cubicBezTo>
                <a:close/>
                <a:moveTo>
                  <a:pt x="19188" y="6551"/>
                </a:moveTo>
                <a:lnTo>
                  <a:pt x="16141" y="6299"/>
                </a:lnTo>
                <a:lnTo>
                  <a:pt x="16141" y="8891"/>
                </a:lnTo>
                <a:lnTo>
                  <a:pt x="19188" y="8891"/>
                </a:lnTo>
                <a:cubicBezTo>
                  <a:pt x="19188" y="8891"/>
                  <a:pt x="19188" y="6551"/>
                  <a:pt x="19188" y="6551"/>
                </a:cubicBezTo>
                <a:close/>
                <a:moveTo>
                  <a:pt x="18217" y="16775"/>
                </a:moveTo>
                <a:cubicBezTo>
                  <a:pt x="17011" y="16775"/>
                  <a:pt x="16007" y="17855"/>
                  <a:pt x="16007" y="19188"/>
                </a:cubicBezTo>
                <a:cubicBezTo>
                  <a:pt x="16007" y="20519"/>
                  <a:pt x="17011" y="21599"/>
                  <a:pt x="18217" y="21599"/>
                </a:cubicBezTo>
                <a:cubicBezTo>
                  <a:pt x="19456" y="21599"/>
                  <a:pt x="20460" y="20519"/>
                  <a:pt x="20460" y="19188"/>
                </a:cubicBezTo>
                <a:cubicBezTo>
                  <a:pt x="20427" y="17855"/>
                  <a:pt x="19456" y="16775"/>
                  <a:pt x="18217" y="16775"/>
                </a:cubicBezTo>
                <a:close/>
                <a:moveTo>
                  <a:pt x="11720" y="9719"/>
                </a:moveTo>
                <a:lnTo>
                  <a:pt x="11720" y="12491"/>
                </a:lnTo>
                <a:lnTo>
                  <a:pt x="15069" y="12491"/>
                </a:lnTo>
                <a:lnTo>
                  <a:pt x="15069" y="9719"/>
                </a:lnTo>
                <a:cubicBezTo>
                  <a:pt x="15069" y="9719"/>
                  <a:pt x="11720" y="9719"/>
                  <a:pt x="11720" y="9719"/>
                </a:cubicBezTo>
                <a:close/>
                <a:moveTo>
                  <a:pt x="15069" y="8891"/>
                </a:moveTo>
                <a:lnTo>
                  <a:pt x="15069" y="6228"/>
                </a:lnTo>
                <a:lnTo>
                  <a:pt x="11720" y="5975"/>
                </a:lnTo>
                <a:lnTo>
                  <a:pt x="11720" y="8891"/>
                </a:lnTo>
                <a:cubicBezTo>
                  <a:pt x="11720" y="8891"/>
                  <a:pt x="15069" y="8891"/>
                  <a:pt x="15069" y="8891"/>
                </a:cubicBezTo>
                <a:close/>
                <a:moveTo>
                  <a:pt x="8438" y="12491"/>
                </a:moveTo>
                <a:lnTo>
                  <a:pt x="10649" y="12491"/>
                </a:lnTo>
                <a:lnTo>
                  <a:pt x="10649" y="9719"/>
                </a:lnTo>
                <a:lnTo>
                  <a:pt x="7635" y="9719"/>
                </a:lnTo>
                <a:cubicBezTo>
                  <a:pt x="7635" y="9719"/>
                  <a:pt x="8438" y="12491"/>
                  <a:pt x="8438" y="12491"/>
                </a:cubicBezTo>
                <a:close/>
                <a:moveTo>
                  <a:pt x="6362" y="5616"/>
                </a:moveTo>
                <a:lnTo>
                  <a:pt x="7367" y="8891"/>
                </a:lnTo>
                <a:lnTo>
                  <a:pt x="10649" y="8891"/>
                </a:lnTo>
                <a:lnTo>
                  <a:pt x="10649" y="5904"/>
                </a:lnTo>
                <a:cubicBezTo>
                  <a:pt x="10649" y="5904"/>
                  <a:pt x="6362" y="5616"/>
                  <a:pt x="6362" y="5616"/>
                </a:cubicBezTo>
                <a:close/>
                <a:moveTo>
                  <a:pt x="7367" y="16775"/>
                </a:moveTo>
                <a:cubicBezTo>
                  <a:pt x="6127" y="16775"/>
                  <a:pt x="5124" y="17855"/>
                  <a:pt x="5124" y="19188"/>
                </a:cubicBezTo>
                <a:cubicBezTo>
                  <a:pt x="5124" y="20519"/>
                  <a:pt x="6127" y="21599"/>
                  <a:pt x="7367" y="21599"/>
                </a:cubicBezTo>
                <a:cubicBezTo>
                  <a:pt x="8606" y="21599"/>
                  <a:pt x="9610" y="20519"/>
                  <a:pt x="9610" y="19188"/>
                </a:cubicBezTo>
                <a:cubicBezTo>
                  <a:pt x="9610" y="17855"/>
                  <a:pt x="8606" y="16775"/>
                  <a:pt x="7367" y="16775"/>
                </a:cubicBezTo>
                <a:close/>
                <a:moveTo>
                  <a:pt x="21599" y="5508"/>
                </a:moveTo>
                <a:lnTo>
                  <a:pt x="21599" y="13607"/>
                </a:lnTo>
                <a:cubicBezTo>
                  <a:pt x="21599" y="14436"/>
                  <a:pt x="20996" y="15083"/>
                  <a:pt x="20226" y="15083"/>
                </a:cubicBezTo>
                <a:lnTo>
                  <a:pt x="7434" y="15083"/>
                </a:lnTo>
                <a:cubicBezTo>
                  <a:pt x="6797" y="15083"/>
                  <a:pt x="6228" y="14543"/>
                  <a:pt x="6127" y="13860"/>
                </a:cubicBezTo>
                <a:lnTo>
                  <a:pt x="3750" y="4715"/>
                </a:lnTo>
                <a:cubicBezTo>
                  <a:pt x="3750" y="4715"/>
                  <a:pt x="3348" y="3060"/>
                  <a:pt x="2645" y="2843"/>
                </a:cubicBezTo>
                <a:cubicBezTo>
                  <a:pt x="1540" y="2519"/>
                  <a:pt x="0" y="3168"/>
                  <a:pt x="0" y="1259"/>
                </a:cubicBezTo>
                <a:cubicBezTo>
                  <a:pt x="0" y="36"/>
                  <a:pt x="1037" y="36"/>
                  <a:pt x="1037" y="36"/>
                </a:cubicBezTo>
                <a:cubicBezTo>
                  <a:pt x="1071" y="36"/>
                  <a:pt x="1272" y="0"/>
                  <a:pt x="1540" y="0"/>
                </a:cubicBezTo>
                <a:cubicBezTo>
                  <a:pt x="3147" y="0"/>
                  <a:pt x="5056" y="647"/>
                  <a:pt x="5793" y="2951"/>
                </a:cubicBezTo>
                <a:lnTo>
                  <a:pt x="20293" y="4068"/>
                </a:lnTo>
                <a:cubicBezTo>
                  <a:pt x="21030" y="4103"/>
                  <a:pt x="21599" y="4715"/>
                  <a:pt x="21599" y="55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BC06F05-5992-6391-C44F-D8981D01F4F2}"/>
              </a:ext>
            </a:extLst>
          </p:cNvPr>
          <p:cNvGrpSpPr/>
          <p:nvPr/>
        </p:nvGrpSpPr>
        <p:grpSpPr>
          <a:xfrm>
            <a:off x="6524546" y="2883262"/>
            <a:ext cx="894130" cy="874032"/>
            <a:chOff x="6805240" y="1545638"/>
            <a:chExt cx="894130" cy="874032"/>
          </a:xfrm>
        </p:grpSpPr>
        <p:sp>
          <p:nvSpPr>
            <p:cNvPr id="45" name="Freeform: Shape 3">
              <a:extLst>
                <a:ext uri="{FF2B5EF4-FFF2-40B4-BE49-F238E27FC236}">
                  <a16:creationId xmlns:a16="http://schemas.microsoft.com/office/drawing/2014/main" id="{083A4FA1-1714-FBE8-BFCF-5F1A3B8C035F}"/>
                </a:ext>
              </a:extLst>
            </p:cNvPr>
            <p:cNvSpPr/>
            <p:nvPr/>
          </p:nvSpPr>
          <p:spPr bwMode="auto">
            <a:xfrm>
              <a:off x="7118308" y="2335617"/>
              <a:ext cx="581062" cy="8405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53585F">
                <a:alpha val="2688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" name="Freeform: Shape 9">
              <a:extLst>
                <a:ext uri="{FF2B5EF4-FFF2-40B4-BE49-F238E27FC236}">
                  <a16:creationId xmlns:a16="http://schemas.microsoft.com/office/drawing/2014/main" id="{13EFB3D0-0D57-8992-8273-C756360698B5}"/>
                </a:ext>
              </a:extLst>
            </p:cNvPr>
            <p:cNvSpPr/>
            <p:nvPr/>
          </p:nvSpPr>
          <p:spPr bwMode="auto">
            <a:xfrm>
              <a:off x="6805240" y="1545638"/>
              <a:ext cx="873421" cy="874032"/>
            </a:xfrm>
            <a:custGeom>
              <a:avLst/>
              <a:gdLst>
                <a:gd name="T0" fmla="+- 0 11026 981"/>
                <a:gd name="T1" fmla="*/ T0 w 20090"/>
                <a:gd name="T2" fmla="*/ 10297 h 20595"/>
                <a:gd name="T3" fmla="+- 0 11026 981"/>
                <a:gd name="T4" fmla="*/ T3 w 20090"/>
                <a:gd name="T5" fmla="*/ 10297 h 20595"/>
                <a:gd name="T6" fmla="+- 0 11026 981"/>
                <a:gd name="T7" fmla="*/ T6 w 20090"/>
                <a:gd name="T8" fmla="*/ 10297 h 20595"/>
                <a:gd name="T9" fmla="+- 0 11026 981"/>
                <a:gd name="T10" fmla="*/ T9 w 20090"/>
                <a:gd name="T11" fmla="*/ 10297 h 2059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090" h="20595">
                  <a:moveTo>
                    <a:pt x="10048" y="0"/>
                  </a:moveTo>
                  <a:cubicBezTo>
                    <a:pt x="7476" y="0"/>
                    <a:pt x="4905" y="1002"/>
                    <a:pt x="2943" y="3012"/>
                  </a:cubicBezTo>
                  <a:cubicBezTo>
                    <a:pt x="-981" y="7034"/>
                    <a:pt x="-981" y="13557"/>
                    <a:pt x="2943" y="17578"/>
                  </a:cubicBezTo>
                  <a:cubicBezTo>
                    <a:pt x="6867" y="21599"/>
                    <a:pt x="13229" y="21599"/>
                    <a:pt x="17153" y="17578"/>
                  </a:cubicBezTo>
                  <a:cubicBezTo>
                    <a:pt x="19748" y="14919"/>
                    <a:pt x="20618" y="11168"/>
                    <a:pt x="19782" y="7768"/>
                  </a:cubicBezTo>
                  <a:cubicBezTo>
                    <a:pt x="18191" y="8614"/>
                    <a:pt x="16192" y="8372"/>
                    <a:pt x="14857" y="7004"/>
                  </a:cubicBezTo>
                  <a:cubicBezTo>
                    <a:pt x="13287" y="5395"/>
                    <a:pt x="13228" y="2841"/>
                    <a:pt x="14647" y="1140"/>
                  </a:cubicBezTo>
                  <a:cubicBezTo>
                    <a:pt x="13208" y="380"/>
                    <a:pt x="11629" y="0"/>
                    <a:pt x="10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" name="Freeform: Shape 11">
              <a:extLst>
                <a:ext uri="{FF2B5EF4-FFF2-40B4-BE49-F238E27FC236}">
                  <a16:creationId xmlns:a16="http://schemas.microsoft.com/office/drawing/2014/main" id="{07921C99-E90B-AA19-DF5D-828ED4B40DE1}"/>
                </a:ext>
              </a:extLst>
            </p:cNvPr>
            <p:cNvSpPr/>
            <p:nvPr/>
          </p:nvSpPr>
          <p:spPr bwMode="auto">
            <a:xfrm>
              <a:off x="7118308" y="1836170"/>
              <a:ext cx="247286" cy="292968"/>
            </a:xfrm>
            <a:custGeom>
              <a:avLst/>
              <a:gdLst>
                <a:gd name="T0" fmla="+- 0 10878 157"/>
                <a:gd name="T1" fmla="*/ T0 w 21443"/>
                <a:gd name="T2" fmla="+- 0 10790 113"/>
                <a:gd name="T3" fmla="*/ 10790 h 21354"/>
                <a:gd name="T4" fmla="+- 0 10878 157"/>
                <a:gd name="T5" fmla="*/ T4 w 21443"/>
                <a:gd name="T6" fmla="+- 0 10790 113"/>
                <a:gd name="T7" fmla="*/ 10790 h 21354"/>
                <a:gd name="T8" fmla="+- 0 10878 157"/>
                <a:gd name="T9" fmla="*/ T8 w 21443"/>
                <a:gd name="T10" fmla="+- 0 10790 113"/>
                <a:gd name="T11" fmla="*/ 10790 h 21354"/>
                <a:gd name="T12" fmla="+- 0 10878 157"/>
                <a:gd name="T13" fmla="*/ T12 w 21443"/>
                <a:gd name="T14" fmla="+- 0 10790 113"/>
                <a:gd name="T15" fmla="*/ 10790 h 213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43" h="21354">
                  <a:moveTo>
                    <a:pt x="14943" y="4112"/>
                  </a:moveTo>
                  <a:cubicBezTo>
                    <a:pt x="14943" y="4251"/>
                    <a:pt x="14910" y="4333"/>
                    <a:pt x="14877" y="4444"/>
                  </a:cubicBezTo>
                  <a:cubicBezTo>
                    <a:pt x="14844" y="4582"/>
                    <a:pt x="14877" y="4665"/>
                    <a:pt x="14812" y="4831"/>
                  </a:cubicBezTo>
                  <a:cubicBezTo>
                    <a:pt x="15402" y="4500"/>
                    <a:pt x="16026" y="4472"/>
                    <a:pt x="16814" y="4416"/>
                  </a:cubicBezTo>
                  <a:cubicBezTo>
                    <a:pt x="17602" y="4333"/>
                    <a:pt x="18521" y="4223"/>
                    <a:pt x="19506" y="3837"/>
                  </a:cubicBezTo>
                  <a:cubicBezTo>
                    <a:pt x="20425" y="3505"/>
                    <a:pt x="20885" y="3007"/>
                    <a:pt x="20917" y="2455"/>
                  </a:cubicBezTo>
                  <a:cubicBezTo>
                    <a:pt x="20917" y="1820"/>
                    <a:pt x="20360" y="1157"/>
                    <a:pt x="19539" y="770"/>
                  </a:cubicBezTo>
                  <a:cubicBezTo>
                    <a:pt x="19506" y="743"/>
                    <a:pt x="19440" y="715"/>
                    <a:pt x="19375" y="687"/>
                  </a:cubicBezTo>
                  <a:cubicBezTo>
                    <a:pt x="18587" y="356"/>
                    <a:pt x="17799" y="356"/>
                    <a:pt x="17208" y="743"/>
                  </a:cubicBezTo>
                  <a:cubicBezTo>
                    <a:pt x="15370" y="1930"/>
                    <a:pt x="15107" y="3284"/>
                    <a:pt x="14943" y="4112"/>
                  </a:cubicBezTo>
                  <a:close/>
                  <a:moveTo>
                    <a:pt x="14648" y="8863"/>
                  </a:moveTo>
                  <a:cubicBezTo>
                    <a:pt x="15173" y="8118"/>
                    <a:pt x="15008" y="7206"/>
                    <a:pt x="14385" y="6599"/>
                  </a:cubicBezTo>
                  <a:lnTo>
                    <a:pt x="13269" y="6018"/>
                  </a:lnTo>
                  <a:cubicBezTo>
                    <a:pt x="12284" y="5742"/>
                    <a:pt x="11168" y="6101"/>
                    <a:pt x="10610" y="6902"/>
                  </a:cubicBezTo>
                  <a:cubicBezTo>
                    <a:pt x="9986" y="7841"/>
                    <a:pt x="10347" y="9030"/>
                    <a:pt x="11463" y="9582"/>
                  </a:cubicBezTo>
                  <a:cubicBezTo>
                    <a:pt x="12580" y="10106"/>
                    <a:pt x="14024" y="9803"/>
                    <a:pt x="14648" y="8863"/>
                  </a:cubicBezTo>
                  <a:close/>
                  <a:moveTo>
                    <a:pt x="17208" y="11598"/>
                  </a:moveTo>
                  <a:lnTo>
                    <a:pt x="10839" y="20879"/>
                  </a:lnTo>
                  <a:cubicBezTo>
                    <a:pt x="10544" y="21321"/>
                    <a:pt x="9887" y="21487"/>
                    <a:pt x="9395" y="21238"/>
                  </a:cubicBezTo>
                  <a:lnTo>
                    <a:pt x="564" y="16929"/>
                  </a:lnTo>
                  <a:cubicBezTo>
                    <a:pt x="39" y="16680"/>
                    <a:pt x="-157" y="16128"/>
                    <a:pt x="138" y="15686"/>
                  </a:cubicBezTo>
                  <a:lnTo>
                    <a:pt x="6506" y="6405"/>
                  </a:lnTo>
                  <a:lnTo>
                    <a:pt x="11693" y="3670"/>
                  </a:lnTo>
                  <a:lnTo>
                    <a:pt x="14188" y="4858"/>
                  </a:lnTo>
                  <a:cubicBezTo>
                    <a:pt x="14352" y="4472"/>
                    <a:pt x="14319" y="4444"/>
                    <a:pt x="14418" y="4058"/>
                  </a:cubicBezTo>
                  <a:cubicBezTo>
                    <a:pt x="14648" y="3201"/>
                    <a:pt x="14877" y="1682"/>
                    <a:pt x="16913" y="384"/>
                  </a:cubicBezTo>
                  <a:cubicBezTo>
                    <a:pt x="17602" y="-113"/>
                    <a:pt x="18653" y="-113"/>
                    <a:pt x="19604" y="301"/>
                  </a:cubicBezTo>
                  <a:cubicBezTo>
                    <a:pt x="20129" y="494"/>
                    <a:pt x="20590" y="826"/>
                    <a:pt x="20917" y="1185"/>
                  </a:cubicBezTo>
                  <a:cubicBezTo>
                    <a:pt x="21246" y="1599"/>
                    <a:pt x="21410" y="2041"/>
                    <a:pt x="21442" y="2455"/>
                  </a:cubicBezTo>
                  <a:cubicBezTo>
                    <a:pt x="21410" y="2980"/>
                    <a:pt x="21115" y="3698"/>
                    <a:pt x="19735" y="4251"/>
                  </a:cubicBezTo>
                  <a:cubicBezTo>
                    <a:pt x="18653" y="4665"/>
                    <a:pt x="17733" y="4775"/>
                    <a:pt x="16880" y="4858"/>
                  </a:cubicBezTo>
                  <a:cubicBezTo>
                    <a:pt x="16125" y="4942"/>
                    <a:pt x="15533" y="4996"/>
                    <a:pt x="15041" y="5273"/>
                  </a:cubicBezTo>
                  <a:lnTo>
                    <a:pt x="17471" y="6460"/>
                  </a:lnTo>
                  <a:cubicBezTo>
                    <a:pt x="17471" y="6460"/>
                    <a:pt x="17208" y="11598"/>
                    <a:pt x="17208" y="115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48" name="TextBox 23">
            <a:extLst>
              <a:ext uri="{FF2B5EF4-FFF2-40B4-BE49-F238E27FC236}">
                <a16:creationId xmlns:a16="http://schemas.microsoft.com/office/drawing/2014/main" id="{E20D31BC-3BE3-FE6E-B08B-B41B41EAA339}"/>
              </a:ext>
            </a:extLst>
          </p:cNvPr>
          <p:cNvSpPr txBox="1"/>
          <p:nvPr/>
        </p:nvSpPr>
        <p:spPr bwMode="auto">
          <a:xfrm>
            <a:off x="6524546" y="3860838"/>
            <a:ext cx="2234419" cy="443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/>
            <a:r>
              <a:rPr lang="zh-CN" altLang="en-US" sz="1400" b="1" dirty="0">
                <a:solidFill>
                  <a:schemeClr val="accent4"/>
                </a:solidFill>
                <a:cs typeface="+mn-ea"/>
                <a:sym typeface="+mn-lt"/>
              </a:rPr>
              <a:t>仅</a:t>
            </a:r>
            <a:r>
              <a:rPr lang="en-US" altLang="zh-CN" sz="1400" b="1" dirty="0">
                <a:solidFill>
                  <a:srgbClr val="1D66AB"/>
                </a:solidFill>
                <a:cs typeface="+mn-ea"/>
                <a:sym typeface="+mn-lt"/>
              </a:rPr>
              <a:t>29%</a:t>
            </a:r>
            <a:r>
              <a:rPr lang="zh-CN" altLang="en-US" sz="1400" b="1" dirty="0">
                <a:solidFill>
                  <a:schemeClr val="accent4"/>
                </a:solidFill>
                <a:cs typeface="+mn-ea"/>
                <a:sym typeface="+mn-lt"/>
              </a:rPr>
              <a:t>的家长</a:t>
            </a:r>
            <a:endParaRPr lang="en-US" altLang="zh-CN" sz="1400" b="1" dirty="0">
              <a:solidFill>
                <a:schemeClr val="accent4"/>
              </a:solidFill>
              <a:cs typeface="+mn-ea"/>
              <a:sym typeface="+mn-lt"/>
            </a:endParaRPr>
          </a:p>
          <a:p>
            <a:pPr marL="0" lvl="1"/>
            <a:r>
              <a:rPr lang="zh-CN" altLang="en-US" sz="1400" b="1" dirty="0">
                <a:solidFill>
                  <a:schemeClr val="accent4"/>
                </a:solidFill>
                <a:cs typeface="+mn-ea"/>
                <a:sym typeface="+mn-lt"/>
              </a:rPr>
              <a:t>对家教成绩无特别要求</a:t>
            </a:r>
          </a:p>
        </p:txBody>
      </p:sp>
      <p:sp>
        <p:nvSpPr>
          <p:cNvPr id="49" name="TextBox 24">
            <a:extLst>
              <a:ext uri="{FF2B5EF4-FFF2-40B4-BE49-F238E27FC236}">
                <a16:creationId xmlns:a16="http://schemas.microsoft.com/office/drawing/2014/main" id="{8F05458E-0213-4D4D-08D3-C69EF4034B07}"/>
              </a:ext>
            </a:extLst>
          </p:cNvPr>
          <p:cNvSpPr txBox="1"/>
          <p:nvPr/>
        </p:nvSpPr>
        <p:spPr bwMode="auto">
          <a:xfrm>
            <a:off x="6524546" y="4319626"/>
            <a:ext cx="2339897" cy="2586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+mn-ea"/>
                <a:sym typeface="+mn-lt"/>
              </a:rPr>
              <a:t>该数字不算乐观</a:t>
            </a:r>
            <a:endParaRPr lang="zh-CN" altLang="en-US" sz="1200" dirty="0">
              <a:solidFill>
                <a:srgbClr val="1D66AB"/>
              </a:solidFill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079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2"/>
          <p:cNvSpPr/>
          <p:nvPr/>
        </p:nvSpPr>
        <p:spPr bwMode="auto">
          <a:xfrm>
            <a:off x="5634488" y="1616200"/>
            <a:ext cx="936180" cy="2229064"/>
          </a:xfrm>
          <a:custGeom>
            <a:avLst/>
            <a:gdLst>
              <a:gd name="T0" fmla="*/ 5715 w 5760"/>
              <a:gd name="T1" fmla="*/ 3576 h 3576"/>
              <a:gd name="T2" fmla="*/ 5551 w 5760"/>
              <a:gd name="T3" fmla="*/ 3566 h 3576"/>
              <a:gd name="T4" fmla="*/ 5360 w 5760"/>
              <a:gd name="T5" fmla="*/ 3536 h 3576"/>
              <a:gd name="T6" fmla="*/ 5138 w 5760"/>
              <a:gd name="T7" fmla="*/ 3476 h 3576"/>
              <a:gd name="T8" fmla="*/ 4992 w 5760"/>
              <a:gd name="T9" fmla="*/ 3417 h 3576"/>
              <a:gd name="T10" fmla="*/ 4875 w 5760"/>
              <a:gd name="T11" fmla="*/ 3357 h 3576"/>
              <a:gd name="T12" fmla="*/ 4762 w 5760"/>
              <a:gd name="T13" fmla="*/ 3282 h 3576"/>
              <a:gd name="T14" fmla="*/ 4653 w 5760"/>
              <a:gd name="T15" fmla="*/ 3192 h 3576"/>
              <a:gd name="T16" fmla="*/ 4553 w 5760"/>
              <a:gd name="T17" fmla="*/ 3087 h 3576"/>
              <a:gd name="T18" fmla="*/ 4463 w 5760"/>
              <a:gd name="T19" fmla="*/ 2962 h 3576"/>
              <a:gd name="T20" fmla="*/ 4387 w 5760"/>
              <a:gd name="T21" fmla="*/ 2820 h 3576"/>
              <a:gd name="T22" fmla="*/ 4338 w 5760"/>
              <a:gd name="T23" fmla="*/ 2699 h 3576"/>
              <a:gd name="T24" fmla="*/ 4249 w 5760"/>
              <a:gd name="T25" fmla="*/ 2419 h 3576"/>
              <a:gd name="T26" fmla="*/ 4139 w 5760"/>
              <a:gd name="T27" fmla="*/ 1990 h 3576"/>
              <a:gd name="T28" fmla="*/ 3995 w 5760"/>
              <a:gd name="T29" fmla="*/ 1414 h 3576"/>
              <a:gd name="T30" fmla="*/ 3892 w 5760"/>
              <a:gd name="T31" fmla="*/ 1074 h 3576"/>
              <a:gd name="T32" fmla="*/ 3814 w 5760"/>
              <a:gd name="T33" fmla="*/ 859 h 3576"/>
              <a:gd name="T34" fmla="*/ 3725 w 5760"/>
              <a:gd name="T35" fmla="*/ 658 h 3576"/>
              <a:gd name="T36" fmla="*/ 3625 w 5760"/>
              <a:gd name="T37" fmla="*/ 475 h 3576"/>
              <a:gd name="T38" fmla="*/ 3510 w 5760"/>
              <a:gd name="T39" fmla="*/ 317 h 3576"/>
              <a:gd name="T40" fmla="*/ 3381 w 5760"/>
              <a:gd name="T41" fmla="*/ 185 h 3576"/>
              <a:gd name="T42" fmla="*/ 3234 w 5760"/>
              <a:gd name="T43" fmla="*/ 85 h 3576"/>
              <a:gd name="T44" fmla="*/ 3153 w 5760"/>
              <a:gd name="T45" fmla="*/ 49 h 3576"/>
              <a:gd name="T46" fmla="*/ 3067 w 5760"/>
              <a:gd name="T47" fmla="*/ 23 h 3576"/>
              <a:gd name="T48" fmla="*/ 2977 w 5760"/>
              <a:gd name="T49" fmla="*/ 6 h 3576"/>
              <a:gd name="T50" fmla="*/ 2881 w 5760"/>
              <a:gd name="T51" fmla="*/ 0 h 3576"/>
              <a:gd name="T52" fmla="*/ 2807 w 5760"/>
              <a:gd name="T53" fmla="*/ 3 h 3576"/>
              <a:gd name="T54" fmla="*/ 2715 w 5760"/>
              <a:gd name="T55" fmla="*/ 17 h 3576"/>
              <a:gd name="T56" fmla="*/ 2628 w 5760"/>
              <a:gd name="T57" fmla="*/ 41 h 3576"/>
              <a:gd name="T58" fmla="*/ 2546 w 5760"/>
              <a:gd name="T59" fmla="*/ 76 h 3576"/>
              <a:gd name="T60" fmla="*/ 2414 w 5760"/>
              <a:gd name="T61" fmla="*/ 157 h 3576"/>
              <a:gd name="T62" fmla="*/ 2280 w 5760"/>
              <a:gd name="T63" fmla="*/ 281 h 3576"/>
              <a:gd name="T64" fmla="*/ 2162 w 5760"/>
              <a:gd name="T65" fmla="*/ 433 h 3576"/>
              <a:gd name="T66" fmla="*/ 2059 w 5760"/>
              <a:gd name="T67" fmla="*/ 610 h 3576"/>
              <a:gd name="T68" fmla="*/ 1968 w 5760"/>
              <a:gd name="T69" fmla="*/ 807 h 3576"/>
              <a:gd name="T70" fmla="*/ 1888 w 5760"/>
              <a:gd name="T71" fmla="*/ 1019 h 3576"/>
              <a:gd name="T72" fmla="*/ 1799 w 5760"/>
              <a:gd name="T73" fmla="*/ 1300 h 3576"/>
              <a:gd name="T74" fmla="*/ 1677 w 5760"/>
              <a:gd name="T75" fmla="*/ 1762 h 3576"/>
              <a:gd name="T76" fmla="*/ 1539 w 5760"/>
              <a:gd name="T77" fmla="*/ 2316 h 3576"/>
              <a:gd name="T78" fmla="*/ 1438 w 5760"/>
              <a:gd name="T79" fmla="*/ 2656 h 3576"/>
              <a:gd name="T80" fmla="*/ 1391 w 5760"/>
              <a:gd name="T81" fmla="*/ 2781 h 3576"/>
              <a:gd name="T82" fmla="*/ 1318 w 5760"/>
              <a:gd name="T83" fmla="*/ 2929 h 3576"/>
              <a:gd name="T84" fmla="*/ 1231 w 5760"/>
              <a:gd name="T85" fmla="*/ 3057 h 3576"/>
              <a:gd name="T86" fmla="*/ 1133 w 5760"/>
              <a:gd name="T87" fmla="*/ 3168 h 3576"/>
              <a:gd name="T88" fmla="*/ 1026 w 5760"/>
              <a:gd name="T89" fmla="*/ 3261 h 3576"/>
              <a:gd name="T90" fmla="*/ 914 w 5760"/>
              <a:gd name="T91" fmla="*/ 3339 h 3576"/>
              <a:gd name="T92" fmla="*/ 798 w 5760"/>
              <a:gd name="T93" fmla="*/ 3403 h 3576"/>
              <a:gd name="T94" fmla="*/ 681 w 5760"/>
              <a:gd name="T95" fmla="*/ 3454 h 3576"/>
              <a:gd name="T96" fmla="*/ 454 w 5760"/>
              <a:gd name="T97" fmla="*/ 3524 h 3576"/>
              <a:gd name="T98" fmla="*/ 253 w 5760"/>
              <a:gd name="T99" fmla="*/ 3561 h 3576"/>
              <a:gd name="T100" fmla="*/ 98 w 5760"/>
              <a:gd name="T101" fmla="*/ 3574 h 3576"/>
              <a:gd name="T102" fmla="*/ 5760 w 5760"/>
              <a:gd name="T103" fmla="*/ 3575 h 3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0" h="3576">
                <a:moveTo>
                  <a:pt x="5760" y="3575"/>
                </a:moveTo>
                <a:lnTo>
                  <a:pt x="5760" y="3575"/>
                </a:lnTo>
                <a:lnTo>
                  <a:pt x="5748" y="3575"/>
                </a:lnTo>
                <a:lnTo>
                  <a:pt x="5715" y="3576"/>
                </a:lnTo>
                <a:lnTo>
                  <a:pt x="5662" y="3574"/>
                </a:lnTo>
                <a:lnTo>
                  <a:pt x="5628" y="3573"/>
                </a:lnTo>
                <a:lnTo>
                  <a:pt x="5591" y="3570"/>
                </a:lnTo>
                <a:lnTo>
                  <a:pt x="5551" y="3566"/>
                </a:lnTo>
                <a:lnTo>
                  <a:pt x="5507" y="3561"/>
                </a:lnTo>
                <a:lnTo>
                  <a:pt x="5461" y="3554"/>
                </a:lnTo>
                <a:lnTo>
                  <a:pt x="5412" y="3546"/>
                </a:lnTo>
                <a:lnTo>
                  <a:pt x="5360" y="3536"/>
                </a:lnTo>
                <a:lnTo>
                  <a:pt x="5306" y="3524"/>
                </a:lnTo>
                <a:lnTo>
                  <a:pt x="5251" y="3511"/>
                </a:lnTo>
                <a:lnTo>
                  <a:pt x="5195" y="3494"/>
                </a:lnTo>
                <a:lnTo>
                  <a:pt x="5138" y="3476"/>
                </a:lnTo>
                <a:lnTo>
                  <a:pt x="5079" y="3454"/>
                </a:lnTo>
                <a:lnTo>
                  <a:pt x="5050" y="3443"/>
                </a:lnTo>
                <a:lnTo>
                  <a:pt x="5021" y="3430"/>
                </a:lnTo>
                <a:lnTo>
                  <a:pt x="4992" y="3417"/>
                </a:lnTo>
                <a:lnTo>
                  <a:pt x="4963" y="3403"/>
                </a:lnTo>
                <a:lnTo>
                  <a:pt x="4933" y="3388"/>
                </a:lnTo>
                <a:lnTo>
                  <a:pt x="4904" y="3373"/>
                </a:lnTo>
                <a:lnTo>
                  <a:pt x="4875" y="3357"/>
                </a:lnTo>
                <a:lnTo>
                  <a:pt x="4846" y="3339"/>
                </a:lnTo>
                <a:lnTo>
                  <a:pt x="4818" y="3321"/>
                </a:lnTo>
                <a:lnTo>
                  <a:pt x="4790" y="3302"/>
                </a:lnTo>
                <a:lnTo>
                  <a:pt x="4762" y="3282"/>
                </a:lnTo>
                <a:lnTo>
                  <a:pt x="4734" y="3261"/>
                </a:lnTo>
                <a:lnTo>
                  <a:pt x="4707" y="3239"/>
                </a:lnTo>
                <a:lnTo>
                  <a:pt x="4680" y="3216"/>
                </a:lnTo>
                <a:lnTo>
                  <a:pt x="4653" y="3192"/>
                </a:lnTo>
                <a:lnTo>
                  <a:pt x="4627" y="3168"/>
                </a:lnTo>
                <a:lnTo>
                  <a:pt x="4602" y="3142"/>
                </a:lnTo>
                <a:lnTo>
                  <a:pt x="4577" y="3115"/>
                </a:lnTo>
                <a:lnTo>
                  <a:pt x="4553" y="3087"/>
                </a:lnTo>
                <a:lnTo>
                  <a:pt x="4529" y="3057"/>
                </a:lnTo>
                <a:lnTo>
                  <a:pt x="4507" y="3027"/>
                </a:lnTo>
                <a:lnTo>
                  <a:pt x="4484" y="2996"/>
                </a:lnTo>
                <a:lnTo>
                  <a:pt x="4463" y="2962"/>
                </a:lnTo>
                <a:lnTo>
                  <a:pt x="4443" y="2929"/>
                </a:lnTo>
                <a:lnTo>
                  <a:pt x="4423" y="2893"/>
                </a:lnTo>
                <a:lnTo>
                  <a:pt x="4404" y="2858"/>
                </a:lnTo>
                <a:lnTo>
                  <a:pt x="4387" y="2820"/>
                </a:lnTo>
                <a:lnTo>
                  <a:pt x="4369" y="2781"/>
                </a:lnTo>
                <a:lnTo>
                  <a:pt x="4369" y="2781"/>
                </a:lnTo>
                <a:lnTo>
                  <a:pt x="4353" y="2741"/>
                </a:lnTo>
                <a:lnTo>
                  <a:pt x="4338" y="2699"/>
                </a:lnTo>
                <a:lnTo>
                  <a:pt x="4322" y="2656"/>
                </a:lnTo>
                <a:lnTo>
                  <a:pt x="4308" y="2610"/>
                </a:lnTo>
                <a:lnTo>
                  <a:pt x="4278" y="2517"/>
                </a:lnTo>
                <a:lnTo>
                  <a:pt x="4249" y="2419"/>
                </a:lnTo>
                <a:lnTo>
                  <a:pt x="4221" y="2316"/>
                </a:lnTo>
                <a:lnTo>
                  <a:pt x="4194" y="2210"/>
                </a:lnTo>
                <a:lnTo>
                  <a:pt x="4166" y="2101"/>
                </a:lnTo>
                <a:lnTo>
                  <a:pt x="4139" y="1990"/>
                </a:lnTo>
                <a:lnTo>
                  <a:pt x="4083" y="1762"/>
                </a:lnTo>
                <a:lnTo>
                  <a:pt x="4055" y="1646"/>
                </a:lnTo>
                <a:lnTo>
                  <a:pt x="4025" y="1530"/>
                </a:lnTo>
                <a:lnTo>
                  <a:pt x="3995" y="1414"/>
                </a:lnTo>
                <a:lnTo>
                  <a:pt x="3962" y="1300"/>
                </a:lnTo>
                <a:lnTo>
                  <a:pt x="3928" y="1186"/>
                </a:lnTo>
                <a:lnTo>
                  <a:pt x="3910" y="1130"/>
                </a:lnTo>
                <a:lnTo>
                  <a:pt x="3892" y="1074"/>
                </a:lnTo>
                <a:lnTo>
                  <a:pt x="3873" y="1019"/>
                </a:lnTo>
                <a:lnTo>
                  <a:pt x="3854" y="965"/>
                </a:lnTo>
                <a:lnTo>
                  <a:pt x="3834" y="912"/>
                </a:lnTo>
                <a:lnTo>
                  <a:pt x="3814" y="859"/>
                </a:lnTo>
                <a:lnTo>
                  <a:pt x="3792" y="807"/>
                </a:lnTo>
                <a:lnTo>
                  <a:pt x="3771" y="756"/>
                </a:lnTo>
                <a:lnTo>
                  <a:pt x="3748" y="707"/>
                </a:lnTo>
                <a:lnTo>
                  <a:pt x="3725" y="658"/>
                </a:lnTo>
                <a:lnTo>
                  <a:pt x="3702" y="610"/>
                </a:lnTo>
                <a:lnTo>
                  <a:pt x="3677" y="564"/>
                </a:lnTo>
                <a:lnTo>
                  <a:pt x="3651" y="519"/>
                </a:lnTo>
                <a:lnTo>
                  <a:pt x="3625" y="475"/>
                </a:lnTo>
                <a:lnTo>
                  <a:pt x="3598" y="433"/>
                </a:lnTo>
                <a:lnTo>
                  <a:pt x="3570" y="392"/>
                </a:lnTo>
                <a:lnTo>
                  <a:pt x="3541" y="353"/>
                </a:lnTo>
                <a:lnTo>
                  <a:pt x="3510" y="317"/>
                </a:lnTo>
                <a:lnTo>
                  <a:pt x="3480" y="281"/>
                </a:lnTo>
                <a:lnTo>
                  <a:pt x="3448" y="246"/>
                </a:lnTo>
                <a:lnTo>
                  <a:pt x="3415" y="215"/>
                </a:lnTo>
                <a:lnTo>
                  <a:pt x="3381" y="185"/>
                </a:lnTo>
                <a:lnTo>
                  <a:pt x="3346" y="157"/>
                </a:lnTo>
                <a:lnTo>
                  <a:pt x="3309" y="131"/>
                </a:lnTo>
                <a:lnTo>
                  <a:pt x="3273" y="107"/>
                </a:lnTo>
                <a:lnTo>
                  <a:pt x="3234" y="85"/>
                </a:lnTo>
                <a:lnTo>
                  <a:pt x="3214" y="76"/>
                </a:lnTo>
                <a:lnTo>
                  <a:pt x="3194" y="66"/>
                </a:lnTo>
                <a:lnTo>
                  <a:pt x="3174" y="57"/>
                </a:lnTo>
                <a:lnTo>
                  <a:pt x="3153" y="49"/>
                </a:lnTo>
                <a:lnTo>
                  <a:pt x="3132" y="41"/>
                </a:lnTo>
                <a:lnTo>
                  <a:pt x="3111" y="35"/>
                </a:lnTo>
                <a:lnTo>
                  <a:pt x="3089" y="28"/>
                </a:lnTo>
                <a:lnTo>
                  <a:pt x="3067" y="23"/>
                </a:lnTo>
                <a:lnTo>
                  <a:pt x="3046" y="17"/>
                </a:lnTo>
                <a:lnTo>
                  <a:pt x="3023" y="13"/>
                </a:lnTo>
                <a:lnTo>
                  <a:pt x="2999" y="10"/>
                </a:lnTo>
                <a:lnTo>
                  <a:pt x="2977" y="6"/>
                </a:lnTo>
                <a:lnTo>
                  <a:pt x="2953" y="3"/>
                </a:lnTo>
                <a:lnTo>
                  <a:pt x="2929" y="2"/>
                </a:lnTo>
                <a:lnTo>
                  <a:pt x="2904" y="1"/>
                </a:lnTo>
                <a:lnTo>
                  <a:pt x="2881" y="0"/>
                </a:lnTo>
                <a:lnTo>
                  <a:pt x="2881" y="0"/>
                </a:lnTo>
                <a:lnTo>
                  <a:pt x="2856" y="1"/>
                </a:lnTo>
                <a:lnTo>
                  <a:pt x="2831" y="2"/>
                </a:lnTo>
                <a:lnTo>
                  <a:pt x="2807" y="3"/>
                </a:lnTo>
                <a:lnTo>
                  <a:pt x="2783" y="6"/>
                </a:lnTo>
                <a:lnTo>
                  <a:pt x="2761" y="10"/>
                </a:lnTo>
                <a:lnTo>
                  <a:pt x="2738" y="13"/>
                </a:lnTo>
                <a:lnTo>
                  <a:pt x="2715" y="17"/>
                </a:lnTo>
                <a:lnTo>
                  <a:pt x="2693" y="23"/>
                </a:lnTo>
                <a:lnTo>
                  <a:pt x="2671" y="28"/>
                </a:lnTo>
                <a:lnTo>
                  <a:pt x="2649" y="35"/>
                </a:lnTo>
                <a:lnTo>
                  <a:pt x="2628" y="41"/>
                </a:lnTo>
                <a:lnTo>
                  <a:pt x="2607" y="49"/>
                </a:lnTo>
                <a:lnTo>
                  <a:pt x="2587" y="57"/>
                </a:lnTo>
                <a:lnTo>
                  <a:pt x="2566" y="66"/>
                </a:lnTo>
                <a:lnTo>
                  <a:pt x="2546" y="76"/>
                </a:lnTo>
                <a:lnTo>
                  <a:pt x="2526" y="85"/>
                </a:lnTo>
                <a:lnTo>
                  <a:pt x="2487" y="107"/>
                </a:lnTo>
                <a:lnTo>
                  <a:pt x="2451" y="131"/>
                </a:lnTo>
                <a:lnTo>
                  <a:pt x="2414" y="157"/>
                </a:lnTo>
                <a:lnTo>
                  <a:pt x="2379" y="185"/>
                </a:lnTo>
                <a:lnTo>
                  <a:pt x="2345" y="215"/>
                </a:lnTo>
                <a:lnTo>
                  <a:pt x="2312" y="246"/>
                </a:lnTo>
                <a:lnTo>
                  <a:pt x="2280" y="281"/>
                </a:lnTo>
                <a:lnTo>
                  <a:pt x="2250" y="317"/>
                </a:lnTo>
                <a:lnTo>
                  <a:pt x="2219" y="353"/>
                </a:lnTo>
                <a:lnTo>
                  <a:pt x="2190" y="392"/>
                </a:lnTo>
                <a:lnTo>
                  <a:pt x="2162" y="433"/>
                </a:lnTo>
                <a:lnTo>
                  <a:pt x="2135" y="475"/>
                </a:lnTo>
                <a:lnTo>
                  <a:pt x="2109" y="519"/>
                </a:lnTo>
                <a:lnTo>
                  <a:pt x="2083" y="564"/>
                </a:lnTo>
                <a:lnTo>
                  <a:pt x="2059" y="610"/>
                </a:lnTo>
                <a:lnTo>
                  <a:pt x="2035" y="658"/>
                </a:lnTo>
                <a:lnTo>
                  <a:pt x="2012" y="707"/>
                </a:lnTo>
                <a:lnTo>
                  <a:pt x="1989" y="756"/>
                </a:lnTo>
                <a:lnTo>
                  <a:pt x="1968" y="807"/>
                </a:lnTo>
                <a:lnTo>
                  <a:pt x="1947" y="859"/>
                </a:lnTo>
                <a:lnTo>
                  <a:pt x="1926" y="912"/>
                </a:lnTo>
                <a:lnTo>
                  <a:pt x="1906" y="965"/>
                </a:lnTo>
                <a:lnTo>
                  <a:pt x="1888" y="1019"/>
                </a:lnTo>
                <a:lnTo>
                  <a:pt x="1868" y="1074"/>
                </a:lnTo>
                <a:lnTo>
                  <a:pt x="1850" y="1130"/>
                </a:lnTo>
                <a:lnTo>
                  <a:pt x="1832" y="1186"/>
                </a:lnTo>
                <a:lnTo>
                  <a:pt x="1799" y="1300"/>
                </a:lnTo>
                <a:lnTo>
                  <a:pt x="1767" y="1414"/>
                </a:lnTo>
                <a:lnTo>
                  <a:pt x="1735" y="1530"/>
                </a:lnTo>
                <a:lnTo>
                  <a:pt x="1706" y="1646"/>
                </a:lnTo>
                <a:lnTo>
                  <a:pt x="1677" y="1762"/>
                </a:lnTo>
                <a:lnTo>
                  <a:pt x="1621" y="1990"/>
                </a:lnTo>
                <a:lnTo>
                  <a:pt x="1594" y="2101"/>
                </a:lnTo>
                <a:lnTo>
                  <a:pt x="1567" y="2210"/>
                </a:lnTo>
                <a:lnTo>
                  <a:pt x="1539" y="2316"/>
                </a:lnTo>
                <a:lnTo>
                  <a:pt x="1511" y="2419"/>
                </a:lnTo>
                <a:lnTo>
                  <a:pt x="1482" y="2517"/>
                </a:lnTo>
                <a:lnTo>
                  <a:pt x="1453" y="2610"/>
                </a:lnTo>
                <a:lnTo>
                  <a:pt x="1438" y="2656"/>
                </a:lnTo>
                <a:lnTo>
                  <a:pt x="1422" y="2699"/>
                </a:lnTo>
                <a:lnTo>
                  <a:pt x="1407" y="2741"/>
                </a:lnTo>
                <a:lnTo>
                  <a:pt x="1391" y="2781"/>
                </a:lnTo>
                <a:lnTo>
                  <a:pt x="1391" y="2781"/>
                </a:lnTo>
                <a:lnTo>
                  <a:pt x="1373" y="2820"/>
                </a:lnTo>
                <a:lnTo>
                  <a:pt x="1356" y="2858"/>
                </a:lnTo>
                <a:lnTo>
                  <a:pt x="1338" y="2893"/>
                </a:lnTo>
                <a:lnTo>
                  <a:pt x="1318" y="2929"/>
                </a:lnTo>
                <a:lnTo>
                  <a:pt x="1298" y="2962"/>
                </a:lnTo>
                <a:lnTo>
                  <a:pt x="1276" y="2996"/>
                </a:lnTo>
                <a:lnTo>
                  <a:pt x="1253" y="3027"/>
                </a:lnTo>
                <a:lnTo>
                  <a:pt x="1231" y="3057"/>
                </a:lnTo>
                <a:lnTo>
                  <a:pt x="1208" y="3087"/>
                </a:lnTo>
                <a:lnTo>
                  <a:pt x="1183" y="3115"/>
                </a:lnTo>
                <a:lnTo>
                  <a:pt x="1158" y="3142"/>
                </a:lnTo>
                <a:lnTo>
                  <a:pt x="1133" y="3168"/>
                </a:lnTo>
                <a:lnTo>
                  <a:pt x="1107" y="3192"/>
                </a:lnTo>
                <a:lnTo>
                  <a:pt x="1080" y="3216"/>
                </a:lnTo>
                <a:lnTo>
                  <a:pt x="1055" y="3239"/>
                </a:lnTo>
                <a:lnTo>
                  <a:pt x="1026" y="3261"/>
                </a:lnTo>
                <a:lnTo>
                  <a:pt x="999" y="3282"/>
                </a:lnTo>
                <a:lnTo>
                  <a:pt x="971" y="3302"/>
                </a:lnTo>
                <a:lnTo>
                  <a:pt x="942" y="3321"/>
                </a:lnTo>
                <a:lnTo>
                  <a:pt x="914" y="3339"/>
                </a:lnTo>
                <a:lnTo>
                  <a:pt x="885" y="3357"/>
                </a:lnTo>
                <a:lnTo>
                  <a:pt x="857" y="3373"/>
                </a:lnTo>
                <a:lnTo>
                  <a:pt x="828" y="3388"/>
                </a:lnTo>
                <a:lnTo>
                  <a:pt x="798" y="3403"/>
                </a:lnTo>
                <a:lnTo>
                  <a:pt x="768" y="3417"/>
                </a:lnTo>
                <a:lnTo>
                  <a:pt x="739" y="3430"/>
                </a:lnTo>
                <a:lnTo>
                  <a:pt x="710" y="3443"/>
                </a:lnTo>
                <a:lnTo>
                  <a:pt x="681" y="3454"/>
                </a:lnTo>
                <a:lnTo>
                  <a:pt x="622" y="3476"/>
                </a:lnTo>
                <a:lnTo>
                  <a:pt x="565" y="3494"/>
                </a:lnTo>
                <a:lnTo>
                  <a:pt x="509" y="3511"/>
                </a:lnTo>
                <a:lnTo>
                  <a:pt x="454" y="3524"/>
                </a:lnTo>
                <a:lnTo>
                  <a:pt x="400" y="3536"/>
                </a:lnTo>
                <a:lnTo>
                  <a:pt x="349" y="3546"/>
                </a:lnTo>
                <a:lnTo>
                  <a:pt x="299" y="3554"/>
                </a:lnTo>
                <a:lnTo>
                  <a:pt x="253" y="3561"/>
                </a:lnTo>
                <a:lnTo>
                  <a:pt x="210" y="3566"/>
                </a:lnTo>
                <a:lnTo>
                  <a:pt x="169" y="3570"/>
                </a:lnTo>
                <a:lnTo>
                  <a:pt x="132" y="3573"/>
                </a:lnTo>
                <a:lnTo>
                  <a:pt x="98" y="3574"/>
                </a:lnTo>
                <a:lnTo>
                  <a:pt x="45" y="3576"/>
                </a:lnTo>
                <a:lnTo>
                  <a:pt x="12" y="3575"/>
                </a:lnTo>
                <a:lnTo>
                  <a:pt x="0" y="3575"/>
                </a:lnTo>
                <a:lnTo>
                  <a:pt x="5760" y="357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Freeform: Shape 3"/>
          <p:cNvSpPr/>
          <p:nvPr/>
        </p:nvSpPr>
        <p:spPr bwMode="auto">
          <a:xfrm>
            <a:off x="6228184" y="2355726"/>
            <a:ext cx="936180" cy="1489538"/>
          </a:xfrm>
          <a:custGeom>
            <a:avLst/>
            <a:gdLst>
              <a:gd name="T0" fmla="*/ 5715 w 5760"/>
              <a:gd name="T1" fmla="*/ 3576 h 3576"/>
              <a:gd name="T2" fmla="*/ 5551 w 5760"/>
              <a:gd name="T3" fmla="*/ 3566 h 3576"/>
              <a:gd name="T4" fmla="*/ 5360 w 5760"/>
              <a:gd name="T5" fmla="*/ 3536 h 3576"/>
              <a:gd name="T6" fmla="*/ 5138 w 5760"/>
              <a:gd name="T7" fmla="*/ 3476 h 3576"/>
              <a:gd name="T8" fmla="*/ 4992 w 5760"/>
              <a:gd name="T9" fmla="*/ 3417 h 3576"/>
              <a:gd name="T10" fmla="*/ 4875 w 5760"/>
              <a:gd name="T11" fmla="*/ 3357 h 3576"/>
              <a:gd name="T12" fmla="*/ 4762 w 5760"/>
              <a:gd name="T13" fmla="*/ 3282 h 3576"/>
              <a:gd name="T14" fmla="*/ 4653 w 5760"/>
              <a:gd name="T15" fmla="*/ 3192 h 3576"/>
              <a:gd name="T16" fmla="*/ 4553 w 5760"/>
              <a:gd name="T17" fmla="*/ 3087 h 3576"/>
              <a:gd name="T18" fmla="*/ 4463 w 5760"/>
              <a:gd name="T19" fmla="*/ 2962 h 3576"/>
              <a:gd name="T20" fmla="*/ 4387 w 5760"/>
              <a:gd name="T21" fmla="*/ 2820 h 3576"/>
              <a:gd name="T22" fmla="*/ 4338 w 5760"/>
              <a:gd name="T23" fmla="*/ 2699 h 3576"/>
              <a:gd name="T24" fmla="*/ 4249 w 5760"/>
              <a:gd name="T25" fmla="*/ 2419 h 3576"/>
              <a:gd name="T26" fmla="*/ 4139 w 5760"/>
              <a:gd name="T27" fmla="*/ 1990 h 3576"/>
              <a:gd name="T28" fmla="*/ 3995 w 5760"/>
              <a:gd name="T29" fmla="*/ 1414 h 3576"/>
              <a:gd name="T30" fmla="*/ 3892 w 5760"/>
              <a:gd name="T31" fmla="*/ 1074 h 3576"/>
              <a:gd name="T32" fmla="*/ 3814 w 5760"/>
              <a:gd name="T33" fmla="*/ 859 h 3576"/>
              <a:gd name="T34" fmla="*/ 3725 w 5760"/>
              <a:gd name="T35" fmla="*/ 658 h 3576"/>
              <a:gd name="T36" fmla="*/ 3625 w 5760"/>
              <a:gd name="T37" fmla="*/ 475 h 3576"/>
              <a:gd name="T38" fmla="*/ 3510 w 5760"/>
              <a:gd name="T39" fmla="*/ 317 h 3576"/>
              <a:gd name="T40" fmla="*/ 3381 w 5760"/>
              <a:gd name="T41" fmla="*/ 185 h 3576"/>
              <a:gd name="T42" fmla="*/ 3234 w 5760"/>
              <a:gd name="T43" fmla="*/ 85 h 3576"/>
              <a:gd name="T44" fmla="*/ 3153 w 5760"/>
              <a:gd name="T45" fmla="*/ 49 h 3576"/>
              <a:gd name="T46" fmla="*/ 3067 w 5760"/>
              <a:gd name="T47" fmla="*/ 23 h 3576"/>
              <a:gd name="T48" fmla="*/ 2977 w 5760"/>
              <a:gd name="T49" fmla="*/ 6 h 3576"/>
              <a:gd name="T50" fmla="*/ 2881 w 5760"/>
              <a:gd name="T51" fmla="*/ 0 h 3576"/>
              <a:gd name="T52" fmla="*/ 2807 w 5760"/>
              <a:gd name="T53" fmla="*/ 3 h 3576"/>
              <a:gd name="T54" fmla="*/ 2715 w 5760"/>
              <a:gd name="T55" fmla="*/ 17 h 3576"/>
              <a:gd name="T56" fmla="*/ 2628 w 5760"/>
              <a:gd name="T57" fmla="*/ 41 h 3576"/>
              <a:gd name="T58" fmla="*/ 2546 w 5760"/>
              <a:gd name="T59" fmla="*/ 76 h 3576"/>
              <a:gd name="T60" fmla="*/ 2414 w 5760"/>
              <a:gd name="T61" fmla="*/ 157 h 3576"/>
              <a:gd name="T62" fmla="*/ 2280 w 5760"/>
              <a:gd name="T63" fmla="*/ 281 h 3576"/>
              <a:gd name="T64" fmla="*/ 2162 w 5760"/>
              <a:gd name="T65" fmla="*/ 433 h 3576"/>
              <a:gd name="T66" fmla="*/ 2059 w 5760"/>
              <a:gd name="T67" fmla="*/ 610 h 3576"/>
              <a:gd name="T68" fmla="*/ 1968 w 5760"/>
              <a:gd name="T69" fmla="*/ 807 h 3576"/>
              <a:gd name="T70" fmla="*/ 1888 w 5760"/>
              <a:gd name="T71" fmla="*/ 1019 h 3576"/>
              <a:gd name="T72" fmla="*/ 1799 w 5760"/>
              <a:gd name="T73" fmla="*/ 1300 h 3576"/>
              <a:gd name="T74" fmla="*/ 1677 w 5760"/>
              <a:gd name="T75" fmla="*/ 1762 h 3576"/>
              <a:gd name="T76" fmla="*/ 1539 w 5760"/>
              <a:gd name="T77" fmla="*/ 2316 h 3576"/>
              <a:gd name="T78" fmla="*/ 1438 w 5760"/>
              <a:gd name="T79" fmla="*/ 2656 h 3576"/>
              <a:gd name="T80" fmla="*/ 1391 w 5760"/>
              <a:gd name="T81" fmla="*/ 2781 h 3576"/>
              <a:gd name="T82" fmla="*/ 1318 w 5760"/>
              <a:gd name="T83" fmla="*/ 2929 h 3576"/>
              <a:gd name="T84" fmla="*/ 1231 w 5760"/>
              <a:gd name="T85" fmla="*/ 3057 h 3576"/>
              <a:gd name="T86" fmla="*/ 1133 w 5760"/>
              <a:gd name="T87" fmla="*/ 3168 h 3576"/>
              <a:gd name="T88" fmla="*/ 1026 w 5760"/>
              <a:gd name="T89" fmla="*/ 3261 h 3576"/>
              <a:gd name="T90" fmla="*/ 914 w 5760"/>
              <a:gd name="T91" fmla="*/ 3339 h 3576"/>
              <a:gd name="T92" fmla="*/ 798 w 5760"/>
              <a:gd name="T93" fmla="*/ 3403 h 3576"/>
              <a:gd name="T94" fmla="*/ 681 w 5760"/>
              <a:gd name="T95" fmla="*/ 3454 h 3576"/>
              <a:gd name="T96" fmla="*/ 454 w 5760"/>
              <a:gd name="T97" fmla="*/ 3524 h 3576"/>
              <a:gd name="T98" fmla="*/ 253 w 5760"/>
              <a:gd name="T99" fmla="*/ 3561 h 3576"/>
              <a:gd name="T100" fmla="*/ 98 w 5760"/>
              <a:gd name="T101" fmla="*/ 3574 h 3576"/>
              <a:gd name="T102" fmla="*/ 5760 w 5760"/>
              <a:gd name="T103" fmla="*/ 3575 h 3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0" h="3576">
                <a:moveTo>
                  <a:pt x="5760" y="3575"/>
                </a:moveTo>
                <a:lnTo>
                  <a:pt x="5760" y="3575"/>
                </a:lnTo>
                <a:lnTo>
                  <a:pt x="5748" y="3575"/>
                </a:lnTo>
                <a:lnTo>
                  <a:pt x="5715" y="3576"/>
                </a:lnTo>
                <a:lnTo>
                  <a:pt x="5662" y="3574"/>
                </a:lnTo>
                <a:lnTo>
                  <a:pt x="5628" y="3573"/>
                </a:lnTo>
                <a:lnTo>
                  <a:pt x="5591" y="3570"/>
                </a:lnTo>
                <a:lnTo>
                  <a:pt x="5551" y="3566"/>
                </a:lnTo>
                <a:lnTo>
                  <a:pt x="5507" y="3561"/>
                </a:lnTo>
                <a:lnTo>
                  <a:pt x="5461" y="3554"/>
                </a:lnTo>
                <a:lnTo>
                  <a:pt x="5412" y="3546"/>
                </a:lnTo>
                <a:lnTo>
                  <a:pt x="5360" y="3536"/>
                </a:lnTo>
                <a:lnTo>
                  <a:pt x="5306" y="3524"/>
                </a:lnTo>
                <a:lnTo>
                  <a:pt x="5251" y="3511"/>
                </a:lnTo>
                <a:lnTo>
                  <a:pt x="5195" y="3494"/>
                </a:lnTo>
                <a:lnTo>
                  <a:pt x="5138" y="3476"/>
                </a:lnTo>
                <a:lnTo>
                  <a:pt x="5079" y="3454"/>
                </a:lnTo>
                <a:lnTo>
                  <a:pt x="5050" y="3443"/>
                </a:lnTo>
                <a:lnTo>
                  <a:pt x="5021" y="3430"/>
                </a:lnTo>
                <a:lnTo>
                  <a:pt x="4992" y="3417"/>
                </a:lnTo>
                <a:lnTo>
                  <a:pt x="4963" y="3403"/>
                </a:lnTo>
                <a:lnTo>
                  <a:pt x="4933" y="3388"/>
                </a:lnTo>
                <a:lnTo>
                  <a:pt x="4904" y="3373"/>
                </a:lnTo>
                <a:lnTo>
                  <a:pt x="4875" y="3357"/>
                </a:lnTo>
                <a:lnTo>
                  <a:pt x="4846" y="3339"/>
                </a:lnTo>
                <a:lnTo>
                  <a:pt x="4818" y="3321"/>
                </a:lnTo>
                <a:lnTo>
                  <a:pt x="4790" y="3302"/>
                </a:lnTo>
                <a:lnTo>
                  <a:pt x="4762" y="3282"/>
                </a:lnTo>
                <a:lnTo>
                  <a:pt x="4734" y="3261"/>
                </a:lnTo>
                <a:lnTo>
                  <a:pt x="4707" y="3239"/>
                </a:lnTo>
                <a:lnTo>
                  <a:pt x="4680" y="3216"/>
                </a:lnTo>
                <a:lnTo>
                  <a:pt x="4653" y="3192"/>
                </a:lnTo>
                <a:lnTo>
                  <a:pt x="4627" y="3168"/>
                </a:lnTo>
                <a:lnTo>
                  <a:pt x="4602" y="3142"/>
                </a:lnTo>
                <a:lnTo>
                  <a:pt x="4577" y="3115"/>
                </a:lnTo>
                <a:lnTo>
                  <a:pt x="4553" y="3087"/>
                </a:lnTo>
                <a:lnTo>
                  <a:pt x="4529" y="3057"/>
                </a:lnTo>
                <a:lnTo>
                  <a:pt x="4507" y="3027"/>
                </a:lnTo>
                <a:lnTo>
                  <a:pt x="4484" y="2996"/>
                </a:lnTo>
                <a:lnTo>
                  <a:pt x="4463" y="2962"/>
                </a:lnTo>
                <a:lnTo>
                  <a:pt x="4443" y="2929"/>
                </a:lnTo>
                <a:lnTo>
                  <a:pt x="4423" y="2893"/>
                </a:lnTo>
                <a:lnTo>
                  <a:pt x="4404" y="2858"/>
                </a:lnTo>
                <a:lnTo>
                  <a:pt x="4387" y="2820"/>
                </a:lnTo>
                <a:lnTo>
                  <a:pt x="4369" y="2781"/>
                </a:lnTo>
                <a:lnTo>
                  <a:pt x="4369" y="2781"/>
                </a:lnTo>
                <a:lnTo>
                  <a:pt x="4353" y="2741"/>
                </a:lnTo>
                <a:lnTo>
                  <a:pt x="4338" y="2699"/>
                </a:lnTo>
                <a:lnTo>
                  <a:pt x="4322" y="2656"/>
                </a:lnTo>
                <a:lnTo>
                  <a:pt x="4308" y="2610"/>
                </a:lnTo>
                <a:lnTo>
                  <a:pt x="4278" y="2517"/>
                </a:lnTo>
                <a:lnTo>
                  <a:pt x="4249" y="2419"/>
                </a:lnTo>
                <a:lnTo>
                  <a:pt x="4221" y="2316"/>
                </a:lnTo>
                <a:lnTo>
                  <a:pt x="4194" y="2210"/>
                </a:lnTo>
                <a:lnTo>
                  <a:pt x="4166" y="2101"/>
                </a:lnTo>
                <a:lnTo>
                  <a:pt x="4139" y="1990"/>
                </a:lnTo>
                <a:lnTo>
                  <a:pt x="4083" y="1762"/>
                </a:lnTo>
                <a:lnTo>
                  <a:pt x="4055" y="1646"/>
                </a:lnTo>
                <a:lnTo>
                  <a:pt x="4025" y="1530"/>
                </a:lnTo>
                <a:lnTo>
                  <a:pt x="3995" y="1414"/>
                </a:lnTo>
                <a:lnTo>
                  <a:pt x="3962" y="1300"/>
                </a:lnTo>
                <a:lnTo>
                  <a:pt x="3928" y="1186"/>
                </a:lnTo>
                <a:lnTo>
                  <a:pt x="3910" y="1130"/>
                </a:lnTo>
                <a:lnTo>
                  <a:pt x="3892" y="1074"/>
                </a:lnTo>
                <a:lnTo>
                  <a:pt x="3873" y="1019"/>
                </a:lnTo>
                <a:lnTo>
                  <a:pt x="3854" y="965"/>
                </a:lnTo>
                <a:lnTo>
                  <a:pt x="3834" y="912"/>
                </a:lnTo>
                <a:lnTo>
                  <a:pt x="3814" y="859"/>
                </a:lnTo>
                <a:lnTo>
                  <a:pt x="3792" y="807"/>
                </a:lnTo>
                <a:lnTo>
                  <a:pt x="3771" y="756"/>
                </a:lnTo>
                <a:lnTo>
                  <a:pt x="3748" y="707"/>
                </a:lnTo>
                <a:lnTo>
                  <a:pt x="3725" y="658"/>
                </a:lnTo>
                <a:lnTo>
                  <a:pt x="3702" y="610"/>
                </a:lnTo>
                <a:lnTo>
                  <a:pt x="3677" y="564"/>
                </a:lnTo>
                <a:lnTo>
                  <a:pt x="3651" y="519"/>
                </a:lnTo>
                <a:lnTo>
                  <a:pt x="3625" y="475"/>
                </a:lnTo>
                <a:lnTo>
                  <a:pt x="3598" y="433"/>
                </a:lnTo>
                <a:lnTo>
                  <a:pt x="3570" y="392"/>
                </a:lnTo>
                <a:lnTo>
                  <a:pt x="3541" y="353"/>
                </a:lnTo>
                <a:lnTo>
                  <a:pt x="3510" y="317"/>
                </a:lnTo>
                <a:lnTo>
                  <a:pt x="3480" y="281"/>
                </a:lnTo>
                <a:lnTo>
                  <a:pt x="3448" y="246"/>
                </a:lnTo>
                <a:lnTo>
                  <a:pt x="3415" y="215"/>
                </a:lnTo>
                <a:lnTo>
                  <a:pt x="3381" y="185"/>
                </a:lnTo>
                <a:lnTo>
                  <a:pt x="3346" y="157"/>
                </a:lnTo>
                <a:lnTo>
                  <a:pt x="3309" y="131"/>
                </a:lnTo>
                <a:lnTo>
                  <a:pt x="3273" y="107"/>
                </a:lnTo>
                <a:lnTo>
                  <a:pt x="3234" y="85"/>
                </a:lnTo>
                <a:lnTo>
                  <a:pt x="3214" y="76"/>
                </a:lnTo>
                <a:lnTo>
                  <a:pt x="3194" y="66"/>
                </a:lnTo>
                <a:lnTo>
                  <a:pt x="3174" y="57"/>
                </a:lnTo>
                <a:lnTo>
                  <a:pt x="3153" y="49"/>
                </a:lnTo>
                <a:lnTo>
                  <a:pt x="3132" y="41"/>
                </a:lnTo>
                <a:lnTo>
                  <a:pt x="3111" y="35"/>
                </a:lnTo>
                <a:lnTo>
                  <a:pt x="3089" y="28"/>
                </a:lnTo>
                <a:lnTo>
                  <a:pt x="3067" y="23"/>
                </a:lnTo>
                <a:lnTo>
                  <a:pt x="3046" y="17"/>
                </a:lnTo>
                <a:lnTo>
                  <a:pt x="3023" y="13"/>
                </a:lnTo>
                <a:lnTo>
                  <a:pt x="2999" y="10"/>
                </a:lnTo>
                <a:lnTo>
                  <a:pt x="2977" y="6"/>
                </a:lnTo>
                <a:lnTo>
                  <a:pt x="2953" y="3"/>
                </a:lnTo>
                <a:lnTo>
                  <a:pt x="2929" y="2"/>
                </a:lnTo>
                <a:lnTo>
                  <a:pt x="2904" y="1"/>
                </a:lnTo>
                <a:lnTo>
                  <a:pt x="2881" y="0"/>
                </a:lnTo>
                <a:lnTo>
                  <a:pt x="2881" y="0"/>
                </a:lnTo>
                <a:lnTo>
                  <a:pt x="2856" y="1"/>
                </a:lnTo>
                <a:lnTo>
                  <a:pt x="2831" y="2"/>
                </a:lnTo>
                <a:lnTo>
                  <a:pt x="2807" y="3"/>
                </a:lnTo>
                <a:lnTo>
                  <a:pt x="2783" y="6"/>
                </a:lnTo>
                <a:lnTo>
                  <a:pt x="2761" y="10"/>
                </a:lnTo>
                <a:lnTo>
                  <a:pt x="2738" y="13"/>
                </a:lnTo>
                <a:lnTo>
                  <a:pt x="2715" y="17"/>
                </a:lnTo>
                <a:lnTo>
                  <a:pt x="2693" y="23"/>
                </a:lnTo>
                <a:lnTo>
                  <a:pt x="2671" y="28"/>
                </a:lnTo>
                <a:lnTo>
                  <a:pt x="2649" y="35"/>
                </a:lnTo>
                <a:lnTo>
                  <a:pt x="2628" y="41"/>
                </a:lnTo>
                <a:lnTo>
                  <a:pt x="2607" y="49"/>
                </a:lnTo>
                <a:lnTo>
                  <a:pt x="2587" y="57"/>
                </a:lnTo>
                <a:lnTo>
                  <a:pt x="2566" y="66"/>
                </a:lnTo>
                <a:lnTo>
                  <a:pt x="2546" y="76"/>
                </a:lnTo>
                <a:lnTo>
                  <a:pt x="2526" y="85"/>
                </a:lnTo>
                <a:lnTo>
                  <a:pt x="2487" y="107"/>
                </a:lnTo>
                <a:lnTo>
                  <a:pt x="2451" y="131"/>
                </a:lnTo>
                <a:lnTo>
                  <a:pt x="2414" y="157"/>
                </a:lnTo>
                <a:lnTo>
                  <a:pt x="2379" y="185"/>
                </a:lnTo>
                <a:lnTo>
                  <a:pt x="2345" y="215"/>
                </a:lnTo>
                <a:lnTo>
                  <a:pt x="2312" y="246"/>
                </a:lnTo>
                <a:lnTo>
                  <a:pt x="2280" y="281"/>
                </a:lnTo>
                <a:lnTo>
                  <a:pt x="2250" y="317"/>
                </a:lnTo>
                <a:lnTo>
                  <a:pt x="2219" y="353"/>
                </a:lnTo>
                <a:lnTo>
                  <a:pt x="2190" y="392"/>
                </a:lnTo>
                <a:lnTo>
                  <a:pt x="2162" y="433"/>
                </a:lnTo>
                <a:lnTo>
                  <a:pt x="2135" y="475"/>
                </a:lnTo>
                <a:lnTo>
                  <a:pt x="2109" y="519"/>
                </a:lnTo>
                <a:lnTo>
                  <a:pt x="2083" y="564"/>
                </a:lnTo>
                <a:lnTo>
                  <a:pt x="2059" y="610"/>
                </a:lnTo>
                <a:lnTo>
                  <a:pt x="2035" y="658"/>
                </a:lnTo>
                <a:lnTo>
                  <a:pt x="2012" y="707"/>
                </a:lnTo>
                <a:lnTo>
                  <a:pt x="1989" y="756"/>
                </a:lnTo>
                <a:lnTo>
                  <a:pt x="1968" y="807"/>
                </a:lnTo>
                <a:lnTo>
                  <a:pt x="1947" y="859"/>
                </a:lnTo>
                <a:lnTo>
                  <a:pt x="1926" y="912"/>
                </a:lnTo>
                <a:lnTo>
                  <a:pt x="1906" y="965"/>
                </a:lnTo>
                <a:lnTo>
                  <a:pt x="1888" y="1019"/>
                </a:lnTo>
                <a:lnTo>
                  <a:pt x="1868" y="1074"/>
                </a:lnTo>
                <a:lnTo>
                  <a:pt x="1850" y="1130"/>
                </a:lnTo>
                <a:lnTo>
                  <a:pt x="1832" y="1186"/>
                </a:lnTo>
                <a:lnTo>
                  <a:pt x="1799" y="1300"/>
                </a:lnTo>
                <a:lnTo>
                  <a:pt x="1767" y="1414"/>
                </a:lnTo>
                <a:lnTo>
                  <a:pt x="1735" y="1530"/>
                </a:lnTo>
                <a:lnTo>
                  <a:pt x="1706" y="1646"/>
                </a:lnTo>
                <a:lnTo>
                  <a:pt x="1677" y="1762"/>
                </a:lnTo>
                <a:lnTo>
                  <a:pt x="1621" y="1990"/>
                </a:lnTo>
                <a:lnTo>
                  <a:pt x="1594" y="2101"/>
                </a:lnTo>
                <a:lnTo>
                  <a:pt x="1567" y="2210"/>
                </a:lnTo>
                <a:lnTo>
                  <a:pt x="1539" y="2316"/>
                </a:lnTo>
                <a:lnTo>
                  <a:pt x="1511" y="2419"/>
                </a:lnTo>
                <a:lnTo>
                  <a:pt x="1482" y="2517"/>
                </a:lnTo>
                <a:lnTo>
                  <a:pt x="1453" y="2610"/>
                </a:lnTo>
                <a:lnTo>
                  <a:pt x="1438" y="2656"/>
                </a:lnTo>
                <a:lnTo>
                  <a:pt x="1422" y="2699"/>
                </a:lnTo>
                <a:lnTo>
                  <a:pt x="1407" y="2741"/>
                </a:lnTo>
                <a:lnTo>
                  <a:pt x="1391" y="2781"/>
                </a:lnTo>
                <a:lnTo>
                  <a:pt x="1391" y="2781"/>
                </a:lnTo>
                <a:lnTo>
                  <a:pt x="1373" y="2820"/>
                </a:lnTo>
                <a:lnTo>
                  <a:pt x="1356" y="2858"/>
                </a:lnTo>
                <a:lnTo>
                  <a:pt x="1338" y="2893"/>
                </a:lnTo>
                <a:lnTo>
                  <a:pt x="1318" y="2929"/>
                </a:lnTo>
                <a:lnTo>
                  <a:pt x="1298" y="2962"/>
                </a:lnTo>
                <a:lnTo>
                  <a:pt x="1276" y="2996"/>
                </a:lnTo>
                <a:lnTo>
                  <a:pt x="1253" y="3027"/>
                </a:lnTo>
                <a:lnTo>
                  <a:pt x="1231" y="3057"/>
                </a:lnTo>
                <a:lnTo>
                  <a:pt x="1208" y="3087"/>
                </a:lnTo>
                <a:lnTo>
                  <a:pt x="1183" y="3115"/>
                </a:lnTo>
                <a:lnTo>
                  <a:pt x="1158" y="3142"/>
                </a:lnTo>
                <a:lnTo>
                  <a:pt x="1133" y="3168"/>
                </a:lnTo>
                <a:lnTo>
                  <a:pt x="1107" y="3192"/>
                </a:lnTo>
                <a:lnTo>
                  <a:pt x="1080" y="3216"/>
                </a:lnTo>
                <a:lnTo>
                  <a:pt x="1055" y="3239"/>
                </a:lnTo>
                <a:lnTo>
                  <a:pt x="1026" y="3261"/>
                </a:lnTo>
                <a:lnTo>
                  <a:pt x="999" y="3282"/>
                </a:lnTo>
                <a:lnTo>
                  <a:pt x="971" y="3302"/>
                </a:lnTo>
                <a:lnTo>
                  <a:pt x="942" y="3321"/>
                </a:lnTo>
                <a:lnTo>
                  <a:pt x="914" y="3339"/>
                </a:lnTo>
                <a:lnTo>
                  <a:pt x="885" y="3357"/>
                </a:lnTo>
                <a:lnTo>
                  <a:pt x="857" y="3373"/>
                </a:lnTo>
                <a:lnTo>
                  <a:pt x="828" y="3388"/>
                </a:lnTo>
                <a:lnTo>
                  <a:pt x="798" y="3403"/>
                </a:lnTo>
                <a:lnTo>
                  <a:pt x="768" y="3417"/>
                </a:lnTo>
                <a:lnTo>
                  <a:pt x="739" y="3430"/>
                </a:lnTo>
                <a:lnTo>
                  <a:pt x="710" y="3443"/>
                </a:lnTo>
                <a:lnTo>
                  <a:pt x="681" y="3454"/>
                </a:lnTo>
                <a:lnTo>
                  <a:pt x="622" y="3476"/>
                </a:lnTo>
                <a:lnTo>
                  <a:pt x="565" y="3494"/>
                </a:lnTo>
                <a:lnTo>
                  <a:pt x="509" y="3511"/>
                </a:lnTo>
                <a:lnTo>
                  <a:pt x="454" y="3524"/>
                </a:lnTo>
                <a:lnTo>
                  <a:pt x="400" y="3536"/>
                </a:lnTo>
                <a:lnTo>
                  <a:pt x="349" y="3546"/>
                </a:lnTo>
                <a:lnTo>
                  <a:pt x="299" y="3554"/>
                </a:lnTo>
                <a:lnTo>
                  <a:pt x="253" y="3561"/>
                </a:lnTo>
                <a:lnTo>
                  <a:pt x="210" y="3566"/>
                </a:lnTo>
                <a:lnTo>
                  <a:pt x="169" y="3570"/>
                </a:lnTo>
                <a:lnTo>
                  <a:pt x="132" y="3573"/>
                </a:lnTo>
                <a:lnTo>
                  <a:pt x="98" y="3574"/>
                </a:lnTo>
                <a:lnTo>
                  <a:pt x="45" y="3576"/>
                </a:lnTo>
                <a:lnTo>
                  <a:pt x="12" y="3575"/>
                </a:lnTo>
                <a:lnTo>
                  <a:pt x="0" y="3575"/>
                </a:lnTo>
                <a:lnTo>
                  <a:pt x="5760" y="3575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Freeform: Shape 4"/>
          <p:cNvSpPr/>
          <p:nvPr/>
        </p:nvSpPr>
        <p:spPr bwMode="auto">
          <a:xfrm>
            <a:off x="6821881" y="2981898"/>
            <a:ext cx="936180" cy="863365"/>
          </a:xfrm>
          <a:custGeom>
            <a:avLst/>
            <a:gdLst>
              <a:gd name="T0" fmla="*/ 5715 w 5760"/>
              <a:gd name="T1" fmla="*/ 3576 h 3576"/>
              <a:gd name="T2" fmla="*/ 5551 w 5760"/>
              <a:gd name="T3" fmla="*/ 3566 h 3576"/>
              <a:gd name="T4" fmla="*/ 5360 w 5760"/>
              <a:gd name="T5" fmla="*/ 3536 h 3576"/>
              <a:gd name="T6" fmla="*/ 5138 w 5760"/>
              <a:gd name="T7" fmla="*/ 3476 h 3576"/>
              <a:gd name="T8" fmla="*/ 4992 w 5760"/>
              <a:gd name="T9" fmla="*/ 3417 h 3576"/>
              <a:gd name="T10" fmla="*/ 4875 w 5760"/>
              <a:gd name="T11" fmla="*/ 3357 h 3576"/>
              <a:gd name="T12" fmla="*/ 4762 w 5760"/>
              <a:gd name="T13" fmla="*/ 3282 h 3576"/>
              <a:gd name="T14" fmla="*/ 4653 w 5760"/>
              <a:gd name="T15" fmla="*/ 3192 h 3576"/>
              <a:gd name="T16" fmla="*/ 4553 w 5760"/>
              <a:gd name="T17" fmla="*/ 3087 h 3576"/>
              <a:gd name="T18" fmla="*/ 4463 w 5760"/>
              <a:gd name="T19" fmla="*/ 2962 h 3576"/>
              <a:gd name="T20" fmla="*/ 4387 w 5760"/>
              <a:gd name="T21" fmla="*/ 2820 h 3576"/>
              <a:gd name="T22" fmla="*/ 4338 w 5760"/>
              <a:gd name="T23" fmla="*/ 2699 h 3576"/>
              <a:gd name="T24" fmla="*/ 4249 w 5760"/>
              <a:gd name="T25" fmla="*/ 2419 h 3576"/>
              <a:gd name="T26" fmla="*/ 4139 w 5760"/>
              <a:gd name="T27" fmla="*/ 1990 h 3576"/>
              <a:gd name="T28" fmla="*/ 3995 w 5760"/>
              <a:gd name="T29" fmla="*/ 1414 h 3576"/>
              <a:gd name="T30" fmla="*/ 3892 w 5760"/>
              <a:gd name="T31" fmla="*/ 1074 h 3576"/>
              <a:gd name="T32" fmla="*/ 3814 w 5760"/>
              <a:gd name="T33" fmla="*/ 859 h 3576"/>
              <a:gd name="T34" fmla="*/ 3725 w 5760"/>
              <a:gd name="T35" fmla="*/ 658 h 3576"/>
              <a:gd name="T36" fmla="*/ 3625 w 5760"/>
              <a:gd name="T37" fmla="*/ 475 h 3576"/>
              <a:gd name="T38" fmla="*/ 3510 w 5760"/>
              <a:gd name="T39" fmla="*/ 317 h 3576"/>
              <a:gd name="T40" fmla="*/ 3381 w 5760"/>
              <a:gd name="T41" fmla="*/ 185 h 3576"/>
              <a:gd name="T42" fmla="*/ 3234 w 5760"/>
              <a:gd name="T43" fmla="*/ 85 h 3576"/>
              <a:gd name="T44" fmla="*/ 3153 w 5760"/>
              <a:gd name="T45" fmla="*/ 49 h 3576"/>
              <a:gd name="T46" fmla="*/ 3067 w 5760"/>
              <a:gd name="T47" fmla="*/ 23 h 3576"/>
              <a:gd name="T48" fmla="*/ 2977 w 5760"/>
              <a:gd name="T49" fmla="*/ 6 h 3576"/>
              <a:gd name="T50" fmla="*/ 2881 w 5760"/>
              <a:gd name="T51" fmla="*/ 0 h 3576"/>
              <a:gd name="T52" fmla="*/ 2807 w 5760"/>
              <a:gd name="T53" fmla="*/ 3 h 3576"/>
              <a:gd name="T54" fmla="*/ 2715 w 5760"/>
              <a:gd name="T55" fmla="*/ 17 h 3576"/>
              <a:gd name="T56" fmla="*/ 2628 w 5760"/>
              <a:gd name="T57" fmla="*/ 41 h 3576"/>
              <a:gd name="T58" fmla="*/ 2546 w 5760"/>
              <a:gd name="T59" fmla="*/ 76 h 3576"/>
              <a:gd name="T60" fmla="*/ 2414 w 5760"/>
              <a:gd name="T61" fmla="*/ 157 h 3576"/>
              <a:gd name="T62" fmla="*/ 2280 w 5760"/>
              <a:gd name="T63" fmla="*/ 281 h 3576"/>
              <a:gd name="T64" fmla="*/ 2162 w 5760"/>
              <a:gd name="T65" fmla="*/ 433 h 3576"/>
              <a:gd name="T66" fmla="*/ 2059 w 5760"/>
              <a:gd name="T67" fmla="*/ 610 h 3576"/>
              <a:gd name="T68" fmla="*/ 1968 w 5760"/>
              <a:gd name="T69" fmla="*/ 807 h 3576"/>
              <a:gd name="T70" fmla="*/ 1888 w 5760"/>
              <a:gd name="T71" fmla="*/ 1019 h 3576"/>
              <a:gd name="T72" fmla="*/ 1799 w 5760"/>
              <a:gd name="T73" fmla="*/ 1300 h 3576"/>
              <a:gd name="T74" fmla="*/ 1677 w 5760"/>
              <a:gd name="T75" fmla="*/ 1762 h 3576"/>
              <a:gd name="T76" fmla="*/ 1539 w 5760"/>
              <a:gd name="T77" fmla="*/ 2316 h 3576"/>
              <a:gd name="T78" fmla="*/ 1438 w 5760"/>
              <a:gd name="T79" fmla="*/ 2656 h 3576"/>
              <a:gd name="T80" fmla="*/ 1391 w 5760"/>
              <a:gd name="T81" fmla="*/ 2781 h 3576"/>
              <a:gd name="T82" fmla="*/ 1318 w 5760"/>
              <a:gd name="T83" fmla="*/ 2929 h 3576"/>
              <a:gd name="T84" fmla="*/ 1231 w 5760"/>
              <a:gd name="T85" fmla="*/ 3057 h 3576"/>
              <a:gd name="T86" fmla="*/ 1133 w 5760"/>
              <a:gd name="T87" fmla="*/ 3168 h 3576"/>
              <a:gd name="T88" fmla="*/ 1026 w 5760"/>
              <a:gd name="T89" fmla="*/ 3261 h 3576"/>
              <a:gd name="T90" fmla="*/ 914 w 5760"/>
              <a:gd name="T91" fmla="*/ 3339 h 3576"/>
              <a:gd name="T92" fmla="*/ 798 w 5760"/>
              <a:gd name="T93" fmla="*/ 3403 h 3576"/>
              <a:gd name="T94" fmla="*/ 681 w 5760"/>
              <a:gd name="T95" fmla="*/ 3454 h 3576"/>
              <a:gd name="T96" fmla="*/ 454 w 5760"/>
              <a:gd name="T97" fmla="*/ 3524 h 3576"/>
              <a:gd name="T98" fmla="*/ 253 w 5760"/>
              <a:gd name="T99" fmla="*/ 3561 h 3576"/>
              <a:gd name="T100" fmla="*/ 98 w 5760"/>
              <a:gd name="T101" fmla="*/ 3574 h 3576"/>
              <a:gd name="T102" fmla="*/ 5760 w 5760"/>
              <a:gd name="T103" fmla="*/ 3575 h 3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0" h="3576">
                <a:moveTo>
                  <a:pt x="5760" y="3575"/>
                </a:moveTo>
                <a:lnTo>
                  <a:pt x="5760" y="3575"/>
                </a:lnTo>
                <a:lnTo>
                  <a:pt x="5748" y="3575"/>
                </a:lnTo>
                <a:lnTo>
                  <a:pt x="5715" y="3576"/>
                </a:lnTo>
                <a:lnTo>
                  <a:pt x="5662" y="3574"/>
                </a:lnTo>
                <a:lnTo>
                  <a:pt x="5628" y="3573"/>
                </a:lnTo>
                <a:lnTo>
                  <a:pt x="5591" y="3570"/>
                </a:lnTo>
                <a:lnTo>
                  <a:pt x="5551" y="3566"/>
                </a:lnTo>
                <a:lnTo>
                  <a:pt x="5507" y="3561"/>
                </a:lnTo>
                <a:lnTo>
                  <a:pt x="5461" y="3554"/>
                </a:lnTo>
                <a:lnTo>
                  <a:pt x="5412" y="3546"/>
                </a:lnTo>
                <a:lnTo>
                  <a:pt x="5360" y="3536"/>
                </a:lnTo>
                <a:lnTo>
                  <a:pt x="5306" y="3524"/>
                </a:lnTo>
                <a:lnTo>
                  <a:pt x="5251" y="3511"/>
                </a:lnTo>
                <a:lnTo>
                  <a:pt x="5195" y="3494"/>
                </a:lnTo>
                <a:lnTo>
                  <a:pt x="5138" y="3476"/>
                </a:lnTo>
                <a:lnTo>
                  <a:pt x="5079" y="3454"/>
                </a:lnTo>
                <a:lnTo>
                  <a:pt x="5050" y="3443"/>
                </a:lnTo>
                <a:lnTo>
                  <a:pt x="5021" y="3430"/>
                </a:lnTo>
                <a:lnTo>
                  <a:pt x="4992" y="3417"/>
                </a:lnTo>
                <a:lnTo>
                  <a:pt x="4963" y="3403"/>
                </a:lnTo>
                <a:lnTo>
                  <a:pt x="4933" y="3388"/>
                </a:lnTo>
                <a:lnTo>
                  <a:pt x="4904" y="3373"/>
                </a:lnTo>
                <a:lnTo>
                  <a:pt x="4875" y="3357"/>
                </a:lnTo>
                <a:lnTo>
                  <a:pt x="4846" y="3339"/>
                </a:lnTo>
                <a:lnTo>
                  <a:pt x="4818" y="3321"/>
                </a:lnTo>
                <a:lnTo>
                  <a:pt x="4790" y="3302"/>
                </a:lnTo>
                <a:lnTo>
                  <a:pt x="4762" y="3282"/>
                </a:lnTo>
                <a:lnTo>
                  <a:pt x="4734" y="3261"/>
                </a:lnTo>
                <a:lnTo>
                  <a:pt x="4707" y="3239"/>
                </a:lnTo>
                <a:lnTo>
                  <a:pt x="4680" y="3216"/>
                </a:lnTo>
                <a:lnTo>
                  <a:pt x="4653" y="3192"/>
                </a:lnTo>
                <a:lnTo>
                  <a:pt x="4627" y="3168"/>
                </a:lnTo>
                <a:lnTo>
                  <a:pt x="4602" y="3142"/>
                </a:lnTo>
                <a:lnTo>
                  <a:pt x="4577" y="3115"/>
                </a:lnTo>
                <a:lnTo>
                  <a:pt x="4553" y="3087"/>
                </a:lnTo>
                <a:lnTo>
                  <a:pt x="4529" y="3057"/>
                </a:lnTo>
                <a:lnTo>
                  <a:pt x="4507" y="3027"/>
                </a:lnTo>
                <a:lnTo>
                  <a:pt x="4484" y="2996"/>
                </a:lnTo>
                <a:lnTo>
                  <a:pt x="4463" y="2962"/>
                </a:lnTo>
                <a:lnTo>
                  <a:pt x="4443" y="2929"/>
                </a:lnTo>
                <a:lnTo>
                  <a:pt x="4423" y="2893"/>
                </a:lnTo>
                <a:lnTo>
                  <a:pt x="4404" y="2858"/>
                </a:lnTo>
                <a:lnTo>
                  <a:pt x="4387" y="2820"/>
                </a:lnTo>
                <a:lnTo>
                  <a:pt x="4369" y="2781"/>
                </a:lnTo>
                <a:lnTo>
                  <a:pt x="4369" y="2781"/>
                </a:lnTo>
                <a:lnTo>
                  <a:pt x="4353" y="2741"/>
                </a:lnTo>
                <a:lnTo>
                  <a:pt x="4338" y="2699"/>
                </a:lnTo>
                <a:lnTo>
                  <a:pt x="4322" y="2656"/>
                </a:lnTo>
                <a:lnTo>
                  <a:pt x="4308" y="2610"/>
                </a:lnTo>
                <a:lnTo>
                  <a:pt x="4278" y="2517"/>
                </a:lnTo>
                <a:lnTo>
                  <a:pt x="4249" y="2419"/>
                </a:lnTo>
                <a:lnTo>
                  <a:pt x="4221" y="2316"/>
                </a:lnTo>
                <a:lnTo>
                  <a:pt x="4194" y="2210"/>
                </a:lnTo>
                <a:lnTo>
                  <a:pt x="4166" y="2101"/>
                </a:lnTo>
                <a:lnTo>
                  <a:pt x="4139" y="1990"/>
                </a:lnTo>
                <a:lnTo>
                  <a:pt x="4083" y="1762"/>
                </a:lnTo>
                <a:lnTo>
                  <a:pt x="4055" y="1646"/>
                </a:lnTo>
                <a:lnTo>
                  <a:pt x="4025" y="1530"/>
                </a:lnTo>
                <a:lnTo>
                  <a:pt x="3995" y="1414"/>
                </a:lnTo>
                <a:lnTo>
                  <a:pt x="3962" y="1300"/>
                </a:lnTo>
                <a:lnTo>
                  <a:pt x="3928" y="1186"/>
                </a:lnTo>
                <a:lnTo>
                  <a:pt x="3910" y="1130"/>
                </a:lnTo>
                <a:lnTo>
                  <a:pt x="3892" y="1074"/>
                </a:lnTo>
                <a:lnTo>
                  <a:pt x="3873" y="1019"/>
                </a:lnTo>
                <a:lnTo>
                  <a:pt x="3854" y="965"/>
                </a:lnTo>
                <a:lnTo>
                  <a:pt x="3834" y="912"/>
                </a:lnTo>
                <a:lnTo>
                  <a:pt x="3814" y="859"/>
                </a:lnTo>
                <a:lnTo>
                  <a:pt x="3792" y="807"/>
                </a:lnTo>
                <a:lnTo>
                  <a:pt x="3771" y="756"/>
                </a:lnTo>
                <a:lnTo>
                  <a:pt x="3748" y="707"/>
                </a:lnTo>
                <a:lnTo>
                  <a:pt x="3725" y="658"/>
                </a:lnTo>
                <a:lnTo>
                  <a:pt x="3702" y="610"/>
                </a:lnTo>
                <a:lnTo>
                  <a:pt x="3677" y="564"/>
                </a:lnTo>
                <a:lnTo>
                  <a:pt x="3651" y="519"/>
                </a:lnTo>
                <a:lnTo>
                  <a:pt x="3625" y="475"/>
                </a:lnTo>
                <a:lnTo>
                  <a:pt x="3598" y="433"/>
                </a:lnTo>
                <a:lnTo>
                  <a:pt x="3570" y="392"/>
                </a:lnTo>
                <a:lnTo>
                  <a:pt x="3541" y="353"/>
                </a:lnTo>
                <a:lnTo>
                  <a:pt x="3510" y="317"/>
                </a:lnTo>
                <a:lnTo>
                  <a:pt x="3480" y="281"/>
                </a:lnTo>
                <a:lnTo>
                  <a:pt x="3448" y="246"/>
                </a:lnTo>
                <a:lnTo>
                  <a:pt x="3415" y="215"/>
                </a:lnTo>
                <a:lnTo>
                  <a:pt x="3381" y="185"/>
                </a:lnTo>
                <a:lnTo>
                  <a:pt x="3346" y="157"/>
                </a:lnTo>
                <a:lnTo>
                  <a:pt x="3309" y="131"/>
                </a:lnTo>
                <a:lnTo>
                  <a:pt x="3273" y="107"/>
                </a:lnTo>
                <a:lnTo>
                  <a:pt x="3234" y="85"/>
                </a:lnTo>
                <a:lnTo>
                  <a:pt x="3214" y="76"/>
                </a:lnTo>
                <a:lnTo>
                  <a:pt x="3194" y="66"/>
                </a:lnTo>
                <a:lnTo>
                  <a:pt x="3174" y="57"/>
                </a:lnTo>
                <a:lnTo>
                  <a:pt x="3153" y="49"/>
                </a:lnTo>
                <a:lnTo>
                  <a:pt x="3132" y="41"/>
                </a:lnTo>
                <a:lnTo>
                  <a:pt x="3111" y="35"/>
                </a:lnTo>
                <a:lnTo>
                  <a:pt x="3089" y="28"/>
                </a:lnTo>
                <a:lnTo>
                  <a:pt x="3067" y="23"/>
                </a:lnTo>
                <a:lnTo>
                  <a:pt x="3046" y="17"/>
                </a:lnTo>
                <a:lnTo>
                  <a:pt x="3023" y="13"/>
                </a:lnTo>
                <a:lnTo>
                  <a:pt x="2999" y="10"/>
                </a:lnTo>
                <a:lnTo>
                  <a:pt x="2977" y="6"/>
                </a:lnTo>
                <a:lnTo>
                  <a:pt x="2953" y="3"/>
                </a:lnTo>
                <a:lnTo>
                  <a:pt x="2929" y="2"/>
                </a:lnTo>
                <a:lnTo>
                  <a:pt x="2904" y="1"/>
                </a:lnTo>
                <a:lnTo>
                  <a:pt x="2881" y="0"/>
                </a:lnTo>
                <a:lnTo>
                  <a:pt x="2881" y="0"/>
                </a:lnTo>
                <a:lnTo>
                  <a:pt x="2856" y="1"/>
                </a:lnTo>
                <a:lnTo>
                  <a:pt x="2831" y="2"/>
                </a:lnTo>
                <a:lnTo>
                  <a:pt x="2807" y="3"/>
                </a:lnTo>
                <a:lnTo>
                  <a:pt x="2783" y="6"/>
                </a:lnTo>
                <a:lnTo>
                  <a:pt x="2761" y="10"/>
                </a:lnTo>
                <a:lnTo>
                  <a:pt x="2738" y="13"/>
                </a:lnTo>
                <a:lnTo>
                  <a:pt x="2715" y="17"/>
                </a:lnTo>
                <a:lnTo>
                  <a:pt x="2693" y="23"/>
                </a:lnTo>
                <a:lnTo>
                  <a:pt x="2671" y="28"/>
                </a:lnTo>
                <a:lnTo>
                  <a:pt x="2649" y="35"/>
                </a:lnTo>
                <a:lnTo>
                  <a:pt x="2628" y="41"/>
                </a:lnTo>
                <a:lnTo>
                  <a:pt x="2607" y="49"/>
                </a:lnTo>
                <a:lnTo>
                  <a:pt x="2587" y="57"/>
                </a:lnTo>
                <a:lnTo>
                  <a:pt x="2566" y="66"/>
                </a:lnTo>
                <a:lnTo>
                  <a:pt x="2546" y="76"/>
                </a:lnTo>
                <a:lnTo>
                  <a:pt x="2526" y="85"/>
                </a:lnTo>
                <a:lnTo>
                  <a:pt x="2487" y="107"/>
                </a:lnTo>
                <a:lnTo>
                  <a:pt x="2451" y="131"/>
                </a:lnTo>
                <a:lnTo>
                  <a:pt x="2414" y="157"/>
                </a:lnTo>
                <a:lnTo>
                  <a:pt x="2379" y="185"/>
                </a:lnTo>
                <a:lnTo>
                  <a:pt x="2345" y="215"/>
                </a:lnTo>
                <a:lnTo>
                  <a:pt x="2312" y="246"/>
                </a:lnTo>
                <a:lnTo>
                  <a:pt x="2280" y="281"/>
                </a:lnTo>
                <a:lnTo>
                  <a:pt x="2250" y="317"/>
                </a:lnTo>
                <a:lnTo>
                  <a:pt x="2219" y="353"/>
                </a:lnTo>
                <a:lnTo>
                  <a:pt x="2190" y="392"/>
                </a:lnTo>
                <a:lnTo>
                  <a:pt x="2162" y="433"/>
                </a:lnTo>
                <a:lnTo>
                  <a:pt x="2135" y="475"/>
                </a:lnTo>
                <a:lnTo>
                  <a:pt x="2109" y="519"/>
                </a:lnTo>
                <a:lnTo>
                  <a:pt x="2083" y="564"/>
                </a:lnTo>
                <a:lnTo>
                  <a:pt x="2059" y="610"/>
                </a:lnTo>
                <a:lnTo>
                  <a:pt x="2035" y="658"/>
                </a:lnTo>
                <a:lnTo>
                  <a:pt x="2012" y="707"/>
                </a:lnTo>
                <a:lnTo>
                  <a:pt x="1989" y="756"/>
                </a:lnTo>
                <a:lnTo>
                  <a:pt x="1968" y="807"/>
                </a:lnTo>
                <a:lnTo>
                  <a:pt x="1947" y="859"/>
                </a:lnTo>
                <a:lnTo>
                  <a:pt x="1926" y="912"/>
                </a:lnTo>
                <a:lnTo>
                  <a:pt x="1906" y="965"/>
                </a:lnTo>
                <a:lnTo>
                  <a:pt x="1888" y="1019"/>
                </a:lnTo>
                <a:lnTo>
                  <a:pt x="1868" y="1074"/>
                </a:lnTo>
                <a:lnTo>
                  <a:pt x="1850" y="1130"/>
                </a:lnTo>
                <a:lnTo>
                  <a:pt x="1832" y="1186"/>
                </a:lnTo>
                <a:lnTo>
                  <a:pt x="1799" y="1300"/>
                </a:lnTo>
                <a:lnTo>
                  <a:pt x="1767" y="1414"/>
                </a:lnTo>
                <a:lnTo>
                  <a:pt x="1735" y="1530"/>
                </a:lnTo>
                <a:lnTo>
                  <a:pt x="1706" y="1646"/>
                </a:lnTo>
                <a:lnTo>
                  <a:pt x="1677" y="1762"/>
                </a:lnTo>
                <a:lnTo>
                  <a:pt x="1621" y="1990"/>
                </a:lnTo>
                <a:lnTo>
                  <a:pt x="1594" y="2101"/>
                </a:lnTo>
                <a:lnTo>
                  <a:pt x="1567" y="2210"/>
                </a:lnTo>
                <a:lnTo>
                  <a:pt x="1539" y="2316"/>
                </a:lnTo>
                <a:lnTo>
                  <a:pt x="1511" y="2419"/>
                </a:lnTo>
                <a:lnTo>
                  <a:pt x="1482" y="2517"/>
                </a:lnTo>
                <a:lnTo>
                  <a:pt x="1453" y="2610"/>
                </a:lnTo>
                <a:lnTo>
                  <a:pt x="1438" y="2656"/>
                </a:lnTo>
                <a:lnTo>
                  <a:pt x="1422" y="2699"/>
                </a:lnTo>
                <a:lnTo>
                  <a:pt x="1407" y="2741"/>
                </a:lnTo>
                <a:lnTo>
                  <a:pt x="1391" y="2781"/>
                </a:lnTo>
                <a:lnTo>
                  <a:pt x="1391" y="2781"/>
                </a:lnTo>
                <a:lnTo>
                  <a:pt x="1373" y="2820"/>
                </a:lnTo>
                <a:lnTo>
                  <a:pt x="1356" y="2858"/>
                </a:lnTo>
                <a:lnTo>
                  <a:pt x="1338" y="2893"/>
                </a:lnTo>
                <a:lnTo>
                  <a:pt x="1318" y="2929"/>
                </a:lnTo>
                <a:lnTo>
                  <a:pt x="1298" y="2962"/>
                </a:lnTo>
                <a:lnTo>
                  <a:pt x="1276" y="2996"/>
                </a:lnTo>
                <a:lnTo>
                  <a:pt x="1253" y="3027"/>
                </a:lnTo>
                <a:lnTo>
                  <a:pt x="1231" y="3057"/>
                </a:lnTo>
                <a:lnTo>
                  <a:pt x="1208" y="3087"/>
                </a:lnTo>
                <a:lnTo>
                  <a:pt x="1183" y="3115"/>
                </a:lnTo>
                <a:lnTo>
                  <a:pt x="1158" y="3142"/>
                </a:lnTo>
                <a:lnTo>
                  <a:pt x="1133" y="3168"/>
                </a:lnTo>
                <a:lnTo>
                  <a:pt x="1107" y="3192"/>
                </a:lnTo>
                <a:lnTo>
                  <a:pt x="1080" y="3216"/>
                </a:lnTo>
                <a:lnTo>
                  <a:pt x="1055" y="3239"/>
                </a:lnTo>
                <a:lnTo>
                  <a:pt x="1026" y="3261"/>
                </a:lnTo>
                <a:lnTo>
                  <a:pt x="999" y="3282"/>
                </a:lnTo>
                <a:lnTo>
                  <a:pt x="971" y="3302"/>
                </a:lnTo>
                <a:lnTo>
                  <a:pt x="942" y="3321"/>
                </a:lnTo>
                <a:lnTo>
                  <a:pt x="914" y="3339"/>
                </a:lnTo>
                <a:lnTo>
                  <a:pt x="885" y="3357"/>
                </a:lnTo>
                <a:lnTo>
                  <a:pt x="857" y="3373"/>
                </a:lnTo>
                <a:lnTo>
                  <a:pt x="828" y="3388"/>
                </a:lnTo>
                <a:lnTo>
                  <a:pt x="798" y="3403"/>
                </a:lnTo>
                <a:lnTo>
                  <a:pt x="768" y="3417"/>
                </a:lnTo>
                <a:lnTo>
                  <a:pt x="739" y="3430"/>
                </a:lnTo>
                <a:lnTo>
                  <a:pt x="710" y="3443"/>
                </a:lnTo>
                <a:lnTo>
                  <a:pt x="681" y="3454"/>
                </a:lnTo>
                <a:lnTo>
                  <a:pt x="622" y="3476"/>
                </a:lnTo>
                <a:lnTo>
                  <a:pt x="565" y="3494"/>
                </a:lnTo>
                <a:lnTo>
                  <a:pt x="509" y="3511"/>
                </a:lnTo>
                <a:lnTo>
                  <a:pt x="454" y="3524"/>
                </a:lnTo>
                <a:lnTo>
                  <a:pt x="400" y="3536"/>
                </a:lnTo>
                <a:lnTo>
                  <a:pt x="349" y="3546"/>
                </a:lnTo>
                <a:lnTo>
                  <a:pt x="299" y="3554"/>
                </a:lnTo>
                <a:lnTo>
                  <a:pt x="253" y="3561"/>
                </a:lnTo>
                <a:lnTo>
                  <a:pt x="210" y="3566"/>
                </a:lnTo>
                <a:lnTo>
                  <a:pt x="169" y="3570"/>
                </a:lnTo>
                <a:lnTo>
                  <a:pt x="132" y="3573"/>
                </a:lnTo>
                <a:lnTo>
                  <a:pt x="98" y="3574"/>
                </a:lnTo>
                <a:lnTo>
                  <a:pt x="45" y="3576"/>
                </a:lnTo>
                <a:lnTo>
                  <a:pt x="12" y="3575"/>
                </a:lnTo>
                <a:lnTo>
                  <a:pt x="0" y="3575"/>
                </a:lnTo>
                <a:lnTo>
                  <a:pt x="5760" y="357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Freeform: Shape 5"/>
          <p:cNvSpPr/>
          <p:nvPr/>
        </p:nvSpPr>
        <p:spPr bwMode="auto">
          <a:xfrm>
            <a:off x="7415579" y="1976240"/>
            <a:ext cx="936180" cy="1869025"/>
          </a:xfrm>
          <a:custGeom>
            <a:avLst/>
            <a:gdLst>
              <a:gd name="T0" fmla="*/ 5715 w 5760"/>
              <a:gd name="T1" fmla="*/ 3576 h 3576"/>
              <a:gd name="T2" fmla="*/ 5551 w 5760"/>
              <a:gd name="T3" fmla="*/ 3566 h 3576"/>
              <a:gd name="T4" fmla="*/ 5360 w 5760"/>
              <a:gd name="T5" fmla="*/ 3536 h 3576"/>
              <a:gd name="T6" fmla="*/ 5138 w 5760"/>
              <a:gd name="T7" fmla="*/ 3476 h 3576"/>
              <a:gd name="T8" fmla="*/ 4992 w 5760"/>
              <a:gd name="T9" fmla="*/ 3417 h 3576"/>
              <a:gd name="T10" fmla="*/ 4875 w 5760"/>
              <a:gd name="T11" fmla="*/ 3357 h 3576"/>
              <a:gd name="T12" fmla="*/ 4762 w 5760"/>
              <a:gd name="T13" fmla="*/ 3282 h 3576"/>
              <a:gd name="T14" fmla="*/ 4653 w 5760"/>
              <a:gd name="T15" fmla="*/ 3192 h 3576"/>
              <a:gd name="T16" fmla="*/ 4553 w 5760"/>
              <a:gd name="T17" fmla="*/ 3087 h 3576"/>
              <a:gd name="T18" fmla="*/ 4463 w 5760"/>
              <a:gd name="T19" fmla="*/ 2962 h 3576"/>
              <a:gd name="T20" fmla="*/ 4387 w 5760"/>
              <a:gd name="T21" fmla="*/ 2820 h 3576"/>
              <a:gd name="T22" fmla="*/ 4338 w 5760"/>
              <a:gd name="T23" fmla="*/ 2699 h 3576"/>
              <a:gd name="T24" fmla="*/ 4249 w 5760"/>
              <a:gd name="T25" fmla="*/ 2419 h 3576"/>
              <a:gd name="T26" fmla="*/ 4139 w 5760"/>
              <a:gd name="T27" fmla="*/ 1990 h 3576"/>
              <a:gd name="T28" fmla="*/ 3995 w 5760"/>
              <a:gd name="T29" fmla="*/ 1414 h 3576"/>
              <a:gd name="T30" fmla="*/ 3892 w 5760"/>
              <a:gd name="T31" fmla="*/ 1074 h 3576"/>
              <a:gd name="T32" fmla="*/ 3814 w 5760"/>
              <a:gd name="T33" fmla="*/ 859 h 3576"/>
              <a:gd name="T34" fmla="*/ 3725 w 5760"/>
              <a:gd name="T35" fmla="*/ 658 h 3576"/>
              <a:gd name="T36" fmla="*/ 3625 w 5760"/>
              <a:gd name="T37" fmla="*/ 475 h 3576"/>
              <a:gd name="T38" fmla="*/ 3510 w 5760"/>
              <a:gd name="T39" fmla="*/ 317 h 3576"/>
              <a:gd name="T40" fmla="*/ 3381 w 5760"/>
              <a:gd name="T41" fmla="*/ 185 h 3576"/>
              <a:gd name="T42" fmla="*/ 3234 w 5760"/>
              <a:gd name="T43" fmla="*/ 85 h 3576"/>
              <a:gd name="T44" fmla="*/ 3153 w 5760"/>
              <a:gd name="T45" fmla="*/ 49 h 3576"/>
              <a:gd name="T46" fmla="*/ 3067 w 5760"/>
              <a:gd name="T47" fmla="*/ 23 h 3576"/>
              <a:gd name="T48" fmla="*/ 2977 w 5760"/>
              <a:gd name="T49" fmla="*/ 6 h 3576"/>
              <a:gd name="T50" fmla="*/ 2881 w 5760"/>
              <a:gd name="T51" fmla="*/ 0 h 3576"/>
              <a:gd name="T52" fmla="*/ 2807 w 5760"/>
              <a:gd name="T53" fmla="*/ 3 h 3576"/>
              <a:gd name="T54" fmla="*/ 2715 w 5760"/>
              <a:gd name="T55" fmla="*/ 17 h 3576"/>
              <a:gd name="T56" fmla="*/ 2628 w 5760"/>
              <a:gd name="T57" fmla="*/ 41 h 3576"/>
              <a:gd name="T58" fmla="*/ 2546 w 5760"/>
              <a:gd name="T59" fmla="*/ 76 h 3576"/>
              <a:gd name="T60" fmla="*/ 2414 w 5760"/>
              <a:gd name="T61" fmla="*/ 157 h 3576"/>
              <a:gd name="T62" fmla="*/ 2280 w 5760"/>
              <a:gd name="T63" fmla="*/ 281 h 3576"/>
              <a:gd name="T64" fmla="*/ 2162 w 5760"/>
              <a:gd name="T65" fmla="*/ 433 h 3576"/>
              <a:gd name="T66" fmla="*/ 2059 w 5760"/>
              <a:gd name="T67" fmla="*/ 610 h 3576"/>
              <a:gd name="T68" fmla="*/ 1968 w 5760"/>
              <a:gd name="T69" fmla="*/ 807 h 3576"/>
              <a:gd name="T70" fmla="*/ 1888 w 5760"/>
              <a:gd name="T71" fmla="*/ 1019 h 3576"/>
              <a:gd name="T72" fmla="*/ 1799 w 5760"/>
              <a:gd name="T73" fmla="*/ 1300 h 3576"/>
              <a:gd name="T74" fmla="*/ 1677 w 5760"/>
              <a:gd name="T75" fmla="*/ 1762 h 3576"/>
              <a:gd name="T76" fmla="*/ 1539 w 5760"/>
              <a:gd name="T77" fmla="*/ 2316 h 3576"/>
              <a:gd name="T78" fmla="*/ 1438 w 5760"/>
              <a:gd name="T79" fmla="*/ 2656 h 3576"/>
              <a:gd name="T80" fmla="*/ 1391 w 5760"/>
              <a:gd name="T81" fmla="*/ 2781 h 3576"/>
              <a:gd name="T82" fmla="*/ 1318 w 5760"/>
              <a:gd name="T83" fmla="*/ 2929 h 3576"/>
              <a:gd name="T84" fmla="*/ 1231 w 5760"/>
              <a:gd name="T85" fmla="*/ 3057 h 3576"/>
              <a:gd name="T86" fmla="*/ 1133 w 5760"/>
              <a:gd name="T87" fmla="*/ 3168 h 3576"/>
              <a:gd name="T88" fmla="*/ 1026 w 5760"/>
              <a:gd name="T89" fmla="*/ 3261 h 3576"/>
              <a:gd name="T90" fmla="*/ 914 w 5760"/>
              <a:gd name="T91" fmla="*/ 3339 h 3576"/>
              <a:gd name="T92" fmla="*/ 798 w 5760"/>
              <a:gd name="T93" fmla="*/ 3403 h 3576"/>
              <a:gd name="T94" fmla="*/ 681 w 5760"/>
              <a:gd name="T95" fmla="*/ 3454 h 3576"/>
              <a:gd name="T96" fmla="*/ 454 w 5760"/>
              <a:gd name="T97" fmla="*/ 3524 h 3576"/>
              <a:gd name="T98" fmla="*/ 253 w 5760"/>
              <a:gd name="T99" fmla="*/ 3561 h 3576"/>
              <a:gd name="T100" fmla="*/ 98 w 5760"/>
              <a:gd name="T101" fmla="*/ 3574 h 3576"/>
              <a:gd name="T102" fmla="*/ 5760 w 5760"/>
              <a:gd name="T103" fmla="*/ 3575 h 3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0" h="3576">
                <a:moveTo>
                  <a:pt x="5760" y="3575"/>
                </a:moveTo>
                <a:lnTo>
                  <a:pt x="5760" y="3575"/>
                </a:lnTo>
                <a:lnTo>
                  <a:pt x="5748" y="3575"/>
                </a:lnTo>
                <a:lnTo>
                  <a:pt x="5715" y="3576"/>
                </a:lnTo>
                <a:lnTo>
                  <a:pt x="5662" y="3574"/>
                </a:lnTo>
                <a:lnTo>
                  <a:pt x="5628" y="3573"/>
                </a:lnTo>
                <a:lnTo>
                  <a:pt x="5591" y="3570"/>
                </a:lnTo>
                <a:lnTo>
                  <a:pt x="5551" y="3566"/>
                </a:lnTo>
                <a:lnTo>
                  <a:pt x="5507" y="3561"/>
                </a:lnTo>
                <a:lnTo>
                  <a:pt x="5461" y="3554"/>
                </a:lnTo>
                <a:lnTo>
                  <a:pt x="5412" y="3546"/>
                </a:lnTo>
                <a:lnTo>
                  <a:pt x="5360" y="3536"/>
                </a:lnTo>
                <a:lnTo>
                  <a:pt x="5306" y="3524"/>
                </a:lnTo>
                <a:lnTo>
                  <a:pt x="5251" y="3511"/>
                </a:lnTo>
                <a:lnTo>
                  <a:pt x="5195" y="3494"/>
                </a:lnTo>
                <a:lnTo>
                  <a:pt x="5138" y="3476"/>
                </a:lnTo>
                <a:lnTo>
                  <a:pt x="5079" y="3454"/>
                </a:lnTo>
                <a:lnTo>
                  <a:pt x="5050" y="3443"/>
                </a:lnTo>
                <a:lnTo>
                  <a:pt x="5021" y="3430"/>
                </a:lnTo>
                <a:lnTo>
                  <a:pt x="4992" y="3417"/>
                </a:lnTo>
                <a:lnTo>
                  <a:pt x="4963" y="3403"/>
                </a:lnTo>
                <a:lnTo>
                  <a:pt x="4933" y="3388"/>
                </a:lnTo>
                <a:lnTo>
                  <a:pt x="4904" y="3373"/>
                </a:lnTo>
                <a:lnTo>
                  <a:pt x="4875" y="3357"/>
                </a:lnTo>
                <a:lnTo>
                  <a:pt x="4846" y="3339"/>
                </a:lnTo>
                <a:lnTo>
                  <a:pt x="4818" y="3321"/>
                </a:lnTo>
                <a:lnTo>
                  <a:pt x="4790" y="3302"/>
                </a:lnTo>
                <a:lnTo>
                  <a:pt x="4762" y="3282"/>
                </a:lnTo>
                <a:lnTo>
                  <a:pt x="4734" y="3261"/>
                </a:lnTo>
                <a:lnTo>
                  <a:pt x="4707" y="3239"/>
                </a:lnTo>
                <a:lnTo>
                  <a:pt x="4680" y="3216"/>
                </a:lnTo>
                <a:lnTo>
                  <a:pt x="4653" y="3192"/>
                </a:lnTo>
                <a:lnTo>
                  <a:pt x="4627" y="3168"/>
                </a:lnTo>
                <a:lnTo>
                  <a:pt x="4602" y="3142"/>
                </a:lnTo>
                <a:lnTo>
                  <a:pt x="4577" y="3115"/>
                </a:lnTo>
                <a:lnTo>
                  <a:pt x="4553" y="3087"/>
                </a:lnTo>
                <a:lnTo>
                  <a:pt x="4529" y="3057"/>
                </a:lnTo>
                <a:lnTo>
                  <a:pt x="4507" y="3027"/>
                </a:lnTo>
                <a:lnTo>
                  <a:pt x="4484" y="2996"/>
                </a:lnTo>
                <a:lnTo>
                  <a:pt x="4463" y="2962"/>
                </a:lnTo>
                <a:lnTo>
                  <a:pt x="4443" y="2929"/>
                </a:lnTo>
                <a:lnTo>
                  <a:pt x="4423" y="2893"/>
                </a:lnTo>
                <a:lnTo>
                  <a:pt x="4404" y="2858"/>
                </a:lnTo>
                <a:lnTo>
                  <a:pt x="4387" y="2820"/>
                </a:lnTo>
                <a:lnTo>
                  <a:pt x="4369" y="2781"/>
                </a:lnTo>
                <a:lnTo>
                  <a:pt x="4369" y="2781"/>
                </a:lnTo>
                <a:lnTo>
                  <a:pt x="4353" y="2741"/>
                </a:lnTo>
                <a:lnTo>
                  <a:pt x="4338" y="2699"/>
                </a:lnTo>
                <a:lnTo>
                  <a:pt x="4322" y="2656"/>
                </a:lnTo>
                <a:lnTo>
                  <a:pt x="4308" y="2610"/>
                </a:lnTo>
                <a:lnTo>
                  <a:pt x="4278" y="2517"/>
                </a:lnTo>
                <a:lnTo>
                  <a:pt x="4249" y="2419"/>
                </a:lnTo>
                <a:lnTo>
                  <a:pt x="4221" y="2316"/>
                </a:lnTo>
                <a:lnTo>
                  <a:pt x="4194" y="2210"/>
                </a:lnTo>
                <a:lnTo>
                  <a:pt x="4166" y="2101"/>
                </a:lnTo>
                <a:lnTo>
                  <a:pt x="4139" y="1990"/>
                </a:lnTo>
                <a:lnTo>
                  <a:pt x="4083" y="1762"/>
                </a:lnTo>
                <a:lnTo>
                  <a:pt x="4055" y="1646"/>
                </a:lnTo>
                <a:lnTo>
                  <a:pt x="4025" y="1530"/>
                </a:lnTo>
                <a:lnTo>
                  <a:pt x="3995" y="1414"/>
                </a:lnTo>
                <a:lnTo>
                  <a:pt x="3962" y="1300"/>
                </a:lnTo>
                <a:lnTo>
                  <a:pt x="3928" y="1186"/>
                </a:lnTo>
                <a:lnTo>
                  <a:pt x="3910" y="1130"/>
                </a:lnTo>
                <a:lnTo>
                  <a:pt x="3892" y="1074"/>
                </a:lnTo>
                <a:lnTo>
                  <a:pt x="3873" y="1019"/>
                </a:lnTo>
                <a:lnTo>
                  <a:pt x="3854" y="965"/>
                </a:lnTo>
                <a:lnTo>
                  <a:pt x="3834" y="912"/>
                </a:lnTo>
                <a:lnTo>
                  <a:pt x="3814" y="859"/>
                </a:lnTo>
                <a:lnTo>
                  <a:pt x="3792" y="807"/>
                </a:lnTo>
                <a:lnTo>
                  <a:pt x="3771" y="756"/>
                </a:lnTo>
                <a:lnTo>
                  <a:pt x="3748" y="707"/>
                </a:lnTo>
                <a:lnTo>
                  <a:pt x="3725" y="658"/>
                </a:lnTo>
                <a:lnTo>
                  <a:pt x="3702" y="610"/>
                </a:lnTo>
                <a:lnTo>
                  <a:pt x="3677" y="564"/>
                </a:lnTo>
                <a:lnTo>
                  <a:pt x="3651" y="519"/>
                </a:lnTo>
                <a:lnTo>
                  <a:pt x="3625" y="475"/>
                </a:lnTo>
                <a:lnTo>
                  <a:pt x="3598" y="433"/>
                </a:lnTo>
                <a:lnTo>
                  <a:pt x="3570" y="392"/>
                </a:lnTo>
                <a:lnTo>
                  <a:pt x="3541" y="353"/>
                </a:lnTo>
                <a:lnTo>
                  <a:pt x="3510" y="317"/>
                </a:lnTo>
                <a:lnTo>
                  <a:pt x="3480" y="281"/>
                </a:lnTo>
                <a:lnTo>
                  <a:pt x="3448" y="246"/>
                </a:lnTo>
                <a:lnTo>
                  <a:pt x="3415" y="215"/>
                </a:lnTo>
                <a:lnTo>
                  <a:pt x="3381" y="185"/>
                </a:lnTo>
                <a:lnTo>
                  <a:pt x="3346" y="157"/>
                </a:lnTo>
                <a:lnTo>
                  <a:pt x="3309" y="131"/>
                </a:lnTo>
                <a:lnTo>
                  <a:pt x="3273" y="107"/>
                </a:lnTo>
                <a:lnTo>
                  <a:pt x="3234" y="85"/>
                </a:lnTo>
                <a:lnTo>
                  <a:pt x="3214" y="76"/>
                </a:lnTo>
                <a:lnTo>
                  <a:pt x="3194" y="66"/>
                </a:lnTo>
                <a:lnTo>
                  <a:pt x="3174" y="57"/>
                </a:lnTo>
                <a:lnTo>
                  <a:pt x="3153" y="49"/>
                </a:lnTo>
                <a:lnTo>
                  <a:pt x="3132" y="41"/>
                </a:lnTo>
                <a:lnTo>
                  <a:pt x="3111" y="35"/>
                </a:lnTo>
                <a:lnTo>
                  <a:pt x="3089" y="28"/>
                </a:lnTo>
                <a:lnTo>
                  <a:pt x="3067" y="23"/>
                </a:lnTo>
                <a:lnTo>
                  <a:pt x="3046" y="17"/>
                </a:lnTo>
                <a:lnTo>
                  <a:pt x="3023" y="13"/>
                </a:lnTo>
                <a:lnTo>
                  <a:pt x="2999" y="10"/>
                </a:lnTo>
                <a:lnTo>
                  <a:pt x="2977" y="6"/>
                </a:lnTo>
                <a:lnTo>
                  <a:pt x="2953" y="3"/>
                </a:lnTo>
                <a:lnTo>
                  <a:pt x="2929" y="2"/>
                </a:lnTo>
                <a:lnTo>
                  <a:pt x="2904" y="1"/>
                </a:lnTo>
                <a:lnTo>
                  <a:pt x="2881" y="0"/>
                </a:lnTo>
                <a:lnTo>
                  <a:pt x="2881" y="0"/>
                </a:lnTo>
                <a:lnTo>
                  <a:pt x="2856" y="1"/>
                </a:lnTo>
                <a:lnTo>
                  <a:pt x="2831" y="2"/>
                </a:lnTo>
                <a:lnTo>
                  <a:pt x="2807" y="3"/>
                </a:lnTo>
                <a:lnTo>
                  <a:pt x="2783" y="6"/>
                </a:lnTo>
                <a:lnTo>
                  <a:pt x="2761" y="10"/>
                </a:lnTo>
                <a:lnTo>
                  <a:pt x="2738" y="13"/>
                </a:lnTo>
                <a:lnTo>
                  <a:pt x="2715" y="17"/>
                </a:lnTo>
                <a:lnTo>
                  <a:pt x="2693" y="23"/>
                </a:lnTo>
                <a:lnTo>
                  <a:pt x="2671" y="28"/>
                </a:lnTo>
                <a:lnTo>
                  <a:pt x="2649" y="35"/>
                </a:lnTo>
                <a:lnTo>
                  <a:pt x="2628" y="41"/>
                </a:lnTo>
                <a:lnTo>
                  <a:pt x="2607" y="49"/>
                </a:lnTo>
                <a:lnTo>
                  <a:pt x="2587" y="57"/>
                </a:lnTo>
                <a:lnTo>
                  <a:pt x="2566" y="66"/>
                </a:lnTo>
                <a:lnTo>
                  <a:pt x="2546" y="76"/>
                </a:lnTo>
                <a:lnTo>
                  <a:pt x="2526" y="85"/>
                </a:lnTo>
                <a:lnTo>
                  <a:pt x="2487" y="107"/>
                </a:lnTo>
                <a:lnTo>
                  <a:pt x="2451" y="131"/>
                </a:lnTo>
                <a:lnTo>
                  <a:pt x="2414" y="157"/>
                </a:lnTo>
                <a:lnTo>
                  <a:pt x="2379" y="185"/>
                </a:lnTo>
                <a:lnTo>
                  <a:pt x="2345" y="215"/>
                </a:lnTo>
                <a:lnTo>
                  <a:pt x="2312" y="246"/>
                </a:lnTo>
                <a:lnTo>
                  <a:pt x="2280" y="281"/>
                </a:lnTo>
                <a:lnTo>
                  <a:pt x="2250" y="317"/>
                </a:lnTo>
                <a:lnTo>
                  <a:pt x="2219" y="353"/>
                </a:lnTo>
                <a:lnTo>
                  <a:pt x="2190" y="392"/>
                </a:lnTo>
                <a:lnTo>
                  <a:pt x="2162" y="433"/>
                </a:lnTo>
                <a:lnTo>
                  <a:pt x="2135" y="475"/>
                </a:lnTo>
                <a:lnTo>
                  <a:pt x="2109" y="519"/>
                </a:lnTo>
                <a:lnTo>
                  <a:pt x="2083" y="564"/>
                </a:lnTo>
                <a:lnTo>
                  <a:pt x="2059" y="610"/>
                </a:lnTo>
                <a:lnTo>
                  <a:pt x="2035" y="658"/>
                </a:lnTo>
                <a:lnTo>
                  <a:pt x="2012" y="707"/>
                </a:lnTo>
                <a:lnTo>
                  <a:pt x="1989" y="756"/>
                </a:lnTo>
                <a:lnTo>
                  <a:pt x="1968" y="807"/>
                </a:lnTo>
                <a:lnTo>
                  <a:pt x="1947" y="859"/>
                </a:lnTo>
                <a:lnTo>
                  <a:pt x="1926" y="912"/>
                </a:lnTo>
                <a:lnTo>
                  <a:pt x="1906" y="965"/>
                </a:lnTo>
                <a:lnTo>
                  <a:pt x="1888" y="1019"/>
                </a:lnTo>
                <a:lnTo>
                  <a:pt x="1868" y="1074"/>
                </a:lnTo>
                <a:lnTo>
                  <a:pt x="1850" y="1130"/>
                </a:lnTo>
                <a:lnTo>
                  <a:pt x="1832" y="1186"/>
                </a:lnTo>
                <a:lnTo>
                  <a:pt x="1799" y="1300"/>
                </a:lnTo>
                <a:lnTo>
                  <a:pt x="1767" y="1414"/>
                </a:lnTo>
                <a:lnTo>
                  <a:pt x="1735" y="1530"/>
                </a:lnTo>
                <a:lnTo>
                  <a:pt x="1706" y="1646"/>
                </a:lnTo>
                <a:lnTo>
                  <a:pt x="1677" y="1762"/>
                </a:lnTo>
                <a:lnTo>
                  <a:pt x="1621" y="1990"/>
                </a:lnTo>
                <a:lnTo>
                  <a:pt x="1594" y="2101"/>
                </a:lnTo>
                <a:lnTo>
                  <a:pt x="1567" y="2210"/>
                </a:lnTo>
                <a:lnTo>
                  <a:pt x="1539" y="2316"/>
                </a:lnTo>
                <a:lnTo>
                  <a:pt x="1511" y="2419"/>
                </a:lnTo>
                <a:lnTo>
                  <a:pt x="1482" y="2517"/>
                </a:lnTo>
                <a:lnTo>
                  <a:pt x="1453" y="2610"/>
                </a:lnTo>
                <a:lnTo>
                  <a:pt x="1438" y="2656"/>
                </a:lnTo>
                <a:lnTo>
                  <a:pt x="1422" y="2699"/>
                </a:lnTo>
                <a:lnTo>
                  <a:pt x="1407" y="2741"/>
                </a:lnTo>
                <a:lnTo>
                  <a:pt x="1391" y="2781"/>
                </a:lnTo>
                <a:lnTo>
                  <a:pt x="1391" y="2781"/>
                </a:lnTo>
                <a:lnTo>
                  <a:pt x="1373" y="2820"/>
                </a:lnTo>
                <a:lnTo>
                  <a:pt x="1356" y="2858"/>
                </a:lnTo>
                <a:lnTo>
                  <a:pt x="1338" y="2893"/>
                </a:lnTo>
                <a:lnTo>
                  <a:pt x="1318" y="2929"/>
                </a:lnTo>
                <a:lnTo>
                  <a:pt x="1298" y="2962"/>
                </a:lnTo>
                <a:lnTo>
                  <a:pt x="1276" y="2996"/>
                </a:lnTo>
                <a:lnTo>
                  <a:pt x="1253" y="3027"/>
                </a:lnTo>
                <a:lnTo>
                  <a:pt x="1231" y="3057"/>
                </a:lnTo>
                <a:lnTo>
                  <a:pt x="1208" y="3087"/>
                </a:lnTo>
                <a:lnTo>
                  <a:pt x="1183" y="3115"/>
                </a:lnTo>
                <a:lnTo>
                  <a:pt x="1158" y="3142"/>
                </a:lnTo>
                <a:lnTo>
                  <a:pt x="1133" y="3168"/>
                </a:lnTo>
                <a:lnTo>
                  <a:pt x="1107" y="3192"/>
                </a:lnTo>
                <a:lnTo>
                  <a:pt x="1080" y="3216"/>
                </a:lnTo>
                <a:lnTo>
                  <a:pt x="1055" y="3239"/>
                </a:lnTo>
                <a:lnTo>
                  <a:pt x="1026" y="3261"/>
                </a:lnTo>
                <a:lnTo>
                  <a:pt x="999" y="3282"/>
                </a:lnTo>
                <a:lnTo>
                  <a:pt x="971" y="3302"/>
                </a:lnTo>
                <a:lnTo>
                  <a:pt x="942" y="3321"/>
                </a:lnTo>
                <a:lnTo>
                  <a:pt x="914" y="3339"/>
                </a:lnTo>
                <a:lnTo>
                  <a:pt x="885" y="3357"/>
                </a:lnTo>
                <a:lnTo>
                  <a:pt x="857" y="3373"/>
                </a:lnTo>
                <a:lnTo>
                  <a:pt x="828" y="3388"/>
                </a:lnTo>
                <a:lnTo>
                  <a:pt x="798" y="3403"/>
                </a:lnTo>
                <a:lnTo>
                  <a:pt x="768" y="3417"/>
                </a:lnTo>
                <a:lnTo>
                  <a:pt x="739" y="3430"/>
                </a:lnTo>
                <a:lnTo>
                  <a:pt x="710" y="3443"/>
                </a:lnTo>
                <a:lnTo>
                  <a:pt x="681" y="3454"/>
                </a:lnTo>
                <a:lnTo>
                  <a:pt x="622" y="3476"/>
                </a:lnTo>
                <a:lnTo>
                  <a:pt x="565" y="3494"/>
                </a:lnTo>
                <a:lnTo>
                  <a:pt x="509" y="3511"/>
                </a:lnTo>
                <a:lnTo>
                  <a:pt x="454" y="3524"/>
                </a:lnTo>
                <a:lnTo>
                  <a:pt x="400" y="3536"/>
                </a:lnTo>
                <a:lnTo>
                  <a:pt x="349" y="3546"/>
                </a:lnTo>
                <a:lnTo>
                  <a:pt x="299" y="3554"/>
                </a:lnTo>
                <a:lnTo>
                  <a:pt x="253" y="3561"/>
                </a:lnTo>
                <a:lnTo>
                  <a:pt x="210" y="3566"/>
                </a:lnTo>
                <a:lnTo>
                  <a:pt x="169" y="3570"/>
                </a:lnTo>
                <a:lnTo>
                  <a:pt x="132" y="3573"/>
                </a:lnTo>
                <a:lnTo>
                  <a:pt x="98" y="3574"/>
                </a:lnTo>
                <a:lnTo>
                  <a:pt x="45" y="3576"/>
                </a:lnTo>
                <a:lnTo>
                  <a:pt x="12" y="3575"/>
                </a:lnTo>
                <a:lnTo>
                  <a:pt x="0" y="3575"/>
                </a:lnTo>
                <a:lnTo>
                  <a:pt x="5760" y="3575"/>
                </a:lnTo>
                <a:close/>
              </a:path>
            </a:pathLst>
          </a:custGeom>
          <a:solidFill>
            <a:schemeClr val="accent2"/>
          </a:solidFill>
          <a:ln w="25400">
            <a:noFill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8" name="TextBox 6"/>
          <p:cNvSpPr txBox="1"/>
          <p:nvPr/>
        </p:nvSpPr>
        <p:spPr bwMode="auto">
          <a:xfrm>
            <a:off x="5973958" y="1325715"/>
            <a:ext cx="246461" cy="2492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rmAutofit fontScale="85000" lnSpcReduction="20000"/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98%</a:t>
            </a:r>
          </a:p>
        </p:txBody>
      </p:sp>
      <p:sp>
        <p:nvSpPr>
          <p:cNvPr id="9" name="TextBox 7"/>
          <p:cNvSpPr txBox="1"/>
          <p:nvPr/>
        </p:nvSpPr>
        <p:spPr bwMode="auto">
          <a:xfrm>
            <a:off x="6574551" y="2084528"/>
            <a:ext cx="248866" cy="2492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rmAutofit fontScale="85000" lnSpcReduction="20000"/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89%</a:t>
            </a:r>
          </a:p>
        </p:txBody>
      </p:sp>
      <p:sp>
        <p:nvSpPr>
          <p:cNvPr id="10" name="TextBox 8"/>
          <p:cNvSpPr txBox="1"/>
          <p:nvPr/>
        </p:nvSpPr>
        <p:spPr bwMode="auto">
          <a:xfrm>
            <a:off x="7166139" y="2732600"/>
            <a:ext cx="247664" cy="2492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rmAutofit fontScale="85000" lnSpcReduction="20000"/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73%</a:t>
            </a:r>
          </a:p>
        </p:txBody>
      </p:sp>
      <p:sp>
        <p:nvSpPr>
          <p:cNvPr id="11" name="TextBox 9"/>
          <p:cNvSpPr txBox="1"/>
          <p:nvPr/>
        </p:nvSpPr>
        <p:spPr bwMode="auto">
          <a:xfrm>
            <a:off x="7776668" y="1685755"/>
            <a:ext cx="214001" cy="2492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rmAutofit fontScale="85000" lnSpcReduction="20000"/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93%</a:t>
            </a:r>
          </a:p>
        </p:txBody>
      </p:sp>
      <p:sp>
        <p:nvSpPr>
          <p:cNvPr id="12" name="Freeform: Shape 10"/>
          <p:cNvSpPr/>
          <p:nvPr/>
        </p:nvSpPr>
        <p:spPr bwMode="auto">
          <a:xfrm>
            <a:off x="5018550" y="1976240"/>
            <a:ext cx="936180" cy="1869023"/>
          </a:xfrm>
          <a:custGeom>
            <a:avLst/>
            <a:gdLst>
              <a:gd name="T0" fmla="*/ 5715 w 5760"/>
              <a:gd name="T1" fmla="*/ 3576 h 3576"/>
              <a:gd name="T2" fmla="*/ 5551 w 5760"/>
              <a:gd name="T3" fmla="*/ 3566 h 3576"/>
              <a:gd name="T4" fmla="*/ 5360 w 5760"/>
              <a:gd name="T5" fmla="*/ 3536 h 3576"/>
              <a:gd name="T6" fmla="*/ 5138 w 5760"/>
              <a:gd name="T7" fmla="*/ 3476 h 3576"/>
              <a:gd name="T8" fmla="*/ 4992 w 5760"/>
              <a:gd name="T9" fmla="*/ 3417 h 3576"/>
              <a:gd name="T10" fmla="*/ 4875 w 5760"/>
              <a:gd name="T11" fmla="*/ 3357 h 3576"/>
              <a:gd name="T12" fmla="*/ 4762 w 5760"/>
              <a:gd name="T13" fmla="*/ 3282 h 3576"/>
              <a:gd name="T14" fmla="*/ 4653 w 5760"/>
              <a:gd name="T15" fmla="*/ 3192 h 3576"/>
              <a:gd name="T16" fmla="*/ 4553 w 5760"/>
              <a:gd name="T17" fmla="*/ 3087 h 3576"/>
              <a:gd name="T18" fmla="*/ 4463 w 5760"/>
              <a:gd name="T19" fmla="*/ 2962 h 3576"/>
              <a:gd name="T20" fmla="*/ 4387 w 5760"/>
              <a:gd name="T21" fmla="*/ 2820 h 3576"/>
              <a:gd name="T22" fmla="*/ 4338 w 5760"/>
              <a:gd name="T23" fmla="*/ 2699 h 3576"/>
              <a:gd name="T24" fmla="*/ 4249 w 5760"/>
              <a:gd name="T25" fmla="*/ 2419 h 3576"/>
              <a:gd name="T26" fmla="*/ 4139 w 5760"/>
              <a:gd name="T27" fmla="*/ 1990 h 3576"/>
              <a:gd name="T28" fmla="*/ 3995 w 5760"/>
              <a:gd name="T29" fmla="*/ 1414 h 3576"/>
              <a:gd name="T30" fmla="*/ 3892 w 5760"/>
              <a:gd name="T31" fmla="*/ 1074 h 3576"/>
              <a:gd name="T32" fmla="*/ 3814 w 5760"/>
              <a:gd name="T33" fmla="*/ 859 h 3576"/>
              <a:gd name="T34" fmla="*/ 3725 w 5760"/>
              <a:gd name="T35" fmla="*/ 658 h 3576"/>
              <a:gd name="T36" fmla="*/ 3625 w 5760"/>
              <a:gd name="T37" fmla="*/ 475 h 3576"/>
              <a:gd name="T38" fmla="*/ 3510 w 5760"/>
              <a:gd name="T39" fmla="*/ 317 h 3576"/>
              <a:gd name="T40" fmla="*/ 3381 w 5760"/>
              <a:gd name="T41" fmla="*/ 185 h 3576"/>
              <a:gd name="T42" fmla="*/ 3234 w 5760"/>
              <a:gd name="T43" fmla="*/ 85 h 3576"/>
              <a:gd name="T44" fmla="*/ 3153 w 5760"/>
              <a:gd name="T45" fmla="*/ 49 h 3576"/>
              <a:gd name="T46" fmla="*/ 3067 w 5760"/>
              <a:gd name="T47" fmla="*/ 23 h 3576"/>
              <a:gd name="T48" fmla="*/ 2977 w 5760"/>
              <a:gd name="T49" fmla="*/ 6 h 3576"/>
              <a:gd name="T50" fmla="*/ 2881 w 5760"/>
              <a:gd name="T51" fmla="*/ 0 h 3576"/>
              <a:gd name="T52" fmla="*/ 2807 w 5760"/>
              <a:gd name="T53" fmla="*/ 3 h 3576"/>
              <a:gd name="T54" fmla="*/ 2715 w 5760"/>
              <a:gd name="T55" fmla="*/ 17 h 3576"/>
              <a:gd name="T56" fmla="*/ 2628 w 5760"/>
              <a:gd name="T57" fmla="*/ 41 h 3576"/>
              <a:gd name="T58" fmla="*/ 2546 w 5760"/>
              <a:gd name="T59" fmla="*/ 76 h 3576"/>
              <a:gd name="T60" fmla="*/ 2414 w 5760"/>
              <a:gd name="T61" fmla="*/ 157 h 3576"/>
              <a:gd name="T62" fmla="*/ 2280 w 5760"/>
              <a:gd name="T63" fmla="*/ 281 h 3576"/>
              <a:gd name="T64" fmla="*/ 2162 w 5760"/>
              <a:gd name="T65" fmla="*/ 433 h 3576"/>
              <a:gd name="T66" fmla="*/ 2059 w 5760"/>
              <a:gd name="T67" fmla="*/ 610 h 3576"/>
              <a:gd name="T68" fmla="*/ 1968 w 5760"/>
              <a:gd name="T69" fmla="*/ 807 h 3576"/>
              <a:gd name="T70" fmla="*/ 1888 w 5760"/>
              <a:gd name="T71" fmla="*/ 1019 h 3576"/>
              <a:gd name="T72" fmla="*/ 1799 w 5760"/>
              <a:gd name="T73" fmla="*/ 1300 h 3576"/>
              <a:gd name="T74" fmla="*/ 1677 w 5760"/>
              <a:gd name="T75" fmla="*/ 1762 h 3576"/>
              <a:gd name="T76" fmla="*/ 1539 w 5760"/>
              <a:gd name="T77" fmla="*/ 2316 h 3576"/>
              <a:gd name="T78" fmla="*/ 1438 w 5760"/>
              <a:gd name="T79" fmla="*/ 2656 h 3576"/>
              <a:gd name="T80" fmla="*/ 1391 w 5760"/>
              <a:gd name="T81" fmla="*/ 2781 h 3576"/>
              <a:gd name="T82" fmla="*/ 1318 w 5760"/>
              <a:gd name="T83" fmla="*/ 2929 h 3576"/>
              <a:gd name="T84" fmla="*/ 1231 w 5760"/>
              <a:gd name="T85" fmla="*/ 3057 h 3576"/>
              <a:gd name="T86" fmla="*/ 1133 w 5760"/>
              <a:gd name="T87" fmla="*/ 3168 h 3576"/>
              <a:gd name="T88" fmla="*/ 1026 w 5760"/>
              <a:gd name="T89" fmla="*/ 3261 h 3576"/>
              <a:gd name="T90" fmla="*/ 914 w 5760"/>
              <a:gd name="T91" fmla="*/ 3339 h 3576"/>
              <a:gd name="T92" fmla="*/ 798 w 5760"/>
              <a:gd name="T93" fmla="*/ 3403 h 3576"/>
              <a:gd name="T94" fmla="*/ 681 w 5760"/>
              <a:gd name="T95" fmla="*/ 3454 h 3576"/>
              <a:gd name="T96" fmla="*/ 454 w 5760"/>
              <a:gd name="T97" fmla="*/ 3524 h 3576"/>
              <a:gd name="T98" fmla="*/ 253 w 5760"/>
              <a:gd name="T99" fmla="*/ 3561 h 3576"/>
              <a:gd name="T100" fmla="*/ 98 w 5760"/>
              <a:gd name="T101" fmla="*/ 3574 h 3576"/>
              <a:gd name="T102" fmla="*/ 5760 w 5760"/>
              <a:gd name="T103" fmla="*/ 3575 h 3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0" h="3576">
                <a:moveTo>
                  <a:pt x="5760" y="3575"/>
                </a:moveTo>
                <a:lnTo>
                  <a:pt x="5760" y="3575"/>
                </a:lnTo>
                <a:lnTo>
                  <a:pt x="5748" y="3575"/>
                </a:lnTo>
                <a:lnTo>
                  <a:pt x="5715" y="3576"/>
                </a:lnTo>
                <a:lnTo>
                  <a:pt x="5662" y="3574"/>
                </a:lnTo>
                <a:lnTo>
                  <a:pt x="5628" y="3573"/>
                </a:lnTo>
                <a:lnTo>
                  <a:pt x="5591" y="3570"/>
                </a:lnTo>
                <a:lnTo>
                  <a:pt x="5551" y="3566"/>
                </a:lnTo>
                <a:lnTo>
                  <a:pt x="5507" y="3561"/>
                </a:lnTo>
                <a:lnTo>
                  <a:pt x="5461" y="3554"/>
                </a:lnTo>
                <a:lnTo>
                  <a:pt x="5412" y="3546"/>
                </a:lnTo>
                <a:lnTo>
                  <a:pt x="5360" y="3536"/>
                </a:lnTo>
                <a:lnTo>
                  <a:pt x="5306" y="3524"/>
                </a:lnTo>
                <a:lnTo>
                  <a:pt x="5251" y="3511"/>
                </a:lnTo>
                <a:lnTo>
                  <a:pt x="5195" y="3494"/>
                </a:lnTo>
                <a:lnTo>
                  <a:pt x="5138" y="3476"/>
                </a:lnTo>
                <a:lnTo>
                  <a:pt x="5079" y="3454"/>
                </a:lnTo>
                <a:lnTo>
                  <a:pt x="5050" y="3443"/>
                </a:lnTo>
                <a:lnTo>
                  <a:pt x="5021" y="3430"/>
                </a:lnTo>
                <a:lnTo>
                  <a:pt x="4992" y="3417"/>
                </a:lnTo>
                <a:lnTo>
                  <a:pt x="4963" y="3403"/>
                </a:lnTo>
                <a:lnTo>
                  <a:pt x="4933" y="3388"/>
                </a:lnTo>
                <a:lnTo>
                  <a:pt x="4904" y="3373"/>
                </a:lnTo>
                <a:lnTo>
                  <a:pt x="4875" y="3357"/>
                </a:lnTo>
                <a:lnTo>
                  <a:pt x="4846" y="3339"/>
                </a:lnTo>
                <a:lnTo>
                  <a:pt x="4818" y="3321"/>
                </a:lnTo>
                <a:lnTo>
                  <a:pt x="4790" y="3302"/>
                </a:lnTo>
                <a:lnTo>
                  <a:pt x="4762" y="3282"/>
                </a:lnTo>
                <a:lnTo>
                  <a:pt x="4734" y="3261"/>
                </a:lnTo>
                <a:lnTo>
                  <a:pt x="4707" y="3239"/>
                </a:lnTo>
                <a:lnTo>
                  <a:pt x="4680" y="3216"/>
                </a:lnTo>
                <a:lnTo>
                  <a:pt x="4653" y="3192"/>
                </a:lnTo>
                <a:lnTo>
                  <a:pt x="4627" y="3168"/>
                </a:lnTo>
                <a:lnTo>
                  <a:pt x="4602" y="3142"/>
                </a:lnTo>
                <a:lnTo>
                  <a:pt x="4577" y="3115"/>
                </a:lnTo>
                <a:lnTo>
                  <a:pt x="4553" y="3087"/>
                </a:lnTo>
                <a:lnTo>
                  <a:pt x="4529" y="3057"/>
                </a:lnTo>
                <a:lnTo>
                  <a:pt x="4507" y="3027"/>
                </a:lnTo>
                <a:lnTo>
                  <a:pt x="4484" y="2996"/>
                </a:lnTo>
                <a:lnTo>
                  <a:pt x="4463" y="2962"/>
                </a:lnTo>
                <a:lnTo>
                  <a:pt x="4443" y="2929"/>
                </a:lnTo>
                <a:lnTo>
                  <a:pt x="4423" y="2893"/>
                </a:lnTo>
                <a:lnTo>
                  <a:pt x="4404" y="2858"/>
                </a:lnTo>
                <a:lnTo>
                  <a:pt x="4387" y="2820"/>
                </a:lnTo>
                <a:lnTo>
                  <a:pt x="4369" y="2781"/>
                </a:lnTo>
                <a:lnTo>
                  <a:pt x="4369" y="2781"/>
                </a:lnTo>
                <a:lnTo>
                  <a:pt x="4353" y="2741"/>
                </a:lnTo>
                <a:lnTo>
                  <a:pt x="4338" y="2699"/>
                </a:lnTo>
                <a:lnTo>
                  <a:pt x="4322" y="2656"/>
                </a:lnTo>
                <a:lnTo>
                  <a:pt x="4308" y="2610"/>
                </a:lnTo>
                <a:lnTo>
                  <a:pt x="4278" y="2517"/>
                </a:lnTo>
                <a:lnTo>
                  <a:pt x="4249" y="2419"/>
                </a:lnTo>
                <a:lnTo>
                  <a:pt x="4221" y="2316"/>
                </a:lnTo>
                <a:lnTo>
                  <a:pt x="4194" y="2210"/>
                </a:lnTo>
                <a:lnTo>
                  <a:pt x="4166" y="2101"/>
                </a:lnTo>
                <a:lnTo>
                  <a:pt x="4139" y="1990"/>
                </a:lnTo>
                <a:lnTo>
                  <a:pt x="4083" y="1762"/>
                </a:lnTo>
                <a:lnTo>
                  <a:pt x="4055" y="1646"/>
                </a:lnTo>
                <a:lnTo>
                  <a:pt x="4025" y="1530"/>
                </a:lnTo>
                <a:lnTo>
                  <a:pt x="3995" y="1414"/>
                </a:lnTo>
                <a:lnTo>
                  <a:pt x="3962" y="1300"/>
                </a:lnTo>
                <a:lnTo>
                  <a:pt x="3928" y="1186"/>
                </a:lnTo>
                <a:lnTo>
                  <a:pt x="3910" y="1130"/>
                </a:lnTo>
                <a:lnTo>
                  <a:pt x="3892" y="1074"/>
                </a:lnTo>
                <a:lnTo>
                  <a:pt x="3873" y="1019"/>
                </a:lnTo>
                <a:lnTo>
                  <a:pt x="3854" y="965"/>
                </a:lnTo>
                <a:lnTo>
                  <a:pt x="3834" y="912"/>
                </a:lnTo>
                <a:lnTo>
                  <a:pt x="3814" y="859"/>
                </a:lnTo>
                <a:lnTo>
                  <a:pt x="3792" y="807"/>
                </a:lnTo>
                <a:lnTo>
                  <a:pt x="3771" y="756"/>
                </a:lnTo>
                <a:lnTo>
                  <a:pt x="3748" y="707"/>
                </a:lnTo>
                <a:lnTo>
                  <a:pt x="3725" y="658"/>
                </a:lnTo>
                <a:lnTo>
                  <a:pt x="3702" y="610"/>
                </a:lnTo>
                <a:lnTo>
                  <a:pt x="3677" y="564"/>
                </a:lnTo>
                <a:lnTo>
                  <a:pt x="3651" y="519"/>
                </a:lnTo>
                <a:lnTo>
                  <a:pt x="3625" y="475"/>
                </a:lnTo>
                <a:lnTo>
                  <a:pt x="3598" y="433"/>
                </a:lnTo>
                <a:lnTo>
                  <a:pt x="3570" y="392"/>
                </a:lnTo>
                <a:lnTo>
                  <a:pt x="3541" y="353"/>
                </a:lnTo>
                <a:lnTo>
                  <a:pt x="3510" y="317"/>
                </a:lnTo>
                <a:lnTo>
                  <a:pt x="3480" y="281"/>
                </a:lnTo>
                <a:lnTo>
                  <a:pt x="3448" y="246"/>
                </a:lnTo>
                <a:lnTo>
                  <a:pt x="3415" y="215"/>
                </a:lnTo>
                <a:lnTo>
                  <a:pt x="3381" y="185"/>
                </a:lnTo>
                <a:lnTo>
                  <a:pt x="3346" y="157"/>
                </a:lnTo>
                <a:lnTo>
                  <a:pt x="3309" y="131"/>
                </a:lnTo>
                <a:lnTo>
                  <a:pt x="3273" y="107"/>
                </a:lnTo>
                <a:lnTo>
                  <a:pt x="3234" y="85"/>
                </a:lnTo>
                <a:lnTo>
                  <a:pt x="3214" y="76"/>
                </a:lnTo>
                <a:lnTo>
                  <a:pt x="3194" y="66"/>
                </a:lnTo>
                <a:lnTo>
                  <a:pt x="3174" y="57"/>
                </a:lnTo>
                <a:lnTo>
                  <a:pt x="3153" y="49"/>
                </a:lnTo>
                <a:lnTo>
                  <a:pt x="3132" y="41"/>
                </a:lnTo>
                <a:lnTo>
                  <a:pt x="3111" y="35"/>
                </a:lnTo>
                <a:lnTo>
                  <a:pt x="3089" y="28"/>
                </a:lnTo>
                <a:lnTo>
                  <a:pt x="3067" y="23"/>
                </a:lnTo>
                <a:lnTo>
                  <a:pt x="3046" y="17"/>
                </a:lnTo>
                <a:lnTo>
                  <a:pt x="3023" y="13"/>
                </a:lnTo>
                <a:lnTo>
                  <a:pt x="2999" y="10"/>
                </a:lnTo>
                <a:lnTo>
                  <a:pt x="2977" y="6"/>
                </a:lnTo>
                <a:lnTo>
                  <a:pt x="2953" y="3"/>
                </a:lnTo>
                <a:lnTo>
                  <a:pt x="2929" y="2"/>
                </a:lnTo>
                <a:lnTo>
                  <a:pt x="2904" y="1"/>
                </a:lnTo>
                <a:lnTo>
                  <a:pt x="2881" y="0"/>
                </a:lnTo>
                <a:lnTo>
                  <a:pt x="2881" y="0"/>
                </a:lnTo>
                <a:lnTo>
                  <a:pt x="2856" y="1"/>
                </a:lnTo>
                <a:lnTo>
                  <a:pt x="2831" y="2"/>
                </a:lnTo>
                <a:lnTo>
                  <a:pt x="2807" y="3"/>
                </a:lnTo>
                <a:lnTo>
                  <a:pt x="2783" y="6"/>
                </a:lnTo>
                <a:lnTo>
                  <a:pt x="2761" y="10"/>
                </a:lnTo>
                <a:lnTo>
                  <a:pt x="2738" y="13"/>
                </a:lnTo>
                <a:lnTo>
                  <a:pt x="2715" y="17"/>
                </a:lnTo>
                <a:lnTo>
                  <a:pt x="2693" y="23"/>
                </a:lnTo>
                <a:lnTo>
                  <a:pt x="2671" y="28"/>
                </a:lnTo>
                <a:lnTo>
                  <a:pt x="2649" y="35"/>
                </a:lnTo>
                <a:lnTo>
                  <a:pt x="2628" y="41"/>
                </a:lnTo>
                <a:lnTo>
                  <a:pt x="2607" y="49"/>
                </a:lnTo>
                <a:lnTo>
                  <a:pt x="2587" y="57"/>
                </a:lnTo>
                <a:lnTo>
                  <a:pt x="2566" y="66"/>
                </a:lnTo>
                <a:lnTo>
                  <a:pt x="2546" y="76"/>
                </a:lnTo>
                <a:lnTo>
                  <a:pt x="2526" y="85"/>
                </a:lnTo>
                <a:lnTo>
                  <a:pt x="2487" y="107"/>
                </a:lnTo>
                <a:lnTo>
                  <a:pt x="2451" y="131"/>
                </a:lnTo>
                <a:lnTo>
                  <a:pt x="2414" y="157"/>
                </a:lnTo>
                <a:lnTo>
                  <a:pt x="2379" y="185"/>
                </a:lnTo>
                <a:lnTo>
                  <a:pt x="2345" y="215"/>
                </a:lnTo>
                <a:lnTo>
                  <a:pt x="2312" y="246"/>
                </a:lnTo>
                <a:lnTo>
                  <a:pt x="2280" y="281"/>
                </a:lnTo>
                <a:lnTo>
                  <a:pt x="2250" y="317"/>
                </a:lnTo>
                <a:lnTo>
                  <a:pt x="2219" y="353"/>
                </a:lnTo>
                <a:lnTo>
                  <a:pt x="2190" y="392"/>
                </a:lnTo>
                <a:lnTo>
                  <a:pt x="2162" y="433"/>
                </a:lnTo>
                <a:lnTo>
                  <a:pt x="2135" y="475"/>
                </a:lnTo>
                <a:lnTo>
                  <a:pt x="2109" y="519"/>
                </a:lnTo>
                <a:lnTo>
                  <a:pt x="2083" y="564"/>
                </a:lnTo>
                <a:lnTo>
                  <a:pt x="2059" y="610"/>
                </a:lnTo>
                <a:lnTo>
                  <a:pt x="2035" y="658"/>
                </a:lnTo>
                <a:lnTo>
                  <a:pt x="2012" y="707"/>
                </a:lnTo>
                <a:lnTo>
                  <a:pt x="1989" y="756"/>
                </a:lnTo>
                <a:lnTo>
                  <a:pt x="1968" y="807"/>
                </a:lnTo>
                <a:lnTo>
                  <a:pt x="1947" y="859"/>
                </a:lnTo>
                <a:lnTo>
                  <a:pt x="1926" y="912"/>
                </a:lnTo>
                <a:lnTo>
                  <a:pt x="1906" y="965"/>
                </a:lnTo>
                <a:lnTo>
                  <a:pt x="1888" y="1019"/>
                </a:lnTo>
                <a:lnTo>
                  <a:pt x="1868" y="1074"/>
                </a:lnTo>
                <a:lnTo>
                  <a:pt x="1850" y="1130"/>
                </a:lnTo>
                <a:lnTo>
                  <a:pt x="1832" y="1186"/>
                </a:lnTo>
                <a:lnTo>
                  <a:pt x="1799" y="1300"/>
                </a:lnTo>
                <a:lnTo>
                  <a:pt x="1767" y="1414"/>
                </a:lnTo>
                <a:lnTo>
                  <a:pt x="1735" y="1530"/>
                </a:lnTo>
                <a:lnTo>
                  <a:pt x="1706" y="1646"/>
                </a:lnTo>
                <a:lnTo>
                  <a:pt x="1677" y="1762"/>
                </a:lnTo>
                <a:lnTo>
                  <a:pt x="1621" y="1990"/>
                </a:lnTo>
                <a:lnTo>
                  <a:pt x="1594" y="2101"/>
                </a:lnTo>
                <a:lnTo>
                  <a:pt x="1567" y="2210"/>
                </a:lnTo>
                <a:lnTo>
                  <a:pt x="1539" y="2316"/>
                </a:lnTo>
                <a:lnTo>
                  <a:pt x="1511" y="2419"/>
                </a:lnTo>
                <a:lnTo>
                  <a:pt x="1482" y="2517"/>
                </a:lnTo>
                <a:lnTo>
                  <a:pt x="1453" y="2610"/>
                </a:lnTo>
                <a:lnTo>
                  <a:pt x="1438" y="2656"/>
                </a:lnTo>
                <a:lnTo>
                  <a:pt x="1422" y="2699"/>
                </a:lnTo>
                <a:lnTo>
                  <a:pt x="1407" y="2741"/>
                </a:lnTo>
                <a:lnTo>
                  <a:pt x="1391" y="2781"/>
                </a:lnTo>
                <a:lnTo>
                  <a:pt x="1391" y="2781"/>
                </a:lnTo>
                <a:lnTo>
                  <a:pt x="1373" y="2820"/>
                </a:lnTo>
                <a:lnTo>
                  <a:pt x="1356" y="2858"/>
                </a:lnTo>
                <a:lnTo>
                  <a:pt x="1338" y="2893"/>
                </a:lnTo>
                <a:lnTo>
                  <a:pt x="1318" y="2929"/>
                </a:lnTo>
                <a:lnTo>
                  <a:pt x="1298" y="2962"/>
                </a:lnTo>
                <a:lnTo>
                  <a:pt x="1276" y="2996"/>
                </a:lnTo>
                <a:lnTo>
                  <a:pt x="1253" y="3027"/>
                </a:lnTo>
                <a:lnTo>
                  <a:pt x="1231" y="3057"/>
                </a:lnTo>
                <a:lnTo>
                  <a:pt x="1208" y="3087"/>
                </a:lnTo>
                <a:lnTo>
                  <a:pt x="1183" y="3115"/>
                </a:lnTo>
                <a:lnTo>
                  <a:pt x="1158" y="3142"/>
                </a:lnTo>
                <a:lnTo>
                  <a:pt x="1133" y="3168"/>
                </a:lnTo>
                <a:lnTo>
                  <a:pt x="1107" y="3192"/>
                </a:lnTo>
                <a:lnTo>
                  <a:pt x="1080" y="3216"/>
                </a:lnTo>
                <a:lnTo>
                  <a:pt x="1055" y="3239"/>
                </a:lnTo>
                <a:lnTo>
                  <a:pt x="1026" y="3261"/>
                </a:lnTo>
                <a:lnTo>
                  <a:pt x="999" y="3282"/>
                </a:lnTo>
                <a:lnTo>
                  <a:pt x="971" y="3302"/>
                </a:lnTo>
                <a:lnTo>
                  <a:pt x="942" y="3321"/>
                </a:lnTo>
                <a:lnTo>
                  <a:pt x="914" y="3339"/>
                </a:lnTo>
                <a:lnTo>
                  <a:pt x="885" y="3357"/>
                </a:lnTo>
                <a:lnTo>
                  <a:pt x="857" y="3373"/>
                </a:lnTo>
                <a:lnTo>
                  <a:pt x="828" y="3388"/>
                </a:lnTo>
                <a:lnTo>
                  <a:pt x="798" y="3403"/>
                </a:lnTo>
                <a:lnTo>
                  <a:pt x="768" y="3417"/>
                </a:lnTo>
                <a:lnTo>
                  <a:pt x="739" y="3430"/>
                </a:lnTo>
                <a:lnTo>
                  <a:pt x="710" y="3443"/>
                </a:lnTo>
                <a:lnTo>
                  <a:pt x="681" y="3454"/>
                </a:lnTo>
                <a:lnTo>
                  <a:pt x="622" y="3476"/>
                </a:lnTo>
                <a:lnTo>
                  <a:pt x="565" y="3494"/>
                </a:lnTo>
                <a:lnTo>
                  <a:pt x="509" y="3511"/>
                </a:lnTo>
                <a:lnTo>
                  <a:pt x="454" y="3524"/>
                </a:lnTo>
                <a:lnTo>
                  <a:pt x="400" y="3536"/>
                </a:lnTo>
                <a:lnTo>
                  <a:pt x="349" y="3546"/>
                </a:lnTo>
                <a:lnTo>
                  <a:pt x="299" y="3554"/>
                </a:lnTo>
                <a:lnTo>
                  <a:pt x="253" y="3561"/>
                </a:lnTo>
                <a:lnTo>
                  <a:pt x="210" y="3566"/>
                </a:lnTo>
                <a:lnTo>
                  <a:pt x="169" y="3570"/>
                </a:lnTo>
                <a:lnTo>
                  <a:pt x="132" y="3573"/>
                </a:lnTo>
                <a:lnTo>
                  <a:pt x="98" y="3574"/>
                </a:lnTo>
                <a:lnTo>
                  <a:pt x="45" y="3576"/>
                </a:lnTo>
                <a:lnTo>
                  <a:pt x="12" y="3575"/>
                </a:lnTo>
                <a:lnTo>
                  <a:pt x="0" y="3575"/>
                </a:lnTo>
                <a:lnTo>
                  <a:pt x="5760" y="357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3" name="TextBox 11"/>
          <p:cNvSpPr txBox="1"/>
          <p:nvPr/>
        </p:nvSpPr>
        <p:spPr bwMode="auto">
          <a:xfrm>
            <a:off x="5367015" y="1685755"/>
            <a:ext cx="239248" cy="2492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rmAutofit fontScale="85000" lnSpcReduction="20000"/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93%</a:t>
            </a:r>
          </a:p>
        </p:txBody>
      </p:sp>
      <p:grpSp>
        <p:nvGrpSpPr>
          <p:cNvPr id="14" name="Group 12"/>
          <p:cNvGrpSpPr/>
          <p:nvPr/>
        </p:nvGrpSpPr>
        <p:grpSpPr>
          <a:xfrm>
            <a:off x="4886345" y="3829280"/>
            <a:ext cx="3597616" cy="221969"/>
            <a:chOff x="1577340" y="5242962"/>
            <a:chExt cx="6195060" cy="295958"/>
          </a:xfrm>
          <a:solidFill>
            <a:schemeClr val="bg1">
              <a:lumMod val="50000"/>
            </a:schemeClr>
          </a:solidFill>
          <a:effectLst/>
        </p:grpSpPr>
        <p:sp>
          <p:nvSpPr>
            <p:cNvPr id="30" name="Rectangle: Rounded Corners 13"/>
            <p:cNvSpPr/>
            <p:nvPr/>
          </p:nvSpPr>
          <p:spPr>
            <a:xfrm>
              <a:off x="1577340" y="5242962"/>
              <a:ext cx="6195060" cy="29595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TextBox 14"/>
            <p:cNvSpPr txBox="1"/>
            <p:nvPr/>
          </p:nvSpPr>
          <p:spPr bwMode="auto">
            <a:xfrm>
              <a:off x="6482970" y="5299023"/>
              <a:ext cx="438897" cy="1661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t" anchorCtr="0">
              <a:normAutofit fontScale="85000" lnSpcReduction="200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善于引导</a:t>
              </a:r>
              <a:endParaRPr lang="en-US" altLang="ko-KR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TextBox 15"/>
            <p:cNvSpPr txBox="1"/>
            <p:nvPr/>
          </p:nvSpPr>
          <p:spPr bwMode="auto">
            <a:xfrm>
              <a:off x="5460630" y="5299023"/>
              <a:ext cx="438897" cy="1661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t" anchorCtr="0">
              <a:normAutofit fontScale="85000" lnSpcReduction="200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成绩优秀</a:t>
              </a:r>
              <a:endParaRPr lang="en-US" altLang="ko-KR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TextBox 16"/>
            <p:cNvSpPr txBox="1"/>
            <p:nvPr/>
          </p:nvSpPr>
          <p:spPr bwMode="auto">
            <a:xfrm>
              <a:off x="4438288" y="5299023"/>
              <a:ext cx="438897" cy="1661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t" anchorCtr="0">
              <a:normAutofit fontScale="85000" lnSpcReduction="200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认真</a:t>
              </a:r>
              <a:endParaRPr lang="en-US" altLang="ko-KR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4" name="TextBox 17"/>
            <p:cNvSpPr txBox="1"/>
            <p:nvPr/>
          </p:nvSpPr>
          <p:spPr bwMode="auto">
            <a:xfrm>
              <a:off x="3415948" y="5299023"/>
              <a:ext cx="438897" cy="1661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t" anchorCtr="0">
              <a:normAutofit fontScale="85000" lnSpcReduction="200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负责</a:t>
              </a:r>
              <a:endParaRPr lang="en-US" altLang="ko-KR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TextBox 18"/>
            <p:cNvSpPr txBox="1"/>
            <p:nvPr/>
          </p:nvSpPr>
          <p:spPr bwMode="auto">
            <a:xfrm>
              <a:off x="2355311" y="5299023"/>
              <a:ext cx="438897" cy="1661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t" anchorCtr="0">
              <a:normAutofit fontScale="85000" lnSpcReduction="200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耐心</a:t>
              </a:r>
              <a:endParaRPr lang="en-US" altLang="ko-KR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个人品质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FA1EFDD-02B4-2689-BC9C-261463E26C9D}"/>
              </a:ext>
            </a:extLst>
          </p:cNvPr>
          <p:cNvGrpSpPr/>
          <p:nvPr/>
        </p:nvGrpSpPr>
        <p:grpSpPr>
          <a:xfrm>
            <a:off x="1038638" y="1762805"/>
            <a:ext cx="3559032" cy="426869"/>
            <a:chOff x="5693488" y="1673610"/>
            <a:chExt cx="3559032" cy="426869"/>
          </a:xfrm>
        </p:grpSpPr>
        <p:sp>
          <p:nvSpPr>
            <p:cNvPr id="40" name="Freeform: Shape 40">
              <a:extLst>
                <a:ext uri="{FF2B5EF4-FFF2-40B4-BE49-F238E27FC236}">
                  <a16:creationId xmlns:a16="http://schemas.microsoft.com/office/drawing/2014/main" id="{8572C1C9-0002-32EF-1069-11F245E6BCF4}"/>
                </a:ext>
              </a:extLst>
            </p:cNvPr>
            <p:cNvSpPr/>
            <p:nvPr/>
          </p:nvSpPr>
          <p:spPr bwMode="auto">
            <a:xfrm>
              <a:off x="5693488" y="1782115"/>
              <a:ext cx="318364" cy="318364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41" name="Straight Connector 48">
              <a:extLst>
                <a:ext uri="{FF2B5EF4-FFF2-40B4-BE49-F238E27FC236}">
                  <a16:creationId xmlns:a16="http://schemas.microsoft.com/office/drawing/2014/main" id="{3D6BE238-AD2C-8B07-8C24-63624E726ECA}"/>
                </a:ext>
              </a:extLst>
            </p:cNvPr>
            <p:cNvCxnSpPr>
              <a:cxnSpLocks/>
            </p:cNvCxnSpPr>
            <p:nvPr/>
          </p:nvCxnSpPr>
          <p:spPr>
            <a:xfrm>
              <a:off x="5971843" y="2009579"/>
              <a:ext cx="3280677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2">
              <a:extLst>
                <a:ext uri="{FF2B5EF4-FFF2-40B4-BE49-F238E27FC236}">
                  <a16:creationId xmlns:a16="http://schemas.microsoft.com/office/drawing/2014/main" id="{325A27D6-99F5-A352-C993-4F79FB316E25}"/>
                </a:ext>
              </a:extLst>
            </p:cNvPr>
            <p:cNvSpPr txBox="1"/>
            <p:nvPr/>
          </p:nvSpPr>
          <p:spPr>
            <a:xfrm>
              <a:off x="6011853" y="1673610"/>
              <a:ext cx="1854514" cy="291169"/>
            </a:xfrm>
            <a:prstGeom prst="rect">
              <a:avLst/>
            </a:prstGeom>
            <a:noFill/>
          </p:spPr>
          <p:txBody>
            <a:bodyPr wrap="none" lIns="216000" tIns="0" rIns="0" bIns="0" anchor="b" anchorCtr="0">
              <a:normAutofit/>
            </a:bodyPr>
            <a:lstStyle/>
            <a:p>
              <a:r>
                <a:rPr lang="zh-CN" altLang="en-US" b="1" dirty="0">
                  <a:solidFill>
                    <a:srgbClr val="1D66AB"/>
                  </a:solidFill>
                  <a:cs typeface="+mn-ea"/>
                  <a:sym typeface="+mn-lt"/>
                </a:rPr>
                <a:t>负责</a:t>
              </a:r>
              <a:r>
                <a:rPr lang="zh-CN" altLang="en-US" b="1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是家长最重视的品质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029B778-D058-4693-EAD5-21F0C1D29B4C}"/>
              </a:ext>
            </a:extLst>
          </p:cNvPr>
          <p:cNvGrpSpPr/>
          <p:nvPr/>
        </p:nvGrpSpPr>
        <p:grpSpPr>
          <a:xfrm>
            <a:off x="611560" y="2730732"/>
            <a:ext cx="3919072" cy="850378"/>
            <a:chOff x="5693488" y="3465578"/>
            <a:chExt cx="3919072" cy="850378"/>
          </a:xfrm>
        </p:grpSpPr>
        <p:cxnSp>
          <p:nvCxnSpPr>
            <p:cNvPr id="48" name="Straight Connector 37">
              <a:extLst>
                <a:ext uri="{FF2B5EF4-FFF2-40B4-BE49-F238E27FC236}">
                  <a16:creationId xmlns:a16="http://schemas.microsoft.com/office/drawing/2014/main" id="{C171E6C0-0FCA-90A9-CFDE-AEA7901312DB}"/>
                </a:ext>
              </a:extLst>
            </p:cNvPr>
            <p:cNvCxnSpPr>
              <a:cxnSpLocks/>
            </p:cNvCxnSpPr>
            <p:nvPr/>
          </p:nvCxnSpPr>
          <p:spPr>
            <a:xfrm>
              <a:off x="5971843" y="3813888"/>
              <a:ext cx="3640717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: Shape 41">
              <a:extLst>
                <a:ext uri="{FF2B5EF4-FFF2-40B4-BE49-F238E27FC236}">
                  <a16:creationId xmlns:a16="http://schemas.microsoft.com/office/drawing/2014/main" id="{5735193D-4B77-CBE3-7C67-2CC73259EBC4}"/>
                </a:ext>
              </a:extLst>
            </p:cNvPr>
            <p:cNvSpPr/>
            <p:nvPr/>
          </p:nvSpPr>
          <p:spPr bwMode="auto">
            <a:xfrm>
              <a:off x="5693488" y="3543858"/>
              <a:ext cx="318364" cy="318364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C78C5BE-E38C-AB9B-C365-45EAB7FE9414}"/>
                </a:ext>
              </a:extLst>
            </p:cNvPr>
            <p:cNvGrpSpPr/>
            <p:nvPr/>
          </p:nvGrpSpPr>
          <p:grpSpPr>
            <a:xfrm>
              <a:off x="6011853" y="3465578"/>
              <a:ext cx="2994002" cy="850378"/>
              <a:chOff x="1197898" y="2503545"/>
              <a:chExt cx="3549658" cy="1133838"/>
            </a:xfrm>
          </p:grpSpPr>
          <p:sp>
            <p:nvSpPr>
              <p:cNvPr id="51" name="TextBox 51">
                <a:extLst>
                  <a:ext uri="{FF2B5EF4-FFF2-40B4-BE49-F238E27FC236}">
                    <a16:creationId xmlns:a16="http://schemas.microsoft.com/office/drawing/2014/main" id="{98A1D516-F384-FA08-EB8B-1AA608CC79D7}"/>
                  </a:ext>
                </a:extLst>
              </p:cNvPr>
              <p:cNvSpPr txBox="1"/>
              <p:nvPr/>
            </p:nvSpPr>
            <p:spPr>
              <a:xfrm>
                <a:off x="1197898" y="2503545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216000" tIns="0" rIns="0" bIns="0" anchor="b" anchorCtr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而</a:t>
                </a:r>
                <a:r>
                  <a:rPr lang="zh-CN" altLang="en-US" sz="1600" b="1" dirty="0">
                    <a:solidFill>
                      <a:srgbClr val="1D66AB"/>
                    </a:solidFill>
                    <a:cs typeface="+mn-ea"/>
                    <a:sym typeface="+mn-lt"/>
                  </a:rPr>
                  <a:t>成绩优秀</a:t>
                </a:r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是最不受重视的品质</a:t>
                </a:r>
              </a:p>
            </p:txBody>
          </p:sp>
          <p:sp>
            <p:nvSpPr>
              <p:cNvPr id="52" name="TextBox 52">
                <a:extLst>
                  <a:ext uri="{FF2B5EF4-FFF2-40B4-BE49-F238E27FC236}">
                    <a16:creationId xmlns:a16="http://schemas.microsoft.com/office/drawing/2014/main" id="{A1630B3C-9B38-BA2F-7091-1AA21D4DEB87}"/>
                  </a:ext>
                </a:extLst>
              </p:cNvPr>
              <p:cNvSpPr txBox="1"/>
              <p:nvPr/>
            </p:nvSpPr>
            <p:spPr>
              <a:xfrm>
                <a:off x="1199106" y="3018617"/>
                <a:ext cx="3548450" cy="618766"/>
              </a:xfrm>
              <a:prstGeom prst="rect">
                <a:avLst/>
              </a:prstGeom>
            </p:spPr>
            <p:txBody>
              <a:bodyPr vert="horz" wrap="square" lIns="216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尽管</a:t>
                </a:r>
                <a:r>
                  <a:rPr lang="zh-CN" altLang="en-US" sz="1200" dirty="0">
                    <a:solidFill>
                      <a:srgbClr val="1D66AB"/>
                    </a:solidFill>
                    <a:cs typeface="+mn-ea"/>
                    <a:sym typeface="+mn-lt"/>
                  </a:rPr>
                  <a:t>多数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家长仍认为这是一项</a:t>
                </a:r>
                <a:r>
                  <a:rPr lang="zh-CN" altLang="en-US" sz="1200" dirty="0">
                    <a:solidFill>
                      <a:srgbClr val="1D66AB"/>
                    </a:solidFill>
                    <a:cs typeface="+mn-ea"/>
                    <a:sym typeface="+mn-lt"/>
                  </a:rPr>
                  <a:t>重要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品质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03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成绩要求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0" name="图表 39">
            <a:extLst>
              <a:ext uri="{FF2B5EF4-FFF2-40B4-BE49-F238E27FC236}">
                <a16:creationId xmlns:a16="http://schemas.microsoft.com/office/drawing/2014/main" id="{7CCE4155-D362-4870-8E7A-C5360D51D726}"/>
              </a:ext>
            </a:extLst>
          </p:cNvPr>
          <p:cNvGraphicFramePr/>
          <p:nvPr/>
        </p:nvGraphicFramePr>
        <p:xfrm>
          <a:off x="5724128" y="371549"/>
          <a:ext cx="3024336" cy="2160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3" name="Freeform: Shape 40">
            <a:extLst>
              <a:ext uri="{FF2B5EF4-FFF2-40B4-BE49-F238E27FC236}">
                <a16:creationId xmlns:a16="http://schemas.microsoft.com/office/drawing/2014/main" id="{D520D453-3F99-0041-F88F-02CCA30C7020}"/>
              </a:ext>
            </a:extLst>
          </p:cNvPr>
          <p:cNvSpPr/>
          <p:nvPr/>
        </p:nvSpPr>
        <p:spPr bwMode="auto">
          <a:xfrm>
            <a:off x="797251" y="1240095"/>
            <a:ext cx="318364" cy="318364"/>
          </a:xfrm>
          <a:custGeom>
            <a:avLst/>
            <a:gdLst>
              <a:gd name="T0" fmla="*/ 223 w 228"/>
              <a:gd name="T1" fmla="*/ 95 h 228"/>
              <a:gd name="T2" fmla="*/ 196 w 228"/>
              <a:gd name="T3" fmla="*/ 90 h 228"/>
              <a:gd name="T4" fmla="*/ 189 w 228"/>
              <a:gd name="T5" fmla="*/ 74 h 228"/>
              <a:gd name="T6" fmla="*/ 205 w 228"/>
              <a:gd name="T7" fmla="*/ 50 h 228"/>
              <a:gd name="T8" fmla="*/ 205 w 228"/>
              <a:gd name="T9" fmla="*/ 43 h 228"/>
              <a:gd name="T10" fmla="*/ 185 w 228"/>
              <a:gd name="T11" fmla="*/ 24 h 228"/>
              <a:gd name="T12" fmla="*/ 178 w 228"/>
              <a:gd name="T13" fmla="*/ 23 h 228"/>
              <a:gd name="T14" fmla="*/ 155 w 228"/>
              <a:gd name="T15" fmla="*/ 39 h 228"/>
              <a:gd name="T16" fmla="*/ 138 w 228"/>
              <a:gd name="T17" fmla="*/ 32 h 228"/>
              <a:gd name="T18" fmla="*/ 133 w 228"/>
              <a:gd name="T19" fmla="*/ 5 h 228"/>
              <a:gd name="T20" fmla="*/ 127 w 228"/>
              <a:gd name="T21" fmla="*/ 0 h 228"/>
              <a:gd name="T22" fmla="*/ 100 w 228"/>
              <a:gd name="T23" fmla="*/ 0 h 228"/>
              <a:gd name="T24" fmla="*/ 94 w 228"/>
              <a:gd name="T25" fmla="*/ 5 h 228"/>
              <a:gd name="T26" fmla="*/ 89 w 228"/>
              <a:gd name="T27" fmla="*/ 32 h 228"/>
              <a:gd name="T28" fmla="*/ 73 w 228"/>
              <a:gd name="T29" fmla="*/ 39 h 228"/>
              <a:gd name="T30" fmla="*/ 50 w 228"/>
              <a:gd name="T31" fmla="*/ 23 h 228"/>
              <a:gd name="T32" fmla="*/ 43 w 228"/>
              <a:gd name="T33" fmla="*/ 24 h 228"/>
              <a:gd name="T34" fmla="*/ 23 w 228"/>
              <a:gd name="T35" fmla="*/ 43 h 228"/>
              <a:gd name="T36" fmla="*/ 23 w 228"/>
              <a:gd name="T37" fmla="*/ 51 h 228"/>
              <a:gd name="T38" fmla="*/ 39 w 228"/>
              <a:gd name="T39" fmla="*/ 74 h 228"/>
              <a:gd name="T40" fmla="*/ 32 w 228"/>
              <a:gd name="T41" fmla="*/ 90 h 228"/>
              <a:gd name="T42" fmla="*/ 5 w 228"/>
              <a:gd name="T43" fmla="*/ 95 h 228"/>
              <a:gd name="T44" fmla="*/ 0 w 228"/>
              <a:gd name="T45" fmla="*/ 100 h 228"/>
              <a:gd name="T46" fmla="*/ 0 w 228"/>
              <a:gd name="T47" fmla="*/ 128 h 228"/>
              <a:gd name="T48" fmla="*/ 5 w 228"/>
              <a:gd name="T49" fmla="*/ 134 h 228"/>
              <a:gd name="T50" fmla="*/ 32 w 228"/>
              <a:gd name="T51" fmla="*/ 139 h 228"/>
              <a:gd name="T52" fmla="*/ 39 w 228"/>
              <a:gd name="T53" fmla="*/ 155 h 228"/>
              <a:gd name="T54" fmla="*/ 23 w 228"/>
              <a:gd name="T55" fmla="*/ 178 h 228"/>
              <a:gd name="T56" fmla="*/ 24 w 228"/>
              <a:gd name="T57" fmla="*/ 185 h 228"/>
              <a:gd name="T58" fmla="*/ 43 w 228"/>
              <a:gd name="T59" fmla="*/ 204 h 228"/>
              <a:gd name="T60" fmla="*/ 51 w 228"/>
              <a:gd name="T61" fmla="*/ 205 h 228"/>
              <a:gd name="T62" fmla="*/ 73 w 228"/>
              <a:gd name="T63" fmla="*/ 189 h 228"/>
              <a:gd name="T64" fmla="*/ 89 w 228"/>
              <a:gd name="T65" fmla="*/ 196 h 228"/>
              <a:gd name="T66" fmla="*/ 94 w 228"/>
              <a:gd name="T67" fmla="*/ 223 h 228"/>
              <a:gd name="T68" fmla="*/ 100 w 228"/>
              <a:gd name="T69" fmla="*/ 228 h 228"/>
              <a:gd name="T70" fmla="*/ 127 w 228"/>
              <a:gd name="T71" fmla="*/ 228 h 228"/>
              <a:gd name="T72" fmla="*/ 133 w 228"/>
              <a:gd name="T73" fmla="*/ 223 h 228"/>
              <a:gd name="T74" fmla="*/ 138 w 228"/>
              <a:gd name="T75" fmla="*/ 196 h 228"/>
              <a:gd name="T76" fmla="*/ 154 w 228"/>
              <a:gd name="T77" fmla="*/ 190 h 228"/>
              <a:gd name="T78" fmla="*/ 177 w 228"/>
              <a:gd name="T79" fmla="*/ 205 h 228"/>
              <a:gd name="T80" fmla="*/ 185 w 228"/>
              <a:gd name="T81" fmla="*/ 205 h 228"/>
              <a:gd name="T82" fmla="*/ 204 w 228"/>
              <a:gd name="T83" fmla="*/ 185 h 228"/>
              <a:gd name="T84" fmla="*/ 205 w 228"/>
              <a:gd name="T85" fmla="*/ 178 h 228"/>
              <a:gd name="T86" fmla="*/ 189 w 228"/>
              <a:gd name="T87" fmla="*/ 155 h 228"/>
              <a:gd name="T88" fmla="*/ 196 w 228"/>
              <a:gd name="T89" fmla="*/ 139 h 228"/>
              <a:gd name="T90" fmla="*/ 223 w 228"/>
              <a:gd name="T91" fmla="*/ 134 h 228"/>
              <a:gd name="T92" fmla="*/ 228 w 228"/>
              <a:gd name="T93" fmla="*/ 128 h 228"/>
              <a:gd name="T94" fmla="*/ 228 w 228"/>
              <a:gd name="T95" fmla="*/ 100 h 228"/>
              <a:gd name="T96" fmla="*/ 223 w 228"/>
              <a:gd name="T97" fmla="*/ 95 h 228"/>
              <a:gd name="T98" fmla="*/ 114 w 228"/>
              <a:gd name="T99" fmla="*/ 149 h 228"/>
              <a:gd name="T100" fmla="*/ 79 w 228"/>
              <a:gd name="T101" fmla="*/ 114 h 228"/>
              <a:gd name="T102" fmla="*/ 114 w 228"/>
              <a:gd name="T103" fmla="*/ 79 h 228"/>
              <a:gd name="T104" fmla="*/ 149 w 228"/>
              <a:gd name="T105" fmla="*/ 114 h 228"/>
              <a:gd name="T106" fmla="*/ 114 w 228"/>
              <a:gd name="T107" fmla="*/ 14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3" y="95"/>
                </a:moveTo>
                <a:cubicBezTo>
                  <a:pt x="196" y="90"/>
                  <a:pt x="196" y="90"/>
                  <a:pt x="196" y="90"/>
                </a:cubicBezTo>
                <a:cubicBezTo>
                  <a:pt x="194" y="84"/>
                  <a:pt x="192" y="79"/>
                  <a:pt x="189" y="74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207" y="48"/>
                  <a:pt x="206" y="45"/>
                  <a:pt x="205" y="43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83" y="22"/>
                  <a:pt x="180" y="21"/>
                  <a:pt x="178" y="23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36"/>
                  <a:pt x="144" y="34"/>
                  <a:pt x="138" y="32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2"/>
                  <a:pt x="130" y="0"/>
                  <a:pt x="1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4" y="5"/>
                </a:cubicBezTo>
                <a:cubicBezTo>
                  <a:pt x="89" y="32"/>
                  <a:pt x="89" y="32"/>
                  <a:pt x="89" y="32"/>
                </a:cubicBezTo>
                <a:cubicBezTo>
                  <a:pt x="83" y="34"/>
                  <a:pt x="78" y="36"/>
                  <a:pt x="73" y="39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2"/>
                  <a:pt x="45" y="22"/>
                  <a:pt x="43" y="2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5"/>
                  <a:pt x="21" y="49"/>
                  <a:pt x="23" y="51"/>
                </a:cubicBezTo>
                <a:cubicBezTo>
                  <a:pt x="39" y="74"/>
                  <a:pt x="39" y="74"/>
                  <a:pt x="39" y="74"/>
                </a:cubicBezTo>
                <a:cubicBezTo>
                  <a:pt x="36" y="79"/>
                  <a:pt x="34" y="84"/>
                  <a:pt x="32" y="90"/>
                </a:cubicBezTo>
                <a:cubicBezTo>
                  <a:pt x="5" y="95"/>
                  <a:pt x="5" y="95"/>
                  <a:pt x="5" y="95"/>
                </a:cubicBezTo>
                <a:cubicBezTo>
                  <a:pt x="2" y="95"/>
                  <a:pt x="0" y="98"/>
                  <a:pt x="0" y="10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1"/>
                  <a:pt x="2" y="133"/>
                  <a:pt x="5" y="134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44"/>
                  <a:pt x="36" y="150"/>
                  <a:pt x="39" y="155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2" y="180"/>
                  <a:pt x="22" y="183"/>
                  <a:pt x="24" y="185"/>
                </a:cubicBezTo>
                <a:cubicBezTo>
                  <a:pt x="43" y="204"/>
                  <a:pt x="43" y="204"/>
                  <a:pt x="43" y="204"/>
                </a:cubicBezTo>
                <a:cubicBezTo>
                  <a:pt x="45" y="206"/>
                  <a:pt x="48" y="207"/>
                  <a:pt x="51" y="205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8" y="192"/>
                  <a:pt x="84" y="194"/>
                  <a:pt x="89" y="19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5" y="226"/>
                  <a:pt x="97" y="228"/>
                  <a:pt x="100" y="228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130" y="228"/>
                  <a:pt x="133" y="226"/>
                  <a:pt x="133" y="223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4" y="194"/>
                  <a:pt x="149" y="192"/>
                  <a:pt x="154" y="190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80" y="207"/>
                  <a:pt x="183" y="207"/>
                  <a:pt x="185" y="205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6" y="183"/>
                  <a:pt x="206" y="180"/>
                  <a:pt x="205" y="178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2" y="150"/>
                  <a:pt x="194" y="144"/>
                  <a:pt x="196" y="139"/>
                </a:cubicBezTo>
                <a:cubicBezTo>
                  <a:pt x="223" y="134"/>
                  <a:pt x="223" y="134"/>
                  <a:pt x="223" y="134"/>
                </a:cubicBezTo>
                <a:cubicBezTo>
                  <a:pt x="226" y="133"/>
                  <a:pt x="228" y="131"/>
                  <a:pt x="228" y="128"/>
                </a:cubicBezTo>
                <a:cubicBezTo>
                  <a:pt x="228" y="100"/>
                  <a:pt x="228" y="100"/>
                  <a:pt x="228" y="100"/>
                </a:cubicBezTo>
                <a:cubicBezTo>
                  <a:pt x="228" y="98"/>
                  <a:pt x="226" y="95"/>
                  <a:pt x="223" y="95"/>
                </a:cubicBezTo>
                <a:close/>
                <a:moveTo>
                  <a:pt x="114" y="149"/>
                </a:moveTo>
                <a:cubicBezTo>
                  <a:pt x="95" y="149"/>
                  <a:pt x="79" y="133"/>
                  <a:pt x="79" y="114"/>
                </a:cubicBezTo>
                <a:cubicBezTo>
                  <a:pt x="79" y="95"/>
                  <a:pt x="95" y="79"/>
                  <a:pt x="114" y="79"/>
                </a:cubicBezTo>
                <a:cubicBezTo>
                  <a:pt x="133" y="79"/>
                  <a:pt x="149" y="95"/>
                  <a:pt x="149" y="114"/>
                </a:cubicBezTo>
                <a:cubicBezTo>
                  <a:pt x="149" y="133"/>
                  <a:pt x="133" y="149"/>
                  <a:pt x="114" y="1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cxnSp>
        <p:nvCxnSpPr>
          <p:cNvPr id="44" name="Straight Connector 48">
            <a:extLst>
              <a:ext uri="{FF2B5EF4-FFF2-40B4-BE49-F238E27FC236}">
                <a16:creationId xmlns:a16="http://schemas.microsoft.com/office/drawing/2014/main" id="{D6995729-0996-81A8-DE04-B1F82F0B2F06}"/>
              </a:ext>
            </a:extLst>
          </p:cNvPr>
          <p:cNvCxnSpPr>
            <a:cxnSpLocks/>
          </p:cNvCxnSpPr>
          <p:nvPr/>
        </p:nvCxnSpPr>
        <p:spPr>
          <a:xfrm>
            <a:off x="1075606" y="1467559"/>
            <a:ext cx="4402165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32">
            <a:extLst>
              <a:ext uri="{FF2B5EF4-FFF2-40B4-BE49-F238E27FC236}">
                <a16:creationId xmlns:a16="http://schemas.microsoft.com/office/drawing/2014/main" id="{A2FF56E1-12B9-A455-4531-D7E360D218EF}"/>
              </a:ext>
            </a:extLst>
          </p:cNvPr>
          <p:cNvSpPr txBox="1"/>
          <p:nvPr/>
        </p:nvSpPr>
        <p:spPr>
          <a:xfrm>
            <a:off x="1115616" y="1131590"/>
            <a:ext cx="1854514" cy="291169"/>
          </a:xfrm>
          <a:prstGeom prst="rect">
            <a:avLst/>
          </a:prstGeom>
          <a:noFill/>
        </p:spPr>
        <p:txBody>
          <a:bodyPr wrap="none" lIns="216000" tIns="0" rIns="0" bIns="0" anchor="b" anchorCtr="0">
            <a:normAutofit/>
          </a:bodyPr>
          <a:lstStyle/>
          <a:p>
            <a:r>
              <a:rPr lang="zh-CN" altLang="en-US" b="1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绝大多数家长需要全科或理科偏向辅导</a:t>
            </a:r>
          </a:p>
        </p:txBody>
      </p:sp>
      <p:sp>
        <p:nvSpPr>
          <p:cNvPr id="47" name="TextBox 52">
            <a:extLst>
              <a:ext uri="{FF2B5EF4-FFF2-40B4-BE49-F238E27FC236}">
                <a16:creationId xmlns:a16="http://schemas.microsoft.com/office/drawing/2014/main" id="{0A2F697A-2031-8DDE-9309-410E7BB3C9CD}"/>
              </a:ext>
            </a:extLst>
          </p:cNvPr>
          <p:cNvSpPr txBox="1"/>
          <p:nvPr/>
        </p:nvSpPr>
        <p:spPr>
          <a:xfrm>
            <a:off x="1136571" y="1558459"/>
            <a:ext cx="3210028" cy="322936"/>
          </a:xfrm>
          <a:prstGeom prst="rect">
            <a:avLst/>
          </a:prstGeom>
        </p:spPr>
        <p:txBody>
          <a:bodyPr vert="horz" wrap="square" lIns="21600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仅不到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10%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的家长需要文科偏向辅导</a:t>
            </a:r>
          </a:p>
        </p:txBody>
      </p:sp>
      <p:sp>
        <p:nvSpPr>
          <p:cNvPr id="50" name="Freeform: Shape 2">
            <a:extLst>
              <a:ext uri="{FF2B5EF4-FFF2-40B4-BE49-F238E27FC236}">
                <a16:creationId xmlns:a16="http://schemas.microsoft.com/office/drawing/2014/main" id="{F1706AC2-199C-AB28-9D75-377A720A535F}"/>
              </a:ext>
            </a:extLst>
          </p:cNvPr>
          <p:cNvSpPr/>
          <p:nvPr/>
        </p:nvSpPr>
        <p:spPr bwMode="auto">
          <a:xfrm>
            <a:off x="1440254" y="2482278"/>
            <a:ext cx="936180" cy="1765902"/>
          </a:xfrm>
          <a:custGeom>
            <a:avLst/>
            <a:gdLst>
              <a:gd name="T0" fmla="*/ 5715 w 5760"/>
              <a:gd name="T1" fmla="*/ 3576 h 3576"/>
              <a:gd name="T2" fmla="*/ 5551 w 5760"/>
              <a:gd name="T3" fmla="*/ 3566 h 3576"/>
              <a:gd name="T4" fmla="*/ 5360 w 5760"/>
              <a:gd name="T5" fmla="*/ 3536 h 3576"/>
              <a:gd name="T6" fmla="*/ 5138 w 5760"/>
              <a:gd name="T7" fmla="*/ 3476 h 3576"/>
              <a:gd name="T8" fmla="*/ 4992 w 5760"/>
              <a:gd name="T9" fmla="*/ 3417 h 3576"/>
              <a:gd name="T10" fmla="*/ 4875 w 5760"/>
              <a:gd name="T11" fmla="*/ 3357 h 3576"/>
              <a:gd name="T12" fmla="*/ 4762 w 5760"/>
              <a:gd name="T13" fmla="*/ 3282 h 3576"/>
              <a:gd name="T14" fmla="*/ 4653 w 5760"/>
              <a:gd name="T15" fmla="*/ 3192 h 3576"/>
              <a:gd name="T16" fmla="*/ 4553 w 5760"/>
              <a:gd name="T17" fmla="*/ 3087 h 3576"/>
              <a:gd name="T18" fmla="*/ 4463 w 5760"/>
              <a:gd name="T19" fmla="*/ 2962 h 3576"/>
              <a:gd name="T20" fmla="*/ 4387 w 5760"/>
              <a:gd name="T21" fmla="*/ 2820 h 3576"/>
              <a:gd name="T22" fmla="*/ 4338 w 5760"/>
              <a:gd name="T23" fmla="*/ 2699 h 3576"/>
              <a:gd name="T24" fmla="*/ 4249 w 5760"/>
              <a:gd name="T25" fmla="*/ 2419 h 3576"/>
              <a:gd name="T26" fmla="*/ 4139 w 5760"/>
              <a:gd name="T27" fmla="*/ 1990 h 3576"/>
              <a:gd name="T28" fmla="*/ 3995 w 5760"/>
              <a:gd name="T29" fmla="*/ 1414 h 3576"/>
              <a:gd name="T30" fmla="*/ 3892 w 5760"/>
              <a:gd name="T31" fmla="*/ 1074 h 3576"/>
              <a:gd name="T32" fmla="*/ 3814 w 5760"/>
              <a:gd name="T33" fmla="*/ 859 h 3576"/>
              <a:gd name="T34" fmla="*/ 3725 w 5760"/>
              <a:gd name="T35" fmla="*/ 658 h 3576"/>
              <a:gd name="T36" fmla="*/ 3625 w 5760"/>
              <a:gd name="T37" fmla="*/ 475 h 3576"/>
              <a:gd name="T38" fmla="*/ 3510 w 5760"/>
              <a:gd name="T39" fmla="*/ 317 h 3576"/>
              <a:gd name="T40" fmla="*/ 3381 w 5760"/>
              <a:gd name="T41" fmla="*/ 185 h 3576"/>
              <a:gd name="T42" fmla="*/ 3234 w 5760"/>
              <a:gd name="T43" fmla="*/ 85 h 3576"/>
              <a:gd name="T44" fmla="*/ 3153 w 5760"/>
              <a:gd name="T45" fmla="*/ 49 h 3576"/>
              <a:gd name="T46" fmla="*/ 3067 w 5760"/>
              <a:gd name="T47" fmla="*/ 23 h 3576"/>
              <a:gd name="T48" fmla="*/ 2977 w 5760"/>
              <a:gd name="T49" fmla="*/ 6 h 3576"/>
              <a:gd name="T50" fmla="*/ 2881 w 5760"/>
              <a:gd name="T51" fmla="*/ 0 h 3576"/>
              <a:gd name="T52" fmla="*/ 2807 w 5760"/>
              <a:gd name="T53" fmla="*/ 3 h 3576"/>
              <a:gd name="T54" fmla="*/ 2715 w 5760"/>
              <a:gd name="T55" fmla="*/ 17 h 3576"/>
              <a:gd name="T56" fmla="*/ 2628 w 5760"/>
              <a:gd name="T57" fmla="*/ 41 h 3576"/>
              <a:gd name="T58" fmla="*/ 2546 w 5760"/>
              <a:gd name="T59" fmla="*/ 76 h 3576"/>
              <a:gd name="T60" fmla="*/ 2414 w 5760"/>
              <a:gd name="T61" fmla="*/ 157 h 3576"/>
              <a:gd name="T62" fmla="*/ 2280 w 5760"/>
              <a:gd name="T63" fmla="*/ 281 h 3576"/>
              <a:gd name="T64" fmla="*/ 2162 w 5760"/>
              <a:gd name="T65" fmla="*/ 433 h 3576"/>
              <a:gd name="T66" fmla="*/ 2059 w 5760"/>
              <a:gd name="T67" fmla="*/ 610 h 3576"/>
              <a:gd name="T68" fmla="*/ 1968 w 5760"/>
              <a:gd name="T69" fmla="*/ 807 h 3576"/>
              <a:gd name="T70" fmla="*/ 1888 w 5760"/>
              <a:gd name="T71" fmla="*/ 1019 h 3576"/>
              <a:gd name="T72" fmla="*/ 1799 w 5760"/>
              <a:gd name="T73" fmla="*/ 1300 h 3576"/>
              <a:gd name="T74" fmla="*/ 1677 w 5760"/>
              <a:gd name="T75" fmla="*/ 1762 h 3576"/>
              <a:gd name="T76" fmla="*/ 1539 w 5760"/>
              <a:gd name="T77" fmla="*/ 2316 h 3576"/>
              <a:gd name="T78" fmla="*/ 1438 w 5760"/>
              <a:gd name="T79" fmla="*/ 2656 h 3576"/>
              <a:gd name="T80" fmla="*/ 1391 w 5760"/>
              <a:gd name="T81" fmla="*/ 2781 h 3576"/>
              <a:gd name="T82" fmla="*/ 1318 w 5760"/>
              <a:gd name="T83" fmla="*/ 2929 h 3576"/>
              <a:gd name="T84" fmla="*/ 1231 w 5760"/>
              <a:gd name="T85" fmla="*/ 3057 h 3576"/>
              <a:gd name="T86" fmla="*/ 1133 w 5760"/>
              <a:gd name="T87" fmla="*/ 3168 h 3576"/>
              <a:gd name="T88" fmla="*/ 1026 w 5760"/>
              <a:gd name="T89" fmla="*/ 3261 h 3576"/>
              <a:gd name="T90" fmla="*/ 914 w 5760"/>
              <a:gd name="T91" fmla="*/ 3339 h 3576"/>
              <a:gd name="T92" fmla="*/ 798 w 5760"/>
              <a:gd name="T93" fmla="*/ 3403 h 3576"/>
              <a:gd name="T94" fmla="*/ 681 w 5760"/>
              <a:gd name="T95" fmla="*/ 3454 h 3576"/>
              <a:gd name="T96" fmla="*/ 454 w 5760"/>
              <a:gd name="T97" fmla="*/ 3524 h 3576"/>
              <a:gd name="T98" fmla="*/ 253 w 5760"/>
              <a:gd name="T99" fmla="*/ 3561 h 3576"/>
              <a:gd name="T100" fmla="*/ 98 w 5760"/>
              <a:gd name="T101" fmla="*/ 3574 h 3576"/>
              <a:gd name="T102" fmla="*/ 5760 w 5760"/>
              <a:gd name="T103" fmla="*/ 3575 h 3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0" h="3576">
                <a:moveTo>
                  <a:pt x="5760" y="3575"/>
                </a:moveTo>
                <a:lnTo>
                  <a:pt x="5760" y="3575"/>
                </a:lnTo>
                <a:lnTo>
                  <a:pt x="5748" y="3575"/>
                </a:lnTo>
                <a:lnTo>
                  <a:pt x="5715" y="3576"/>
                </a:lnTo>
                <a:lnTo>
                  <a:pt x="5662" y="3574"/>
                </a:lnTo>
                <a:lnTo>
                  <a:pt x="5628" y="3573"/>
                </a:lnTo>
                <a:lnTo>
                  <a:pt x="5591" y="3570"/>
                </a:lnTo>
                <a:lnTo>
                  <a:pt x="5551" y="3566"/>
                </a:lnTo>
                <a:lnTo>
                  <a:pt x="5507" y="3561"/>
                </a:lnTo>
                <a:lnTo>
                  <a:pt x="5461" y="3554"/>
                </a:lnTo>
                <a:lnTo>
                  <a:pt x="5412" y="3546"/>
                </a:lnTo>
                <a:lnTo>
                  <a:pt x="5360" y="3536"/>
                </a:lnTo>
                <a:lnTo>
                  <a:pt x="5306" y="3524"/>
                </a:lnTo>
                <a:lnTo>
                  <a:pt x="5251" y="3511"/>
                </a:lnTo>
                <a:lnTo>
                  <a:pt x="5195" y="3494"/>
                </a:lnTo>
                <a:lnTo>
                  <a:pt x="5138" y="3476"/>
                </a:lnTo>
                <a:lnTo>
                  <a:pt x="5079" y="3454"/>
                </a:lnTo>
                <a:lnTo>
                  <a:pt x="5050" y="3443"/>
                </a:lnTo>
                <a:lnTo>
                  <a:pt x="5021" y="3430"/>
                </a:lnTo>
                <a:lnTo>
                  <a:pt x="4992" y="3417"/>
                </a:lnTo>
                <a:lnTo>
                  <a:pt x="4963" y="3403"/>
                </a:lnTo>
                <a:lnTo>
                  <a:pt x="4933" y="3388"/>
                </a:lnTo>
                <a:lnTo>
                  <a:pt x="4904" y="3373"/>
                </a:lnTo>
                <a:lnTo>
                  <a:pt x="4875" y="3357"/>
                </a:lnTo>
                <a:lnTo>
                  <a:pt x="4846" y="3339"/>
                </a:lnTo>
                <a:lnTo>
                  <a:pt x="4818" y="3321"/>
                </a:lnTo>
                <a:lnTo>
                  <a:pt x="4790" y="3302"/>
                </a:lnTo>
                <a:lnTo>
                  <a:pt x="4762" y="3282"/>
                </a:lnTo>
                <a:lnTo>
                  <a:pt x="4734" y="3261"/>
                </a:lnTo>
                <a:lnTo>
                  <a:pt x="4707" y="3239"/>
                </a:lnTo>
                <a:lnTo>
                  <a:pt x="4680" y="3216"/>
                </a:lnTo>
                <a:lnTo>
                  <a:pt x="4653" y="3192"/>
                </a:lnTo>
                <a:lnTo>
                  <a:pt x="4627" y="3168"/>
                </a:lnTo>
                <a:lnTo>
                  <a:pt x="4602" y="3142"/>
                </a:lnTo>
                <a:lnTo>
                  <a:pt x="4577" y="3115"/>
                </a:lnTo>
                <a:lnTo>
                  <a:pt x="4553" y="3087"/>
                </a:lnTo>
                <a:lnTo>
                  <a:pt x="4529" y="3057"/>
                </a:lnTo>
                <a:lnTo>
                  <a:pt x="4507" y="3027"/>
                </a:lnTo>
                <a:lnTo>
                  <a:pt x="4484" y="2996"/>
                </a:lnTo>
                <a:lnTo>
                  <a:pt x="4463" y="2962"/>
                </a:lnTo>
                <a:lnTo>
                  <a:pt x="4443" y="2929"/>
                </a:lnTo>
                <a:lnTo>
                  <a:pt x="4423" y="2893"/>
                </a:lnTo>
                <a:lnTo>
                  <a:pt x="4404" y="2858"/>
                </a:lnTo>
                <a:lnTo>
                  <a:pt x="4387" y="2820"/>
                </a:lnTo>
                <a:lnTo>
                  <a:pt x="4369" y="2781"/>
                </a:lnTo>
                <a:lnTo>
                  <a:pt x="4369" y="2781"/>
                </a:lnTo>
                <a:lnTo>
                  <a:pt x="4353" y="2741"/>
                </a:lnTo>
                <a:lnTo>
                  <a:pt x="4338" y="2699"/>
                </a:lnTo>
                <a:lnTo>
                  <a:pt x="4322" y="2656"/>
                </a:lnTo>
                <a:lnTo>
                  <a:pt x="4308" y="2610"/>
                </a:lnTo>
                <a:lnTo>
                  <a:pt x="4278" y="2517"/>
                </a:lnTo>
                <a:lnTo>
                  <a:pt x="4249" y="2419"/>
                </a:lnTo>
                <a:lnTo>
                  <a:pt x="4221" y="2316"/>
                </a:lnTo>
                <a:lnTo>
                  <a:pt x="4194" y="2210"/>
                </a:lnTo>
                <a:lnTo>
                  <a:pt x="4166" y="2101"/>
                </a:lnTo>
                <a:lnTo>
                  <a:pt x="4139" y="1990"/>
                </a:lnTo>
                <a:lnTo>
                  <a:pt x="4083" y="1762"/>
                </a:lnTo>
                <a:lnTo>
                  <a:pt x="4055" y="1646"/>
                </a:lnTo>
                <a:lnTo>
                  <a:pt x="4025" y="1530"/>
                </a:lnTo>
                <a:lnTo>
                  <a:pt x="3995" y="1414"/>
                </a:lnTo>
                <a:lnTo>
                  <a:pt x="3962" y="1300"/>
                </a:lnTo>
                <a:lnTo>
                  <a:pt x="3928" y="1186"/>
                </a:lnTo>
                <a:lnTo>
                  <a:pt x="3910" y="1130"/>
                </a:lnTo>
                <a:lnTo>
                  <a:pt x="3892" y="1074"/>
                </a:lnTo>
                <a:lnTo>
                  <a:pt x="3873" y="1019"/>
                </a:lnTo>
                <a:lnTo>
                  <a:pt x="3854" y="965"/>
                </a:lnTo>
                <a:lnTo>
                  <a:pt x="3834" y="912"/>
                </a:lnTo>
                <a:lnTo>
                  <a:pt x="3814" y="859"/>
                </a:lnTo>
                <a:lnTo>
                  <a:pt x="3792" y="807"/>
                </a:lnTo>
                <a:lnTo>
                  <a:pt x="3771" y="756"/>
                </a:lnTo>
                <a:lnTo>
                  <a:pt x="3748" y="707"/>
                </a:lnTo>
                <a:lnTo>
                  <a:pt x="3725" y="658"/>
                </a:lnTo>
                <a:lnTo>
                  <a:pt x="3702" y="610"/>
                </a:lnTo>
                <a:lnTo>
                  <a:pt x="3677" y="564"/>
                </a:lnTo>
                <a:lnTo>
                  <a:pt x="3651" y="519"/>
                </a:lnTo>
                <a:lnTo>
                  <a:pt x="3625" y="475"/>
                </a:lnTo>
                <a:lnTo>
                  <a:pt x="3598" y="433"/>
                </a:lnTo>
                <a:lnTo>
                  <a:pt x="3570" y="392"/>
                </a:lnTo>
                <a:lnTo>
                  <a:pt x="3541" y="353"/>
                </a:lnTo>
                <a:lnTo>
                  <a:pt x="3510" y="317"/>
                </a:lnTo>
                <a:lnTo>
                  <a:pt x="3480" y="281"/>
                </a:lnTo>
                <a:lnTo>
                  <a:pt x="3448" y="246"/>
                </a:lnTo>
                <a:lnTo>
                  <a:pt x="3415" y="215"/>
                </a:lnTo>
                <a:lnTo>
                  <a:pt x="3381" y="185"/>
                </a:lnTo>
                <a:lnTo>
                  <a:pt x="3346" y="157"/>
                </a:lnTo>
                <a:lnTo>
                  <a:pt x="3309" y="131"/>
                </a:lnTo>
                <a:lnTo>
                  <a:pt x="3273" y="107"/>
                </a:lnTo>
                <a:lnTo>
                  <a:pt x="3234" y="85"/>
                </a:lnTo>
                <a:lnTo>
                  <a:pt x="3214" y="76"/>
                </a:lnTo>
                <a:lnTo>
                  <a:pt x="3194" y="66"/>
                </a:lnTo>
                <a:lnTo>
                  <a:pt x="3174" y="57"/>
                </a:lnTo>
                <a:lnTo>
                  <a:pt x="3153" y="49"/>
                </a:lnTo>
                <a:lnTo>
                  <a:pt x="3132" y="41"/>
                </a:lnTo>
                <a:lnTo>
                  <a:pt x="3111" y="35"/>
                </a:lnTo>
                <a:lnTo>
                  <a:pt x="3089" y="28"/>
                </a:lnTo>
                <a:lnTo>
                  <a:pt x="3067" y="23"/>
                </a:lnTo>
                <a:lnTo>
                  <a:pt x="3046" y="17"/>
                </a:lnTo>
                <a:lnTo>
                  <a:pt x="3023" y="13"/>
                </a:lnTo>
                <a:lnTo>
                  <a:pt x="2999" y="10"/>
                </a:lnTo>
                <a:lnTo>
                  <a:pt x="2977" y="6"/>
                </a:lnTo>
                <a:lnTo>
                  <a:pt x="2953" y="3"/>
                </a:lnTo>
                <a:lnTo>
                  <a:pt x="2929" y="2"/>
                </a:lnTo>
                <a:lnTo>
                  <a:pt x="2904" y="1"/>
                </a:lnTo>
                <a:lnTo>
                  <a:pt x="2881" y="0"/>
                </a:lnTo>
                <a:lnTo>
                  <a:pt x="2881" y="0"/>
                </a:lnTo>
                <a:lnTo>
                  <a:pt x="2856" y="1"/>
                </a:lnTo>
                <a:lnTo>
                  <a:pt x="2831" y="2"/>
                </a:lnTo>
                <a:lnTo>
                  <a:pt x="2807" y="3"/>
                </a:lnTo>
                <a:lnTo>
                  <a:pt x="2783" y="6"/>
                </a:lnTo>
                <a:lnTo>
                  <a:pt x="2761" y="10"/>
                </a:lnTo>
                <a:lnTo>
                  <a:pt x="2738" y="13"/>
                </a:lnTo>
                <a:lnTo>
                  <a:pt x="2715" y="17"/>
                </a:lnTo>
                <a:lnTo>
                  <a:pt x="2693" y="23"/>
                </a:lnTo>
                <a:lnTo>
                  <a:pt x="2671" y="28"/>
                </a:lnTo>
                <a:lnTo>
                  <a:pt x="2649" y="35"/>
                </a:lnTo>
                <a:lnTo>
                  <a:pt x="2628" y="41"/>
                </a:lnTo>
                <a:lnTo>
                  <a:pt x="2607" y="49"/>
                </a:lnTo>
                <a:lnTo>
                  <a:pt x="2587" y="57"/>
                </a:lnTo>
                <a:lnTo>
                  <a:pt x="2566" y="66"/>
                </a:lnTo>
                <a:lnTo>
                  <a:pt x="2546" y="76"/>
                </a:lnTo>
                <a:lnTo>
                  <a:pt x="2526" y="85"/>
                </a:lnTo>
                <a:lnTo>
                  <a:pt x="2487" y="107"/>
                </a:lnTo>
                <a:lnTo>
                  <a:pt x="2451" y="131"/>
                </a:lnTo>
                <a:lnTo>
                  <a:pt x="2414" y="157"/>
                </a:lnTo>
                <a:lnTo>
                  <a:pt x="2379" y="185"/>
                </a:lnTo>
                <a:lnTo>
                  <a:pt x="2345" y="215"/>
                </a:lnTo>
                <a:lnTo>
                  <a:pt x="2312" y="246"/>
                </a:lnTo>
                <a:lnTo>
                  <a:pt x="2280" y="281"/>
                </a:lnTo>
                <a:lnTo>
                  <a:pt x="2250" y="317"/>
                </a:lnTo>
                <a:lnTo>
                  <a:pt x="2219" y="353"/>
                </a:lnTo>
                <a:lnTo>
                  <a:pt x="2190" y="392"/>
                </a:lnTo>
                <a:lnTo>
                  <a:pt x="2162" y="433"/>
                </a:lnTo>
                <a:lnTo>
                  <a:pt x="2135" y="475"/>
                </a:lnTo>
                <a:lnTo>
                  <a:pt x="2109" y="519"/>
                </a:lnTo>
                <a:lnTo>
                  <a:pt x="2083" y="564"/>
                </a:lnTo>
                <a:lnTo>
                  <a:pt x="2059" y="610"/>
                </a:lnTo>
                <a:lnTo>
                  <a:pt x="2035" y="658"/>
                </a:lnTo>
                <a:lnTo>
                  <a:pt x="2012" y="707"/>
                </a:lnTo>
                <a:lnTo>
                  <a:pt x="1989" y="756"/>
                </a:lnTo>
                <a:lnTo>
                  <a:pt x="1968" y="807"/>
                </a:lnTo>
                <a:lnTo>
                  <a:pt x="1947" y="859"/>
                </a:lnTo>
                <a:lnTo>
                  <a:pt x="1926" y="912"/>
                </a:lnTo>
                <a:lnTo>
                  <a:pt x="1906" y="965"/>
                </a:lnTo>
                <a:lnTo>
                  <a:pt x="1888" y="1019"/>
                </a:lnTo>
                <a:lnTo>
                  <a:pt x="1868" y="1074"/>
                </a:lnTo>
                <a:lnTo>
                  <a:pt x="1850" y="1130"/>
                </a:lnTo>
                <a:lnTo>
                  <a:pt x="1832" y="1186"/>
                </a:lnTo>
                <a:lnTo>
                  <a:pt x="1799" y="1300"/>
                </a:lnTo>
                <a:lnTo>
                  <a:pt x="1767" y="1414"/>
                </a:lnTo>
                <a:lnTo>
                  <a:pt x="1735" y="1530"/>
                </a:lnTo>
                <a:lnTo>
                  <a:pt x="1706" y="1646"/>
                </a:lnTo>
                <a:lnTo>
                  <a:pt x="1677" y="1762"/>
                </a:lnTo>
                <a:lnTo>
                  <a:pt x="1621" y="1990"/>
                </a:lnTo>
                <a:lnTo>
                  <a:pt x="1594" y="2101"/>
                </a:lnTo>
                <a:lnTo>
                  <a:pt x="1567" y="2210"/>
                </a:lnTo>
                <a:lnTo>
                  <a:pt x="1539" y="2316"/>
                </a:lnTo>
                <a:lnTo>
                  <a:pt x="1511" y="2419"/>
                </a:lnTo>
                <a:lnTo>
                  <a:pt x="1482" y="2517"/>
                </a:lnTo>
                <a:lnTo>
                  <a:pt x="1453" y="2610"/>
                </a:lnTo>
                <a:lnTo>
                  <a:pt x="1438" y="2656"/>
                </a:lnTo>
                <a:lnTo>
                  <a:pt x="1422" y="2699"/>
                </a:lnTo>
                <a:lnTo>
                  <a:pt x="1407" y="2741"/>
                </a:lnTo>
                <a:lnTo>
                  <a:pt x="1391" y="2781"/>
                </a:lnTo>
                <a:lnTo>
                  <a:pt x="1391" y="2781"/>
                </a:lnTo>
                <a:lnTo>
                  <a:pt x="1373" y="2820"/>
                </a:lnTo>
                <a:lnTo>
                  <a:pt x="1356" y="2858"/>
                </a:lnTo>
                <a:lnTo>
                  <a:pt x="1338" y="2893"/>
                </a:lnTo>
                <a:lnTo>
                  <a:pt x="1318" y="2929"/>
                </a:lnTo>
                <a:lnTo>
                  <a:pt x="1298" y="2962"/>
                </a:lnTo>
                <a:lnTo>
                  <a:pt x="1276" y="2996"/>
                </a:lnTo>
                <a:lnTo>
                  <a:pt x="1253" y="3027"/>
                </a:lnTo>
                <a:lnTo>
                  <a:pt x="1231" y="3057"/>
                </a:lnTo>
                <a:lnTo>
                  <a:pt x="1208" y="3087"/>
                </a:lnTo>
                <a:lnTo>
                  <a:pt x="1183" y="3115"/>
                </a:lnTo>
                <a:lnTo>
                  <a:pt x="1158" y="3142"/>
                </a:lnTo>
                <a:lnTo>
                  <a:pt x="1133" y="3168"/>
                </a:lnTo>
                <a:lnTo>
                  <a:pt x="1107" y="3192"/>
                </a:lnTo>
                <a:lnTo>
                  <a:pt x="1080" y="3216"/>
                </a:lnTo>
                <a:lnTo>
                  <a:pt x="1055" y="3239"/>
                </a:lnTo>
                <a:lnTo>
                  <a:pt x="1026" y="3261"/>
                </a:lnTo>
                <a:lnTo>
                  <a:pt x="999" y="3282"/>
                </a:lnTo>
                <a:lnTo>
                  <a:pt x="971" y="3302"/>
                </a:lnTo>
                <a:lnTo>
                  <a:pt x="942" y="3321"/>
                </a:lnTo>
                <a:lnTo>
                  <a:pt x="914" y="3339"/>
                </a:lnTo>
                <a:lnTo>
                  <a:pt x="885" y="3357"/>
                </a:lnTo>
                <a:lnTo>
                  <a:pt x="857" y="3373"/>
                </a:lnTo>
                <a:lnTo>
                  <a:pt x="828" y="3388"/>
                </a:lnTo>
                <a:lnTo>
                  <a:pt x="798" y="3403"/>
                </a:lnTo>
                <a:lnTo>
                  <a:pt x="768" y="3417"/>
                </a:lnTo>
                <a:lnTo>
                  <a:pt x="739" y="3430"/>
                </a:lnTo>
                <a:lnTo>
                  <a:pt x="710" y="3443"/>
                </a:lnTo>
                <a:lnTo>
                  <a:pt x="681" y="3454"/>
                </a:lnTo>
                <a:lnTo>
                  <a:pt x="622" y="3476"/>
                </a:lnTo>
                <a:lnTo>
                  <a:pt x="565" y="3494"/>
                </a:lnTo>
                <a:lnTo>
                  <a:pt x="509" y="3511"/>
                </a:lnTo>
                <a:lnTo>
                  <a:pt x="454" y="3524"/>
                </a:lnTo>
                <a:lnTo>
                  <a:pt x="400" y="3536"/>
                </a:lnTo>
                <a:lnTo>
                  <a:pt x="349" y="3546"/>
                </a:lnTo>
                <a:lnTo>
                  <a:pt x="299" y="3554"/>
                </a:lnTo>
                <a:lnTo>
                  <a:pt x="253" y="3561"/>
                </a:lnTo>
                <a:lnTo>
                  <a:pt x="210" y="3566"/>
                </a:lnTo>
                <a:lnTo>
                  <a:pt x="169" y="3570"/>
                </a:lnTo>
                <a:lnTo>
                  <a:pt x="132" y="3573"/>
                </a:lnTo>
                <a:lnTo>
                  <a:pt x="98" y="3574"/>
                </a:lnTo>
                <a:lnTo>
                  <a:pt x="45" y="3576"/>
                </a:lnTo>
                <a:lnTo>
                  <a:pt x="12" y="3575"/>
                </a:lnTo>
                <a:lnTo>
                  <a:pt x="0" y="3575"/>
                </a:lnTo>
                <a:lnTo>
                  <a:pt x="5760" y="357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1" name="Freeform: Shape 3">
            <a:extLst>
              <a:ext uri="{FF2B5EF4-FFF2-40B4-BE49-F238E27FC236}">
                <a16:creationId xmlns:a16="http://schemas.microsoft.com/office/drawing/2014/main" id="{90635359-264D-4340-416D-FE009C410F3D}"/>
              </a:ext>
            </a:extLst>
          </p:cNvPr>
          <p:cNvSpPr/>
          <p:nvPr/>
        </p:nvSpPr>
        <p:spPr bwMode="auto">
          <a:xfrm>
            <a:off x="2033950" y="2921904"/>
            <a:ext cx="936180" cy="1326276"/>
          </a:xfrm>
          <a:custGeom>
            <a:avLst/>
            <a:gdLst>
              <a:gd name="T0" fmla="*/ 5715 w 5760"/>
              <a:gd name="T1" fmla="*/ 3576 h 3576"/>
              <a:gd name="T2" fmla="*/ 5551 w 5760"/>
              <a:gd name="T3" fmla="*/ 3566 h 3576"/>
              <a:gd name="T4" fmla="*/ 5360 w 5760"/>
              <a:gd name="T5" fmla="*/ 3536 h 3576"/>
              <a:gd name="T6" fmla="*/ 5138 w 5760"/>
              <a:gd name="T7" fmla="*/ 3476 h 3576"/>
              <a:gd name="T8" fmla="*/ 4992 w 5760"/>
              <a:gd name="T9" fmla="*/ 3417 h 3576"/>
              <a:gd name="T10" fmla="*/ 4875 w 5760"/>
              <a:gd name="T11" fmla="*/ 3357 h 3576"/>
              <a:gd name="T12" fmla="*/ 4762 w 5760"/>
              <a:gd name="T13" fmla="*/ 3282 h 3576"/>
              <a:gd name="T14" fmla="*/ 4653 w 5760"/>
              <a:gd name="T15" fmla="*/ 3192 h 3576"/>
              <a:gd name="T16" fmla="*/ 4553 w 5760"/>
              <a:gd name="T17" fmla="*/ 3087 h 3576"/>
              <a:gd name="T18" fmla="*/ 4463 w 5760"/>
              <a:gd name="T19" fmla="*/ 2962 h 3576"/>
              <a:gd name="T20" fmla="*/ 4387 w 5760"/>
              <a:gd name="T21" fmla="*/ 2820 h 3576"/>
              <a:gd name="T22" fmla="*/ 4338 w 5760"/>
              <a:gd name="T23" fmla="*/ 2699 h 3576"/>
              <a:gd name="T24" fmla="*/ 4249 w 5760"/>
              <a:gd name="T25" fmla="*/ 2419 h 3576"/>
              <a:gd name="T26" fmla="*/ 4139 w 5760"/>
              <a:gd name="T27" fmla="*/ 1990 h 3576"/>
              <a:gd name="T28" fmla="*/ 3995 w 5760"/>
              <a:gd name="T29" fmla="*/ 1414 h 3576"/>
              <a:gd name="T30" fmla="*/ 3892 w 5760"/>
              <a:gd name="T31" fmla="*/ 1074 h 3576"/>
              <a:gd name="T32" fmla="*/ 3814 w 5760"/>
              <a:gd name="T33" fmla="*/ 859 h 3576"/>
              <a:gd name="T34" fmla="*/ 3725 w 5760"/>
              <a:gd name="T35" fmla="*/ 658 h 3576"/>
              <a:gd name="T36" fmla="*/ 3625 w 5760"/>
              <a:gd name="T37" fmla="*/ 475 h 3576"/>
              <a:gd name="T38" fmla="*/ 3510 w 5760"/>
              <a:gd name="T39" fmla="*/ 317 h 3576"/>
              <a:gd name="T40" fmla="*/ 3381 w 5760"/>
              <a:gd name="T41" fmla="*/ 185 h 3576"/>
              <a:gd name="T42" fmla="*/ 3234 w 5760"/>
              <a:gd name="T43" fmla="*/ 85 h 3576"/>
              <a:gd name="T44" fmla="*/ 3153 w 5760"/>
              <a:gd name="T45" fmla="*/ 49 h 3576"/>
              <a:gd name="T46" fmla="*/ 3067 w 5760"/>
              <a:gd name="T47" fmla="*/ 23 h 3576"/>
              <a:gd name="T48" fmla="*/ 2977 w 5760"/>
              <a:gd name="T49" fmla="*/ 6 h 3576"/>
              <a:gd name="T50" fmla="*/ 2881 w 5760"/>
              <a:gd name="T51" fmla="*/ 0 h 3576"/>
              <a:gd name="T52" fmla="*/ 2807 w 5760"/>
              <a:gd name="T53" fmla="*/ 3 h 3576"/>
              <a:gd name="T54" fmla="*/ 2715 w 5760"/>
              <a:gd name="T55" fmla="*/ 17 h 3576"/>
              <a:gd name="T56" fmla="*/ 2628 w 5760"/>
              <a:gd name="T57" fmla="*/ 41 h 3576"/>
              <a:gd name="T58" fmla="*/ 2546 w 5760"/>
              <a:gd name="T59" fmla="*/ 76 h 3576"/>
              <a:gd name="T60" fmla="*/ 2414 w 5760"/>
              <a:gd name="T61" fmla="*/ 157 h 3576"/>
              <a:gd name="T62" fmla="*/ 2280 w 5760"/>
              <a:gd name="T63" fmla="*/ 281 h 3576"/>
              <a:gd name="T64" fmla="*/ 2162 w 5760"/>
              <a:gd name="T65" fmla="*/ 433 h 3576"/>
              <a:gd name="T66" fmla="*/ 2059 w 5760"/>
              <a:gd name="T67" fmla="*/ 610 h 3576"/>
              <a:gd name="T68" fmla="*/ 1968 w 5760"/>
              <a:gd name="T69" fmla="*/ 807 h 3576"/>
              <a:gd name="T70" fmla="*/ 1888 w 5760"/>
              <a:gd name="T71" fmla="*/ 1019 h 3576"/>
              <a:gd name="T72" fmla="*/ 1799 w 5760"/>
              <a:gd name="T73" fmla="*/ 1300 h 3576"/>
              <a:gd name="T74" fmla="*/ 1677 w 5760"/>
              <a:gd name="T75" fmla="*/ 1762 h 3576"/>
              <a:gd name="T76" fmla="*/ 1539 w 5760"/>
              <a:gd name="T77" fmla="*/ 2316 h 3576"/>
              <a:gd name="T78" fmla="*/ 1438 w 5760"/>
              <a:gd name="T79" fmla="*/ 2656 h 3576"/>
              <a:gd name="T80" fmla="*/ 1391 w 5760"/>
              <a:gd name="T81" fmla="*/ 2781 h 3576"/>
              <a:gd name="T82" fmla="*/ 1318 w 5760"/>
              <a:gd name="T83" fmla="*/ 2929 h 3576"/>
              <a:gd name="T84" fmla="*/ 1231 w 5760"/>
              <a:gd name="T85" fmla="*/ 3057 h 3576"/>
              <a:gd name="T86" fmla="*/ 1133 w 5760"/>
              <a:gd name="T87" fmla="*/ 3168 h 3576"/>
              <a:gd name="T88" fmla="*/ 1026 w 5760"/>
              <a:gd name="T89" fmla="*/ 3261 h 3576"/>
              <a:gd name="T90" fmla="*/ 914 w 5760"/>
              <a:gd name="T91" fmla="*/ 3339 h 3576"/>
              <a:gd name="T92" fmla="*/ 798 w 5760"/>
              <a:gd name="T93" fmla="*/ 3403 h 3576"/>
              <a:gd name="T94" fmla="*/ 681 w 5760"/>
              <a:gd name="T95" fmla="*/ 3454 h 3576"/>
              <a:gd name="T96" fmla="*/ 454 w 5760"/>
              <a:gd name="T97" fmla="*/ 3524 h 3576"/>
              <a:gd name="T98" fmla="*/ 253 w 5760"/>
              <a:gd name="T99" fmla="*/ 3561 h 3576"/>
              <a:gd name="T100" fmla="*/ 98 w 5760"/>
              <a:gd name="T101" fmla="*/ 3574 h 3576"/>
              <a:gd name="T102" fmla="*/ 5760 w 5760"/>
              <a:gd name="T103" fmla="*/ 3575 h 3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0" h="3576">
                <a:moveTo>
                  <a:pt x="5760" y="3575"/>
                </a:moveTo>
                <a:lnTo>
                  <a:pt x="5760" y="3575"/>
                </a:lnTo>
                <a:lnTo>
                  <a:pt x="5748" y="3575"/>
                </a:lnTo>
                <a:lnTo>
                  <a:pt x="5715" y="3576"/>
                </a:lnTo>
                <a:lnTo>
                  <a:pt x="5662" y="3574"/>
                </a:lnTo>
                <a:lnTo>
                  <a:pt x="5628" y="3573"/>
                </a:lnTo>
                <a:lnTo>
                  <a:pt x="5591" y="3570"/>
                </a:lnTo>
                <a:lnTo>
                  <a:pt x="5551" y="3566"/>
                </a:lnTo>
                <a:lnTo>
                  <a:pt x="5507" y="3561"/>
                </a:lnTo>
                <a:lnTo>
                  <a:pt x="5461" y="3554"/>
                </a:lnTo>
                <a:lnTo>
                  <a:pt x="5412" y="3546"/>
                </a:lnTo>
                <a:lnTo>
                  <a:pt x="5360" y="3536"/>
                </a:lnTo>
                <a:lnTo>
                  <a:pt x="5306" y="3524"/>
                </a:lnTo>
                <a:lnTo>
                  <a:pt x="5251" y="3511"/>
                </a:lnTo>
                <a:lnTo>
                  <a:pt x="5195" y="3494"/>
                </a:lnTo>
                <a:lnTo>
                  <a:pt x="5138" y="3476"/>
                </a:lnTo>
                <a:lnTo>
                  <a:pt x="5079" y="3454"/>
                </a:lnTo>
                <a:lnTo>
                  <a:pt x="5050" y="3443"/>
                </a:lnTo>
                <a:lnTo>
                  <a:pt x="5021" y="3430"/>
                </a:lnTo>
                <a:lnTo>
                  <a:pt x="4992" y="3417"/>
                </a:lnTo>
                <a:lnTo>
                  <a:pt x="4963" y="3403"/>
                </a:lnTo>
                <a:lnTo>
                  <a:pt x="4933" y="3388"/>
                </a:lnTo>
                <a:lnTo>
                  <a:pt x="4904" y="3373"/>
                </a:lnTo>
                <a:lnTo>
                  <a:pt x="4875" y="3357"/>
                </a:lnTo>
                <a:lnTo>
                  <a:pt x="4846" y="3339"/>
                </a:lnTo>
                <a:lnTo>
                  <a:pt x="4818" y="3321"/>
                </a:lnTo>
                <a:lnTo>
                  <a:pt x="4790" y="3302"/>
                </a:lnTo>
                <a:lnTo>
                  <a:pt x="4762" y="3282"/>
                </a:lnTo>
                <a:lnTo>
                  <a:pt x="4734" y="3261"/>
                </a:lnTo>
                <a:lnTo>
                  <a:pt x="4707" y="3239"/>
                </a:lnTo>
                <a:lnTo>
                  <a:pt x="4680" y="3216"/>
                </a:lnTo>
                <a:lnTo>
                  <a:pt x="4653" y="3192"/>
                </a:lnTo>
                <a:lnTo>
                  <a:pt x="4627" y="3168"/>
                </a:lnTo>
                <a:lnTo>
                  <a:pt x="4602" y="3142"/>
                </a:lnTo>
                <a:lnTo>
                  <a:pt x="4577" y="3115"/>
                </a:lnTo>
                <a:lnTo>
                  <a:pt x="4553" y="3087"/>
                </a:lnTo>
                <a:lnTo>
                  <a:pt x="4529" y="3057"/>
                </a:lnTo>
                <a:lnTo>
                  <a:pt x="4507" y="3027"/>
                </a:lnTo>
                <a:lnTo>
                  <a:pt x="4484" y="2996"/>
                </a:lnTo>
                <a:lnTo>
                  <a:pt x="4463" y="2962"/>
                </a:lnTo>
                <a:lnTo>
                  <a:pt x="4443" y="2929"/>
                </a:lnTo>
                <a:lnTo>
                  <a:pt x="4423" y="2893"/>
                </a:lnTo>
                <a:lnTo>
                  <a:pt x="4404" y="2858"/>
                </a:lnTo>
                <a:lnTo>
                  <a:pt x="4387" y="2820"/>
                </a:lnTo>
                <a:lnTo>
                  <a:pt x="4369" y="2781"/>
                </a:lnTo>
                <a:lnTo>
                  <a:pt x="4369" y="2781"/>
                </a:lnTo>
                <a:lnTo>
                  <a:pt x="4353" y="2741"/>
                </a:lnTo>
                <a:lnTo>
                  <a:pt x="4338" y="2699"/>
                </a:lnTo>
                <a:lnTo>
                  <a:pt x="4322" y="2656"/>
                </a:lnTo>
                <a:lnTo>
                  <a:pt x="4308" y="2610"/>
                </a:lnTo>
                <a:lnTo>
                  <a:pt x="4278" y="2517"/>
                </a:lnTo>
                <a:lnTo>
                  <a:pt x="4249" y="2419"/>
                </a:lnTo>
                <a:lnTo>
                  <a:pt x="4221" y="2316"/>
                </a:lnTo>
                <a:lnTo>
                  <a:pt x="4194" y="2210"/>
                </a:lnTo>
                <a:lnTo>
                  <a:pt x="4166" y="2101"/>
                </a:lnTo>
                <a:lnTo>
                  <a:pt x="4139" y="1990"/>
                </a:lnTo>
                <a:lnTo>
                  <a:pt x="4083" y="1762"/>
                </a:lnTo>
                <a:lnTo>
                  <a:pt x="4055" y="1646"/>
                </a:lnTo>
                <a:lnTo>
                  <a:pt x="4025" y="1530"/>
                </a:lnTo>
                <a:lnTo>
                  <a:pt x="3995" y="1414"/>
                </a:lnTo>
                <a:lnTo>
                  <a:pt x="3962" y="1300"/>
                </a:lnTo>
                <a:lnTo>
                  <a:pt x="3928" y="1186"/>
                </a:lnTo>
                <a:lnTo>
                  <a:pt x="3910" y="1130"/>
                </a:lnTo>
                <a:lnTo>
                  <a:pt x="3892" y="1074"/>
                </a:lnTo>
                <a:lnTo>
                  <a:pt x="3873" y="1019"/>
                </a:lnTo>
                <a:lnTo>
                  <a:pt x="3854" y="965"/>
                </a:lnTo>
                <a:lnTo>
                  <a:pt x="3834" y="912"/>
                </a:lnTo>
                <a:lnTo>
                  <a:pt x="3814" y="859"/>
                </a:lnTo>
                <a:lnTo>
                  <a:pt x="3792" y="807"/>
                </a:lnTo>
                <a:lnTo>
                  <a:pt x="3771" y="756"/>
                </a:lnTo>
                <a:lnTo>
                  <a:pt x="3748" y="707"/>
                </a:lnTo>
                <a:lnTo>
                  <a:pt x="3725" y="658"/>
                </a:lnTo>
                <a:lnTo>
                  <a:pt x="3702" y="610"/>
                </a:lnTo>
                <a:lnTo>
                  <a:pt x="3677" y="564"/>
                </a:lnTo>
                <a:lnTo>
                  <a:pt x="3651" y="519"/>
                </a:lnTo>
                <a:lnTo>
                  <a:pt x="3625" y="475"/>
                </a:lnTo>
                <a:lnTo>
                  <a:pt x="3598" y="433"/>
                </a:lnTo>
                <a:lnTo>
                  <a:pt x="3570" y="392"/>
                </a:lnTo>
                <a:lnTo>
                  <a:pt x="3541" y="353"/>
                </a:lnTo>
                <a:lnTo>
                  <a:pt x="3510" y="317"/>
                </a:lnTo>
                <a:lnTo>
                  <a:pt x="3480" y="281"/>
                </a:lnTo>
                <a:lnTo>
                  <a:pt x="3448" y="246"/>
                </a:lnTo>
                <a:lnTo>
                  <a:pt x="3415" y="215"/>
                </a:lnTo>
                <a:lnTo>
                  <a:pt x="3381" y="185"/>
                </a:lnTo>
                <a:lnTo>
                  <a:pt x="3346" y="157"/>
                </a:lnTo>
                <a:lnTo>
                  <a:pt x="3309" y="131"/>
                </a:lnTo>
                <a:lnTo>
                  <a:pt x="3273" y="107"/>
                </a:lnTo>
                <a:lnTo>
                  <a:pt x="3234" y="85"/>
                </a:lnTo>
                <a:lnTo>
                  <a:pt x="3214" y="76"/>
                </a:lnTo>
                <a:lnTo>
                  <a:pt x="3194" y="66"/>
                </a:lnTo>
                <a:lnTo>
                  <a:pt x="3174" y="57"/>
                </a:lnTo>
                <a:lnTo>
                  <a:pt x="3153" y="49"/>
                </a:lnTo>
                <a:lnTo>
                  <a:pt x="3132" y="41"/>
                </a:lnTo>
                <a:lnTo>
                  <a:pt x="3111" y="35"/>
                </a:lnTo>
                <a:lnTo>
                  <a:pt x="3089" y="28"/>
                </a:lnTo>
                <a:lnTo>
                  <a:pt x="3067" y="23"/>
                </a:lnTo>
                <a:lnTo>
                  <a:pt x="3046" y="17"/>
                </a:lnTo>
                <a:lnTo>
                  <a:pt x="3023" y="13"/>
                </a:lnTo>
                <a:lnTo>
                  <a:pt x="2999" y="10"/>
                </a:lnTo>
                <a:lnTo>
                  <a:pt x="2977" y="6"/>
                </a:lnTo>
                <a:lnTo>
                  <a:pt x="2953" y="3"/>
                </a:lnTo>
                <a:lnTo>
                  <a:pt x="2929" y="2"/>
                </a:lnTo>
                <a:lnTo>
                  <a:pt x="2904" y="1"/>
                </a:lnTo>
                <a:lnTo>
                  <a:pt x="2881" y="0"/>
                </a:lnTo>
                <a:lnTo>
                  <a:pt x="2881" y="0"/>
                </a:lnTo>
                <a:lnTo>
                  <a:pt x="2856" y="1"/>
                </a:lnTo>
                <a:lnTo>
                  <a:pt x="2831" y="2"/>
                </a:lnTo>
                <a:lnTo>
                  <a:pt x="2807" y="3"/>
                </a:lnTo>
                <a:lnTo>
                  <a:pt x="2783" y="6"/>
                </a:lnTo>
                <a:lnTo>
                  <a:pt x="2761" y="10"/>
                </a:lnTo>
                <a:lnTo>
                  <a:pt x="2738" y="13"/>
                </a:lnTo>
                <a:lnTo>
                  <a:pt x="2715" y="17"/>
                </a:lnTo>
                <a:lnTo>
                  <a:pt x="2693" y="23"/>
                </a:lnTo>
                <a:lnTo>
                  <a:pt x="2671" y="28"/>
                </a:lnTo>
                <a:lnTo>
                  <a:pt x="2649" y="35"/>
                </a:lnTo>
                <a:lnTo>
                  <a:pt x="2628" y="41"/>
                </a:lnTo>
                <a:lnTo>
                  <a:pt x="2607" y="49"/>
                </a:lnTo>
                <a:lnTo>
                  <a:pt x="2587" y="57"/>
                </a:lnTo>
                <a:lnTo>
                  <a:pt x="2566" y="66"/>
                </a:lnTo>
                <a:lnTo>
                  <a:pt x="2546" y="76"/>
                </a:lnTo>
                <a:lnTo>
                  <a:pt x="2526" y="85"/>
                </a:lnTo>
                <a:lnTo>
                  <a:pt x="2487" y="107"/>
                </a:lnTo>
                <a:lnTo>
                  <a:pt x="2451" y="131"/>
                </a:lnTo>
                <a:lnTo>
                  <a:pt x="2414" y="157"/>
                </a:lnTo>
                <a:lnTo>
                  <a:pt x="2379" y="185"/>
                </a:lnTo>
                <a:lnTo>
                  <a:pt x="2345" y="215"/>
                </a:lnTo>
                <a:lnTo>
                  <a:pt x="2312" y="246"/>
                </a:lnTo>
                <a:lnTo>
                  <a:pt x="2280" y="281"/>
                </a:lnTo>
                <a:lnTo>
                  <a:pt x="2250" y="317"/>
                </a:lnTo>
                <a:lnTo>
                  <a:pt x="2219" y="353"/>
                </a:lnTo>
                <a:lnTo>
                  <a:pt x="2190" y="392"/>
                </a:lnTo>
                <a:lnTo>
                  <a:pt x="2162" y="433"/>
                </a:lnTo>
                <a:lnTo>
                  <a:pt x="2135" y="475"/>
                </a:lnTo>
                <a:lnTo>
                  <a:pt x="2109" y="519"/>
                </a:lnTo>
                <a:lnTo>
                  <a:pt x="2083" y="564"/>
                </a:lnTo>
                <a:lnTo>
                  <a:pt x="2059" y="610"/>
                </a:lnTo>
                <a:lnTo>
                  <a:pt x="2035" y="658"/>
                </a:lnTo>
                <a:lnTo>
                  <a:pt x="2012" y="707"/>
                </a:lnTo>
                <a:lnTo>
                  <a:pt x="1989" y="756"/>
                </a:lnTo>
                <a:lnTo>
                  <a:pt x="1968" y="807"/>
                </a:lnTo>
                <a:lnTo>
                  <a:pt x="1947" y="859"/>
                </a:lnTo>
                <a:lnTo>
                  <a:pt x="1926" y="912"/>
                </a:lnTo>
                <a:lnTo>
                  <a:pt x="1906" y="965"/>
                </a:lnTo>
                <a:lnTo>
                  <a:pt x="1888" y="1019"/>
                </a:lnTo>
                <a:lnTo>
                  <a:pt x="1868" y="1074"/>
                </a:lnTo>
                <a:lnTo>
                  <a:pt x="1850" y="1130"/>
                </a:lnTo>
                <a:lnTo>
                  <a:pt x="1832" y="1186"/>
                </a:lnTo>
                <a:lnTo>
                  <a:pt x="1799" y="1300"/>
                </a:lnTo>
                <a:lnTo>
                  <a:pt x="1767" y="1414"/>
                </a:lnTo>
                <a:lnTo>
                  <a:pt x="1735" y="1530"/>
                </a:lnTo>
                <a:lnTo>
                  <a:pt x="1706" y="1646"/>
                </a:lnTo>
                <a:lnTo>
                  <a:pt x="1677" y="1762"/>
                </a:lnTo>
                <a:lnTo>
                  <a:pt x="1621" y="1990"/>
                </a:lnTo>
                <a:lnTo>
                  <a:pt x="1594" y="2101"/>
                </a:lnTo>
                <a:lnTo>
                  <a:pt x="1567" y="2210"/>
                </a:lnTo>
                <a:lnTo>
                  <a:pt x="1539" y="2316"/>
                </a:lnTo>
                <a:lnTo>
                  <a:pt x="1511" y="2419"/>
                </a:lnTo>
                <a:lnTo>
                  <a:pt x="1482" y="2517"/>
                </a:lnTo>
                <a:lnTo>
                  <a:pt x="1453" y="2610"/>
                </a:lnTo>
                <a:lnTo>
                  <a:pt x="1438" y="2656"/>
                </a:lnTo>
                <a:lnTo>
                  <a:pt x="1422" y="2699"/>
                </a:lnTo>
                <a:lnTo>
                  <a:pt x="1407" y="2741"/>
                </a:lnTo>
                <a:lnTo>
                  <a:pt x="1391" y="2781"/>
                </a:lnTo>
                <a:lnTo>
                  <a:pt x="1391" y="2781"/>
                </a:lnTo>
                <a:lnTo>
                  <a:pt x="1373" y="2820"/>
                </a:lnTo>
                <a:lnTo>
                  <a:pt x="1356" y="2858"/>
                </a:lnTo>
                <a:lnTo>
                  <a:pt x="1338" y="2893"/>
                </a:lnTo>
                <a:lnTo>
                  <a:pt x="1318" y="2929"/>
                </a:lnTo>
                <a:lnTo>
                  <a:pt x="1298" y="2962"/>
                </a:lnTo>
                <a:lnTo>
                  <a:pt x="1276" y="2996"/>
                </a:lnTo>
                <a:lnTo>
                  <a:pt x="1253" y="3027"/>
                </a:lnTo>
                <a:lnTo>
                  <a:pt x="1231" y="3057"/>
                </a:lnTo>
                <a:lnTo>
                  <a:pt x="1208" y="3087"/>
                </a:lnTo>
                <a:lnTo>
                  <a:pt x="1183" y="3115"/>
                </a:lnTo>
                <a:lnTo>
                  <a:pt x="1158" y="3142"/>
                </a:lnTo>
                <a:lnTo>
                  <a:pt x="1133" y="3168"/>
                </a:lnTo>
                <a:lnTo>
                  <a:pt x="1107" y="3192"/>
                </a:lnTo>
                <a:lnTo>
                  <a:pt x="1080" y="3216"/>
                </a:lnTo>
                <a:lnTo>
                  <a:pt x="1055" y="3239"/>
                </a:lnTo>
                <a:lnTo>
                  <a:pt x="1026" y="3261"/>
                </a:lnTo>
                <a:lnTo>
                  <a:pt x="999" y="3282"/>
                </a:lnTo>
                <a:lnTo>
                  <a:pt x="971" y="3302"/>
                </a:lnTo>
                <a:lnTo>
                  <a:pt x="942" y="3321"/>
                </a:lnTo>
                <a:lnTo>
                  <a:pt x="914" y="3339"/>
                </a:lnTo>
                <a:lnTo>
                  <a:pt x="885" y="3357"/>
                </a:lnTo>
                <a:lnTo>
                  <a:pt x="857" y="3373"/>
                </a:lnTo>
                <a:lnTo>
                  <a:pt x="828" y="3388"/>
                </a:lnTo>
                <a:lnTo>
                  <a:pt x="798" y="3403"/>
                </a:lnTo>
                <a:lnTo>
                  <a:pt x="768" y="3417"/>
                </a:lnTo>
                <a:lnTo>
                  <a:pt x="739" y="3430"/>
                </a:lnTo>
                <a:lnTo>
                  <a:pt x="710" y="3443"/>
                </a:lnTo>
                <a:lnTo>
                  <a:pt x="681" y="3454"/>
                </a:lnTo>
                <a:lnTo>
                  <a:pt x="622" y="3476"/>
                </a:lnTo>
                <a:lnTo>
                  <a:pt x="565" y="3494"/>
                </a:lnTo>
                <a:lnTo>
                  <a:pt x="509" y="3511"/>
                </a:lnTo>
                <a:lnTo>
                  <a:pt x="454" y="3524"/>
                </a:lnTo>
                <a:lnTo>
                  <a:pt x="400" y="3536"/>
                </a:lnTo>
                <a:lnTo>
                  <a:pt x="349" y="3546"/>
                </a:lnTo>
                <a:lnTo>
                  <a:pt x="299" y="3554"/>
                </a:lnTo>
                <a:lnTo>
                  <a:pt x="253" y="3561"/>
                </a:lnTo>
                <a:lnTo>
                  <a:pt x="210" y="3566"/>
                </a:lnTo>
                <a:lnTo>
                  <a:pt x="169" y="3570"/>
                </a:lnTo>
                <a:lnTo>
                  <a:pt x="132" y="3573"/>
                </a:lnTo>
                <a:lnTo>
                  <a:pt x="98" y="3574"/>
                </a:lnTo>
                <a:lnTo>
                  <a:pt x="45" y="3576"/>
                </a:lnTo>
                <a:lnTo>
                  <a:pt x="12" y="3575"/>
                </a:lnTo>
                <a:lnTo>
                  <a:pt x="0" y="3575"/>
                </a:lnTo>
                <a:lnTo>
                  <a:pt x="5760" y="3575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4" name="TextBox 6">
            <a:extLst>
              <a:ext uri="{FF2B5EF4-FFF2-40B4-BE49-F238E27FC236}">
                <a16:creationId xmlns:a16="http://schemas.microsoft.com/office/drawing/2014/main" id="{A7468F6F-4BE6-BBAC-A38A-7B6D78B1F2C2}"/>
              </a:ext>
            </a:extLst>
          </p:cNvPr>
          <p:cNvSpPr txBox="1"/>
          <p:nvPr/>
        </p:nvSpPr>
        <p:spPr bwMode="auto">
          <a:xfrm>
            <a:off x="1779724" y="2199412"/>
            <a:ext cx="246461" cy="2492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rmAutofit fontScale="85000" lnSpcReduction="20000"/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93%</a:t>
            </a:r>
          </a:p>
        </p:txBody>
      </p:sp>
      <p:sp>
        <p:nvSpPr>
          <p:cNvPr id="55" name="TextBox 7">
            <a:extLst>
              <a:ext uri="{FF2B5EF4-FFF2-40B4-BE49-F238E27FC236}">
                <a16:creationId xmlns:a16="http://schemas.microsoft.com/office/drawing/2014/main" id="{9B3B912E-2630-6ED0-313C-E25CC5172AB3}"/>
              </a:ext>
            </a:extLst>
          </p:cNvPr>
          <p:cNvSpPr txBox="1"/>
          <p:nvPr/>
        </p:nvSpPr>
        <p:spPr bwMode="auto">
          <a:xfrm>
            <a:off x="2380317" y="2631460"/>
            <a:ext cx="248866" cy="2492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rmAutofit fontScale="85000" lnSpcReduction="20000"/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76%</a:t>
            </a:r>
          </a:p>
        </p:txBody>
      </p:sp>
      <p:sp>
        <p:nvSpPr>
          <p:cNvPr id="58" name="Freeform: Shape 10">
            <a:extLst>
              <a:ext uri="{FF2B5EF4-FFF2-40B4-BE49-F238E27FC236}">
                <a16:creationId xmlns:a16="http://schemas.microsoft.com/office/drawing/2014/main" id="{BB0323E8-FE3C-E71C-19A5-CB21ED6DEBF7}"/>
              </a:ext>
            </a:extLst>
          </p:cNvPr>
          <p:cNvSpPr/>
          <p:nvPr/>
        </p:nvSpPr>
        <p:spPr bwMode="auto">
          <a:xfrm>
            <a:off x="824316" y="3522161"/>
            <a:ext cx="936180" cy="726018"/>
          </a:xfrm>
          <a:custGeom>
            <a:avLst/>
            <a:gdLst>
              <a:gd name="T0" fmla="*/ 5715 w 5760"/>
              <a:gd name="T1" fmla="*/ 3576 h 3576"/>
              <a:gd name="T2" fmla="*/ 5551 w 5760"/>
              <a:gd name="T3" fmla="*/ 3566 h 3576"/>
              <a:gd name="T4" fmla="*/ 5360 w 5760"/>
              <a:gd name="T5" fmla="*/ 3536 h 3576"/>
              <a:gd name="T6" fmla="*/ 5138 w 5760"/>
              <a:gd name="T7" fmla="*/ 3476 h 3576"/>
              <a:gd name="T8" fmla="*/ 4992 w 5760"/>
              <a:gd name="T9" fmla="*/ 3417 h 3576"/>
              <a:gd name="T10" fmla="*/ 4875 w 5760"/>
              <a:gd name="T11" fmla="*/ 3357 h 3576"/>
              <a:gd name="T12" fmla="*/ 4762 w 5760"/>
              <a:gd name="T13" fmla="*/ 3282 h 3576"/>
              <a:gd name="T14" fmla="*/ 4653 w 5760"/>
              <a:gd name="T15" fmla="*/ 3192 h 3576"/>
              <a:gd name="T16" fmla="*/ 4553 w 5760"/>
              <a:gd name="T17" fmla="*/ 3087 h 3576"/>
              <a:gd name="T18" fmla="*/ 4463 w 5760"/>
              <a:gd name="T19" fmla="*/ 2962 h 3576"/>
              <a:gd name="T20" fmla="*/ 4387 w 5760"/>
              <a:gd name="T21" fmla="*/ 2820 h 3576"/>
              <a:gd name="T22" fmla="*/ 4338 w 5760"/>
              <a:gd name="T23" fmla="*/ 2699 h 3576"/>
              <a:gd name="T24" fmla="*/ 4249 w 5760"/>
              <a:gd name="T25" fmla="*/ 2419 h 3576"/>
              <a:gd name="T26" fmla="*/ 4139 w 5760"/>
              <a:gd name="T27" fmla="*/ 1990 h 3576"/>
              <a:gd name="T28" fmla="*/ 3995 w 5760"/>
              <a:gd name="T29" fmla="*/ 1414 h 3576"/>
              <a:gd name="T30" fmla="*/ 3892 w 5760"/>
              <a:gd name="T31" fmla="*/ 1074 h 3576"/>
              <a:gd name="T32" fmla="*/ 3814 w 5760"/>
              <a:gd name="T33" fmla="*/ 859 h 3576"/>
              <a:gd name="T34" fmla="*/ 3725 w 5760"/>
              <a:gd name="T35" fmla="*/ 658 h 3576"/>
              <a:gd name="T36" fmla="*/ 3625 w 5760"/>
              <a:gd name="T37" fmla="*/ 475 h 3576"/>
              <a:gd name="T38" fmla="*/ 3510 w 5760"/>
              <a:gd name="T39" fmla="*/ 317 h 3576"/>
              <a:gd name="T40" fmla="*/ 3381 w 5760"/>
              <a:gd name="T41" fmla="*/ 185 h 3576"/>
              <a:gd name="T42" fmla="*/ 3234 w 5760"/>
              <a:gd name="T43" fmla="*/ 85 h 3576"/>
              <a:gd name="T44" fmla="*/ 3153 w 5760"/>
              <a:gd name="T45" fmla="*/ 49 h 3576"/>
              <a:gd name="T46" fmla="*/ 3067 w 5760"/>
              <a:gd name="T47" fmla="*/ 23 h 3576"/>
              <a:gd name="T48" fmla="*/ 2977 w 5760"/>
              <a:gd name="T49" fmla="*/ 6 h 3576"/>
              <a:gd name="T50" fmla="*/ 2881 w 5760"/>
              <a:gd name="T51" fmla="*/ 0 h 3576"/>
              <a:gd name="T52" fmla="*/ 2807 w 5760"/>
              <a:gd name="T53" fmla="*/ 3 h 3576"/>
              <a:gd name="T54" fmla="*/ 2715 w 5760"/>
              <a:gd name="T55" fmla="*/ 17 h 3576"/>
              <a:gd name="T56" fmla="*/ 2628 w 5760"/>
              <a:gd name="T57" fmla="*/ 41 h 3576"/>
              <a:gd name="T58" fmla="*/ 2546 w 5760"/>
              <a:gd name="T59" fmla="*/ 76 h 3576"/>
              <a:gd name="T60" fmla="*/ 2414 w 5760"/>
              <a:gd name="T61" fmla="*/ 157 h 3576"/>
              <a:gd name="T62" fmla="*/ 2280 w 5760"/>
              <a:gd name="T63" fmla="*/ 281 h 3576"/>
              <a:gd name="T64" fmla="*/ 2162 w 5760"/>
              <a:gd name="T65" fmla="*/ 433 h 3576"/>
              <a:gd name="T66" fmla="*/ 2059 w 5760"/>
              <a:gd name="T67" fmla="*/ 610 h 3576"/>
              <a:gd name="T68" fmla="*/ 1968 w 5760"/>
              <a:gd name="T69" fmla="*/ 807 h 3576"/>
              <a:gd name="T70" fmla="*/ 1888 w 5760"/>
              <a:gd name="T71" fmla="*/ 1019 h 3576"/>
              <a:gd name="T72" fmla="*/ 1799 w 5760"/>
              <a:gd name="T73" fmla="*/ 1300 h 3576"/>
              <a:gd name="T74" fmla="*/ 1677 w 5760"/>
              <a:gd name="T75" fmla="*/ 1762 h 3576"/>
              <a:gd name="T76" fmla="*/ 1539 w 5760"/>
              <a:gd name="T77" fmla="*/ 2316 h 3576"/>
              <a:gd name="T78" fmla="*/ 1438 w 5760"/>
              <a:gd name="T79" fmla="*/ 2656 h 3576"/>
              <a:gd name="T80" fmla="*/ 1391 w 5760"/>
              <a:gd name="T81" fmla="*/ 2781 h 3576"/>
              <a:gd name="T82" fmla="*/ 1318 w 5760"/>
              <a:gd name="T83" fmla="*/ 2929 h 3576"/>
              <a:gd name="T84" fmla="*/ 1231 w 5760"/>
              <a:gd name="T85" fmla="*/ 3057 h 3576"/>
              <a:gd name="T86" fmla="*/ 1133 w 5760"/>
              <a:gd name="T87" fmla="*/ 3168 h 3576"/>
              <a:gd name="T88" fmla="*/ 1026 w 5760"/>
              <a:gd name="T89" fmla="*/ 3261 h 3576"/>
              <a:gd name="T90" fmla="*/ 914 w 5760"/>
              <a:gd name="T91" fmla="*/ 3339 h 3576"/>
              <a:gd name="T92" fmla="*/ 798 w 5760"/>
              <a:gd name="T93" fmla="*/ 3403 h 3576"/>
              <a:gd name="T94" fmla="*/ 681 w 5760"/>
              <a:gd name="T95" fmla="*/ 3454 h 3576"/>
              <a:gd name="T96" fmla="*/ 454 w 5760"/>
              <a:gd name="T97" fmla="*/ 3524 h 3576"/>
              <a:gd name="T98" fmla="*/ 253 w 5760"/>
              <a:gd name="T99" fmla="*/ 3561 h 3576"/>
              <a:gd name="T100" fmla="*/ 98 w 5760"/>
              <a:gd name="T101" fmla="*/ 3574 h 3576"/>
              <a:gd name="T102" fmla="*/ 5760 w 5760"/>
              <a:gd name="T103" fmla="*/ 3575 h 3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0" h="3576">
                <a:moveTo>
                  <a:pt x="5760" y="3575"/>
                </a:moveTo>
                <a:lnTo>
                  <a:pt x="5760" y="3575"/>
                </a:lnTo>
                <a:lnTo>
                  <a:pt x="5748" y="3575"/>
                </a:lnTo>
                <a:lnTo>
                  <a:pt x="5715" y="3576"/>
                </a:lnTo>
                <a:lnTo>
                  <a:pt x="5662" y="3574"/>
                </a:lnTo>
                <a:lnTo>
                  <a:pt x="5628" y="3573"/>
                </a:lnTo>
                <a:lnTo>
                  <a:pt x="5591" y="3570"/>
                </a:lnTo>
                <a:lnTo>
                  <a:pt x="5551" y="3566"/>
                </a:lnTo>
                <a:lnTo>
                  <a:pt x="5507" y="3561"/>
                </a:lnTo>
                <a:lnTo>
                  <a:pt x="5461" y="3554"/>
                </a:lnTo>
                <a:lnTo>
                  <a:pt x="5412" y="3546"/>
                </a:lnTo>
                <a:lnTo>
                  <a:pt x="5360" y="3536"/>
                </a:lnTo>
                <a:lnTo>
                  <a:pt x="5306" y="3524"/>
                </a:lnTo>
                <a:lnTo>
                  <a:pt x="5251" y="3511"/>
                </a:lnTo>
                <a:lnTo>
                  <a:pt x="5195" y="3494"/>
                </a:lnTo>
                <a:lnTo>
                  <a:pt x="5138" y="3476"/>
                </a:lnTo>
                <a:lnTo>
                  <a:pt x="5079" y="3454"/>
                </a:lnTo>
                <a:lnTo>
                  <a:pt x="5050" y="3443"/>
                </a:lnTo>
                <a:lnTo>
                  <a:pt x="5021" y="3430"/>
                </a:lnTo>
                <a:lnTo>
                  <a:pt x="4992" y="3417"/>
                </a:lnTo>
                <a:lnTo>
                  <a:pt x="4963" y="3403"/>
                </a:lnTo>
                <a:lnTo>
                  <a:pt x="4933" y="3388"/>
                </a:lnTo>
                <a:lnTo>
                  <a:pt x="4904" y="3373"/>
                </a:lnTo>
                <a:lnTo>
                  <a:pt x="4875" y="3357"/>
                </a:lnTo>
                <a:lnTo>
                  <a:pt x="4846" y="3339"/>
                </a:lnTo>
                <a:lnTo>
                  <a:pt x="4818" y="3321"/>
                </a:lnTo>
                <a:lnTo>
                  <a:pt x="4790" y="3302"/>
                </a:lnTo>
                <a:lnTo>
                  <a:pt x="4762" y="3282"/>
                </a:lnTo>
                <a:lnTo>
                  <a:pt x="4734" y="3261"/>
                </a:lnTo>
                <a:lnTo>
                  <a:pt x="4707" y="3239"/>
                </a:lnTo>
                <a:lnTo>
                  <a:pt x="4680" y="3216"/>
                </a:lnTo>
                <a:lnTo>
                  <a:pt x="4653" y="3192"/>
                </a:lnTo>
                <a:lnTo>
                  <a:pt x="4627" y="3168"/>
                </a:lnTo>
                <a:lnTo>
                  <a:pt x="4602" y="3142"/>
                </a:lnTo>
                <a:lnTo>
                  <a:pt x="4577" y="3115"/>
                </a:lnTo>
                <a:lnTo>
                  <a:pt x="4553" y="3087"/>
                </a:lnTo>
                <a:lnTo>
                  <a:pt x="4529" y="3057"/>
                </a:lnTo>
                <a:lnTo>
                  <a:pt x="4507" y="3027"/>
                </a:lnTo>
                <a:lnTo>
                  <a:pt x="4484" y="2996"/>
                </a:lnTo>
                <a:lnTo>
                  <a:pt x="4463" y="2962"/>
                </a:lnTo>
                <a:lnTo>
                  <a:pt x="4443" y="2929"/>
                </a:lnTo>
                <a:lnTo>
                  <a:pt x="4423" y="2893"/>
                </a:lnTo>
                <a:lnTo>
                  <a:pt x="4404" y="2858"/>
                </a:lnTo>
                <a:lnTo>
                  <a:pt x="4387" y="2820"/>
                </a:lnTo>
                <a:lnTo>
                  <a:pt x="4369" y="2781"/>
                </a:lnTo>
                <a:lnTo>
                  <a:pt x="4369" y="2781"/>
                </a:lnTo>
                <a:lnTo>
                  <a:pt x="4353" y="2741"/>
                </a:lnTo>
                <a:lnTo>
                  <a:pt x="4338" y="2699"/>
                </a:lnTo>
                <a:lnTo>
                  <a:pt x="4322" y="2656"/>
                </a:lnTo>
                <a:lnTo>
                  <a:pt x="4308" y="2610"/>
                </a:lnTo>
                <a:lnTo>
                  <a:pt x="4278" y="2517"/>
                </a:lnTo>
                <a:lnTo>
                  <a:pt x="4249" y="2419"/>
                </a:lnTo>
                <a:lnTo>
                  <a:pt x="4221" y="2316"/>
                </a:lnTo>
                <a:lnTo>
                  <a:pt x="4194" y="2210"/>
                </a:lnTo>
                <a:lnTo>
                  <a:pt x="4166" y="2101"/>
                </a:lnTo>
                <a:lnTo>
                  <a:pt x="4139" y="1990"/>
                </a:lnTo>
                <a:lnTo>
                  <a:pt x="4083" y="1762"/>
                </a:lnTo>
                <a:lnTo>
                  <a:pt x="4055" y="1646"/>
                </a:lnTo>
                <a:lnTo>
                  <a:pt x="4025" y="1530"/>
                </a:lnTo>
                <a:lnTo>
                  <a:pt x="3995" y="1414"/>
                </a:lnTo>
                <a:lnTo>
                  <a:pt x="3962" y="1300"/>
                </a:lnTo>
                <a:lnTo>
                  <a:pt x="3928" y="1186"/>
                </a:lnTo>
                <a:lnTo>
                  <a:pt x="3910" y="1130"/>
                </a:lnTo>
                <a:lnTo>
                  <a:pt x="3892" y="1074"/>
                </a:lnTo>
                <a:lnTo>
                  <a:pt x="3873" y="1019"/>
                </a:lnTo>
                <a:lnTo>
                  <a:pt x="3854" y="965"/>
                </a:lnTo>
                <a:lnTo>
                  <a:pt x="3834" y="912"/>
                </a:lnTo>
                <a:lnTo>
                  <a:pt x="3814" y="859"/>
                </a:lnTo>
                <a:lnTo>
                  <a:pt x="3792" y="807"/>
                </a:lnTo>
                <a:lnTo>
                  <a:pt x="3771" y="756"/>
                </a:lnTo>
                <a:lnTo>
                  <a:pt x="3748" y="707"/>
                </a:lnTo>
                <a:lnTo>
                  <a:pt x="3725" y="658"/>
                </a:lnTo>
                <a:lnTo>
                  <a:pt x="3702" y="610"/>
                </a:lnTo>
                <a:lnTo>
                  <a:pt x="3677" y="564"/>
                </a:lnTo>
                <a:lnTo>
                  <a:pt x="3651" y="519"/>
                </a:lnTo>
                <a:lnTo>
                  <a:pt x="3625" y="475"/>
                </a:lnTo>
                <a:lnTo>
                  <a:pt x="3598" y="433"/>
                </a:lnTo>
                <a:lnTo>
                  <a:pt x="3570" y="392"/>
                </a:lnTo>
                <a:lnTo>
                  <a:pt x="3541" y="353"/>
                </a:lnTo>
                <a:lnTo>
                  <a:pt x="3510" y="317"/>
                </a:lnTo>
                <a:lnTo>
                  <a:pt x="3480" y="281"/>
                </a:lnTo>
                <a:lnTo>
                  <a:pt x="3448" y="246"/>
                </a:lnTo>
                <a:lnTo>
                  <a:pt x="3415" y="215"/>
                </a:lnTo>
                <a:lnTo>
                  <a:pt x="3381" y="185"/>
                </a:lnTo>
                <a:lnTo>
                  <a:pt x="3346" y="157"/>
                </a:lnTo>
                <a:lnTo>
                  <a:pt x="3309" y="131"/>
                </a:lnTo>
                <a:lnTo>
                  <a:pt x="3273" y="107"/>
                </a:lnTo>
                <a:lnTo>
                  <a:pt x="3234" y="85"/>
                </a:lnTo>
                <a:lnTo>
                  <a:pt x="3214" y="76"/>
                </a:lnTo>
                <a:lnTo>
                  <a:pt x="3194" y="66"/>
                </a:lnTo>
                <a:lnTo>
                  <a:pt x="3174" y="57"/>
                </a:lnTo>
                <a:lnTo>
                  <a:pt x="3153" y="49"/>
                </a:lnTo>
                <a:lnTo>
                  <a:pt x="3132" y="41"/>
                </a:lnTo>
                <a:lnTo>
                  <a:pt x="3111" y="35"/>
                </a:lnTo>
                <a:lnTo>
                  <a:pt x="3089" y="28"/>
                </a:lnTo>
                <a:lnTo>
                  <a:pt x="3067" y="23"/>
                </a:lnTo>
                <a:lnTo>
                  <a:pt x="3046" y="17"/>
                </a:lnTo>
                <a:lnTo>
                  <a:pt x="3023" y="13"/>
                </a:lnTo>
                <a:lnTo>
                  <a:pt x="2999" y="10"/>
                </a:lnTo>
                <a:lnTo>
                  <a:pt x="2977" y="6"/>
                </a:lnTo>
                <a:lnTo>
                  <a:pt x="2953" y="3"/>
                </a:lnTo>
                <a:lnTo>
                  <a:pt x="2929" y="2"/>
                </a:lnTo>
                <a:lnTo>
                  <a:pt x="2904" y="1"/>
                </a:lnTo>
                <a:lnTo>
                  <a:pt x="2881" y="0"/>
                </a:lnTo>
                <a:lnTo>
                  <a:pt x="2881" y="0"/>
                </a:lnTo>
                <a:lnTo>
                  <a:pt x="2856" y="1"/>
                </a:lnTo>
                <a:lnTo>
                  <a:pt x="2831" y="2"/>
                </a:lnTo>
                <a:lnTo>
                  <a:pt x="2807" y="3"/>
                </a:lnTo>
                <a:lnTo>
                  <a:pt x="2783" y="6"/>
                </a:lnTo>
                <a:lnTo>
                  <a:pt x="2761" y="10"/>
                </a:lnTo>
                <a:lnTo>
                  <a:pt x="2738" y="13"/>
                </a:lnTo>
                <a:lnTo>
                  <a:pt x="2715" y="17"/>
                </a:lnTo>
                <a:lnTo>
                  <a:pt x="2693" y="23"/>
                </a:lnTo>
                <a:lnTo>
                  <a:pt x="2671" y="28"/>
                </a:lnTo>
                <a:lnTo>
                  <a:pt x="2649" y="35"/>
                </a:lnTo>
                <a:lnTo>
                  <a:pt x="2628" y="41"/>
                </a:lnTo>
                <a:lnTo>
                  <a:pt x="2607" y="49"/>
                </a:lnTo>
                <a:lnTo>
                  <a:pt x="2587" y="57"/>
                </a:lnTo>
                <a:lnTo>
                  <a:pt x="2566" y="66"/>
                </a:lnTo>
                <a:lnTo>
                  <a:pt x="2546" y="76"/>
                </a:lnTo>
                <a:lnTo>
                  <a:pt x="2526" y="85"/>
                </a:lnTo>
                <a:lnTo>
                  <a:pt x="2487" y="107"/>
                </a:lnTo>
                <a:lnTo>
                  <a:pt x="2451" y="131"/>
                </a:lnTo>
                <a:lnTo>
                  <a:pt x="2414" y="157"/>
                </a:lnTo>
                <a:lnTo>
                  <a:pt x="2379" y="185"/>
                </a:lnTo>
                <a:lnTo>
                  <a:pt x="2345" y="215"/>
                </a:lnTo>
                <a:lnTo>
                  <a:pt x="2312" y="246"/>
                </a:lnTo>
                <a:lnTo>
                  <a:pt x="2280" y="281"/>
                </a:lnTo>
                <a:lnTo>
                  <a:pt x="2250" y="317"/>
                </a:lnTo>
                <a:lnTo>
                  <a:pt x="2219" y="353"/>
                </a:lnTo>
                <a:lnTo>
                  <a:pt x="2190" y="392"/>
                </a:lnTo>
                <a:lnTo>
                  <a:pt x="2162" y="433"/>
                </a:lnTo>
                <a:lnTo>
                  <a:pt x="2135" y="475"/>
                </a:lnTo>
                <a:lnTo>
                  <a:pt x="2109" y="519"/>
                </a:lnTo>
                <a:lnTo>
                  <a:pt x="2083" y="564"/>
                </a:lnTo>
                <a:lnTo>
                  <a:pt x="2059" y="610"/>
                </a:lnTo>
                <a:lnTo>
                  <a:pt x="2035" y="658"/>
                </a:lnTo>
                <a:lnTo>
                  <a:pt x="2012" y="707"/>
                </a:lnTo>
                <a:lnTo>
                  <a:pt x="1989" y="756"/>
                </a:lnTo>
                <a:lnTo>
                  <a:pt x="1968" y="807"/>
                </a:lnTo>
                <a:lnTo>
                  <a:pt x="1947" y="859"/>
                </a:lnTo>
                <a:lnTo>
                  <a:pt x="1926" y="912"/>
                </a:lnTo>
                <a:lnTo>
                  <a:pt x="1906" y="965"/>
                </a:lnTo>
                <a:lnTo>
                  <a:pt x="1888" y="1019"/>
                </a:lnTo>
                <a:lnTo>
                  <a:pt x="1868" y="1074"/>
                </a:lnTo>
                <a:lnTo>
                  <a:pt x="1850" y="1130"/>
                </a:lnTo>
                <a:lnTo>
                  <a:pt x="1832" y="1186"/>
                </a:lnTo>
                <a:lnTo>
                  <a:pt x="1799" y="1300"/>
                </a:lnTo>
                <a:lnTo>
                  <a:pt x="1767" y="1414"/>
                </a:lnTo>
                <a:lnTo>
                  <a:pt x="1735" y="1530"/>
                </a:lnTo>
                <a:lnTo>
                  <a:pt x="1706" y="1646"/>
                </a:lnTo>
                <a:lnTo>
                  <a:pt x="1677" y="1762"/>
                </a:lnTo>
                <a:lnTo>
                  <a:pt x="1621" y="1990"/>
                </a:lnTo>
                <a:lnTo>
                  <a:pt x="1594" y="2101"/>
                </a:lnTo>
                <a:lnTo>
                  <a:pt x="1567" y="2210"/>
                </a:lnTo>
                <a:lnTo>
                  <a:pt x="1539" y="2316"/>
                </a:lnTo>
                <a:lnTo>
                  <a:pt x="1511" y="2419"/>
                </a:lnTo>
                <a:lnTo>
                  <a:pt x="1482" y="2517"/>
                </a:lnTo>
                <a:lnTo>
                  <a:pt x="1453" y="2610"/>
                </a:lnTo>
                <a:lnTo>
                  <a:pt x="1438" y="2656"/>
                </a:lnTo>
                <a:lnTo>
                  <a:pt x="1422" y="2699"/>
                </a:lnTo>
                <a:lnTo>
                  <a:pt x="1407" y="2741"/>
                </a:lnTo>
                <a:lnTo>
                  <a:pt x="1391" y="2781"/>
                </a:lnTo>
                <a:lnTo>
                  <a:pt x="1391" y="2781"/>
                </a:lnTo>
                <a:lnTo>
                  <a:pt x="1373" y="2820"/>
                </a:lnTo>
                <a:lnTo>
                  <a:pt x="1356" y="2858"/>
                </a:lnTo>
                <a:lnTo>
                  <a:pt x="1338" y="2893"/>
                </a:lnTo>
                <a:lnTo>
                  <a:pt x="1318" y="2929"/>
                </a:lnTo>
                <a:lnTo>
                  <a:pt x="1298" y="2962"/>
                </a:lnTo>
                <a:lnTo>
                  <a:pt x="1276" y="2996"/>
                </a:lnTo>
                <a:lnTo>
                  <a:pt x="1253" y="3027"/>
                </a:lnTo>
                <a:lnTo>
                  <a:pt x="1231" y="3057"/>
                </a:lnTo>
                <a:lnTo>
                  <a:pt x="1208" y="3087"/>
                </a:lnTo>
                <a:lnTo>
                  <a:pt x="1183" y="3115"/>
                </a:lnTo>
                <a:lnTo>
                  <a:pt x="1158" y="3142"/>
                </a:lnTo>
                <a:lnTo>
                  <a:pt x="1133" y="3168"/>
                </a:lnTo>
                <a:lnTo>
                  <a:pt x="1107" y="3192"/>
                </a:lnTo>
                <a:lnTo>
                  <a:pt x="1080" y="3216"/>
                </a:lnTo>
                <a:lnTo>
                  <a:pt x="1055" y="3239"/>
                </a:lnTo>
                <a:lnTo>
                  <a:pt x="1026" y="3261"/>
                </a:lnTo>
                <a:lnTo>
                  <a:pt x="999" y="3282"/>
                </a:lnTo>
                <a:lnTo>
                  <a:pt x="971" y="3302"/>
                </a:lnTo>
                <a:lnTo>
                  <a:pt x="942" y="3321"/>
                </a:lnTo>
                <a:lnTo>
                  <a:pt x="914" y="3339"/>
                </a:lnTo>
                <a:lnTo>
                  <a:pt x="885" y="3357"/>
                </a:lnTo>
                <a:lnTo>
                  <a:pt x="857" y="3373"/>
                </a:lnTo>
                <a:lnTo>
                  <a:pt x="828" y="3388"/>
                </a:lnTo>
                <a:lnTo>
                  <a:pt x="798" y="3403"/>
                </a:lnTo>
                <a:lnTo>
                  <a:pt x="768" y="3417"/>
                </a:lnTo>
                <a:lnTo>
                  <a:pt x="739" y="3430"/>
                </a:lnTo>
                <a:lnTo>
                  <a:pt x="710" y="3443"/>
                </a:lnTo>
                <a:lnTo>
                  <a:pt x="681" y="3454"/>
                </a:lnTo>
                <a:lnTo>
                  <a:pt x="622" y="3476"/>
                </a:lnTo>
                <a:lnTo>
                  <a:pt x="565" y="3494"/>
                </a:lnTo>
                <a:lnTo>
                  <a:pt x="509" y="3511"/>
                </a:lnTo>
                <a:lnTo>
                  <a:pt x="454" y="3524"/>
                </a:lnTo>
                <a:lnTo>
                  <a:pt x="400" y="3536"/>
                </a:lnTo>
                <a:lnTo>
                  <a:pt x="349" y="3546"/>
                </a:lnTo>
                <a:lnTo>
                  <a:pt x="299" y="3554"/>
                </a:lnTo>
                <a:lnTo>
                  <a:pt x="253" y="3561"/>
                </a:lnTo>
                <a:lnTo>
                  <a:pt x="210" y="3566"/>
                </a:lnTo>
                <a:lnTo>
                  <a:pt x="169" y="3570"/>
                </a:lnTo>
                <a:lnTo>
                  <a:pt x="132" y="3573"/>
                </a:lnTo>
                <a:lnTo>
                  <a:pt x="98" y="3574"/>
                </a:lnTo>
                <a:lnTo>
                  <a:pt x="45" y="3576"/>
                </a:lnTo>
                <a:lnTo>
                  <a:pt x="12" y="3575"/>
                </a:lnTo>
                <a:lnTo>
                  <a:pt x="0" y="3575"/>
                </a:lnTo>
                <a:lnTo>
                  <a:pt x="5760" y="357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9" name="TextBox 11">
            <a:extLst>
              <a:ext uri="{FF2B5EF4-FFF2-40B4-BE49-F238E27FC236}">
                <a16:creationId xmlns:a16="http://schemas.microsoft.com/office/drawing/2014/main" id="{8E39201B-32E1-568D-D8BD-B863D272EB88}"/>
              </a:ext>
            </a:extLst>
          </p:cNvPr>
          <p:cNvSpPr txBox="1"/>
          <p:nvPr/>
        </p:nvSpPr>
        <p:spPr bwMode="auto">
          <a:xfrm>
            <a:off x="1172781" y="3240799"/>
            <a:ext cx="239248" cy="2492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rmAutofit fontScale="85000" lnSpcReduction="20000"/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51%</a:t>
            </a:r>
          </a:p>
        </p:txBody>
      </p:sp>
      <p:sp>
        <p:nvSpPr>
          <p:cNvPr id="61" name="Rectangle: Rounded Corners 13">
            <a:extLst>
              <a:ext uri="{FF2B5EF4-FFF2-40B4-BE49-F238E27FC236}">
                <a16:creationId xmlns:a16="http://schemas.microsoft.com/office/drawing/2014/main" id="{5B794832-358C-FDBB-4BC1-2FC61E3EBABC}"/>
              </a:ext>
            </a:extLst>
          </p:cNvPr>
          <p:cNvSpPr/>
          <p:nvPr/>
        </p:nvSpPr>
        <p:spPr>
          <a:xfrm>
            <a:off x="692111" y="4248179"/>
            <a:ext cx="2436460" cy="24308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4" name="TextBox 16">
            <a:extLst>
              <a:ext uri="{FF2B5EF4-FFF2-40B4-BE49-F238E27FC236}">
                <a16:creationId xmlns:a16="http://schemas.microsoft.com/office/drawing/2014/main" id="{F1F3D59C-2B1A-90F6-DE0B-4760E8D4BCD2}"/>
              </a:ext>
            </a:extLst>
          </p:cNvPr>
          <p:cNvSpPr txBox="1"/>
          <p:nvPr/>
        </p:nvSpPr>
        <p:spPr bwMode="auto">
          <a:xfrm>
            <a:off x="2353530" y="4320919"/>
            <a:ext cx="254878" cy="12465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rmAutofit fontScale="85000" lnSpcReduction="20000"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辅导作业</a:t>
            </a:r>
            <a:endParaRPr lang="en-US" altLang="ko-KR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TextBox 17">
            <a:extLst>
              <a:ext uri="{FF2B5EF4-FFF2-40B4-BE49-F238E27FC236}">
                <a16:creationId xmlns:a16="http://schemas.microsoft.com/office/drawing/2014/main" id="{DECA096B-6756-01D5-99C9-C1B38B515749}"/>
              </a:ext>
            </a:extLst>
          </p:cNvPr>
          <p:cNvSpPr txBox="1"/>
          <p:nvPr/>
        </p:nvSpPr>
        <p:spPr bwMode="auto">
          <a:xfrm>
            <a:off x="1759834" y="4320919"/>
            <a:ext cx="254878" cy="12465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rmAutofit fontScale="85000" lnSpcReduction="20000"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查漏补缺</a:t>
            </a:r>
            <a:endParaRPr lang="en-US" altLang="ko-KR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6" name="TextBox 18">
            <a:extLst>
              <a:ext uri="{FF2B5EF4-FFF2-40B4-BE49-F238E27FC236}">
                <a16:creationId xmlns:a16="http://schemas.microsoft.com/office/drawing/2014/main" id="{B1722CB0-183A-583D-6D95-88C276C4D947}"/>
              </a:ext>
            </a:extLst>
          </p:cNvPr>
          <p:cNvSpPr txBox="1"/>
          <p:nvPr/>
        </p:nvSpPr>
        <p:spPr bwMode="auto">
          <a:xfrm>
            <a:off x="1143897" y="4320919"/>
            <a:ext cx="254878" cy="12465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rmAutofit fontScale="85000" lnSpcReduction="20000"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预习</a:t>
            </a:r>
            <a:endParaRPr lang="en-US" altLang="ko-KR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C23F6BCC-8CB7-DF6B-07C9-9550062BC844}"/>
              </a:ext>
            </a:extLst>
          </p:cNvPr>
          <p:cNvGrpSpPr/>
          <p:nvPr/>
        </p:nvGrpSpPr>
        <p:grpSpPr>
          <a:xfrm>
            <a:off x="3563826" y="2921904"/>
            <a:ext cx="4865223" cy="426869"/>
            <a:chOff x="5693488" y="1673610"/>
            <a:chExt cx="4865223" cy="426869"/>
          </a:xfrm>
        </p:grpSpPr>
        <p:sp>
          <p:nvSpPr>
            <p:cNvPr id="68" name="Freeform: Shape 40">
              <a:extLst>
                <a:ext uri="{FF2B5EF4-FFF2-40B4-BE49-F238E27FC236}">
                  <a16:creationId xmlns:a16="http://schemas.microsoft.com/office/drawing/2014/main" id="{A0391D05-0934-14BB-E734-1DCB88D19A19}"/>
                </a:ext>
              </a:extLst>
            </p:cNvPr>
            <p:cNvSpPr/>
            <p:nvPr/>
          </p:nvSpPr>
          <p:spPr bwMode="auto">
            <a:xfrm>
              <a:off x="5693488" y="1782115"/>
              <a:ext cx="318364" cy="318364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69" name="Straight Connector 48">
              <a:extLst>
                <a:ext uri="{FF2B5EF4-FFF2-40B4-BE49-F238E27FC236}">
                  <a16:creationId xmlns:a16="http://schemas.microsoft.com/office/drawing/2014/main" id="{4929F55D-CA86-94D5-913C-0435BD21314E}"/>
                </a:ext>
              </a:extLst>
            </p:cNvPr>
            <p:cNvCxnSpPr>
              <a:cxnSpLocks/>
            </p:cNvCxnSpPr>
            <p:nvPr/>
          </p:nvCxnSpPr>
          <p:spPr>
            <a:xfrm>
              <a:off x="5971843" y="2009579"/>
              <a:ext cx="4586868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32">
              <a:extLst>
                <a:ext uri="{FF2B5EF4-FFF2-40B4-BE49-F238E27FC236}">
                  <a16:creationId xmlns:a16="http://schemas.microsoft.com/office/drawing/2014/main" id="{97B19079-190C-59FB-E095-CE1E9AECB44C}"/>
                </a:ext>
              </a:extLst>
            </p:cNvPr>
            <p:cNvSpPr txBox="1"/>
            <p:nvPr/>
          </p:nvSpPr>
          <p:spPr>
            <a:xfrm>
              <a:off x="6011853" y="1673610"/>
              <a:ext cx="1854514" cy="291169"/>
            </a:xfrm>
            <a:prstGeom prst="rect">
              <a:avLst/>
            </a:prstGeom>
            <a:noFill/>
          </p:spPr>
          <p:txBody>
            <a:bodyPr wrap="none" lIns="216000" tIns="0" rIns="0" bIns="0" anchor="b" anchorCtr="0">
              <a:norm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几乎所有家长需要家教辅导孩子查漏补缺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12DEE5C-0980-015B-4F01-26C29A58DBB6}"/>
              </a:ext>
            </a:extLst>
          </p:cNvPr>
          <p:cNvGrpSpPr/>
          <p:nvPr/>
        </p:nvGrpSpPr>
        <p:grpSpPr>
          <a:xfrm>
            <a:off x="4198522" y="3650626"/>
            <a:ext cx="3492265" cy="666674"/>
            <a:chOff x="5693488" y="3465578"/>
            <a:chExt cx="3492265" cy="666674"/>
          </a:xfrm>
        </p:grpSpPr>
        <p:cxnSp>
          <p:nvCxnSpPr>
            <p:cNvPr id="72" name="Straight Connector 37">
              <a:extLst>
                <a:ext uri="{FF2B5EF4-FFF2-40B4-BE49-F238E27FC236}">
                  <a16:creationId xmlns:a16="http://schemas.microsoft.com/office/drawing/2014/main" id="{055FC419-EB19-9DD4-0FF5-54A08B965CC1}"/>
                </a:ext>
              </a:extLst>
            </p:cNvPr>
            <p:cNvCxnSpPr>
              <a:cxnSpLocks/>
            </p:cNvCxnSpPr>
            <p:nvPr/>
          </p:nvCxnSpPr>
          <p:spPr>
            <a:xfrm>
              <a:off x="5971843" y="3813888"/>
              <a:ext cx="3213910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41">
              <a:extLst>
                <a:ext uri="{FF2B5EF4-FFF2-40B4-BE49-F238E27FC236}">
                  <a16:creationId xmlns:a16="http://schemas.microsoft.com/office/drawing/2014/main" id="{C55483D1-941F-989D-6FA0-DF6BE1D6179F}"/>
                </a:ext>
              </a:extLst>
            </p:cNvPr>
            <p:cNvSpPr/>
            <p:nvPr/>
          </p:nvSpPr>
          <p:spPr bwMode="auto">
            <a:xfrm>
              <a:off x="5693488" y="3543858"/>
              <a:ext cx="318364" cy="318364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74" name="Group 49">
              <a:extLst>
                <a:ext uri="{FF2B5EF4-FFF2-40B4-BE49-F238E27FC236}">
                  <a16:creationId xmlns:a16="http://schemas.microsoft.com/office/drawing/2014/main" id="{9CEE871D-B496-699C-BB44-B28F8D09EB01}"/>
                </a:ext>
              </a:extLst>
            </p:cNvPr>
            <p:cNvGrpSpPr/>
            <p:nvPr/>
          </p:nvGrpSpPr>
          <p:grpSpPr>
            <a:xfrm>
              <a:off x="6011853" y="3465578"/>
              <a:ext cx="2994002" cy="666674"/>
              <a:chOff x="1197898" y="2503545"/>
              <a:chExt cx="3549658" cy="888899"/>
            </a:xfrm>
          </p:grpSpPr>
          <p:sp>
            <p:nvSpPr>
              <p:cNvPr id="75" name="TextBox 51">
                <a:extLst>
                  <a:ext uri="{FF2B5EF4-FFF2-40B4-BE49-F238E27FC236}">
                    <a16:creationId xmlns:a16="http://schemas.microsoft.com/office/drawing/2014/main" id="{398EAF80-AAA9-C42A-9581-7C14191D01A0}"/>
                  </a:ext>
                </a:extLst>
              </p:cNvPr>
              <p:cNvSpPr txBox="1"/>
              <p:nvPr/>
            </p:nvSpPr>
            <p:spPr>
              <a:xfrm>
                <a:off x="1197898" y="2503545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216000" tIns="0" rIns="0" bIns="0" anchor="b" anchorCtr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而预习的需求仅占约半数</a:t>
                </a:r>
              </a:p>
            </p:txBody>
          </p:sp>
          <p:sp>
            <p:nvSpPr>
              <p:cNvPr id="76" name="TextBox 52">
                <a:extLst>
                  <a:ext uri="{FF2B5EF4-FFF2-40B4-BE49-F238E27FC236}">
                    <a16:creationId xmlns:a16="http://schemas.microsoft.com/office/drawing/2014/main" id="{A47D7A28-19A1-C5DE-0439-15C317D1C931}"/>
                  </a:ext>
                </a:extLst>
              </p:cNvPr>
              <p:cNvSpPr txBox="1"/>
              <p:nvPr/>
            </p:nvSpPr>
            <p:spPr>
              <a:xfrm>
                <a:off x="1199106" y="3018617"/>
                <a:ext cx="3548450" cy="373827"/>
              </a:xfrm>
              <a:prstGeom prst="rect">
                <a:avLst/>
              </a:prstGeom>
            </p:spPr>
            <p:txBody>
              <a:bodyPr vert="horz" wrap="square" lIns="216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另外有四分之三的家长需要家教辅导作业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41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/>
          <p:cNvSpPr>
            <a:spLocks noChangeArrowheads="1"/>
          </p:cNvSpPr>
          <p:nvPr/>
        </p:nvSpPr>
        <p:spPr bwMode="auto">
          <a:xfrm rot="16200000">
            <a:off x="1981525" y="-1999357"/>
            <a:ext cx="5175250" cy="9132888"/>
          </a:xfrm>
          <a:prstGeom prst="rect">
            <a:avLst/>
          </a:pr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5"/>
          <p:cNvSpPr/>
          <p:nvPr/>
        </p:nvSpPr>
        <p:spPr bwMode="auto">
          <a:xfrm>
            <a:off x="3366617" y="4820790"/>
            <a:ext cx="2393950" cy="346075"/>
          </a:xfrm>
          <a:custGeom>
            <a:avLst/>
            <a:gdLst>
              <a:gd name="T0" fmla="*/ 0 w 1508"/>
              <a:gd name="T1" fmla="*/ 218 h 218"/>
              <a:gd name="T2" fmla="*/ 1082 w 1508"/>
              <a:gd name="T3" fmla="*/ 218 h 218"/>
              <a:gd name="T4" fmla="*/ 1508 w 1508"/>
              <a:gd name="T5" fmla="*/ 0 h 218"/>
              <a:gd name="T6" fmla="*/ 459 w 1508"/>
              <a:gd name="T7" fmla="*/ 0 h 218"/>
              <a:gd name="T8" fmla="*/ 0 w 1508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8" h="218">
                <a:moveTo>
                  <a:pt x="0" y="218"/>
                </a:moveTo>
                <a:lnTo>
                  <a:pt x="1082" y="218"/>
                </a:lnTo>
                <a:lnTo>
                  <a:pt x="1508" y="0"/>
                </a:lnTo>
                <a:lnTo>
                  <a:pt x="459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6"/>
          <p:cNvSpPr/>
          <p:nvPr/>
        </p:nvSpPr>
        <p:spPr bwMode="auto">
          <a:xfrm>
            <a:off x="1907704" y="4820790"/>
            <a:ext cx="1579563" cy="346075"/>
          </a:xfrm>
          <a:custGeom>
            <a:avLst/>
            <a:gdLst>
              <a:gd name="T0" fmla="*/ 0 w 995"/>
              <a:gd name="T1" fmla="*/ 218 h 218"/>
              <a:gd name="T2" fmla="*/ 541 w 995"/>
              <a:gd name="T3" fmla="*/ 218 h 218"/>
              <a:gd name="T4" fmla="*/ 995 w 995"/>
              <a:gd name="T5" fmla="*/ 0 h 218"/>
              <a:gd name="T6" fmla="*/ 487 w 995"/>
              <a:gd name="T7" fmla="*/ 0 h 218"/>
              <a:gd name="T8" fmla="*/ 0 w 995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5" h="218">
                <a:moveTo>
                  <a:pt x="0" y="218"/>
                </a:moveTo>
                <a:lnTo>
                  <a:pt x="541" y="218"/>
                </a:lnTo>
                <a:lnTo>
                  <a:pt x="995" y="0"/>
                </a:lnTo>
                <a:lnTo>
                  <a:pt x="487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7"/>
          <p:cNvSpPr/>
          <p:nvPr/>
        </p:nvSpPr>
        <p:spPr bwMode="auto">
          <a:xfrm>
            <a:off x="8268817" y="2404615"/>
            <a:ext cx="866775" cy="1090613"/>
          </a:xfrm>
          <a:custGeom>
            <a:avLst/>
            <a:gdLst>
              <a:gd name="T0" fmla="*/ 546 w 546"/>
              <a:gd name="T1" fmla="*/ 0 h 687"/>
              <a:gd name="T2" fmla="*/ 546 w 546"/>
              <a:gd name="T3" fmla="*/ 433 h 687"/>
              <a:gd name="T4" fmla="*/ 0 w 546"/>
              <a:gd name="T5" fmla="*/ 687 h 687"/>
              <a:gd name="T6" fmla="*/ 0 w 546"/>
              <a:gd name="T7" fmla="*/ 279 h 687"/>
              <a:gd name="T8" fmla="*/ 546 w 546"/>
              <a:gd name="T9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687">
                <a:moveTo>
                  <a:pt x="546" y="0"/>
                </a:moveTo>
                <a:lnTo>
                  <a:pt x="546" y="433"/>
                </a:lnTo>
                <a:lnTo>
                  <a:pt x="0" y="687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8"/>
          <p:cNvSpPr/>
          <p:nvPr/>
        </p:nvSpPr>
        <p:spPr bwMode="auto">
          <a:xfrm>
            <a:off x="8702205" y="1709915"/>
            <a:ext cx="433388" cy="647700"/>
          </a:xfrm>
          <a:custGeom>
            <a:avLst/>
            <a:gdLst>
              <a:gd name="T0" fmla="*/ 273 w 273"/>
              <a:gd name="T1" fmla="*/ 268 h 408"/>
              <a:gd name="T2" fmla="*/ 273 w 273"/>
              <a:gd name="T3" fmla="*/ 0 h 408"/>
              <a:gd name="T4" fmla="*/ 0 w 273"/>
              <a:gd name="T5" fmla="*/ 140 h 408"/>
              <a:gd name="T6" fmla="*/ 0 w 273"/>
              <a:gd name="T7" fmla="*/ 408 h 408"/>
              <a:gd name="T8" fmla="*/ 273 w 273"/>
              <a:gd name="T9" fmla="*/ 268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" h="408">
                <a:moveTo>
                  <a:pt x="273" y="268"/>
                </a:moveTo>
                <a:lnTo>
                  <a:pt x="273" y="0"/>
                </a:lnTo>
                <a:lnTo>
                  <a:pt x="0" y="140"/>
                </a:lnTo>
                <a:lnTo>
                  <a:pt x="0" y="408"/>
                </a:lnTo>
                <a:lnTo>
                  <a:pt x="273" y="26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9"/>
          <p:cNvSpPr/>
          <p:nvPr/>
        </p:nvSpPr>
        <p:spPr bwMode="auto">
          <a:xfrm>
            <a:off x="4892205" y="2993578"/>
            <a:ext cx="4243388" cy="2173288"/>
          </a:xfrm>
          <a:custGeom>
            <a:avLst/>
            <a:gdLst>
              <a:gd name="T0" fmla="*/ 0 w 2673"/>
              <a:gd name="T1" fmla="*/ 1369 h 1369"/>
              <a:gd name="T2" fmla="*/ 2673 w 2673"/>
              <a:gd name="T3" fmla="*/ 0 h 1369"/>
              <a:gd name="T4" fmla="*/ 2673 w 2673"/>
              <a:gd name="T5" fmla="*/ 1369 h 1369"/>
              <a:gd name="T6" fmla="*/ 0 w 2673"/>
              <a:gd name="T7" fmla="*/ 1369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3" h="1369">
                <a:moveTo>
                  <a:pt x="0" y="1369"/>
                </a:moveTo>
                <a:lnTo>
                  <a:pt x="2673" y="0"/>
                </a:lnTo>
                <a:lnTo>
                  <a:pt x="2673" y="1369"/>
                </a:lnTo>
                <a:lnTo>
                  <a:pt x="0" y="1369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0"/>
          <p:cNvSpPr/>
          <p:nvPr/>
        </p:nvSpPr>
        <p:spPr bwMode="auto">
          <a:xfrm>
            <a:off x="5933605" y="3526978"/>
            <a:ext cx="3201988" cy="1639888"/>
          </a:xfrm>
          <a:custGeom>
            <a:avLst/>
            <a:gdLst>
              <a:gd name="T0" fmla="*/ 0 w 2017"/>
              <a:gd name="T1" fmla="*/ 1033 h 1033"/>
              <a:gd name="T2" fmla="*/ 2017 w 2017"/>
              <a:gd name="T3" fmla="*/ 0 h 1033"/>
              <a:gd name="T4" fmla="*/ 2017 w 2017"/>
              <a:gd name="T5" fmla="*/ 1033 h 1033"/>
              <a:gd name="T6" fmla="*/ 0 w 2017"/>
              <a:gd name="T7" fmla="*/ 10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1033">
                <a:moveTo>
                  <a:pt x="0" y="1033"/>
                </a:moveTo>
                <a:lnTo>
                  <a:pt x="2017" y="0"/>
                </a:lnTo>
                <a:lnTo>
                  <a:pt x="2017" y="1033"/>
                </a:lnTo>
                <a:lnTo>
                  <a:pt x="0" y="1033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1"/>
          <p:cNvSpPr/>
          <p:nvPr/>
        </p:nvSpPr>
        <p:spPr bwMode="auto">
          <a:xfrm>
            <a:off x="8268817" y="3526978"/>
            <a:ext cx="866775" cy="1639888"/>
          </a:xfrm>
          <a:custGeom>
            <a:avLst/>
            <a:gdLst>
              <a:gd name="T0" fmla="*/ 546 w 546"/>
              <a:gd name="T1" fmla="*/ 0 h 1033"/>
              <a:gd name="T2" fmla="*/ 546 w 546"/>
              <a:gd name="T3" fmla="*/ 1033 h 1033"/>
              <a:gd name="T4" fmla="*/ 0 w 546"/>
              <a:gd name="T5" fmla="*/ 790 h 1033"/>
              <a:gd name="T6" fmla="*/ 0 w 546"/>
              <a:gd name="T7" fmla="*/ 279 h 1033"/>
              <a:gd name="T8" fmla="*/ 546 w 546"/>
              <a:gd name="T9" fmla="*/ 0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1033">
                <a:moveTo>
                  <a:pt x="546" y="0"/>
                </a:moveTo>
                <a:lnTo>
                  <a:pt x="546" y="1033"/>
                </a:lnTo>
                <a:lnTo>
                  <a:pt x="0" y="790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2"/>
          <p:cNvSpPr/>
          <p:nvPr/>
        </p:nvSpPr>
        <p:spPr bwMode="auto">
          <a:xfrm>
            <a:off x="7513167" y="4781103"/>
            <a:ext cx="1622425" cy="385763"/>
          </a:xfrm>
          <a:custGeom>
            <a:avLst/>
            <a:gdLst>
              <a:gd name="T0" fmla="*/ 476 w 1022"/>
              <a:gd name="T1" fmla="*/ 0 h 243"/>
              <a:gd name="T2" fmla="*/ 0 w 1022"/>
              <a:gd name="T3" fmla="*/ 243 h 243"/>
              <a:gd name="T4" fmla="*/ 1022 w 1022"/>
              <a:gd name="T5" fmla="*/ 243 h 243"/>
              <a:gd name="T6" fmla="*/ 476 w 1022"/>
              <a:gd name="T7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2" h="243">
                <a:moveTo>
                  <a:pt x="476" y="0"/>
                </a:moveTo>
                <a:lnTo>
                  <a:pt x="0" y="243"/>
                </a:lnTo>
                <a:lnTo>
                  <a:pt x="1022" y="243"/>
                </a:lnTo>
                <a:lnTo>
                  <a:pt x="476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3"/>
          <p:cNvSpPr/>
          <p:nvPr/>
        </p:nvSpPr>
        <p:spPr bwMode="auto">
          <a:xfrm>
            <a:off x="2636367" y="4657278"/>
            <a:ext cx="1927225" cy="509588"/>
          </a:xfrm>
          <a:custGeom>
            <a:avLst/>
            <a:gdLst>
              <a:gd name="T0" fmla="*/ 0 w 1214"/>
              <a:gd name="T1" fmla="*/ 321 h 321"/>
              <a:gd name="T2" fmla="*/ 542 w 1214"/>
              <a:gd name="T3" fmla="*/ 321 h 321"/>
              <a:gd name="T4" fmla="*/ 1214 w 1214"/>
              <a:gd name="T5" fmla="*/ 0 h 321"/>
              <a:gd name="T6" fmla="*/ 700 w 1214"/>
              <a:gd name="T7" fmla="*/ 0 h 321"/>
              <a:gd name="T8" fmla="*/ 0 w 1214"/>
              <a:gd name="T9" fmla="*/ 321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4" h="321">
                <a:moveTo>
                  <a:pt x="0" y="321"/>
                </a:moveTo>
                <a:lnTo>
                  <a:pt x="542" y="321"/>
                </a:lnTo>
                <a:lnTo>
                  <a:pt x="1214" y="0"/>
                </a:lnTo>
                <a:lnTo>
                  <a:pt x="70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4"/>
          <p:cNvSpPr/>
          <p:nvPr/>
        </p:nvSpPr>
        <p:spPr bwMode="auto">
          <a:xfrm>
            <a:off x="2508250" y="-4763"/>
            <a:ext cx="1779588" cy="257175"/>
          </a:xfrm>
          <a:custGeom>
            <a:avLst/>
            <a:gdLst>
              <a:gd name="T0" fmla="*/ 1121 w 1121"/>
              <a:gd name="T1" fmla="*/ 0 h 162"/>
              <a:gd name="T2" fmla="*/ 317 w 1121"/>
              <a:gd name="T3" fmla="*/ 0 h 162"/>
              <a:gd name="T4" fmla="*/ 0 w 1121"/>
              <a:gd name="T5" fmla="*/ 162 h 162"/>
              <a:gd name="T6" fmla="*/ 782 w 1121"/>
              <a:gd name="T7" fmla="*/ 162 h 162"/>
              <a:gd name="T8" fmla="*/ 1121 w 1121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1" h="162">
                <a:moveTo>
                  <a:pt x="1121" y="0"/>
                </a:moveTo>
                <a:lnTo>
                  <a:pt x="317" y="0"/>
                </a:lnTo>
                <a:lnTo>
                  <a:pt x="0" y="162"/>
                </a:lnTo>
                <a:lnTo>
                  <a:pt x="782" y="162"/>
                </a:lnTo>
                <a:lnTo>
                  <a:pt x="1121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5"/>
          <p:cNvSpPr/>
          <p:nvPr/>
        </p:nvSpPr>
        <p:spPr bwMode="auto">
          <a:xfrm>
            <a:off x="4192588" y="-4763"/>
            <a:ext cx="1169988" cy="257175"/>
          </a:xfrm>
          <a:custGeom>
            <a:avLst/>
            <a:gdLst>
              <a:gd name="T0" fmla="*/ 737 w 737"/>
              <a:gd name="T1" fmla="*/ 0 h 162"/>
              <a:gd name="T2" fmla="*/ 339 w 737"/>
              <a:gd name="T3" fmla="*/ 0 h 162"/>
              <a:gd name="T4" fmla="*/ 0 w 737"/>
              <a:gd name="T5" fmla="*/ 162 h 162"/>
              <a:gd name="T6" fmla="*/ 382 w 737"/>
              <a:gd name="T7" fmla="*/ 162 h 162"/>
              <a:gd name="T8" fmla="*/ 737 w 737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7" h="162">
                <a:moveTo>
                  <a:pt x="737" y="0"/>
                </a:moveTo>
                <a:lnTo>
                  <a:pt x="339" y="0"/>
                </a:lnTo>
                <a:lnTo>
                  <a:pt x="0" y="162"/>
                </a:lnTo>
                <a:lnTo>
                  <a:pt x="382" y="162"/>
                </a:lnTo>
                <a:lnTo>
                  <a:pt x="737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6"/>
          <p:cNvSpPr/>
          <p:nvPr/>
        </p:nvSpPr>
        <p:spPr bwMode="auto">
          <a:xfrm>
            <a:off x="-7938" y="1241425"/>
            <a:ext cx="650875" cy="806450"/>
          </a:xfrm>
          <a:custGeom>
            <a:avLst/>
            <a:gdLst>
              <a:gd name="T0" fmla="*/ 0 w 410"/>
              <a:gd name="T1" fmla="*/ 508 h 508"/>
              <a:gd name="T2" fmla="*/ 0 w 410"/>
              <a:gd name="T3" fmla="*/ 187 h 508"/>
              <a:gd name="T4" fmla="*/ 410 w 410"/>
              <a:gd name="T5" fmla="*/ 0 h 508"/>
              <a:gd name="T6" fmla="*/ 410 w 410"/>
              <a:gd name="T7" fmla="*/ 302 h 508"/>
              <a:gd name="T8" fmla="*/ 0 w 410"/>
              <a:gd name="T9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508">
                <a:moveTo>
                  <a:pt x="0" y="508"/>
                </a:moveTo>
                <a:lnTo>
                  <a:pt x="0" y="187"/>
                </a:lnTo>
                <a:lnTo>
                  <a:pt x="410" y="0"/>
                </a:lnTo>
                <a:lnTo>
                  <a:pt x="410" y="302"/>
                </a:lnTo>
                <a:lnTo>
                  <a:pt x="0" y="50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7"/>
          <p:cNvSpPr/>
          <p:nvPr/>
        </p:nvSpPr>
        <p:spPr bwMode="auto">
          <a:xfrm>
            <a:off x="-7938" y="2169150"/>
            <a:ext cx="322263" cy="482600"/>
          </a:xfrm>
          <a:custGeom>
            <a:avLst/>
            <a:gdLst>
              <a:gd name="T0" fmla="*/ 0 w 203"/>
              <a:gd name="T1" fmla="*/ 106 h 304"/>
              <a:gd name="T2" fmla="*/ 0 w 203"/>
              <a:gd name="T3" fmla="*/ 304 h 304"/>
              <a:gd name="T4" fmla="*/ 203 w 203"/>
              <a:gd name="T5" fmla="*/ 201 h 304"/>
              <a:gd name="T6" fmla="*/ 203 w 203"/>
              <a:gd name="T7" fmla="*/ 0 h 304"/>
              <a:gd name="T8" fmla="*/ 0 w 203"/>
              <a:gd name="T9" fmla="*/ 106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304">
                <a:moveTo>
                  <a:pt x="0" y="106"/>
                </a:moveTo>
                <a:lnTo>
                  <a:pt x="0" y="304"/>
                </a:lnTo>
                <a:lnTo>
                  <a:pt x="203" y="201"/>
                </a:lnTo>
                <a:lnTo>
                  <a:pt x="203" y="0"/>
                </a:lnTo>
                <a:lnTo>
                  <a:pt x="0" y="106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8"/>
          <p:cNvSpPr/>
          <p:nvPr/>
        </p:nvSpPr>
        <p:spPr bwMode="auto">
          <a:xfrm>
            <a:off x="-7938" y="-4763"/>
            <a:ext cx="3159125" cy="1614488"/>
          </a:xfrm>
          <a:custGeom>
            <a:avLst/>
            <a:gdLst>
              <a:gd name="T0" fmla="*/ 1990 w 1990"/>
              <a:gd name="T1" fmla="*/ 0 h 1017"/>
              <a:gd name="T2" fmla="*/ 0 w 1990"/>
              <a:gd name="T3" fmla="*/ 1017 h 1017"/>
              <a:gd name="T4" fmla="*/ 0 w 1990"/>
              <a:gd name="T5" fmla="*/ 3 h 1017"/>
              <a:gd name="T6" fmla="*/ 1990 w 1990"/>
              <a:gd name="T7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90" h="1017">
                <a:moveTo>
                  <a:pt x="1990" y="0"/>
                </a:moveTo>
                <a:lnTo>
                  <a:pt x="0" y="1017"/>
                </a:lnTo>
                <a:lnTo>
                  <a:pt x="0" y="3"/>
                </a:lnTo>
                <a:lnTo>
                  <a:pt x="1990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9"/>
          <p:cNvSpPr/>
          <p:nvPr/>
        </p:nvSpPr>
        <p:spPr bwMode="auto">
          <a:xfrm>
            <a:off x="-7938" y="-4763"/>
            <a:ext cx="2386013" cy="1219200"/>
          </a:xfrm>
          <a:custGeom>
            <a:avLst/>
            <a:gdLst>
              <a:gd name="T0" fmla="*/ 1503 w 1503"/>
              <a:gd name="T1" fmla="*/ 0 h 768"/>
              <a:gd name="T2" fmla="*/ 0 w 1503"/>
              <a:gd name="T3" fmla="*/ 768 h 768"/>
              <a:gd name="T4" fmla="*/ 0 w 1503"/>
              <a:gd name="T5" fmla="*/ 0 h 768"/>
              <a:gd name="T6" fmla="*/ 1503 w 1503"/>
              <a:gd name="T7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3" h="768">
                <a:moveTo>
                  <a:pt x="1503" y="0"/>
                </a:moveTo>
                <a:lnTo>
                  <a:pt x="0" y="768"/>
                </a:lnTo>
                <a:lnTo>
                  <a:pt x="0" y="0"/>
                </a:lnTo>
                <a:lnTo>
                  <a:pt x="1503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0"/>
          <p:cNvSpPr/>
          <p:nvPr/>
        </p:nvSpPr>
        <p:spPr bwMode="auto">
          <a:xfrm>
            <a:off x="-7938" y="-4763"/>
            <a:ext cx="650875" cy="1219200"/>
          </a:xfrm>
          <a:custGeom>
            <a:avLst/>
            <a:gdLst>
              <a:gd name="T0" fmla="*/ 0 w 410"/>
              <a:gd name="T1" fmla="*/ 768 h 768"/>
              <a:gd name="T2" fmla="*/ 0 w 410"/>
              <a:gd name="T3" fmla="*/ 0 h 768"/>
              <a:gd name="T4" fmla="*/ 410 w 410"/>
              <a:gd name="T5" fmla="*/ 182 h 768"/>
              <a:gd name="T6" fmla="*/ 410 w 410"/>
              <a:gd name="T7" fmla="*/ 562 h 768"/>
              <a:gd name="T8" fmla="*/ 0 w 410"/>
              <a:gd name="T9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768">
                <a:moveTo>
                  <a:pt x="0" y="768"/>
                </a:moveTo>
                <a:lnTo>
                  <a:pt x="0" y="0"/>
                </a:lnTo>
                <a:lnTo>
                  <a:pt x="410" y="182"/>
                </a:lnTo>
                <a:lnTo>
                  <a:pt x="410" y="562"/>
                </a:lnTo>
                <a:lnTo>
                  <a:pt x="0" y="768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1"/>
          <p:cNvSpPr/>
          <p:nvPr/>
        </p:nvSpPr>
        <p:spPr bwMode="auto">
          <a:xfrm>
            <a:off x="-7938" y="-4763"/>
            <a:ext cx="1206500" cy="288925"/>
          </a:xfrm>
          <a:custGeom>
            <a:avLst/>
            <a:gdLst>
              <a:gd name="T0" fmla="*/ 410 w 760"/>
              <a:gd name="T1" fmla="*/ 182 h 182"/>
              <a:gd name="T2" fmla="*/ 760 w 760"/>
              <a:gd name="T3" fmla="*/ 0 h 182"/>
              <a:gd name="T4" fmla="*/ 0 w 760"/>
              <a:gd name="T5" fmla="*/ 0 h 182"/>
              <a:gd name="T6" fmla="*/ 410 w 760"/>
              <a:gd name="T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0" h="182">
                <a:moveTo>
                  <a:pt x="410" y="182"/>
                </a:moveTo>
                <a:lnTo>
                  <a:pt x="760" y="0"/>
                </a:lnTo>
                <a:lnTo>
                  <a:pt x="0" y="0"/>
                </a:lnTo>
                <a:lnTo>
                  <a:pt x="410" y="182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2"/>
          <p:cNvSpPr/>
          <p:nvPr/>
        </p:nvSpPr>
        <p:spPr bwMode="auto">
          <a:xfrm>
            <a:off x="3394075" y="-4763"/>
            <a:ext cx="1431925" cy="381000"/>
          </a:xfrm>
          <a:custGeom>
            <a:avLst/>
            <a:gdLst>
              <a:gd name="T0" fmla="*/ 902 w 902"/>
              <a:gd name="T1" fmla="*/ 0 h 240"/>
              <a:gd name="T2" fmla="*/ 503 w 902"/>
              <a:gd name="T3" fmla="*/ 0 h 240"/>
              <a:gd name="T4" fmla="*/ 0 w 902"/>
              <a:gd name="T5" fmla="*/ 240 h 240"/>
              <a:gd name="T6" fmla="*/ 382 w 902"/>
              <a:gd name="T7" fmla="*/ 240 h 240"/>
              <a:gd name="T8" fmla="*/ 902 w 902"/>
              <a:gd name="T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2" h="240">
                <a:moveTo>
                  <a:pt x="902" y="0"/>
                </a:moveTo>
                <a:lnTo>
                  <a:pt x="503" y="0"/>
                </a:lnTo>
                <a:lnTo>
                  <a:pt x="0" y="240"/>
                </a:lnTo>
                <a:lnTo>
                  <a:pt x="382" y="240"/>
                </a:lnTo>
                <a:lnTo>
                  <a:pt x="902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331640" y="1506537"/>
            <a:ext cx="6480720" cy="2020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32731" y="2743440"/>
            <a:ext cx="6001747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学生问卷调查</a:t>
            </a:r>
          </a:p>
        </p:txBody>
      </p:sp>
      <p:sp>
        <p:nvSpPr>
          <p:cNvPr id="8" name="矩形 7"/>
          <p:cNvSpPr/>
          <p:nvPr/>
        </p:nvSpPr>
        <p:spPr>
          <a:xfrm>
            <a:off x="3921049" y="1396773"/>
            <a:ext cx="1860216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spc="3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03</a:t>
            </a:r>
            <a:endParaRPr lang="zh-CN" altLang="en-US" sz="9600" spc="3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6788" y="2678615"/>
            <a:ext cx="6152463" cy="2169958"/>
            <a:chOff x="-26788" y="2678615"/>
            <a:chExt cx="6152463" cy="2169958"/>
          </a:xfrm>
        </p:grpSpPr>
        <p:sp>
          <p:nvSpPr>
            <p:cNvPr id="3" name="íślíḋè-Rectangle 1"/>
            <p:cNvSpPr/>
            <p:nvPr/>
          </p:nvSpPr>
          <p:spPr>
            <a:xfrm>
              <a:off x="-26788" y="2678615"/>
              <a:ext cx="6152463" cy="2169958"/>
            </a:xfrm>
            <a:prstGeom prst="rect">
              <a:avLst/>
            </a:prstGeom>
            <a:solidFill>
              <a:schemeClr val="tx2">
                <a:lumMod val="5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ṣļîḑé-Rectangle 17"/>
            <p:cNvSpPr/>
            <p:nvPr/>
          </p:nvSpPr>
          <p:spPr>
            <a:xfrm>
              <a:off x="593370" y="3232087"/>
              <a:ext cx="2652648" cy="1355391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lvl="0" defTabSz="323850">
                <a:lnSpc>
                  <a:spcPct val="120000"/>
                </a:lnSpc>
                <a:defRPr/>
              </a:pPr>
              <a:r>
                <a:rPr lang="zh-CN" altLang="en-US" sz="1200" dirty="0">
                  <a:solidFill>
                    <a:schemeClr val="bg1"/>
                  </a:solidFill>
                </a:rPr>
                <a:t>为了获取大学生对家教的看法，制作并发放了调查问卷，根据问卷提取出以下信息。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299593" y="1580662"/>
            <a:ext cx="2544812" cy="3562837"/>
            <a:chOff x="3299593" y="1580662"/>
            <a:chExt cx="2544812" cy="3562837"/>
          </a:xfrm>
        </p:grpSpPr>
        <p:sp>
          <p:nvSpPr>
            <p:cNvPr id="16" name="îṣļîḑé-Rectangle 6"/>
            <p:cNvSpPr/>
            <p:nvPr/>
          </p:nvSpPr>
          <p:spPr>
            <a:xfrm>
              <a:off x="3299593" y="1580662"/>
              <a:ext cx="2544812" cy="3562837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ṣļîḑé-Rectangle 15"/>
            <p:cNvSpPr/>
            <p:nvPr/>
          </p:nvSpPr>
          <p:spPr>
            <a:xfrm>
              <a:off x="3340409" y="1637805"/>
              <a:ext cx="2463182" cy="344855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9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学生问卷调查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5771515" y="2513330"/>
            <a:ext cx="3214370" cy="2346960"/>
            <a:chOff x="9098" y="3966"/>
            <a:chExt cx="5062" cy="3696"/>
          </a:xfrm>
        </p:grpSpPr>
        <p:grpSp>
          <p:nvGrpSpPr>
            <p:cNvPr id="24" name="组合 23"/>
            <p:cNvGrpSpPr/>
            <p:nvPr/>
          </p:nvGrpSpPr>
          <p:grpSpPr>
            <a:xfrm>
              <a:off x="9098" y="3966"/>
              <a:ext cx="5062" cy="3037"/>
              <a:chOff x="5777437" y="2518177"/>
              <a:chExt cx="3214502" cy="1928603"/>
            </a:xfrm>
          </p:grpSpPr>
          <p:sp>
            <p:nvSpPr>
              <p:cNvPr id="4" name="íślíḋè-Rectangle 2"/>
              <p:cNvSpPr/>
              <p:nvPr/>
            </p:nvSpPr>
            <p:spPr>
              <a:xfrm>
                <a:off x="5777437" y="2571750"/>
                <a:ext cx="3214501" cy="4553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zh-CN" altLang="en-US" sz="1200">
                    <a:sym typeface="+mn-ea"/>
                  </a:rPr>
                  <a:t>能力与服务对象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íślíḋè-Rectangle 3"/>
              <p:cNvSpPr/>
              <p:nvPr/>
            </p:nvSpPr>
            <p:spPr>
              <a:xfrm>
                <a:off x="5777437" y="3027114"/>
                <a:ext cx="1848338" cy="45536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zh-CN" altLang="en-US" sz="1200">
                    <a:sym typeface="+mn-ea"/>
                  </a:rPr>
                  <a:t>时薪与动因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íślíḋè-Rectangle 4"/>
              <p:cNvSpPr/>
              <p:nvPr/>
            </p:nvSpPr>
            <p:spPr>
              <a:xfrm>
                <a:off x="5777437" y="3482478"/>
                <a:ext cx="2785901" cy="4553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zh-CN" altLang="en-US" sz="1200">
                    <a:sym typeface="+mn-ea"/>
                  </a:rPr>
                  <a:t>服务类型和学生个性差异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íślíḋè-Rectangle 5"/>
              <p:cNvSpPr/>
              <p:nvPr/>
            </p:nvSpPr>
            <p:spPr>
              <a:xfrm>
                <a:off x="5777437" y="3937843"/>
                <a:ext cx="2062638" cy="45536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zh-CN" altLang="en-US" sz="1200">
                    <a:sym typeface="+mn-ea"/>
                  </a:rPr>
                  <a:t>时间与距离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íślíḋè-Rectangle 7"/>
              <p:cNvSpPr/>
              <p:nvPr/>
            </p:nvSpPr>
            <p:spPr>
              <a:xfrm>
                <a:off x="8429401" y="2518177"/>
                <a:ext cx="562538" cy="5625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íślíḋè-Rectangle 8"/>
              <p:cNvSpPr/>
              <p:nvPr/>
            </p:nvSpPr>
            <p:spPr>
              <a:xfrm>
                <a:off x="7116813" y="2973542"/>
                <a:ext cx="562538" cy="56250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íślíḋè-Rectangle 9"/>
              <p:cNvSpPr/>
              <p:nvPr/>
            </p:nvSpPr>
            <p:spPr>
              <a:xfrm>
                <a:off x="8107951" y="3428907"/>
                <a:ext cx="562538" cy="56250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ślíḋè-Rectangle 10"/>
              <p:cNvSpPr/>
              <p:nvPr/>
            </p:nvSpPr>
            <p:spPr>
              <a:xfrm>
                <a:off x="7357900" y="3884271"/>
                <a:ext cx="562538" cy="56250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ślíḋè-TextBox 11"/>
              <p:cNvSpPr txBox="1"/>
              <p:nvPr/>
            </p:nvSpPr>
            <p:spPr>
              <a:xfrm>
                <a:off x="7170388" y="3080687"/>
                <a:ext cx="455387" cy="348220"/>
              </a:xfrm>
              <a:prstGeom prst="rect">
                <a:avLst/>
              </a:prstGeom>
              <a:effectLst/>
            </p:spPr>
            <p:txBody>
              <a:bodyPr wrap="none" anchor="ctr">
                <a:normAutofit fontScale="70000" lnSpcReduction="20000"/>
              </a:bodyPr>
              <a:lstStyle/>
              <a:p>
                <a:pPr algn="ctr"/>
                <a:r>
                  <a:rPr lang="en-US" sz="2800">
                    <a:solidFill>
                      <a:schemeClr val="bg1"/>
                    </a:solidFill>
                    <a:latin typeface="Impact" panose="020B0806030902050204" pitchFamily="34" charset="0"/>
                  </a:rPr>
                  <a:t>2</a:t>
                </a:r>
              </a:p>
            </p:txBody>
          </p:sp>
          <p:sp>
            <p:nvSpPr>
              <p:cNvPr id="13" name="íślíḋè-TextBox 12"/>
              <p:cNvSpPr txBox="1"/>
              <p:nvPr/>
            </p:nvSpPr>
            <p:spPr>
              <a:xfrm>
                <a:off x="8161526" y="3536051"/>
                <a:ext cx="455387" cy="348220"/>
              </a:xfrm>
              <a:prstGeom prst="rect">
                <a:avLst/>
              </a:prstGeom>
              <a:effectLst/>
            </p:spPr>
            <p:txBody>
              <a:bodyPr wrap="none" anchor="ctr">
                <a:normAutofit fontScale="70000" lnSpcReduction="20000"/>
              </a:bodyPr>
              <a:lstStyle/>
              <a:p>
                <a:pPr algn="ctr"/>
                <a:r>
                  <a:rPr lang="en-US" sz="2800">
                    <a:solidFill>
                      <a:schemeClr val="bg1"/>
                    </a:solidFill>
                    <a:latin typeface="Impact" panose="020B0806030902050204" pitchFamily="34" charset="0"/>
                  </a:rPr>
                  <a:t>3</a:t>
                </a:r>
              </a:p>
            </p:txBody>
          </p:sp>
          <p:sp>
            <p:nvSpPr>
              <p:cNvPr id="14" name="íślíḋè-TextBox 13"/>
              <p:cNvSpPr txBox="1"/>
              <p:nvPr/>
            </p:nvSpPr>
            <p:spPr>
              <a:xfrm>
                <a:off x="7411476" y="3991416"/>
                <a:ext cx="455387" cy="348220"/>
              </a:xfrm>
              <a:prstGeom prst="rect">
                <a:avLst/>
              </a:prstGeom>
              <a:effectLst/>
            </p:spPr>
            <p:txBody>
              <a:bodyPr wrap="none" anchor="ctr">
                <a:normAutofit fontScale="70000" lnSpcReduction="20000"/>
              </a:bodyPr>
              <a:lstStyle/>
              <a:p>
                <a:pPr algn="ctr"/>
                <a:r>
                  <a:rPr lang="en-US" sz="2800">
                    <a:solidFill>
                      <a:schemeClr val="bg1"/>
                    </a:solidFill>
                    <a:latin typeface="Impact" panose="020B0806030902050204" pitchFamily="34" charset="0"/>
                  </a:rPr>
                  <a:t>4</a:t>
                </a:r>
              </a:p>
            </p:txBody>
          </p:sp>
          <p:sp>
            <p:nvSpPr>
              <p:cNvPr id="15" name="îṣļîḑé-TextBox 14"/>
              <p:cNvSpPr txBox="1"/>
              <p:nvPr/>
            </p:nvSpPr>
            <p:spPr>
              <a:xfrm>
                <a:off x="8482976" y="2625322"/>
                <a:ext cx="455387" cy="348220"/>
              </a:xfrm>
              <a:prstGeom prst="rect">
                <a:avLst/>
              </a:prstGeom>
              <a:effectLst/>
            </p:spPr>
            <p:txBody>
              <a:bodyPr wrap="none" anchor="ctr">
                <a:normAutofit fontScale="70000" lnSpcReduction="20000"/>
              </a:bodyPr>
              <a:lstStyle/>
              <a:p>
                <a:pPr algn="ctr"/>
                <a:r>
                  <a:rPr lang="en-US" sz="2800">
                    <a:solidFill>
                      <a:schemeClr val="bg1"/>
                    </a:solidFill>
                    <a:latin typeface="Impact" panose="020B0806030902050204" pitchFamily="34" charset="0"/>
                  </a:rPr>
                  <a:t>1</a:t>
                </a:r>
              </a:p>
            </p:txBody>
          </p:sp>
        </p:grpSp>
        <p:sp>
          <p:nvSpPr>
            <p:cNvPr id="2" name="íślíḋè-Rectangle 2"/>
            <p:cNvSpPr/>
            <p:nvPr/>
          </p:nvSpPr>
          <p:spPr>
            <a:xfrm>
              <a:off x="9204" y="6918"/>
              <a:ext cx="3563" cy="7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>
                  <a:sym typeface="+mn-ea"/>
                </a:rPr>
                <a:t>反馈与成效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5" name="íślíḋè-Rectangle 7"/>
            <p:cNvSpPr/>
            <p:nvPr/>
          </p:nvSpPr>
          <p:spPr>
            <a:xfrm>
              <a:off x="12473" y="6776"/>
              <a:ext cx="886" cy="8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ṣļîḑé-TextBox 14"/>
            <p:cNvSpPr txBox="1"/>
            <p:nvPr/>
          </p:nvSpPr>
          <p:spPr>
            <a:xfrm>
              <a:off x="12473" y="7003"/>
              <a:ext cx="717" cy="548"/>
            </a:xfrm>
            <a:prstGeom prst="rect">
              <a:avLst/>
            </a:prstGeom>
            <a:effectLst/>
          </p:spPr>
          <p:txBody>
            <a:bodyPr wrap="none" anchor="ctr">
              <a:normAutofit fontScale="75000" lnSpcReduction="20000"/>
            </a:bodyPr>
            <a:lstStyle/>
            <a:p>
              <a:pPr algn="ctr"/>
              <a:r>
                <a:rPr lang="en-US" sz="2800">
                  <a:solidFill>
                    <a:schemeClr val="bg1"/>
                  </a:solidFill>
                  <a:latin typeface="Impact" panose="020B0806030902050204" pitchFamily="34" charset="0"/>
                </a:rPr>
                <a:t>5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0" y="1851660"/>
            <a:ext cx="1825625" cy="1689100"/>
          </a:xfrm>
          <a:prstGeom prst="rect">
            <a:avLst/>
          </a:prstGeom>
        </p:spPr>
      </p:pic>
      <p:grpSp>
        <p:nvGrpSpPr>
          <p:cNvPr id="4" name="Group 69"/>
          <p:cNvGrpSpPr/>
          <p:nvPr/>
        </p:nvGrpSpPr>
        <p:grpSpPr>
          <a:xfrm flipH="1" flipV="1">
            <a:off x="1601670" y="-55460"/>
            <a:ext cx="6181314" cy="5246502"/>
            <a:chOff x="2509443" y="30494"/>
            <a:chExt cx="8241752" cy="6995335"/>
          </a:xfrm>
        </p:grpSpPr>
        <p:grpSp>
          <p:nvGrpSpPr>
            <p:cNvPr id="17" name="Group 57"/>
            <p:cNvGrpSpPr/>
            <p:nvPr/>
          </p:nvGrpSpPr>
          <p:grpSpPr>
            <a:xfrm>
              <a:off x="2509443" y="1383111"/>
              <a:ext cx="5635984" cy="5642718"/>
              <a:chOff x="2509443" y="1383111"/>
              <a:chExt cx="5635984" cy="5642718"/>
            </a:xfrm>
          </p:grpSpPr>
          <p:cxnSp>
            <p:nvCxnSpPr>
              <p:cNvPr id="25" name="Straight Connector 63"/>
              <p:cNvCxnSpPr/>
              <p:nvPr/>
            </p:nvCxnSpPr>
            <p:spPr>
              <a:xfrm flipH="1" flipV="1">
                <a:off x="5166407" y="4582165"/>
                <a:ext cx="2029787" cy="15895"/>
              </a:xfrm>
              <a:prstGeom prst="line">
                <a:avLst/>
              </a:prstGeom>
              <a:ln w="2540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61"/>
              <p:cNvCxnSpPr/>
              <p:nvPr/>
            </p:nvCxnSpPr>
            <p:spPr>
              <a:xfrm flipH="1">
                <a:off x="5165935" y="4585626"/>
                <a:ext cx="1363028" cy="8972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55"/>
              <p:cNvGrpSpPr/>
              <p:nvPr/>
            </p:nvGrpSpPr>
            <p:grpSpPr>
              <a:xfrm>
                <a:off x="5579281" y="1383111"/>
                <a:ext cx="2566146" cy="4292512"/>
                <a:chOff x="5579281" y="1383111"/>
                <a:chExt cx="2566146" cy="4292512"/>
              </a:xfrm>
            </p:grpSpPr>
            <p:cxnSp>
              <p:nvCxnSpPr>
                <p:cNvPr id="35" name="Straight Connector 66"/>
                <p:cNvCxnSpPr/>
                <p:nvPr/>
              </p:nvCxnSpPr>
              <p:spPr>
                <a:xfrm>
                  <a:off x="6115640" y="2454803"/>
                  <a:ext cx="2029787" cy="15895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67"/>
                <p:cNvCxnSpPr/>
                <p:nvPr/>
              </p:nvCxnSpPr>
              <p:spPr>
                <a:xfrm flipV="1">
                  <a:off x="6659593" y="1919469"/>
                  <a:ext cx="0" cy="1895280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Freeform: Shape 68"/>
                <p:cNvSpPr/>
                <p:nvPr/>
              </p:nvSpPr>
              <p:spPr bwMode="auto">
                <a:xfrm rot="5400000">
                  <a:off x="5590231" y="1383111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8" name="Straight Connector 64"/>
                <p:cNvCxnSpPr/>
                <p:nvPr/>
              </p:nvCxnSpPr>
              <p:spPr>
                <a:xfrm flipH="1">
                  <a:off x="6651997" y="3761042"/>
                  <a:ext cx="8137" cy="1369252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Freeform: Shape 65"/>
                <p:cNvSpPr/>
                <p:nvPr/>
              </p:nvSpPr>
              <p:spPr bwMode="auto">
                <a:xfrm rot="5400000" flipH="1" flipV="1">
                  <a:off x="6655915" y="4593936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40" name="Straight Connector 58"/>
                <p:cNvCxnSpPr/>
                <p:nvPr/>
              </p:nvCxnSpPr>
              <p:spPr>
                <a:xfrm flipV="1">
                  <a:off x="6151643" y="2453998"/>
                  <a:ext cx="377320" cy="4519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59"/>
                <p:cNvCxnSpPr>
                  <a:stCxn id="39" idx="3"/>
                  <a:endCxn id="42" idx="3"/>
                </p:cNvCxnSpPr>
                <p:nvPr/>
              </p:nvCxnSpPr>
              <p:spPr>
                <a:xfrm flipH="1" flipV="1">
                  <a:off x="6651997" y="1919469"/>
                  <a:ext cx="3918" cy="321082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Freeform: Shape 60"/>
                <p:cNvSpPr/>
                <p:nvPr/>
              </p:nvSpPr>
              <p:spPr bwMode="auto">
                <a:xfrm rot="5400000">
                  <a:off x="5579281" y="1383111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dash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: Shape 62"/>
                <p:cNvSpPr/>
                <p:nvPr/>
              </p:nvSpPr>
              <p:spPr bwMode="auto">
                <a:xfrm rot="5400000" flipH="1" flipV="1">
                  <a:off x="6655443" y="4602907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dash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44" name="Straight Connector 93"/>
                <p:cNvCxnSpPr/>
                <p:nvPr/>
              </p:nvCxnSpPr>
              <p:spPr>
                <a:xfrm>
                  <a:off x="6795260" y="4587120"/>
                  <a:ext cx="377320" cy="1137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54"/>
              <p:cNvGrpSpPr/>
              <p:nvPr/>
            </p:nvGrpSpPr>
            <p:grpSpPr>
              <a:xfrm>
                <a:off x="2509443" y="4582164"/>
                <a:ext cx="2671065" cy="2443665"/>
                <a:chOff x="2509443" y="4582164"/>
                <a:chExt cx="2671065" cy="2443665"/>
              </a:xfrm>
            </p:grpSpPr>
            <p:sp>
              <p:nvSpPr>
                <p:cNvPr id="29" name="Freeform: Shape 73"/>
                <p:cNvSpPr/>
                <p:nvPr/>
              </p:nvSpPr>
              <p:spPr bwMode="auto">
                <a:xfrm flipV="1">
                  <a:off x="2513662" y="4585625"/>
                  <a:ext cx="536358" cy="536358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  <a:gd name="connsiteX0-19" fmla="*/ 1277510 w 1277510"/>
                    <a:gd name="connsiteY0-20" fmla="*/ 0 h 638755"/>
                    <a:gd name="connsiteX1-21" fmla="*/ 638755 w 1277510"/>
                    <a:gd name="connsiteY1-22" fmla="*/ 638755 h 638755"/>
                    <a:gd name="connsiteX2-23" fmla="*/ 0 w 1277510"/>
                    <a:gd name="connsiteY2-24" fmla="*/ 0 h 638755"/>
                    <a:gd name="connsiteX0-25" fmla="*/ 638755 w 638755"/>
                    <a:gd name="connsiteY0-26" fmla="*/ 638755 h 638755"/>
                    <a:gd name="connsiteX1-27" fmla="*/ 0 w 638755"/>
                    <a:gd name="connsiteY1-28" fmla="*/ 0 h 6387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</a:cxnLst>
                  <a:rect l="l" t="t" r="r" b="b"/>
                  <a:pathLst>
                    <a:path w="638755" h="638755">
                      <a:moveTo>
                        <a:pt x="638755" y="638755"/>
                      </a:moveTo>
                      <a:cubicBezTo>
                        <a:pt x="285980" y="638755"/>
                        <a:pt x="0" y="352775"/>
                        <a:pt x="0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0" name="Straight Connector 113"/>
                <p:cNvCxnSpPr/>
                <p:nvPr/>
              </p:nvCxnSpPr>
              <p:spPr>
                <a:xfrm flipV="1">
                  <a:off x="2513662" y="5119967"/>
                  <a:ext cx="0" cy="1873429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101"/>
                <p:cNvCxnSpPr/>
                <p:nvPr/>
              </p:nvCxnSpPr>
              <p:spPr>
                <a:xfrm>
                  <a:off x="3044005" y="4582164"/>
                  <a:ext cx="2136503" cy="0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102"/>
                <p:cNvCxnSpPr/>
                <p:nvPr/>
              </p:nvCxnSpPr>
              <p:spPr>
                <a:xfrm flipV="1">
                  <a:off x="3044005" y="4582164"/>
                  <a:ext cx="2106864" cy="1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: Shape 108"/>
                <p:cNvSpPr/>
                <p:nvPr/>
              </p:nvSpPr>
              <p:spPr>
                <a:xfrm rot="16200000">
                  <a:off x="2489027" y="4608206"/>
                  <a:ext cx="520928" cy="480096"/>
                </a:xfrm>
                <a:custGeom>
                  <a:avLst/>
                  <a:gdLst>
                    <a:gd name="connsiteX0" fmla="*/ 1214556 w 2429112"/>
                    <a:gd name="connsiteY0" fmla="*/ 0 h 1200150"/>
                    <a:gd name="connsiteX1" fmla="*/ 2423604 w 2429112"/>
                    <a:gd name="connsiteY1" fmla="*/ 1091063 h 1200150"/>
                    <a:gd name="connsiteX2" fmla="*/ 2429112 w 2429112"/>
                    <a:gd name="connsiteY2" fmla="*/ 1200150 h 1200150"/>
                    <a:gd name="connsiteX3" fmla="*/ 0 w 2429112"/>
                    <a:gd name="connsiteY3" fmla="*/ 1200150 h 1200150"/>
                    <a:gd name="connsiteX4" fmla="*/ 5509 w 2429112"/>
                    <a:gd name="connsiteY4" fmla="*/ 1091063 h 1200150"/>
                    <a:gd name="connsiteX5" fmla="*/ 1214556 w 2429112"/>
                    <a:gd name="connsiteY5" fmla="*/ 0 h 1200150"/>
                    <a:gd name="connsiteX0-1" fmla="*/ 1214556 w 2429112"/>
                    <a:gd name="connsiteY0-2" fmla="*/ 0 h 1420283"/>
                    <a:gd name="connsiteX1-3" fmla="*/ 2423604 w 2429112"/>
                    <a:gd name="connsiteY1-4" fmla="*/ 1091063 h 1420283"/>
                    <a:gd name="connsiteX2-5" fmla="*/ 2429112 w 2429112"/>
                    <a:gd name="connsiteY2-6" fmla="*/ 1200150 h 1420283"/>
                    <a:gd name="connsiteX3-7" fmla="*/ 0 w 2429112"/>
                    <a:gd name="connsiteY3-8" fmla="*/ 1200150 h 1420283"/>
                    <a:gd name="connsiteX4-9" fmla="*/ 5509 w 2429112"/>
                    <a:gd name="connsiteY4-10" fmla="*/ 1091063 h 1420283"/>
                    <a:gd name="connsiteX5-11" fmla="*/ 1214556 w 2429112"/>
                    <a:gd name="connsiteY5-12" fmla="*/ 0 h 1420283"/>
                    <a:gd name="connsiteX0-13" fmla="*/ 0 w 2429112"/>
                    <a:gd name="connsiteY0-14" fmla="*/ 1200150 h 1450099"/>
                    <a:gd name="connsiteX1-15" fmla="*/ 5509 w 2429112"/>
                    <a:gd name="connsiteY1-16" fmla="*/ 1091063 h 1450099"/>
                    <a:gd name="connsiteX2-17" fmla="*/ 1214556 w 2429112"/>
                    <a:gd name="connsiteY2-18" fmla="*/ 0 h 1450099"/>
                    <a:gd name="connsiteX3-19" fmla="*/ 2423604 w 2429112"/>
                    <a:gd name="connsiteY3-20" fmla="*/ 1091063 h 1450099"/>
                    <a:gd name="connsiteX4-21" fmla="*/ 2429112 w 2429112"/>
                    <a:gd name="connsiteY4-22" fmla="*/ 1200150 h 1450099"/>
                    <a:gd name="connsiteX5-23" fmla="*/ 91440 w 2429112"/>
                    <a:gd name="connsiteY5-24" fmla="*/ 1291590 h 1450099"/>
                    <a:gd name="connsiteX0-25" fmla="*/ 0 w 2429112"/>
                    <a:gd name="connsiteY0-26" fmla="*/ 1200150 h 1450099"/>
                    <a:gd name="connsiteX1-27" fmla="*/ 5509 w 2429112"/>
                    <a:gd name="connsiteY1-28" fmla="*/ 1091063 h 1450099"/>
                    <a:gd name="connsiteX2-29" fmla="*/ 1214556 w 2429112"/>
                    <a:gd name="connsiteY2-30" fmla="*/ 0 h 1450099"/>
                    <a:gd name="connsiteX3-31" fmla="*/ 2423604 w 2429112"/>
                    <a:gd name="connsiteY3-32" fmla="*/ 1091063 h 1450099"/>
                    <a:gd name="connsiteX4-33" fmla="*/ 2429112 w 2429112"/>
                    <a:gd name="connsiteY4-34" fmla="*/ 1200150 h 1450099"/>
                    <a:gd name="connsiteX5-35" fmla="*/ 43815 w 2429112"/>
                    <a:gd name="connsiteY5-36" fmla="*/ 1291590 h 1450099"/>
                    <a:gd name="connsiteX0-37" fmla="*/ 0 w 2429112"/>
                    <a:gd name="connsiteY0-38" fmla="*/ 1200150 h 1450099"/>
                    <a:gd name="connsiteX1-39" fmla="*/ 5509 w 2429112"/>
                    <a:gd name="connsiteY1-40" fmla="*/ 1091063 h 1450099"/>
                    <a:gd name="connsiteX2-41" fmla="*/ 1214556 w 2429112"/>
                    <a:gd name="connsiteY2-42" fmla="*/ 0 h 1450099"/>
                    <a:gd name="connsiteX3-43" fmla="*/ 2423604 w 2429112"/>
                    <a:gd name="connsiteY3-44" fmla="*/ 1091063 h 1450099"/>
                    <a:gd name="connsiteX4-45" fmla="*/ 2429112 w 2429112"/>
                    <a:gd name="connsiteY4-46" fmla="*/ 1200150 h 1450099"/>
                    <a:gd name="connsiteX5-47" fmla="*/ 34290 w 2429112"/>
                    <a:gd name="connsiteY5-48" fmla="*/ 1291590 h 1450099"/>
                    <a:gd name="connsiteX0-49" fmla="*/ 0 w 2429112"/>
                    <a:gd name="connsiteY0-50" fmla="*/ 1200150 h 1442532"/>
                    <a:gd name="connsiteX1-51" fmla="*/ 5509 w 2429112"/>
                    <a:gd name="connsiteY1-52" fmla="*/ 1091063 h 1442532"/>
                    <a:gd name="connsiteX2-53" fmla="*/ 1214556 w 2429112"/>
                    <a:gd name="connsiteY2-54" fmla="*/ 0 h 1442532"/>
                    <a:gd name="connsiteX3-55" fmla="*/ 2423604 w 2429112"/>
                    <a:gd name="connsiteY3-56" fmla="*/ 1091063 h 1442532"/>
                    <a:gd name="connsiteX4-57" fmla="*/ 2429112 w 2429112"/>
                    <a:gd name="connsiteY4-58" fmla="*/ 1200150 h 1442532"/>
                    <a:gd name="connsiteX5-59" fmla="*/ 34290 w 2429112"/>
                    <a:gd name="connsiteY5-60" fmla="*/ 1282065 h 1442532"/>
                    <a:gd name="connsiteX0-61" fmla="*/ 0 w 2429112"/>
                    <a:gd name="connsiteY0-62" fmla="*/ 1200150 h 1442532"/>
                    <a:gd name="connsiteX1-63" fmla="*/ 5509 w 2429112"/>
                    <a:gd name="connsiteY1-64" fmla="*/ 1091063 h 1442532"/>
                    <a:gd name="connsiteX2-65" fmla="*/ 1214556 w 2429112"/>
                    <a:gd name="connsiteY2-66" fmla="*/ 0 h 1442532"/>
                    <a:gd name="connsiteX3-67" fmla="*/ 2423604 w 2429112"/>
                    <a:gd name="connsiteY3-68" fmla="*/ 1091063 h 1442532"/>
                    <a:gd name="connsiteX4-69" fmla="*/ 2429112 w 2429112"/>
                    <a:gd name="connsiteY4-70" fmla="*/ 1200150 h 1442532"/>
                    <a:gd name="connsiteX5-71" fmla="*/ 53340 w 2429112"/>
                    <a:gd name="connsiteY5-72" fmla="*/ 1282065 h 1442532"/>
                    <a:gd name="connsiteX0-73" fmla="*/ 0 w 2429112"/>
                    <a:gd name="connsiteY0-74" fmla="*/ 1200150 h 1617722"/>
                    <a:gd name="connsiteX1-75" fmla="*/ 5509 w 2429112"/>
                    <a:gd name="connsiteY1-76" fmla="*/ 1091063 h 1617722"/>
                    <a:gd name="connsiteX2-77" fmla="*/ 1214556 w 2429112"/>
                    <a:gd name="connsiteY2-78" fmla="*/ 0 h 1617722"/>
                    <a:gd name="connsiteX3-79" fmla="*/ 2423604 w 2429112"/>
                    <a:gd name="connsiteY3-80" fmla="*/ 1091063 h 1617722"/>
                    <a:gd name="connsiteX4-81" fmla="*/ 2429112 w 2429112"/>
                    <a:gd name="connsiteY4-82" fmla="*/ 1200150 h 1617722"/>
                    <a:gd name="connsiteX5-83" fmla="*/ 186690 w 2429112"/>
                    <a:gd name="connsiteY5-84" fmla="*/ 1491615 h 1617722"/>
                    <a:gd name="connsiteX0-85" fmla="*/ 0 w 2429112"/>
                    <a:gd name="connsiteY0-86" fmla="*/ 1200150 h 1200150"/>
                    <a:gd name="connsiteX1-87" fmla="*/ 5509 w 2429112"/>
                    <a:gd name="connsiteY1-88" fmla="*/ 1091063 h 1200150"/>
                    <a:gd name="connsiteX2-89" fmla="*/ 1214556 w 2429112"/>
                    <a:gd name="connsiteY2-90" fmla="*/ 0 h 1200150"/>
                    <a:gd name="connsiteX3-91" fmla="*/ 2423604 w 2429112"/>
                    <a:gd name="connsiteY3-92" fmla="*/ 1091063 h 1200150"/>
                    <a:gd name="connsiteX4-93" fmla="*/ 2429112 w 2429112"/>
                    <a:gd name="connsiteY4-94" fmla="*/ 1200150 h 1200150"/>
                    <a:gd name="connsiteX0-95" fmla="*/ 0 w 2429112"/>
                    <a:gd name="connsiteY0-96" fmla="*/ 1200150 h 1200150"/>
                    <a:gd name="connsiteX1-97" fmla="*/ 1214556 w 2429112"/>
                    <a:gd name="connsiteY1-98" fmla="*/ 0 h 1200150"/>
                    <a:gd name="connsiteX2-99" fmla="*/ 2423604 w 2429112"/>
                    <a:gd name="connsiteY2-100" fmla="*/ 1091063 h 1200150"/>
                    <a:gd name="connsiteX3-101" fmla="*/ 2429112 w 2429112"/>
                    <a:gd name="connsiteY3-102" fmla="*/ 1200150 h 1200150"/>
                    <a:gd name="connsiteX0-103" fmla="*/ -1 w 1214555"/>
                    <a:gd name="connsiteY0-104" fmla="*/ 0 h 1200150"/>
                    <a:gd name="connsiteX1-105" fmla="*/ 1209047 w 1214555"/>
                    <a:gd name="connsiteY1-106" fmla="*/ 1091063 h 1200150"/>
                    <a:gd name="connsiteX2-107" fmla="*/ 1214555 w 1214555"/>
                    <a:gd name="connsiteY2-108" fmla="*/ 1200150 h 1200150"/>
                    <a:gd name="connsiteX0-109" fmla="*/ -1 w 1209047"/>
                    <a:gd name="connsiteY0-110" fmla="*/ 0 h 1091063"/>
                    <a:gd name="connsiteX1-111" fmla="*/ 1209047 w 1209047"/>
                    <a:gd name="connsiteY1-112" fmla="*/ 1091063 h 109106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</a:cxnLst>
                  <a:rect l="l" t="t" r="r" b="b"/>
                  <a:pathLst>
                    <a:path w="1209047" h="1091063">
                      <a:moveTo>
                        <a:pt x="-1" y="0"/>
                      </a:moveTo>
                      <a:cubicBezTo>
                        <a:pt x="629253" y="0"/>
                        <a:pt x="1146810" y="478229"/>
                        <a:pt x="1209047" y="1091063"/>
                      </a:cubicBezTo>
                    </a:path>
                  </a:pathLst>
                </a:custGeom>
                <a:noFill/>
                <a:ln w="28575" cap="rnd">
                  <a:solidFill>
                    <a:schemeClr val="bg1"/>
                  </a:solidFill>
                  <a:prstDash val="dash"/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4" name="Straight Connector 109"/>
                <p:cNvCxnSpPr/>
                <p:nvPr/>
              </p:nvCxnSpPr>
              <p:spPr>
                <a:xfrm>
                  <a:off x="2509443" y="5185269"/>
                  <a:ext cx="0" cy="184056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" name="Straight Connector 97"/>
            <p:cNvCxnSpPr/>
            <p:nvPr/>
          </p:nvCxnSpPr>
          <p:spPr>
            <a:xfrm>
              <a:off x="8145427" y="2470698"/>
              <a:ext cx="2136503" cy="0"/>
            </a:xfrm>
            <a:prstGeom prst="line">
              <a:avLst/>
            </a:prstGeom>
            <a:ln w="254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87"/>
            <p:cNvCxnSpPr/>
            <p:nvPr/>
          </p:nvCxnSpPr>
          <p:spPr>
            <a:xfrm>
              <a:off x="6818875" y="2455972"/>
              <a:ext cx="3389139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53"/>
            <p:cNvGrpSpPr/>
            <p:nvPr/>
          </p:nvGrpSpPr>
          <p:grpSpPr>
            <a:xfrm flipH="1" flipV="1">
              <a:off x="10210618" y="30494"/>
              <a:ext cx="540577" cy="2440204"/>
              <a:chOff x="10632504" y="2668514"/>
              <a:chExt cx="540577" cy="2440204"/>
            </a:xfrm>
          </p:grpSpPr>
          <p:sp>
            <p:nvSpPr>
              <p:cNvPr id="21" name="Freeform: Shape 76"/>
              <p:cNvSpPr/>
              <p:nvPr/>
            </p:nvSpPr>
            <p:spPr bwMode="auto">
              <a:xfrm flipV="1">
                <a:off x="10636723" y="2668514"/>
                <a:ext cx="536358" cy="536358"/>
              </a:xfrm>
              <a:custGeom>
                <a:avLst/>
                <a:gdLst>
                  <a:gd name="connsiteX0" fmla="*/ 0 w 1277510"/>
                  <a:gd name="connsiteY0" fmla="*/ 638755 h 1277510"/>
                  <a:gd name="connsiteX1" fmla="*/ 638755 w 1277510"/>
                  <a:gd name="connsiteY1" fmla="*/ 0 h 1277510"/>
                  <a:gd name="connsiteX2" fmla="*/ 1277510 w 1277510"/>
                  <a:gd name="connsiteY2" fmla="*/ 638755 h 1277510"/>
                  <a:gd name="connsiteX3" fmla="*/ 638755 w 1277510"/>
                  <a:gd name="connsiteY3" fmla="*/ 1277510 h 1277510"/>
                  <a:gd name="connsiteX4" fmla="*/ 0 w 1277510"/>
                  <a:gd name="connsiteY4" fmla="*/ 638755 h 1277510"/>
                  <a:gd name="connsiteX0-1" fmla="*/ 1277510 w 1368950"/>
                  <a:gd name="connsiteY0-2" fmla="*/ 638755 h 1277510"/>
                  <a:gd name="connsiteX1-3" fmla="*/ 638755 w 1368950"/>
                  <a:gd name="connsiteY1-4" fmla="*/ 1277510 h 1277510"/>
                  <a:gd name="connsiteX2-5" fmla="*/ 0 w 1368950"/>
                  <a:gd name="connsiteY2-6" fmla="*/ 638755 h 1277510"/>
                  <a:gd name="connsiteX3-7" fmla="*/ 638755 w 1368950"/>
                  <a:gd name="connsiteY3-8" fmla="*/ 0 h 1277510"/>
                  <a:gd name="connsiteX4-9" fmla="*/ 1368950 w 1368950"/>
                  <a:gd name="connsiteY4-10" fmla="*/ 730195 h 1277510"/>
                  <a:gd name="connsiteX0-11" fmla="*/ 1277510 w 1277510"/>
                  <a:gd name="connsiteY0-12" fmla="*/ 638755 h 1277510"/>
                  <a:gd name="connsiteX1-13" fmla="*/ 638755 w 1277510"/>
                  <a:gd name="connsiteY1-14" fmla="*/ 1277510 h 1277510"/>
                  <a:gd name="connsiteX2-15" fmla="*/ 0 w 1277510"/>
                  <a:gd name="connsiteY2-16" fmla="*/ 638755 h 1277510"/>
                  <a:gd name="connsiteX3-17" fmla="*/ 638755 w 1277510"/>
                  <a:gd name="connsiteY3-18" fmla="*/ 0 h 1277510"/>
                  <a:gd name="connsiteX0-19" fmla="*/ 1277510 w 1277510"/>
                  <a:gd name="connsiteY0-20" fmla="*/ 0 h 638755"/>
                  <a:gd name="connsiteX1-21" fmla="*/ 638755 w 1277510"/>
                  <a:gd name="connsiteY1-22" fmla="*/ 638755 h 638755"/>
                  <a:gd name="connsiteX2-23" fmla="*/ 0 w 1277510"/>
                  <a:gd name="connsiteY2-24" fmla="*/ 0 h 638755"/>
                  <a:gd name="connsiteX0-25" fmla="*/ 638755 w 638755"/>
                  <a:gd name="connsiteY0-26" fmla="*/ 638755 h 638755"/>
                  <a:gd name="connsiteX1-27" fmla="*/ 0 w 638755"/>
                  <a:gd name="connsiteY1-28" fmla="*/ 0 h 6387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638755" h="638755">
                    <a:moveTo>
                      <a:pt x="638755" y="638755"/>
                    </a:moveTo>
                    <a:cubicBezTo>
                      <a:pt x="285980" y="638755"/>
                      <a:pt x="0" y="352775"/>
                      <a:pt x="0" y="0"/>
                    </a:cubicBezTo>
                  </a:path>
                </a:pathLst>
              </a:custGeom>
              <a:noFill/>
              <a:ln w="254000"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2" name="Straight Connector 77"/>
              <p:cNvCxnSpPr/>
              <p:nvPr/>
            </p:nvCxnSpPr>
            <p:spPr>
              <a:xfrm flipV="1">
                <a:off x="10636723" y="3202856"/>
                <a:ext cx="0" cy="1873429"/>
              </a:xfrm>
              <a:prstGeom prst="line">
                <a:avLst/>
              </a:prstGeom>
              <a:ln w="2540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Freeform: Shape 78"/>
              <p:cNvSpPr/>
              <p:nvPr/>
            </p:nvSpPr>
            <p:spPr>
              <a:xfrm rot="16200000">
                <a:off x="10612088" y="2691095"/>
                <a:ext cx="520928" cy="480096"/>
              </a:xfrm>
              <a:custGeom>
                <a:avLst/>
                <a:gdLst>
                  <a:gd name="connsiteX0" fmla="*/ 1214556 w 2429112"/>
                  <a:gd name="connsiteY0" fmla="*/ 0 h 1200150"/>
                  <a:gd name="connsiteX1" fmla="*/ 2423604 w 2429112"/>
                  <a:gd name="connsiteY1" fmla="*/ 1091063 h 1200150"/>
                  <a:gd name="connsiteX2" fmla="*/ 2429112 w 2429112"/>
                  <a:gd name="connsiteY2" fmla="*/ 1200150 h 1200150"/>
                  <a:gd name="connsiteX3" fmla="*/ 0 w 2429112"/>
                  <a:gd name="connsiteY3" fmla="*/ 1200150 h 1200150"/>
                  <a:gd name="connsiteX4" fmla="*/ 5509 w 2429112"/>
                  <a:gd name="connsiteY4" fmla="*/ 1091063 h 1200150"/>
                  <a:gd name="connsiteX5" fmla="*/ 1214556 w 2429112"/>
                  <a:gd name="connsiteY5" fmla="*/ 0 h 1200150"/>
                  <a:gd name="connsiteX0-1" fmla="*/ 1214556 w 2429112"/>
                  <a:gd name="connsiteY0-2" fmla="*/ 0 h 1420283"/>
                  <a:gd name="connsiteX1-3" fmla="*/ 2423604 w 2429112"/>
                  <a:gd name="connsiteY1-4" fmla="*/ 1091063 h 1420283"/>
                  <a:gd name="connsiteX2-5" fmla="*/ 2429112 w 2429112"/>
                  <a:gd name="connsiteY2-6" fmla="*/ 1200150 h 1420283"/>
                  <a:gd name="connsiteX3-7" fmla="*/ 0 w 2429112"/>
                  <a:gd name="connsiteY3-8" fmla="*/ 1200150 h 1420283"/>
                  <a:gd name="connsiteX4-9" fmla="*/ 5509 w 2429112"/>
                  <a:gd name="connsiteY4-10" fmla="*/ 1091063 h 1420283"/>
                  <a:gd name="connsiteX5-11" fmla="*/ 1214556 w 2429112"/>
                  <a:gd name="connsiteY5-12" fmla="*/ 0 h 1420283"/>
                  <a:gd name="connsiteX0-13" fmla="*/ 0 w 2429112"/>
                  <a:gd name="connsiteY0-14" fmla="*/ 1200150 h 1450099"/>
                  <a:gd name="connsiteX1-15" fmla="*/ 5509 w 2429112"/>
                  <a:gd name="connsiteY1-16" fmla="*/ 1091063 h 1450099"/>
                  <a:gd name="connsiteX2-17" fmla="*/ 1214556 w 2429112"/>
                  <a:gd name="connsiteY2-18" fmla="*/ 0 h 1450099"/>
                  <a:gd name="connsiteX3-19" fmla="*/ 2423604 w 2429112"/>
                  <a:gd name="connsiteY3-20" fmla="*/ 1091063 h 1450099"/>
                  <a:gd name="connsiteX4-21" fmla="*/ 2429112 w 2429112"/>
                  <a:gd name="connsiteY4-22" fmla="*/ 1200150 h 1450099"/>
                  <a:gd name="connsiteX5-23" fmla="*/ 91440 w 2429112"/>
                  <a:gd name="connsiteY5-24" fmla="*/ 1291590 h 1450099"/>
                  <a:gd name="connsiteX0-25" fmla="*/ 0 w 2429112"/>
                  <a:gd name="connsiteY0-26" fmla="*/ 1200150 h 1450099"/>
                  <a:gd name="connsiteX1-27" fmla="*/ 5509 w 2429112"/>
                  <a:gd name="connsiteY1-28" fmla="*/ 1091063 h 1450099"/>
                  <a:gd name="connsiteX2-29" fmla="*/ 1214556 w 2429112"/>
                  <a:gd name="connsiteY2-30" fmla="*/ 0 h 1450099"/>
                  <a:gd name="connsiteX3-31" fmla="*/ 2423604 w 2429112"/>
                  <a:gd name="connsiteY3-32" fmla="*/ 1091063 h 1450099"/>
                  <a:gd name="connsiteX4-33" fmla="*/ 2429112 w 2429112"/>
                  <a:gd name="connsiteY4-34" fmla="*/ 1200150 h 1450099"/>
                  <a:gd name="connsiteX5-35" fmla="*/ 43815 w 2429112"/>
                  <a:gd name="connsiteY5-36" fmla="*/ 1291590 h 1450099"/>
                  <a:gd name="connsiteX0-37" fmla="*/ 0 w 2429112"/>
                  <a:gd name="connsiteY0-38" fmla="*/ 1200150 h 1450099"/>
                  <a:gd name="connsiteX1-39" fmla="*/ 5509 w 2429112"/>
                  <a:gd name="connsiteY1-40" fmla="*/ 1091063 h 1450099"/>
                  <a:gd name="connsiteX2-41" fmla="*/ 1214556 w 2429112"/>
                  <a:gd name="connsiteY2-42" fmla="*/ 0 h 1450099"/>
                  <a:gd name="connsiteX3-43" fmla="*/ 2423604 w 2429112"/>
                  <a:gd name="connsiteY3-44" fmla="*/ 1091063 h 1450099"/>
                  <a:gd name="connsiteX4-45" fmla="*/ 2429112 w 2429112"/>
                  <a:gd name="connsiteY4-46" fmla="*/ 1200150 h 1450099"/>
                  <a:gd name="connsiteX5-47" fmla="*/ 34290 w 2429112"/>
                  <a:gd name="connsiteY5-48" fmla="*/ 1291590 h 1450099"/>
                  <a:gd name="connsiteX0-49" fmla="*/ 0 w 2429112"/>
                  <a:gd name="connsiteY0-50" fmla="*/ 1200150 h 1442532"/>
                  <a:gd name="connsiteX1-51" fmla="*/ 5509 w 2429112"/>
                  <a:gd name="connsiteY1-52" fmla="*/ 1091063 h 1442532"/>
                  <a:gd name="connsiteX2-53" fmla="*/ 1214556 w 2429112"/>
                  <a:gd name="connsiteY2-54" fmla="*/ 0 h 1442532"/>
                  <a:gd name="connsiteX3-55" fmla="*/ 2423604 w 2429112"/>
                  <a:gd name="connsiteY3-56" fmla="*/ 1091063 h 1442532"/>
                  <a:gd name="connsiteX4-57" fmla="*/ 2429112 w 2429112"/>
                  <a:gd name="connsiteY4-58" fmla="*/ 1200150 h 1442532"/>
                  <a:gd name="connsiteX5-59" fmla="*/ 34290 w 2429112"/>
                  <a:gd name="connsiteY5-60" fmla="*/ 1282065 h 1442532"/>
                  <a:gd name="connsiteX0-61" fmla="*/ 0 w 2429112"/>
                  <a:gd name="connsiteY0-62" fmla="*/ 1200150 h 1442532"/>
                  <a:gd name="connsiteX1-63" fmla="*/ 5509 w 2429112"/>
                  <a:gd name="connsiteY1-64" fmla="*/ 1091063 h 1442532"/>
                  <a:gd name="connsiteX2-65" fmla="*/ 1214556 w 2429112"/>
                  <a:gd name="connsiteY2-66" fmla="*/ 0 h 1442532"/>
                  <a:gd name="connsiteX3-67" fmla="*/ 2423604 w 2429112"/>
                  <a:gd name="connsiteY3-68" fmla="*/ 1091063 h 1442532"/>
                  <a:gd name="connsiteX4-69" fmla="*/ 2429112 w 2429112"/>
                  <a:gd name="connsiteY4-70" fmla="*/ 1200150 h 1442532"/>
                  <a:gd name="connsiteX5-71" fmla="*/ 53340 w 2429112"/>
                  <a:gd name="connsiteY5-72" fmla="*/ 1282065 h 1442532"/>
                  <a:gd name="connsiteX0-73" fmla="*/ 0 w 2429112"/>
                  <a:gd name="connsiteY0-74" fmla="*/ 1200150 h 1617722"/>
                  <a:gd name="connsiteX1-75" fmla="*/ 5509 w 2429112"/>
                  <a:gd name="connsiteY1-76" fmla="*/ 1091063 h 1617722"/>
                  <a:gd name="connsiteX2-77" fmla="*/ 1214556 w 2429112"/>
                  <a:gd name="connsiteY2-78" fmla="*/ 0 h 1617722"/>
                  <a:gd name="connsiteX3-79" fmla="*/ 2423604 w 2429112"/>
                  <a:gd name="connsiteY3-80" fmla="*/ 1091063 h 1617722"/>
                  <a:gd name="connsiteX4-81" fmla="*/ 2429112 w 2429112"/>
                  <a:gd name="connsiteY4-82" fmla="*/ 1200150 h 1617722"/>
                  <a:gd name="connsiteX5-83" fmla="*/ 186690 w 2429112"/>
                  <a:gd name="connsiteY5-84" fmla="*/ 1491615 h 1617722"/>
                  <a:gd name="connsiteX0-85" fmla="*/ 0 w 2429112"/>
                  <a:gd name="connsiteY0-86" fmla="*/ 1200150 h 1200150"/>
                  <a:gd name="connsiteX1-87" fmla="*/ 5509 w 2429112"/>
                  <a:gd name="connsiteY1-88" fmla="*/ 1091063 h 1200150"/>
                  <a:gd name="connsiteX2-89" fmla="*/ 1214556 w 2429112"/>
                  <a:gd name="connsiteY2-90" fmla="*/ 0 h 1200150"/>
                  <a:gd name="connsiteX3-91" fmla="*/ 2423604 w 2429112"/>
                  <a:gd name="connsiteY3-92" fmla="*/ 1091063 h 1200150"/>
                  <a:gd name="connsiteX4-93" fmla="*/ 2429112 w 2429112"/>
                  <a:gd name="connsiteY4-94" fmla="*/ 1200150 h 1200150"/>
                  <a:gd name="connsiteX0-95" fmla="*/ 0 w 2429112"/>
                  <a:gd name="connsiteY0-96" fmla="*/ 1200150 h 1200150"/>
                  <a:gd name="connsiteX1-97" fmla="*/ 1214556 w 2429112"/>
                  <a:gd name="connsiteY1-98" fmla="*/ 0 h 1200150"/>
                  <a:gd name="connsiteX2-99" fmla="*/ 2423604 w 2429112"/>
                  <a:gd name="connsiteY2-100" fmla="*/ 1091063 h 1200150"/>
                  <a:gd name="connsiteX3-101" fmla="*/ 2429112 w 2429112"/>
                  <a:gd name="connsiteY3-102" fmla="*/ 1200150 h 1200150"/>
                  <a:gd name="connsiteX0-103" fmla="*/ -1 w 1214555"/>
                  <a:gd name="connsiteY0-104" fmla="*/ 0 h 1200150"/>
                  <a:gd name="connsiteX1-105" fmla="*/ 1209047 w 1214555"/>
                  <a:gd name="connsiteY1-106" fmla="*/ 1091063 h 1200150"/>
                  <a:gd name="connsiteX2-107" fmla="*/ 1214555 w 1214555"/>
                  <a:gd name="connsiteY2-108" fmla="*/ 1200150 h 1200150"/>
                  <a:gd name="connsiteX0-109" fmla="*/ -1 w 1209047"/>
                  <a:gd name="connsiteY0-110" fmla="*/ 0 h 1091063"/>
                  <a:gd name="connsiteX1-111" fmla="*/ 1209047 w 1209047"/>
                  <a:gd name="connsiteY1-112" fmla="*/ 1091063 h 10910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209047" h="1091063">
                    <a:moveTo>
                      <a:pt x="-1" y="0"/>
                    </a:moveTo>
                    <a:cubicBezTo>
                      <a:pt x="629253" y="0"/>
                      <a:pt x="1146810" y="478229"/>
                      <a:pt x="1209047" y="1091063"/>
                    </a:cubicBezTo>
                  </a:path>
                </a:pathLst>
              </a:custGeom>
              <a:noFill/>
              <a:ln w="28575" cap="rnd">
                <a:solidFill>
                  <a:schemeClr val="bg1"/>
                </a:solidFill>
                <a:prstDash val="dash"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4" name="Straight Connector 79"/>
              <p:cNvCxnSpPr/>
              <p:nvPr/>
            </p:nvCxnSpPr>
            <p:spPr>
              <a:xfrm>
                <a:off x="10632504" y="3268158"/>
                <a:ext cx="0" cy="184056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ardrop 20"/>
          <p:cNvSpPr/>
          <p:nvPr/>
        </p:nvSpPr>
        <p:spPr>
          <a:xfrm rot="8100000">
            <a:off x="6766277" y="999333"/>
            <a:ext cx="609161" cy="609161"/>
          </a:xfrm>
          <a:prstGeom prst="teardrop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Teardrop 23"/>
          <p:cNvSpPr/>
          <p:nvPr/>
        </p:nvSpPr>
        <p:spPr>
          <a:xfrm rot="8100000">
            <a:off x="5095032" y="999335"/>
            <a:ext cx="609161" cy="609161"/>
          </a:xfrm>
          <a:prstGeom prst="teardrop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Teardrop 88"/>
          <p:cNvSpPr/>
          <p:nvPr/>
        </p:nvSpPr>
        <p:spPr>
          <a:xfrm rot="8100000">
            <a:off x="2172674" y="2589900"/>
            <a:ext cx="609161" cy="609161"/>
          </a:xfrm>
          <a:prstGeom prst="teardrop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5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能力与服务对象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540" y="3507740"/>
            <a:ext cx="1771015" cy="155956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860" y="1884045"/>
            <a:ext cx="1858010" cy="158496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4787900" y="3954145"/>
            <a:ext cx="42271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目前，没有家教经验的大学生占大多数，一小部分辅导过理科的学习。可以看出，家长及学生对理科的需求胜过对文科的需求。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7315" y="885190"/>
            <a:ext cx="3836670" cy="17170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>
                <a:sym typeface="+mn-ea"/>
              </a:rPr>
              <a:t>由此可见，大学生更擅长辅导数学物理等理科类的学科，同时对英语学科也有一定的辅导能力。一小半大学生对辅导对象没有特定的要求，三分之一大学生希望辅导初高中生，剩余</a:t>
            </a:r>
            <a:r>
              <a:rPr lang="en-US" altLang="zh-CN">
                <a:sym typeface="+mn-ea"/>
              </a:rPr>
              <a:t>17.95%</a:t>
            </a:r>
            <a:r>
              <a:rPr lang="zh-CN" altLang="en-US">
                <a:sym typeface="+mn-ea"/>
              </a:rPr>
              <a:t>的大学生更希望辅导小学生。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47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/>
          <p:nvPr/>
        </p:nvGrpSpPr>
        <p:grpSpPr>
          <a:xfrm>
            <a:off x="2986100" y="1572639"/>
            <a:ext cx="3390486" cy="2817595"/>
            <a:chOff x="3981466" y="2096852"/>
            <a:chExt cx="4520648" cy="3756793"/>
          </a:xfrm>
        </p:grpSpPr>
        <p:grpSp>
          <p:nvGrpSpPr>
            <p:cNvPr id="17" name="Group 47"/>
            <p:cNvGrpSpPr/>
            <p:nvPr/>
          </p:nvGrpSpPr>
          <p:grpSpPr>
            <a:xfrm>
              <a:off x="5728045" y="2096852"/>
              <a:ext cx="913032" cy="852330"/>
              <a:chOff x="4156859" y="1335233"/>
              <a:chExt cx="756519" cy="706222"/>
            </a:xfrm>
          </p:grpSpPr>
          <p:sp>
            <p:nvSpPr>
              <p:cNvPr id="49" name="Freeform: Shape 32"/>
              <p:cNvSpPr/>
              <p:nvPr/>
            </p:nvSpPr>
            <p:spPr bwMode="auto">
              <a:xfrm rot="2651534" flipV="1">
                <a:off x="4247020" y="1373774"/>
                <a:ext cx="665101" cy="667681"/>
              </a:xfrm>
              <a:custGeom>
                <a:avLst/>
                <a:gdLst>
                  <a:gd name="connsiteX0" fmla="*/ 964406 w 964406"/>
                  <a:gd name="connsiteY0" fmla="*/ 2553 h 968147"/>
                  <a:gd name="connsiteX1" fmla="*/ 4781 w 964406"/>
                  <a:gd name="connsiteY1" fmla="*/ 953298 h 968147"/>
                  <a:gd name="connsiteX2" fmla="*/ 5231 w 964406"/>
                  <a:gd name="connsiteY2" fmla="*/ 957295 h 968147"/>
                  <a:gd name="connsiteX3" fmla="*/ 1879 w 964406"/>
                  <a:gd name="connsiteY3" fmla="*/ 960633 h 968147"/>
                  <a:gd name="connsiteX4" fmla="*/ 0 w 964406"/>
                  <a:gd name="connsiteY4" fmla="*/ 962505 h 968147"/>
                  <a:gd name="connsiteX5" fmla="*/ 5891 w 964406"/>
                  <a:gd name="connsiteY5" fmla="*/ 963167 h 968147"/>
                  <a:gd name="connsiteX6" fmla="*/ 6070 w 964406"/>
                  <a:gd name="connsiteY6" fmla="*/ 964765 h 968147"/>
                  <a:gd name="connsiteX7" fmla="*/ 7484 w 964406"/>
                  <a:gd name="connsiteY7" fmla="*/ 963346 h 968147"/>
                  <a:gd name="connsiteX8" fmla="*/ 11466 w 964406"/>
                  <a:gd name="connsiteY8" fmla="*/ 963794 h 968147"/>
                  <a:gd name="connsiteX9" fmla="*/ 961316 w 964406"/>
                  <a:gd name="connsiteY9" fmla="*/ 195705 h 968147"/>
                  <a:gd name="connsiteX10" fmla="*/ 962209 w 964406"/>
                  <a:gd name="connsiteY10" fmla="*/ 4760 h 96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64406" h="968147">
                    <a:moveTo>
                      <a:pt x="964406" y="2553"/>
                    </a:moveTo>
                    <a:cubicBezTo>
                      <a:pt x="-63997" y="-53826"/>
                      <a:pt x="-6432" y="841200"/>
                      <a:pt x="4781" y="953298"/>
                    </a:cubicBezTo>
                    <a:lnTo>
                      <a:pt x="5231" y="957295"/>
                    </a:lnTo>
                    <a:lnTo>
                      <a:pt x="1879" y="960633"/>
                    </a:lnTo>
                    <a:cubicBezTo>
                      <a:pt x="0" y="962505"/>
                      <a:pt x="0" y="962505"/>
                      <a:pt x="0" y="962505"/>
                    </a:cubicBezTo>
                    <a:lnTo>
                      <a:pt x="5891" y="963167"/>
                    </a:lnTo>
                    <a:lnTo>
                      <a:pt x="6070" y="964765"/>
                    </a:lnTo>
                    <a:lnTo>
                      <a:pt x="7484" y="963346"/>
                    </a:lnTo>
                    <a:lnTo>
                      <a:pt x="11466" y="963794"/>
                    </a:lnTo>
                    <a:cubicBezTo>
                      <a:pt x="116092" y="974259"/>
                      <a:pt x="902734" y="1025102"/>
                      <a:pt x="961316" y="195705"/>
                    </a:cubicBezTo>
                    <a:lnTo>
                      <a:pt x="962209" y="47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Freeform: Shape 33"/>
              <p:cNvSpPr/>
              <p:nvPr/>
            </p:nvSpPr>
            <p:spPr bwMode="auto">
              <a:xfrm rot="2651534" flipV="1">
                <a:off x="4156859" y="1335233"/>
                <a:ext cx="756519" cy="705062"/>
              </a:xfrm>
              <a:custGeom>
                <a:avLst/>
                <a:gdLst>
                  <a:gd name="T0" fmla="*/ 364 w 364"/>
                  <a:gd name="T1" fmla="*/ 20 h 340"/>
                  <a:gd name="T2" fmla="*/ 46 w 364"/>
                  <a:gd name="T3" fmla="*/ 340 h 340"/>
                  <a:gd name="T4" fmla="*/ 364 w 364"/>
                  <a:gd name="T5" fmla="*/ 2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4" h="340">
                    <a:moveTo>
                      <a:pt x="364" y="20"/>
                    </a:moveTo>
                    <a:cubicBezTo>
                      <a:pt x="46" y="340"/>
                      <a:pt x="46" y="340"/>
                      <a:pt x="46" y="340"/>
                    </a:cubicBezTo>
                    <a:cubicBezTo>
                      <a:pt x="46" y="340"/>
                      <a:pt x="0" y="0"/>
                      <a:pt x="364" y="2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Group 42"/>
            <p:cNvGrpSpPr/>
            <p:nvPr/>
          </p:nvGrpSpPr>
          <p:grpSpPr>
            <a:xfrm>
              <a:off x="5617889" y="3501593"/>
              <a:ext cx="1269614" cy="2352052"/>
              <a:chOff x="4065589" y="2499171"/>
              <a:chExt cx="1051976" cy="194886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6" name="Freeform: Shape 6"/>
              <p:cNvSpPr/>
              <p:nvPr/>
            </p:nvSpPr>
            <p:spPr bwMode="auto">
              <a:xfrm>
                <a:off x="4366497" y="2499171"/>
                <a:ext cx="467369" cy="1948860"/>
              </a:xfrm>
              <a:custGeom>
                <a:avLst/>
                <a:gdLst>
                  <a:gd name="T0" fmla="*/ 192 w 192"/>
                  <a:gd name="T1" fmla="*/ 804 h 804"/>
                  <a:gd name="T2" fmla="*/ 86 w 192"/>
                  <a:gd name="T3" fmla="*/ 0 h 804"/>
                  <a:gd name="T4" fmla="*/ 0 w 192"/>
                  <a:gd name="T5" fmla="*/ 804 h 804"/>
                  <a:gd name="T6" fmla="*/ 192 w 192"/>
                  <a:gd name="T7" fmla="*/ 804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2" h="804">
                    <a:moveTo>
                      <a:pt x="192" y="804"/>
                    </a:moveTo>
                    <a:cubicBezTo>
                      <a:pt x="192" y="804"/>
                      <a:pt x="145" y="519"/>
                      <a:pt x="86" y="0"/>
                    </a:cubicBezTo>
                    <a:cubicBezTo>
                      <a:pt x="86" y="0"/>
                      <a:pt x="44" y="660"/>
                      <a:pt x="0" y="804"/>
                    </a:cubicBezTo>
                    <a:cubicBezTo>
                      <a:pt x="0" y="804"/>
                      <a:pt x="98" y="766"/>
                      <a:pt x="192" y="8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Freeform: Shape 7"/>
              <p:cNvSpPr/>
              <p:nvPr/>
            </p:nvSpPr>
            <p:spPr bwMode="auto">
              <a:xfrm>
                <a:off x="4625868" y="2960137"/>
                <a:ext cx="491697" cy="513465"/>
              </a:xfrm>
              <a:custGeom>
                <a:avLst/>
                <a:gdLst>
                  <a:gd name="T0" fmla="*/ 23 w 202"/>
                  <a:gd name="T1" fmla="*/ 212 h 212"/>
                  <a:gd name="T2" fmla="*/ 202 w 202"/>
                  <a:gd name="T3" fmla="*/ 26 h 212"/>
                  <a:gd name="T4" fmla="*/ 7 w 202"/>
                  <a:gd name="T5" fmla="*/ 90 h 212"/>
                  <a:gd name="T6" fmla="*/ 23 w 202"/>
                  <a:gd name="T7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2" h="212">
                    <a:moveTo>
                      <a:pt x="23" y="212"/>
                    </a:moveTo>
                    <a:cubicBezTo>
                      <a:pt x="23" y="212"/>
                      <a:pt x="0" y="122"/>
                      <a:pt x="202" y="26"/>
                    </a:cubicBezTo>
                    <a:cubicBezTo>
                      <a:pt x="202" y="26"/>
                      <a:pt x="112" y="0"/>
                      <a:pt x="7" y="90"/>
                    </a:cubicBezTo>
                    <a:lnTo>
                      <a:pt x="23" y="2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Freeform: Shape 9"/>
              <p:cNvSpPr/>
              <p:nvPr/>
            </p:nvSpPr>
            <p:spPr bwMode="auto">
              <a:xfrm flipH="1">
                <a:off x="4065589" y="2967821"/>
                <a:ext cx="491697" cy="513465"/>
              </a:xfrm>
              <a:custGeom>
                <a:avLst/>
                <a:gdLst>
                  <a:gd name="T0" fmla="*/ 23 w 202"/>
                  <a:gd name="T1" fmla="*/ 212 h 212"/>
                  <a:gd name="T2" fmla="*/ 202 w 202"/>
                  <a:gd name="T3" fmla="*/ 26 h 212"/>
                  <a:gd name="T4" fmla="*/ 7 w 202"/>
                  <a:gd name="T5" fmla="*/ 90 h 212"/>
                  <a:gd name="T6" fmla="*/ 23 w 202"/>
                  <a:gd name="T7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2" h="212">
                    <a:moveTo>
                      <a:pt x="23" y="212"/>
                    </a:moveTo>
                    <a:cubicBezTo>
                      <a:pt x="23" y="212"/>
                      <a:pt x="0" y="122"/>
                      <a:pt x="202" y="26"/>
                    </a:cubicBezTo>
                    <a:cubicBezTo>
                      <a:pt x="202" y="26"/>
                      <a:pt x="112" y="0"/>
                      <a:pt x="7" y="90"/>
                    </a:cubicBezTo>
                    <a:lnTo>
                      <a:pt x="23" y="2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Group 13"/>
            <p:cNvGrpSpPr/>
            <p:nvPr/>
          </p:nvGrpSpPr>
          <p:grpSpPr>
            <a:xfrm rot="16456420">
              <a:off x="6520826" y="3809095"/>
              <a:ext cx="850930" cy="913032"/>
              <a:chOff x="5311775" y="1575259"/>
              <a:chExt cx="1022350" cy="1096963"/>
            </a:xfrm>
          </p:grpSpPr>
          <p:sp>
            <p:nvSpPr>
              <p:cNvPr id="44" name="Freeform: Shape 12"/>
              <p:cNvSpPr/>
              <p:nvPr/>
            </p:nvSpPr>
            <p:spPr bwMode="auto">
              <a:xfrm rot="16200000" flipV="1">
                <a:off x="5316455" y="1573389"/>
                <a:ext cx="964406" cy="968147"/>
              </a:xfrm>
              <a:custGeom>
                <a:avLst/>
                <a:gdLst>
                  <a:gd name="connsiteX0" fmla="*/ 964406 w 964406"/>
                  <a:gd name="connsiteY0" fmla="*/ 2553 h 968147"/>
                  <a:gd name="connsiteX1" fmla="*/ 4781 w 964406"/>
                  <a:gd name="connsiteY1" fmla="*/ 953298 h 968147"/>
                  <a:gd name="connsiteX2" fmla="*/ 5231 w 964406"/>
                  <a:gd name="connsiteY2" fmla="*/ 957295 h 968147"/>
                  <a:gd name="connsiteX3" fmla="*/ 1879 w 964406"/>
                  <a:gd name="connsiteY3" fmla="*/ 960633 h 968147"/>
                  <a:gd name="connsiteX4" fmla="*/ 0 w 964406"/>
                  <a:gd name="connsiteY4" fmla="*/ 962505 h 968147"/>
                  <a:gd name="connsiteX5" fmla="*/ 5891 w 964406"/>
                  <a:gd name="connsiteY5" fmla="*/ 963167 h 968147"/>
                  <a:gd name="connsiteX6" fmla="*/ 6070 w 964406"/>
                  <a:gd name="connsiteY6" fmla="*/ 964765 h 968147"/>
                  <a:gd name="connsiteX7" fmla="*/ 7484 w 964406"/>
                  <a:gd name="connsiteY7" fmla="*/ 963346 h 968147"/>
                  <a:gd name="connsiteX8" fmla="*/ 11466 w 964406"/>
                  <a:gd name="connsiteY8" fmla="*/ 963794 h 968147"/>
                  <a:gd name="connsiteX9" fmla="*/ 961316 w 964406"/>
                  <a:gd name="connsiteY9" fmla="*/ 195705 h 968147"/>
                  <a:gd name="connsiteX10" fmla="*/ 962209 w 964406"/>
                  <a:gd name="connsiteY10" fmla="*/ 4760 h 96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64406" h="968147">
                    <a:moveTo>
                      <a:pt x="964406" y="2553"/>
                    </a:moveTo>
                    <a:cubicBezTo>
                      <a:pt x="-63997" y="-53826"/>
                      <a:pt x="-6432" y="841200"/>
                      <a:pt x="4781" y="953298"/>
                    </a:cubicBezTo>
                    <a:lnTo>
                      <a:pt x="5231" y="957295"/>
                    </a:lnTo>
                    <a:lnTo>
                      <a:pt x="1879" y="960633"/>
                    </a:lnTo>
                    <a:cubicBezTo>
                      <a:pt x="0" y="962505"/>
                      <a:pt x="0" y="962505"/>
                      <a:pt x="0" y="962505"/>
                    </a:cubicBezTo>
                    <a:lnTo>
                      <a:pt x="5891" y="963167"/>
                    </a:lnTo>
                    <a:lnTo>
                      <a:pt x="6070" y="964765"/>
                    </a:lnTo>
                    <a:lnTo>
                      <a:pt x="7484" y="963346"/>
                    </a:lnTo>
                    <a:lnTo>
                      <a:pt x="11466" y="963794"/>
                    </a:lnTo>
                    <a:cubicBezTo>
                      <a:pt x="116092" y="974259"/>
                      <a:pt x="902734" y="1025102"/>
                      <a:pt x="961316" y="195705"/>
                    </a:cubicBezTo>
                    <a:lnTo>
                      <a:pt x="962209" y="476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11"/>
              <p:cNvSpPr/>
              <p:nvPr/>
            </p:nvSpPr>
            <p:spPr bwMode="auto">
              <a:xfrm rot="16200000" flipV="1">
                <a:off x="5274468" y="1612566"/>
                <a:ext cx="1096963" cy="1022350"/>
              </a:xfrm>
              <a:custGeom>
                <a:avLst/>
                <a:gdLst>
                  <a:gd name="T0" fmla="*/ 364 w 364"/>
                  <a:gd name="T1" fmla="*/ 20 h 340"/>
                  <a:gd name="T2" fmla="*/ 46 w 364"/>
                  <a:gd name="T3" fmla="*/ 340 h 340"/>
                  <a:gd name="T4" fmla="*/ 364 w 364"/>
                  <a:gd name="T5" fmla="*/ 2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4" h="340">
                    <a:moveTo>
                      <a:pt x="364" y="20"/>
                    </a:moveTo>
                    <a:cubicBezTo>
                      <a:pt x="46" y="340"/>
                      <a:pt x="46" y="340"/>
                      <a:pt x="46" y="340"/>
                    </a:cubicBezTo>
                    <a:cubicBezTo>
                      <a:pt x="46" y="340"/>
                      <a:pt x="0" y="0"/>
                      <a:pt x="364" y="2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Group 14"/>
            <p:cNvGrpSpPr/>
            <p:nvPr/>
          </p:nvGrpSpPr>
          <p:grpSpPr>
            <a:xfrm rot="5143580" flipH="1">
              <a:off x="5068959" y="3809095"/>
              <a:ext cx="850930" cy="913032"/>
              <a:chOff x="5311775" y="1575259"/>
              <a:chExt cx="1022350" cy="1096963"/>
            </a:xfrm>
          </p:grpSpPr>
          <p:sp>
            <p:nvSpPr>
              <p:cNvPr id="42" name="Freeform: Shape 15"/>
              <p:cNvSpPr/>
              <p:nvPr/>
            </p:nvSpPr>
            <p:spPr bwMode="auto">
              <a:xfrm rot="16200000" flipV="1">
                <a:off x="5316455" y="1573389"/>
                <a:ext cx="964406" cy="968147"/>
              </a:xfrm>
              <a:custGeom>
                <a:avLst/>
                <a:gdLst>
                  <a:gd name="connsiteX0" fmla="*/ 964406 w 964406"/>
                  <a:gd name="connsiteY0" fmla="*/ 2553 h 968147"/>
                  <a:gd name="connsiteX1" fmla="*/ 4781 w 964406"/>
                  <a:gd name="connsiteY1" fmla="*/ 953298 h 968147"/>
                  <a:gd name="connsiteX2" fmla="*/ 5231 w 964406"/>
                  <a:gd name="connsiteY2" fmla="*/ 957295 h 968147"/>
                  <a:gd name="connsiteX3" fmla="*/ 1879 w 964406"/>
                  <a:gd name="connsiteY3" fmla="*/ 960633 h 968147"/>
                  <a:gd name="connsiteX4" fmla="*/ 0 w 964406"/>
                  <a:gd name="connsiteY4" fmla="*/ 962505 h 968147"/>
                  <a:gd name="connsiteX5" fmla="*/ 5891 w 964406"/>
                  <a:gd name="connsiteY5" fmla="*/ 963167 h 968147"/>
                  <a:gd name="connsiteX6" fmla="*/ 6070 w 964406"/>
                  <a:gd name="connsiteY6" fmla="*/ 964765 h 968147"/>
                  <a:gd name="connsiteX7" fmla="*/ 7484 w 964406"/>
                  <a:gd name="connsiteY7" fmla="*/ 963346 h 968147"/>
                  <a:gd name="connsiteX8" fmla="*/ 11466 w 964406"/>
                  <a:gd name="connsiteY8" fmla="*/ 963794 h 968147"/>
                  <a:gd name="connsiteX9" fmla="*/ 961316 w 964406"/>
                  <a:gd name="connsiteY9" fmla="*/ 195705 h 968147"/>
                  <a:gd name="connsiteX10" fmla="*/ 962209 w 964406"/>
                  <a:gd name="connsiteY10" fmla="*/ 4760 h 96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64406" h="968147">
                    <a:moveTo>
                      <a:pt x="964406" y="2553"/>
                    </a:moveTo>
                    <a:cubicBezTo>
                      <a:pt x="-63997" y="-53826"/>
                      <a:pt x="-6432" y="841200"/>
                      <a:pt x="4781" y="953298"/>
                    </a:cubicBezTo>
                    <a:lnTo>
                      <a:pt x="5231" y="957295"/>
                    </a:lnTo>
                    <a:lnTo>
                      <a:pt x="1879" y="960633"/>
                    </a:lnTo>
                    <a:cubicBezTo>
                      <a:pt x="0" y="962505"/>
                      <a:pt x="0" y="962505"/>
                      <a:pt x="0" y="962505"/>
                    </a:cubicBezTo>
                    <a:lnTo>
                      <a:pt x="5891" y="963167"/>
                    </a:lnTo>
                    <a:lnTo>
                      <a:pt x="6070" y="964765"/>
                    </a:lnTo>
                    <a:lnTo>
                      <a:pt x="7484" y="963346"/>
                    </a:lnTo>
                    <a:lnTo>
                      <a:pt x="11466" y="963794"/>
                    </a:lnTo>
                    <a:cubicBezTo>
                      <a:pt x="116092" y="974259"/>
                      <a:pt x="902734" y="1025102"/>
                      <a:pt x="961316" y="195705"/>
                    </a:cubicBezTo>
                    <a:lnTo>
                      <a:pt x="962209" y="476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Freeform: Shape 16"/>
              <p:cNvSpPr/>
              <p:nvPr/>
            </p:nvSpPr>
            <p:spPr bwMode="auto">
              <a:xfrm rot="16200000" flipV="1">
                <a:off x="5274468" y="1612566"/>
                <a:ext cx="1096963" cy="1022350"/>
              </a:xfrm>
              <a:custGeom>
                <a:avLst/>
                <a:gdLst>
                  <a:gd name="T0" fmla="*/ 364 w 364"/>
                  <a:gd name="T1" fmla="*/ 20 h 340"/>
                  <a:gd name="T2" fmla="*/ 46 w 364"/>
                  <a:gd name="T3" fmla="*/ 340 h 340"/>
                  <a:gd name="T4" fmla="*/ 364 w 364"/>
                  <a:gd name="T5" fmla="*/ 2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4" h="340">
                    <a:moveTo>
                      <a:pt x="364" y="20"/>
                    </a:moveTo>
                    <a:cubicBezTo>
                      <a:pt x="46" y="340"/>
                      <a:pt x="46" y="340"/>
                      <a:pt x="46" y="340"/>
                    </a:cubicBezTo>
                    <a:cubicBezTo>
                      <a:pt x="46" y="340"/>
                      <a:pt x="0" y="0"/>
                      <a:pt x="364" y="2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1" name="Oval 17"/>
            <p:cNvSpPr/>
            <p:nvPr/>
          </p:nvSpPr>
          <p:spPr>
            <a:xfrm>
              <a:off x="6087455" y="3404234"/>
              <a:ext cx="265803" cy="2658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2" name="Group 19"/>
            <p:cNvGrpSpPr/>
            <p:nvPr/>
          </p:nvGrpSpPr>
          <p:grpSpPr>
            <a:xfrm rot="13676870">
              <a:off x="6726911" y="2998041"/>
              <a:ext cx="850930" cy="913032"/>
              <a:chOff x="5311775" y="1575258"/>
              <a:chExt cx="1022350" cy="1096963"/>
            </a:xfrm>
          </p:grpSpPr>
          <p:sp>
            <p:nvSpPr>
              <p:cNvPr id="40" name="Freeform: Shape 20"/>
              <p:cNvSpPr/>
              <p:nvPr/>
            </p:nvSpPr>
            <p:spPr bwMode="auto">
              <a:xfrm rot="16200000" flipV="1">
                <a:off x="5316455" y="1573389"/>
                <a:ext cx="964406" cy="968147"/>
              </a:xfrm>
              <a:custGeom>
                <a:avLst/>
                <a:gdLst>
                  <a:gd name="connsiteX0" fmla="*/ 964406 w 964406"/>
                  <a:gd name="connsiteY0" fmla="*/ 2553 h 968147"/>
                  <a:gd name="connsiteX1" fmla="*/ 4781 w 964406"/>
                  <a:gd name="connsiteY1" fmla="*/ 953298 h 968147"/>
                  <a:gd name="connsiteX2" fmla="*/ 5231 w 964406"/>
                  <a:gd name="connsiteY2" fmla="*/ 957295 h 968147"/>
                  <a:gd name="connsiteX3" fmla="*/ 1879 w 964406"/>
                  <a:gd name="connsiteY3" fmla="*/ 960633 h 968147"/>
                  <a:gd name="connsiteX4" fmla="*/ 0 w 964406"/>
                  <a:gd name="connsiteY4" fmla="*/ 962505 h 968147"/>
                  <a:gd name="connsiteX5" fmla="*/ 5891 w 964406"/>
                  <a:gd name="connsiteY5" fmla="*/ 963167 h 968147"/>
                  <a:gd name="connsiteX6" fmla="*/ 6070 w 964406"/>
                  <a:gd name="connsiteY6" fmla="*/ 964765 h 968147"/>
                  <a:gd name="connsiteX7" fmla="*/ 7484 w 964406"/>
                  <a:gd name="connsiteY7" fmla="*/ 963346 h 968147"/>
                  <a:gd name="connsiteX8" fmla="*/ 11466 w 964406"/>
                  <a:gd name="connsiteY8" fmla="*/ 963794 h 968147"/>
                  <a:gd name="connsiteX9" fmla="*/ 961316 w 964406"/>
                  <a:gd name="connsiteY9" fmla="*/ 195705 h 968147"/>
                  <a:gd name="connsiteX10" fmla="*/ 962209 w 964406"/>
                  <a:gd name="connsiteY10" fmla="*/ 4760 h 96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64406" h="968147">
                    <a:moveTo>
                      <a:pt x="964406" y="2553"/>
                    </a:moveTo>
                    <a:cubicBezTo>
                      <a:pt x="-63997" y="-53826"/>
                      <a:pt x="-6432" y="841200"/>
                      <a:pt x="4781" y="953298"/>
                    </a:cubicBezTo>
                    <a:lnTo>
                      <a:pt x="5231" y="957295"/>
                    </a:lnTo>
                    <a:lnTo>
                      <a:pt x="1879" y="960633"/>
                    </a:lnTo>
                    <a:cubicBezTo>
                      <a:pt x="0" y="962505"/>
                      <a:pt x="0" y="962505"/>
                      <a:pt x="0" y="962505"/>
                    </a:cubicBezTo>
                    <a:lnTo>
                      <a:pt x="5891" y="963167"/>
                    </a:lnTo>
                    <a:lnTo>
                      <a:pt x="6070" y="964765"/>
                    </a:lnTo>
                    <a:lnTo>
                      <a:pt x="7484" y="963346"/>
                    </a:lnTo>
                    <a:lnTo>
                      <a:pt x="11466" y="963794"/>
                    </a:lnTo>
                    <a:cubicBezTo>
                      <a:pt x="116092" y="974259"/>
                      <a:pt x="902734" y="1025102"/>
                      <a:pt x="961316" y="195705"/>
                    </a:cubicBezTo>
                    <a:lnTo>
                      <a:pt x="962209" y="47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21"/>
              <p:cNvSpPr/>
              <p:nvPr/>
            </p:nvSpPr>
            <p:spPr bwMode="auto">
              <a:xfrm rot="16200000" flipV="1">
                <a:off x="5274468" y="1612565"/>
                <a:ext cx="1096963" cy="1022350"/>
              </a:xfrm>
              <a:custGeom>
                <a:avLst/>
                <a:gdLst>
                  <a:gd name="T0" fmla="*/ 364 w 364"/>
                  <a:gd name="T1" fmla="*/ 20 h 340"/>
                  <a:gd name="T2" fmla="*/ 46 w 364"/>
                  <a:gd name="T3" fmla="*/ 340 h 340"/>
                  <a:gd name="T4" fmla="*/ 364 w 364"/>
                  <a:gd name="T5" fmla="*/ 2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4" h="340">
                    <a:moveTo>
                      <a:pt x="364" y="20"/>
                    </a:moveTo>
                    <a:cubicBezTo>
                      <a:pt x="46" y="340"/>
                      <a:pt x="46" y="340"/>
                      <a:pt x="46" y="340"/>
                    </a:cubicBezTo>
                    <a:cubicBezTo>
                      <a:pt x="46" y="340"/>
                      <a:pt x="0" y="0"/>
                      <a:pt x="364" y="2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 rot="13676870">
              <a:off x="4931631" y="2998041"/>
              <a:ext cx="850930" cy="913032"/>
              <a:chOff x="5311775" y="1575259"/>
              <a:chExt cx="1022350" cy="1096963"/>
            </a:xfrm>
          </p:grpSpPr>
          <p:sp>
            <p:nvSpPr>
              <p:cNvPr id="38" name="Freeform: Shape 23"/>
              <p:cNvSpPr/>
              <p:nvPr/>
            </p:nvSpPr>
            <p:spPr bwMode="auto">
              <a:xfrm rot="16200000" flipV="1">
                <a:off x="5316455" y="1573389"/>
                <a:ext cx="964406" cy="968147"/>
              </a:xfrm>
              <a:custGeom>
                <a:avLst/>
                <a:gdLst>
                  <a:gd name="connsiteX0" fmla="*/ 964406 w 964406"/>
                  <a:gd name="connsiteY0" fmla="*/ 2553 h 968147"/>
                  <a:gd name="connsiteX1" fmla="*/ 4781 w 964406"/>
                  <a:gd name="connsiteY1" fmla="*/ 953298 h 968147"/>
                  <a:gd name="connsiteX2" fmla="*/ 5231 w 964406"/>
                  <a:gd name="connsiteY2" fmla="*/ 957295 h 968147"/>
                  <a:gd name="connsiteX3" fmla="*/ 1879 w 964406"/>
                  <a:gd name="connsiteY3" fmla="*/ 960633 h 968147"/>
                  <a:gd name="connsiteX4" fmla="*/ 0 w 964406"/>
                  <a:gd name="connsiteY4" fmla="*/ 962505 h 968147"/>
                  <a:gd name="connsiteX5" fmla="*/ 5891 w 964406"/>
                  <a:gd name="connsiteY5" fmla="*/ 963167 h 968147"/>
                  <a:gd name="connsiteX6" fmla="*/ 6070 w 964406"/>
                  <a:gd name="connsiteY6" fmla="*/ 964765 h 968147"/>
                  <a:gd name="connsiteX7" fmla="*/ 7484 w 964406"/>
                  <a:gd name="connsiteY7" fmla="*/ 963346 h 968147"/>
                  <a:gd name="connsiteX8" fmla="*/ 11466 w 964406"/>
                  <a:gd name="connsiteY8" fmla="*/ 963794 h 968147"/>
                  <a:gd name="connsiteX9" fmla="*/ 961316 w 964406"/>
                  <a:gd name="connsiteY9" fmla="*/ 195705 h 968147"/>
                  <a:gd name="connsiteX10" fmla="*/ 962209 w 964406"/>
                  <a:gd name="connsiteY10" fmla="*/ 4760 h 96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64406" h="968147">
                    <a:moveTo>
                      <a:pt x="964406" y="2553"/>
                    </a:moveTo>
                    <a:cubicBezTo>
                      <a:pt x="-63997" y="-53826"/>
                      <a:pt x="-6432" y="841200"/>
                      <a:pt x="4781" y="953298"/>
                    </a:cubicBezTo>
                    <a:lnTo>
                      <a:pt x="5231" y="957295"/>
                    </a:lnTo>
                    <a:lnTo>
                      <a:pt x="1879" y="960633"/>
                    </a:lnTo>
                    <a:cubicBezTo>
                      <a:pt x="0" y="962505"/>
                      <a:pt x="0" y="962505"/>
                      <a:pt x="0" y="962505"/>
                    </a:cubicBezTo>
                    <a:lnTo>
                      <a:pt x="5891" y="963167"/>
                    </a:lnTo>
                    <a:lnTo>
                      <a:pt x="6070" y="964765"/>
                    </a:lnTo>
                    <a:lnTo>
                      <a:pt x="7484" y="963346"/>
                    </a:lnTo>
                    <a:lnTo>
                      <a:pt x="11466" y="963794"/>
                    </a:lnTo>
                    <a:cubicBezTo>
                      <a:pt x="116092" y="974259"/>
                      <a:pt x="902734" y="1025102"/>
                      <a:pt x="961316" y="195705"/>
                    </a:cubicBezTo>
                    <a:lnTo>
                      <a:pt x="962209" y="476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Freeform: Shape 24"/>
              <p:cNvSpPr/>
              <p:nvPr/>
            </p:nvSpPr>
            <p:spPr bwMode="auto">
              <a:xfrm rot="16200000" flipV="1">
                <a:off x="5274468" y="1612566"/>
                <a:ext cx="1096963" cy="1022350"/>
              </a:xfrm>
              <a:custGeom>
                <a:avLst/>
                <a:gdLst>
                  <a:gd name="T0" fmla="*/ 364 w 364"/>
                  <a:gd name="T1" fmla="*/ 20 h 340"/>
                  <a:gd name="T2" fmla="*/ 46 w 364"/>
                  <a:gd name="T3" fmla="*/ 340 h 340"/>
                  <a:gd name="T4" fmla="*/ 364 w 364"/>
                  <a:gd name="T5" fmla="*/ 2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4" h="340">
                    <a:moveTo>
                      <a:pt x="364" y="20"/>
                    </a:moveTo>
                    <a:cubicBezTo>
                      <a:pt x="46" y="340"/>
                      <a:pt x="46" y="340"/>
                      <a:pt x="46" y="340"/>
                    </a:cubicBezTo>
                    <a:cubicBezTo>
                      <a:pt x="46" y="340"/>
                      <a:pt x="0" y="0"/>
                      <a:pt x="364" y="2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Group 25"/>
            <p:cNvGrpSpPr/>
            <p:nvPr/>
          </p:nvGrpSpPr>
          <p:grpSpPr>
            <a:xfrm rot="10977025">
              <a:off x="6459160" y="2292311"/>
              <a:ext cx="850929" cy="913032"/>
              <a:chOff x="5311775" y="1575259"/>
              <a:chExt cx="1022350" cy="1096963"/>
            </a:xfrm>
          </p:grpSpPr>
          <p:sp>
            <p:nvSpPr>
              <p:cNvPr id="36" name="Freeform: Shape 26"/>
              <p:cNvSpPr/>
              <p:nvPr/>
            </p:nvSpPr>
            <p:spPr bwMode="auto">
              <a:xfrm rot="16200000" flipV="1">
                <a:off x="5316455" y="1573389"/>
                <a:ext cx="964406" cy="968147"/>
              </a:xfrm>
              <a:custGeom>
                <a:avLst/>
                <a:gdLst>
                  <a:gd name="connsiteX0" fmla="*/ 964406 w 964406"/>
                  <a:gd name="connsiteY0" fmla="*/ 2553 h 968147"/>
                  <a:gd name="connsiteX1" fmla="*/ 4781 w 964406"/>
                  <a:gd name="connsiteY1" fmla="*/ 953298 h 968147"/>
                  <a:gd name="connsiteX2" fmla="*/ 5231 w 964406"/>
                  <a:gd name="connsiteY2" fmla="*/ 957295 h 968147"/>
                  <a:gd name="connsiteX3" fmla="*/ 1879 w 964406"/>
                  <a:gd name="connsiteY3" fmla="*/ 960633 h 968147"/>
                  <a:gd name="connsiteX4" fmla="*/ 0 w 964406"/>
                  <a:gd name="connsiteY4" fmla="*/ 962505 h 968147"/>
                  <a:gd name="connsiteX5" fmla="*/ 5891 w 964406"/>
                  <a:gd name="connsiteY5" fmla="*/ 963167 h 968147"/>
                  <a:gd name="connsiteX6" fmla="*/ 6070 w 964406"/>
                  <a:gd name="connsiteY6" fmla="*/ 964765 h 968147"/>
                  <a:gd name="connsiteX7" fmla="*/ 7484 w 964406"/>
                  <a:gd name="connsiteY7" fmla="*/ 963346 h 968147"/>
                  <a:gd name="connsiteX8" fmla="*/ 11466 w 964406"/>
                  <a:gd name="connsiteY8" fmla="*/ 963794 h 968147"/>
                  <a:gd name="connsiteX9" fmla="*/ 961316 w 964406"/>
                  <a:gd name="connsiteY9" fmla="*/ 195705 h 968147"/>
                  <a:gd name="connsiteX10" fmla="*/ 962209 w 964406"/>
                  <a:gd name="connsiteY10" fmla="*/ 4760 h 96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64406" h="968147">
                    <a:moveTo>
                      <a:pt x="964406" y="2553"/>
                    </a:moveTo>
                    <a:cubicBezTo>
                      <a:pt x="-63997" y="-53826"/>
                      <a:pt x="-6432" y="841200"/>
                      <a:pt x="4781" y="953298"/>
                    </a:cubicBezTo>
                    <a:lnTo>
                      <a:pt x="5231" y="957295"/>
                    </a:lnTo>
                    <a:lnTo>
                      <a:pt x="1879" y="960633"/>
                    </a:lnTo>
                    <a:cubicBezTo>
                      <a:pt x="0" y="962505"/>
                      <a:pt x="0" y="962505"/>
                      <a:pt x="0" y="962505"/>
                    </a:cubicBezTo>
                    <a:lnTo>
                      <a:pt x="5891" y="963167"/>
                    </a:lnTo>
                    <a:lnTo>
                      <a:pt x="6070" y="964765"/>
                    </a:lnTo>
                    <a:lnTo>
                      <a:pt x="7484" y="963346"/>
                    </a:lnTo>
                    <a:lnTo>
                      <a:pt x="11466" y="963794"/>
                    </a:lnTo>
                    <a:cubicBezTo>
                      <a:pt x="116092" y="974259"/>
                      <a:pt x="902734" y="1025102"/>
                      <a:pt x="961316" y="195705"/>
                    </a:cubicBezTo>
                    <a:lnTo>
                      <a:pt x="962209" y="476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27"/>
              <p:cNvSpPr/>
              <p:nvPr/>
            </p:nvSpPr>
            <p:spPr bwMode="auto">
              <a:xfrm rot="16200000" flipV="1">
                <a:off x="5274468" y="1612566"/>
                <a:ext cx="1096963" cy="1022350"/>
              </a:xfrm>
              <a:custGeom>
                <a:avLst/>
                <a:gdLst>
                  <a:gd name="T0" fmla="*/ 364 w 364"/>
                  <a:gd name="T1" fmla="*/ 20 h 340"/>
                  <a:gd name="T2" fmla="*/ 46 w 364"/>
                  <a:gd name="T3" fmla="*/ 340 h 340"/>
                  <a:gd name="T4" fmla="*/ 364 w 364"/>
                  <a:gd name="T5" fmla="*/ 2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4" h="340">
                    <a:moveTo>
                      <a:pt x="364" y="20"/>
                    </a:moveTo>
                    <a:cubicBezTo>
                      <a:pt x="46" y="340"/>
                      <a:pt x="46" y="340"/>
                      <a:pt x="46" y="340"/>
                    </a:cubicBezTo>
                    <a:cubicBezTo>
                      <a:pt x="46" y="340"/>
                      <a:pt x="0" y="0"/>
                      <a:pt x="364" y="2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Group 28"/>
            <p:cNvGrpSpPr/>
            <p:nvPr/>
          </p:nvGrpSpPr>
          <p:grpSpPr>
            <a:xfrm rot="10622975" flipH="1">
              <a:off x="5130624" y="2292312"/>
              <a:ext cx="850929" cy="913032"/>
              <a:chOff x="5311775" y="1575259"/>
              <a:chExt cx="1022350" cy="1096963"/>
            </a:xfrm>
          </p:grpSpPr>
          <p:sp>
            <p:nvSpPr>
              <p:cNvPr id="34" name="Freeform: Shape 29"/>
              <p:cNvSpPr/>
              <p:nvPr/>
            </p:nvSpPr>
            <p:spPr bwMode="auto">
              <a:xfrm rot="16200000" flipV="1">
                <a:off x="5316455" y="1573389"/>
                <a:ext cx="964406" cy="968147"/>
              </a:xfrm>
              <a:custGeom>
                <a:avLst/>
                <a:gdLst>
                  <a:gd name="connsiteX0" fmla="*/ 964406 w 964406"/>
                  <a:gd name="connsiteY0" fmla="*/ 2553 h 968147"/>
                  <a:gd name="connsiteX1" fmla="*/ 4781 w 964406"/>
                  <a:gd name="connsiteY1" fmla="*/ 953298 h 968147"/>
                  <a:gd name="connsiteX2" fmla="*/ 5231 w 964406"/>
                  <a:gd name="connsiteY2" fmla="*/ 957295 h 968147"/>
                  <a:gd name="connsiteX3" fmla="*/ 1879 w 964406"/>
                  <a:gd name="connsiteY3" fmla="*/ 960633 h 968147"/>
                  <a:gd name="connsiteX4" fmla="*/ 0 w 964406"/>
                  <a:gd name="connsiteY4" fmla="*/ 962505 h 968147"/>
                  <a:gd name="connsiteX5" fmla="*/ 5891 w 964406"/>
                  <a:gd name="connsiteY5" fmla="*/ 963167 h 968147"/>
                  <a:gd name="connsiteX6" fmla="*/ 6070 w 964406"/>
                  <a:gd name="connsiteY6" fmla="*/ 964765 h 968147"/>
                  <a:gd name="connsiteX7" fmla="*/ 7484 w 964406"/>
                  <a:gd name="connsiteY7" fmla="*/ 963346 h 968147"/>
                  <a:gd name="connsiteX8" fmla="*/ 11466 w 964406"/>
                  <a:gd name="connsiteY8" fmla="*/ 963794 h 968147"/>
                  <a:gd name="connsiteX9" fmla="*/ 961316 w 964406"/>
                  <a:gd name="connsiteY9" fmla="*/ 195705 h 968147"/>
                  <a:gd name="connsiteX10" fmla="*/ 962209 w 964406"/>
                  <a:gd name="connsiteY10" fmla="*/ 4760 h 96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64406" h="968147">
                    <a:moveTo>
                      <a:pt x="964406" y="2553"/>
                    </a:moveTo>
                    <a:cubicBezTo>
                      <a:pt x="-63997" y="-53826"/>
                      <a:pt x="-6432" y="841200"/>
                      <a:pt x="4781" y="953298"/>
                    </a:cubicBezTo>
                    <a:lnTo>
                      <a:pt x="5231" y="957295"/>
                    </a:lnTo>
                    <a:lnTo>
                      <a:pt x="1879" y="960633"/>
                    </a:lnTo>
                    <a:cubicBezTo>
                      <a:pt x="0" y="962505"/>
                      <a:pt x="0" y="962505"/>
                      <a:pt x="0" y="962505"/>
                    </a:cubicBezTo>
                    <a:lnTo>
                      <a:pt x="5891" y="963167"/>
                    </a:lnTo>
                    <a:lnTo>
                      <a:pt x="6070" y="964765"/>
                    </a:lnTo>
                    <a:lnTo>
                      <a:pt x="7484" y="963346"/>
                    </a:lnTo>
                    <a:lnTo>
                      <a:pt x="11466" y="963794"/>
                    </a:lnTo>
                    <a:cubicBezTo>
                      <a:pt x="116092" y="974259"/>
                      <a:pt x="902734" y="1025102"/>
                      <a:pt x="961316" y="195705"/>
                    </a:cubicBezTo>
                    <a:lnTo>
                      <a:pt x="962209" y="476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30"/>
              <p:cNvSpPr/>
              <p:nvPr/>
            </p:nvSpPr>
            <p:spPr bwMode="auto">
              <a:xfrm rot="16200000" flipV="1">
                <a:off x="5274468" y="1612566"/>
                <a:ext cx="1096963" cy="1022350"/>
              </a:xfrm>
              <a:custGeom>
                <a:avLst/>
                <a:gdLst>
                  <a:gd name="T0" fmla="*/ 364 w 364"/>
                  <a:gd name="T1" fmla="*/ 20 h 340"/>
                  <a:gd name="T2" fmla="*/ 46 w 364"/>
                  <a:gd name="T3" fmla="*/ 340 h 340"/>
                  <a:gd name="T4" fmla="*/ 364 w 364"/>
                  <a:gd name="T5" fmla="*/ 2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4" h="340">
                    <a:moveTo>
                      <a:pt x="364" y="20"/>
                    </a:moveTo>
                    <a:cubicBezTo>
                      <a:pt x="46" y="340"/>
                      <a:pt x="46" y="340"/>
                      <a:pt x="46" y="340"/>
                    </a:cubicBezTo>
                    <a:cubicBezTo>
                      <a:pt x="46" y="340"/>
                      <a:pt x="0" y="0"/>
                      <a:pt x="364" y="2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6" name="Freeform: Shape 35"/>
            <p:cNvSpPr/>
            <p:nvPr/>
          </p:nvSpPr>
          <p:spPr bwMode="auto">
            <a:xfrm rot="10090687" flipV="1">
              <a:off x="7345241" y="3846488"/>
              <a:ext cx="672623" cy="675232"/>
            </a:xfrm>
            <a:custGeom>
              <a:avLst/>
              <a:gdLst>
                <a:gd name="connsiteX0" fmla="*/ 964406 w 964406"/>
                <a:gd name="connsiteY0" fmla="*/ 2553 h 968147"/>
                <a:gd name="connsiteX1" fmla="*/ 4781 w 964406"/>
                <a:gd name="connsiteY1" fmla="*/ 953298 h 968147"/>
                <a:gd name="connsiteX2" fmla="*/ 5231 w 964406"/>
                <a:gd name="connsiteY2" fmla="*/ 957295 h 968147"/>
                <a:gd name="connsiteX3" fmla="*/ 1879 w 964406"/>
                <a:gd name="connsiteY3" fmla="*/ 960633 h 968147"/>
                <a:gd name="connsiteX4" fmla="*/ 0 w 964406"/>
                <a:gd name="connsiteY4" fmla="*/ 962505 h 968147"/>
                <a:gd name="connsiteX5" fmla="*/ 5891 w 964406"/>
                <a:gd name="connsiteY5" fmla="*/ 963167 h 968147"/>
                <a:gd name="connsiteX6" fmla="*/ 6070 w 964406"/>
                <a:gd name="connsiteY6" fmla="*/ 964765 h 968147"/>
                <a:gd name="connsiteX7" fmla="*/ 7484 w 964406"/>
                <a:gd name="connsiteY7" fmla="*/ 963346 h 968147"/>
                <a:gd name="connsiteX8" fmla="*/ 11466 w 964406"/>
                <a:gd name="connsiteY8" fmla="*/ 963794 h 968147"/>
                <a:gd name="connsiteX9" fmla="*/ 961316 w 964406"/>
                <a:gd name="connsiteY9" fmla="*/ 195705 h 968147"/>
                <a:gd name="connsiteX10" fmla="*/ 962209 w 964406"/>
                <a:gd name="connsiteY10" fmla="*/ 4760 h 96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4406" h="968147">
                  <a:moveTo>
                    <a:pt x="964406" y="2553"/>
                  </a:moveTo>
                  <a:cubicBezTo>
                    <a:pt x="-63997" y="-53826"/>
                    <a:pt x="-6432" y="841200"/>
                    <a:pt x="4781" y="953298"/>
                  </a:cubicBezTo>
                  <a:lnTo>
                    <a:pt x="5231" y="957295"/>
                  </a:lnTo>
                  <a:lnTo>
                    <a:pt x="1879" y="960633"/>
                  </a:lnTo>
                  <a:cubicBezTo>
                    <a:pt x="0" y="962505"/>
                    <a:pt x="0" y="962505"/>
                    <a:pt x="0" y="962505"/>
                  </a:cubicBezTo>
                  <a:lnTo>
                    <a:pt x="5891" y="963167"/>
                  </a:lnTo>
                  <a:lnTo>
                    <a:pt x="6070" y="964765"/>
                  </a:lnTo>
                  <a:lnTo>
                    <a:pt x="7484" y="963346"/>
                  </a:lnTo>
                  <a:lnTo>
                    <a:pt x="11466" y="963794"/>
                  </a:lnTo>
                  <a:cubicBezTo>
                    <a:pt x="116092" y="974259"/>
                    <a:pt x="902734" y="1025102"/>
                    <a:pt x="961316" y="195705"/>
                  </a:cubicBezTo>
                  <a:lnTo>
                    <a:pt x="962209" y="47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Freeform: Shape 37"/>
            <p:cNvSpPr/>
            <p:nvPr/>
          </p:nvSpPr>
          <p:spPr bwMode="auto">
            <a:xfrm rot="11509313" flipH="1" flipV="1">
              <a:off x="4441221" y="3846488"/>
              <a:ext cx="672623" cy="675232"/>
            </a:xfrm>
            <a:custGeom>
              <a:avLst/>
              <a:gdLst>
                <a:gd name="connsiteX0" fmla="*/ 964406 w 964406"/>
                <a:gd name="connsiteY0" fmla="*/ 2553 h 968147"/>
                <a:gd name="connsiteX1" fmla="*/ 4781 w 964406"/>
                <a:gd name="connsiteY1" fmla="*/ 953298 h 968147"/>
                <a:gd name="connsiteX2" fmla="*/ 5231 w 964406"/>
                <a:gd name="connsiteY2" fmla="*/ 957295 h 968147"/>
                <a:gd name="connsiteX3" fmla="*/ 1879 w 964406"/>
                <a:gd name="connsiteY3" fmla="*/ 960633 h 968147"/>
                <a:gd name="connsiteX4" fmla="*/ 0 w 964406"/>
                <a:gd name="connsiteY4" fmla="*/ 962505 h 968147"/>
                <a:gd name="connsiteX5" fmla="*/ 5891 w 964406"/>
                <a:gd name="connsiteY5" fmla="*/ 963167 h 968147"/>
                <a:gd name="connsiteX6" fmla="*/ 6070 w 964406"/>
                <a:gd name="connsiteY6" fmla="*/ 964765 h 968147"/>
                <a:gd name="connsiteX7" fmla="*/ 7484 w 964406"/>
                <a:gd name="connsiteY7" fmla="*/ 963346 h 968147"/>
                <a:gd name="connsiteX8" fmla="*/ 11466 w 964406"/>
                <a:gd name="connsiteY8" fmla="*/ 963794 h 968147"/>
                <a:gd name="connsiteX9" fmla="*/ 961316 w 964406"/>
                <a:gd name="connsiteY9" fmla="*/ 195705 h 968147"/>
                <a:gd name="connsiteX10" fmla="*/ 962209 w 964406"/>
                <a:gd name="connsiteY10" fmla="*/ 4760 h 96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4406" h="968147">
                  <a:moveTo>
                    <a:pt x="964406" y="2553"/>
                  </a:moveTo>
                  <a:cubicBezTo>
                    <a:pt x="-63997" y="-53826"/>
                    <a:pt x="-6432" y="841200"/>
                    <a:pt x="4781" y="953298"/>
                  </a:cubicBezTo>
                  <a:lnTo>
                    <a:pt x="5231" y="957295"/>
                  </a:lnTo>
                  <a:lnTo>
                    <a:pt x="1879" y="960633"/>
                  </a:lnTo>
                  <a:cubicBezTo>
                    <a:pt x="0" y="962505"/>
                    <a:pt x="0" y="962505"/>
                    <a:pt x="0" y="962505"/>
                  </a:cubicBezTo>
                  <a:lnTo>
                    <a:pt x="5891" y="963167"/>
                  </a:lnTo>
                  <a:lnTo>
                    <a:pt x="6070" y="964765"/>
                  </a:lnTo>
                  <a:lnTo>
                    <a:pt x="7484" y="963346"/>
                  </a:lnTo>
                  <a:lnTo>
                    <a:pt x="11466" y="963794"/>
                  </a:lnTo>
                  <a:cubicBezTo>
                    <a:pt x="116092" y="974259"/>
                    <a:pt x="902734" y="1025102"/>
                    <a:pt x="961316" y="195705"/>
                  </a:cubicBezTo>
                  <a:lnTo>
                    <a:pt x="962209" y="47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Freeform: Shape 38"/>
            <p:cNvSpPr/>
            <p:nvPr/>
          </p:nvSpPr>
          <p:spPr bwMode="auto">
            <a:xfrm rot="11509313">
              <a:off x="7345241" y="2548072"/>
              <a:ext cx="672623" cy="675232"/>
            </a:xfrm>
            <a:custGeom>
              <a:avLst/>
              <a:gdLst>
                <a:gd name="connsiteX0" fmla="*/ 964406 w 964406"/>
                <a:gd name="connsiteY0" fmla="*/ 2553 h 968147"/>
                <a:gd name="connsiteX1" fmla="*/ 4781 w 964406"/>
                <a:gd name="connsiteY1" fmla="*/ 953298 h 968147"/>
                <a:gd name="connsiteX2" fmla="*/ 5231 w 964406"/>
                <a:gd name="connsiteY2" fmla="*/ 957295 h 968147"/>
                <a:gd name="connsiteX3" fmla="*/ 1879 w 964406"/>
                <a:gd name="connsiteY3" fmla="*/ 960633 h 968147"/>
                <a:gd name="connsiteX4" fmla="*/ 0 w 964406"/>
                <a:gd name="connsiteY4" fmla="*/ 962505 h 968147"/>
                <a:gd name="connsiteX5" fmla="*/ 5891 w 964406"/>
                <a:gd name="connsiteY5" fmla="*/ 963167 h 968147"/>
                <a:gd name="connsiteX6" fmla="*/ 6070 w 964406"/>
                <a:gd name="connsiteY6" fmla="*/ 964765 h 968147"/>
                <a:gd name="connsiteX7" fmla="*/ 7484 w 964406"/>
                <a:gd name="connsiteY7" fmla="*/ 963346 h 968147"/>
                <a:gd name="connsiteX8" fmla="*/ 11466 w 964406"/>
                <a:gd name="connsiteY8" fmla="*/ 963794 h 968147"/>
                <a:gd name="connsiteX9" fmla="*/ 961316 w 964406"/>
                <a:gd name="connsiteY9" fmla="*/ 195705 h 968147"/>
                <a:gd name="connsiteX10" fmla="*/ 962209 w 964406"/>
                <a:gd name="connsiteY10" fmla="*/ 4760 h 96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4406" h="968147">
                  <a:moveTo>
                    <a:pt x="964406" y="2553"/>
                  </a:moveTo>
                  <a:cubicBezTo>
                    <a:pt x="-63997" y="-53826"/>
                    <a:pt x="-6432" y="841200"/>
                    <a:pt x="4781" y="953298"/>
                  </a:cubicBezTo>
                  <a:lnTo>
                    <a:pt x="5231" y="957295"/>
                  </a:lnTo>
                  <a:lnTo>
                    <a:pt x="1879" y="960633"/>
                  </a:lnTo>
                  <a:cubicBezTo>
                    <a:pt x="0" y="962505"/>
                    <a:pt x="0" y="962505"/>
                    <a:pt x="0" y="962505"/>
                  </a:cubicBezTo>
                  <a:lnTo>
                    <a:pt x="5891" y="963167"/>
                  </a:lnTo>
                  <a:lnTo>
                    <a:pt x="6070" y="964765"/>
                  </a:lnTo>
                  <a:lnTo>
                    <a:pt x="7484" y="963346"/>
                  </a:lnTo>
                  <a:lnTo>
                    <a:pt x="11466" y="963794"/>
                  </a:lnTo>
                  <a:cubicBezTo>
                    <a:pt x="116092" y="974259"/>
                    <a:pt x="902734" y="1025102"/>
                    <a:pt x="961316" y="195705"/>
                  </a:cubicBezTo>
                  <a:lnTo>
                    <a:pt x="962209" y="47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Freeform: Shape 39"/>
            <p:cNvSpPr/>
            <p:nvPr/>
          </p:nvSpPr>
          <p:spPr bwMode="auto">
            <a:xfrm rot="10090687" flipH="1">
              <a:off x="4440282" y="2548071"/>
              <a:ext cx="672623" cy="675232"/>
            </a:xfrm>
            <a:custGeom>
              <a:avLst/>
              <a:gdLst>
                <a:gd name="connsiteX0" fmla="*/ 964406 w 964406"/>
                <a:gd name="connsiteY0" fmla="*/ 2553 h 968147"/>
                <a:gd name="connsiteX1" fmla="*/ 4781 w 964406"/>
                <a:gd name="connsiteY1" fmla="*/ 953298 h 968147"/>
                <a:gd name="connsiteX2" fmla="*/ 5231 w 964406"/>
                <a:gd name="connsiteY2" fmla="*/ 957295 h 968147"/>
                <a:gd name="connsiteX3" fmla="*/ 1879 w 964406"/>
                <a:gd name="connsiteY3" fmla="*/ 960633 h 968147"/>
                <a:gd name="connsiteX4" fmla="*/ 0 w 964406"/>
                <a:gd name="connsiteY4" fmla="*/ 962505 h 968147"/>
                <a:gd name="connsiteX5" fmla="*/ 5891 w 964406"/>
                <a:gd name="connsiteY5" fmla="*/ 963167 h 968147"/>
                <a:gd name="connsiteX6" fmla="*/ 6070 w 964406"/>
                <a:gd name="connsiteY6" fmla="*/ 964765 h 968147"/>
                <a:gd name="connsiteX7" fmla="*/ 7484 w 964406"/>
                <a:gd name="connsiteY7" fmla="*/ 963346 h 968147"/>
                <a:gd name="connsiteX8" fmla="*/ 11466 w 964406"/>
                <a:gd name="connsiteY8" fmla="*/ 963794 h 968147"/>
                <a:gd name="connsiteX9" fmla="*/ 961316 w 964406"/>
                <a:gd name="connsiteY9" fmla="*/ 195705 h 968147"/>
                <a:gd name="connsiteX10" fmla="*/ 962209 w 964406"/>
                <a:gd name="connsiteY10" fmla="*/ 4760 h 96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4406" h="968147">
                  <a:moveTo>
                    <a:pt x="964406" y="2553"/>
                  </a:moveTo>
                  <a:cubicBezTo>
                    <a:pt x="-63997" y="-53826"/>
                    <a:pt x="-6432" y="841200"/>
                    <a:pt x="4781" y="953298"/>
                  </a:cubicBezTo>
                  <a:lnTo>
                    <a:pt x="5231" y="957295"/>
                  </a:lnTo>
                  <a:lnTo>
                    <a:pt x="1879" y="960633"/>
                  </a:lnTo>
                  <a:cubicBezTo>
                    <a:pt x="0" y="962505"/>
                    <a:pt x="0" y="962505"/>
                    <a:pt x="0" y="962505"/>
                  </a:cubicBezTo>
                  <a:lnTo>
                    <a:pt x="5891" y="963167"/>
                  </a:lnTo>
                  <a:lnTo>
                    <a:pt x="6070" y="964765"/>
                  </a:lnTo>
                  <a:lnTo>
                    <a:pt x="7484" y="963346"/>
                  </a:lnTo>
                  <a:lnTo>
                    <a:pt x="11466" y="963794"/>
                  </a:lnTo>
                  <a:cubicBezTo>
                    <a:pt x="116092" y="974259"/>
                    <a:pt x="902734" y="1025102"/>
                    <a:pt x="961316" y="195705"/>
                  </a:cubicBezTo>
                  <a:lnTo>
                    <a:pt x="962209" y="47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Oval 43"/>
            <p:cNvSpPr/>
            <p:nvPr/>
          </p:nvSpPr>
          <p:spPr bwMode="auto">
            <a:xfrm flipH="1">
              <a:off x="8298195" y="2602316"/>
              <a:ext cx="203919" cy="203915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Oval 45"/>
            <p:cNvSpPr/>
            <p:nvPr/>
          </p:nvSpPr>
          <p:spPr bwMode="auto">
            <a:xfrm flipH="1">
              <a:off x="3981466" y="2602316"/>
              <a:ext cx="203919" cy="203915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Oval 48"/>
            <p:cNvSpPr/>
            <p:nvPr/>
          </p:nvSpPr>
          <p:spPr bwMode="auto">
            <a:xfrm flipH="1">
              <a:off x="8298195" y="4175739"/>
              <a:ext cx="203919" cy="20391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Oval 50"/>
            <p:cNvSpPr/>
            <p:nvPr/>
          </p:nvSpPr>
          <p:spPr bwMode="auto">
            <a:xfrm flipH="1">
              <a:off x="3981466" y="4175739"/>
              <a:ext cx="203919" cy="20391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6" name="Group 53"/>
          <p:cNvGrpSpPr/>
          <p:nvPr/>
        </p:nvGrpSpPr>
        <p:grpSpPr>
          <a:xfrm>
            <a:off x="6372141" y="1826267"/>
            <a:ext cx="2665095" cy="2607310"/>
            <a:chOff x="1193283" y="2503545"/>
            <a:chExt cx="2767037" cy="3476414"/>
          </a:xfrm>
        </p:grpSpPr>
        <p:sp>
          <p:nvSpPr>
            <p:cNvPr id="13" name="TextBox 54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288000" tIns="0" rIns="0" bIns="0" anchor="b" anchorCtr="0">
              <a:normAutofit/>
            </a:bodyPr>
            <a:lstStyle/>
            <a:p>
              <a:r>
                <a:rPr lang="zh-CN" altLang="en-US" sz="1600" b="1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动因</a:t>
              </a:r>
            </a:p>
          </p:txBody>
        </p:sp>
        <p:sp>
          <p:nvSpPr>
            <p:cNvPr id="14" name="TextBox 55"/>
            <p:cNvSpPr txBox="1"/>
            <p:nvPr/>
          </p:nvSpPr>
          <p:spPr>
            <a:xfrm>
              <a:off x="1193283" y="3000538"/>
              <a:ext cx="2767037" cy="2979421"/>
            </a:xfrm>
            <a:prstGeom prst="rect">
              <a:avLst/>
            </a:prstGeom>
          </p:spPr>
          <p:txBody>
            <a:bodyPr vert="horz" wrap="square" lIns="28800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sym typeface="+mn-ea"/>
                </a:rPr>
                <a:t>补贴生活的占了大部分，说明大学生对生活品质有较高要求。尝试新的工作占三分之一，可见大学生具有挑战新事物的勇气。积累家教经验的占</a:t>
              </a:r>
              <a:r>
                <a:rPr lang="en-US" altLang="zh-CN" sz="1200">
                  <a:sym typeface="+mn-ea"/>
                </a:rPr>
                <a:t>43.59%</a:t>
              </a:r>
              <a:r>
                <a:rPr lang="zh-CN" altLang="en-US" sz="1200">
                  <a:sym typeface="+mn-ea"/>
                </a:rPr>
                <a:t>，可见这部分大学生对未来比较有规划，在学习生活中已经有了积累工作经验的意识。还有</a:t>
              </a:r>
              <a:r>
                <a:rPr lang="en-US" altLang="zh-CN" sz="1200">
                  <a:sym typeface="+mn-ea"/>
                </a:rPr>
                <a:t>41.03%</a:t>
              </a:r>
              <a:r>
                <a:rPr lang="zh-CN" altLang="en-US" sz="1200">
                  <a:sym typeface="+mn-ea"/>
                </a:rPr>
                <a:t>的大学生为了丰富课余时间而选择家教，说明大学的学习生活较为轻松，同学们有足够的时间进行课外的活动。</a:t>
              </a:r>
              <a:endParaRPr lang="zh-CN" altLang="en-US" sz="12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1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时薪与动因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147695"/>
            <a:ext cx="2030095" cy="16776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660" y="51435"/>
            <a:ext cx="2105660" cy="1805940"/>
          </a:xfrm>
          <a:prstGeom prst="rect">
            <a:avLst/>
          </a:prstGeom>
        </p:spPr>
      </p:pic>
      <p:grpSp>
        <p:nvGrpSpPr>
          <p:cNvPr id="53" name="组合 52"/>
          <p:cNvGrpSpPr/>
          <p:nvPr/>
        </p:nvGrpSpPr>
        <p:grpSpPr>
          <a:xfrm>
            <a:off x="729615" y="1424305"/>
            <a:ext cx="2202180" cy="2138680"/>
            <a:chOff x="1090" y="2198"/>
            <a:chExt cx="3468" cy="3368"/>
          </a:xfrm>
        </p:grpSpPr>
        <p:sp>
          <p:nvSpPr>
            <p:cNvPr id="9" name="TextBox 71"/>
            <p:cNvSpPr txBox="1"/>
            <p:nvPr/>
          </p:nvSpPr>
          <p:spPr>
            <a:xfrm>
              <a:off x="1090" y="2198"/>
              <a:ext cx="3468" cy="459"/>
            </a:xfrm>
            <a:prstGeom prst="rect">
              <a:avLst/>
            </a:prstGeom>
            <a:noFill/>
          </p:spPr>
          <p:txBody>
            <a:bodyPr wrap="none" lIns="0" tIns="0" rIns="28800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时薪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159" y="2772"/>
              <a:ext cx="3029" cy="2794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r>
                <a:rPr lang="zh-CN" altLang="en-US" sz="1600" dirty="0">
                  <a:sym typeface="+mn-ea"/>
                </a:rPr>
                <a:t>大部分大学生期望的时薪在</a:t>
              </a:r>
              <a:r>
                <a:rPr lang="en-US" altLang="zh-CN" sz="1600" dirty="0">
                  <a:sym typeface="+mn-ea"/>
                </a:rPr>
                <a:t>100-120</a:t>
              </a:r>
              <a:r>
                <a:rPr lang="zh-CN" altLang="en-US" sz="1600" dirty="0">
                  <a:sym typeface="+mn-ea"/>
                </a:rPr>
                <a:t>之间，四分之一的期望在</a:t>
              </a:r>
              <a:r>
                <a:rPr lang="en-US" altLang="zh-CN" sz="1600" dirty="0">
                  <a:sym typeface="+mn-ea"/>
                </a:rPr>
                <a:t>150</a:t>
              </a:r>
              <a:r>
                <a:rPr lang="zh-CN" altLang="en-US" sz="1600" dirty="0">
                  <a:sym typeface="+mn-ea"/>
                </a:rPr>
                <a:t>以上，最低时薪为</a:t>
              </a:r>
              <a:r>
                <a:rPr lang="en-US" altLang="zh-CN" sz="1600" dirty="0">
                  <a:sym typeface="+mn-ea"/>
                </a:rPr>
                <a:t>70-100</a:t>
              </a:r>
              <a:r>
                <a:rPr lang="zh-CN" altLang="en-US" sz="1600" dirty="0">
                  <a:sym typeface="+mn-ea"/>
                </a:rPr>
                <a:t>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"/>
          <p:cNvGrpSpPr/>
          <p:nvPr/>
        </p:nvGrpSpPr>
        <p:grpSpPr>
          <a:xfrm>
            <a:off x="4103948" y="1203598"/>
            <a:ext cx="3564396" cy="531908"/>
            <a:chOff x="2891644" y="2187048"/>
            <a:chExt cx="4752528" cy="709210"/>
          </a:xfrm>
        </p:grpSpPr>
        <p:sp>
          <p:nvSpPr>
            <p:cNvPr id="22" name="Rectangle: Rounded Corners 4"/>
            <p:cNvSpPr/>
            <p:nvPr/>
          </p:nvSpPr>
          <p:spPr bwMode="auto">
            <a:xfrm>
              <a:off x="2891644" y="2187048"/>
              <a:ext cx="709210" cy="709210"/>
            </a:xfrm>
            <a:prstGeom prst="roundRect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3200">
                  <a:solidFill>
                    <a:schemeClr val="bg1">
                      <a:lumMod val="100000"/>
                    </a:schemeClr>
                  </a:solidFill>
                  <a:cs typeface="+mn-ea"/>
                  <a:sym typeface="+mn-lt"/>
                </a:rPr>
                <a:t>01</a:t>
              </a:r>
            </a:p>
          </p:txBody>
        </p:sp>
        <p:grpSp>
          <p:nvGrpSpPr>
            <p:cNvPr id="23" name="Group 5"/>
            <p:cNvGrpSpPr/>
            <p:nvPr/>
          </p:nvGrpSpPr>
          <p:grpSpPr>
            <a:xfrm>
              <a:off x="3681598" y="2260037"/>
              <a:ext cx="3962574" cy="563232"/>
              <a:chOff x="3943834" y="704409"/>
              <a:chExt cx="3962574" cy="563232"/>
            </a:xfrm>
          </p:grpSpPr>
          <p:sp>
            <p:nvSpPr>
              <p:cNvPr id="24" name="TextBox 6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行业背景调研</a:t>
                </a:r>
              </a:p>
            </p:txBody>
          </p:sp>
          <p:sp>
            <p:nvSpPr>
              <p:cNvPr id="25" name="TextBox 7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cs typeface="+mn-ea"/>
                    <a:sym typeface="+mn-lt"/>
                  </a:rPr>
                  <a:t>点击输入替换内容</a:t>
                </a:r>
                <a:endParaRPr lang="en-US" altLang="zh-CN" sz="1050" dirty="0"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cs typeface="+mn-ea"/>
                    <a:sym typeface="+mn-lt"/>
                  </a:rPr>
                  <a:t>点击输入替换内容</a:t>
                </a:r>
                <a:endParaRPr lang="zh-CN" altLang="en-US" sz="105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Group 8"/>
          <p:cNvGrpSpPr/>
          <p:nvPr/>
        </p:nvGrpSpPr>
        <p:grpSpPr>
          <a:xfrm>
            <a:off x="4103948" y="1986685"/>
            <a:ext cx="3564396" cy="531908"/>
            <a:chOff x="2891644" y="2990233"/>
            <a:chExt cx="4752528" cy="709210"/>
          </a:xfrm>
        </p:grpSpPr>
        <p:sp>
          <p:nvSpPr>
            <p:cNvPr id="18" name="Rectangle: Rounded Corners 9"/>
            <p:cNvSpPr/>
            <p:nvPr/>
          </p:nvSpPr>
          <p:spPr bwMode="auto">
            <a:xfrm>
              <a:off x="2891644" y="2990233"/>
              <a:ext cx="709210" cy="709210"/>
            </a:xfrm>
            <a:prstGeom prst="roundRect">
              <a:avLst/>
            </a:prstGeom>
            <a:solidFill>
              <a:schemeClr val="accent2"/>
            </a:solidFill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3200">
                  <a:solidFill>
                    <a:schemeClr val="bg1">
                      <a:lumMod val="100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19" name="Group 10"/>
            <p:cNvGrpSpPr/>
            <p:nvPr/>
          </p:nvGrpSpPr>
          <p:grpSpPr>
            <a:xfrm>
              <a:off x="3681598" y="3063222"/>
              <a:ext cx="3962574" cy="563232"/>
              <a:chOff x="3943834" y="704409"/>
              <a:chExt cx="3962574" cy="563232"/>
            </a:xfrm>
          </p:grpSpPr>
          <p:sp>
            <p:nvSpPr>
              <p:cNvPr id="20" name="TextBox 11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家长问卷调查</a:t>
                </a:r>
                <a:endPara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TextBox 12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cs typeface="+mn-ea"/>
                    <a:sym typeface="+mn-lt"/>
                  </a:rPr>
                  <a:t>点击输入替换内容</a:t>
                </a:r>
                <a:endParaRPr lang="en-US" altLang="zh-CN" sz="1050" dirty="0"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cs typeface="+mn-ea"/>
                    <a:sym typeface="+mn-lt"/>
                  </a:rPr>
                  <a:t>点击输入替换内容</a:t>
                </a:r>
                <a:endParaRPr lang="zh-CN" altLang="en-US" sz="105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Group 13"/>
          <p:cNvGrpSpPr/>
          <p:nvPr/>
        </p:nvGrpSpPr>
        <p:grpSpPr>
          <a:xfrm>
            <a:off x="4103948" y="2769772"/>
            <a:ext cx="3564396" cy="531908"/>
            <a:chOff x="2891644" y="3793418"/>
            <a:chExt cx="4752528" cy="709210"/>
          </a:xfrm>
        </p:grpSpPr>
        <p:sp>
          <p:nvSpPr>
            <p:cNvPr id="14" name="Rectangle: Rounded Corners 14"/>
            <p:cNvSpPr/>
            <p:nvPr/>
          </p:nvSpPr>
          <p:spPr bwMode="auto">
            <a:xfrm>
              <a:off x="2891644" y="3793418"/>
              <a:ext cx="709210" cy="709210"/>
            </a:xfrm>
            <a:prstGeom prst="roundRect">
              <a:avLst/>
            </a:prstGeom>
            <a:solidFill>
              <a:schemeClr val="accent3"/>
            </a:solidFill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3200">
                  <a:solidFill>
                    <a:schemeClr val="bg1">
                      <a:lumMod val="100000"/>
                    </a:schemeClr>
                  </a:solidFill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15" name="Group 15"/>
            <p:cNvGrpSpPr/>
            <p:nvPr/>
          </p:nvGrpSpPr>
          <p:grpSpPr>
            <a:xfrm>
              <a:off x="3681598" y="3866407"/>
              <a:ext cx="3962574" cy="563232"/>
              <a:chOff x="3943834" y="704409"/>
              <a:chExt cx="3962574" cy="563232"/>
            </a:xfrm>
          </p:grpSpPr>
          <p:sp>
            <p:nvSpPr>
              <p:cNvPr id="16" name="TextBox 16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学生问卷调查</a:t>
                </a:r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cs typeface="+mn-ea"/>
                    <a:sym typeface="+mn-lt"/>
                  </a:rPr>
                  <a:t>点击输入替换内容</a:t>
                </a:r>
                <a:endParaRPr lang="en-US" altLang="zh-CN" sz="1050" dirty="0"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cs typeface="+mn-ea"/>
                    <a:sym typeface="+mn-lt"/>
                  </a:rPr>
                  <a:t>点击输入替换内容</a:t>
                </a:r>
                <a:endParaRPr lang="zh-CN" altLang="en-US" sz="105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Group 18"/>
          <p:cNvGrpSpPr/>
          <p:nvPr/>
        </p:nvGrpSpPr>
        <p:grpSpPr>
          <a:xfrm>
            <a:off x="4103948" y="3552859"/>
            <a:ext cx="3564396" cy="531908"/>
            <a:chOff x="2891644" y="4596603"/>
            <a:chExt cx="4752528" cy="709210"/>
          </a:xfrm>
        </p:grpSpPr>
        <p:sp>
          <p:nvSpPr>
            <p:cNvPr id="10" name="Rectangle: Rounded Corners 19"/>
            <p:cNvSpPr/>
            <p:nvPr/>
          </p:nvSpPr>
          <p:spPr bwMode="auto">
            <a:xfrm>
              <a:off x="2891644" y="4596603"/>
              <a:ext cx="709210" cy="709210"/>
            </a:xfrm>
            <a:prstGeom prst="roundRect">
              <a:avLst/>
            </a:prstGeom>
            <a:solidFill>
              <a:schemeClr val="accent4"/>
            </a:solidFill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3200">
                  <a:solidFill>
                    <a:schemeClr val="bg1">
                      <a:lumMod val="100000"/>
                    </a:schemeClr>
                  </a:solidFill>
                  <a:cs typeface="+mn-ea"/>
                  <a:sym typeface="+mn-lt"/>
                </a:rPr>
                <a:t>04</a:t>
              </a:r>
            </a:p>
          </p:txBody>
        </p:sp>
        <p:grpSp>
          <p:nvGrpSpPr>
            <p:cNvPr id="11" name="Group 20"/>
            <p:cNvGrpSpPr/>
            <p:nvPr/>
          </p:nvGrpSpPr>
          <p:grpSpPr>
            <a:xfrm>
              <a:off x="3681598" y="4669592"/>
              <a:ext cx="3962574" cy="563232"/>
              <a:chOff x="3943834" y="704409"/>
              <a:chExt cx="3962574" cy="563232"/>
            </a:xfrm>
          </p:grpSpPr>
          <p:sp>
            <p:nvSpPr>
              <p:cNvPr id="12" name="TextBox 21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平台功能概述</a:t>
                </a:r>
              </a:p>
            </p:txBody>
          </p:sp>
          <p:sp>
            <p:nvSpPr>
              <p:cNvPr id="13" name="TextBox 22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cs typeface="+mn-ea"/>
                    <a:sym typeface="+mn-lt"/>
                  </a:rPr>
                  <a:t>点击输入替换内容</a:t>
                </a:r>
                <a:endParaRPr lang="en-US" altLang="zh-CN" sz="1050" dirty="0"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cs typeface="+mn-ea"/>
                    <a:sym typeface="+mn-lt"/>
                  </a:rPr>
                  <a:t>点击输入替换内容</a:t>
                </a:r>
                <a:endParaRPr lang="zh-CN" altLang="en-US" sz="105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" name="Group 21"/>
          <p:cNvGrpSpPr/>
          <p:nvPr/>
        </p:nvGrpSpPr>
        <p:grpSpPr>
          <a:xfrm>
            <a:off x="2660291" y="2093891"/>
            <a:ext cx="1057275" cy="754085"/>
            <a:chOff x="5069886" y="293530"/>
            <a:chExt cx="2052228" cy="1463723"/>
          </a:xfrm>
          <a:noFill/>
        </p:grpSpPr>
        <p:sp>
          <p:nvSpPr>
            <p:cNvPr id="27" name="TextBox 22"/>
            <p:cNvSpPr txBox="1"/>
            <p:nvPr/>
          </p:nvSpPr>
          <p:spPr>
            <a:xfrm>
              <a:off x="5069886" y="293530"/>
              <a:ext cx="2052228" cy="1120147"/>
            </a:xfrm>
            <a:prstGeom prst="rect">
              <a:avLst/>
            </a:prstGeom>
            <a:grpFill/>
          </p:spPr>
          <p:txBody>
            <a:bodyPr wrap="square">
              <a:normAutofit fontScale="77500" lnSpcReduction="20000"/>
            </a:bodyPr>
            <a:lstStyle/>
            <a:p>
              <a:pPr algn="ctr"/>
              <a:r>
                <a:rPr lang="zh-CN" alt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28" name="TextBox 23"/>
            <p:cNvSpPr txBox="1"/>
            <p:nvPr/>
          </p:nvSpPr>
          <p:spPr>
            <a:xfrm>
              <a:off x="5069886" y="1309193"/>
              <a:ext cx="2052228" cy="448060"/>
            </a:xfrm>
            <a:prstGeom prst="rect">
              <a:avLst/>
            </a:prstGeom>
            <a:grpFill/>
          </p:spPr>
          <p:txBody>
            <a:bodyPr wrap="square">
              <a:no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</a:t>
              </a: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2737210" y="2617143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2194393" y="2161583"/>
            <a:ext cx="5148554" cy="8152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101718" y="2101221"/>
            <a:ext cx="5172427" cy="912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9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/>
          <p:nvPr/>
        </p:nvSpPr>
        <p:spPr>
          <a:xfrm>
            <a:off x="611505" y="175895"/>
            <a:ext cx="2714625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服务类型和学生个性差异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658495" y="1412240"/>
            <a:ext cx="7717790" cy="1915160"/>
            <a:chOff x="1037" y="2224"/>
            <a:chExt cx="12154" cy="3016"/>
          </a:xfrm>
        </p:grpSpPr>
        <p:grpSp>
          <p:nvGrpSpPr>
            <p:cNvPr id="19" name="组合 18"/>
            <p:cNvGrpSpPr/>
            <p:nvPr/>
          </p:nvGrpSpPr>
          <p:grpSpPr>
            <a:xfrm>
              <a:off x="1037" y="2224"/>
              <a:ext cx="12155" cy="3016"/>
              <a:chOff x="628650" y="1407435"/>
              <a:chExt cx="7122795" cy="1460430"/>
            </a:xfrm>
          </p:grpSpPr>
          <p:sp>
            <p:nvSpPr>
              <p:cNvPr id="6" name="íṡľíḍè-Rectangle: Rounded Corners 4"/>
              <p:cNvSpPr/>
              <p:nvPr/>
            </p:nvSpPr>
            <p:spPr>
              <a:xfrm>
                <a:off x="628650" y="1407435"/>
                <a:ext cx="7122795" cy="1341755"/>
              </a:xfrm>
              <a:prstGeom prst="roundRect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íṡľíḍè-TextBox 11"/>
              <p:cNvSpPr txBox="1"/>
              <p:nvPr/>
            </p:nvSpPr>
            <p:spPr>
              <a:xfrm>
                <a:off x="2246433" y="1632987"/>
                <a:ext cx="1292662" cy="300083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r>
                  <a:rPr lang="zh-CN" altLang="en-US" sz="2000" b="1">
                    <a:solidFill>
                      <a:schemeClr val="bg1"/>
                    </a:solidFill>
                  </a:rPr>
                  <a:t>服务类型</a:t>
                </a:r>
              </a:p>
            </p:txBody>
          </p:sp>
          <p:sp>
            <p:nvSpPr>
              <p:cNvPr id="10" name="íṡľíḍè-Rectangle 12"/>
              <p:cNvSpPr/>
              <p:nvPr/>
            </p:nvSpPr>
            <p:spPr>
              <a:xfrm>
                <a:off x="2246681" y="1852500"/>
                <a:ext cx="4892040" cy="1015365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65" dirty="0">
                    <a:solidFill>
                      <a:schemeClr val="bg1"/>
                    </a:solidFill>
                    <a:sym typeface="+mn-ea"/>
                  </a:rPr>
                  <a:t>超过九成的大学生认为更擅长辅导作业，接近</a:t>
                </a:r>
                <a:r>
                  <a:rPr lang="en-US" altLang="zh-CN" sz="1265" dirty="0">
                    <a:solidFill>
                      <a:schemeClr val="bg1"/>
                    </a:solidFill>
                    <a:sym typeface="+mn-ea"/>
                  </a:rPr>
                  <a:t>70%</a:t>
                </a:r>
                <a:r>
                  <a:rPr lang="zh-CN" altLang="en-US" sz="1265" dirty="0">
                    <a:solidFill>
                      <a:schemeClr val="bg1"/>
                    </a:solidFill>
                    <a:sym typeface="+mn-ea"/>
                  </a:rPr>
                  <a:t>的大学生认为擅长帮助复习，不到一半的大学生认为擅长查漏补缺，小部分大学生擅长额外补课。可见，辅导作业这一项工作是大学生家教类型的首选，而额外补课这一项可能更具专业性，难以满足家长的需求。</a:t>
                </a:r>
                <a:endParaRPr lang="zh-CN" altLang="en-US" sz="1265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7" y="2463"/>
              <a:ext cx="2540" cy="2293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683895" y="3391535"/>
            <a:ext cx="7625080" cy="1530350"/>
            <a:chOff x="1077" y="5341"/>
            <a:chExt cx="12008" cy="2410"/>
          </a:xfrm>
        </p:grpSpPr>
        <p:grpSp>
          <p:nvGrpSpPr>
            <p:cNvPr id="20" name="组合 19"/>
            <p:cNvGrpSpPr/>
            <p:nvPr/>
          </p:nvGrpSpPr>
          <p:grpSpPr>
            <a:xfrm>
              <a:off x="1077" y="5341"/>
              <a:ext cx="12008" cy="2410"/>
              <a:chOff x="628650" y="2991008"/>
              <a:chExt cx="3795867" cy="1341616"/>
            </a:xfrm>
          </p:grpSpPr>
          <p:sp>
            <p:nvSpPr>
              <p:cNvPr id="3" name="iS1ide-Rectangle: Rounded Corners 1"/>
              <p:cNvSpPr/>
              <p:nvPr/>
            </p:nvSpPr>
            <p:spPr>
              <a:xfrm>
                <a:off x="628650" y="2991008"/>
                <a:ext cx="3795867" cy="1341616"/>
              </a:xfrm>
              <a:prstGeom prst="roundRect">
                <a:avLst/>
              </a:prstGeom>
              <a:solidFill>
                <a:schemeClr val="accent4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ṡľíḍè-TextBox 13"/>
              <p:cNvSpPr txBox="1"/>
              <p:nvPr/>
            </p:nvSpPr>
            <p:spPr>
              <a:xfrm>
                <a:off x="874441" y="3148425"/>
                <a:ext cx="1292662" cy="300083"/>
              </a:xfrm>
              <a:prstGeom prst="rect">
                <a:avLst/>
              </a:prstGeom>
              <a:noFill/>
            </p:spPr>
            <p:txBody>
              <a:bodyPr wrap="none">
                <a:normAutofit fontScale="90000" lnSpcReduction="10000"/>
              </a:bodyPr>
              <a:lstStyle/>
              <a:p>
                <a:pPr algn="l"/>
                <a:r>
                  <a:rPr lang="zh-CN" altLang="en-US" sz="2000" b="1">
                    <a:solidFill>
                      <a:schemeClr val="bg1"/>
                    </a:solidFill>
                  </a:rPr>
                  <a:t>学生个性差异</a:t>
                </a:r>
              </a:p>
            </p:txBody>
          </p:sp>
          <p:sp>
            <p:nvSpPr>
              <p:cNvPr id="12" name="íṡľíḍè-Rectangle 14"/>
              <p:cNvSpPr/>
              <p:nvPr/>
            </p:nvSpPr>
            <p:spPr>
              <a:xfrm>
                <a:off x="734231" y="3408778"/>
                <a:ext cx="2921186" cy="694241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sym typeface="+mn-ea"/>
                  </a:rPr>
                  <a:t>76.92%的大学生会考虑学生的学习态度，64.1%的大学生会考虑学习基础，三分之二的大学生会考虑学生的个人性格，只有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12.82%的大学生觉得无所谓。说明大学生在选择家教对象</a:t>
                </a:r>
                <a:r>
                  <a:rPr lang="zh-CN" altLang="en-US" sz="1200" dirty="0">
                    <a:solidFill>
                      <a:schemeClr val="bg1"/>
                    </a:solidFill>
                    <a:sym typeface="+mn-ea"/>
                  </a:rPr>
                  <a:t>时，最关注学生的学习态度，同时也会兼顾学习基础和个人性格。</a:t>
                </a:r>
              </a:p>
            </p:txBody>
          </p:sp>
        </p:grp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52" y="5411"/>
              <a:ext cx="2410" cy="2258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时间与距离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131570" y="1005205"/>
            <a:ext cx="1790700" cy="3897630"/>
            <a:chOff x="1782" y="1583"/>
            <a:chExt cx="2820" cy="6138"/>
          </a:xfrm>
        </p:grpSpPr>
        <p:grpSp>
          <p:nvGrpSpPr>
            <p:cNvPr id="2" name="组合 1"/>
            <p:cNvGrpSpPr/>
            <p:nvPr/>
          </p:nvGrpSpPr>
          <p:grpSpPr>
            <a:xfrm>
              <a:off x="1998" y="1583"/>
              <a:ext cx="2387" cy="4935"/>
              <a:chOff x="1268882" y="1004935"/>
              <a:chExt cx="1515732" cy="3133630"/>
            </a:xfrm>
          </p:grpSpPr>
          <p:sp>
            <p:nvSpPr>
              <p:cNvPr id="4" name="Trapezoid 4"/>
              <p:cNvSpPr/>
              <p:nvPr/>
            </p:nvSpPr>
            <p:spPr>
              <a:xfrm flipV="1">
                <a:off x="1783252" y="1958465"/>
                <a:ext cx="486992" cy="709612"/>
              </a:xfrm>
              <a:prstGeom prst="trapezoid">
                <a:avLst/>
              </a:pr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" name="Oval 5"/>
              <p:cNvSpPr/>
              <p:nvPr/>
            </p:nvSpPr>
            <p:spPr>
              <a:xfrm>
                <a:off x="1620983" y="2313271"/>
                <a:ext cx="811530" cy="811530"/>
              </a:xfrm>
              <a:prstGeom prst="ellipse">
                <a:avLst/>
              </a:prstGeom>
              <a:solidFill>
                <a:schemeClr val="accent1"/>
              </a:solidFill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" name="Freeform: Shape 7"/>
              <p:cNvSpPr/>
              <p:nvPr/>
            </p:nvSpPr>
            <p:spPr>
              <a:xfrm>
                <a:off x="1683849" y="1004935"/>
                <a:ext cx="685800" cy="1163080"/>
              </a:xfrm>
              <a:custGeom>
                <a:avLst/>
                <a:gdLst>
                  <a:gd name="connsiteX0" fmla="*/ 0 w 914400"/>
                  <a:gd name="connsiteY0" fmla="*/ 0 h 1550773"/>
                  <a:gd name="connsiteX1" fmla="*/ 914400 w 914400"/>
                  <a:gd name="connsiteY1" fmla="*/ 0 h 1550773"/>
                  <a:gd name="connsiteX2" fmla="*/ 914400 w 914400"/>
                  <a:gd name="connsiteY2" fmla="*/ 1093573 h 1550773"/>
                  <a:gd name="connsiteX3" fmla="*/ 457200 w 914400"/>
                  <a:gd name="connsiteY3" fmla="*/ 1550773 h 1550773"/>
                  <a:gd name="connsiteX4" fmla="*/ 0 w 914400"/>
                  <a:gd name="connsiteY4" fmla="*/ 1093573 h 1550773"/>
                  <a:gd name="connsiteX5" fmla="*/ 0 w 914400"/>
                  <a:gd name="connsiteY5" fmla="*/ 0 h 155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4400" h="1550773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1093573"/>
                    </a:lnTo>
                    <a:cubicBezTo>
                      <a:pt x="914400" y="1346078"/>
                      <a:pt x="709705" y="1550773"/>
                      <a:pt x="457200" y="1550773"/>
                    </a:cubicBezTo>
                    <a:cubicBezTo>
                      <a:pt x="204695" y="1550773"/>
                      <a:pt x="0" y="1346078"/>
                      <a:pt x="0" y="109357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" name="Freeform: Shape 11"/>
              <p:cNvSpPr/>
              <p:nvPr/>
            </p:nvSpPr>
            <p:spPr>
              <a:xfrm>
                <a:off x="1816008" y="1004935"/>
                <a:ext cx="421482" cy="1163080"/>
              </a:xfrm>
              <a:custGeom>
                <a:avLst/>
                <a:gdLst>
                  <a:gd name="connsiteX0" fmla="*/ 0 w 561976"/>
                  <a:gd name="connsiteY0" fmla="*/ 0 h 1550774"/>
                  <a:gd name="connsiteX1" fmla="*/ 561976 w 561976"/>
                  <a:gd name="connsiteY1" fmla="*/ 0 h 1550774"/>
                  <a:gd name="connsiteX2" fmla="*/ 561975 w 561976"/>
                  <a:gd name="connsiteY2" fmla="*/ 1269786 h 1550774"/>
                  <a:gd name="connsiteX3" fmla="*/ 280987 w 561976"/>
                  <a:gd name="connsiteY3" fmla="*/ 1550774 h 1550774"/>
                  <a:gd name="connsiteX4" fmla="*/ 280988 w 561976"/>
                  <a:gd name="connsiteY4" fmla="*/ 1550773 h 1550774"/>
                  <a:gd name="connsiteX5" fmla="*/ 0 w 561976"/>
                  <a:gd name="connsiteY5" fmla="*/ 1269785 h 1550774"/>
                  <a:gd name="connsiteX6" fmla="*/ 0 w 561976"/>
                  <a:gd name="connsiteY6" fmla="*/ 0 h 1550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976" h="1550774">
                    <a:moveTo>
                      <a:pt x="0" y="0"/>
                    </a:moveTo>
                    <a:lnTo>
                      <a:pt x="561976" y="0"/>
                    </a:lnTo>
                    <a:lnTo>
                      <a:pt x="561975" y="1269786"/>
                    </a:lnTo>
                    <a:cubicBezTo>
                      <a:pt x="561975" y="1424971"/>
                      <a:pt x="436172" y="1550774"/>
                      <a:pt x="280987" y="1550774"/>
                    </a:cubicBezTo>
                    <a:lnTo>
                      <a:pt x="280988" y="1550773"/>
                    </a:lnTo>
                    <a:cubicBezTo>
                      <a:pt x="125803" y="1550773"/>
                      <a:pt x="0" y="1424970"/>
                      <a:pt x="0" y="126978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7" name="Group 28"/>
              <p:cNvGrpSpPr/>
              <p:nvPr/>
            </p:nvGrpSpPr>
            <p:grpSpPr>
              <a:xfrm>
                <a:off x="1268882" y="3442760"/>
                <a:ext cx="1515732" cy="695805"/>
                <a:chOff x="5122025" y="525814"/>
                <a:chExt cx="2020976" cy="927740"/>
              </a:xfrm>
            </p:grpSpPr>
            <p:sp>
              <p:nvSpPr>
                <p:cNvPr id="24" name="TextBox 29"/>
                <p:cNvSpPr txBox="1"/>
                <p:nvPr/>
              </p:nvSpPr>
              <p:spPr>
                <a:xfrm>
                  <a:off x="5122026" y="826908"/>
                  <a:ext cx="2020975" cy="6266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zh-CN" altLang="en-US" sz="1100" dirty="0">
                      <a:cs typeface="+mn-ea"/>
                      <a:sym typeface="+mn-lt"/>
                    </a:rPr>
                    <a:t>点击输入替换内容</a:t>
                  </a:r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zh-CN" altLang="en-US" sz="1100" dirty="0">
                      <a:cs typeface="+mn-ea"/>
                      <a:sym typeface="+mn-lt"/>
                    </a:rPr>
                    <a:t>点击输入替换内容</a:t>
                  </a:r>
                </a:p>
              </p:txBody>
            </p:sp>
            <p:sp>
              <p:nvSpPr>
                <p:cNvPr id="25" name="Rectangle 30"/>
                <p:cNvSpPr/>
                <p:nvPr/>
              </p:nvSpPr>
              <p:spPr>
                <a:xfrm>
                  <a:off x="5122025" y="525814"/>
                  <a:ext cx="2020976" cy="325410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rmAutofit fontScale="92500" lnSpcReduction="20000"/>
                </a:bodyPr>
                <a:lstStyle/>
                <a:p>
                  <a:pPr lvl="0" algn="ctr" defTabSz="914400">
                    <a:spcBef>
                      <a:spcPct val="0"/>
                    </a:spcBef>
                    <a:defRPr/>
                  </a:pPr>
                  <a:r>
                    <a:rPr lang="zh-CN" altLang="en-US" sz="2000" b="1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</p:grpSp>
          <p:sp>
            <p:nvSpPr>
              <p:cNvPr id="19" name="Freeform: Shape 37"/>
              <p:cNvSpPr/>
              <p:nvPr/>
            </p:nvSpPr>
            <p:spPr bwMode="auto">
              <a:xfrm>
                <a:off x="1837939" y="2459672"/>
                <a:ext cx="413551" cy="518728"/>
              </a:xfrm>
              <a:custGeom>
                <a:avLst/>
                <a:gdLst>
                  <a:gd name="connsiteX0" fmla="*/ 79065 w 268312"/>
                  <a:gd name="connsiteY0" fmla="*/ 303213 h 336550"/>
                  <a:gd name="connsiteX1" fmla="*/ 69850 w 268312"/>
                  <a:gd name="connsiteY1" fmla="*/ 311945 h 336550"/>
                  <a:gd name="connsiteX2" fmla="*/ 79065 w 268312"/>
                  <a:gd name="connsiteY2" fmla="*/ 320676 h 336550"/>
                  <a:gd name="connsiteX3" fmla="*/ 114610 w 268312"/>
                  <a:gd name="connsiteY3" fmla="*/ 320676 h 336550"/>
                  <a:gd name="connsiteX4" fmla="*/ 123825 w 268312"/>
                  <a:gd name="connsiteY4" fmla="*/ 311945 h 336550"/>
                  <a:gd name="connsiteX5" fmla="*/ 114610 w 268312"/>
                  <a:gd name="connsiteY5" fmla="*/ 303213 h 336550"/>
                  <a:gd name="connsiteX6" fmla="*/ 79065 w 268312"/>
                  <a:gd name="connsiteY6" fmla="*/ 303213 h 336550"/>
                  <a:gd name="connsiteX7" fmla="*/ 184235 w 268312"/>
                  <a:gd name="connsiteY7" fmla="*/ 119063 h 336550"/>
                  <a:gd name="connsiteX8" fmla="*/ 181644 w 268312"/>
                  <a:gd name="connsiteY8" fmla="*/ 121725 h 336550"/>
                  <a:gd name="connsiteX9" fmla="*/ 181644 w 268312"/>
                  <a:gd name="connsiteY9" fmla="*/ 125717 h 336550"/>
                  <a:gd name="connsiteX10" fmla="*/ 177759 w 268312"/>
                  <a:gd name="connsiteY10" fmla="*/ 131039 h 336550"/>
                  <a:gd name="connsiteX11" fmla="*/ 164808 w 268312"/>
                  <a:gd name="connsiteY11" fmla="*/ 148339 h 336550"/>
                  <a:gd name="connsiteX12" fmla="*/ 175169 w 268312"/>
                  <a:gd name="connsiteY12" fmla="*/ 165638 h 336550"/>
                  <a:gd name="connsiteX13" fmla="*/ 186825 w 268312"/>
                  <a:gd name="connsiteY13" fmla="*/ 170961 h 336550"/>
                  <a:gd name="connsiteX14" fmla="*/ 192005 w 268312"/>
                  <a:gd name="connsiteY14" fmla="*/ 173622 h 336550"/>
                  <a:gd name="connsiteX15" fmla="*/ 190710 w 268312"/>
                  <a:gd name="connsiteY15" fmla="*/ 185598 h 336550"/>
                  <a:gd name="connsiteX16" fmla="*/ 181644 w 268312"/>
                  <a:gd name="connsiteY16" fmla="*/ 186929 h 336550"/>
                  <a:gd name="connsiteX17" fmla="*/ 169989 w 268312"/>
                  <a:gd name="connsiteY17" fmla="*/ 182937 h 336550"/>
                  <a:gd name="connsiteX18" fmla="*/ 166103 w 268312"/>
                  <a:gd name="connsiteY18" fmla="*/ 184268 h 336550"/>
                  <a:gd name="connsiteX19" fmla="*/ 164808 w 268312"/>
                  <a:gd name="connsiteY19" fmla="*/ 190921 h 336550"/>
                  <a:gd name="connsiteX20" fmla="*/ 166103 w 268312"/>
                  <a:gd name="connsiteY20" fmla="*/ 196244 h 336550"/>
                  <a:gd name="connsiteX21" fmla="*/ 177759 w 268312"/>
                  <a:gd name="connsiteY21" fmla="*/ 198905 h 336550"/>
                  <a:gd name="connsiteX22" fmla="*/ 180349 w 268312"/>
                  <a:gd name="connsiteY22" fmla="*/ 202898 h 336550"/>
                  <a:gd name="connsiteX23" fmla="*/ 180349 w 268312"/>
                  <a:gd name="connsiteY23" fmla="*/ 206890 h 336550"/>
                  <a:gd name="connsiteX24" fmla="*/ 182939 w 268312"/>
                  <a:gd name="connsiteY24" fmla="*/ 209551 h 336550"/>
                  <a:gd name="connsiteX25" fmla="*/ 189415 w 268312"/>
                  <a:gd name="connsiteY25" fmla="*/ 209551 h 336550"/>
                  <a:gd name="connsiteX26" fmla="*/ 192005 w 268312"/>
                  <a:gd name="connsiteY26" fmla="*/ 206890 h 336550"/>
                  <a:gd name="connsiteX27" fmla="*/ 192005 w 268312"/>
                  <a:gd name="connsiteY27" fmla="*/ 201567 h 336550"/>
                  <a:gd name="connsiteX28" fmla="*/ 194595 w 268312"/>
                  <a:gd name="connsiteY28" fmla="*/ 197575 h 336550"/>
                  <a:gd name="connsiteX29" fmla="*/ 204956 w 268312"/>
                  <a:gd name="connsiteY29" fmla="*/ 190921 h 336550"/>
                  <a:gd name="connsiteX30" fmla="*/ 199775 w 268312"/>
                  <a:gd name="connsiteY30" fmla="*/ 160315 h 336550"/>
                  <a:gd name="connsiteX31" fmla="*/ 188120 w 268312"/>
                  <a:gd name="connsiteY31" fmla="*/ 154992 h 336550"/>
                  <a:gd name="connsiteX32" fmla="*/ 182939 w 268312"/>
                  <a:gd name="connsiteY32" fmla="*/ 152331 h 336550"/>
                  <a:gd name="connsiteX33" fmla="*/ 184235 w 268312"/>
                  <a:gd name="connsiteY33" fmla="*/ 141685 h 336550"/>
                  <a:gd name="connsiteX34" fmla="*/ 188120 w 268312"/>
                  <a:gd name="connsiteY34" fmla="*/ 141685 h 336550"/>
                  <a:gd name="connsiteX35" fmla="*/ 201071 w 268312"/>
                  <a:gd name="connsiteY35" fmla="*/ 144347 h 336550"/>
                  <a:gd name="connsiteX36" fmla="*/ 204956 w 268312"/>
                  <a:gd name="connsiteY36" fmla="*/ 143016 h 336550"/>
                  <a:gd name="connsiteX37" fmla="*/ 207546 w 268312"/>
                  <a:gd name="connsiteY37" fmla="*/ 135032 h 336550"/>
                  <a:gd name="connsiteX38" fmla="*/ 204956 w 268312"/>
                  <a:gd name="connsiteY38" fmla="*/ 132370 h 336550"/>
                  <a:gd name="connsiteX39" fmla="*/ 197185 w 268312"/>
                  <a:gd name="connsiteY39" fmla="*/ 129709 h 336550"/>
                  <a:gd name="connsiteX40" fmla="*/ 193300 w 268312"/>
                  <a:gd name="connsiteY40" fmla="*/ 124386 h 336550"/>
                  <a:gd name="connsiteX41" fmla="*/ 186825 w 268312"/>
                  <a:gd name="connsiteY41" fmla="*/ 119063 h 336550"/>
                  <a:gd name="connsiteX42" fmla="*/ 184235 w 268312"/>
                  <a:gd name="connsiteY42" fmla="*/ 119063 h 336550"/>
                  <a:gd name="connsiteX43" fmla="*/ 187192 w 268312"/>
                  <a:gd name="connsiteY43" fmla="*/ 84090 h 336550"/>
                  <a:gd name="connsiteX44" fmla="*/ 244570 w 268312"/>
                  <a:gd name="connsiteY44" fmla="*/ 107760 h 336550"/>
                  <a:gd name="connsiteX45" fmla="*/ 244570 w 268312"/>
                  <a:gd name="connsiteY45" fmla="*/ 222168 h 336550"/>
                  <a:gd name="connsiteX46" fmla="*/ 145642 w 268312"/>
                  <a:gd name="connsiteY46" fmla="*/ 234003 h 336550"/>
                  <a:gd name="connsiteX47" fmla="*/ 111347 w 268312"/>
                  <a:gd name="connsiteY47" fmla="*/ 243208 h 336550"/>
                  <a:gd name="connsiteX48" fmla="*/ 110028 w 268312"/>
                  <a:gd name="connsiteY48" fmla="*/ 237948 h 336550"/>
                  <a:gd name="connsiteX49" fmla="*/ 127175 w 268312"/>
                  <a:gd name="connsiteY49" fmla="*/ 218223 h 336550"/>
                  <a:gd name="connsiteX50" fmla="*/ 125856 w 268312"/>
                  <a:gd name="connsiteY50" fmla="*/ 218223 h 336550"/>
                  <a:gd name="connsiteX51" fmla="*/ 129813 w 268312"/>
                  <a:gd name="connsiteY51" fmla="*/ 107760 h 336550"/>
                  <a:gd name="connsiteX52" fmla="*/ 187192 w 268312"/>
                  <a:gd name="connsiteY52" fmla="*/ 84090 h 336550"/>
                  <a:gd name="connsiteX53" fmla="*/ 36992 w 268312"/>
                  <a:gd name="connsiteY53" fmla="*/ 0 h 336550"/>
                  <a:gd name="connsiteX54" fmla="*/ 161179 w 268312"/>
                  <a:gd name="connsiteY54" fmla="*/ 0 h 336550"/>
                  <a:gd name="connsiteX55" fmla="*/ 196850 w 268312"/>
                  <a:gd name="connsiteY55" fmla="*/ 36810 h 336550"/>
                  <a:gd name="connsiteX56" fmla="*/ 196850 w 268312"/>
                  <a:gd name="connsiteY56" fmla="*/ 67047 h 336550"/>
                  <a:gd name="connsiteX57" fmla="*/ 187602 w 268312"/>
                  <a:gd name="connsiteY57" fmla="*/ 67047 h 336550"/>
                  <a:gd name="connsiteX58" fmla="*/ 178354 w 268312"/>
                  <a:gd name="connsiteY58" fmla="*/ 67047 h 336550"/>
                  <a:gd name="connsiteX59" fmla="*/ 178354 w 268312"/>
                  <a:gd name="connsiteY59" fmla="*/ 60474 h 336550"/>
                  <a:gd name="connsiteX60" fmla="*/ 178354 w 268312"/>
                  <a:gd name="connsiteY60" fmla="*/ 59159 h 336550"/>
                  <a:gd name="connsiteX61" fmla="*/ 169106 w 268312"/>
                  <a:gd name="connsiteY61" fmla="*/ 48642 h 336550"/>
                  <a:gd name="connsiteX62" fmla="*/ 29065 w 268312"/>
                  <a:gd name="connsiteY62" fmla="*/ 48642 h 336550"/>
                  <a:gd name="connsiteX63" fmla="*/ 19817 w 268312"/>
                  <a:gd name="connsiteY63" fmla="*/ 59159 h 336550"/>
                  <a:gd name="connsiteX64" fmla="*/ 19817 w 268312"/>
                  <a:gd name="connsiteY64" fmla="*/ 278706 h 336550"/>
                  <a:gd name="connsiteX65" fmla="*/ 29065 w 268312"/>
                  <a:gd name="connsiteY65" fmla="*/ 287908 h 336550"/>
                  <a:gd name="connsiteX66" fmla="*/ 169106 w 268312"/>
                  <a:gd name="connsiteY66" fmla="*/ 287908 h 336550"/>
                  <a:gd name="connsiteX67" fmla="*/ 178354 w 268312"/>
                  <a:gd name="connsiteY67" fmla="*/ 278706 h 336550"/>
                  <a:gd name="connsiteX68" fmla="*/ 178354 w 268312"/>
                  <a:gd name="connsiteY68" fmla="*/ 261615 h 336550"/>
                  <a:gd name="connsiteX69" fmla="*/ 187602 w 268312"/>
                  <a:gd name="connsiteY69" fmla="*/ 262930 h 336550"/>
                  <a:gd name="connsiteX70" fmla="*/ 196850 w 268312"/>
                  <a:gd name="connsiteY70" fmla="*/ 261615 h 336550"/>
                  <a:gd name="connsiteX71" fmla="*/ 196850 w 268312"/>
                  <a:gd name="connsiteY71" fmla="*/ 299740 h 336550"/>
                  <a:gd name="connsiteX72" fmla="*/ 161179 w 268312"/>
                  <a:gd name="connsiteY72" fmla="*/ 336550 h 336550"/>
                  <a:gd name="connsiteX73" fmla="*/ 36992 w 268312"/>
                  <a:gd name="connsiteY73" fmla="*/ 336550 h 336550"/>
                  <a:gd name="connsiteX74" fmla="*/ 0 w 268312"/>
                  <a:gd name="connsiteY74" fmla="*/ 299740 h 336550"/>
                  <a:gd name="connsiteX75" fmla="*/ 0 w 268312"/>
                  <a:gd name="connsiteY75" fmla="*/ 36810 h 336550"/>
                  <a:gd name="connsiteX76" fmla="*/ 36992 w 268312"/>
                  <a:gd name="connsiteY76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268312" h="336550">
                    <a:moveTo>
                      <a:pt x="79065" y="303213"/>
                    </a:moveTo>
                    <a:cubicBezTo>
                      <a:pt x="73799" y="303213"/>
                      <a:pt x="69850" y="306955"/>
                      <a:pt x="69850" y="311945"/>
                    </a:cubicBezTo>
                    <a:cubicBezTo>
                      <a:pt x="69850" y="316934"/>
                      <a:pt x="73799" y="320676"/>
                      <a:pt x="79065" y="320676"/>
                    </a:cubicBezTo>
                    <a:cubicBezTo>
                      <a:pt x="79065" y="320676"/>
                      <a:pt x="79065" y="320676"/>
                      <a:pt x="114610" y="320676"/>
                    </a:cubicBezTo>
                    <a:cubicBezTo>
                      <a:pt x="119875" y="320676"/>
                      <a:pt x="123825" y="316934"/>
                      <a:pt x="123825" y="311945"/>
                    </a:cubicBezTo>
                    <a:cubicBezTo>
                      <a:pt x="123825" y="306955"/>
                      <a:pt x="119875" y="303213"/>
                      <a:pt x="114610" y="303213"/>
                    </a:cubicBezTo>
                    <a:cubicBezTo>
                      <a:pt x="114610" y="303213"/>
                      <a:pt x="114610" y="303213"/>
                      <a:pt x="79065" y="303213"/>
                    </a:cubicBezTo>
                    <a:close/>
                    <a:moveTo>
                      <a:pt x="184235" y="119063"/>
                    </a:moveTo>
                    <a:cubicBezTo>
                      <a:pt x="181644" y="119063"/>
                      <a:pt x="181644" y="119063"/>
                      <a:pt x="181644" y="121725"/>
                    </a:cubicBezTo>
                    <a:cubicBezTo>
                      <a:pt x="181644" y="121725"/>
                      <a:pt x="181644" y="121725"/>
                      <a:pt x="181644" y="125717"/>
                    </a:cubicBezTo>
                    <a:cubicBezTo>
                      <a:pt x="181644" y="129709"/>
                      <a:pt x="181644" y="129709"/>
                      <a:pt x="177759" y="131039"/>
                    </a:cubicBezTo>
                    <a:cubicBezTo>
                      <a:pt x="169989" y="133701"/>
                      <a:pt x="164808" y="139024"/>
                      <a:pt x="164808" y="148339"/>
                    </a:cubicBezTo>
                    <a:cubicBezTo>
                      <a:pt x="164808" y="156323"/>
                      <a:pt x="168694" y="161646"/>
                      <a:pt x="175169" y="165638"/>
                    </a:cubicBezTo>
                    <a:cubicBezTo>
                      <a:pt x="179054" y="168299"/>
                      <a:pt x="182939" y="169630"/>
                      <a:pt x="186825" y="170961"/>
                    </a:cubicBezTo>
                    <a:cubicBezTo>
                      <a:pt x="188120" y="172291"/>
                      <a:pt x="190710" y="172291"/>
                      <a:pt x="192005" y="173622"/>
                    </a:cubicBezTo>
                    <a:cubicBezTo>
                      <a:pt x="195890" y="177614"/>
                      <a:pt x="194595" y="182937"/>
                      <a:pt x="190710" y="185598"/>
                    </a:cubicBezTo>
                    <a:cubicBezTo>
                      <a:pt x="188120" y="186929"/>
                      <a:pt x="184235" y="186929"/>
                      <a:pt x="181644" y="186929"/>
                    </a:cubicBezTo>
                    <a:cubicBezTo>
                      <a:pt x="177759" y="185598"/>
                      <a:pt x="173874" y="184268"/>
                      <a:pt x="169989" y="182937"/>
                    </a:cubicBezTo>
                    <a:cubicBezTo>
                      <a:pt x="167398" y="181606"/>
                      <a:pt x="167398" y="181606"/>
                      <a:pt x="166103" y="184268"/>
                    </a:cubicBezTo>
                    <a:cubicBezTo>
                      <a:pt x="166103" y="186929"/>
                      <a:pt x="164808" y="188260"/>
                      <a:pt x="164808" y="190921"/>
                    </a:cubicBezTo>
                    <a:cubicBezTo>
                      <a:pt x="163513" y="193583"/>
                      <a:pt x="163513" y="194913"/>
                      <a:pt x="166103" y="196244"/>
                    </a:cubicBezTo>
                    <a:cubicBezTo>
                      <a:pt x="169989" y="197575"/>
                      <a:pt x="173874" y="198905"/>
                      <a:pt x="177759" y="198905"/>
                    </a:cubicBezTo>
                    <a:cubicBezTo>
                      <a:pt x="180349" y="198905"/>
                      <a:pt x="180349" y="198905"/>
                      <a:pt x="180349" y="202898"/>
                    </a:cubicBezTo>
                    <a:cubicBezTo>
                      <a:pt x="180349" y="204228"/>
                      <a:pt x="180349" y="205559"/>
                      <a:pt x="180349" y="206890"/>
                    </a:cubicBezTo>
                    <a:cubicBezTo>
                      <a:pt x="180349" y="208220"/>
                      <a:pt x="181644" y="209551"/>
                      <a:pt x="182939" y="209551"/>
                    </a:cubicBezTo>
                    <a:cubicBezTo>
                      <a:pt x="185530" y="209551"/>
                      <a:pt x="188120" y="209551"/>
                      <a:pt x="189415" y="209551"/>
                    </a:cubicBezTo>
                    <a:cubicBezTo>
                      <a:pt x="190710" y="209551"/>
                      <a:pt x="192005" y="208220"/>
                      <a:pt x="192005" y="206890"/>
                    </a:cubicBezTo>
                    <a:cubicBezTo>
                      <a:pt x="192005" y="205559"/>
                      <a:pt x="192005" y="202898"/>
                      <a:pt x="192005" y="201567"/>
                    </a:cubicBezTo>
                    <a:cubicBezTo>
                      <a:pt x="192005" y="198905"/>
                      <a:pt x="193300" y="198905"/>
                      <a:pt x="194595" y="197575"/>
                    </a:cubicBezTo>
                    <a:cubicBezTo>
                      <a:pt x="198480" y="196244"/>
                      <a:pt x="202366" y="193583"/>
                      <a:pt x="204956" y="190921"/>
                    </a:cubicBezTo>
                    <a:cubicBezTo>
                      <a:pt x="212726" y="180276"/>
                      <a:pt x="210136" y="166969"/>
                      <a:pt x="199775" y="160315"/>
                    </a:cubicBezTo>
                    <a:cubicBezTo>
                      <a:pt x="195890" y="157654"/>
                      <a:pt x="192005" y="156323"/>
                      <a:pt x="188120" y="154992"/>
                    </a:cubicBezTo>
                    <a:cubicBezTo>
                      <a:pt x="186825" y="153661"/>
                      <a:pt x="184235" y="153661"/>
                      <a:pt x="182939" y="152331"/>
                    </a:cubicBezTo>
                    <a:cubicBezTo>
                      <a:pt x="179054" y="148339"/>
                      <a:pt x="180349" y="144347"/>
                      <a:pt x="184235" y="141685"/>
                    </a:cubicBezTo>
                    <a:cubicBezTo>
                      <a:pt x="185530" y="141685"/>
                      <a:pt x="186825" y="141685"/>
                      <a:pt x="188120" y="141685"/>
                    </a:cubicBezTo>
                    <a:cubicBezTo>
                      <a:pt x="192005" y="141685"/>
                      <a:pt x="197185" y="141685"/>
                      <a:pt x="201071" y="144347"/>
                    </a:cubicBezTo>
                    <a:cubicBezTo>
                      <a:pt x="203661" y="145677"/>
                      <a:pt x="203661" y="145677"/>
                      <a:pt x="204956" y="143016"/>
                    </a:cubicBezTo>
                    <a:cubicBezTo>
                      <a:pt x="204956" y="140354"/>
                      <a:pt x="206251" y="137693"/>
                      <a:pt x="207546" y="135032"/>
                    </a:cubicBezTo>
                    <a:cubicBezTo>
                      <a:pt x="207546" y="133701"/>
                      <a:pt x="206251" y="132370"/>
                      <a:pt x="204956" y="132370"/>
                    </a:cubicBezTo>
                    <a:cubicBezTo>
                      <a:pt x="202366" y="131039"/>
                      <a:pt x="199775" y="129709"/>
                      <a:pt x="197185" y="129709"/>
                    </a:cubicBezTo>
                    <a:cubicBezTo>
                      <a:pt x="193300" y="128378"/>
                      <a:pt x="193300" y="128378"/>
                      <a:pt x="193300" y="124386"/>
                    </a:cubicBezTo>
                    <a:cubicBezTo>
                      <a:pt x="193300" y="119063"/>
                      <a:pt x="193300" y="119063"/>
                      <a:pt x="186825" y="119063"/>
                    </a:cubicBezTo>
                    <a:cubicBezTo>
                      <a:pt x="186825" y="119063"/>
                      <a:pt x="186825" y="119063"/>
                      <a:pt x="184235" y="119063"/>
                    </a:cubicBezTo>
                    <a:close/>
                    <a:moveTo>
                      <a:pt x="187192" y="84090"/>
                    </a:moveTo>
                    <a:cubicBezTo>
                      <a:pt x="207967" y="84090"/>
                      <a:pt x="228741" y="91980"/>
                      <a:pt x="244570" y="107760"/>
                    </a:cubicBezTo>
                    <a:cubicBezTo>
                      <a:pt x="276226" y="139321"/>
                      <a:pt x="276226" y="190607"/>
                      <a:pt x="244570" y="222168"/>
                    </a:cubicBezTo>
                    <a:cubicBezTo>
                      <a:pt x="216870" y="248468"/>
                      <a:pt x="177299" y="252413"/>
                      <a:pt x="145642" y="234003"/>
                    </a:cubicBezTo>
                    <a:cubicBezTo>
                      <a:pt x="132452" y="243208"/>
                      <a:pt x="120580" y="244523"/>
                      <a:pt x="111347" y="243208"/>
                    </a:cubicBezTo>
                    <a:cubicBezTo>
                      <a:pt x="107390" y="243208"/>
                      <a:pt x="107390" y="239263"/>
                      <a:pt x="110028" y="237948"/>
                    </a:cubicBezTo>
                    <a:cubicBezTo>
                      <a:pt x="117942" y="234003"/>
                      <a:pt x="123218" y="224798"/>
                      <a:pt x="127175" y="218223"/>
                    </a:cubicBezTo>
                    <a:cubicBezTo>
                      <a:pt x="127175" y="218223"/>
                      <a:pt x="127175" y="218223"/>
                      <a:pt x="125856" y="218223"/>
                    </a:cubicBezTo>
                    <a:cubicBezTo>
                      <a:pt x="96838" y="186662"/>
                      <a:pt x="98157" y="138006"/>
                      <a:pt x="129813" y="107760"/>
                    </a:cubicBezTo>
                    <a:cubicBezTo>
                      <a:pt x="145642" y="91980"/>
                      <a:pt x="166417" y="84090"/>
                      <a:pt x="187192" y="84090"/>
                    </a:cubicBezTo>
                    <a:close/>
                    <a:moveTo>
                      <a:pt x="36992" y="0"/>
                    </a:moveTo>
                    <a:cubicBezTo>
                      <a:pt x="36992" y="0"/>
                      <a:pt x="36992" y="0"/>
                      <a:pt x="161179" y="0"/>
                    </a:cubicBezTo>
                    <a:cubicBezTo>
                      <a:pt x="180997" y="0"/>
                      <a:pt x="196850" y="15776"/>
                      <a:pt x="196850" y="36810"/>
                    </a:cubicBezTo>
                    <a:cubicBezTo>
                      <a:pt x="196850" y="36810"/>
                      <a:pt x="196850" y="36810"/>
                      <a:pt x="196850" y="67047"/>
                    </a:cubicBezTo>
                    <a:cubicBezTo>
                      <a:pt x="194208" y="67047"/>
                      <a:pt x="191566" y="67047"/>
                      <a:pt x="187602" y="67047"/>
                    </a:cubicBezTo>
                    <a:cubicBezTo>
                      <a:pt x="184960" y="67047"/>
                      <a:pt x="180997" y="67047"/>
                      <a:pt x="178354" y="67047"/>
                    </a:cubicBezTo>
                    <a:cubicBezTo>
                      <a:pt x="178354" y="67047"/>
                      <a:pt x="178354" y="67047"/>
                      <a:pt x="178354" y="60474"/>
                    </a:cubicBezTo>
                    <a:cubicBezTo>
                      <a:pt x="178354" y="60474"/>
                      <a:pt x="178354" y="60474"/>
                      <a:pt x="178354" y="59159"/>
                    </a:cubicBezTo>
                    <a:cubicBezTo>
                      <a:pt x="178354" y="53900"/>
                      <a:pt x="174391" y="48642"/>
                      <a:pt x="169106" y="48642"/>
                    </a:cubicBezTo>
                    <a:cubicBezTo>
                      <a:pt x="169106" y="48642"/>
                      <a:pt x="169106" y="48642"/>
                      <a:pt x="29065" y="48642"/>
                    </a:cubicBezTo>
                    <a:cubicBezTo>
                      <a:pt x="23780" y="48642"/>
                      <a:pt x="19817" y="53900"/>
                      <a:pt x="19817" y="59159"/>
                    </a:cubicBezTo>
                    <a:cubicBezTo>
                      <a:pt x="19817" y="59159"/>
                      <a:pt x="19817" y="59159"/>
                      <a:pt x="19817" y="278706"/>
                    </a:cubicBezTo>
                    <a:cubicBezTo>
                      <a:pt x="19817" y="283964"/>
                      <a:pt x="23780" y="287908"/>
                      <a:pt x="29065" y="287908"/>
                    </a:cubicBezTo>
                    <a:cubicBezTo>
                      <a:pt x="29065" y="287908"/>
                      <a:pt x="29065" y="287908"/>
                      <a:pt x="169106" y="287908"/>
                    </a:cubicBezTo>
                    <a:cubicBezTo>
                      <a:pt x="174391" y="287908"/>
                      <a:pt x="178354" y="282650"/>
                      <a:pt x="178354" y="278706"/>
                    </a:cubicBezTo>
                    <a:cubicBezTo>
                      <a:pt x="178354" y="278706"/>
                      <a:pt x="178354" y="278706"/>
                      <a:pt x="178354" y="261615"/>
                    </a:cubicBezTo>
                    <a:cubicBezTo>
                      <a:pt x="180997" y="261615"/>
                      <a:pt x="184960" y="262930"/>
                      <a:pt x="187602" y="262930"/>
                    </a:cubicBezTo>
                    <a:cubicBezTo>
                      <a:pt x="191566" y="262930"/>
                      <a:pt x="194208" y="261615"/>
                      <a:pt x="196850" y="261615"/>
                    </a:cubicBezTo>
                    <a:cubicBezTo>
                      <a:pt x="196850" y="261615"/>
                      <a:pt x="196850" y="261615"/>
                      <a:pt x="196850" y="299740"/>
                    </a:cubicBezTo>
                    <a:cubicBezTo>
                      <a:pt x="196850" y="320774"/>
                      <a:pt x="180997" y="336550"/>
                      <a:pt x="161179" y="336550"/>
                    </a:cubicBezTo>
                    <a:cubicBezTo>
                      <a:pt x="161179" y="336550"/>
                      <a:pt x="161179" y="336550"/>
                      <a:pt x="36992" y="336550"/>
                    </a:cubicBezTo>
                    <a:cubicBezTo>
                      <a:pt x="17175" y="336550"/>
                      <a:pt x="0" y="320774"/>
                      <a:pt x="0" y="299740"/>
                    </a:cubicBezTo>
                    <a:cubicBezTo>
                      <a:pt x="0" y="299740"/>
                      <a:pt x="0" y="299740"/>
                      <a:pt x="0" y="36810"/>
                    </a:cubicBezTo>
                    <a:cubicBezTo>
                      <a:pt x="0" y="15776"/>
                      <a:pt x="17175" y="0"/>
                      <a:pt x="369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2" y="5071"/>
              <a:ext cx="2820" cy="2651"/>
            </a:xfrm>
            <a:prstGeom prst="rect">
              <a:avLst/>
            </a:prstGeom>
          </p:spPr>
        </p:pic>
      </p:grpSp>
      <p:grpSp>
        <p:nvGrpSpPr>
          <p:cNvPr id="34" name="组合 33"/>
          <p:cNvGrpSpPr/>
          <p:nvPr/>
        </p:nvGrpSpPr>
        <p:grpSpPr>
          <a:xfrm>
            <a:off x="3707765" y="1005205"/>
            <a:ext cx="1976120" cy="3895090"/>
            <a:chOff x="5839" y="1583"/>
            <a:chExt cx="3112" cy="6134"/>
          </a:xfrm>
        </p:grpSpPr>
        <p:grpSp>
          <p:nvGrpSpPr>
            <p:cNvPr id="29" name="组合 28"/>
            <p:cNvGrpSpPr/>
            <p:nvPr/>
          </p:nvGrpSpPr>
          <p:grpSpPr>
            <a:xfrm>
              <a:off x="6007" y="1583"/>
              <a:ext cx="2387" cy="4935"/>
              <a:chOff x="3814134" y="1004935"/>
              <a:chExt cx="1515732" cy="3133630"/>
            </a:xfrm>
          </p:grpSpPr>
          <p:sp>
            <p:nvSpPr>
              <p:cNvPr id="8" name="Trapezoid 16"/>
              <p:cNvSpPr/>
              <p:nvPr/>
            </p:nvSpPr>
            <p:spPr>
              <a:xfrm flipV="1">
                <a:off x="4328505" y="1958465"/>
                <a:ext cx="486992" cy="709612"/>
              </a:xfrm>
              <a:prstGeom prst="trapezoid">
                <a:avLst/>
              </a:pr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" name="Oval 17"/>
              <p:cNvSpPr/>
              <p:nvPr/>
            </p:nvSpPr>
            <p:spPr>
              <a:xfrm>
                <a:off x="4166235" y="2313271"/>
                <a:ext cx="811530" cy="811530"/>
              </a:xfrm>
              <a:prstGeom prst="ellipse">
                <a:avLst/>
              </a:prstGeom>
              <a:solidFill>
                <a:schemeClr val="accent2"/>
              </a:solidFill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" name="Freeform: Shape 18"/>
              <p:cNvSpPr/>
              <p:nvPr/>
            </p:nvSpPr>
            <p:spPr>
              <a:xfrm>
                <a:off x="4229101" y="1004935"/>
                <a:ext cx="685800" cy="1163080"/>
              </a:xfrm>
              <a:custGeom>
                <a:avLst/>
                <a:gdLst>
                  <a:gd name="connsiteX0" fmla="*/ 0 w 914400"/>
                  <a:gd name="connsiteY0" fmla="*/ 0 h 1550773"/>
                  <a:gd name="connsiteX1" fmla="*/ 914400 w 914400"/>
                  <a:gd name="connsiteY1" fmla="*/ 0 h 1550773"/>
                  <a:gd name="connsiteX2" fmla="*/ 914400 w 914400"/>
                  <a:gd name="connsiteY2" fmla="*/ 1093573 h 1550773"/>
                  <a:gd name="connsiteX3" fmla="*/ 457200 w 914400"/>
                  <a:gd name="connsiteY3" fmla="*/ 1550773 h 1550773"/>
                  <a:gd name="connsiteX4" fmla="*/ 0 w 914400"/>
                  <a:gd name="connsiteY4" fmla="*/ 1093573 h 1550773"/>
                  <a:gd name="connsiteX5" fmla="*/ 0 w 914400"/>
                  <a:gd name="connsiteY5" fmla="*/ 0 h 155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4400" h="1550773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1093573"/>
                    </a:lnTo>
                    <a:cubicBezTo>
                      <a:pt x="914400" y="1346078"/>
                      <a:pt x="709705" y="1550773"/>
                      <a:pt x="457200" y="1550773"/>
                    </a:cubicBezTo>
                    <a:cubicBezTo>
                      <a:pt x="204695" y="1550773"/>
                      <a:pt x="0" y="1346078"/>
                      <a:pt x="0" y="109357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" name="Freeform: Shape 19"/>
              <p:cNvSpPr/>
              <p:nvPr/>
            </p:nvSpPr>
            <p:spPr>
              <a:xfrm>
                <a:off x="4361261" y="1004935"/>
                <a:ext cx="421482" cy="1163080"/>
              </a:xfrm>
              <a:custGeom>
                <a:avLst/>
                <a:gdLst>
                  <a:gd name="connsiteX0" fmla="*/ 0 w 561976"/>
                  <a:gd name="connsiteY0" fmla="*/ 0 h 1550774"/>
                  <a:gd name="connsiteX1" fmla="*/ 561976 w 561976"/>
                  <a:gd name="connsiteY1" fmla="*/ 0 h 1550774"/>
                  <a:gd name="connsiteX2" fmla="*/ 561975 w 561976"/>
                  <a:gd name="connsiteY2" fmla="*/ 1269786 h 1550774"/>
                  <a:gd name="connsiteX3" fmla="*/ 280987 w 561976"/>
                  <a:gd name="connsiteY3" fmla="*/ 1550774 h 1550774"/>
                  <a:gd name="connsiteX4" fmla="*/ 280988 w 561976"/>
                  <a:gd name="connsiteY4" fmla="*/ 1550773 h 1550774"/>
                  <a:gd name="connsiteX5" fmla="*/ 0 w 561976"/>
                  <a:gd name="connsiteY5" fmla="*/ 1269785 h 1550774"/>
                  <a:gd name="connsiteX6" fmla="*/ 0 w 561976"/>
                  <a:gd name="connsiteY6" fmla="*/ 0 h 1550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976" h="1550774">
                    <a:moveTo>
                      <a:pt x="0" y="0"/>
                    </a:moveTo>
                    <a:lnTo>
                      <a:pt x="561976" y="0"/>
                    </a:lnTo>
                    <a:lnTo>
                      <a:pt x="561975" y="1269786"/>
                    </a:lnTo>
                    <a:cubicBezTo>
                      <a:pt x="561975" y="1424971"/>
                      <a:pt x="436172" y="1550774"/>
                      <a:pt x="280987" y="1550774"/>
                    </a:cubicBezTo>
                    <a:lnTo>
                      <a:pt x="280988" y="1550773"/>
                    </a:lnTo>
                    <a:cubicBezTo>
                      <a:pt x="125803" y="1550773"/>
                      <a:pt x="0" y="1424970"/>
                      <a:pt x="0" y="126978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6" name="Group 25"/>
              <p:cNvGrpSpPr/>
              <p:nvPr/>
            </p:nvGrpSpPr>
            <p:grpSpPr>
              <a:xfrm>
                <a:off x="3814134" y="3442760"/>
                <a:ext cx="1515732" cy="695805"/>
                <a:chOff x="5122025" y="525814"/>
                <a:chExt cx="2020976" cy="927740"/>
              </a:xfrm>
            </p:grpSpPr>
            <p:sp>
              <p:nvSpPr>
                <p:cNvPr id="26" name="TextBox 26"/>
                <p:cNvSpPr txBox="1"/>
                <p:nvPr/>
              </p:nvSpPr>
              <p:spPr>
                <a:xfrm>
                  <a:off x="5122026" y="826908"/>
                  <a:ext cx="2020975" cy="6266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1">
                  <a:normAutofit fontScale="77500" lnSpcReduction="200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dirty="0">
                      <a:cs typeface="+mn-ea"/>
                      <a:sym typeface="+mn-lt"/>
                    </a:rPr>
                    <a:t>点击输入替换内容</a:t>
                  </a:r>
                  <a:endParaRPr lang="en-US" altLang="zh-CN" dirty="0">
                    <a:cs typeface="+mn-ea"/>
                    <a:sym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dirty="0">
                      <a:cs typeface="+mn-ea"/>
                      <a:sym typeface="+mn-lt"/>
                    </a:rPr>
                    <a:t>点击输入替换内容</a:t>
                  </a:r>
                </a:p>
              </p:txBody>
            </p:sp>
            <p:sp>
              <p:nvSpPr>
                <p:cNvPr id="27" name="Rectangle 27"/>
                <p:cNvSpPr/>
                <p:nvPr/>
              </p:nvSpPr>
              <p:spPr>
                <a:xfrm>
                  <a:off x="5122025" y="525814"/>
                  <a:ext cx="2020976" cy="325410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rmAutofit fontScale="92500" lnSpcReduction="20000"/>
                </a:bodyPr>
                <a:lstStyle/>
                <a:p>
                  <a:pPr lvl="0" algn="ctr" defTabSz="914400">
                    <a:spcBef>
                      <a:spcPct val="0"/>
                    </a:spcBef>
                    <a:defRPr/>
                  </a:pPr>
                  <a:r>
                    <a:rPr lang="zh-CN" altLang="en-US" sz="2000" b="1">
                      <a:solidFill>
                        <a:schemeClr val="accent2"/>
                      </a:solidFill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</p:grpSp>
          <p:sp>
            <p:nvSpPr>
              <p:cNvPr id="20" name="Freeform: Shape 38"/>
              <p:cNvSpPr>
                <a:spLocks noChangeAspect="1"/>
              </p:cNvSpPr>
              <p:nvPr/>
            </p:nvSpPr>
            <p:spPr bwMode="auto">
              <a:xfrm>
                <a:off x="4314599" y="2494847"/>
                <a:ext cx="514801" cy="435044"/>
              </a:xfrm>
              <a:custGeom>
                <a:avLst/>
                <a:gdLst>
                  <a:gd name="connsiteX0" fmla="*/ 46038 w 338138"/>
                  <a:gd name="connsiteY0" fmla="*/ 261938 h 285751"/>
                  <a:gd name="connsiteX1" fmla="*/ 38100 w 338138"/>
                  <a:gd name="connsiteY1" fmla="*/ 270670 h 285751"/>
                  <a:gd name="connsiteX2" fmla="*/ 46038 w 338138"/>
                  <a:gd name="connsiteY2" fmla="*/ 279402 h 285751"/>
                  <a:gd name="connsiteX3" fmla="*/ 53976 w 338138"/>
                  <a:gd name="connsiteY3" fmla="*/ 270670 h 285751"/>
                  <a:gd name="connsiteX4" fmla="*/ 46038 w 338138"/>
                  <a:gd name="connsiteY4" fmla="*/ 261938 h 285751"/>
                  <a:gd name="connsiteX5" fmla="*/ 288131 w 338138"/>
                  <a:gd name="connsiteY5" fmla="*/ 184150 h 285751"/>
                  <a:gd name="connsiteX6" fmla="*/ 277812 w 338138"/>
                  <a:gd name="connsiteY6" fmla="*/ 194469 h 285751"/>
                  <a:gd name="connsiteX7" fmla="*/ 288131 w 338138"/>
                  <a:gd name="connsiteY7" fmla="*/ 204788 h 285751"/>
                  <a:gd name="connsiteX8" fmla="*/ 298450 w 338138"/>
                  <a:gd name="connsiteY8" fmla="*/ 194469 h 285751"/>
                  <a:gd name="connsiteX9" fmla="*/ 288131 w 338138"/>
                  <a:gd name="connsiteY9" fmla="*/ 184150 h 285751"/>
                  <a:gd name="connsiteX10" fmla="*/ 19050 w 338138"/>
                  <a:gd name="connsiteY10" fmla="*/ 165100 h 285751"/>
                  <a:gd name="connsiteX11" fmla="*/ 19050 w 338138"/>
                  <a:gd name="connsiteY11" fmla="*/ 242888 h 285751"/>
                  <a:gd name="connsiteX12" fmla="*/ 73025 w 338138"/>
                  <a:gd name="connsiteY12" fmla="*/ 242888 h 285751"/>
                  <a:gd name="connsiteX13" fmla="*/ 73025 w 338138"/>
                  <a:gd name="connsiteY13" fmla="*/ 165100 h 285751"/>
                  <a:gd name="connsiteX14" fmla="*/ 12010 w 338138"/>
                  <a:gd name="connsiteY14" fmla="*/ 141288 h 285751"/>
                  <a:gd name="connsiteX15" fmla="*/ 81400 w 338138"/>
                  <a:gd name="connsiteY15" fmla="*/ 141288 h 285751"/>
                  <a:gd name="connsiteX16" fmla="*/ 92075 w 338138"/>
                  <a:gd name="connsiteY16" fmla="*/ 153107 h 285751"/>
                  <a:gd name="connsiteX17" fmla="*/ 92075 w 338138"/>
                  <a:gd name="connsiteY17" fmla="*/ 273932 h 285751"/>
                  <a:gd name="connsiteX18" fmla="*/ 81400 w 338138"/>
                  <a:gd name="connsiteY18" fmla="*/ 285751 h 285751"/>
                  <a:gd name="connsiteX19" fmla="*/ 12010 w 338138"/>
                  <a:gd name="connsiteY19" fmla="*/ 285751 h 285751"/>
                  <a:gd name="connsiteX20" fmla="*/ 0 w 338138"/>
                  <a:gd name="connsiteY20" fmla="*/ 273932 h 285751"/>
                  <a:gd name="connsiteX21" fmla="*/ 0 w 338138"/>
                  <a:gd name="connsiteY21" fmla="*/ 153107 h 285751"/>
                  <a:gd name="connsiteX22" fmla="*/ 12010 w 338138"/>
                  <a:gd name="connsiteY22" fmla="*/ 141288 h 285751"/>
                  <a:gd name="connsiteX23" fmla="*/ 55002 w 338138"/>
                  <a:gd name="connsiteY23" fmla="*/ 82550 h 285751"/>
                  <a:gd name="connsiteX24" fmla="*/ 175185 w 338138"/>
                  <a:gd name="connsiteY24" fmla="*/ 82550 h 285751"/>
                  <a:gd name="connsiteX25" fmla="*/ 193675 w 338138"/>
                  <a:gd name="connsiteY25" fmla="*/ 99703 h 285751"/>
                  <a:gd name="connsiteX26" fmla="*/ 193675 w 338138"/>
                  <a:gd name="connsiteY26" fmla="*/ 268597 h 285751"/>
                  <a:gd name="connsiteX27" fmla="*/ 175185 w 338138"/>
                  <a:gd name="connsiteY27" fmla="*/ 285750 h 285751"/>
                  <a:gd name="connsiteX28" fmla="*/ 107830 w 338138"/>
                  <a:gd name="connsiteY28" fmla="*/ 285750 h 285751"/>
                  <a:gd name="connsiteX29" fmla="*/ 109151 w 338138"/>
                  <a:gd name="connsiteY29" fmla="*/ 276514 h 285751"/>
                  <a:gd name="connsiteX30" fmla="*/ 109151 w 338138"/>
                  <a:gd name="connsiteY30" fmla="*/ 273875 h 285751"/>
                  <a:gd name="connsiteX31" fmla="*/ 115754 w 338138"/>
                  <a:gd name="connsiteY31" fmla="*/ 275194 h 285751"/>
                  <a:gd name="connsiteX32" fmla="*/ 124999 w 338138"/>
                  <a:gd name="connsiteY32" fmla="*/ 264639 h 285751"/>
                  <a:gd name="connsiteX33" fmla="*/ 115754 w 338138"/>
                  <a:gd name="connsiteY33" fmla="*/ 254083 h 285751"/>
                  <a:gd name="connsiteX34" fmla="*/ 109151 w 338138"/>
                  <a:gd name="connsiteY34" fmla="*/ 256722 h 285751"/>
                  <a:gd name="connsiteX35" fmla="*/ 109151 w 338138"/>
                  <a:gd name="connsiteY35" fmla="*/ 235610 h 285751"/>
                  <a:gd name="connsiteX36" fmla="*/ 168582 w 338138"/>
                  <a:gd name="connsiteY36" fmla="*/ 235610 h 285751"/>
                  <a:gd name="connsiteX37" fmla="*/ 168582 w 338138"/>
                  <a:gd name="connsiteY37" fmla="*/ 110259 h 285751"/>
                  <a:gd name="connsiteX38" fmla="*/ 61606 w 338138"/>
                  <a:gd name="connsiteY38" fmla="*/ 110259 h 285751"/>
                  <a:gd name="connsiteX39" fmla="*/ 61606 w 338138"/>
                  <a:gd name="connsiteY39" fmla="*/ 126093 h 285751"/>
                  <a:gd name="connsiteX40" fmla="*/ 36512 w 338138"/>
                  <a:gd name="connsiteY40" fmla="*/ 126093 h 285751"/>
                  <a:gd name="connsiteX41" fmla="*/ 36512 w 338138"/>
                  <a:gd name="connsiteY41" fmla="*/ 99703 h 285751"/>
                  <a:gd name="connsiteX42" fmla="*/ 55002 w 338138"/>
                  <a:gd name="connsiteY42" fmla="*/ 82550 h 285751"/>
                  <a:gd name="connsiteX43" fmla="*/ 102729 w 338138"/>
                  <a:gd name="connsiteY43" fmla="*/ 0 h 285751"/>
                  <a:gd name="connsiteX44" fmla="*/ 305260 w 338138"/>
                  <a:gd name="connsiteY44" fmla="*/ 0 h 285751"/>
                  <a:gd name="connsiteX45" fmla="*/ 338138 w 338138"/>
                  <a:gd name="connsiteY45" fmla="*/ 34237 h 285751"/>
                  <a:gd name="connsiteX46" fmla="*/ 338138 w 338138"/>
                  <a:gd name="connsiteY46" fmla="*/ 188306 h 285751"/>
                  <a:gd name="connsiteX47" fmla="*/ 305260 w 338138"/>
                  <a:gd name="connsiteY47" fmla="*/ 221226 h 285751"/>
                  <a:gd name="connsiteX48" fmla="*/ 234242 w 338138"/>
                  <a:gd name="connsiteY48" fmla="*/ 221226 h 285751"/>
                  <a:gd name="connsiteX49" fmla="*/ 234242 w 338138"/>
                  <a:gd name="connsiteY49" fmla="*/ 243612 h 285751"/>
                  <a:gd name="connsiteX50" fmla="*/ 265806 w 338138"/>
                  <a:gd name="connsiteY50" fmla="*/ 243612 h 285751"/>
                  <a:gd name="connsiteX51" fmla="*/ 277642 w 338138"/>
                  <a:gd name="connsiteY51" fmla="*/ 256780 h 285751"/>
                  <a:gd name="connsiteX52" fmla="*/ 277642 w 338138"/>
                  <a:gd name="connsiteY52" fmla="*/ 272582 h 285751"/>
                  <a:gd name="connsiteX53" fmla="*/ 265806 w 338138"/>
                  <a:gd name="connsiteY53" fmla="*/ 285750 h 285751"/>
                  <a:gd name="connsiteX54" fmla="*/ 205309 w 338138"/>
                  <a:gd name="connsiteY54" fmla="*/ 285750 h 285751"/>
                  <a:gd name="connsiteX55" fmla="*/ 210570 w 338138"/>
                  <a:gd name="connsiteY55" fmla="*/ 269948 h 285751"/>
                  <a:gd name="connsiteX56" fmla="*/ 210570 w 338138"/>
                  <a:gd name="connsiteY56" fmla="*/ 213325 h 285751"/>
                  <a:gd name="connsiteX57" fmla="*/ 210570 w 338138"/>
                  <a:gd name="connsiteY57" fmla="*/ 172504 h 285751"/>
                  <a:gd name="connsiteX58" fmla="*/ 296054 w 338138"/>
                  <a:gd name="connsiteY58" fmla="*/ 172504 h 285751"/>
                  <a:gd name="connsiteX59" fmla="*/ 309205 w 338138"/>
                  <a:gd name="connsiteY59" fmla="*/ 159335 h 285751"/>
                  <a:gd name="connsiteX60" fmla="*/ 309205 w 338138"/>
                  <a:gd name="connsiteY60" fmla="*/ 39504 h 285751"/>
                  <a:gd name="connsiteX61" fmla="*/ 296054 w 338138"/>
                  <a:gd name="connsiteY61" fmla="*/ 27653 h 285751"/>
                  <a:gd name="connsiteX62" fmla="*/ 110620 w 338138"/>
                  <a:gd name="connsiteY62" fmla="*/ 27653 h 285751"/>
                  <a:gd name="connsiteX63" fmla="*/ 98783 w 338138"/>
                  <a:gd name="connsiteY63" fmla="*/ 39504 h 285751"/>
                  <a:gd name="connsiteX64" fmla="*/ 98783 w 338138"/>
                  <a:gd name="connsiteY64" fmla="*/ 65841 h 285751"/>
                  <a:gd name="connsiteX65" fmla="*/ 69850 w 338138"/>
                  <a:gd name="connsiteY65" fmla="*/ 65841 h 285751"/>
                  <a:gd name="connsiteX66" fmla="*/ 69850 w 338138"/>
                  <a:gd name="connsiteY66" fmla="*/ 34237 h 285751"/>
                  <a:gd name="connsiteX67" fmla="*/ 102729 w 338138"/>
                  <a:gd name="connsiteY67" fmla="*/ 0 h 28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38138" h="285751">
                    <a:moveTo>
                      <a:pt x="46038" y="261938"/>
                    </a:moveTo>
                    <a:cubicBezTo>
                      <a:pt x="41654" y="261938"/>
                      <a:pt x="38100" y="265847"/>
                      <a:pt x="38100" y="270670"/>
                    </a:cubicBezTo>
                    <a:cubicBezTo>
                      <a:pt x="38100" y="275493"/>
                      <a:pt x="41654" y="279402"/>
                      <a:pt x="46038" y="279402"/>
                    </a:cubicBezTo>
                    <a:cubicBezTo>
                      <a:pt x="50422" y="279402"/>
                      <a:pt x="53976" y="275493"/>
                      <a:pt x="53976" y="270670"/>
                    </a:cubicBezTo>
                    <a:cubicBezTo>
                      <a:pt x="53976" y="265847"/>
                      <a:pt x="50422" y="261938"/>
                      <a:pt x="46038" y="261938"/>
                    </a:cubicBezTo>
                    <a:close/>
                    <a:moveTo>
                      <a:pt x="288131" y="184150"/>
                    </a:moveTo>
                    <a:cubicBezTo>
                      <a:pt x="282432" y="184150"/>
                      <a:pt x="277812" y="188770"/>
                      <a:pt x="277812" y="194469"/>
                    </a:cubicBezTo>
                    <a:cubicBezTo>
                      <a:pt x="277812" y="200168"/>
                      <a:pt x="282432" y="204788"/>
                      <a:pt x="288131" y="204788"/>
                    </a:cubicBezTo>
                    <a:cubicBezTo>
                      <a:pt x="293830" y="204788"/>
                      <a:pt x="298450" y="200168"/>
                      <a:pt x="298450" y="194469"/>
                    </a:cubicBezTo>
                    <a:cubicBezTo>
                      <a:pt x="298450" y="188770"/>
                      <a:pt x="293830" y="184150"/>
                      <a:pt x="288131" y="184150"/>
                    </a:cubicBezTo>
                    <a:close/>
                    <a:moveTo>
                      <a:pt x="19050" y="165100"/>
                    </a:moveTo>
                    <a:lnTo>
                      <a:pt x="19050" y="242888"/>
                    </a:lnTo>
                    <a:lnTo>
                      <a:pt x="73025" y="242888"/>
                    </a:lnTo>
                    <a:lnTo>
                      <a:pt x="73025" y="165100"/>
                    </a:lnTo>
                    <a:close/>
                    <a:moveTo>
                      <a:pt x="12010" y="141288"/>
                    </a:moveTo>
                    <a:cubicBezTo>
                      <a:pt x="12010" y="141288"/>
                      <a:pt x="12010" y="141288"/>
                      <a:pt x="81400" y="141288"/>
                    </a:cubicBezTo>
                    <a:cubicBezTo>
                      <a:pt x="86738" y="141288"/>
                      <a:pt x="92075" y="146541"/>
                      <a:pt x="92075" y="153107"/>
                    </a:cubicBezTo>
                    <a:cubicBezTo>
                      <a:pt x="92075" y="153107"/>
                      <a:pt x="92075" y="153107"/>
                      <a:pt x="92075" y="273932"/>
                    </a:cubicBezTo>
                    <a:cubicBezTo>
                      <a:pt x="92075" y="280498"/>
                      <a:pt x="86738" y="285751"/>
                      <a:pt x="81400" y="285751"/>
                    </a:cubicBezTo>
                    <a:cubicBezTo>
                      <a:pt x="81400" y="285751"/>
                      <a:pt x="81400" y="285751"/>
                      <a:pt x="12010" y="285751"/>
                    </a:cubicBezTo>
                    <a:cubicBezTo>
                      <a:pt x="5337" y="285751"/>
                      <a:pt x="0" y="280498"/>
                      <a:pt x="0" y="273932"/>
                    </a:cubicBezTo>
                    <a:cubicBezTo>
                      <a:pt x="0" y="273932"/>
                      <a:pt x="0" y="273932"/>
                      <a:pt x="0" y="153107"/>
                    </a:cubicBezTo>
                    <a:cubicBezTo>
                      <a:pt x="0" y="146541"/>
                      <a:pt x="5337" y="141288"/>
                      <a:pt x="12010" y="141288"/>
                    </a:cubicBezTo>
                    <a:close/>
                    <a:moveTo>
                      <a:pt x="55002" y="82550"/>
                    </a:moveTo>
                    <a:cubicBezTo>
                      <a:pt x="55002" y="82550"/>
                      <a:pt x="55002" y="82550"/>
                      <a:pt x="175185" y="82550"/>
                    </a:cubicBezTo>
                    <a:cubicBezTo>
                      <a:pt x="185751" y="82550"/>
                      <a:pt x="193675" y="90467"/>
                      <a:pt x="193675" y="99703"/>
                    </a:cubicBezTo>
                    <a:cubicBezTo>
                      <a:pt x="193675" y="99703"/>
                      <a:pt x="193675" y="99703"/>
                      <a:pt x="193675" y="268597"/>
                    </a:cubicBezTo>
                    <a:cubicBezTo>
                      <a:pt x="193675" y="277833"/>
                      <a:pt x="185751" y="285750"/>
                      <a:pt x="175185" y="285750"/>
                    </a:cubicBezTo>
                    <a:cubicBezTo>
                      <a:pt x="175185" y="285750"/>
                      <a:pt x="175185" y="285750"/>
                      <a:pt x="107830" y="285750"/>
                    </a:cubicBezTo>
                    <a:cubicBezTo>
                      <a:pt x="109151" y="283111"/>
                      <a:pt x="109151" y="280472"/>
                      <a:pt x="109151" y="276514"/>
                    </a:cubicBezTo>
                    <a:cubicBezTo>
                      <a:pt x="109151" y="276514"/>
                      <a:pt x="109151" y="276514"/>
                      <a:pt x="109151" y="273875"/>
                    </a:cubicBezTo>
                    <a:cubicBezTo>
                      <a:pt x="110471" y="273875"/>
                      <a:pt x="113113" y="275194"/>
                      <a:pt x="115754" y="275194"/>
                    </a:cubicBezTo>
                    <a:cubicBezTo>
                      <a:pt x="121037" y="275194"/>
                      <a:pt x="124999" y="271236"/>
                      <a:pt x="124999" y="264639"/>
                    </a:cubicBezTo>
                    <a:cubicBezTo>
                      <a:pt x="124999" y="259361"/>
                      <a:pt x="121037" y="254083"/>
                      <a:pt x="115754" y="254083"/>
                    </a:cubicBezTo>
                    <a:cubicBezTo>
                      <a:pt x="113113" y="254083"/>
                      <a:pt x="110471" y="255402"/>
                      <a:pt x="109151" y="256722"/>
                    </a:cubicBezTo>
                    <a:cubicBezTo>
                      <a:pt x="109151" y="256722"/>
                      <a:pt x="109151" y="256722"/>
                      <a:pt x="109151" y="235610"/>
                    </a:cubicBezTo>
                    <a:cubicBezTo>
                      <a:pt x="109151" y="235610"/>
                      <a:pt x="109151" y="235610"/>
                      <a:pt x="168582" y="235610"/>
                    </a:cubicBezTo>
                    <a:cubicBezTo>
                      <a:pt x="168582" y="235610"/>
                      <a:pt x="168582" y="235610"/>
                      <a:pt x="168582" y="110259"/>
                    </a:cubicBezTo>
                    <a:cubicBezTo>
                      <a:pt x="168582" y="110259"/>
                      <a:pt x="168582" y="110259"/>
                      <a:pt x="61606" y="110259"/>
                    </a:cubicBezTo>
                    <a:cubicBezTo>
                      <a:pt x="61606" y="110259"/>
                      <a:pt x="61606" y="110259"/>
                      <a:pt x="61606" y="126093"/>
                    </a:cubicBezTo>
                    <a:cubicBezTo>
                      <a:pt x="61606" y="126093"/>
                      <a:pt x="61606" y="126093"/>
                      <a:pt x="36512" y="126093"/>
                    </a:cubicBezTo>
                    <a:cubicBezTo>
                      <a:pt x="36512" y="126093"/>
                      <a:pt x="36512" y="126093"/>
                      <a:pt x="36512" y="99703"/>
                    </a:cubicBezTo>
                    <a:cubicBezTo>
                      <a:pt x="36512" y="90467"/>
                      <a:pt x="45757" y="82550"/>
                      <a:pt x="55002" y="82550"/>
                    </a:cubicBezTo>
                    <a:close/>
                    <a:moveTo>
                      <a:pt x="102729" y="0"/>
                    </a:moveTo>
                    <a:cubicBezTo>
                      <a:pt x="102729" y="0"/>
                      <a:pt x="102729" y="0"/>
                      <a:pt x="305260" y="0"/>
                    </a:cubicBezTo>
                    <a:cubicBezTo>
                      <a:pt x="323672" y="0"/>
                      <a:pt x="338138" y="15802"/>
                      <a:pt x="338138" y="34237"/>
                    </a:cubicBezTo>
                    <a:cubicBezTo>
                      <a:pt x="338138" y="34237"/>
                      <a:pt x="338138" y="34237"/>
                      <a:pt x="338138" y="188306"/>
                    </a:cubicBezTo>
                    <a:cubicBezTo>
                      <a:pt x="338138" y="206741"/>
                      <a:pt x="323672" y="221226"/>
                      <a:pt x="305260" y="221226"/>
                    </a:cubicBezTo>
                    <a:cubicBezTo>
                      <a:pt x="305260" y="221226"/>
                      <a:pt x="305260" y="221226"/>
                      <a:pt x="234242" y="221226"/>
                    </a:cubicBezTo>
                    <a:cubicBezTo>
                      <a:pt x="234242" y="221226"/>
                      <a:pt x="234242" y="221226"/>
                      <a:pt x="234242" y="243612"/>
                    </a:cubicBezTo>
                    <a:cubicBezTo>
                      <a:pt x="234242" y="243612"/>
                      <a:pt x="234242" y="243612"/>
                      <a:pt x="265806" y="243612"/>
                    </a:cubicBezTo>
                    <a:cubicBezTo>
                      <a:pt x="272381" y="243612"/>
                      <a:pt x="277642" y="250196"/>
                      <a:pt x="277642" y="256780"/>
                    </a:cubicBezTo>
                    <a:cubicBezTo>
                      <a:pt x="277642" y="256780"/>
                      <a:pt x="277642" y="256780"/>
                      <a:pt x="277642" y="272582"/>
                    </a:cubicBezTo>
                    <a:cubicBezTo>
                      <a:pt x="277642" y="280483"/>
                      <a:pt x="272381" y="285750"/>
                      <a:pt x="265806" y="285750"/>
                    </a:cubicBezTo>
                    <a:cubicBezTo>
                      <a:pt x="265806" y="285750"/>
                      <a:pt x="265806" y="285750"/>
                      <a:pt x="205309" y="285750"/>
                    </a:cubicBezTo>
                    <a:cubicBezTo>
                      <a:pt x="207940" y="280483"/>
                      <a:pt x="209255" y="275216"/>
                      <a:pt x="210570" y="269948"/>
                    </a:cubicBezTo>
                    <a:cubicBezTo>
                      <a:pt x="210570" y="268632"/>
                      <a:pt x="210570" y="213325"/>
                      <a:pt x="210570" y="213325"/>
                    </a:cubicBezTo>
                    <a:cubicBezTo>
                      <a:pt x="210570" y="213325"/>
                      <a:pt x="210570" y="213325"/>
                      <a:pt x="210570" y="172504"/>
                    </a:cubicBezTo>
                    <a:cubicBezTo>
                      <a:pt x="210570" y="172504"/>
                      <a:pt x="210570" y="172504"/>
                      <a:pt x="296054" y="172504"/>
                    </a:cubicBezTo>
                    <a:cubicBezTo>
                      <a:pt x="303945" y="172504"/>
                      <a:pt x="309205" y="165920"/>
                      <a:pt x="309205" y="159335"/>
                    </a:cubicBezTo>
                    <a:cubicBezTo>
                      <a:pt x="309205" y="159335"/>
                      <a:pt x="309205" y="159335"/>
                      <a:pt x="309205" y="39504"/>
                    </a:cubicBezTo>
                    <a:cubicBezTo>
                      <a:pt x="309205" y="32920"/>
                      <a:pt x="303945" y="27653"/>
                      <a:pt x="296054" y="27653"/>
                    </a:cubicBezTo>
                    <a:cubicBezTo>
                      <a:pt x="296054" y="27653"/>
                      <a:pt x="296054" y="27653"/>
                      <a:pt x="110620" y="27653"/>
                    </a:cubicBezTo>
                    <a:cubicBezTo>
                      <a:pt x="104044" y="27653"/>
                      <a:pt x="98783" y="32920"/>
                      <a:pt x="98783" y="39504"/>
                    </a:cubicBezTo>
                    <a:cubicBezTo>
                      <a:pt x="98783" y="39504"/>
                      <a:pt x="98783" y="39504"/>
                      <a:pt x="98783" y="65841"/>
                    </a:cubicBezTo>
                    <a:cubicBezTo>
                      <a:pt x="98783" y="65841"/>
                      <a:pt x="98783" y="65841"/>
                      <a:pt x="69850" y="65841"/>
                    </a:cubicBezTo>
                    <a:cubicBezTo>
                      <a:pt x="69850" y="65841"/>
                      <a:pt x="69850" y="65841"/>
                      <a:pt x="69850" y="34237"/>
                    </a:cubicBezTo>
                    <a:cubicBezTo>
                      <a:pt x="69850" y="15802"/>
                      <a:pt x="84317" y="0"/>
                      <a:pt x="1027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9" y="5129"/>
              <a:ext cx="3113" cy="2588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6156325" y="1005205"/>
            <a:ext cx="2101850" cy="3924300"/>
            <a:chOff x="9695" y="1583"/>
            <a:chExt cx="3310" cy="6180"/>
          </a:xfrm>
        </p:grpSpPr>
        <p:grpSp>
          <p:nvGrpSpPr>
            <p:cNvPr id="30" name="组合 29"/>
            <p:cNvGrpSpPr/>
            <p:nvPr/>
          </p:nvGrpSpPr>
          <p:grpSpPr>
            <a:xfrm>
              <a:off x="10015" y="1583"/>
              <a:ext cx="2387" cy="4935"/>
              <a:chOff x="6359386" y="1004935"/>
              <a:chExt cx="1515732" cy="3133630"/>
            </a:xfrm>
          </p:grpSpPr>
          <p:sp>
            <p:nvSpPr>
              <p:cNvPr id="12" name="Trapezoid 21"/>
              <p:cNvSpPr/>
              <p:nvPr/>
            </p:nvSpPr>
            <p:spPr>
              <a:xfrm flipV="1">
                <a:off x="6873756" y="1958465"/>
                <a:ext cx="486992" cy="709612"/>
              </a:xfrm>
              <a:prstGeom prst="trapezoid">
                <a:avLst/>
              </a:prstGeom>
              <a:no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" name="Oval 22"/>
              <p:cNvSpPr/>
              <p:nvPr/>
            </p:nvSpPr>
            <p:spPr>
              <a:xfrm>
                <a:off x="6711487" y="2313271"/>
                <a:ext cx="811530" cy="811530"/>
              </a:xfrm>
              <a:prstGeom prst="ellipse">
                <a:avLst/>
              </a:prstGeom>
              <a:solidFill>
                <a:schemeClr val="accent4"/>
              </a:solidFill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" name="Freeform: Shape 23"/>
              <p:cNvSpPr/>
              <p:nvPr/>
            </p:nvSpPr>
            <p:spPr>
              <a:xfrm>
                <a:off x="6774353" y="1004935"/>
                <a:ext cx="685800" cy="1163080"/>
              </a:xfrm>
              <a:custGeom>
                <a:avLst/>
                <a:gdLst>
                  <a:gd name="connsiteX0" fmla="*/ 0 w 914400"/>
                  <a:gd name="connsiteY0" fmla="*/ 0 h 1550773"/>
                  <a:gd name="connsiteX1" fmla="*/ 914400 w 914400"/>
                  <a:gd name="connsiteY1" fmla="*/ 0 h 1550773"/>
                  <a:gd name="connsiteX2" fmla="*/ 914400 w 914400"/>
                  <a:gd name="connsiteY2" fmla="*/ 1093573 h 1550773"/>
                  <a:gd name="connsiteX3" fmla="*/ 457200 w 914400"/>
                  <a:gd name="connsiteY3" fmla="*/ 1550773 h 1550773"/>
                  <a:gd name="connsiteX4" fmla="*/ 0 w 914400"/>
                  <a:gd name="connsiteY4" fmla="*/ 1093573 h 1550773"/>
                  <a:gd name="connsiteX5" fmla="*/ 0 w 914400"/>
                  <a:gd name="connsiteY5" fmla="*/ 0 h 155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4400" h="1550773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1093573"/>
                    </a:lnTo>
                    <a:cubicBezTo>
                      <a:pt x="914400" y="1346078"/>
                      <a:pt x="709705" y="1550773"/>
                      <a:pt x="457200" y="1550773"/>
                    </a:cubicBezTo>
                    <a:cubicBezTo>
                      <a:pt x="204695" y="1550773"/>
                      <a:pt x="0" y="1346078"/>
                      <a:pt x="0" y="109357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" name="Freeform: Shape 24"/>
              <p:cNvSpPr/>
              <p:nvPr/>
            </p:nvSpPr>
            <p:spPr>
              <a:xfrm>
                <a:off x="6906513" y="1004935"/>
                <a:ext cx="421482" cy="1163080"/>
              </a:xfrm>
              <a:custGeom>
                <a:avLst/>
                <a:gdLst>
                  <a:gd name="connsiteX0" fmla="*/ 0 w 561976"/>
                  <a:gd name="connsiteY0" fmla="*/ 0 h 1550774"/>
                  <a:gd name="connsiteX1" fmla="*/ 561976 w 561976"/>
                  <a:gd name="connsiteY1" fmla="*/ 0 h 1550774"/>
                  <a:gd name="connsiteX2" fmla="*/ 561975 w 561976"/>
                  <a:gd name="connsiteY2" fmla="*/ 1269786 h 1550774"/>
                  <a:gd name="connsiteX3" fmla="*/ 280987 w 561976"/>
                  <a:gd name="connsiteY3" fmla="*/ 1550774 h 1550774"/>
                  <a:gd name="connsiteX4" fmla="*/ 280988 w 561976"/>
                  <a:gd name="connsiteY4" fmla="*/ 1550773 h 1550774"/>
                  <a:gd name="connsiteX5" fmla="*/ 0 w 561976"/>
                  <a:gd name="connsiteY5" fmla="*/ 1269785 h 1550774"/>
                  <a:gd name="connsiteX6" fmla="*/ 0 w 561976"/>
                  <a:gd name="connsiteY6" fmla="*/ 0 h 1550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976" h="1550774">
                    <a:moveTo>
                      <a:pt x="0" y="0"/>
                    </a:moveTo>
                    <a:lnTo>
                      <a:pt x="561976" y="0"/>
                    </a:lnTo>
                    <a:lnTo>
                      <a:pt x="561975" y="1269786"/>
                    </a:lnTo>
                    <a:cubicBezTo>
                      <a:pt x="561975" y="1424971"/>
                      <a:pt x="436172" y="1550774"/>
                      <a:pt x="280987" y="1550774"/>
                    </a:cubicBezTo>
                    <a:lnTo>
                      <a:pt x="280988" y="1550773"/>
                    </a:lnTo>
                    <a:cubicBezTo>
                      <a:pt x="125803" y="1550773"/>
                      <a:pt x="0" y="1424970"/>
                      <a:pt x="0" y="126978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8" name="Group 31"/>
              <p:cNvGrpSpPr/>
              <p:nvPr/>
            </p:nvGrpSpPr>
            <p:grpSpPr>
              <a:xfrm>
                <a:off x="6359386" y="3442760"/>
                <a:ext cx="1515732" cy="695805"/>
                <a:chOff x="5122025" y="525814"/>
                <a:chExt cx="2020976" cy="927740"/>
              </a:xfrm>
            </p:grpSpPr>
            <p:sp>
              <p:nvSpPr>
                <p:cNvPr id="22" name="TextBox 32"/>
                <p:cNvSpPr txBox="1"/>
                <p:nvPr/>
              </p:nvSpPr>
              <p:spPr>
                <a:xfrm>
                  <a:off x="5122026" y="826908"/>
                  <a:ext cx="2020975" cy="6266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1">
                  <a:normAutofit fontScale="77500" lnSpcReduction="200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dirty="0">
                      <a:cs typeface="+mn-ea"/>
                      <a:sym typeface="+mn-lt"/>
                    </a:rPr>
                    <a:t>点击输入替换内容</a:t>
                  </a:r>
                  <a:endParaRPr lang="en-US" altLang="zh-CN" dirty="0">
                    <a:cs typeface="+mn-ea"/>
                    <a:sym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dirty="0">
                      <a:cs typeface="+mn-ea"/>
                      <a:sym typeface="+mn-lt"/>
                    </a:rPr>
                    <a:t>点击输入替换内容</a:t>
                  </a:r>
                </a:p>
              </p:txBody>
            </p:sp>
            <p:sp>
              <p:nvSpPr>
                <p:cNvPr id="23" name="Rectangle 33"/>
                <p:cNvSpPr/>
                <p:nvPr/>
              </p:nvSpPr>
              <p:spPr>
                <a:xfrm>
                  <a:off x="5122025" y="525814"/>
                  <a:ext cx="2020976" cy="325410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rmAutofit fontScale="92500" lnSpcReduction="20000"/>
                </a:bodyPr>
                <a:lstStyle/>
                <a:p>
                  <a:pPr lvl="0" algn="ctr" defTabSz="914400">
                    <a:spcBef>
                      <a:spcPct val="0"/>
                    </a:spcBef>
                    <a:defRPr/>
                  </a:pPr>
                  <a:r>
                    <a:rPr lang="zh-CN" altLang="en-US" sz="2000" b="1">
                      <a:solidFill>
                        <a:schemeClr val="accent4"/>
                      </a:solidFill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</p:grpSp>
          <p:sp>
            <p:nvSpPr>
              <p:cNvPr id="21" name="Freeform: Shape 39"/>
              <p:cNvSpPr/>
              <p:nvPr/>
            </p:nvSpPr>
            <p:spPr bwMode="auto">
              <a:xfrm>
                <a:off x="6950229" y="2466433"/>
                <a:ext cx="369371" cy="505204"/>
              </a:xfrm>
              <a:custGeom>
                <a:avLst/>
                <a:gdLst>
                  <a:gd name="connsiteX0" fmla="*/ 103981 w 246063"/>
                  <a:gd name="connsiteY0" fmla="*/ 280987 h 336550"/>
                  <a:gd name="connsiteX1" fmla="*/ 84137 w 246063"/>
                  <a:gd name="connsiteY1" fmla="*/ 301625 h 336550"/>
                  <a:gd name="connsiteX2" fmla="*/ 103981 w 246063"/>
                  <a:gd name="connsiteY2" fmla="*/ 322263 h 336550"/>
                  <a:gd name="connsiteX3" fmla="*/ 123825 w 246063"/>
                  <a:gd name="connsiteY3" fmla="*/ 301625 h 336550"/>
                  <a:gd name="connsiteX4" fmla="*/ 103981 w 246063"/>
                  <a:gd name="connsiteY4" fmla="*/ 280987 h 336550"/>
                  <a:gd name="connsiteX5" fmla="*/ 168411 w 246063"/>
                  <a:gd name="connsiteY5" fmla="*/ 107950 h 336550"/>
                  <a:gd name="connsiteX6" fmla="*/ 163150 w 246063"/>
                  <a:gd name="connsiteY6" fmla="*/ 113163 h 336550"/>
                  <a:gd name="connsiteX7" fmla="*/ 163150 w 246063"/>
                  <a:gd name="connsiteY7" fmla="*/ 118376 h 336550"/>
                  <a:gd name="connsiteX8" fmla="*/ 147365 w 246063"/>
                  <a:gd name="connsiteY8" fmla="*/ 136620 h 336550"/>
                  <a:gd name="connsiteX9" fmla="*/ 167096 w 246063"/>
                  <a:gd name="connsiteY9" fmla="*/ 157471 h 336550"/>
                  <a:gd name="connsiteX10" fmla="*/ 176304 w 246063"/>
                  <a:gd name="connsiteY10" fmla="*/ 165290 h 336550"/>
                  <a:gd name="connsiteX11" fmla="*/ 167096 w 246063"/>
                  <a:gd name="connsiteY11" fmla="*/ 171806 h 336550"/>
                  <a:gd name="connsiteX12" fmla="*/ 155258 w 246063"/>
                  <a:gd name="connsiteY12" fmla="*/ 167896 h 336550"/>
                  <a:gd name="connsiteX13" fmla="*/ 153942 w 246063"/>
                  <a:gd name="connsiteY13" fmla="*/ 167896 h 336550"/>
                  <a:gd name="connsiteX14" fmla="*/ 148681 w 246063"/>
                  <a:gd name="connsiteY14" fmla="*/ 170503 h 336550"/>
                  <a:gd name="connsiteX15" fmla="*/ 147365 w 246063"/>
                  <a:gd name="connsiteY15" fmla="*/ 175716 h 336550"/>
                  <a:gd name="connsiteX16" fmla="*/ 149996 w 246063"/>
                  <a:gd name="connsiteY16" fmla="*/ 180928 h 336550"/>
                  <a:gd name="connsiteX17" fmla="*/ 161834 w 246063"/>
                  <a:gd name="connsiteY17" fmla="*/ 184838 h 336550"/>
                  <a:gd name="connsiteX18" fmla="*/ 161834 w 246063"/>
                  <a:gd name="connsiteY18" fmla="*/ 190051 h 336550"/>
                  <a:gd name="connsiteX19" fmla="*/ 167096 w 246063"/>
                  <a:gd name="connsiteY19" fmla="*/ 195263 h 336550"/>
                  <a:gd name="connsiteX20" fmla="*/ 171042 w 246063"/>
                  <a:gd name="connsiteY20" fmla="*/ 195263 h 336550"/>
                  <a:gd name="connsiteX21" fmla="*/ 176304 w 246063"/>
                  <a:gd name="connsiteY21" fmla="*/ 190051 h 336550"/>
                  <a:gd name="connsiteX22" fmla="*/ 176304 w 246063"/>
                  <a:gd name="connsiteY22" fmla="*/ 183535 h 336550"/>
                  <a:gd name="connsiteX23" fmla="*/ 192088 w 246063"/>
                  <a:gd name="connsiteY23" fmla="*/ 165290 h 336550"/>
                  <a:gd name="connsiteX24" fmla="*/ 173673 w 246063"/>
                  <a:gd name="connsiteY24" fmla="*/ 143136 h 336550"/>
                  <a:gd name="connsiteX25" fmla="*/ 163150 w 246063"/>
                  <a:gd name="connsiteY25" fmla="*/ 135317 h 336550"/>
                  <a:gd name="connsiteX26" fmla="*/ 171042 w 246063"/>
                  <a:gd name="connsiteY26" fmla="*/ 131407 h 336550"/>
                  <a:gd name="connsiteX27" fmla="*/ 180250 w 246063"/>
                  <a:gd name="connsiteY27" fmla="*/ 132711 h 336550"/>
                  <a:gd name="connsiteX28" fmla="*/ 182880 w 246063"/>
                  <a:gd name="connsiteY28" fmla="*/ 134014 h 336550"/>
                  <a:gd name="connsiteX29" fmla="*/ 188142 w 246063"/>
                  <a:gd name="connsiteY29" fmla="*/ 130104 h 336550"/>
                  <a:gd name="connsiteX30" fmla="*/ 189457 w 246063"/>
                  <a:gd name="connsiteY30" fmla="*/ 126195 h 336550"/>
                  <a:gd name="connsiteX31" fmla="*/ 186827 w 246063"/>
                  <a:gd name="connsiteY31" fmla="*/ 120982 h 336550"/>
                  <a:gd name="connsiteX32" fmla="*/ 176304 w 246063"/>
                  <a:gd name="connsiteY32" fmla="*/ 118376 h 336550"/>
                  <a:gd name="connsiteX33" fmla="*/ 176304 w 246063"/>
                  <a:gd name="connsiteY33" fmla="*/ 113163 h 336550"/>
                  <a:gd name="connsiteX34" fmla="*/ 171042 w 246063"/>
                  <a:gd name="connsiteY34" fmla="*/ 107950 h 336550"/>
                  <a:gd name="connsiteX35" fmla="*/ 168411 w 246063"/>
                  <a:gd name="connsiteY35" fmla="*/ 107950 h 336550"/>
                  <a:gd name="connsiteX36" fmla="*/ 37772 w 246063"/>
                  <a:gd name="connsiteY36" fmla="*/ 42862 h 336550"/>
                  <a:gd name="connsiteX37" fmla="*/ 28575 w 246063"/>
                  <a:gd name="connsiteY37" fmla="*/ 52090 h 336550"/>
                  <a:gd name="connsiteX38" fmla="*/ 28575 w 246063"/>
                  <a:gd name="connsiteY38" fmla="*/ 259059 h 336550"/>
                  <a:gd name="connsiteX39" fmla="*/ 37772 w 246063"/>
                  <a:gd name="connsiteY39" fmla="*/ 268287 h 336550"/>
                  <a:gd name="connsiteX40" fmla="*/ 171778 w 246063"/>
                  <a:gd name="connsiteY40" fmla="*/ 268287 h 336550"/>
                  <a:gd name="connsiteX41" fmla="*/ 180975 w 246063"/>
                  <a:gd name="connsiteY41" fmla="*/ 259059 h 336550"/>
                  <a:gd name="connsiteX42" fmla="*/ 180975 w 246063"/>
                  <a:gd name="connsiteY42" fmla="*/ 216875 h 336550"/>
                  <a:gd name="connsiteX43" fmla="*/ 156013 w 246063"/>
                  <a:gd name="connsiteY43" fmla="*/ 236649 h 336550"/>
                  <a:gd name="connsiteX44" fmla="*/ 149444 w 246063"/>
                  <a:gd name="connsiteY44" fmla="*/ 239285 h 336550"/>
                  <a:gd name="connsiteX45" fmla="*/ 140247 w 246063"/>
                  <a:gd name="connsiteY45" fmla="*/ 228739 h 336550"/>
                  <a:gd name="connsiteX46" fmla="*/ 140247 w 246063"/>
                  <a:gd name="connsiteY46" fmla="*/ 214238 h 336550"/>
                  <a:gd name="connsiteX47" fmla="*/ 136306 w 246063"/>
                  <a:gd name="connsiteY47" fmla="*/ 208965 h 336550"/>
                  <a:gd name="connsiteX48" fmla="*/ 106089 w 246063"/>
                  <a:gd name="connsiteY48" fmla="*/ 208965 h 336550"/>
                  <a:gd name="connsiteX49" fmla="*/ 91637 w 246063"/>
                  <a:gd name="connsiteY49" fmla="*/ 194464 h 336550"/>
                  <a:gd name="connsiteX50" fmla="*/ 91637 w 246063"/>
                  <a:gd name="connsiteY50" fmla="*/ 108776 h 336550"/>
                  <a:gd name="connsiteX51" fmla="*/ 106089 w 246063"/>
                  <a:gd name="connsiteY51" fmla="*/ 94274 h 336550"/>
                  <a:gd name="connsiteX52" fmla="*/ 180975 w 246063"/>
                  <a:gd name="connsiteY52" fmla="*/ 94274 h 336550"/>
                  <a:gd name="connsiteX53" fmla="*/ 180975 w 246063"/>
                  <a:gd name="connsiteY53" fmla="*/ 52090 h 336550"/>
                  <a:gd name="connsiteX54" fmla="*/ 171778 w 246063"/>
                  <a:gd name="connsiteY54" fmla="*/ 42862 h 336550"/>
                  <a:gd name="connsiteX55" fmla="*/ 37772 w 246063"/>
                  <a:gd name="connsiteY55" fmla="*/ 42862 h 336550"/>
                  <a:gd name="connsiteX56" fmla="*/ 18521 w 246063"/>
                  <a:gd name="connsiteY56" fmla="*/ 0 h 336550"/>
                  <a:gd name="connsiteX57" fmla="*/ 189178 w 246063"/>
                  <a:gd name="connsiteY57" fmla="*/ 0 h 336550"/>
                  <a:gd name="connsiteX58" fmla="*/ 209021 w 246063"/>
                  <a:gd name="connsiteY58" fmla="*/ 19719 h 336550"/>
                  <a:gd name="connsiteX59" fmla="*/ 209021 w 246063"/>
                  <a:gd name="connsiteY59" fmla="*/ 94654 h 336550"/>
                  <a:gd name="connsiteX60" fmla="*/ 232834 w 246063"/>
                  <a:gd name="connsiteY60" fmla="*/ 94654 h 336550"/>
                  <a:gd name="connsiteX61" fmla="*/ 246063 w 246063"/>
                  <a:gd name="connsiteY61" fmla="*/ 109116 h 336550"/>
                  <a:gd name="connsiteX62" fmla="*/ 246063 w 246063"/>
                  <a:gd name="connsiteY62" fmla="*/ 194568 h 336550"/>
                  <a:gd name="connsiteX63" fmla="*/ 232834 w 246063"/>
                  <a:gd name="connsiteY63" fmla="*/ 209029 h 336550"/>
                  <a:gd name="connsiteX64" fmla="*/ 209021 w 246063"/>
                  <a:gd name="connsiteY64" fmla="*/ 209029 h 336550"/>
                  <a:gd name="connsiteX65" fmla="*/ 209021 w 246063"/>
                  <a:gd name="connsiteY65" fmla="*/ 316831 h 336550"/>
                  <a:gd name="connsiteX66" fmla="*/ 189178 w 246063"/>
                  <a:gd name="connsiteY66" fmla="*/ 336550 h 336550"/>
                  <a:gd name="connsiteX67" fmla="*/ 18521 w 246063"/>
                  <a:gd name="connsiteY67" fmla="*/ 336550 h 336550"/>
                  <a:gd name="connsiteX68" fmla="*/ 0 w 246063"/>
                  <a:gd name="connsiteY68" fmla="*/ 316831 h 336550"/>
                  <a:gd name="connsiteX69" fmla="*/ 0 w 246063"/>
                  <a:gd name="connsiteY69" fmla="*/ 19719 h 336550"/>
                  <a:gd name="connsiteX70" fmla="*/ 18521 w 246063"/>
                  <a:gd name="connsiteY70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246063" h="336550">
                    <a:moveTo>
                      <a:pt x="103981" y="280987"/>
                    </a:moveTo>
                    <a:cubicBezTo>
                      <a:pt x="93021" y="280987"/>
                      <a:pt x="84137" y="290227"/>
                      <a:pt x="84137" y="301625"/>
                    </a:cubicBezTo>
                    <a:cubicBezTo>
                      <a:pt x="84137" y="313023"/>
                      <a:pt x="93021" y="322263"/>
                      <a:pt x="103981" y="322263"/>
                    </a:cubicBezTo>
                    <a:cubicBezTo>
                      <a:pt x="114941" y="322263"/>
                      <a:pt x="123825" y="313023"/>
                      <a:pt x="123825" y="301625"/>
                    </a:cubicBezTo>
                    <a:cubicBezTo>
                      <a:pt x="123825" y="290227"/>
                      <a:pt x="114941" y="280987"/>
                      <a:pt x="103981" y="280987"/>
                    </a:cubicBezTo>
                    <a:close/>
                    <a:moveTo>
                      <a:pt x="168411" y="107950"/>
                    </a:moveTo>
                    <a:cubicBezTo>
                      <a:pt x="165781" y="107950"/>
                      <a:pt x="163150" y="110557"/>
                      <a:pt x="163150" y="113163"/>
                    </a:cubicBezTo>
                    <a:cubicBezTo>
                      <a:pt x="163150" y="113163"/>
                      <a:pt x="163150" y="113163"/>
                      <a:pt x="163150" y="118376"/>
                    </a:cubicBezTo>
                    <a:cubicBezTo>
                      <a:pt x="153942" y="120982"/>
                      <a:pt x="147365" y="127498"/>
                      <a:pt x="147365" y="136620"/>
                    </a:cubicBezTo>
                    <a:cubicBezTo>
                      <a:pt x="147365" y="148349"/>
                      <a:pt x="157888" y="153562"/>
                      <a:pt x="167096" y="157471"/>
                    </a:cubicBezTo>
                    <a:cubicBezTo>
                      <a:pt x="174988" y="160077"/>
                      <a:pt x="176304" y="162684"/>
                      <a:pt x="176304" y="165290"/>
                    </a:cubicBezTo>
                    <a:cubicBezTo>
                      <a:pt x="176304" y="169200"/>
                      <a:pt x="172357" y="171806"/>
                      <a:pt x="167096" y="171806"/>
                    </a:cubicBezTo>
                    <a:cubicBezTo>
                      <a:pt x="163150" y="171806"/>
                      <a:pt x="156573" y="167896"/>
                      <a:pt x="155258" y="167896"/>
                    </a:cubicBezTo>
                    <a:cubicBezTo>
                      <a:pt x="155258" y="167896"/>
                      <a:pt x="153942" y="167896"/>
                      <a:pt x="153942" y="167896"/>
                    </a:cubicBezTo>
                    <a:cubicBezTo>
                      <a:pt x="151312" y="167896"/>
                      <a:pt x="149996" y="169200"/>
                      <a:pt x="148681" y="170503"/>
                    </a:cubicBezTo>
                    <a:cubicBezTo>
                      <a:pt x="148681" y="170503"/>
                      <a:pt x="148681" y="170503"/>
                      <a:pt x="147365" y="175716"/>
                    </a:cubicBezTo>
                    <a:cubicBezTo>
                      <a:pt x="146050" y="177019"/>
                      <a:pt x="147365" y="179625"/>
                      <a:pt x="149996" y="180928"/>
                    </a:cubicBezTo>
                    <a:cubicBezTo>
                      <a:pt x="153942" y="182231"/>
                      <a:pt x="159204" y="183535"/>
                      <a:pt x="161834" y="184838"/>
                    </a:cubicBezTo>
                    <a:cubicBezTo>
                      <a:pt x="161834" y="184838"/>
                      <a:pt x="161834" y="184838"/>
                      <a:pt x="161834" y="190051"/>
                    </a:cubicBezTo>
                    <a:cubicBezTo>
                      <a:pt x="161834" y="192657"/>
                      <a:pt x="164465" y="195263"/>
                      <a:pt x="167096" y="195263"/>
                    </a:cubicBezTo>
                    <a:cubicBezTo>
                      <a:pt x="167096" y="195263"/>
                      <a:pt x="167096" y="195263"/>
                      <a:pt x="171042" y="195263"/>
                    </a:cubicBezTo>
                    <a:cubicBezTo>
                      <a:pt x="173673" y="195263"/>
                      <a:pt x="176304" y="192657"/>
                      <a:pt x="176304" y="190051"/>
                    </a:cubicBezTo>
                    <a:cubicBezTo>
                      <a:pt x="176304" y="190051"/>
                      <a:pt x="176304" y="190051"/>
                      <a:pt x="176304" y="183535"/>
                    </a:cubicBezTo>
                    <a:cubicBezTo>
                      <a:pt x="185511" y="180928"/>
                      <a:pt x="192088" y="174412"/>
                      <a:pt x="192088" y="165290"/>
                    </a:cubicBezTo>
                    <a:cubicBezTo>
                      <a:pt x="192088" y="154865"/>
                      <a:pt x="186827" y="148349"/>
                      <a:pt x="173673" y="143136"/>
                    </a:cubicBezTo>
                    <a:cubicBezTo>
                      <a:pt x="164465" y="140530"/>
                      <a:pt x="163150" y="137923"/>
                      <a:pt x="163150" y="135317"/>
                    </a:cubicBezTo>
                    <a:cubicBezTo>
                      <a:pt x="163150" y="132711"/>
                      <a:pt x="165781" y="131407"/>
                      <a:pt x="171042" y="131407"/>
                    </a:cubicBezTo>
                    <a:cubicBezTo>
                      <a:pt x="176304" y="131407"/>
                      <a:pt x="180250" y="132711"/>
                      <a:pt x="180250" y="132711"/>
                    </a:cubicBezTo>
                    <a:cubicBezTo>
                      <a:pt x="181565" y="132711"/>
                      <a:pt x="181565" y="134014"/>
                      <a:pt x="182880" y="134014"/>
                    </a:cubicBezTo>
                    <a:cubicBezTo>
                      <a:pt x="185511" y="134014"/>
                      <a:pt x="186827" y="132711"/>
                      <a:pt x="188142" y="130104"/>
                    </a:cubicBezTo>
                    <a:cubicBezTo>
                      <a:pt x="188142" y="130104"/>
                      <a:pt x="188142" y="130104"/>
                      <a:pt x="189457" y="126195"/>
                    </a:cubicBezTo>
                    <a:cubicBezTo>
                      <a:pt x="190773" y="123588"/>
                      <a:pt x="188142" y="120982"/>
                      <a:pt x="186827" y="120982"/>
                    </a:cubicBezTo>
                    <a:cubicBezTo>
                      <a:pt x="184196" y="119679"/>
                      <a:pt x="178934" y="118376"/>
                      <a:pt x="176304" y="118376"/>
                    </a:cubicBezTo>
                    <a:cubicBezTo>
                      <a:pt x="176304" y="118376"/>
                      <a:pt x="176304" y="118376"/>
                      <a:pt x="176304" y="113163"/>
                    </a:cubicBezTo>
                    <a:cubicBezTo>
                      <a:pt x="176304" y="110557"/>
                      <a:pt x="173673" y="107950"/>
                      <a:pt x="171042" y="107950"/>
                    </a:cubicBezTo>
                    <a:cubicBezTo>
                      <a:pt x="171042" y="107950"/>
                      <a:pt x="171042" y="107950"/>
                      <a:pt x="168411" y="107950"/>
                    </a:cubicBezTo>
                    <a:close/>
                    <a:moveTo>
                      <a:pt x="37772" y="42862"/>
                    </a:moveTo>
                    <a:cubicBezTo>
                      <a:pt x="32516" y="42862"/>
                      <a:pt x="28575" y="46817"/>
                      <a:pt x="28575" y="52090"/>
                    </a:cubicBezTo>
                    <a:cubicBezTo>
                      <a:pt x="28575" y="52090"/>
                      <a:pt x="28575" y="52090"/>
                      <a:pt x="28575" y="259059"/>
                    </a:cubicBezTo>
                    <a:cubicBezTo>
                      <a:pt x="28575" y="264332"/>
                      <a:pt x="32516" y="268287"/>
                      <a:pt x="37772" y="268287"/>
                    </a:cubicBezTo>
                    <a:cubicBezTo>
                      <a:pt x="37772" y="268287"/>
                      <a:pt x="37772" y="268287"/>
                      <a:pt x="171778" y="268287"/>
                    </a:cubicBezTo>
                    <a:cubicBezTo>
                      <a:pt x="177034" y="268287"/>
                      <a:pt x="180975" y="264332"/>
                      <a:pt x="180975" y="259059"/>
                    </a:cubicBezTo>
                    <a:lnTo>
                      <a:pt x="180975" y="216875"/>
                    </a:lnTo>
                    <a:cubicBezTo>
                      <a:pt x="180975" y="216875"/>
                      <a:pt x="180975" y="216875"/>
                      <a:pt x="156013" y="236649"/>
                    </a:cubicBezTo>
                    <a:cubicBezTo>
                      <a:pt x="153385" y="237967"/>
                      <a:pt x="150758" y="239285"/>
                      <a:pt x="149444" y="239285"/>
                    </a:cubicBezTo>
                    <a:cubicBezTo>
                      <a:pt x="145503" y="239285"/>
                      <a:pt x="140247" y="236649"/>
                      <a:pt x="140247" y="228739"/>
                    </a:cubicBezTo>
                    <a:cubicBezTo>
                      <a:pt x="140247" y="228739"/>
                      <a:pt x="140247" y="228739"/>
                      <a:pt x="140247" y="214238"/>
                    </a:cubicBezTo>
                    <a:cubicBezTo>
                      <a:pt x="140247" y="211601"/>
                      <a:pt x="138934" y="208965"/>
                      <a:pt x="136306" y="208965"/>
                    </a:cubicBezTo>
                    <a:cubicBezTo>
                      <a:pt x="136306" y="208965"/>
                      <a:pt x="136306" y="208965"/>
                      <a:pt x="106089" y="208965"/>
                    </a:cubicBezTo>
                    <a:cubicBezTo>
                      <a:pt x="98206" y="208965"/>
                      <a:pt x="91637" y="202373"/>
                      <a:pt x="91637" y="194464"/>
                    </a:cubicBezTo>
                    <a:cubicBezTo>
                      <a:pt x="91637" y="194464"/>
                      <a:pt x="91637" y="194464"/>
                      <a:pt x="91637" y="108776"/>
                    </a:cubicBezTo>
                    <a:cubicBezTo>
                      <a:pt x="91637" y="100866"/>
                      <a:pt x="98206" y="94274"/>
                      <a:pt x="106089" y="94274"/>
                    </a:cubicBezTo>
                    <a:cubicBezTo>
                      <a:pt x="106089" y="94274"/>
                      <a:pt x="106089" y="94274"/>
                      <a:pt x="180975" y="94274"/>
                    </a:cubicBezTo>
                    <a:cubicBezTo>
                      <a:pt x="180975" y="94274"/>
                      <a:pt x="180975" y="94274"/>
                      <a:pt x="180975" y="52090"/>
                    </a:cubicBezTo>
                    <a:cubicBezTo>
                      <a:pt x="180975" y="46817"/>
                      <a:pt x="177034" y="42862"/>
                      <a:pt x="171778" y="42862"/>
                    </a:cubicBezTo>
                    <a:cubicBezTo>
                      <a:pt x="171778" y="42862"/>
                      <a:pt x="171778" y="42862"/>
                      <a:pt x="37772" y="42862"/>
                    </a:cubicBezTo>
                    <a:close/>
                    <a:moveTo>
                      <a:pt x="18521" y="0"/>
                    </a:moveTo>
                    <a:cubicBezTo>
                      <a:pt x="18521" y="0"/>
                      <a:pt x="18521" y="0"/>
                      <a:pt x="189178" y="0"/>
                    </a:cubicBezTo>
                    <a:cubicBezTo>
                      <a:pt x="199761" y="0"/>
                      <a:pt x="209021" y="9202"/>
                      <a:pt x="209021" y="19719"/>
                    </a:cubicBezTo>
                    <a:cubicBezTo>
                      <a:pt x="209021" y="19719"/>
                      <a:pt x="209021" y="19719"/>
                      <a:pt x="209021" y="94654"/>
                    </a:cubicBezTo>
                    <a:cubicBezTo>
                      <a:pt x="209021" y="94654"/>
                      <a:pt x="209021" y="94654"/>
                      <a:pt x="232834" y="94654"/>
                    </a:cubicBezTo>
                    <a:cubicBezTo>
                      <a:pt x="240771" y="94654"/>
                      <a:pt x="246063" y="101228"/>
                      <a:pt x="246063" y="109116"/>
                    </a:cubicBezTo>
                    <a:cubicBezTo>
                      <a:pt x="246063" y="109116"/>
                      <a:pt x="246063" y="109116"/>
                      <a:pt x="246063" y="194568"/>
                    </a:cubicBezTo>
                    <a:cubicBezTo>
                      <a:pt x="246063" y="202456"/>
                      <a:pt x="240771" y="209029"/>
                      <a:pt x="232834" y="209029"/>
                    </a:cubicBezTo>
                    <a:cubicBezTo>
                      <a:pt x="232834" y="209029"/>
                      <a:pt x="232834" y="209029"/>
                      <a:pt x="209021" y="209029"/>
                    </a:cubicBezTo>
                    <a:cubicBezTo>
                      <a:pt x="209021" y="209029"/>
                      <a:pt x="209021" y="209029"/>
                      <a:pt x="209021" y="316831"/>
                    </a:cubicBezTo>
                    <a:cubicBezTo>
                      <a:pt x="209021" y="327348"/>
                      <a:pt x="199761" y="336550"/>
                      <a:pt x="189178" y="336550"/>
                    </a:cubicBezTo>
                    <a:cubicBezTo>
                      <a:pt x="189178" y="336550"/>
                      <a:pt x="189178" y="336550"/>
                      <a:pt x="18521" y="336550"/>
                    </a:cubicBezTo>
                    <a:cubicBezTo>
                      <a:pt x="7937" y="336550"/>
                      <a:pt x="0" y="327348"/>
                      <a:pt x="0" y="316831"/>
                    </a:cubicBezTo>
                    <a:cubicBezTo>
                      <a:pt x="0" y="316831"/>
                      <a:pt x="0" y="316831"/>
                      <a:pt x="0" y="19719"/>
                    </a:cubicBezTo>
                    <a:cubicBezTo>
                      <a:pt x="0" y="9202"/>
                      <a:pt x="7937" y="0"/>
                      <a:pt x="1852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95" y="4957"/>
              <a:ext cx="3310" cy="2806"/>
            </a:xfrm>
            <a:prstGeom prst="rect">
              <a:avLst/>
            </a:prstGeom>
          </p:spPr>
        </p:pic>
      </p:grpSp>
      <p:sp>
        <p:nvSpPr>
          <p:cNvPr id="37" name="文本框 36"/>
          <p:cNvSpPr txBox="1"/>
          <p:nvPr/>
        </p:nvSpPr>
        <p:spPr>
          <a:xfrm>
            <a:off x="2237740" y="51435"/>
            <a:ext cx="6141085" cy="7245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>
                <a:sym typeface="+mn-ea"/>
              </a:rPr>
              <a:t>大学生提供家教服务的时间大部分在周末，期望服务时长在</a:t>
            </a:r>
            <a:r>
              <a:rPr lang="en-US" altLang="zh-CN">
                <a:sym typeface="+mn-ea"/>
              </a:rPr>
              <a:t>1-2</a:t>
            </a:r>
            <a:r>
              <a:rPr lang="zh-CN" altLang="en-US">
                <a:sym typeface="+mn-ea"/>
              </a:rPr>
              <a:t>小时的占绝大多数，同时会考虑路程距离问题。说明大学生的周末比较空闲，但不愿意花费过多时间在家教以及来回的路程上。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反馈与成效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251460" y="771525"/>
            <a:ext cx="2330450" cy="3152775"/>
            <a:chOff x="396" y="1215"/>
            <a:chExt cx="3670" cy="4965"/>
          </a:xfrm>
        </p:grpSpPr>
        <p:grpSp>
          <p:nvGrpSpPr>
            <p:cNvPr id="8" name="组合 7"/>
            <p:cNvGrpSpPr/>
            <p:nvPr/>
          </p:nvGrpSpPr>
          <p:grpSpPr>
            <a:xfrm>
              <a:off x="1757" y="4504"/>
              <a:ext cx="533" cy="1677"/>
              <a:chOff x="1374597" y="4327608"/>
              <a:chExt cx="451450" cy="1419904"/>
            </a:xfrm>
          </p:grpSpPr>
          <p:sp>
            <p:nvSpPr>
              <p:cNvPr id="21" name="椭圆 20"/>
              <p:cNvSpPr/>
              <p:nvPr/>
            </p:nvSpPr>
            <p:spPr bwMode="auto">
              <a:xfrm>
                <a:off x="1374597" y="4327608"/>
                <a:ext cx="451450" cy="451450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 bwMode="auto">
              <a:xfrm>
                <a:off x="1463769" y="5029594"/>
                <a:ext cx="273106" cy="273106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 bwMode="auto">
              <a:xfrm>
                <a:off x="1503184" y="5553236"/>
                <a:ext cx="194276" cy="194276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" y="1215"/>
              <a:ext cx="3671" cy="3234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2844165" y="843915"/>
            <a:ext cx="2063750" cy="3045460"/>
            <a:chOff x="4479" y="1329"/>
            <a:chExt cx="3250" cy="4796"/>
          </a:xfrm>
        </p:grpSpPr>
        <p:grpSp>
          <p:nvGrpSpPr>
            <p:cNvPr id="11" name="组合 10"/>
            <p:cNvGrpSpPr/>
            <p:nvPr/>
          </p:nvGrpSpPr>
          <p:grpSpPr>
            <a:xfrm>
              <a:off x="5953" y="4449"/>
              <a:ext cx="533" cy="1677"/>
              <a:chOff x="10350213" y="4327608"/>
              <a:chExt cx="451450" cy="1419904"/>
            </a:xfrm>
          </p:grpSpPr>
          <p:sp>
            <p:nvSpPr>
              <p:cNvPr id="12" name="椭圆 11"/>
              <p:cNvSpPr/>
              <p:nvPr/>
            </p:nvSpPr>
            <p:spPr bwMode="auto">
              <a:xfrm>
                <a:off x="10350213" y="4327608"/>
                <a:ext cx="451450" cy="45145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 bwMode="auto">
              <a:xfrm>
                <a:off x="10439385" y="5029594"/>
                <a:ext cx="273106" cy="273106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 bwMode="auto">
              <a:xfrm>
                <a:off x="10478800" y="5553236"/>
                <a:ext cx="194276" cy="194276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9" y="1329"/>
              <a:ext cx="3250" cy="2993"/>
            </a:xfrm>
            <a:prstGeom prst="rect">
              <a:avLst/>
            </a:prstGeom>
          </p:spPr>
        </p:pic>
      </p:grpSp>
      <p:sp>
        <p:nvSpPr>
          <p:cNvPr id="60" name="文本框 59"/>
          <p:cNvSpPr txBox="1"/>
          <p:nvPr/>
        </p:nvSpPr>
        <p:spPr>
          <a:xfrm>
            <a:off x="5436235" y="987425"/>
            <a:ext cx="3569335" cy="31032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2000">
                <a:sym typeface="+mn-ea"/>
              </a:rPr>
              <a:t>92.31%</a:t>
            </a:r>
            <a:r>
              <a:rPr lang="zh-CN" altLang="en-US" sz="2000">
                <a:sym typeface="+mn-ea"/>
              </a:rPr>
              <a:t>的大学生会在每次家教结束后给家长进行反馈，</a:t>
            </a:r>
            <a:r>
              <a:rPr lang="en-US" altLang="zh-CN" sz="2000">
                <a:sym typeface="+mn-ea"/>
              </a:rPr>
              <a:t>89.74%</a:t>
            </a:r>
            <a:r>
              <a:rPr lang="zh-CN" altLang="en-US" sz="2000">
                <a:sym typeface="+mn-ea"/>
              </a:rPr>
              <a:t>的大学生在意最终的家教成效，可见大学生对于家教还是有比较强的责任心的，由此影射出大学生的责任意识比较强烈。</a:t>
            </a:r>
            <a:endParaRPr lang="zh-CN" altLang="en-US" sz="2000"/>
          </a:p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/>
          <p:cNvSpPr>
            <a:spLocks noChangeArrowheads="1"/>
          </p:cNvSpPr>
          <p:nvPr/>
        </p:nvSpPr>
        <p:spPr bwMode="auto">
          <a:xfrm rot="16200000">
            <a:off x="1981525" y="-1999357"/>
            <a:ext cx="5175250" cy="9132888"/>
          </a:xfrm>
          <a:prstGeom prst="rect">
            <a:avLst/>
          </a:pr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/>
          <p:cNvSpPr/>
          <p:nvPr/>
        </p:nvSpPr>
        <p:spPr bwMode="auto">
          <a:xfrm>
            <a:off x="3366617" y="4820790"/>
            <a:ext cx="2393950" cy="346075"/>
          </a:xfrm>
          <a:custGeom>
            <a:avLst/>
            <a:gdLst>
              <a:gd name="T0" fmla="*/ 0 w 1508"/>
              <a:gd name="T1" fmla="*/ 218 h 218"/>
              <a:gd name="T2" fmla="*/ 1082 w 1508"/>
              <a:gd name="T3" fmla="*/ 218 h 218"/>
              <a:gd name="T4" fmla="*/ 1508 w 1508"/>
              <a:gd name="T5" fmla="*/ 0 h 218"/>
              <a:gd name="T6" fmla="*/ 459 w 1508"/>
              <a:gd name="T7" fmla="*/ 0 h 218"/>
              <a:gd name="T8" fmla="*/ 0 w 1508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8" h="218">
                <a:moveTo>
                  <a:pt x="0" y="218"/>
                </a:moveTo>
                <a:lnTo>
                  <a:pt x="1082" y="218"/>
                </a:lnTo>
                <a:lnTo>
                  <a:pt x="1508" y="0"/>
                </a:lnTo>
                <a:lnTo>
                  <a:pt x="459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/>
          <p:nvPr/>
        </p:nvSpPr>
        <p:spPr bwMode="auto">
          <a:xfrm>
            <a:off x="1907704" y="4820790"/>
            <a:ext cx="1579563" cy="346075"/>
          </a:xfrm>
          <a:custGeom>
            <a:avLst/>
            <a:gdLst>
              <a:gd name="T0" fmla="*/ 0 w 995"/>
              <a:gd name="T1" fmla="*/ 218 h 218"/>
              <a:gd name="T2" fmla="*/ 541 w 995"/>
              <a:gd name="T3" fmla="*/ 218 h 218"/>
              <a:gd name="T4" fmla="*/ 995 w 995"/>
              <a:gd name="T5" fmla="*/ 0 h 218"/>
              <a:gd name="T6" fmla="*/ 487 w 995"/>
              <a:gd name="T7" fmla="*/ 0 h 218"/>
              <a:gd name="T8" fmla="*/ 0 w 995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5" h="218">
                <a:moveTo>
                  <a:pt x="0" y="218"/>
                </a:moveTo>
                <a:lnTo>
                  <a:pt x="541" y="218"/>
                </a:lnTo>
                <a:lnTo>
                  <a:pt x="995" y="0"/>
                </a:lnTo>
                <a:lnTo>
                  <a:pt x="487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7"/>
          <p:cNvSpPr/>
          <p:nvPr/>
        </p:nvSpPr>
        <p:spPr bwMode="auto">
          <a:xfrm>
            <a:off x="8268817" y="2404615"/>
            <a:ext cx="866775" cy="1090613"/>
          </a:xfrm>
          <a:custGeom>
            <a:avLst/>
            <a:gdLst>
              <a:gd name="T0" fmla="*/ 546 w 546"/>
              <a:gd name="T1" fmla="*/ 0 h 687"/>
              <a:gd name="T2" fmla="*/ 546 w 546"/>
              <a:gd name="T3" fmla="*/ 433 h 687"/>
              <a:gd name="T4" fmla="*/ 0 w 546"/>
              <a:gd name="T5" fmla="*/ 687 h 687"/>
              <a:gd name="T6" fmla="*/ 0 w 546"/>
              <a:gd name="T7" fmla="*/ 279 h 687"/>
              <a:gd name="T8" fmla="*/ 546 w 546"/>
              <a:gd name="T9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687">
                <a:moveTo>
                  <a:pt x="546" y="0"/>
                </a:moveTo>
                <a:lnTo>
                  <a:pt x="546" y="433"/>
                </a:lnTo>
                <a:lnTo>
                  <a:pt x="0" y="687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8"/>
          <p:cNvSpPr/>
          <p:nvPr/>
        </p:nvSpPr>
        <p:spPr bwMode="auto">
          <a:xfrm>
            <a:off x="8702205" y="1709915"/>
            <a:ext cx="433388" cy="647700"/>
          </a:xfrm>
          <a:custGeom>
            <a:avLst/>
            <a:gdLst>
              <a:gd name="T0" fmla="*/ 273 w 273"/>
              <a:gd name="T1" fmla="*/ 268 h 408"/>
              <a:gd name="T2" fmla="*/ 273 w 273"/>
              <a:gd name="T3" fmla="*/ 0 h 408"/>
              <a:gd name="T4" fmla="*/ 0 w 273"/>
              <a:gd name="T5" fmla="*/ 140 h 408"/>
              <a:gd name="T6" fmla="*/ 0 w 273"/>
              <a:gd name="T7" fmla="*/ 408 h 408"/>
              <a:gd name="T8" fmla="*/ 273 w 273"/>
              <a:gd name="T9" fmla="*/ 268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" h="408">
                <a:moveTo>
                  <a:pt x="273" y="268"/>
                </a:moveTo>
                <a:lnTo>
                  <a:pt x="273" y="0"/>
                </a:lnTo>
                <a:lnTo>
                  <a:pt x="0" y="140"/>
                </a:lnTo>
                <a:lnTo>
                  <a:pt x="0" y="408"/>
                </a:lnTo>
                <a:lnTo>
                  <a:pt x="273" y="26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9"/>
          <p:cNvSpPr/>
          <p:nvPr/>
        </p:nvSpPr>
        <p:spPr bwMode="auto">
          <a:xfrm>
            <a:off x="4892205" y="2993578"/>
            <a:ext cx="4243388" cy="2173288"/>
          </a:xfrm>
          <a:custGeom>
            <a:avLst/>
            <a:gdLst>
              <a:gd name="T0" fmla="*/ 0 w 2673"/>
              <a:gd name="T1" fmla="*/ 1369 h 1369"/>
              <a:gd name="T2" fmla="*/ 2673 w 2673"/>
              <a:gd name="T3" fmla="*/ 0 h 1369"/>
              <a:gd name="T4" fmla="*/ 2673 w 2673"/>
              <a:gd name="T5" fmla="*/ 1369 h 1369"/>
              <a:gd name="T6" fmla="*/ 0 w 2673"/>
              <a:gd name="T7" fmla="*/ 1369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3" h="1369">
                <a:moveTo>
                  <a:pt x="0" y="1369"/>
                </a:moveTo>
                <a:lnTo>
                  <a:pt x="2673" y="0"/>
                </a:lnTo>
                <a:lnTo>
                  <a:pt x="2673" y="1369"/>
                </a:lnTo>
                <a:lnTo>
                  <a:pt x="0" y="1369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0"/>
          <p:cNvSpPr/>
          <p:nvPr/>
        </p:nvSpPr>
        <p:spPr bwMode="auto">
          <a:xfrm>
            <a:off x="5933605" y="3526978"/>
            <a:ext cx="3201988" cy="1639888"/>
          </a:xfrm>
          <a:custGeom>
            <a:avLst/>
            <a:gdLst>
              <a:gd name="T0" fmla="*/ 0 w 2017"/>
              <a:gd name="T1" fmla="*/ 1033 h 1033"/>
              <a:gd name="T2" fmla="*/ 2017 w 2017"/>
              <a:gd name="T3" fmla="*/ 0 h 1033"/>
              <a:gd name="T4" fmla="*/ 2017 w 2017"/>
              <a:gd name="T5" fmla="*/ 1033 h 1033"/>
              <a:gd name="T6" fmla="*/ 0 w 2017"/>
              <a:gd name="T7" fmla="*/ 10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1033">
                <a:moveTo>
                  <a:pt x="0" y="1033"/>
                </a:moveTo>
                <a:lnTo>
                  <a:pt x="2017" y="0"/>
                </a:lnTo>
                <a:lnTo>
                  <a:pt x="2017" y="1033"/>
                </a:lnTo>
                <a:lnTo>
                  <a:pt x="0" y="1033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/>
        </p:nvSpPr>
        <p:spPr bwMode="auto">
          <a:xfrm>
            <a:off x="8268817" y="3526978"/>
            <a:ext cx="866775" cy="1639888"/>
          </a:xfrm>
          <a:custGeom>
            <a:avLst/>
            <a:gdLst>
              <a:gd name="T0" fmla="*/ 546 w 546"/>
              <a:gd name="T1" fmla="*/ 0 h 1033"/>
              <a:gd name="T2" fmla="*/ 546 w 546"/>
              <a:gd name="T3" fmla="*/ 1033 h 1033"/>
              <a:gd name="T4" fmla="*/ 0 w 546"/>
              <a:gd name="T5" fmla="*/ 790 h 1033"/>
              <a:gd name="T6" fmla="*/ 0 w 546"/>
              <a:gd name="T7" fmla="*/ 279 h 1033"/>
              <a:gd name="T8" fmla="*/ 546 w 546"/>
              <a:gd name="T9" fmla="*/ 0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1033">
                <a:moveTo>
                  <a:pt x="546" y="0"/>
                </a:moveTo>
                <a:lnTo>
                  <a:pt x="546" y="1033"/>
                </a:lnTo>
                <a:lnTo>
                  <a:pt x="0" y="790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2"/>
          <p:cNvSpPr/>
          <p:nvPr/>
        </p:nvSpPr>
        <p:spPr bwMode="auto">
          <a:xfrm>
            <a:off x="7513167" y="4781103"/>
            <a:ext cx="1622425" cy="385763"/>
          </a:xfrm>
          <a:custGeom>
            <a:avLst/>
            <a:gdLst>
              <a:gd name="T0" fmla="*/ 476 w 1022"/>
              <a:gd name="T1" fmla="*/ 0 h 243"/>
              <a:gd name="T2" fmla="*/ 0 w 1022"/>
              <a:gd name="T3" fmla="*/ 243 h 243"/>
              <a:gd name="T4" fmla="*/ 1022 w 1022"/>
              <a:gd name="T5" fmla="*/ 243 h 243"/>
              <a:gd name="T6" fmla="*/ 476 w 1022"/>
              <a:gd name="T7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2" h="243">
                <a:moveTo>
                  <a:pt x="476" y="0"/>
                </a:moveTo>
                <a:lnTo>
                  <a:pt x="0" y="243"/>
                </a:lnTo>
                <a:lnTo>
                  <a:pt x="1022" y="243"/>
                </a:lnTo>
                <a:lnTo>
                  <a:pt x="476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3"/>
          <p:cNvSpPr/>
          <p:nvPr/>
        </p:nvSpPr>
        <p:spPr bwMode="auto">
          <a:xfrm>
            <a:off x="2636367" y="4657278"/>
            <a:ext cx="1927225" cy="509588"/>
          </a:xfrm>
          <a:custGeom>
            <a:avLst/>
            <a:gdLst>
              <a:gd name="T0" fmla="*/ 0 w 1214"/>
              <a:gd name="T1" fmla="*/ 321 h 321"/>
              <a:gd name="T2" fmla="*/ 542 w 1214"/>
              <a:gd name="T3" fmla="*/ 321 h 321"/>
              <a:gd name="T4" fmla="*/ 1214 w 1214"/>
              <a:gd name="T5" fmla="*/ 0 h 321"/>
              <a:gd name="T6" fmla="*/ 700 w 1214"/>
              <a:gd name="T7" fmla="*/ 0 h 321"/>
              <a:gd name="T8" fmla="*/ 0 w 1214"/>
              <a:gd name="T9" fmla="*/ 321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4" h="321">
                <a:moveTo>
                  <a:pt x="0" y="321"/>
                </a:moveTo>
                <a:lnTo>
                  <a:pt x="542" y="321"/>
                </a:lnTo>
                <a:lnTo>
                  <a:pt x="1214" y="0"/>
                </a:lnTo>
                <a:lnTo>
                  <a:pt x="70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4"/>
          <p:cNvSpPr/>
          <p:nvPr/>
        </p:nvSpPr>
        <p:spPr bwMode="auto">
          <a:xfrm>
            <a:off x="2508250" y="-4763"/>
            <a:ext cx="1779588" cy="257175"/>
          </a:xfrm>
          <a:custGeom>
            <a:avLst/>
            <a:gdLst>
              <a:gd name="T0" fmla="*/ 1121 w 1121"/>
              <a:gd name="T1" fmla="*/ 0 h 162"/>
              <a:gd name="T2" fmla="*/ 317 w 1121"/>
              <a:gd name="T3" fmla="*/ 0 h 162"/>
              <a:gd name="T4" fmla="*/ 0 w 1121"/>
              <a:gd name="T5" fmla="*/ 162 h 162"/>
              <a:gd name="T6" fmla="*/ 782 w 1121"/>
              <a:gd name="T7" fmla="*/ 162 h 162"/>
              <a:gd name="T8" fmla="*/ 1121 w 1121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1" h="162">
                <a:moveTo>
                  <a:pt x="1121" y="0"/>
                </a:moveTo>
                <a:lnTo>
                  <a:pt x="317" y="0"/>
                </a:lnTo>
                <a:lnTo>
                  <a:pt x="0" y="162"/>
                </a:lnTo>
                <a:lnTo>
                  <a:pt x="782" y="162"/>
                </a:lnTo>
                <a:lnTo>
                  <a:pt x="1121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5"/>
          <p:cNvSpPr/>
          <p:nvPr/>
        </p:nvSpPr>
        <p:spPr bwMode="auto">
          <a:xfrm>
            <a:off x="4192588" y="-4763"/>
            <a:ext cx="1169988" cy="257175"/>
          </a:xfrm>
          <a:custGeom>
            <a:avLst/>
            <a:gdLst>
              <a:gd name="T0" fmla="*/ 737 w 737"/>
              <a:gd name="T1" fmla="*/ 0 h 162"/>
              <a:gd name="T2" fmla="*/ 339 w 737"/>
              <a:gd name="T3" fmla="*/ 0 h 162"/>
              <a:gd name="T4" fmla="*/ 0 w 737"/>
              <a:gd name="T5" fmla="*/ 162 h 162"/>
              <a:gd name="T6" fmla="*/ 382 w 737"/>
              <a:gd name="T7" fmla="*/ 162 h 162"/>
              <a:gd name="T8" fmla="*/ 737 w 737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7" h="162">
                <a:moveTo>
                  <a:pt x="737" y="0"/>
                </a:moveTo>
                <a:lnTo>
                  <a:pt x="339" y="0"/>
                </a:lnTo>
                <a:lnTo>
                  <a:pt x="0" y="162"/>
                </a:lnTo>
                <a:lnTo>
                  <a:pt x="382" y="162"/>
                </a:lnTo>
                <a:lnTo>
                  <a:pt x="737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6"/>
          <p:cNvSpPr/>
          <p:nvPr/>
        </p:nvSpPr>
        <p:spPr bwMode="auto">
          <a:xfrm>
            <a:off x="-7938" y="1241425"/>
            <a:ext cx="650875" cy="806450"/>
          </a:xfrm>
          <a:custGeom>
            <a:avLst/>
            <a:gdLst>
              <a:gd name="T0" fmla="*/ 0 w 410"/>
              <a:gd name="T1" fmla="*/ 508 h 508"/>
              <a:gd name="T2" fmla="*/ 0 w 410"/>
              <a:gd name="T3" fmla="*/ 187 h 508"/>
              <a:gd name="T4" fmla="*/ 410 w 410"/>
              <a:gd name="T5" fmla="*/ 0 h 508"/>
              <a:gd name="T6" fmla="*/ 410 w 410"/>
              <a:gd name="T7" fmla="*/ 302 h 508"/>
              <a:gd name="T8" fmla="*/ 0 w 410"/>
              <a:gd name="T9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508">
                <a:moveTo>
                  <a:pt x="0" y="508"/>
                </a:moveTo>
                <a:lnTo>
                  <a:pt x="0" y="187"/>
                </a:lnTo>
                <a:lnTo>
                  <a:pt x="410" y="0"/>
                </a:lnTo>
                <a:lnTo>
                  <a:pt x="410" y="302"/>
                </a:lnTo>
                <a:lnTo>
                  <a:pt x="0" y="50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7"/>
          <p:cNvSpPr/>
          <p:nvPr/>
        </p:nvSpPr>
        <p:spPr bwMode="auto">
          <a:xfrm>
            <a:off x="-7938" y="2169150"/>
            <a:ext cx="322263" cy="482600"/>
          </a:xfrm>
          <a:custGeom>
            <a:avLst/>
            <a:gdLst>
              <a:gd name="T0" fmla="*/ 0 w 203"/>
              <a:gd name="T1" fmla="*/ 106 h 304"/>
              <a:gd name="T2" fmla="*/ 0 w 203"/>
              <a:gd name="T3" fmla="*/ 304 h 304"/>
              <a:gd name="T4" fmla="*/ 203 w 203"/>
              <a:gd name="T5" fmla="*/ 201 h 304"/>
              <a:gd name="T6" fmla="*/ 203 w 203"/>
              <a:gd name="T7" fmla="*/ 0 h 304"/>
              <a:gd name="T8" fmla="*/ 0 w 203"/>
              <a:gd name="T9" fmla="*/ 106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304">
                <a:moveTo>
                  <a:pt x="0" y="106"/>
                </a:moveTo>
                <a:lnTo>
                  <a:pt x="0" y="304"/>
                </a:lnTo>
                <a:lnTo>
                  <a:pt x="203" y="201"/>
                </a:lnTo>
                <a:lnTo>
                  <a:pt x="203" y="0"/>
                </a:lnTo>
                <a:lnTo>
                  <a:pt x="0" y="106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8"/>
          <p:cNvSpPr/>
          <p:nvPr/>
        </p:nvSpPr>
        <p:spPr bwMode="auto">
          <a:xfrm>
            <a:off x="-7938" y="-4763"/>
            <a:ext cx="3159125" cy="1614488"/>
          </a:xfrm>
          <a:custGeom>
            <a:avLst/>
            <a:gdLst>
              <a:gd name="T0" fmla="*/ 1990 w 1990"/>
              <a:gd name="T1" fmla="*/ 0 h 1017"/>
              <a:gd name="T2" fmla="*/ 0 w 1990"/>
              <a:gd name="T3" fmla="*/ 1017 h 1017"/>
              <a:gd name="T4" fmla="*/ 0 w 1990"/>
              <a:gd name="T5" fmla="*/ 3 h 1017"/>
              <a:gd name="T6" fmla="*/ 1990 w 1990"/>
              <a:gd name="T7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90" h="1017">
                <a:moveTo>
                  <a:pt x="1990" y="0"/>
                </a:moveTo>
                <a:lnTo>
                  <a:pt x="0" y="1017"/>
                </a:lnTo>
                <a:lnTo>
                  <a:pt x="0" y="3"/>
                </a:lnTo>
                <a:lnTo>
                  <a:pt x="1990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9"/>
          <p:cNvSpPr/>
          <p:nvPr/>
        </p:nvSpPr>
        <p:spPr bwMode="auto">
          <a:xfrm>
            <a:off x="-7938" y="-4763"/>
            <a:ext cx="2386013" cy="1219200"/>
          </a:xfrm>
          <a:custGeom>
            <a:avLst/>
            <a:gdLst>
              <a:gd name="T0" fmla="*/ 1503 w 1503"/>
              <a:gd name="T1" fmla="*/ 0 h 768"/>
              <a:gd name="T2" fmla="*/ 0 w 1503"/>
              <a:gd name="T3" fmla="*/ 768 h 768"/>
              <a:gd name="T4" fmla="*/ 0 w 1503"/>
              <a:gd name="T5" fmla="*/ 0 h 768"/>
              <a:gd name="T6" fmla="*/ 1503 w 1503"/>
              <a:gd name="T7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3" h="768">
                <a:moveTo>
                  <a:pt x="1503" y="0"/>
                </a:moveTo>
                <a:lnTo>
                  <a:pt x="0" y="768"/>
                </a:lnTo>
                <a:lnTo>
                  <a:pt x="0" y="0"/>
                </a:lnTo>
                <a:lnTo>
                  <a:pt x="1503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0"/>
          <p:cNvSpPr/>
          <p:nvPr/>
        </p:nvSpPr>
        <p:spPr bwMode="auto">
          <a:xfrm>
            <a:off x="-7938" y="-4763"/>
            <a:ext cx="650875" cy="1219200"/>
          </a:xfrm>
          <a:custGeom>
            <a:avLst/>
            <a:gdLst>
              <a:gd name="T0" fmla="*/ 0 w 410"/>
              <a:gd name="T1" fmla="*/ 768 h 768"/>
              <a:gd name="T2" fmla="*/ 0 w 410"/>
              <a:gd name="T3" fmla="*/ 0 h 768"/>
              <a:gd name="T4" fmla="*/ 410 w 410"/>
              <a:gd name="T5" fmla="*/ 182 h 768"/>
              <a:gd name="T6" fmla="*/ 410 w 410"/>
              <a:gd name="T7" fmla="*/ 562 h 768"/>
              <a:gd name="T8" fmla="*/ 0 w 410"/>
              <a:gd name="T9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768">
                <a:moveTo>
                  <a:pt x="0" y="768"/>
                </a:moveTo>
                <a:lnTo>
                  <a:pt x="0" y="0"/>
                </a:lnTo>
                <a:lnTo>
                  <a:pt x="410" y="182"/>
                </a:lnTo>
                <a:lnTo>
                  <a:pt x="410" y="562"/>
                </a:lnTo>
                <a:lnTo>
                  <a:pt x="0" y="768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1"/>
          <p:cNvSpPr/>
          <p:nvPr/>
        </p:nvSpPr>
        <p:spPr bwMode="auto">
          <a:xfrm>
            <a:off x="-7938" y="-4763"/>
            <a:ext cx="1206500" cy="288925"/>
          </a:xfrm>
          <a:custGeom>
            <a:avLst/>
            <a:gdLst>
              <a:gd name="T0" fmla="*/ 410 w 760"/>
              <a:gd name="T1" fmla="*/ 182 h 182"/>
              <a:gd name="T2" fmla="*/ 760 w 760"/>
              <a:gd name="T3" fmla="*/ 0 h 182"/>
              <a:gd name="T4" fmla="*/ 0 w 760"/>
              <a:gd name="T5" fmla="*/ 0 h 182"/>
              <a:gd name="T6" fmla="*/ 410 w 760"/>
              <a:gd name="T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0" h="182">
                <a:moveTo>
                  <a:pt x="410" y="182"/>
                </a:moveTo>
                <a:lnTo>
                  <a:pt x="760" y="0"/>
                </a:lnTo>
                <a:lnTo>
                  <a:pt x="0" y="0"/>
                </a:lnTo>
                <a:lnTo>
                  <a:pt x="410" y="182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2"/>
          <p:cNvSpPr/>
          <p:nvPr/>
        </p:nvSpPr>
        <p:spPr bwMode="auto">
          <a:xfrm>
            <a:off x="3394075" y="-4763"/>
            <a:ext cx="1431925" cy="381000"/>
          </a:xfrm>
          <a:custGeom>
            <a:avLst/>
            <a:gdLst>
              <a:gd name="T0" fmla="*/ 902 w 902"/>
              <a:gd name="T1" fmla="*/ 0 h 240"/>
              <a:gd name="T2" fmla="*/ 503 w 902"/>
              <a:gd name="T3" fmla="*/ 0 h 240"/>
              <a:gd name="T4" fmla="*/ 0 w 902"/>
              <a:gd name="T5" fmla="*/ 240 h 240"/>
              <a:gd name="T6" fmla="*/ 382 w 902"/>
              <a:gd name="T7" fmla="*/ 240 h 240"/>
              <a:gd name="T8" fmla="*/ 902 w 902"/>
              <a:gd name="T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2" h="240">
                <a:moveTo>
                  <a:pt x="902" y="0"/>
                </a:moveTo>
                <a:lnTo>
                  <a:pt x="503" y="0"/>
                </a:lnTo>
                <a:lnTo>
                  <a:pt x="0" y="240"/>
                </a:lnTo>
                <a:lnTo>
                  <a:pt x="382" y="240"/>
                </a:lnTo>
                <a:lnTo>
                  <a:pt x="902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331640" y="1506537"/>
            <a:ext cx="6480720" cy="2020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59832" y="2783275"/>
            <a:ext cx="6001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平台功能概述</a:t>
            </a:r>
          </a:p>
        </p:txBody>
      </p:sp>
      <p:sp>
        <p:nvSpPr>
          <p:cNvPr id="16" name="矩形 15"/>
          <p:cNvSpPr/>
          <p:nvPr/>
        </p:nvSpPr>
        <p:spPr>
          <a:xfrm>
            <a:off x="4109607" y="1423918"/>
            <a:ext cx="18602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spc="3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04</a:t>
            </a:r>
            <a:endParaRPr lang="zh-CN" altLang="en-US" sz="9600" spc="3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180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/>
          <p:nvPr/>
        </p:nvGrpSpPr>
        <p:grpSpPr>
          <a:xfrm>
            <a:off x="3015204" y="1217984"/>
            <a:ext cx="3113593" cy="2707532"/>
            <a:chOff x="657949" y="1626853"/>
            <a:chExt cx="4151457" cy="3610043"/>
          </a:xfrm>
        </p:grpSpPr>
        <p:grpSp>
          <p:nvGrpSpPr>
            <p:cNvPr id="32" name="Group 2"/>
            <p:cNvGrpSpPr/>
            <p:nvPr/>
          </p:nvGrpSpPr>
          <p:grpSpPr>
            <a:xfrm>
              <a:off x="1389463" y="1626853"/>
              <a:ext cx="1316724" cy="1462095"/>
              <a:chOff x="1389463" y="1569703"/>
              <a:chExt cx="1316724" cy="1462095"/>
            </a:xfrm>
          </p:grpSpPr>
          <p:grpSp>
            <p:nvGrpSpPr>
              <p:cNvPr id="59" name="Group 29"/>
              <p:cNvGrpSpPr/>
              <p:nvPr/>
            </p:nvGrpSpPr>
            <p:grpSpPr>
              <a:xfrm>
                <a:off x="1389463" y="1569703"/>
                <a:ext cx="1316724" cy="1462095"/>
                <a:chOff x="1044013" y="942906"/>
                <a:chExt cx="1316724" cy="1462095"/>
              </a:xfrm>
              <a:solidFill>
                <a:schemeClr val="accent1"/>
              </a:solidFill>
            </p:grpSpPr>
            <p:sp>
              <p:nvSpPr>
                <p:cNvPr id="61" name="Freeform: Shape 31"/>
                <p:cNvSpPr/>
                <p:nvPr/>
              </p:nvSpPr>
              <p:spPr bwMode="auto">
                <a:xfrm>
                  <a:off x="1235045" y="942906"/>
                  <a:ext cx="872225" cy="944911"/>
                </a:xfrm>
                <a:custGeom>
                  <a:avLst/>
                  <a:gdLst>
                    <a:gd name="T0" fmla="*/ 1038 w 4126"/>
                    <a:gd name="T1" fmla="*/ 4471 h 4472"/>
                    <a:gd name="T2" fmla="*/ 1038 w 4126"/>
                    <a:gd name="T3" fmla="*/ 4471 h 4472"/>
                    <a:gd name="T4" fmla="*/ 532 w 4126"/>
                    <a:gd name="T5" fmla="*/ 3593 h 4472"/>
                    <a:gd name="T6" fmla="*/ 319 w 4126"/>
                    <a:gd name="T7" fmla="*/ 3699 h 4472"/>
                    <a:gd name="T8" fmla="*/ 26 w 4126"/>
                    <a:gd name="T9" fmla="*/ 3486 h 4472"/>
                    <a:gd name="T10" fmla="*/ 452 w 4126"/>
                    <a:gd name="T11" fmla="*/ 265 h 4472"/>
                    <a:gd name="T12" fmla="*/ 798 w 4126"/>
                    <a:gd name="T13" fmla="*/ 52 h 4472"/>
                    <a:gd name="T14" fmla="*/ 3779 w 4126"/>
                    <a:gd name="T15" fmla="*/ 1303 h 4472"/>
                    <a:gd name="T16" fmla="*/ 3832 w 4126"/>
                    <a:gd name="T17" fmla="*/ 1677 h 4472"/>
                    <a:gd name="T18" fmla="*/ 3619 w 4126"/>
                    <a:gd name="T19" fmla="*/ 1809 h 4472"/>
                    <a:gd name="T20" fmla="*/ 4125 w 4126"/>
                    <a:gd name="T21" fmla="*/ 2687 h 4472"/>
                    <a:gd name="T22" fmla="*/ 1038 w 4126"/>
                    <a:gd name="T23" fmla="*/ 4471 h 44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126" h="4472">
                      <a:moveTo>
                        <a:pt x="1038" y="4471"/>
                      </a:moveTo>
                      <a:lnTo>
                        <a:pt x="1038" y="4471"/>
                      </a:lnTo>
                      <a:cubicBezTo>
                        <a:pt x="532" y="3593"/>
                        <a:pt x="532" y="3593"/>
                        <a:pt x="532" y="3593"/>
                      </a:cubicBezTo>
                      <a:cubicBezTo>
                        <a:pt x="319" y="3699"/>
                        <a:pt x="319" y="3699"/>
                        <a:pt x="319" y="3699"/>
                      </a:cubicBezTo>
                      <a:cubicBezTo>
                        <a:pt x="159" y="3806"/>
                        <a:pt x="0" y="3672"/>
                        <a:pt x="26" y="3486"/>
                      </a:cubicBezTo>
                      <a:cubicBezTo>
                        <a:pt x="452" y="265"/>
                        <a:pt x="452" y="265"/>
                        <a:pt x="452" y="265"/>
                      </a:cubicBezTo>
                      <a:cubicBezTo>
                        <a:pt x="478" y="80"/>
                        <a:pt x="611" y="0"/>
                        <a:pt x="798" y="52"/>
                      </a:cubicBezTo>
                      <a:cubicBezTo>
                        <a:pt x="3779" y="1303"/>
                        <a:pt x="3779" y="1303"/>
                        <a:pt x="3779" y="1303"/>
                      </a:cubicBezTo>
                      <a:cubicBezTo>
                        <a:pt x="3965" y="1384"/>
                        <a:pt x="3991" y="1596"/>
                        <a:pt x="3832" y="1677"/>
                      </a:cubicBezTo>
                      <a:cubicBezTo>
                        <a:pt x="3619" y="1809"/>
                        <a:pt x="3619" y="1809"/>
                        <a:pt x="3619" y="1809"/>
                      </a:cubicBezTo>
                      <a:cubicBezTo>
                        <a:pt x="4125" y="2687"/>
                        <a:pt x="4125" y="2687"/>
                        <a:pt x="4125" y="2687"/>
                      </a:cubicBezTo>
                      <a:cubicBezTo>
                        <a:pt x="3087" y="3273"/>
                        <a:pt x="2075" y="3858"/>
                        <a:pt x="1038" y="4471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Freeform: Shape 32"/>
                <p:cNvSpPr/>
                <p:nvPr/>
              </p:nvSpPr>
              <p:spPr bwMode="auto">
                <a:xfrm>
                  <a:off x="1044013" y="1184259"/>
                  <a:ext cx="1316724" cy="1220742"/>
                </a:xfrm>
                <a:custGeom>
                  <a:avLst/>
                  <a:gdLst>
                    <a:gd name="T0" fmla="*/ 0 w 6230"/>
                    <a:gd name="T1" fmla="*/ 3593 h 5776"/>
                    <a:gd name="T2" fmla="*/ 6229 w 6230"/>
                    <a:gd name="T3" fmla="*/ 0 h 5776"/>
                    <a:gd name="T4" fmla="*/ 6229 w 6230"/>
                    <a:gd name="T5" fmla="*/ 4338 h 5776"/>
                    <a:gd name="T6" fmla="*/ 3780 w 6230"/>
                    <a:gd name="T7" fmla="*/ 5775 h 5776"/>
                    <a:gd name="T8" fmla="*/ 0 w 6230"/>
                    <a:gd name="T9" fmla="*/ 3593 h 57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30" h="5776">
                      <a:moveTo>
                        <a:pt x="0" y="3593"/>
                      </a:moveTo>
                      <a:lnTo>
                        <a:pt x="6229" y="0"/>
                      </a:lnTo>
                      <a:lnTo>
                        <a:pt x="6229" y="4338"/>
                      </a:lnTo>
                      <a:lnTo>
                        <a:pt x="3780" y="5775"/>
                      </a:lnTo>
                      <a:lnTo>
                        <a:pt x="0" y="3593"/>
                      </a:ln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0" name="Rectangle 30"/>
              <p:cNvSpPr/>
              <p:nvPr/>
            </p:nvSpPr>
            <p:spPr>
              <a:xfrm>
                <a:off x="1802796" y="2251341"/>
                <a:ext cx="723275" cy="307777"/>
              </a:xfrm>
              <a:prstGeom prst="rect">
                <a:avLst/>
              </a:prstGeom>
            </p:spPr>
            <p:txBody>
              <a:bodyPr wrap="none">
                <a:normAutofit fontScale="77500" lnSpcReduction="20000"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教师</a:t>
                </a:r>
              </a:p>
            </p:txBody>
          </p:sp>
        </p:grpSp>
        <p:grpSp>
          <p:nvGrpSpPr>
            <p:cNvPr id="33" name="Group 3"/>
            <p:cNvGrpSpPr/>
            <p:nvPr/>
          </p:nvGrpSpPr>
          <p:grpSpPr>
            <a:xfrm>
              <a:off x="657949" y="2672405"/>
              <a:ext cx="1502165" cy="1518939"/>
              <a:chOff x="657949" y="2615255"/>
              <a:chExt cx="1502165" cy="1518939"/>
            </a:xfrm>
          </p:grpSpPr>
          <p:grpSp>
            <p:nvGrpSpPr>
              <p:cNvPr id="55" name="Group 25"/>
              <p:cNvGrpSpPr/>
              <p:nvPr/>
            </p:nvGrpSpPr>
            <p:grpSpPr>
              <a:xfrm>
                <a:off x="657949" y="2615255"/>
                <a:ext cx="1502165" cy="1518939"/>
                <a:chOff x="657949" y="2615255"/>
                <a:chExt cx="1502165" cy="1518939"/>
              </a:xfrm>
            </p:grpSpPr>
            <p:sp>
              <p:nvSpPr>
                <p:cNvPr id="57" name="Freeform: Shape 27"/>
                <p:cNvSpPr/>
                <p:nvPr/>
              </p:nvSpPr>
              <p:spPr bwMode="auto">
                <a:xfrm>
                  <a:off x="657949" y="2891087"/>
                  <a:ext cx="861043" cy="967275"/>
                </a:xfrm>
                <a:custGeom>
                  <a:avLst/>
                  <a:gdLst>
                    <a:gd name="T0" fmla="*/ 4072 w 4073"/>
                    <a:gd name="T1" fmla="*/ 4071 h 4578"/>
                    <a:gd name="T2" fmla="*/ 4072 w 4073"/>
                    <a:gd name="T3" fmla="*/ 4071 h 4578"/>
                    <a:gd name="T4" fmla="*/ 3061 w 4073"/>
                    <a:gd name="T5" fmla="*/ 4071 h 4578"/>
                    <a:gd name="T6" fmla="*/ 3061 w 4073"/>
                    <a:gd name="T7" fmla="*/ 4310 h 4578"/>
                    <a:gd name="T8" fmla="*/ 2714 w 4073"/>
                    <a:gd name="T9" fmla="*/ 4470 h 4578"/>
                    <a:gd name="T10" fmla="*/ 159 w 4073"/>
                    <a:gd name="T11" fmla="*/ 2500 h 4578"/>
                    <a:gd name="T12" fmla="*/ 159 w 4073"/>
                    <a:gd name="T13" fmla="*/ 2076 h 4578"/>
                    <a:gd name="T14" fmla="*/ 2714 w 4073"/>
                    <a:gd name="T15" fmla="*/ 107 h 4578"/>
                    <a:gd name="T16" fmla="*/ 3061 w 4073"/>
                    <a:gd name="T17" fmla="*/ 266 h 4578"/>
                    <a:gd name="T18" fmla="*/ 3061 w 4073"/>
                    <a:gd name="T19" fmla="*/ 505 h 4578"/>
                    <a:gd name="T20" fmla="*/ 4072 w 4073"/>
                    <a:gd name="T21" fmla="*/ 505 h 4578"/>
                    <a:gd name="T22" fmla="*/ 4072 w 4073"/>
                    <a:gd name="T23" fmla="*/ 4071 h 4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73" h="4578">
                      <a:moveTo>
                        <a:pt x="4072" y="4071"/>
                      </a:moveTo>
                      <a:lnTo>
                        <a:pt x="4072" y="4071"/>
                      </a:lnTo>
                      <a:cubicBezTo>
                        <a:pt x="3061" y="4071"/>
                        <a:pt x="3061" y="4071"/>
                        <a:pt x="3061" y="4071"/>
                      </a:cubicBezTo>
                      <a:cubicBezTo>
                        <a:pt x="3061" y="4310"/>
                        <a:pt x="3061" y="4310"/>
                        <a:pt x="3061" y="4310"/>
                      </a:cubicBezTo>
                      <a:cubicBezTo>
                        <a:pt x="3061" y="4497"/>
                        <a:pt x="2874" y="4577"/>
                        <a:pt x="2714" y="4470"/>
                      </a:cubicBezTo>
                      <a:cubicBezTo>
                        <a:pt x="159" y="2500"/>
                        <a:pt x="159" y="2500"/>
                        <a:pt x="159" y="2500"/>
                      </a:cubicBezTo>
                      <a:cubicBezTo>
                        <a:pt x="0" y="2368"/>
                        <a:pt x="0" y="2209"/>
                        <a:pt x="159" y="2076"/>
                      </a:cubicBezTo>
                      <a:cubicBezTo>
                        <a:pt x="2714" y="107"/>
                        <a:pt x="2714" y="107"/>
                        <a:pt x="2714" y="107"/>
                      </a:cubicBezTo>
                      <a:cubicBezTo>
                        <a:pt x="2874" y="0"/>
                        <a:pt x="3061" y="79"/>
                        <a:pt x="3061" y="266"/>
                      </a:cubicBezTo>
                      <a:cubicBezTo>
                        <a:pt x="3061" y="505"/>
                        <a:pt x="3061" y="505"/>
                        <a:pt x="3061" y="505"/>
                      </a:cubicBezTo>
                      <a:cubicBezTo>
                        <a:pt x="4072" y="505"/>
                        <a:pt x="4072" y="505"/>
                        <a:pt x="4072" y="505"/>
                      </a:cubicBezTo>
                      <a:cubicBezTo>
                        <a:pt x="4072" y="1703"/>
                        <a:pt x="4072" y="2874"/>
                        <a:pt x="4072" y="4071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Freeform: Shape 28"/>
                <p:cNvSpPr/>
                <p:nvPr/>
              </p:nvSpPr>
              <p:spPr bwMode="auto">
                <a:xfrm>
                  <a:off x="1367098" y="2615255"/>
                  <a:ext cx="793016" cy="1518939"/>
                </a:xfrm>
                <a:custGeom>
                  <a:avLst/>
                  <a:gdLst>
                    <a:gd name="T0" fmla="*/ 0 w 3754"/>
                    <a:gd name="T1" fmla="*/ 7186 h 7187"/>
                    <a:gd name="T2" fmla="*/ 0 w 3754"/>
                    <a:gd name="T3" fmla="*/ 0 h 7187"/>
                    <a:gd name="T4" fmla="*/ 3753 w 3754"/>
                    <a:gd name="T5" fmla="*/ 2183 h 7187"/>
                    <a:gd name="T6" fmla="*/ 3753 w 3754"/>
                    <a:gd name="T7" fmla="*/ 5003 h 7187"/>
                    <a:gd name="T8" fmla="*/ 0 w 3754"/>
                    <a:gd name="T9" fmla="*/ 7186 h 7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54" h="7187">
                      <a:moveTo>
                        <a:pt x="0" y="7186"/>
                      </a:moveTo>
                      <a:lnTo>
                        <a:pt x="0" y="0"/>
                      </a:lnTo>
                      <a:lnTo>
                        <a:pt x="3753" y="2183"/>
                      </a:lnTo>
                      <a:lnTo>
                        <a:pt x="3753" y="5003"/>
                      </a:lnTo>
                      <a:lnTo>
                        <a:pt x="0" y="7186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6" name="Rectangle 26"/>
              <p:cNvSpPr/>
              <p:nvPr/>
            </p:nvSpPr>
            <p:spPr>
              <a:xfrm>
                <a:off x="1298063" y="3216185"/>
                <a:ext cx="723275" cy="307777"/>
              </a:xfrm>
              <a:prstGeom prst="rect">
                <a:avLst/>
              </a:prstGeom>
            </p:spPr>
            <p:txBody>
              <a:bodyPr wrap="none">
                <a:normAutofit fontScale="77500" lnSpcReduction="20000"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教师</a:t>
                </a:r>
              </a:p>
            </p:txBody>
          </p:sp>
        </p:grpSp>
        <p:grpSp>
          <p:nvGrpSpPr>
            <p:cNvPr id="34" name="Group 4"/>
            <p:cNvGrpSpPr/>
            <p:nvPr/>
          </p:nvGrpSpPr>
          <p:grpSpPr>
            <a:xfrm>
              <a:off x="1389463" y="3774800"/>
              <a:ext cx="1316724" cy="1462096"/>
              <a:chOff x="1389463" y="3717650"/>
              <a:chExt cx="1316724" cy="1462096"/>
            </a:xfrm>
          </p:grpSpPr>
          <p:grpSp>
            <p:nvGrpSpPr>
              <p:cNvPr id="51" name="Group 21"/>
              <p:cNvGrpSpPr/>
              <p:nvPr/>
            </p:nvGrpSpPr>
            <p:grpSpPr>
              <a:xfrm>
                <a:off x="1389463" y="3717650"/>
                <a:ext cx="1316724" cy="1462096"/>
                <a:chOff x="1044013" y="3090853"/>
                <a:chExt cx="1316724" cy="1462096"/>
              </a:xfrm>
              <a:solidFill>
                <a:schemeClr val="accent5"/>
              </a:solidFill>
            </p:grpSpPr>
            <p:sp>
              <p:nvSpPr>
                <p:cNvPr id="53" name="Freeform: Shape 23"/>
                <p:cNvSpPr/>
                <p:nvPr/>
              </p:nvSpPr>
              <p:spPr bwMode="auto">
                <a:xfrm>
                  <a:off x="1235045" y="3608038"/>
                  <a:ext cx="872225" cy="944911"/>
                </a:xfrm>
                <a:custGeom>
                  <a:avLst/>
                  <a:gdLst>
                    <a:gd name="T0" fmla="*/ 4125 w 4126"/>
                    <a:gd name="T1" fmla="*/ 1784 h 4473"/>
                    <a:gd name="T2" fmla="*/ 4125 w 4126"/>
                    <a:gd name="T3" fmla="*/ 1784 h 4473"/>
                    <a:gd name="T4" fmla="*/ 3619 w 4126"/>
                    <a:gd name="T5" fmla="*/ 2662 h 4473"/>
                    <a:gd name="T6" fmla="*/ 3832 w 4126"/>
                    <a:gd name="T7" fmla="*/ 2795 h 4473"/>
                    <a:gd name="T8" fmla="*/ 3779 w 4126"/>
                    <a:gd name="T9" fmla="*/ 3168 h 4473"/>
                    <a:gd name="T10" fmla="*/ 798 w 4126"/>
                    <a:gd name="T11" fmla="*/ 4419 h 4473"/>
                    <a:gd name="T12" fmla="*/ 452 w 4126"/>
                    <a:gd name="T13" fmla="*/ 4206 h 4473"/>
                    <a:gd name="T14" fmla="*/ 26 w 4126"/>
                    <a:gd name="T15" fmla="*/ 986 h 4473"/>
                    <a:gd name="T16" fmla="*/ 319 w 4126"/>
                    <a:gd name="T17" fmla="*/ 773 h 4473"/>
                    <a:gd name="T18" fmla="*/ 532 w 4126"/>
                    <a:gd name="T19" fmla="*/ 879 h 4473"/>
                    <a:gd name="T20" fmla="*/ 1038 w 4126"/>
                    <a:gd name="T21" fmla="*/ 0 h 4473"/>
                    <a:gd name="T22" fmla="*/ 4125 w 4126"/>
                    <a:gd name="T23" fmla="*/ 1784 h 44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126" h="4473">
                      <a:moveTo>
                        <a:pt x="4125" y="1784"/>
                      </a:moveTo>
                      <a:lnTo>
                        <a:pt x="4125" y="1784"/>
                      </a:lnTo>
                      <a:cubicBezTo>
                        <a:pt x="3619" y="2662"/>
                        <a:pt x="3619" y="2662"/>
                        <a:pt x="3619" y="2662"/>
                      </a:cubicBezTo>
                      <a:cubicBezTo>
                        <a:pt x="3832" y="2795"/>
                        <a:pt x="3832" y="2795"/>
                        <a:pt x="3832" y="2795"/>
                      </a:cubicBezTo>
                      <a:cubicBezTo>
                        <a:pt x="3991" y="2875"/>
                        <a:pt x="3965" y="3088"/>
                        <a:pt x="3779" y="3168"/>
                      </a:cubicBezTo>
                      <a:cubicBezTo>
                        <a:pt x="798" y="4419"/>
                        <a:pt x="798" y="4419"/>
                        <a:pt x="798" y="4419"/>
                      </a:cubicBezTo>
                      <a:cubicBezTo>
                        <a:pt x="611" y="4472"/>
                        <a:pt x="478" y="4392"/>
                        <a:pt x="452" y="4206"/>
                      </a:cubicBezTo>
                      <a:cubicBezTo>
                        <a:pt x="26" y="986"/>
                        <a:pt x="26" y="986"/>
                        <a:pt x="26" y="986"/>
                      </a:cubicBezTo>
                      <a:cubicBezTo>
                        <a:pt x="0" y="799"/>
                        <a:pt x="159" y="666"/>
                        <a:pt x="319" y="773"/>
                      </a:cubicBezTo>
                      <a:cubicBezTo>
                        <a:pt x="532" y="879"/>
                        <a:pt x="532" y="879"/>
                        <a:pt x="532" y="879"/>
                      </a:cubicBezTo>
                      <a:cubicBezTo>
                        <a:pt x="1038" y="0"/>
                        <a:pt x="1038" y="0"/>
                        <a:pt x="1038" y="0"/>
                      </a:cubicBezTo>
                      <a:cubicBezTo>
                        <a:pt x="2075" y="613"/>
                        <a:pt x="3087" y="1199"/>
                        <a:pt x="4125" y="178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Freeform: Shape 24"/>
                <p:cNvSpPr/>
                <p:nvPr/>
              </p:nvSpPr>
              <p:spPr bwMode="auto">
                <a:xfrm>
                  <a:off x="1044013" y="3090853"/>
                  <a:ext cx="1316724" cy="1220742"/>
                </a:xfrm>
                <a:custGeom>
                  <a:avLst/>
                  <a:gdLst>
                    <a:gd name="T0" fmla="*/ 6229 w 6230"/>
                    <a:gd name="T1" fmla="*/ 5776 h 5777"/>
                    <a:gd name="T2" fmla="*/ 0 w 6230"/>
                    <a:gd name="T3" fmla="*/ 2183 h 5777"/>
                    <a:gd name="T4" fmla="*/ 3780 w 6230"/>
                    <a:gd name="T5" fmla="*/ 0 h 5777"/>
                    <a:gd name="T6" fmla="*/ 6229 w 6230"/>
                    <a:gd name="T7" fmla="*/ 1437 h 5777"/>
                    <a:gd name="T8" fmla="*/ 6229 w 6230"/>
                    <a:gd name="T9" fmla="*/ 5776 h 57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30" h="5777">
                      <a:moveTo>
                        <a:pt x="6229" y="5776"/>
                      </a:moveTo>
                      <a:lnTo>
                        <a:pt x="0" y="2183"/>
                      </a:lnTo>
                      <a:lnTo>
                        <a:pt x="3780" y="0"/>
                      </a:lnTo>
                      <a:lnTo>
                        <a:pt x="6229" y="1437"/>
                      </a:lnTo>
                      <a:lnTo>
                        <a:pt x="6229" y="5776"/>
                      </a:ln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2" name="Rectangle 22"/>
              <p:cNvSpPr/>
              <p:nvPr/>
            </p:nvSpPr>
            <p:spPr>
              <a:xfrm>
                <a:off x="1802796" y="4076243"/>
                <a:ext cx="723275" cy="307777"/>
              </a:xfrm>
              <a:prstGeom prst="rect">
                <a:avLst/>
              </a:prstGeom>
            </p:spPr>
            <p:txBody>
              <a:bodyPr wrap="none">
                <a:normAutofit fontScale="77500" lnSpcReduction="20000"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教师</a:t>
                </a:r>
              </a:p>
            </p:txBody>
          </p:sp>
        </p:grpSp>
        <p:grpSp>
          <p:nvGrpSpPr>
            <p:cNvPr id="47" name="Group 17"/>
            <p:cNvGrpSpPr/>
            <p:nvPr/>
          </p:nvGrpSpPr>
          <p:grpSpPr>
            <a:xfrm>
              <a:off x="2761167" y="3774800"/>
              <a:ext cx="1316724" cy="1462096"/>
              <a:chOff x="2415718" y="3090853"/>
              <a:chExt cx="1316724" cy="1462096"/>
            </a:xfrm>
            <a:solidFill>
              <a:schemeClr val="tx2"/>
            </a:solidFill>
          </p:grpSpPr>
          <p:sp>
            <p:nvSpPr>
              <p:cNvPr id="49" name="Freeform: Shape 19"/>
              <p:cNvSpPr/>
              <p:nvPr/>
            </p:nvSpPr>
            <p:spPr bwMode="auto">
              <a:xfrm>
                <a:off x="2669185" y="3608038"/>
                <a:ext cx="872225" cy="944911"/>
              </a:xfrm>
              <a:custGeom>
                <a:avLst/>
                <a:gdLst>
                  <a:gd name="T0" fmla="*/ 3087 w 4126"/>
                  <a:gd name="T1" fmla="*/ 0 h 4473"/>
                  <a:gd name="T2" fmla="*/ 3087 w 4126"/>
                  <a:gd name="T3" fmla="*/ 0 h 4473"/>
                  <a:gd name="T4" fmla="*/ 3592 w 4126"/>
                  <a:gd name="T5" fmla="*/ 879 h 4473"/>
                  <a:gd name="T6" fmla="*/ 3805 w 4126"/>
                  <a:gd name="T7" fmla="*/ 773 h 4473"/>
                  <a:gd name="T8" fmla="*/ 4098 w 4126"/>
                  <a:gd name="T9" fmla="*/ 986 h 4473"/>
                  <a:gd name="T10" fmla="*/ 3672 w 4126"/>
                  <a:gd name="T11" fmla="*/ 4206 h 4473"/>
                  <a:gd name="T12" fmla="*/ 3327 w 4126"/>
                  <a:gd name="T13" fmla="*/ 4419 h 4473"/>
                  <a:gd name="T14" fmla="*/ 346 w 4126"/>
                  <a:gd name="T15" fmla="*/ 3168 h 4473"/>
                  <a:gd name="T16" fmla="*/ 292 w 4126"/>
                  <a:gd name="T17" fmla="*/ 2795 h 4473"/>
                  <a:gd name="T18" fmla="*/ 505 w 4126"/>
                  <a:gd name="T19" fmla="*/ 2662 h 4473"/>
                  <a:gd name="T20" fmla="*/ 0 w 4126"/>
                  <a:gd name="T21" fmla="*/ 1784 h 4473"/>
                  <a:gd name="T22" fmla="*/ 3087 w 4126"/>
                  <a:gd name="T23" fmla="*/ 0 h 4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26" h="4473">
                    <a:moveTo>
                      <a:pt x="3087" y="0"/>
                    </a:moveTo>
                    <a:lnTo>
                      <a:pt x="3087" y="0"/>
                    </a:lnTo>
                    <a:cubicBezTo>
                      <a:pt x="3592" y="879"/>
                      <a:pt x="3592" y="879"/>
                      <a:pt x="3592" y="879"/>
                    </a:cubicBezTo>
                    <a:cubicBezTo>
                      <a:pt x="3805" y="773"/>
                      <a:pt x="3805" y="773"/>
                      <a:pt x="3805" y="773"/>
                    </a:cubicBezTo>
                    <a:cubicBezTo>
                      <a:pt x="3965" y="666"/>
                      <a:pt x="4125" y="799"/>
                      <a:pt x="4098" y="986"/>
                    </a:cubicBezTo>
                    <a:cubicBezTo>
                      <a:pt x="3672" y="4206"/>
                      <a:pt x="3672" y="4206"/>
                      <a:pt x="3672" y="4206"/>
                    </a:cubicBezTo>
                    <a:cubicBezTo>
                      <a:pt x="3646" y="4392"/>
                      <a:pt x="3513" y="4472"/>
                      <a:pt x="3327" y="4419"/>
                    </a:cubicBezTo>
                    <a:cubicBezTo>
                      <a:pt x="346" y="3168"/>
                      <a:pt x="346" y="3168"/>
                      <a:pt x="346" y="3168"/>
                    </a:cubicBezTo>
                    <a:cubicBezTo>
                      <a:pt x="159" y="3088"/>
                      <a:pt x="133" y="2875"/>
                      <a:pt x="292" y="2795"/>
                    </a:cubicBezTo>
                    <a:cubicBezTo>
                      <a:pt x="505" y="2662"/>
                      <a:pt x="505" y="2662"/>
                      <a:pt x="505" y="2662"/>
                    </a:cubicBezTo>
                    <a:cubicBezTo>
                      <a:pt x="0" y="1784"/>
                      <a:pt x="0" y="1784"/>
                      <a:pt x="0" y="1784"/>
                    </a:cubicBezTo>
                    <a:cubicBezTo>
                      <a:pt x="1011" y="1199"/>
                      <a:pt x="2049" y="613"/>
                      <a:pt x="3087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0" name="Freeform: Shape 20"/>
              <p:cNvSpPr/>
              <p:nvPr/>
            </p:nvSpPr>
            <p:spPr bwMode="auto">
              <a:xfrm>
                <a:off x="2415718" y="3090853"/>
                <a:ext cx="1316724" cy="1220742"/>
              </a:xfrm>
              <a:custGeom>
                <a:avLst/>
                <a:gdLst>
                  <a:gd name="T0" fmla="*/ 6229 w 6230"/>
                  <a:gd name="T1" fmla="*/ 2183 h 5777"/>
                  <a:gd name="T2" fmla="*/ 0 w 6230"/>
                  <a:gd name="T3" fmla="*/ 5776 h 5777"/>
                  <a:gd name="T4" fmla="*/ 0 w 6230"/>
                  <a:gd name="T5" fmla="*/ 1437 h 5777"/>
                  <a:gd name="T6" fmla="*/ 2449 w 6230"/>
                  <a:gd name="T7" fmla="*/ 0 h 5777"/>
                  <a:gd name="T8" fmla="*/ 6229 w 6230"/>
                  <a:gd name="T9" fmla="*/ 2183 h 5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30" h="5777">
                    <a:moveTo>
                      <a:pt x="6229" y="2183"/>
                    </a:moveTo>
                    <a:lnTo>
                      <a:pt x="0" y="5776"/>
                    </a:lnTo>
                    <a:lnTo>
                      <a:pt x="0" y="1437"/>
                    </a:lnTo>
                    <a:lnTo>
                      <a:pt x="2449" y="0"/>
                    </a:lnTo>
                    <a:lnTo>
                      <a:pt x="6229" y="2183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r>
                  <a:rPr lang="zh-CN" altLang="en-US" sz="11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家长</a:t>
                </a:r>
                <a:endParaRPr sz="11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Group 6"/>
            <p:cNvGrpSpPr/>
            <p:nvPr/>
          </p:nvGrpSpPr>
          <p:grpSpPr>
            <a:xfrm>
              <a:off x="3307240" y="2672405"/>
              <a:ext cx="1502166" cy="1518939"/>
              <a:chOff x="3307240" y="2615255"/>
              <a:chExt cx="1502166" cy="1518939"/>
            </a:xfrm>
          </p:grpSpPr>
          <p:grpSp>
            <p:nvGrpSpPr>
              <p:cNvPr id="43" name="Group 13"/>
              <p:cNvGrpSpPr/>
              <p:nvPr/>
            </p:nvGrpSpPr>
            <p:grpSpPr>
              <a:xfrm>
                <a:off x="3307240" y="2615255"/>
                <a:ext cx="1502166" cy="1518939"/>
                <a:chOff x="2961790" y="1988458"/>
                <a:chExt cx="1502166" cy="1518939"/>
              </a:xfrm>
              <a:solidFill>
                <a:schemeClr val="accent4"/>
              </a:solidFill>
            </p:grpSpPr>
            <p:sp>
              <p:nvSpPr>
                <p:cNvPr id="45" name="Freeform: Shape 15"/>
                <p:cNvSpPr/>
                <p:nvPr/>
              </p:nvSpPr>
              <p:spPr bwMode="auto">
                <a:xfrm>
                  <a:off x="3602913" y="2264290"/>
                  <a:ext cx="861043" cy="967275"/>
                </a:xfrm>
                <a:custGeom>
                  <a:avLst/>
                  <a:gdLst>
                    <a:gd name="T0" fmla="*/ 0 w 4073"/>
                    <a:gd name="T1" fmla="*/ 505 h 4578"/>
                    <a:gd name="T2" fmla="*/ 0 w 4073"/>
                    <a:gd name="T3" fmla="*/ 505 h 4578"/>
                    <a:gd name="T4" fmla="*/ 1011 w 4073"/>
                    <a:gd name="T5" fmla="*/ 505 h 4578"/>
                    <a:gd name="T6" fmla="*/ 1011 w 4073"/>
                    <a:gd name="T7" fmla="*/ 266 h 4578"/>
                    <a:gd name="T8" fmla="*/ 1357 w 4073"/>
                    <a:gd name="T9" fmla="*/ 107 h 4578"/>
                    <a:gd name="T10" fmla="*/ 3912 w 4073"/>
                    <a:gd name="T11" fmla="*/ 2076 h 4578"/>
                    <a:gd name="T12" fmla="*/ 3912 w 4073"/>
                    <a:gd name="T13" fmla="*/ 2500 h 4578"/>
                    <a:gd name="T14" fmla="*/ 1357 w 4073"/>
                    <a:gd name="T15" fmla="*/ 4470 h 4578"/>
                    <a:gd name="T16" fmla="*/ 1011 w 4073"/>
                    <a:gd name="T17" fmla="*/ 4310 h 4578"/>
                    <a:gd name="T18" fmla="*/ 1011 w 4073"/>
                    <a:gd name="T19" fmla="*/ 4071 h 4578"/>
                    <a:gd name="T20" fmla="*/ 0 w 4073"/>
                    <a:gd name="T21" fmla="*/ 4071 h 4578"/>
                    <a:gd name="T22" fmla="*/ 0 w 4073"/>
                    <a:gd name="T23" fmla="*/ 505 h 4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73" h="4578">
                      <a:moveTo>
                        <a:pt x="0" y="505"/>
                      </a:moveTo>
                      <a:lnTo>
                        <a:pt x="0" y="505"/>
                      </a:lnTo>
                      <a:cubicBezTo>
                        <a:pt x="1011" y="505"/>
                        <a:pt x="1011" y="505"/>
                        <a:pt x="1011" y="505"/>
                      </a:cubicBezTo>
                      <a:cubicBezTo>
                        <a:pt x="1011" y="266"/>
                        <a:pt x="1011" y="266"/>
                        <a:pt x="1011" y="266"/>
                      </a:cubicBezTo>
                      <a:cubicBezTo>
                        <a:pt x="1011" y="79"/>
                        <a:pt x="1197" y="0"/>
                        <a:pt x="1357" y="107"/>
                      </a:cubicBezTo>
                      <a:cubicBezTo>
                        <a:pt x="3912" y="2076"/>
                        <a:pt x="3912" y="2076"/>
                        <a:pt x="3912" y="2076"/>
                      </a:cubicBezTo>
                      <a:cubicBezTo>
                        <a:pt x="4072" y="2209"/>
                        <a:pt x="4072" y="2368"/>
                        <a:pt x="3912" y="2500"/>
                      </a:cubicBezTo>
                      <a:cubicBezTo>
                        <a:pt x="1357" y="4470"/>
                        <a:pt x="1357" y="4470"/>
                        <a:pt x="1357" y="4470"/>
                      </a:cubicBezTo>
                      <a:cubicBezTo>
                        <a:pt x="1197" y="4577"/>
                        <a:pt x="1011" y="4497"/>
                        <a:pt x="1011" y="4310"/>
                      </a:cubicBezTo>
                      <a:cubicBezTo>
                        <a:pt x="1011" y="4071"/>
                        <a:pt x="1011" y="4071"/>
                        <a:pt x="1011" y="4071"/>
                      </a:cubicBezTo>
                      <a:cubicBezTo>
                        <a:pt x="0" y="4071"/>
                        <a:pt x="0" y="4071"/>
                        <a:pt x="0" y="4071"/>
                      </a:cubicBezTo>
                      <a:cubicBezTo>
                        <a:pt x="0" y="2874"/>
                        <a:pt x="0" y="1703"/>
                        <a:pt x="0" y="50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: Shape 16"/>
                <p:cNvSpPr/>
                <p:nvPr/>
              </p:nvSpPr>
              <p:spPr bwMode="auto">
                <a:xfrm>
                  <a:off x="2961790" y="1988458"/>
                  <a:ext cx="793016" cy="1518939"/>
                </a:xfrm>
                <a:custGeom>
                  <a:avLst/>
                  <a:gdLst>
                    <a:gd name="T0" fmla="*/ 3752 w 3753"/>
                    <a:gd name="T1" fmla="*/ 0 h 7187"/>
                    <a:gd name="T2" fmla="*/ 3752 w 3753"/>
                    <a:gd name="T3" fmla="*/ 7186 h 7187"/>
                    <a:gd name="T4" fmla="*/ 0 w 3753"/>
                    <a:gd name="T5" fmla="*/ 5003 h 7187"/>
                    <a:gd name="T6" fmla="*/ 0 w 3753"/>
                    <a:gd name="T7" fmla="*/ 2183 h 7187"/>
                    <a:gd name="T8" fmla="*/ 3752 w 3753"/>
                    <a:gd name="T9" fmla="*/ 0 h 7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53" h="7187">
                      <a:moveTo>
                        <a:pt x="3752" y="0"/>
                      </a:moveTo>
                      <a:lnTo>
                        <a:pt x="3752" y="7186"/>
                      </a:lnTo>
                      <a:lnTo>
                        <a:pt x="0" y="5003"/>
                      </a:lnTo>
                      <a:lnTo>
                        <a:pt x="0" y="2183"/>
                      </a:lnTo>
                      <a:lnTo>
                        <a:pt x="3752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4" name="Rectangle 14"/>
              <p:cNvSpPr/>
              <p:nvPr/>
            </p:nvSpPr>
            <p:spPr>
              <a:xfrm>
                <a:off x="3392026" y="3155344"/>
                <a:ext cx="723275" cy="307777"/>
              </a:xfrm>
              <a:prstGeom prst="rect">
                <a:avLst/>
              </a:prstGeom>
            </p:spPr>
            <p:txBody>
              <a:bodyPr wrap="none">
                <a:normAutofit fontScale="77500" lnSpcReduction="20000"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家长</a:t>
                </a:r>
              </a:p>
            </p:txBody>
          </p:sp>
        </p:grpSp>
        <p:grpSp>
          <p:nvGrpSpPr>
            <p:cNvPr id="37" name="Group 7"/>
            <p:cNvGrpSpPr/>
            <p:nvPr/>
          </p:nvGrpSpPr>
          <p:grpSpPr>
            <a:xfrm>
              <a:off x="2761168" y="1626853"/>
              <a:ext cx="1316724" cy="1462095"/>
              <a:chOff x="2761168" y="1569703"/>
              <a:chExt cx="1316724" cy="1462095"/>
            </a:xfrm>
          </p:grpSpPr>
          <p:grpSp>
            <p:nvGrpSpPr>
              <p:cNvPr id="39" name="Group 9"/>
              <p:cNvGrpSpPr/>
              <p:nvPr/>
            </p:nvGrpSpPr>
            <p:grpSpPr>
              <a:xfrm>
                <a:off x="2761168" y="1569703"/>
                <a:ext cx="1316724" cy="1462095"/>
                <a:chOff x="2415718" y="942906"/>
                <a:chExt cx="1316724" cy="1462095"/>
              </a:xfrm>
              <a:solidFill>
                <a:schemeClr val="accent2"/>
              </a:solidFill>
            </p:grpSpPr>
            <p:sp>
              <p:nvSpPr>
                <p:cNvPr id="41" name="Freeform: Shape 11"/>
                <p:cNvSpPr/>
                <p:nvPr/>
              </p:nvSpPr>
              <p:spPr bwMode="auto">
                <a:xfrm>
                  <a:off x="2669185" y="942906"/>
                  <a:ext cx="872225" cy="944911"/>
                </a:xfrm>
                <a:custGeom>
                  <a:avLst/>
                  <a:gdLst>
                    <a:gd name="T0" fmla="*/ 0 w 4126"/>
                    <a:gd name="T1" fmla="*/ 2687 h 4472"/>
                    <a:gd name="T2" fmla="*/ 0 w 4126"/>
                    <a:gd name="T3" fmla="*/ 2687 h 4472"/>
                    <a:gd name="T4" fmla="*/ 505 w 4126"/>
                    <a:gd name="T5" fmla="*/ 1809 h 4472"/>
                    <a:gd name="T6" fmla="*/ 292 w 4126"/>
                    <a:gd name="T7" fmla="*/ 1677 h 4472"/>
                    <a:gd name="T8" fmla="*/ 346 w 4126"/>
                    <a:gd name="T9" fmla="*/ 1303 h 4472"/>
                    <a:gd name="T10" fmla="*/ 3327 w 4126"/>
                    <a:gd name="T11" fmla="*/ 52 h 4472"/>
                    <a:gd name="T12" fmla="*/ 3672 w 4126"/>
                    <a:gd name="T13" fmla="*/ 265 h 4472"/>
                    <a:gd name="T14" fmla="*/ 4098 w 4126"/>
                    <a:gd name="T15" fmla="*/ 3486 h 4472"/>
                    <a:gd name="T16" fmla="*/ 3805 w 4126"/>
                    <a:gd name="T17" fmla="*/ 3699 h 4472"/>
                    <a:gd name="T18" fmla="*/ 3592 w 4126"/>
                    <a:gd name="T19" fmla="*/ 3593 h 4472"/>
                    <a:gd name="T20" fmla="*/ 3087 w 4126"/>
                    <a:gd name="T21" fmla="*/ 4471 h 4472"/>
                    <a:gd name="T22" fmla="*/ 0 w 4126"/>
                    <a:gd name="T23" fmla="*/ 2687 h 44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126" h="4472">
                      <a:moveTo>
                        <a:pt x="0" y="2687"/>
                      </a:moveTo>
                      <a:lnTo>
                        <a:pt x="0" y="2687"/>
                      </a:lnTo>
                      <a:cubicBezTo>
                        <a:pt x="505" y="1809"/>
                        <a:pt x="505" y="1809"/>
                        <a:pt x="505" y="1809"/>
                      </a:cubicBezTo>
                      <a:cubicBezTo>
                        <a:pt x="292" y="1677"/>
                        <a:pt x="292" y="1677"/>
                        <a:pt x="292" y="1677"/>
                      </a:cubicBezTo>
                      <a:cubicBezTo>
                        <a:pt x="133" y="1596"/>
                        <a:pt x="159" y="1384"/>
                        <a:pt x="346" y="1303"/>
                      </a:cubicBezTo>
                      <a:cubicBezTo>
                        <a:pt x="3327" y="52"/>
                        <a:pt x="3327" y="52"/>
                        <a:pt x="3327" y="52"/>
                      </a:cubicBezTo>
                      <a:cubicBezTo>
                        <a:pt x="3513" y="0"/>
                        <a:pt x="3646" y="80"/>
                        <a:pt x="3672" y="265"/>
                      </a:cubicBezTo>
                      <a:cubicBezTo>
                        <a:pt x="4098" y="3486"/>
                        <a:pt x="4098" y="3486"/>
                        <a:pt x="4098" y="3486"/>
                      </a:cubicBezTo>
                      <a:cubicBezTo>
                        <a:pt x="4125" y="3672"/>
                        <a:pt x="3965" y="3806"/>
                        <a:pt x="3805" y="3699"/>
                      </a:cubicBezTo>
                      <a:cubicBezTo>
                        <a:pt x="3592" y="3593"/>
                        <a:pt x="3592" y="3593"/>
                        <a:pt x="3592" y="3593"/>
                      </a:cubicBezTo>
                      <a:cubicBezTo>
                        <a:pt x="3087" y="4471"/>
                        <a:pt x="3087" y="4471"/>
                        <a:pt x="3087" y="4471"/>
                      </a:cubicBezTo>
                      <a:cubicBezTo>
                        <a:pt x="2049" y="3858"/>
                        <a:pt x="1037" y="3273"/>
                        <a:pt x="0" y="268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: Shape 12"/>
                <p:cNvSpPr/>
                <p:nvPr/>
              </p:nvSpPr>
              <p:spPr bwMode="auto">
                <a:xfrm>
                  <a:off x="2415718" y="1184259"/>
                  <a:ext cx="1316724" cy="1220742"/>
                </a:xfrm>
                <a:custGeom>
                  <a:avLst/>
                  <a:gdLst>
                    <a:gd name="T0" fmla="*/ 0 w 6230"/>
                    <a:gd name="T1" fmla="*/ 0 h 5776"/>
                    <a:gd name="T2" fmla="*/ 6229 w 6230"/>
                    <a:gd name="T3" fmla="*/ 3593 h 5776"/>
                    <a:gd name="T4" fmla="*/ 2449 w 6230"/>
                    <a:gd name="T5" fmla="*/ 5775 h 5776"/>
                    <a:gd name="T6" fmla="*/ 0 w 6230"/>
                    <a:gd name="T7" fmla="*/ 4338 h 5776"/>
                    <a:gd name="T8" fmla="*/ 0 w 6230"/>
                    <a:gd name="T9" fmla="*/ 0 h 57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30" h="5776">
                      <a:moveTo>
                        <a:pt x="0" y="0"/>
                      </a:moveTo>
                      <a:lnTo>
                        <a:pt x="6229" y="3593"/>
                      </a:lnTo>
                      <a:lnTo>
                        <a:pt x="2449" y="5775"/>
                      </a:lnTo>
                      <a:lnTo>
                        <a:pt x="0" y="4338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0" name="Rectangle 10"/>
              <p:cNvSpPr/>
              <p:nvPr/>
            </p:nvSpPr>
            <p:spPr>
              <a:xfrm>
                <a:off x="2869642" y="2283781"/>
                <a:ext cx="723275" cy="307777"/>
              </a:xfrm>
              <a:prstGeom prst="rect">
                <a:avLst/>
              </a:prstGeom>
            </p:spPr>
            <p:txBody>
              <a:bodyPr wrap="none">
                <a:normAutofit fontScale="77500" lnSpcReduction="20000"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家长</a:t>
                </a:r>
              </a:p>
            </p:txBody>
          </p:sp>
        </p:grpSp>
        <p:sp>
          <p:nvSpPr>
            <p:cNvPr id="38" name="Oval 8"/>
            <p:cNvSpPr/>
            <p:nvPr/>
          </p:nvSpPr>
          <p:spPr>
            <a:xfrm>
              <a:off x="2103737" y="2770326"/>
              <a:ext cx="1323267" cy="1323267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40000" lnSpcReduction="20000"/>
            </a:bodyPr>
            <a:lstStyle/>
            <a:p>
              <a:pPr algn="ctr"/>
              <a:r>
                <a:rPr lang="zh-CN" altLang="en-US" sz="4800" dirty="0">
                  <a:solidFill>
                    <a:schemeClr val="accent1"/>
                  </a:solidFill>
                  <a:cs typeface="+mn-ea"/>
                  <a:sym typeface="+mn-lt"/>
                </a:rPr>
                <a:t>关注点</a:t>
              </a:r>
              <a:endParaRPr lang="en-US" sz="4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Group 82"/>
          <p:cNvGrpSpPr/>
          <p:nvPr/>
        </p:nvGrpSpPr>
        <p:grpSpPr>
          <a:xfrm>
            <a:off x="6128111" y="1272966"/>
            <a:ext cx="2062292" cy="2597568"/>
            <a:chOff x="8170814" y="1912116"/>
            <a:chExt cx="2749722" cy="3463424"/>
          </a:xfrm>
        </p:grpSpPr>
        <p:grpSp>
          <p:nvGrpSpPr>
            <p:cNvPr id="20" name="Group 83"/>
            <p:cNvGrpSpPr/>
            <p:nvPr/>
          </p:nvGrpSpPr>
          <p:grpSpPr>
            <a:xfrm>
              <a:off x="8170814" y="1912116"/>
              <a:ext cx="2611177" cy="3463424"/>
              <a:chOff x="1193500" y="1491637"/>
              <a:chExt cx="3761195" cy="3463424"/>
            </a:xfrm>
          </p:grpSpPr>
          <p:grpSp>
            <p:nvGrpSpPr>
              <p:cNvPr id="23" name="Group 86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30" name="TextBox 93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 dirty="0">
                      <a:cs typeface="+mn-ea"/>
                      <a:sym typeface="+mn-lt"/>
                    </a:rPr>
                    <a:t>成绩是否比较好？</a:t>
                  </a:r>
                  <a:endParaRPr lang="en-US" altLang="zh-CN" sz="1000" dirty="0">
                    <a:cs typeface="+mn-ea"/>
                    <a:sym typeface="+mn-lt"/>
                  </a:endParaRPr>
                </a:p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 dirty="0">
                      <a:cs typeface="+mn-ea"/>
                      <a:sym typeface="+mn-lt"/>
                    </a:rPr>
                    <a:t>是否有获奖经历？</a:t>
                  </a:r>
                  <a:endParaRPr lang="en-US" altLang="zh-CN" sz="10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Rectangle 94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能力</a:t>
                  </a:r>
                </a:p>
              </p:txBody>
            </p:sp>
          </p:grpSp>
          <p:grpSp>
            <p:nvGrpSpPr>
              <p:cNvPr id="24" name="Group 87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8" name="TextBox 91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 dirty="0">
                      <a:cs typeface="+mn-ea"/>
                      <a:sym typeface="+mn-lt"/>
                    </a:rPr>
                    <a:t>是否有做家教的经验？</a:t>
                  </a:r>
                  <a:endParaRPr lang="en-US" altLang="zh-CN" sz="10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Rectangle 92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chemeClr val="accent2"/>
                      </a:solidFill>
                      <a:cs typeface="+mn-ea"/>
                      <a:sym typeface="+mn-lt"/>
                    </a:rPr>
                    <a:t>经验</a:t>
                  </a:r>
                </a:p>
              </p:txBody>
            </p:sp>
          </p:grpSp>
          <p:grpSp>
            <p:nvGrpSpPr>
              <p:cNvPr id="25" name="Group 88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6" name="TextBox 8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 dirty="0">
                      <a:cs typeface="+mn-ea"/>
                      <a:sym typeface="+mn-lt"/>
                    </a:rPr>
                    <a:t>所擅长科目是否符合需求？</a:t>
                  </a:r>
                </a:p>
              </p:txBody>
            </p:sp>
            <p:sp>
              <p:nvSpPr>
                <p:cNvPr id="27" name="Rectangle 90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教授科目</a:t>
                  </a:r>
                </a:p>
              </p:txBody>
            </p:sp>
          </p:grpSp>
        </p:grpSp>
        <p:cxnSp>
          <p:nvCxnSpPr>
            <p:cNvPr id="21" name="Straight Connector 84"/>
            <p:cNvCxnSpPr/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85"/>
            <p:cNvCxnSpPr/>
            <p:nvPr/>
          </p:nvCxnSpPr>
          <p:spPr>
            <a:xfrm>
              <a:off x="8472264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980601" y="1272966"/>
            <a:ext cx="2035289" cy="2597568"/>
            <a:chOff x="1307468" y="1697288"/>
            <a:chExt cx="2713719" cy="3463424"/>
          </a:xfrm>
        </p:grpSpPr>
        <p:grpSp>
          <p:nvGrpSpPr>
            <p:cNvPr id="7" name="Group 96"/>
            <p:cNvGrpSpPr/>
            <p:nvPr/>
          </p:nvGrpSpPr>
          <p:grpSpPr>
            <a:xfrm>
              <a:off x="1410010" y="1697288"/>
              <a:ext cx="2611177" cy="3463424"/>
              <a:chOff x="1193500" y="1491637"/>
              <a:chExt cx="3761195" cy="3463424"/>
            </a:xfrm>
          </p:grpSpPr>
          <p:grpSp>
            <p:nvGrpSpPr>
              <p:cNvPr id="11" name="Group 100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8" name="TextBox 107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 dirty="0">
                      <a:cs typeface="+mn-ea"/>
                      <a:sym typeface="+mn-lt"/>
                    </a:rPr>
                    <a:t>时薪是否符合预期？</a:t>
                  </a:r>
                </a:p>
              </p:txBody>
            </p:sp>
            <p:sp>
              <p:nvSpPr>
                <p:cNvPr id="19" name="Rectangle 108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zh-CN" altLang="en-US" sz="1600" b="1" dirty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时薪</a:t>
                  </a:r>
                </a:p>
              </p:txBody>
            </p:sp>
          </p:grpSp>
          <p:grpSp>
            <p:nvGrpSpPr>
              <p:cNvPr id="12" name="Group 101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6" name="TextBox 105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 dirty="0">
                      <a:cs typeface="+mn-ea"/>
                      <a:sym typeface="+mn-lt"/>
                    </a:rPr>
                    <a:t>是否有空余时间？</a:t>
                  </a:r>
                  <a:endParaRPr lang="en-US" altLang="zh-CN" sz="1000" dirty="0">
                    <a:cs typeface="+mn-ea"/>
                    <a:sym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sz="1000" dirty="0">
                      <a:cs typeface="+mn-ea"/>
                      <a:sym typeface="+mn-lt"/>
                    </a:rPr>
                    <a:t>地点是否交通便利？</a:t>
                  </a:r>
                </a:p>
              </p:txBody>
            </p:sp>
            <p:sp>
              <p:nvSpPr>
                <p:cNvPr id="17" name="Rectangle 106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zh-CN" altLang="en-US" sz="1600" b="1" dirty="0">
                      <a:solidFill>
                        <a:schemeClr val="accent2"/>
                      </a:solidFill>
                      <a:cs typeface="+mn-ea"/>
                      <a:sym typeface="+mn-lt"/>
                    </a:rPr>
                    <a:t>时间地点</a:t>
                  </a:r>
                </a:p>
              </p:txBody>
            </p:sp>
          </p:grpSp>
          <p:grpSp>
            <p:nvGrpSpPr>
              <p:cNvPr id="13" name="Group 102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4" name="TextBox 103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 dirty="0">
                      <a:cs typeface="+mn-ea"/>
                      <a:sym typeface="+mn-lt"/>
                    </a:rPr>
                    <a:t>科目是否擅长？</a:t>
                  </a:r>
                  <a:endParaRPr lang="en-US" altLang="zh-CN" sz="1000" dirty="0">
                    <a:cs typeface="+mn-ea"/>
                    <a:sym typeface="+mn-lt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sz="1000" dirty="0">
                      <a:cs typeface="+mn-ea"/>
                      <a:sym typeface="+mn-lt"/>
                    </a:rPr>
                    <a:t>是否有能力？</a:t>
                  </a:r>
                </a:p>
              </p:txBody>
            </p:sp>
            <p:sp>
              <p:nvSpPr>
                <p:cNvPr id="15" name="Rectangle 104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zh-CN" altLang="en-US" sz="1600" b="1" dirty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教授科目</a:t>
                  </a:r>
                </a:p>
              </p:txBody>
            </p:sp>
          </p:grpSp>
        </p:grpSp>
        <p:grpSp>
          <p:nvGrpSpPr>
            <p:cNvPr id="8" name="Group 97"/>
            <p:cNvGrpSpPr/>
            <p:nvPr/>
          </p:nvGrpSpPr>
          <p:grpSpPr>
            <a:xfrm>
              <a:off x="1307468" y="2710116"/>
              <a:ext cx="2448272" cy="1338747"/>
              <a:chOff x="1307468" y="2924944"/>
              <a:chExt cx="2448272" cy="1338747"/>
            </a:xfrm>
          </p:grpSpPr>
          <p:cxnSp>
            <p:nvCxnSpPr>
              <p:cNvPr id="9" name="Straight Connector 98"/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9"/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信息对接概述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/>
          <p:nvPr/>
        </p:nvGrpSpPr>
        <p:grpSpPr>
          <a:xfrm>
            <a:off x="2986100" y="1572639"/>
            <a:ext cx="3390486" cy="2817595"/>
            <a:chOff x="3981466" y="2096852"/>
            <a:chExt cx="4520648" cy="3756793"/>
          </a:xfrm>
        </p:grpSpPr>
        <p:grpSp>
          <p:nvGrpSpPr>
            <p:cNvPr id="17" name="Group 47"/>
            <p:cNvGrpSpPr/>
            <p:nvPr/>
          </p:nvGrpSpPr>
          <p:grpSpPr>
            <a:xfrm>
              <a:off x="5728045" y="2096852"/>
              <a:ext cx="913032" cy="852330"/>
              <a:chOff x="4156859" y="1335233"/>
              <a:chExt cx="756519" cy="706222"/>
            </a:xfrm>
          </p:grpSpPr>
          <p:sp>
            <p:nvSpPr>
              <p:cNvPr id="49" name="Freeform: Shape 32"/>
              <p:cNvSpPr/>
              <p:nvPr/>
            </p:nvSpPr>
            <p:spPr bwMode="auto">
              <a:xfrm rot="2651534" flipV="1">
                <a:off x="4247020" y="1373774"/>
                <a:ext cx="665101" cy="667681"/>
              </a:xfrm>
              <a:custGeom>
                <a:avLst/>
                <a:gdLst>
                  <a:gd name="connsiteX0" fmla="*/ 964406 w 964406"/>
                  <a:gd name="connsiteY0" fmla="*/ 2553 h 968147"/>
                  <a:gd name="connsiteX1" fmla="*/ 4781 w 964406"/>
                  <a:gd name="connsiteY1" fmla="*/ 953298 h 968147"/>
                  <a:gd name="connsiteX2" fmla="*/ 5231 w 964406"/>
                  <a:gd name="connsiteY2" fmla="*/ 957295 h 968147"/>
                  <a:gd name="connsiteX3" fmla="*/ 1879 w 964406"/>
                  <a:gd name="connsiteY3" fmla="*/ 960633 h 968147"/>
                  <a:gd name="connsiteX4" fmla="*/ 0 w 964406"/>
                  <a:gd name="connsiteY4" fmla="*/ 962505 h 968147"/>
                  <a:gd name="connsiteX5" fmla="*/ 5891 w 964406"/>
                  <a:gd name="connsiteY5" fmla="*/ 963167 h 968147"/>
                  <a:gd name="connsiteX6" fmla="*/ 6070 w 964406"/>
                  <a:gd name="connsiteY6" fmla="*/ 964765 h 968147"/>
                  <a:gd name="connsiteX7" fmla="*/ 7484 w 964406"/>
                  <a:gd name="connsiteY7" fmla="*/ 963346 h 968147"/>
                  <a:gd name="connsiteX8" fmla="*/ 11466 w 964406"/>
                  <a:gd name="connsiteY8" fmla="*/ 963794 h 968147"/>
                  <a:gd name="connsiteX9" fmla="*/ 961316 w 964406"/>
                  <a:gd name="connsiteY9" fmla="*/ 195705 h 968147"/>
                  <a:gd name="connsiteX10" fmla="*/ 962209 w 964406"/>
                  <a:gd name="connsiteY10" fmla="*/ 4760 h 96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64406" h="968147">
                    <a:moveTo>
                      <a:pt x="964406" y="2553"/>
                    </a:moveTo>
                    <a:cubicBezTo>
                      <a:pt x="-63997" y="-53826"/>
                      <a:pt x="-6432" y="841200"/>
                      <a:pt x="4781" y="953298"/>
                    </a:cubicBezTo>
                    <a:lnTo>
                      <a:pt x="5231" y="957295"/>
                    </a:lnTo>
                    <a:lnTo>
                      <a:pt x="1879" y="960633"/>
                    </a:lnTo>
                    <a:cubicBezTo>
                      <a:pt x="0" y="962505"/>
                      <a:pt x="0" y="962505"/>
                      <a:pt x="0" y="962505"/>
                    </a:cubicBezTo>
                    <a:lnTo>
                      <a:pt x="5891" y="963167"/>
                    </a:lnTo>
                    <a:lnTo>
                      <a:pt x="6070" y="964765"/>
                    </a:lnTo>
                    <a:lnTo>
                      <a:pt x="7484" y="963346"/>
                    </a:lnTo>
                    <a:lnTo>
                      <a:pt x="11466" y="963794"/>
                    </a:lnTo>
                    <a:cubicBezTo>
                      <a:pt x="116092" y="974259"/>
                      <a:pt x="902734" y="1025102"/>
                      <a:pt x="961316" y="195705"/>
                    </a:cubicBezTo>
                    <a:lnTo>
                      <a:pt x="962209" y="47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Freeform: Shape 33"/>
              <p:cNvSpPr/>
              <p:nvPr/>
            </p:nvSpPr>
            <p:spPr bwMode="auto">
              <a:xfrm rot="2651534" flipV="1">
                <a:off x="4156859" y="1335233"/>
                <a:ext cx="756519" cy="705062"/>
              </a:xfrm>
              <a:custGeom>
                <a:avLst/>
                <a:gdLst>
                  <a:gd name="T0" fmla="*/ 364 w 364"/>
                  <a:gd name="T1" fmla="*/ 20 h 340"/>
                  <a:gd name="T2" fmla="*/ 46 w 364"/>
                  <a:gd name="T3" fmla="*/ 340 h 340"/>
                  <a:gd name="T4" fmla="*/ 364 w 364"/>
                  <a:gd name="T5" fmla="*/ 2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4" h="340">
                    <a:moveTo>
                      <a:pt x="364" y="20"/>
                    </a:moveTo>
                    <a:cubicBezTo>
                      <a:pt x="46" y="340"/>
                      <a:pt x="46" y="340"/>
                      <a:pt x="46" y="340"/>
                    </a:cubicBezTo>
                    <a:cubicBezTo>
                      <a:pt x="46" y="340"/>
                      <a:pt x="0" y="0"/>
                      <a:pt x="364" y="2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Group 42"/>
            <p:cNvGrpSpPr/>
            <p:nvPr/>
          </p:nvGrpSpPr>
          <p:grpSpPr>
            <a:xfrm>
              <a:off x="5617889" y="3501593"/>
              <a:ext cx="1269614" cy="2352052"/>
              <a:chOff x="4065589" y="2499171"/>
              <a:chExt cx="1051976" cy="194886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6" name="Freeform: Shape 6"/>
              <p:cNvSpPr/>
              <p:nvPr/>
            </p:nvSpPr>
            <p:spPr bwMode="auto">
              <a:xfrm>
                <a:off x="4366497" y="2499171"/>
                <a:ext cx="467369" cy="1948860"/>
              </a:xfrm>
              <a:custGeom>
                <a:avLst/>
                <a:gdLst>
                  <a:gd name="T0" fmla="*/ 192 w 192"/>
                  <a:gd name="T1" fmla="*/ 804 h 804"/>
                  <a:gd name="T2" fmla="*/ 86 w 192"/>
                  <a:gd name="T3" fmla="*/ 0 h 804"/>
                  <a:gd name="T4" fmla="*/ 0 w 192"/>
                  <a:gd name="T5" fmla="*/ 804 h 804"/>
                  <a:gd name="T6" fmla="*/ 192 w 192"/>
                  <a:gd name="T7" fmla="*/ 804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2" h="804">
                    <a:moveTo>
                      <a:pt x="192" y="804"/>
                    </a:moveTo>
                    <a:cubicBezTo>
                      <a:pt x="192" y="804"/>
                      <a:pt x="145" y="519"/>
                      <a:pt x="86" y="0"/>
                    </a:cubicBezTo>
                    <a:cubicBezTo>
                      <a:pt x="86" y="0"/>
                      <a:pt x="44" y="660"/>
                      <a:pt x="0" y="804"/>
                    </a:cubicBezTo>
                    <a:cubicBezTo>
                      <a:pt x="0" y="804"/>
                      <a:pt x="98" y="766"/>
                      <a:pt x="192" y="8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Freeform: Shape 7"/>
              <p:cNvSpPr/>
              <p:nvPr/>
            </p:nvSpPr>
            <p:spPr bwMode="auto">
              <a:xfrm>
                <a:off x="4625868" y="2960137"/>
                <a:ext cx="491697" cy="513465"/>
              </a:xfrm>
              <a:custGeom>
                <a:avLst/>
                <a:gdLst>
                  <a:gd name="T0" fmla="*/ 23 w 202"/>
                  <a:gd name="T1" fmla="*/ 212 h 212"/>
                  <a:gd name="T2" fmla="*/ 202 w 202"/>
                  <a:gd name="T3" fmla="*/ 26 h 212"/>
                  <a:gd name="T4" fmla="*/ 7 w 202"/>
                  <a:gd name="T5" fmla="*/ 90 h 212"/>
                  <a:gd name="T6" fmla="*/ 23 w 202"/>
                  <a:gd name="T7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2" h="212">
                    <a:moveTo>
                      <a:pt x="23" y="212"/>
                    </a:moveTo>
                    <a:cubicBezTo>
                      <a:pt x="23" y="212"/>
                      <a:pt x="0" y="122"/>
                      <a:pt x="202" y="26"/>
                    </a:cubicBezTo>
                    <a:cubicBezTo>
                      <a:pt x="202" y="26"/>
                      <a:pt x="112" y="0"/>
                      <a:pt x="7" y="90"/>
                    </a:cubicBezTo>
                    <a:lnTo>
                      <a:pt x="23" y="2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Freeform: Shape 9"/>
              <p:cNvSpPr/>
              <p:nvPr/>
            </p:nvSpPr>
            <p:spPr bwMode="auto">
              <a:xfrm flipH="1">
                <a:off x="4065589" y="2967821"/>
                <a:ext cx="491697" cy="513465"/>
              </a:xfrm>
              <a:custGeom>
                <a:avLst/>
                <a:gdLst>
                  <a:gd name="T0" fmla="*/ 23 w 202"/>
                  <a:gd name="T1" fmla="*/ 212 h 212"/>
                  <a:gd name="T2" fmla="*/ 202 w 202"/>
                  <a:gd name="T3" fmla="*/ 26 h 212"/>
                  <a:gd name="T4" fmla="*/ 7 w 202"/>
                  <a:gd name="T5" fmla="*/ 90 h 212"/>
                  <a:gd name="T6" fmla="*/ 23 w 202"/>
                  <a:gd name="T7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2" h="212">
                    <a:moveTo>
                      <a:pt x="23" y="212"/>
                    </a:moveTo>
                    <a:cubicBezTo>
                      <a:pt x="23" y="212"/>
                      <a:pt x="0" y="122"/>
                      <a:pt x="202" y="26"/>
                    </a:cubicBezTo>
                    <a:cubicBezTo>
                      <a:pt x="202" y="26"/>
                      <a:pt x="112" y="0"/>
                      <a:pt x="7" y="90"/>
                    </a:cubicBezTo>
                    <a:lnTo>
                      <a:pt x="23" y="2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Group 13"/>
            <p:cNvGrpSpPr/>
            <p:nvPr/>
          </p:nvGrpSpPr>
          <p:grpSpPr>
            <a:xfrm rot="16456420">
              <a:off x="6520826" y="3809095"/>
              <a:ext cx="850930" cy="913032"/>
              <a:chOff x="5311775" y="1575259"/>
              <a:chExt cx="1022350" cy="1096963"/>
            </a:xfrm>
          </p:grpSpPr>
          <p:sp>
            <p:nvSpPr>
              <p:cNvPr id="44" name="Freeform: Shape 12"/>
              <p:cNvSpPr/>
              <p:nvPr/>
            </p:nvSpPr>
            <p:spPr bwMode="auto">
              <a:xfrm rot="16200000" flipV="1">
                <a:off x="5316455" y="1573389"/>
                <a:ext cx="964406" cy="968147"/>
              </a:xfrm>
              <a:custGeom>
                <a:avLst/>
                <a:gdLst>
                  <a:gd name="connsiteX0" fmla="*/ 964406 w 964406"/>
                  <a:gd name="connsiteY0" fmla="*/ 2553 h 968147"/>
                  <a:gd name="connsiteX1" fmla="*/ 4781 w 964406"/>
                  <a:gd name="connsiteY1" fmla="*/ 953298 h 968147"/>
                  <a:gd name="connsiteX2" fmla="*/ 5231 w 964406"/>
                  <a:gd name="connsiteY2" fmla="*/ 957295 h 968147"/>
                  <a:gd name="connsiteX3" fmla="*/ 1879 w 964406"/>
                  <a:gd name="connsiteY3" fmla="*/ 960633 h 968147"/>
                  <a:gd name="connsiteX4" fmla="*/ 0 w 964406"/>
                  <a:gd name="connsiteY4" fmla="*/ 962505 h 968147"/>
                  <a:gd name="connsiteX5" fmla="*/ 5891 w 964406"/>
                  <a:gd name="connsiteY5" fmla="*/ 963167 h 968147"/>
                  <a:gd name="connsiteX6" fmla="*/ 6070 w 964406"/>
                  <a:gd name="connsiteY6" fmla="*/ 964765 h 968147"/>
                  <a:gd name="connsiteX7" fmla="*/ 7484 w 964406"/>
                  <a:gd name="connsiteY7" fmla="*/ 963346 h 968147"/>
                  <a:gd name="connsiteX8" fmla="*/ 11466 w 964406"/>
                  <a:gd name="connsiteY8" fmla="*/ 963794 h 968147"/>
                  <a:gd name="connsiteX9" fmla="*/ 961316 w 964406"/>
                  <a:gd name="connsiteY9" fmla="*/ 195705 h 968147"/>
                  <a:gd name="connsiteX10" fmla="*/ 962209 w 964406"/>
                  <a:gd name="connsiteY10" fmla="*/ 4760 h 96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64406" h="968147">
                    <a:moveTo>
                      <a:pt x="964406" y="2553"/>
                    </a:moveTo>
                    <a:cubicBezTo>
                      <a:pt x="-63997" y="-53826"/>
                      <a:pt x="-6432" y="841200"/>
                      <a:pt x="4781" y="953298"/>
                    </a:cubicBezTo>
                    <a:lnTo>
                      <a:pt x="5231" y="957295"/>
                    </a:lnTo>
                    <a:lnTo>
                      <a:pt x="1879" y="960633"/>
                    </a:lnTo>
                    <a:cubicBezTo>
                      <a:pt x="0" y="962505"/>
                      <a:pt x="0" y="962505"/>
                      <a:pt x="0" y="962505"/>
                    </a:cubicBezTo>
                    <a:lnTo>
                      <a:pt x="5891" y="963167"/>
                    </a:lnTo>
                    <a:lnTo>
                      <a:pt x="6070" y="964765"/>
                    </a:lnTo>
                    <a:lnTo>
                      <a:pt x="7484" y="963346"/>
                    </a:lnTo>
                    <a:lnTo>
                      <a:pt x="11466" y="963794"/>
                    </a:lnTo>
                    <a:cubicBezTo>
                      <a:pt x="116092" y="974259"/>
                      <a:pt x="902734" y="1025102"/>
                      <a:pt x="961316" y="195705"/>
                    </a:cubicBezTo>
                    <a:lnTo>
                      <a:pt x="962209" y="476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11"/>
              <p:cNvSpPr/>
              <p:nvPr/>
            </p:nvSpPr>
            <p:spPr bwMode="auto">
              <a:xfrm rot="16200000" flipV="1">
                <a:off x="5274468" y="1612566"/>
                <a:ext cx="1096963" cy="1022350"/>
              </a:xfrm>
              <a:custGeom>
                <a:avLst/>
                <a:gdLst>
                  <a:gd name="T0" fmla="*/ 364 w 364"/>
                  <a:gd name="T1" fmla="*/ 20 h 340"/>
                  <a:gd name="T2" fmla="*/ 46 w 364"/>
                  <a:gd name="T3" fmla="*/ 340 h 340"/>
                  <a:gd name="T4" fmla="*/ 364 w 364"/>
                  <a:gd name="T5" fmla="*/ 2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4" h="340">
                    <a:moveTo>
                      <a:pt x="364" y="20"/>
                    </a:moveTo>
                    <a:cubicBezTo>
                      <a:pt x="46" y="340"/>
                      <a:pt x="46" y="340"/>
                      <a:pt x="46" y="340"/>
                    </a:cubicBezTo>
                    <a:cubicBezTo>
                      <a:pt x="46" y="340"/>
                      <a:pt x="0" y="0"/>
                      <a:pt x="364" y="2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Group 14"/>
            <p:cNvGrpSpPr/>
            <p:nvPr/>
          </p:nvGrpSpPr>
          <p:grpSpPr>
            <a:xfrm rot="5143580" flipH="1">
              <a:off x="5068959" y="3809095"/>
              <a:ext cx="850930" cy="913032"/>
              <a:chOff x="5311775" y="1575259"/>
              <a:chExt cx="1022350" cy="1096963"/>
            </a:xfrm>
          </p:grpSpPr>
          <p:sp>
            <p:nvSpPr>
              <p:cNvPr id="42" name="Freeform: Shape 15"/>
              <p:cNvSpPr/>
              <p:nvPr/>
            </p:nvSpPr>
            <p:spPr bwMode="auto">
              <a:xfrm rot="16200000" flipV="1">
                <a:off x="5316455" y="1573389"/>
                <a:ext cx="964406" cy="968147"/>
              </a:xfrm>
              <a:custGeom>
                <a:avLst/>
                <a:gdLst>
                  <a:gd name="connsiteX0" fmla="*/ 964406 w 964406"/>
                  <a:gd name="connsiteY0" fmla="*/ 2553 h 968147"/>
                  <a:gd name="connsiteX1" fmla="*/ 4781 w 964406"/>
                  <a:gd name="connsiteY1" fmla="*/ 953298 h 968147"/>
                  <a:gd name="connsiteX2" fmla="*/ 5231 w 964406"/>
                  <a:gd name="connsiteY2" fmla="*/ 957295 h 968147"/>
                  <a:gd name="connsiteX3" fmla="*/ 1879 w 964406"/>
                  <a:gd name="connsiteY3" fmla="*/ 960633 h 968147"/>
                  <a:gd name="connsiteX4" fmla="*/ 0 w 964406"/>
                  <a:gd name="connsiteY4" fmla="*/ 962505 h 968147"/>
                  <a:gd name="connsiteX5" fmla="*/ 5891 w 964406"/>
                  <a:gd name="connsiteY5" fmla="*/ 963167 h 968147"/>
                  <a:gd name="connsiteX6" fmla="*/ 6070 w 964406"/>
                  <a:gd name="connsiteY6" fmla="*/ 964765 h 968147"/>
                  <a:gd name="connsiteX7" fmla="*/ 7484 w 964406"/>
                  <a:gd name="connsiteY7" fmla="*/ 963346 h 968147"/>
                  <a:gd name="connsiteX8" fmla="*/ 11466 w 964406"/>
                  <a:gd name="connsiteY8" fmla="*/ 963794 h 968147"/>
                  <a:gd name="connsiteX9" fmla="*/ 961316 w 964406"/>
                  <a:gd name="connsiteY9" fmla="*/ 195705 h 968147"/>
                  <a:gd name="connsiteX10" fmla="*/ 962209 w 964406"/>
                  <a:gd name="connsiteY10" fmla="*/ 4760 h 96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64406" h="968147">
                    <a:moveTo>
                      <a:pt x="964406" y="2553"/>
                    </a:moveTo>
                    <a:cubicBezTo>
                      <a:pt x="-63997" y="-53826"/>
                      <a:pt x="-6432" y="841200"/>
                      <a:pt x="4781" y="953298"/>
                    </a:cubicBezTo>
                    <a:lnTo>
                      <a:pt x="5231" y="957295"/>
                    </a:lnTo>
                    <a:lnTo>
                      <a:pt x="1879" y="960633"/>
                    </a:lnTo>
                    <a:cubicBezTo>
                      <a:pt x="0" y="962505"/>
                      <a:pt x="0" y="962505"/>
                      <a:pt x="0" y="962505"/>
                    </a:cubicBezTo>
                    <a:lnTo>
                      <a:pt x="5891" y="963167"/>
                    </a:lnTo>
                    <a:lnTo>
                      <a:pt x="6070" y="964765"/>
                    </a:lnTo>
                    <a:lnTo>
                      <a:pt x="7484" y="963346"/>
                    </a:lnTo>
                    <a:lnTo>
                      <a:pt x="11466" y="963794"/>
                    </a:lnTo>
                    <a:cubicBezTo>
                      <a:pt x="116092" y="974259"/>
                      <a:pt x="902734" y="1025102"/>
                      <a:pt x="961316" y="195705"/>
                    </a:cubicBezTo>
                    <a:lnTo>
                      <a:pt x="962209" y="476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Freeform: Shape 16"/>
              <p:cNvSpPr/>
              <p:nvPr/>
            </p:nvSpPr>
            <p:spPr bwMode="auto">
              <a:xfrm rot="16200000" flipV="1">
                <a:off x="5274468" y="1612566"/>
                <a:ext cx="1096963" cy="1022350"/>
              </a:xfrm>
              <a:custGeom>
                <a:avLst/>
                <a:gdLst>
                  <a:gd name="T0" fmla="*/ 364 w 364"/>
                  <a:gd name="T1" fmla="*/ 20 h 340"/>
                  <a:gd name="T2" fmla="*/ 46 w 364"/>
                  <a:gd name="T3" fmla="*/ 340 h 340"/>
                  <a:gd name="T4" fmla="*/ 364 w 364"/>
                  <a:gd name="T5" fmla="*/ 2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4" h="340">
                    <a:moveTo>
                      <a:pt x="364" y="20"/>
                    </a:moveTo>
                    <a:cubicBezTo>
                      <a:pt x="46" y="340"/>
                      <a:pt x="46" y="340"/>
                      <a:pt x="46" y="340"/>
                    </a:cubicBezTo>
                    <a:cubicBezTo>
                      <a:pt x="46" y="340"/>
                      <a:pt x="0" y="0"/>
                      <a:pt x="364" y="2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1" name="Oval 17"/>
            <p:cNvSpPr/>
            <p:nvPr/>
          </p:nvSpPr>
          <p:spPr>
            <a:xfrm>
              <a:off x="6087455" y="3404234"/>
              <a:ext cx="265803" cy="2658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2" name="Group 19"/>
            <p:cNvGrpSpPr/>
            <p:nvPr/>
          </p:nvGrpSpPr>
          <p:grpSpPr>
            <a:xfrm rot="13676870">
              <a:off x="6726911" y="2998041"/>
              <a:ext cx="850930" cy="913032"/>
              <a:chOff x="5311775" y="1575258"/>
              <a:chExt cx="1022350" cy="1096963"/>
            </a:xfrm>
          </p:grpSpPr>
          <p:sp>
            <p:nvSpPr>
              <p:cNvPr id="40" name="Freeform: Shape 20"/>
              <p:cNvSpPr/>
              <p:nvPr/>
            </p:nvSpPr>
            <p:spPr bwMode="auto">
              <a:xfrm rot="16200000" flipV="1">
                <a:off x="5316455" y="1573389"/>
                <a:ext cx="964406" cy="968147"/>
              </a:xfrm>
              <a:custGeom>
                <a:avLst/>
                <a:gdLst>
                  <a:gd name="connsiteX0" fmla="*/ 964406 w 964406"/>
                  <a:gd name="connsiteY0" fmla="*/ 2553 h 968147"/>
                  <a:gd name="connsiteX1" fmla="*/ 4781 w 964406"/>
                  <a:gd name="connsiteY1" fmla="*/ 953298 h 968147"/>
                  <a:gd name="connsiteX2" fmla="*/ 5231 w 964406"/>
                  <a:gd name="connsiteY2" fmla="*/ 957295 h 968147"/>
                  <a:gd name="connsiteX3" fmla="*/ 1879 w 964406"/>
                  <a:gd name="connsiteY3" fmla="*/ 960633 h 968147"/>
                  <a:gd name="connsiteX4" fmla="*/ 0 w 964406"/>
                  <a:gd name="connsiteY4" fmla="*/ 962505 h 968147"/>
                  <a:gd name="connsiteX5" fmla="*/ 5891 w 964406"/>
                  <a:gd name="connsiteY5" fmla="*/ 963167 h 968147"/>
                  <a:gd name="connsiteX6" fmla="*/ 6070 w 964406"/>
                  <a:gd name="connsiteY6" fmla="*/ 964765 h 968147"/>
                  <a:gd name="connsiteX7" fmla="*/ 7484 w 964406"/>
                  <a:gd name="connsiteY7" fmla="*/ 963346 h 968147"/>
                  <a:gd name="connsiteX8" fmla="*/ 11466 w 964406"/>
                  <a:gd name="connsiteY8" fmla="*/ 963794 h 968147"/>
                  <a:gd name="connsiteX9" fmla="*/ 961316 w 964406"/>
                  <a:gd name="connsiteY9" fmla="*/ 195705 h 968147"/>
                  <a:gd name="connsiteX10" fmla="*/ 962209 w 964406"/>
                  <a:gd name="connsiteY10" fmla="*/ 4760 h 96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64406" h="968147">
                    <a:moveTo>
                      <a:pt x="964406" y="2553"/>
                    </a:moveTo>
                    <a:cubicBezTo>
                      <a:pt x="-63997" y="-53826"/>
                      <a:pt x="-6432" y="841200"/>
                      <a:pt x="4781" y="953298"/>
                    </a:cubicBezTo>
                    <a:lnTo>
                      <a:pt x="5231" y="957295"/>
                    </a:lnTo>
                    <a:lnTo>
                      <a:pt x="1879" y="960633"/>
                    </a:lnTo>
                    <a:cubicBezTo>
                      <a:pt x="0" y="962505"/>
                      <a:pt x="0" y="962505"/>
                      <a:pt x="0" y="962505"/>
                    </a:cubicBezTo>
                    <a:lnTo>
                      <a:pt x="5891" y="963167"/>
                    </a:lnTo>
                    <a:lnTo>
                      <a:pt x="6070" y="964765"/>
                    </a:lnTo>
                    <a:lnTo>
                      <a:pt x="7484" y="963346"/>
                    </a:lnTo>
                    <a:lnTo>
                      <a:pt x="11466" y="963794"/>
                    </a:lnTo>
                    <a:cubicBezTo>
                      <a:pt x="116092" y="974259"/>
                      <a:pt x="902734" y="1025102"/>
                      <a:pt x="961316" y="195705"/>
                    </a:cubicBezTo>
                    <a:lnTo>
                      <a:pt x="962209" y="47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21"/>
              <p:cNvSpPr/>
              <p:nvPr/>
            </p:nvSpPr>
            <p:spPr bwMode="auto">
              <a:xfrm rot="16200000" flipV="1">
                <a:off x="5274468" y="1612565"/>
                <a:ext cx="1096963" cy="1022350"/>
              </a:xfrm>
              <a:custGeom>
                <a:avLst/>
                <a:gdLst>
                  <a:gd name="T0" fmla="*/ 364 w 364"/>
                  <a:gd name="T1" fmla="*/ 20 h 340"/>
                  <a:gd name="T2" fmla="*/ 46 w 364"/>
                  <a:gd name="T3" fmla="*/ 340 h 340"/>
                  <a:gd name="T4" fmla="*/ 364 w 364"/>
                  <a:gd name="T5" fmla="*/ 2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4" h="340">
                    <a:moveTo>
                      <a:pt x="364" y="20"/>
                    </a:moveTo>
                    <a:cubicBezTo>
                      <a:pt x="46" y="340"/>
                      <a:pt x="46" y="340"/>
                      <a:pt x="46" y="340"/>
                    </a:cubicBezTo>
                    <a:cubicBezTo>
                      <a:pt x="46" y="340"/>
                      <a:pt x="0" y="0"/>
                      <a:pt x="364" y="2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 rot="13676870">
              <a:off x="4931631" y="2998041"/>
              <a:ext cx="850930" cy="913032"/>
              <a:chOff x="5311775" y="1575259"/>
              <a:chExt cx="1022350" cy="1096963"/>
            </a:xfrm>
          </p:grpSpPr>
          <p:sp>
            <p:nvSpPr>
              <p:cNvPr id="38" name="Freeform: Shape 23"/>
              <p:cNvSpPr/>
              <p:nvPr/>
            </p:nvSpPr>
            <p:spPr bwMode="auto">
              <a:xfrm rot="16200000" flipV="1">
                <a:off x="5316455" y="1573389"/>
                <a:ext cx="964406" cy="968147"/>
              </a:xfrm>
              <a:custGeom>
                <a:avLst/>
                <a:gdLst>
                  <a:gd name="connsiteX0" fmla="*/ 964406 w 964406"/>
                  <a:gd name="connsiteY0" fmla="*/ 2553 h 968147"/>
                  <a:gd name="connsiteX1" fmla="*/ 4781 w 964406"/>
                  <a:gd name="connsiteY1" fmla="*/ 953298 h 968147"/>
                  <a:gd name="connsiteX2" fmla="*/ 5231 w 964406"/>
                  <a:gd name="connsiteY2" fmla="*/ 957295 h 968147"/>
                  <a:gd name="connsiteX3" fmla="*/ 1879 w 964406"/>
                  <a:gd name="connsiteY3" fmla="*/ 960633 h 968147"/>
                  <a:gd name="connsiteX4" fmla="*/ 0 w 964406"/>
                  <a:gd name="connsiteY4" fmla="*/ 962505 h 968147"/>
                  <a:gd name="connsiteX5" fmla="*/ 5891 w 964406"/>
                  <a:gd name="connsiteY5" fmla="*/ 963167 h 968147"/>
                  <a:gd name="connsiteX6" fmla="*/ 6070 w 964406"/>
                  <a:gd name="connsiteY6" fmla="*/ 964765 h 968147"/>
                  <a:gd name="connsiteX7" fmla="*/ 7484 w 964406"/>
                  <a:gd name="connsiteY7" fmla="*/ 963346 h 968147"/>
                  <a:gd name="connsiteX8" fmla="*/ 11466 w 964406"/>
                  <a:gd name="connsiteY8" fmla="*/ 963794 h 968147"/>
                  <a:gd name="connsiteX9" fmla="*/ 961316 w 964406"/>
                  <a:gd name="connsiteY9" fmla="*/ 195705 h 968147"/>
                  <a:gd name="connsiteX10" fmla="*/ 962209 w 964406"/>
                  <a:gd name="connsiteY10" fmla="*/ 4760 h 96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64406" h="968147">
                    <a:moveTo>
                      <a:pt x="964406" y="2553"/>
                    </a:moveTo>
                    <a:cubicBezTo>
                      <a:pt x="-63997" y="-53826"/>
                      <a:pt x="-6432" y="841200"/>
                      <a:pt x="4781" y="953298"/>
                    </a:cubicBezTo>
                    <a:lnTo>
                      <a:pt x="5231" y="957295"/>
                    </a:lnTo>
                    <a:lnTo>
                      <a:pt x="1879" y="960633"/>
                    </a:lnTo>
                    <a:cubicBezTo>
                      <a:pt x="0" y="962505"/>
                      <a:pt x="0" y="962505"/>
                      <a:pt x="0" y="962505"/>
                    </a:cubicBezTo>
                    <a:lnTo>
                      <a:pt x="5891" y="963167"/>
                    </a:lnTo>
                    <a:lnTo>
                      <a:pt x="6070" y="964765"/>
                    </a:lnTo>
                    <a:lnTo>
                      <a:pt x="7484" y="963346"/>
                    </a:lnTo>
                    <a:lnTo>
                      <a:pt x="11466" y="963794"/>
                    </a:lnTo>
                    <a:cubicBezTo>
                      <a:pt x="116092" y="974259"/>
                      <a:pt x="902734" y="1025102"/>
                      <a:pt x="961316" y="195705"/>
                    </a:cubicBezTo>
                    <a:lnTo>
                      <a:pt x="962209" y="476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Freeform: Shape 24"/>
              <p:cNvSpPr/>
              <p:nvPr/>
            </p:nvSpPr>
            <p:spPr bwMode="auto">
              <a:xfrm rot="16200000" flipV="1">
                <a:off x="5274468" y="1612566"/>
                <a:ext cx="1096963" cy="1022350"/>
              </a:xfrm>
              <a:custGeom>
                <a:avLst/>
                <a:gdLst>
                  <a:gd name="T0" fmla="*/ 364 w 364"/>
                  <a:gd name="T1" fmla="*/ 20 h 340"/>
                  <a:gd name="T2" fmla="*/ 46 w 364"/>
                  <a:gd name="T3" fmla="*/ 340 h 340"/>
                  <a:gd name="T4" fmla="*/ 364 w 364"/>
                  <a:gd name="T5" fmla="*/ 2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4" h="340">
                    <a:moveTo>
                      <a:pt x="364" y="20"/>
                    </a:moveTo>
                    <a:cubicBezTo>
                      <a:pt x="46" y="340"/>
                      <a:pt x="46" y="340"/>
                      <a:pt x="46" y="340"/>
                    </a:cubicBezTo>
                    <a:cubicBezTo>
                      <a:pt x="46" y="340"/>
                      <a:pt x="0" y="0"/>
                      <a:pt x="364" y="2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Group 25"/>
            <p:cNvGrpSpPr/>
            <p:nvPr/>
          </p:nvGrpSpPr>
          <p:grpSpPr>
            <a:xfrm rot="10977025">
              <a:off x="6459160" y="2292311"/>
              <a:ext cx="850929" cy="913032"/>
              <a:chOff x="5311775" y="1575259"/>
              <a:chExt cx="1022350" cy="1096963"/>
            </a:xfrm>
          </p:grpSpPr>
          <p:sp>
            <p:nvSpPr>
              <p:cNvPr id="36" name="Freeform: Shape 26"/>
              <p:cNvSpPr/>
              <p:nvPr/>
            </p:nvSpPr>
            <p:spPr bwMode="auto">
              <a:xfrm rot="16200000" flipV="1">
                <a:off x="5316455" y="1573389"/>
                <a:ext cx="964406" cy="968147"/>
              </a:xfrm>
              <a:custGeom>
                <a:avLst/>
                <a:gdLst>
                  <a:gd name="connsiteX0" fmla="*/ 964406 w 964406"/>
                  <a:gd name="connsiteY0" fmla="*/ 2553 h 968147"/>
                  <a:gd name="connsiteX1" fmla="*/ 4781 w 964406"/>
                  <a:gd name="connsiteY1" fmla="*/ 953298 h 968147"/>
                  <a:gd name="connsiteX2" fmla="*/ 5231 w 964406"/>
                  <a:gd name="connsiteY2" fmla="*/ 957295 h 968147"/>
                  <a:gd name="connsiteX3" fmla="*/ 1879 w 964406"/>
                  <a:gd name="connsiteY3" fmla="*/ 960633 h 968147"/>
                  <a:gd name="connsiteX4" fmla="*/ 0 w 964406"/>
                  <a:gd name="connsiteY4" fmla="*/ 962505 h 968147"/>
                  <a:gd name="connsiteX5" fmla="*/ 5891 w 964406"/>
                  <a:gd name="connsiteY5" fmla="*/ 963167 h 968147"/>
                  <a:gd name="connsiteX6" fmla="*/ 6070 w 964406"/>
                  <a:gd name="connsiteY6" fmla="*/ 964765 h 968147"/>
                  <a:gd name="connsiteX7" fmla="*/ 7484 w 964406"/>
                  <a:gd name="connsiteY7" fmla="*/ 963346 h 968147"/>
                  <a:gd name="connsiteX8" fmla="*/ 11466 w 964406"/>
                  <a:gd name="connsiteY8" fmla="*/ 963794 h 968147"/>
                  <a:gd name="connsiteX9" fmla="*/ 961316 w 964406"/>
                  <a:gd name="connsiteY9" fmla="*/ 195705 h 968147"/>
                  <a:gd name="connsiteX10" fmla="*/ 962209 w 964406"/>
                  <a:gd name="connsiteY10" fmla="*/ 4760 h 96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64406" h="968147">
                    <a:moveTo>
                      <a:pt x="964406" y="2553"/>
                    </a:moveTo>
                    <a:cubicBezTo>
                      <a:pt x="-63997" y="-53826"/>
                      <a:pt x="-6432" y="841200"/>
                      <a:pt x="4781" y="953298"/>
                    </a:cubicBezTo>
                    <a:lnTo>
                      <a:pt x="5231" y="957295"/>
                    </a:lnTo>
                    <a:lnTo>
                      <a:pt x="1879" y="960633"/>
                    </a:lnTo>
                    <a:cubicBezTo>
                      <a:pt x="0" y="962505"/>
                      <a:pt x="0" y="962505"/>
                      <a:pt x="0" y="962505"/>
                    </a:cubicBezTo>
                    <a:lnTo>
                      <a:pt x="5891" y="963167"/>
                    </a:lnTo>
                    <a:lnTo>
                      <a:pt x="6070" y="964765"/>
                    </a:lnTo>
                    <a:lnTo>
                      <a:pt x="7484" y="963346"/>
                    </a:lnTo>
                    <a:lnTo>
                      <a:pt x="11466" y="963794"/>
                    </a:lnTo>
                    <a:cubicBezTo>
                      <a:pt x="116092" y="974259"/>
                      <a:pt x="902734" y="1025102"/>
                      <a:pt x="961316" y="195705"/>
                    </a:cubicBezTo>
                    <a:lnTo>
                      <a:pt x="962209" y="476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27"/>
              <p:cNvSpPr/>
              <p:nvPr/>
            </p:nvSpPr>
            <p:spPr bwMode="auto">
              <a:xfrm rot="16200000" flipV="1">
                <a:off x="5274468" y="1612566"/>
                <a:ext cx="1096963" cy="1022350"/>
              </a:xfrm>
              <a:custGeom>
                <a:avLst/>
                <a:gdLst>
                  <a:gd name="T0" fmla="*/ 364 w 364"/>
                  <a:gd name="T1" fmla="*/ 20 h 340"/>
                  <a:gd name="T2" fmla="*/ 46 w 364"/>
                  <a:gd name="T3" fmla="*/ 340 h 340"/>
                  <a:gd name="T4" fmla="*/ 364 w 364"/>
                  <a:gd name="T5" fmla="*/ 2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4" h="340">
                    <a:moveTo>
                      <a:pt x="364" y="20"/>
                    </a:moveTo>
                    <a:cubicBezTo>
                      <a:pt x="46" y="340"/>
                      <a:pt x="46" y="340"/>
                      <a:pt x="46" y="340"/>
                    </a:cubicBezTo>
                    <a:cubicBezTo>
                      <a:pt x="46" y="340"/>
                      <a:pt x="0" y="0"/>
                      <a:pt x="364" y="2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Group 28"/>
            <p:cNvGrpSpPr/>
            <p:nvPr/>
          </p:nvGrpSpPr>
          <p:grpSpPr>
            <a:xfrm rot="10622975" flipH="1">
              <a:off x="5130624" y="2292312"/>
              <a:ext cx="850929" cy="913032"/>
              <a:chOff x="5311775" y="1575259"/>
              <a:chExt cx="1022350" cy="1096963"/>
            </a:xfrm>
          </p:grpSpPr>
          <p:sp>
            <p:nvSpPr>
              <p:cNvPr id="34" name="Freeform: Shape 29"/>
              <p:cNvSpPr/>
              <p:nvPr/>
            </p:nvSpPr>
            <p:spPr bwMode="auto">
              <a:xfrm rot="16200000" flipV="1">
                <a:off x="5316455" y="1573389"/>
                <a:ext cx="964406" cy="968147"/>
              </a:xfrm>
              <a:custGeom>
                <a:avLst/>
                <a:gdLst>
                  <a:gd name="connsiteX0" fmla="*/ 964406 w 964406"/>
                  <a:gd name="connsiteY0" fmla="*/ 2553 h 968147"/>
                  <a:gd name="connsiteX1" fmla="*/ 4781 w 964406"/>
                  <a:gd name="connsiteY1" fmla="*/ 953298 h 968147"/>
                  <a:gd name="connsiteX2" fmla="*/ 5231 w 964406"/>
                  <a:gd name="connsiteY2" fmla="*/ 957295 h 968147"/>
                  <a:gd name="connsiteX3" fmla="*/ 1879 w 964406"/>
                  <a:gd name="connsiteY3" fmla="*/ 960633 h 968147"/>
                  <a:gd name="connsiteX4" fmla="*/ 0 w 964406"/>
                  <a:gd name="connsiteY4" fmla="*/ 962505 h 968147"/>
                  <a:gd name="connsiteX5" fmla="*/ 5891 w 964406"/>
                  <a:gd name="connsiteY5" fmla="*/ 963167 h 968147"/>
                  <a:gd name="connsiteX6" fmla="*/ 6070 w 964406"/>
                  <a:gd name="connsiteY6" fmla="*/ 964765 h 968147"/>
                  <a:gd name="connsiteX7" fmla="*/ 7484 w 964406"/>
                  <a:gd name="connsiteY7" fmla="*/ 963346 h 968147"/>
                  <a:gd name="connsiteX8" fmla="*/ 11466 w 964406"/>
                  <a:gd name="connsiteY8" fmla="*/ 963794 h 968147"/>
                  <a:gd name="connsiteX9" fmla="*/ 961316 w 964406"/>
                  <a:gd name="connsiteY9" fmla="*/ 195705 h 968147"/>
                  <a:gd name="connsiteX10" fmla="*/ 962209 w 964406"/>
                  <a:gd name="connsiteY10" fmla="*/ 4760 h 96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64406" h="968147">
                    <a:moveTo>
                      <a:pt x="964406" y="2553"/>
                    </a:moveTo>
                    <a:cubicBezTo>
                      <a:pt x="-63997" y="-53826"/>
                      <a:pt x="-6432" y="841200"/>
                      <a:pt x="4781" y="953298"/>
                    </a:cubicBezTo>
                    <a:lnTo>
                      <a:pt x="5231" y="957295"/>
                    </a:lnTo>
                    <a:lnTo>
                      <a:pt x="1879" y="960633"/>
                    </a:lnTo>
                    <a:cubicBezTo>
                      <a:pt x="0" y="962505"/>
                      <a:pt x="0" y="962505"/>
                      <a:pt x="0" y="962505"/>
                    </a:cubicBezTo>
                    <a:lnTo>
                      <a:pt x="5891" y="963167"/>
                    </a:lnTo>
                    <a:lnTo>
                      <a:pt x="6070" y="964765"/>
                    </a:lnTo>
                    <a:lnTo>
                      <a:pt x="7484" y="963346"/>
                    </a:lnTo>
                    <a:lnTo>
                      <a:pt x="11466" y="963794"/>
                    </a:lnTo>
                    <a:cubicBezTo>
                      <a:pt x="116092" y="974259"/>
                      <a:pt x="902734" y="1025102"/>
                      <a:pt x="961316" y="195705"/>
                    </a:cubicBezTo>
                    <a:lnTo>
                      <a:pt x="962209" y="476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30"/>
              <p:cNvSpPr/>
              <p:nvPr/>
            </p:nvSpPr>
            <p:spPr bwMode="auto">
              <a:xfrm rot="16200000" flipV="1">
                <a:off x="5274468" y="1612566"/>
                <a:ext cx="1096963" cy="1022350"/>
              </a:xfrm>
              <a:custGeom>
                <a:avLst/>
                <a:gdLst>
                  <a:gd name="T0" fmla="*/ 364 w 364"/>
                  <a:gd name="T1" fmla="*/ 20 h 340"/>
                  <a:gd name="T2" fmla="*/ 46 w 364"/>
                  <a:gd name="T3" fmla="*/ 340 h 340"/>
                  <a:gd name="T4" fmla="*/ 364 w 364"/>
                  <a:gd name="T5" fmla="*/ 2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4" h="340">
                    <a:moveTo>
                      <a:pt x="364" y="20"/>
                    </a:moveTo>
                    <a:cubicBezTo>
                      <a:pt x="46" y="340"/>
                      <a:pt x="46" y="340"/>
                      <a:pt x="46" y="340"/>
                    </a:cubicBezTo>
                    <a:cubicBezTo>
                      <a:pt x="46" y="340"/>
                      <a:pt x="0" y="0"/>
                      <a:pt x="364" y="2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6" name="Freeform: Shape 35"/>
            <p:cNvSpPr/>
            <p:nvPr/>
          </p:nvSpPr>
          <p:spPr bwMode="auto">
            <a:xfrm rot="10090687" flipV="1">
              <a:off x="7345241" y="3846488"/>
              <a:ext cx="672623" cy="675232"/>
            </a:xfrm>
            <a:custGeom>
              <a:avLst/>
              <a:gdLst>
                <a:gd name="connsiteX0" fmla="*/ 964406 w 964406"/>
                <a:gd name="connsiteY0" fmla="*/ 2553 h 968147"/>
                <a:gd name="connsiteX1" fmla="*/ 4781 w 964406"/>
                <a:gd name="connsiteY1" fmla="*/ 953298 h 968147"/>
                <a:gd name="connsiteX2" fmla="*/ 5231 w 964406"/>
                <a:gd name="connsiteY2" fmla="*/ 957295 h 968147"/>
                <a:gd name="connsiteX3" fmla="*/ 1879 w 964406"/>
                <a:gd name="connsiteY3" fmla="*/ 960633 h 968147"/>
                <a:gd name="connsiteX4" fmla="*/ 0 w 964406"/>
                <a:gd name="connsiteY4" fmla="*/ 962505 h 968147"/>
                <a:gd name="connsiteX5" fmla="*/ 5891 w 964406"/>
                <a:gd name="connsiteY5" fmla="*/ 963167 h 968147"/>
                <a:gd name="connsiteX6" fmla="*/ 6070 w 964406"/>
                <a:gd name="connsiteY6" fmla="*/ 964765 h 968147"/>
                <a:gd name="connsiteX7" fmla="*/ 7484 w 964406"/>
                <a:gd name="connsiteY7" fmla="*/ 963346 h 968147"/>
                <a:gd name="connsiteX8" fmla="*/ 11466 w 964406"/>
                <a:gd name="connsiteY8" fmla="*/ 963794 h 968147"/>
                <a:gd name="connsiteX9" fmla="*/ 961316 w 964406"/>
                <a:gd name="connsiteY9" fmla="*/ 195705 h 968147"/>
                <a:gd name="connsiteX10" fmla="*/ 962209 w 964406"/>
                <a:gd name="connsiteY10" fmla="*/ 4760 h 96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4406" h="968147">
                  <a:moveTo>
                    <a:pt x="964406" y="2553"/>
                  </a:moveTo>
                  <a:cubicBezTo>
                    <a:pt x="-63997" y="-53826"/>
                    <a:pt x="-6432" y="841200"/>
                    <a:pt x="4781" y="953298"/>
                  </a:cubicBezTo>
                  <a:lnTo>
                    <a:pt x="5231" y="957295"/>
                  </a:lnTo>
                  <a:lnTo>
                    <a:pt x="1879" y="960633"/>
                  </a:lnTo>
                  <a:cubicBezTo>
                    <a:pt x="0" y="962505"/>
                    <a:pt x="0" y="962505"/>
                    <a:pt x="0" y="962505"/>
                  </a:cubicBezTo>
                  <a:lnTo>
                    <a:pt x="5891" y="963167"/>
                  </a:lnTo>
                  <a:lnTo>
                    <a:pt x="6070" y="964765"/>
                  </a:lnTo>
                  <a:lnTo>
                    <a:pt x="7484" y="963346"/>
                  </a:lnTo>
                  <a:lnTo>
                    <a:pt x="11466" y="963794"/>
                  </a:lnTo>
                  <a:cubicBezTo>
                    <a:pt x="116092" y="974259"/>
                    <a:pt x="902734" y="1025102"/>
                    <a:pt x="961316" y="195705"/>
                  </a:cubicBezTo>
                  <a:lnTo>
                    <a:pt x="962209" y="47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Freeform: Shape 37"/>
            <p:cNvSpPr/>
            <p:nvPr/>
          </p:nvSpPr>
          <p:spPr bwMode="auto">
            <a:xfrm rot="11509313" flipH="1" flipV="1">
              <a:off x="4441221" y="3846488"/>
              <a:ext cx="672623" cy="675232"/>
            </a:xfrm>
            <a:custGeom>
              <a:avLst/>
              <a:gdLst>
                <a:gd name="connsiteX0" fmla="*/ 964406 w 964406"/>
                <a:gd name="connsiteY0" fmla="*/ 2553 h 968147"/>
                <a:gd name="connsiteX1" fmla="*/ 4781 w 964406"/>
                <a:gd name="connsiteY1" fmla="*/ 953298 h 968147"/>
                <a:gd name="connsiteX2" fmla="*/ 5231 w 964406"/>
                <a:gd name="connsiteY2" fmla="*/ 957295 h 968147"/>
                <a:gd name="connsiteX3" fmla="*/ 1879 w 964406"/>
                <a:gd name="connsiteY3" fmla="*/ 960633 h 968147"/>
                <a:gd name="connsiteX4" fmla="*/ 0 w 964406"/>
                <a:gd name="connsiteY4" fmla="*/ 962505 h 968147"/>
                <a:gd name="connsiteX5" fmla="*/ 5891 w 964406"/>
                <a:gd name="connsiteY5" fmla="*/ 963167 h 968147"/>
                <a:gd name="connsiteX6" fmla="*/ 6070 w 964406"/>
                <a:gd name="connsiteY6" fmla="*/ 964765 h 968147"/>
                <a:gd name="connsiteX7" fmla="*/ 7484 w 964406"/>
                <a:gd name="connsiteY7" fmla="*/ 963346 h 968147"/>
                <a:gd name="connsiteX8" fmla="*/ 11466 w 964406"/>
                <a:gd name="connsiteY8" fmla="*/ 963794 h 968147"/>
                <a:gd name="connsiteX9" fmla="*/ 961316 w 964406"/>
                <a:gd name="connsiteY9" fmla="*/ 195705 h 968147"/>
                <a:gd name="connsiteX10" fmla="*/ 962209 w 964406"/>
                <a:gd name="connsiteY10" fmla="*/ 4760 h 96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4406" h="968147">
                  <a:moveTo>
                    <a:pt x="964406" y="2553"/>
                  </a:moveTo>
                  <a:cubicBezTo>
                    <a:pt x="-63997" y="-53826"/>
                    <a:pt x="-6432" y="841200"/>
                    <a:pt x="4781" y="953298"/>
                  </a:cubicBezTo>
                  <a:lnTo>
                    <a:pt x="5231" y="957295"/>
                  </a:lnTo>
                  <a:lnTo>
                    <a:pt x="1879" y="960633"/>
                  </a:lnTo>
                  <a:cubicBezTo>
                    <a:pt x="0" y="962505"/>
                    <a:pt x="0" y="962505"/>
                    <a:pt x="0" y="962505"/>
                  </a:cubicBezTo>
                  <a:lnTo>
                    <a:pt x="5891" y="963167"/>
                  </a:lnTo>
                  <a:lnTo>
                    <a:pt x="6070" y="964765"/>
                  </a:lnTo>
                  <a:lnTo>
                    <a:pt x="7484" y="963346"/>
                  </a:lnTo>
                  <a:lnTo>
                    <a:pt x="11466" y="963794"/>
                  </a:lnTo>
                  <a:cubicBezTo>
                    <a:pt x="116092" y="974259"/>
                    <a:pt x="902734" y="1025102"/>
                    <a:pt x="961316" y="195705"/>
                  </a:cubicBezTo>
                  <a:lnTo>
                    <a:pt x="962209" y="47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Freeform: Shape 38"/>
            <p:cNvSpPr/>
            <p:nvPr/>
          </p:nvSpPr>
          <p:spPr bwMode="auto">
            <a:xfrm rot="11509313">
              <a:off x="7345241" y="2548072"/>
              <a:ext cx="672623" cy="675232"/>
            </a:xfrm>
            <a:custGeom>
              <a:avLst/>
              <a:gdLst>
                <a:gd name="connsiteX0" fmla="*/ 964406 w 964406"/>
                <a:gd name="connsiteY0" fmla="*/ 2553 h 968147"/>
                <a:gd name="connsiteX1" fmla="*/ 4781 w 964406"/>
                <a:gd name="connsiteY1" fmla="*/ 953298 h 968147"/>
                <a:gd name="connsiteX2" fmla="*/ 5231 w 964406"/>
                <a:gd name="connsiteY2" fmla="*/ 957295 h 968147"/>
                <a:gd name="connsiteX3" fmla="*/ 1879 w 964406"/>
                <a:gd name="connsiteY3" fmla="*/ 960633 h 968147"/>
                <a:gd name="connsiteX4" fmla="*/ 0 w 964406"/>
                <a:gd name="connsiteY4" fmla="*/ 962505 h 968147"/>
                <a:gd name="connsiteX5" fmla="*/ 5891 w 964406"/>
                <a:gd name="connsiteY5" fmla="*/ 963167 h 968147"/>
                <a:gd name="connsiteX6" fmla="*/ 6070 w 964406"/>
                <a:gd name="connsiteY6" fmla="*/ 964765 h 968147"/>
                <a:gd name="connsiteX7" fmla="*/ 7484 w 964406"/>
                <a:gd name="connsiteY7" fmla="*/ 963346 h 968147"/>
                <a:gd name="connsiteX8" fmla="*/ 11466 w 964406"/>
                <a:gd name="connsiteY8" fmla="*/ 963794 h 968147"/>
                <a:gd name="connsiteX9" fmla="*/ 961316 w 964406"/>
                <a:gd name="connsiteY9" fmla="*/ 195705 h 968147"/>
                <a:gd name="connsiteX10" fmla="*/ 962209 w 964406"/>
                <a:gd name="connsiteY10" fmla="*/ 4760 h 96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4406" h="968147">
                  <a:moveTo>
                    <a:pt x="964406" y="2553"/>
                  </a:moveTo>
                  <a:cubicBezTo>
                    <a:pt x="-63997" y="-53826"/>
                    <a:pt x="-6432" y="841200"/>
                    <a:pt x="4781" y="953298"/>
                  </a:cubicBezTo>
                  <a:lnTo>
                    <a:pt x="5231" y="957295"/>
                  </a:lnTo>
                  <a:lnTo>
                    <a:pt x="1879" y="960633"/>
                  </a:lnTo>
                  <a:cubicBezTo>
                    <a:pt x="0" y="962505"/>
                    <a:pt x="0" y="962505"/>
                    <a:pt x="0" y="962505"/>
                  </a:cubicBezTo>
                  <a:lnTo>
                    <a:pt x="5891" y="963167"/>
                  </a:lnTo>
                  <a:lnTo>
                    <a:pt x="6070" y="964765"/>
                  </a:lnTo>
                  <a:lnTo>
                    <a:pt x="7484" y="963346"/>
                  </a:lnTo>
                  <a:lnTo>
                    <a:pt x="11466" y="963794"/>
                  </a:lnTo>
                  <a:cubicBezTo>
                    <a:pt x="116092" y="974259"/>
                    <a:pt x="902734" y="1025102"/>
                    <a:pt x="961316" y="195705"/>
                  </a:cubicBezTo>
                  <a:lnTo>
                    <a:pt x="962209" y="47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Freeform: Shape 39"/>
            <p:cNvSpPr/>
            <p:nvPr/>
          </p:nvSpPr>
          <p:spPr bwMode="auto">
            <a:xfrm rot="10090687" flipH="1">
              <a:off x="4440282" y="2548071"/>
              <a:ext cx="672623" cy="675232"/>
            </a:xfrm>
            <a:custGeom>
              <a:avLst/>
              <a:gdLst>
                <a:gd name="connsiteX0" fmla="*/ 964406 w 964406"/>
                <a:gd name="connsiteY0" fmla="*/ 2553 h 968147"/>
                <a:gd name="connsiteX1" fmla="*/ 4781 w 964406"/>
                <a:gd name="connsiteY1" fmla="*/ 953298 h 968147"/>
                <a:gd name="connsiteX2" fmla="*/ 5231 w 964406"/>
                <a:gd name="connsiteY2" fmla="*/ 957295 h 968147"/>
                <a:gd name="connsiteX3" fmla="*/ 1879 w 964406"/>
                <a:gd name="connsiteY3" fmla="*/ 960633 h 968147"/>
                <a:gd name="connsiteX4" fmla="*/ 0 w 964406"/>
                <a:gd name="connsiteY4" fmla="*/ 962505 h 968147"/>
                <a:gd name="connsiteX5" fmla="*/ 5891 w 964406"/>
                <a:gd name="connsiteY5" fmla="*/ 963167 h 968147"/>
                <a:gd name="connsiteX6" fmla="*/ 6070 w 964406"/>
                <a:gd name="connsiteY6" fmla="*/ 964765 h 968147"/>
                <a:gd name="connsiteX7" fmla="*/ 7484 w 964406"/>
                <a:gd name="connsiteY7" fmla="*/ 963346 h 968147"/>
                <a:gd name="connsiteX8" fmla="*/ 11466 w 964406"/>
                <a:gd name="connsiteY8" fmla="*/ 963794 h 968147"/>
                <a:gd name="connsiteX9" fmla="*/ 961316 w 964406"/>
                <a:gd name="connsiteY9" fmla="*/ 195705 h 968147"/>
                <a:gd name="connsiteX10" fmla="*/ 962209 w 964406"/>
                <a:gd name="connsiteY10" fmla="*/ 4760 h 96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4406" h="968147">
                  <a:moveTo>
                    <a:pt x="964406" y="2553"/>
                  </a:moveTo>
                  <a:cubicBezTo>
                    <a:pt x="-63997" y="-53826"/>
                    <a:pt x="-6432" y="841200"/>
                    <a:pt x="4781" y="953298"/>
                  </a:cubicBezTo>
                  <a:lnTo>
                    <a:pt x="5231" y="957295"/>
                  </a:lnTo>
                  <a:lnTo>
                    <a:pt x="1879" y="960633"/>
                  </a:lnTo>
                  <a:cubicBezTo>
                    <a:pt x="0" y="962505"/>
                    <a:pt x="0" y="962505"/>
                    <a:pt x="0" y="962505"/>
                  </a:cubicBezTo>
                  <a:lnTo>
                    <a:pt x="5891" y="963167"/>
                  </a:lnTo>
                  <a:lnTo>
                    <a:pt x="6070" y="964765"/>
                  </a:lnTo>
                  <a:lnTo>
                    <a:pt x="7484" y="963346"/>
                  </a:lnTo>
                  <a:lnTo>
                    <a:pt x="11466" y="963794"/>
                  </a:lnTo>
                  <a:cubicBezTo>
                    <a:pt x="116092" y="974259"/>
                    <a:pt x="902734" y="1025102"/>
                    <a:pt x="961316" y="195705"/>
                  </a:cubicBezTo>
                  <a:lnTo>
                    <a:pt x="962209" y="47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Oval 43"/>
            <p:cNvSpPr/>
            <p:nvPr/>
          </p:nvSpPr>
          <p:spPr bwMode="auto">
            <a:xfrm flipH="1">
              <a:off x="8298195" y="2602316"/>
              <a:ext cx="203919" cy="203915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Oval 45"/>
            <p:cNvSpPr/>
            <p:nvPr/>
          </p:nvSpPr>
          <p:spPr bwMode="auto">
            <a:xfrm flipH="1">
              <a:off x="3981466" y="2602316"/>
              <a:ext cx="203919" cy="203915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Oval 48"/>
            <p:cNvSpPr/>
            <p:nvPr/>
          </p:nvSpPr>
          <p:spPr bwMode="auto">
            <a:xfrm flipH="1">
              <a:off x="8298195" y="4175739"/>
              <a:ext cx="203919" cy="20391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Oval 50"/>
            <p:cNvSpPr/>
            <p:nvPr/>
          </p:nvSpPr>
          <p:spPr bwMode="auto">
            <a:xfrm flipH="1">
              <a:off x="3981466" y="4175739"/>
              <a:ext cx="203919" cy="20391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2" name="TextBox 69"/>
          <p:cNvSpPr txBox="1"/>
          <p:nvPr/>
        </p:nvSpPr>
        <p:spPr>
          <a:xfrm>
            <a:off x="784180" y="3297575"/>
            <a:ext cx="2201919" cy="464074"/>
          </a:xfrm>
          <a:prstGeom prst="rect">
            <a:avLst/>
          </a:prstGeom>
        </p:spPr>
        <p:txBody>
          <a:bodyPr vert="horz" wrap="square" lIns="0" tIns="0" rIns="288000" bIns="0" anchor="ctr">
            <a:normAutofit/>
          </a:bodyPr>
          <a:lstStyle/>
          <a:p>
            <a:pPr algn="r">
              <a:lnSpc>
                <a:spcPct val="120000"/>
              </a:lnSpc>
            </a:pPr>
            <a:endParaRPr lang="zh-CN" altLang="en-US" sz="105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Group 70"/>
          <p:cNvGrpSpPr/>
          <p:nvPr/>
        </p:nvGrpSpPr>
        <p:grpSpPr>
          <a:xfrm>
            <a:off x="-244218" y="609772"/>
            <a:ext cx="3383966" cy="4185137"/>
            <a:chOff x="7696769" y="1765527"/>
            <a:chExt cx="2920462" cy="1417689"/>
          </a:xfrm>
        </p:grpSpPr>
        <p:sp>
          <p:nvSpPr>
            <p:cNvPr id="9" name="TextBox 71"/>
            <p:cNvSpPr txBox="1"/>
            <p:nvPr/>
          </p:nvSpPr>
          <p:spPr>
            <a:xfrm>
              <a:off x="7696769" y="1765527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28800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教师注册</a:t>
              </a:r>
            </a:p>
          </p:txBody>
        </p:sp>
        <p:sp>
          <p:nvSpPr>
            <p:cNvPr id="10" name="TextBox 72"/>
            <p:cNvSpPr txBox="1"/>
            <p:nvPr/>
          </p:nvSpPr>
          <p:spPr>
            <a:xfrm>
              <a:off x="8143435" y="2147703"/>
              <a:ext cx="2473796" cy="1035513"/>
            </a:xfrm>
            <a:prstGeom prst="rect">
              <a:avLst/>
            </a:prstGeom>
          </p:spPr>
          <p:txBody>
            <a:bodyPr vert="horz" wrap="square" lIns="0" tIns="0" rIns="288000" bIns="0" anchor="ctr">
              <a:norm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zh-CN" sz="1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 学生注册成为教师需要填写基本身份信息，联系电话，邮箱等，之后需要选择自己的学历，擅长科目，希望提供的服务类型（授课，辅导作业，准备考试），预期服务时间与期望报酬</a:t>
              </a:r>
              <a:r>
                <a:rPr lang="zh-CN" altLang="en-US" sz="1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。</a:t>
              </a:r>
              <a:endPara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zh-CN" sz="1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有条件的学生可以提供在校成绩证明与获奖证明，平台会依据材料给学生生成标签。完成之后学生成为注册教员</a:t>
              </a:r>
            </a:p>
            <a:p>
              <a:pPr algn="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1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用户注册</a:t>
            </a:r>
          </a:p>
        </p:txBody>
      </p:sp>
      <p:grpSp>
        <p:nvGrpSpPr>
          <p:cNvPr id="53" name="Group 70">
            <a:extLst>
              <a:ext uri="{FF2B5EF4-FFF2-40B4-BE49-F238E27FC236}">
                <a16:creationId xmlns:a16="http://schemas.microsoft.com/office/drawing/2014/main" id="{26DCF716-D14F-CE75-5DC7-339FF7621442}"/>
              </a:ext>
            </a:extLst>
          </p:cNvPr>
          <p:cNvGrpSpPr/>
          <p:nvPr/>
        </p:nvGrpSpPr>
        <p:grpSpPr>
          <a:xfrm>
            <a:off x="6007122" y="906748"/>
            <a:ext cx="3396632" cy="3106906"/>
            <a:chOff x="7734313" y="1937129"/>
            <a:chExt cx="2931394" cy="1052445"/>
          </a:xfrm>
        </p:grpSpPr>
        <p:sp>
          <p:nvSpPr>
            <p:cNvPr id="54" name="TextBox 71">
              <a:extLst>
                <a:ext uri="{FF2B5EF4-FFF2-40B4-BE49-F238E27FC236}">
                  <a16:creationId xmlns:a16="http://schemas.microsoft.com/office/drawing/2014/main" id="{FDD30AF6-AF9B-8C58-813A-A7E690FDFA5F}"/>
                </a:ext>
              </a:extLst>
            </p:cNvPr>
            <p:cNvSpPr txBox="1"/>
            <p:nvPr/>
          </p:nvSpPr>
          <p:spPr>
            <a:xfrm>
              <a:off x="7734313" y="1937129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28800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家长注册</a:t>
              </a:r>
            </a:p>
          </p:txBody>
        </p:sp>
        <p:sp>
          <p:nvSpPr>
            <p:cNvPr id="55" name="TextBox 72">
              <a:extLst>
                <a:ext uri="{FF2B5EF4-FFF2-40B4-BE49-F238E27FC236}">
                  <a16:creationId xmlns:a16="http://schemas.microsoft.com/office/drawing/2014/main" id="{31A22B4D-5CFE-17FA-A9D8-BF4E3D73C7F0}"/>
                </a:ext>
              </a:extLst>
            </p:cNvPr>
            <p:cNvSpPr txBox="1"/>
            <p:nvPr/>
          </p:nvSpPr>
          <p:spPr>
            <a:xfrm>
              <a:off x="7935580" y="2235496"/>
              <a:ext cx="2730127" cy="754078"/>
            </a:xfrm>
            <a:prstGeom prst="rect">
              <a:avLst/>
            </a:prstGeom>
          </p:spPr>
          <p:txBody>
            <a:bodyPr vert="horz" wrap="square" lIns="0" tIns="0" rIns="288000" bIns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家长可以选择自己孩子的年级与科目，系统会为其构建个性化服务界面</a:t>
              </a:r>
            </a:p>
            <a:p>
              <a:pPr algn="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09810" y="1406898"/>
            <a:ext cx="3962190" cy="1884932"/>
            <a:chOff x="609810" y="1406898"/>
            <a:chExt cx="3795867" cy="1341616"/>
          </a:xfrm>
        </p:grpSpPr>
        <p:sp>
          <p:nvSpPr>
            <p:cNvPr id="6" name="íṡľíḍè-Rectangle: Rounded Corners 4"/>
            <p:cNvSpPr/>
            <p:nvPr/>
          </p:nvSpPr>
          <p:spPr>
            <a:xfrm>
              <a:off x="609810" y="1406898"/>
              <a:ext cx="3795867" cy="1341616"/>
            </a:xfrm>
            <a:prstGeom prst="round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" name="íṡľíḍè-TextBox 11"/>
            <p:cNvSpPr txBox="1"/>
            <p:nvPr/>
          </p:nvSpPr>
          <p:spPr>
            <a:xfrm>
              <a:off x="2005690" y="1480867"/>
              <a:ext cx="1292662" cy="300083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家长选择教师</a:t>
              </a:r>
            </a:p>
          </p:txBody>
        </p:sp>
        <p:sp>
          <p:nvSpPr>
            <p:cNvPr id="10" name="íṡľíḍè-Rectangle 12"/>
            <p:cNvSpPr/>
            <p:nvPr/>
          </p:nvSpPr>
          <p:spPr>
            <a:xfrm>
              <a:off x="2072392" y="1934038"/>
              <a:ext cx="2246439" cy="440313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5" name="íṡľíḍè-Rectangle: Rounded Corners 17"/>
            <p:cNvSpPr/>
            <p:nvPr/>
          </p:nvSpPr>
          <p:spPr>
            <a:xfrm>
              <a:off x="652259" y="1431080"/>
              <a:ext cx="1290842" cy="1292822"/>
            </a:xfrm>
            <a:prstGeom prst="round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0000" r="-3300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" name="íṡľíḍè-TextBox 11">
              <a:extLst>
                <a:ext uri="{FF2B5EF4-FFF2-40B4-BE49-F238E27FC236}">
                  <a16:creationId xmlns:a16="http://schemas.microsoft.com/office/drawing/2014/main" id="{8C6168B4-9D4B-E343-61DF-05FE2D9918F1}"/>
                </a:ext>
              </a:extLst>
            </p:cNvPr>
            <p:cNvSpPr txBox="1"/>
            <p:nvPr/>
          </p:nvSpPr>
          <p:spPr>
            <a:xfrm>
              <a:off x="2005689" y="1853743"/>
              <a:ext cx="1779120" cy="6385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筛选教师简历</a:t>
              </a:r>
              <a:endParaRPr lang="en-US" altLang="zh-CN" sz="1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查看教师评价</a:t>
              </a:r>
              <a:endParaRPr lang="en-US" altLang="zh-CN" sz="1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选择心仪教师</a:t>
              </a:r>
              <a:endParaRPr lang="en-US" altLang="zh-CN" sz="1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719481" y="1407434"/>
            <a:ext cx="3962190" cy="1884395"/>
            <a:chOff x="4719481" y="1407435"/>
            <a:chExt cx="3795867" cy="1341616"/>
          </a:xfrm>
        </p:grpSpPr>
        <p:sp>
          <p:nvSpPr>
            <p:cNvPr id="5" name="iS1ide-Rectangle: Rounded Corners 3"/>
            <p:cNvSpPr/>
            <p:nvPr/>
          </p:nvSpPr>
          <p:spPr>
            <a:xfrm>
              <a:off x="4719481" y="1407435"/>
              <a:ext cx="3795867" cy="1341616"/>
            </a:xfrm>
            <a:prstGeom prst="roundRect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ṡľíḍè-TextBox 9"/>
            <p:cNvSpPr txBox="1"/>
            <p:nvPr/>
          </p:nvSpPr>
          <p:spPr>
            <a:xfrm>
              <a:off x="6095867" y="1481129"/>
              <a:ext cx="1292662" cy="300083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教师选择家长</a:t>
              </a:r>
            </a:p>
          </p:txBody>
        </p:sp>
        <p:sp>
          <p:nvSpPr>
            <p:cNvPr id="8" name="íṡľíḍè-Rectangle 10"/>
            <p:cNvSpPr/>
            <p:nvPr/>
          </p:nvSpPr>
          <p:spPr>
            <a:xfrm>
              <a:off x="6163770" y="1934038"/>
              <a:ext cx="2246439" cy="440313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íṡľíḍè-Rectangle: Rounded Corners 22"/>
            <p:cNvSpPr/>
            <p:nvPr/>
          </p:nvSpPr>
          <p:spPr>
            <a:xfrm>
              <a:off x="4734018" y="1431080"/>
              <a:ext cx="1290842" cy="1292822"/>
            </a:xfrm>
            <a:prstGeom prst="roundRect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6000" r="-1400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ṡľíḍè-TextBox 9">
              <a:extLst>
                <a:ext uri="{FF2B5EF4-FFF2-40B4-BE49-F238E27FC236}">
                  <a16:creationId xmlns:a16="http://schemas.microsoft.com/office/drawing/2014/main" id="{CE29F294-0A4E-29C4-3A72-062CFD454A25}"/>
                </a:ext>
              </a:extLst>
            </p:cNvPr>
            <p:cNvSpPr txBox="1"/>
            <p:nvPr/>
          </p:nvSpPr>
          <p:spPr>
            <a:xfrm>
              <a:off x="6095867" y="1814424"/>
              <a:ext cx="2069558" cy="907558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筛选家长需求（订单）</a:t>
              </a:r>
              <a:endParaRPr lang="en-US" altLang="zh-CN" sz="1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查看学员信息</a:t>
              </a:r>
              <a:endParaRPr lang="en-US" altLang="zh-CN" sz="1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选择接受订单</a:t>
              </a:r>
            </a:p>
          </p:txBody>
        </p:sp>
      </p:grpSp>
      <p:sp>
        <p:nvSpPr>
          <p:cNvPr id="23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双向选择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订单组成概述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26336" y="2060796"/>
            <a:ext cx="2091326" cy="1257473"/>
            <a:chOff x="8399463" y="4694238"/>
            <a:chExt cx="1489075" cy="895351"/>
          </a:xfrm>
        </p:grpSpPr>
        <p:sp>
          <p:nvSpPr>
            <p:cNvPr id="29" name="Freeform: Shape 4"/>
            <p:cNvSpPr/>
            <p:nvPr/>
          </p:nvSpPr>
          <p:spPr bwMode="auto">
            <a:xfrm>
              <a:off x="8399463" y="4694238"/>
              <a:ext cx="596900" cy="300038"/>
            </a:xfrm>
            <a:custGeom>
              <a:avLst/>
              <a:gdLst>
                <a:gd name="T0" fmla="*/ 188 w 376"/>
                <a:gd name="T1" fmla="*/ 189 h 189"/>
                <a:gd name="T2" fmla="*/ 0 w 376"/>
                <a:gd name="T3" fmla="*/ 189 h 189"/>
                <a:gd name="T4" fmla="*/ 188 w 376"/>
                <a:gd name="T5" fmla="*/ 0 h 189"/>
                <a:gd name="T6" fmla="*/ 376 w 376"/>
                <a:gd name="T7" fmla="*/ 0 h 189"/>
                <a:gd name="T8" fmla="*/ 188 w 376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89">
                  <a:moveTo>
                    <a:pt x="188" y="189"/>
                  </a:moveTo>
                  <a:lnTo>
                    <a:pt x="0" y="189"/>
                  </a:lnTo>
                  <a:lnTo>
                    <a:pt x="188" y="0"/>
                  </a:lnTo>
                  <a:lnTo>
                    <a:pt x="376" y="0"/>
                  </a:lnTo>
                  <a:lnTo>
                    <a:pt x="188" y="18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Freeform: Shape 5"/>
            <p:cNvSpPr/>
            <p:nvPr/>
          </p:nvSpPr>
          <p:spPr bwMode="auto">
            <a:xfrm>
              <a:off x="8697913" y="4694238"/>
              <a:ext cx="596900" cy="300038"/>
            </a:xfrm>
            <a:custGeom>
              <a:avLst/>
              <a:gdLst>
                <a:gd name="T0" fmla="*/ 188 w 376"/>
                <a:gd name="T1" fmla="*/ 0 h 189"/>
                <a:gd name="T2" fmla="*/ 0 w 376"/>
                <a:gd name="T3" fmla="*/ 0 h 189"/>
                <a:gd name="T4" fmla="*/ 188 w 376"/>
                <a:gd name="T5" fmla="*/ 189 h 189"/>
                <a:gd name="T6" fmla="*/ 376 w 376"/>
                <a:gd name="T7" fmla="*/ 189 h 189"/>
                <a:gd name="T8" fmla="*/ 188 w 376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89">
                  <a:moveTo>
                    <a:pt x="188" y="0"/>
                  </a:moveTo>
                  <a:lnTo>
                    <a:pt x="0" y="0"/>
                  </a:lnTo>
                  <a:lnTo>
                    <a:pt x="188" y="189"/>
                  </a:lnTo>
                  <a:lnTo>
                    <a:pt x="376" y="189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Freeform: Shape 6"/>
            <p:cNvSpPr/>
            <p:nvPr/>
          </p:nvSpPr>
          <p:spPr bwMode="auto">
            <a:xfrm>
              <a:off x="8996363" y="4694238"/>
              <a:ext cx="593725" cy="300038"/>
            </a:xfrm>
            <a:custGeom>
              <a:avLst/>
              <a:gdLst>
                <a:gd name="T0" fmla="*/ 188 w 374"/>
                <a:gd name="T1" fmla="*/ 189 h 189"/>
                <a:gd name="T2" fmla="*/ 0 w 374"/>
                <a:gd name="T3" fmla="*/ 189 h 189"/>
                <a:gd name="T4" fmla="*/ 188 w 374"/>
                <a:gd name="T5" fmla="*/ 0 h 189"/>
                <a:gd name="T6" fmla="*/ 374 w 374"/>
                <a:gd name="T7" fmla="*/ 0 h 189"/>
                <a:gd name="T8" fmla="*/ 188 w 374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189">
                  <a:moveTo>
                    <a:pt x="188" y="189"/>
                  </a:moveTo>
                  <a:lnTo>
                    <a:pt x="0" y="189"/>
                  </a:lnTo>
                  <a:lnTo>
                    <a:pt x="188" y="0"/>
                  </a:lnTo>
                  <a:lnTo>
                    <a:pt x="374" y="0"/>
                  </a:lnTo>
                  <a:lnTo>
                    <a:pt x="188" y="18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Freeform: Shape 7"/>
            <p:cNvSpPr/>
            <p:nvPr/>
          </p:nvSpPr>
          <p:spPr bwMode="auto">
            <a:xfrm>
              <a:off x="9294813" y="4694238"/>
              <a:ext cx="593725" cy="300038"/>
            </a:xfrm>
            <a:custGeom>
              <a:avLst/>
              <a:gdLst>
                <a:gd name="T0" fmla="*/ 186 w 374"/>
                <a:gd name="T1" fmla="*/ 0 h 189"/>
                <a:gd name="T2" fmla="*/ 0 w 374"/>
                <a:gd name="T3" fmla="*/ 0 h 189"/>
                <a:gd name="T4" fmla="*/ 186 w 374"/>
                <a:gd name="T5" fmla="*/ 189 h 189"/>
                <a:gd name="T6" fmla="*/ 374 w 374"/>
                <a:gd name="T7" fmla="*/ 189 h 189"/>
                <a:gd name="T8" fmla="*/ 186 w 374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189">
                  <a:moveTo>
                    <a:pt x="186" y="0"/>
                  </a:moveTo>
                  <a:lnTo>
                    <a:pt x="0" y="0"/>
                  </a:lnTo>
                  <a:lnTo>
                    <a:pt x="186" y="189"/>
                  </a:lnTo>
                  <a:lnTo>
                    <a:pt x="374" y="18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Freeform: Shape 8"/>
            <p:cNvSpPr/>
            <p:nvPr/>
          </p:nvSpPr>
          <p:spPr bwMode="auto">
            <a:xfrm>
              <a:off x="8399463" y="4994276"/>
              <a:ext cx="895350" cy="595313"/>
            </a:xfrm>
            <a:custGeom>
              <a:avLst/>
              <a:gdLst>
                <a:gd name="T0" fmla="*/ 564 w 564"/>
                <a:gd name="T1" fmla="*/ 375 h 375"/>
                <a:gd name="T2" fmla="*/ 188 w 564"/>
                <a:gd name="T3" fmla="*/ 0 h 375"/>
                <a:gd name="T4" fmla="*/ 0 w 564"/>
                <a:gd name="T5" fmla="*/ 0 h 375"/>
                <a:gd name="T6" fmla="*/ 376 w 564"/>
                <a:gd name="T7" fmla="*/ 375 h 375"/>
                <a:gd name="T8" fmla="*/ 564 w 564"/>
                <a:gd name="T9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4" h="375">
                  <a:moveTo>
                    <a:pt x="564" y="375"/>
                  </a:moveTo>
                  <a:lnTo>
                    <a:pt x="188" y="0"/>
                  </a:lnTo>
                  <a:lnTo>
                    <a:pt x="0" y="0"/>
                  </a:lnTo>
                  <a:lnTo>
                    <a:pt x="376" y="375"/>
                  </a:lnTo>
                  <a:lnTo>
                    <a:pt x="564" y="37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Freeform: Shape 9"/>
            <p:cNvSpPr/>
            <p:nvPr/>
          </p:nvSpPr>
          <p:spPr bwMode="auto">
            <a:xfrm>
              <a:off x="8996363" y="4994276"/>
              <a:ext cx="892175" cy="595313"/>
            </a:xfrm>
            <a:custGeom>
              <a:avLst/>
              <a:gdLst>
                <a:gd name="T0" fmla="*/ 0 w 562"/>
                <a:gd name="T1" fmla="*/ 375 h 375"/>
                <a:gd name="T2" fmla="*/ 188 w 562"/>
                <a:gd name="T3" fmla="*/ 375 h 375"/>
                <a:gd name="T4" fmla="*/ 562 w 562"/>
                <a:gd name="T5" fmla="*/ 0 h 375"/>
                <a:gd name="T6" fmla="*/ 374 w 562"/>
                <a:gd name="T7" fmla="*/ 0 h 375"/>
                <a:gd name="T8" fmla="*/ 0 w 562"/>
                <a:gd name="T9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" h="375">
                  <a:moveTo>
                    <a:pt x="0" y="375"/>
                  </a:moveTo>
                  <a:lnTo>
                    <a:pt x="188" y="375"/>
                  </a:lnTo>
                  <a:lnTo>
                    <a:pt x="562" y="0"/>
                  </a:lnTo>
                  <a:lnTo>
                    <a:pt x="374" y="0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" name="Oval 13"/>
          <p:cNvSpPr/>
          <p:nvPr/>
        </p:nvSpPr>
        <p:spPr>
          <a:xfrm>
            <a:off x="3246896" y="1401833"/>
            <a:ext cx="233741" cy="2337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Oval 15"/>
          <p:cNvSpPr/>
          <p:nvPr/>
        </p:nvSpPr>
        <p:spPr>
          <a:xfrm>
            <a:off x="5586715" y="1411383"/>
            <a:ext cx="233741" cy="23374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Oval 21"/>
          <p:cNvSpPr/>
          <p:nvPr/>
        </p:nvSpPr>
        <p:spPr>
          <a:xfrm>
            <a:off x="2645723" y="2455792"/>
            <a:ext cx="233741" cy="2337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8" name="Oval 23"/>
          <p:cNvSpPr/>
          <p:nvPr/>
        </p:nvSpPr>
        <p:spPr>
          <a:xfrm>
            <a:off x="6187888" y="2467535"/>
            <a:ext cx="233741" cy="23374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9" name="Oval 29"/>
          <p:cNvSpPr/>
          <p:nvPr/>
        </p:nvSpPr>
        <p:spPr>
          <a:xfrm>
            <a:off x="3246896" y="3509752"/>
            <a:ext cx="233741" cy="23374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0" name="Oval 31"/>
          <p:cNvSpPr/>
          <p:nvPr/>
        </p:nvSpPr>
        <p:spPr>
          <a:xfrm>
            <a:off x="5586715" y="3523687"/>
            <a:ext cx="233741" cy="23374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11" name="Group 30"/>
          <p:cNvGrpSpPr/>
          <p:nvPr/>
        </p:nvGrpSpPr>
        <p:grpSpPr>
          <a:xfrm>
            <a:off x="5820456" y="1327786"/>
            <a:ext cx="1697216" cy="635777"/>
            <a:chOff x="9305653" y="3302983"/>
            <a:chExt cx="2262955" cy="847702"/>
          </a:xfrm>
        </p:grpSpPr>
        <p:sp>
          <p:nvSpPr>
            <p:cNvPr id="27" name="TextBox 34"/>
            <p:cNvSpPr txBox="1"/>
            <p:nvPr/>
          </p:nvSpPr>
          <p:spPr>
            <a:xfrm>
              <a:off x="9305653" y="3302983"/>
              <a:ext cx="2262955" cy="291403"/>
            </a:xfrm>
            <a:prstGeom prst="rect">
              <a:avLst/>
            </a:prstGeom>
            <a:noFill/>
          </p:spPr>
          <p:txBody>
            <a:bodyPr wrap="none" lIns="288000" tIns="0" rIns="0" bIns="0" anchor="b" anchorCtr="0">
              <a:normAutofit fontScale="92500" lnSpcReduction="10000"/>
            </a:bodyPr>
            <a:lstStyle/>
            <a:p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授课方式</a:t>
              </a:r>
            </a:p>
          </p:txBody>
        </p:sp>
        <p:sp>
          <p:nvSpPr>
            <p:cNvPr id="28" name="TextBox 35"/>
            <p:cNvSpPr txBox="1"/>
            <p:nvPr/>
          </p:nvSpPr>
          <p:spPr>
            <a:xfrm>
              <a:off x="9305653" y="3594387"/>
              <a:ext cx="2262955" cy="556298"/>
            </a:xfrm>
            <a:prstGeom prst="rect">
              <a:avLst/>
            </a:prstGeom>
          </p:spPr>
          <p:txBody>
            <a:bodyPr vert="horz" wrap="square" lIns="288000" tIns="72000" rIns="0" bIns="0" anchor="t" anchorCtr="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线上</a:t>
              </a:r>
              <a:endParaRPr lang="en-US" altLang="zh-CN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线下</a:t>
              </a:r>
            </a:p>
          </p:txBody>
        </p:sp>
      </p:grpSp>
      <p:grpSp>
        <p:nvGrpSpPr>
          <p:cNvPr id="12" name="Group 36"/>
          <p:cNvGrpSpPr/>
          <p:nvPr/>
        </p:nvGrpSpPr>
        <p:grpSpPr>
          <a:xfrm>
            <a:off x="6421629" y="2405179"/>
            <a:ext cx="1697216" cy="635777"/>
            <a:chOff x="9305653" y="3302983"/>
            <a:chExt cx="2262955" cy="847702"/>
          </a:xfrm>
        </p:grpSpPr>
        <p:sp>
          <p:nvSpPr>
            <p:cNvPr id="25" name="TextBox 37"/>
            <p:cNvSpPr txBox="1"/>
            <p:nvPr/>
          </p:nvSpPr>
          <p:spPr>
            <a:xfrm>
              <a:off x="9305653" y="3302983"/>
              <a:ext cx="2262955" cy="291403"/>
            </a:xfrm>
            <a:prstGeom prst="rect">
              <a:avLst/>
            </a:prstGeom>
            <a:noFill/>
          </p:spPr>
          <p:txBody>
            <a:bodyPr wrap="none" lIns="288000" tIns="0" rIns="0" bIns="0" anchor="b" anchorCtr="0">
              <a:normAutofit fontScale="92500" lnSpcReduction="10000"/>
            </a:bodyPr>
            <a:lstStyle/>
            <a:p>
              <a:r>
                <a:rPr lang="zh-CN" altLang="en-US" sz="1600" b="1" dirty="0">
                  <a:solidFill>
                    <a:schemeClr val="accent5">
                      <a:lumMod val="100000"/>
                    </a:schemeClr>
                  </a:solidFill>
                  <a:cs typeface="+mn-ea"/>
                  <a:sym typeface="+mn-lt"/>
                </a:rPr>
                <a:t>授课内容</a:t>
              </a:r>
            </a:p>
          </p:txBody>
        </p:sp>
        <p:sp>
          <p:nvSpPr>
            <p:cNvPr id="26" name="TextBox 38"/>
            <p:cNvSpPr txBox="1"/>
            <p:nvPr/>
          </p:nvSpPr>
          <p:spPr>
            <a:xfrm>
              <a:off x="9305653" y="3594387"/>
              <a:ext cx="2262955" cy="556298"/>
            </a:xfrm>
            <a:prstGeom prst="rect">
              <a:avLst/>
            </a:prstGeom>
          </p:spPr>
          <p:txBody>
            <a:bodyPr vert="horz" wrap="square" lIns="288000" tIns="72000" rIns="0" bIns="0" anchor="t" anchorCtr="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考试复习</a:t>
              </a:r>
              <a:endParaRPr lang="en-US" altLang="zh-CN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辅导作业</a:t>
              </a:r>
            </a:p>
          </p:txBody>
        </p:sp>
      </p:grpSp>
      <p:grpSp>
        <p:nvGrpSpPr>
          <p:cNvPr id="13" name="Group 39"/>
          <p:cNvGrpSpPr/>
          <p:nvPr/>
        </p:nvGrpSpPr>
        <p:grpSpPr>
          <a:xfrm>
            <a:off x="5820456" y="3482572"/>
            <a:ext cx="1697216" cy="635777"/>
            <a:chOff x="9305653" y="3302983"/>
            <a:chExt cx="2262955" cy="847702"/>
          </a:xfrm>
        </p:grpSpPr>
        <p:sp>
          <p:nvSpPr>
            <p:cNvPr id="23" name="TextBox 40"/>
            <p:cNvSpPr txBox="1"/>
            <p:nvPr/>
          </p:nvSpPr>
          <p:spPr>
            <a:xfrm>
              <a:off x="9305653" y="3302983"/>
              <a:ext cx="2262955" cy="291403"/>
            </a:xfrm>
            <a:prstGeom prst="rect">
              <a:avLst/>
            </a:prstGeom>
            <a:noFill/>
          </p:spPr>
          <p:txBody>
            <a:bodyPr wrap="none" lIns="288000" tIns="0" rIns="0" bIns="0" anchor="b" anchorCtr="0">
              <a:normAutofit fontScale="92500" lnSpcReduction="10000"/>
            </a:bodyPr>
            <a:lstStyle/>
            <a:p>
              <a:r>
                <a:rPr lang="zh-CN" altLang="en-US" sz="1600" b="1" dirty="0">
                  <a:solidFill>
                    <a:schemeClr val="accent6">
                      <a:lumMod val="100000"/>
                    </a:schemeClr>
                  </a:solidFill>
                  <a:cs typeface="+mn-ea"/>
                  <a:sym typeface="+mn-lt"/>
                </a:rPr>
                <a:t>特殊要求</a:t>
              </a:r>
            </a:p>
          </p:txBody>
        </p:sp>
        <p:sp>
          <p:nvSpPr>
            <p:cNvPr id="24" name="TextBox 41"/>
            <p:cNvSpPr txBox="1"/>
            <p:nvPr/>
          </p:nvSpPr>
          <p:spPr>
            <a:xfrm>
              <a:off x="9305653" y="3594387"/>
              <a:ext cx="2262955" cy="556298"/>
            </a:xfrm>
            <a:prstGeom prst="rect">
              <a:avLst/>
            </a:prstGeom>
          </p:spPr>
          <p:txBody>
            <a:bodyPr vert="horz" wrap="square" lIns="288000" tIns="72000" rIns="0" bIns="0" anchor="t" anchorCtr="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性别</a:t>
              </a:r>
              <a:endParaRPr lang="en-US" altLang="zh-CN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学历</a:t>
              </a:r>
            </a:p>
          </p:txBody>
        </p:sp>
      </p:grpSp>
      <p:grpSp>
        <p:nvGrpSpPr>
          <p:cNvPr id="14" name="Group 42"/>
          <p:cNvGrpSpPr/>
          <p:nvPr/>
        </p:nvGrpSpPr>
        <p:grpSpPr>
          <a:xfrm>
            <a:off x="1549680" y="1344864"/>
            <a:ext cx="1697216" cy="635777"/>
            <a:chOff x="9305653" y="3302983"/>
            <a:chExt cx="2262955" cy="847702"/>
          </a:xfrm>
        </p:grpSpPr>
        <p:sp>
          <p:nvSpPr>
            <p:cNvPr id="21" name="TextBox 43"/>
            <p:cNvSpPr txBox="1"/>
            <p:nvPr/>
          </p:nvSpPr>
          <p:spPr>
            <a:xfrm>
              <a:off x="9305653" y="3302983"/>
              <a:ext cx="2262955" cy="291403"/>
            </a:xfrm>
            <a:prstGeom prst="rect">
              <a:avLst/>
            </a:prstGeom>
            <a:noFill/>
          </p:spPr>
          <p:txBody>
            <a:bodyPr wrap="none" lIns="0" tIns="0" rIns="288000" bIns="0" anchor="ctr" anchorCtr="0">
              <a:normAutofit fontScale="92500" lnSpcReduction="10000"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授课科目</a:t>
              </a:r>
            </a:p>
          </p:txBody>
        </p:sp>
        <p:sp>
          <p:nvSpPr>
            <p:cNvPr id="22" name="TextBox 44"/>
            <p:cNvSpPr txBox="1"/>
            <p:nvPr/>
          </p:nvSpPr>
          <p:spPr>
            <a:xfrm>
              <a:off x="9305653" y="3594387"/>
              <a:ext cx="2262955" cy="556298"/>
            </a:xfrm>
            <a:prstGeom prst="rect">
              <a:avLst/>
            </a:prstGeom>
          </p:spPr>
          <p:txBody>
            <a:bodyPr vert="horz" wrap="square" lIns="0" tIns="0" rIns="28800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Group 45"/>
          <p:cNvGrpSpPr/>
          <p:nvPr/>
        </p:nvGrpSpPr>
        <p:grpSpPr>
          <a:xfrm>
            <a:off x="948507" y="2405179"/>
            <a:ext cx="1697216" cy="635777"/>
            <a:chOff x="9305653" y="3302983"/>
            <a:chExt cx="2262955" cy="847702"/>
          </a:xfrm>
        </p:grpSpPr>
        <p:sp>
          <p:nvSpPr>
            <p:cNvPr id="19" name="TextBox 46"/>
            <p:cNvSpPr txBox="1"/>
            <p:nvPr/>
          </p:nvSpPr>
          <p:spPr>
            <a:xfrm>
              <a:off x="9305653" y="3302983"/>
              <a:ext cx="2262955" cy="291403"/>
            </a:xfrm>
            <a:prstGeom prst="rect">
              <a:avLst/>
            </a:prstGeom>
            <a:noFill/>
          </p:spPr>
          <p:txBody>
            <a:bodyPr wrap="none" lIns="0" tIns="0" rIns="288000" bIns="0" anchor="ctr" anchorCtr="0">
              <a:normAutofit fontScale="92500" lnSpcReduction="10000"/>
            </a:bodyPr>
            <a:lstStyle/>
            <a:p>
              <a:pPr algn="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时间地点</a:t>
              </a:r>
            </a:p>
          </p:txBody>
        </p:sp>
        <p:sp>
          <p:nvSpPr>
            <p:cNvPr id="20" name="TextBox 47"/>
            <p:cNvSpPr txBox="1"/>
            <p:nvPr/>
          </p:nvSpPr>
          <p:spPr>
            <a:xfrm>
              <a:off x="9305653" y="3594387"/>
              <a:ext cx="2262955" cy="556298"/>
            </a:xfrm>
            <a:prstGeom prst="rect">
              <a:avLst/>
            </a:prstGeom>
          </p:spPr>
          <p:txBody>
            <a:bodyPr vert="horz" wrap="square" lIns="0" tIns="0" rIns="28800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Group 48"/>
          <p:cNvGrpSpPr/>
          <p:nvPr/>
        </p:nvGrpSpPr>
        <p:grpSpPr>
          <a:xfrm>
            <a:off x="1549680" y="3482572"/>
            <a:ext cx="1697216" cy="635777"/>
            <a:chOff x="9305653" y="3302983"/>
            <a:chExt cx="2262955" cy="847702"/>
          </a:xfrm>
        </p:grpSpPr>
        <p:sp>
          <p:nvSpPr>
            <p:cNvPr id="17" name="TextBox 49"/>
            <p:cNvSpPr txBox="1"/>
            <p:nvPr/>
          </p:nvSpPr>
          <p:spPr>
            <a:xfrm>
              <a:off x="9305653" y="3302983"/>
              <a:ext cx="2262955" cy="291403"/>
            </a:xfrm>
            <a:prstGeom prst="rect">
              <a:avLst/>
            </a:prstGeom>
            <a:noFill/>
          </p:spPr>
          <p:txBody>
            <a:bodyPr wrap="none" lIns="0" tIns="0" rIns="288000" bIns="0" anchor="ctr" anchorCtr="0">
              <a:normAutofit fontScale="92500" lnSpcReduction="10000"/>
            </a:bodyPr>
            <a:lstStyle/>
            <a:p>
              <a:pPr algn="r"/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时薪</a:t>
              </a:r>
            </a:p>
          </p:txBody>
        </p:sp>
        <p:sp>
          <p:nvSpPr>
            <p:cNvPr id="18" name="TextBox 50"/>
            <p:cNvSpPr txBox="1"/>
            <p:nvPr/>
          </p:nvSpPr>
          <p:spPr>
            <a:xfrm>
              <a:off x="9305653" y="3594387"/>
              <a:ext cx="2262955" cy="556298"/>
            </a:xfrm>
            <a:prstGeom prst="rect">
              <a:avLst/>
            </a:prstGeom>
          </p:spPr>
          <p:txBody>
            <a:bodyPr vert="horz" wrap="square" lIns="0" tIns="0" rIns="28800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639826" y="1875854"/>
            <a:ext cx="7853509" cy="137161"/>
            <a:chOff x="639826" y="1875854"/>
            <a:chExt cx="7853509" cy="13716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594780" y="1944434"/>
              <a:ext cx="106764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39826" y="1944434"/>
              <a:ext cx="815246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7678089" y="1944434"/>
              <a:ext cx="815246" cy="0"/>
            </a:xfrm>
            <a:prstGeom prst="line">
              <a:avLst/>
            </a:prstGeom>
            <a:ln w="19050">
              <a:solidFill>
                <a:schemeClr val="accent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>
              <a:spLocks noChangeAspect="1"/>
            </p:cNvSpPr>
            <p:nvPr/>
          </p:nvSpPr>
          <p:spPr bwMode="auto">
            <a:xfrm rot="16200000" flipH="1" flipV="1">
              <a:off x="1463205" y="1874583"/>
              <a:ext cx="123444" cy="13970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06893" y="1944434"/>
              <a:ext cx="1067640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024999" y="1944434"/>
              <a:ext cx="1067640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>
              <a:spLocks noChangeAspect="1"/>
            </p:cNvSpPr>
            <p:nvPr/>
          </p:nvSpPr>
          <p:spPr bwMode="auto">
            <a:xfrm rot="16200000" flipH="1" flipV="1">
              <a:off x="2671455" y="1866820"/>
              <a:ext cx="137160" cy="15523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232348" y="1944434"/>
              <a:ext cx="1067640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spect="1"/>
            </p:cNvSpPr>
            <p:nvPr/>
          </p:nvSpPr>
          <p:spPr bwMode="auto">
            <a:xfrm rot="16200000" flipH="1" flipV="1">
              <a:off x="3878805" y="1866820"/>
              <a:ext cx="137160" cy="155230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455218" y="1944434"/>
              <a:ext cx="106764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>
              <a:spLocks noChangeAspect="1"/>
            </p:cNvSpPr>
            <p:nvPr/>
          </p:nvSpPr>
          <p:spPr bwMode="auto">
            <a:xfrm rot="16200000" flipH="1" flipV="1">
              <a:off x="5101674" y="1866819"/>
              <a:ext cx="137160" cy="155230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 bwMode="auto">
            <a:xfrm rot="16200000" flipH="1" flipV="1">
              <a:off x="6309024" y="1866820"/>
              <a:ext cx="137160" cy="15523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 bwMode="auto">
            <a:xfrm rot="16200000" flipH="1" flipV="1">
              <a:off x="7531893" y="1866820"/>
              <a:ext cx="137160" cy="15523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14239" y="1468930"/>
            <a:ext cx="6896927" cy="438581"/>
            <a:chOff x="1114239" y="1468930"/>
            <a:chExt cx="6896927" cy="438581"/>
          </a:xfrm>
        </p:grpSpPr>
        <p:sp>
          <p:nvSpPr>
            <p:cNvPr id="17" name="TextBox 16"/>
            <p:cNvSpPr txBox="1"/>
            <p:nvPr/>
          </p:nvSpPr>
          <p:spPr>
            <a:xfrm>
              <a:off x="1114239" y="1468930"/>
              <a:ext cx="821379" cy="438581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endParaRPr lang="en-US" sz="32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29349" y="1468930"/>
              <a:ext cx="821379" cy="438581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endParaRPr lang="en-US" sz="32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36697" y="1468930"/>
              <a:ext cx="821379" cy="438581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endParaRPr lang="en-US" sz="3200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59568" y="1468930"/>
              <a:ext cx="821379" cy="438581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endParaRPr lang="en-US" sz="32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89787" y="1468930"/>
              <a:ext cx="821379" cy="438581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endParaRPr lang="en-US" sz="32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213993" y="2022032"/>
            <a:ext cx="6697414" cy="1313732"/>
            <a:chOff x="1213993" y="2022032"/>
            <a:chExt cx="6697414" cy="1313732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524927" y="2022032"/>
              <a:ext cx="0" cy="7172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Isosceles Triangle 23"/>
            <p:cNvSpPr/>
            <p:nvPr/>
          </p:nvSpPr>
          <p:spPr bwMode="auto">
            <a:xfrm>
              <a:off x="1213993" y="2713898"/>
              <a:ext cx="621866" cy="621866"/>
            </a:xfrm>
            <a:prstGeom prst="triangl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740035" y="2022032"/>
              <a:ext cx="0" cy="71723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Isosceles Triangle 25"/>
            <p:cNvSpPr/>
            <p:nvPr/>
          </p:nvSpPr>
          <p:spPr bwMode="auto">
            <a:xfrm>
              <a:off x="2429103" y="2713898"/>
              <a:ext cx="621866" cy="621866"/>
            </a:xfrm>
            <a:prstGeom prst="triangl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947385" y="2022032"/>
              <a:ext cx="0" cy="71723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osceles Triangle 27"/>
            <p:cNvSpPr/>
            <p:nvPr/>
          </p:nvSpPr>
          <p:spPr bwMode="auto">
            <a:xfrm>
              <a:off x="3636451" y="2713898"/>
              <a:ext cx="621866" cy="621866"/>
            </a:xfrm>
            <a:prstGeom prst="triangl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170254" y="2022032"/>
              <a:ext cx="0" cy="71723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Isosceles Triangle 29"/>
            <p:cNvSpPr/>
            <p:nvPr/>
          </p:nvSpPr>
          <p:spPr bwMode="auto">
            <a:xfrm>
              <a:off x="4859322" y="2713898"/>
              <a:ext cx="621866" cy="621866"/>
            </a:xfrm>
            <a:prstGeom prst="triangl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377604" y="2022032"/>
              <a:ext cx="0" cy="7172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Isosceles Triangle 31"/>
            <p:cNvSpPr/>
            <p:nvPr/>
          </p:nvSpPr>
          <p:spPr bwMode="auto">
            <a:xfrm>
              <a:off x="6066670" y="2713898"/>
              <a:ext cx="621866" cy="621866"/>
            </a:xfrm>
            <a:prstGeom prst="triangle">
              <a:avLst/>
            </a:prstGeom>
            <a:solidFill>
              <a:schemeClr val="accent5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600473" y="2022032"/>
              <a:ext cx="0" cy="71723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 bwMode="auto">
            <a:xfrm>
              <a:off x="7289541" y="2713898"/>
              <a:ext cx="621866" cy="621866"/>
            </a:xfrm>
            <a:prstGeom prst="triangle">
              <a:avLst/>
            </a:prstGeom>
            <a:solidFill>
              <a:schemeClr val="accent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Freeform: Shape 40"/>
            <p:cNvSpPr/>
            <p:nvPr/>
          </p:nvSpPr>
          <p:spPr bwMode="auto">
            <a:xfrm>
              <a:off x="1428936" y="3072148"/>
              <a:ext cx="191982" cy="154826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Freeform: Shape 41"/>
            <p:cNvSpPr/>
            <p:nvPr/>
          </p:nvSpPr>
          <p:spPr bwMode="auto">
            <a:xfrm>
              <a:off x="2633934" y="3051399"/>
              <a:ext cx="212202" cy="196322"/>
            </a:xfrm>
            <a:custGeom>
              <a:avLst/>
              <a:gdLst/>
              <a:ahLst/>
              <a:cxnLst>
                <a:cxn ang="0">
                  <a:pos x="39" y="36"/>
                </a:cxn>
                <a:cxn ang="0">
                  <a:pos x="41" y="44"/>
                </a:cxn>
                <a:cxn ang="0">
                  <a:pos x="35" y="50"/>
                </a:cxn>
                <a:cxn ang="0">
                  <a:pos x="27" y="53"/>
                </a:cxn>
                <a:cxn ang="0">
                  <a:pos x="18" y="53"/>
                </a:cxn>
                <a:cxn ang="0">
                  <a:pos x="11" y="50"/>
                </a:cxn>
                <a:cxn ang="0">
                  <a:pos x="4" y="44"/>
                </a:cxn>
                <a:cxn ang="0">
                  <a:pos x="6" y="36"/>
                </a:cxn>
                <a:cxn ang="0">
                  <a:pos x="0" y="28"/>
                </a:cxn>
                <a:cxn ang="0">
                  <a:pos x="7" y="23"/>
                </a:cxn>
                <a:cxn ang="0">
                  <a:pos x="4" y="18"/>
                </a:cxn>
                <a:cxn ang="0">
                  <a:pos x="15" y="16"/>
                </a:cxn>
                <a:cxn ang="0">
                  <a:pos x="19" y="8"/>
                </a:cxn>
                <a:cxn ang="0">
                  <a:pos x="28" y="15"/>
                </a:cxn>
                <a:cxn ang="0">
                  <a:pos x="35" y="12"/>
                </a:cxn>
                <a:cxn ang="0">
                  <a:pos x="41" y="19"/>
                </a:cxn>
                <a:cxn ang="0">
                  <a:pos x="45" y="27"/>
                </a:cxn>
                <a:cxn ang="0">
                  <a:pos x="23" y="22"/>
                </a:cxn>
                <a:cxn ang="0">
                  <a:pos x="32" y="31"/>
                </a:cxn>
                <a:cxn ang="0">
                  <a:pos x="63" y="16"/>
                </a:cxn>
                <a:cxn ang="0">
                  <a:pos x="64" y="24"/>
                </a:cxn>
                <a:cxn ang="0">
                  <a:pos x="55" y="22"/>
                </a:cxn>
                <a:cxn ang="0">
                  <a:pos x="46" y="24"/>
                </a:cxn>
                <a:cxn ang="0">
                  <a:pos x="46" y="16"/>
                </a:cxn>
                <a:cxn ang="0">
                  <a:pos x="46" y="9"/>
                </a:cxn>
                <a:cxn ang="0">
                  <a:pos x="46" y="2"/>
                </a:cxn>
                <a:cxn ang="0">
                  <a:pos x="55" y="4"/>
                </a:cxn>
                <a:cxn ang="0">
                  <a:pos x="59" y="0"/>
                </a:cxn>
                <a:cxn ang="0">
                  <a:pos x="62" y="7"/>
                </a:cxn>
                <a:cxn ang="0">
                  <a:pos x="68" y="15"/>
                </a:cxn>
                <a:cxn ang="0">
                  <a:pos x="62" y="55"/>
                </a:cxn>
                <a:cxn ang="0">
                  <a:pos x="59" y="63"/>
                </a:cxn>
                <a:cxn ang="0">
                  <a:pos x="54" y="59"/>
                </a:cxn>
                <a:cxn ang="0">
                  <a:pos x="45" y="60"/>
                </a:cxn>
                <a:cxn ang="0">
                  <a:pos x="41" y="52"/>
                </a:cxn>
                <a:cxn ang="0">
                  <a:pos x="47" y="44"/>
                </a:cxn>
                <a:cxn ang="0">
                  <a:pos x="50" y="36"/>
                </a:cxn>
                <a:cxn ang="0">
                  <a:pos x="56" y="40"/>
                </a:cxn>
                <a:cxn ang="0">
                  <a:pos x="64" y="39"/>
                </a:cxn>
                <a:cxn ang="0">
                  <a:pos x="63" y="46"/>
                </a:cxn>
                <a:cxn ang="0">
                  <a:pos x="55" y="8"/>
                </a:cxn>
                <a:cxn ang="0">
                  <a:pos x="59" y="13"/>
                </a:cxn>
                <a:cxn ang="0">
                  <a:pos x="50" y="49"/>
                </a:cxn>
                <a:cxn ang="0">
                  <a:pos x="55" y="45"/>
                </a:cxn>
              </a:cxnLst>
              <a:rect l="0" t="0" r="r" b="b"/>
              <a:pathLst>
                <a:path w="68" h="63">
                  <a:moveTo>
                    <a:pt x="45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7"/>
                    <a:pt x="38" y="38"/>
                    <a:pt x="38" y="39"/>
                  </a:cubicBezTo>
                  <a:cubicBezTo>
                    <a:pt x="39" y="41"/>
                    <a:pt x="40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41" y="44"/>
                    <a:pt x="41" y="44"/>
                    <a:pt x="41" y="45"/>
                  </a:cubicBezTo>
                  <a:cubicBezTo>
                    <a:pt x="40" y="46"/>
                    <a:pt x="36" y="50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0" y="47"/>
                    <a:pt x="29" y="47"/>
                    <a:pt x="28" y="48"/>
                  </a:cubicBezTo>
                  <a:cubicBezTo>
                    <a:pt x="28" y="49"/>
                    <a:pt x="27" y="51"/>
                    <a:pt x="27" y="53"/>
                  </a:cubicBezTo>
                  <a:cubicBezTo>
                    <a:pt x="27" y="54"/>
                    <a:pt x="26" y="54"/>
                    <a:pt x="26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4"/>
                    <a:pt x="18" y="54"/>
                    <a:pt x="18" y="5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7"/>
                    <a:pt x="16" y="47"/>
                    <a:pt x="15" y="4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9" y="50"/>
                    <a:pt x="9" y="50"/>
                  </a:cubicBezTo>
                  <a:cubicBezTo>
                    <a:pt x="8" y="49"/>
                    <a:pt x="4" y="45"/>
                    <a:pt x="4" y="44"/>
                  </a:cubicBezTo>
                  <a:cubicBezTo>
                    <a:pt x="4" y="44"/>
                    <a:pt x="4" y="44"/>
                    <a:pt x="4" y="43"/>
                  </a:cubicBezTo>
                  <a:cubicBezTo>
                    <a:pt x="5" y="42"/>
                    <a:pt x="6" y="41"/>
                    <a:pt x="7" y="39"/>
                  </a:cubicBezTo>
                  <a:cubicBezTo>
                    <a:pt x="7" y="38"/>
                    <a:pt x="6" y="37"/>
                    <a:pt x="6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7" y="24"/>
                    <a:pt x="7" y="23"/>
                  </a:cubicBezTo>
                  <a:cubicBezTo>
                    <a:pt x="6" y="22"/>
                    <a:pt x="5" y="20"/>
                    <a:pt x="4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9" y="12"/>
                    <a:pt x="10" y="12"/>
                  </a:cubicBezTo>
                  <a:cubicBezTo>
                    <a:pt x="10" y="12"/>
                    <a:pt x="10" y="12"/>
                    <a:pt x="11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6" y="15"/>
                    <a:pt x="17" y="15"/>
                  </a:cubicBezTo>
                  <a:cubicBezTo>
                    <a:pt x="18" y="13"/>
                    <a:pt x="18" y="11"/>
                    <a:pt x="18" y="9"/>
                  </a:cubicBezTo>
                  <a:cubicBezTo>
                    <a:pt x="18" y="9"/>
                    <a:pt x="19" y="8"/>
                    <a:pt x="19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7" y="9"/>
                    <a:pt x="27" y="9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9" y="15"/>
                    <a:pt x="30" y="15"/>
                    <a:pt x="31" y="16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7" y="13"/>
                    <a:pt x="41" y="17"/>
                    <a:pt x="41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0"/>
                    <a:pt x="39" y="22"/>
                    <a:pt x="38" y="23"/>
                  </a:cubicBezTo>
                  <a:cubicBezTo>
                    <a:pt x="38" y="24"/>
                    <a:pt x="39" y="25"/>
                    <a:pt x="39" y="2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8"/>
                  </a:cubicBezTo>
                  <a:lnTo>
                    <a:pt x="45" y="35"/>
                  </a:lnTo>
                  <a:close/>
                  <a:moveTo>
                    <a:pt x="23" y="22"/>
                  </a:moveTo>
                  <a:cubicBezTo>
                    <a:pt x="18" y="22"/>
                    <a:pt x="13" y="26"/>
                    <a:pt x="13" y="31"/>
                  </a:cubicBezTo>
                  <a:cubicBezTo>
                    <a:pt x="13" y="36"/>
                    <a:pt x="18" y="40"/>
                    <a:pt x="23" y="40"/>
                  </a:cubicBezTo>
                  <a:cubicBezTo>
                    <a:pt x="28" y="40"/>
                    <a:pt x="32" y="36"/>
                    <a:pt x="32" y="31"/>
                  </a:cubicBezTo>
                  <a:cubicBezTo>
                    <a:pt x="32" y="26"/>
                    <a:pt x="28" y="22"/>
                    <a:pt x="23" y="22"/>
                  </a:cubicBezTo>
                  <a:close/>
                  <a:moveTo>
                    <a:pt x="68" y="15"/>
                  </a:moveTo>
                  <a:cubicBezTo>
                    <a:pt x="68" y="16"/>
                    <a:pt x="64" y="16"/>
                    <a:pt x="63" y="16"/>
                  </a:cubicBezTo>
                  <a:cubicBezTo>
                    <a:pt x="63" y="17"/>
                    <a:pt x="62" y="18"/>
                    <a:pt x="62" y="18"/>
                  </a:cubicBezTo>
                  <a:cubicBezTo>
                    <a:pt x="62" y="19"/>
                    <a:pt x="64" y="23"/>
                    <a:pt x="64" y="23"/>
                  </a:cubicBezTo>
                  <a:cubicBezTo>
                    <a:pt x="64" y="23"/>
                    <a:pt x="64" y="23"/>
                    <a:pt x="64" y="24"/>
                  </a:cubicBezTo>
                  <a:cubicBezTo>
                    <a:pt x="63" y="24"/>
                    <a:pt x="59" y="26"/>
                    <a:pt x="59" y="26"/>
                  </a:cubicBezTo>
                  <a:cubicBezTo>
                    <a:pt x="59" y="26"/>
                    <a:pt x="56" y="22"/>
                    <a:pt x="56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2"/>
                    <a:pt x="50" y="26"/>
                    <a:pt x="50" y="26"/>
                  </a:cubicBezTo>
                  <a:cubicBezTo>
                    <a:pt x="50" y="26"/>
                    <a:pt x="46" y="24"/>
                    <a:pt x="46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7" y="19"/>
                    <a:pt x="47" y="18"/>
                  </a:cubicBezTo>
                  <a:cubicBezTo>
                    <a:pt x="47" y="18"/>
                    <a:pt x="46" y="17"/>
                    <a:pt x="46" y="16"/>
                  </a:cubicBezTo>
                  <a:cubicBezTo>
                    <a:pt x="45" y="16"/>
                    <a:pt x="41" y="16"/>
                    <a:pt x="41" y="1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5" y="9"/>
                    <a:pt x="46" y="9"/>
                  </a:cubicBezTo>
                  <a:cubicBezTo>
                    <a:pt x="46" y="9"/>
                    <a:pt x="47" y="8"/>
                    <a:pt x="47" y="7"/>
                  </a:cubicBezTo>
                  <a:cubicBezTo>
                    <a:pt x="47" y="7"/>
                    <a:pt x="45" y="3"/>
                    <a:pt x="45" y="2"/>
                  </a:cubicBezTo>
                  <a:cubicBezTo>
                    <a:pt x="45" y="2"/>
                    <a:pt x="45" y="2"/>
                    <a:pt x="46" y="2"/>
                  </a:cubicBezTo>
                  <a:cubicBezTo>
                    <a:pt x="46" y="2"/>
                    <a:pt x="50" y="0"/>
                    <a:pt x="50" y="0"/>
                  </a:cubicBezTo>
                  <a:cubicBezTo>
                    <a:pt x="50" y="0"/>
                    <a:pt x="53" y="3"/>
                    <a:pt x="54" y="4"/>
                  </a:cubicBezTo>
                  <a:cubicBezTo>
                    <a:pt x="54" y="4"/>
                    <a:pt x="54" y="4"/>
                    <a:pt x="55" y="4"/>
                  </a:cubicBezTo>
                  <a:cubicBezTo>
                    <a:pt x="55" y="4"/>
                    <a:pt x="55" y="4"/>
                    <a:pt x="56" y="4"/>
                  </a:cubicBezTo>
                  <a:cubicBezTo>
                    <a:pt x="57" y="2"/>
                    <a:pt x="58" y="1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3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3"/>
                    <a:pt x="62" y="7"/>
                    <a:pt x="62" y="7"/>
                  </a:cubicBezTo>
                  <a:cubicBezTo>
                    <a:pt x="62" y="8"/>
                    <a:pt x="63" y="9"/>
                    <a:pt x="63" y="9"/>
                  </a:cubicBezTo>
                  <a:cubicBezTo>
                    <a:pt x="64" y="9"/>
                    <a:pt x="68" y="10"/>
                    <a:pt x="68" y="10"/>
                  </a:cubicBezTo>
                  <a:lnTo>
                    <a:pt x="68" y="15"/>
                  </a:lnTo>
                  <a:close/>
                  <a:moveTo>
                    <a:pt x="68" y="52"/>
                  </a:moveTo>
                  <a:cubicBezTo>
                    <a:pt x="68" y="52"/>
                    <a:pt x="64" y="53"/>
                    <a:pt x="63" y="53"/>
                  </a:cubicBezTo>
                  <a:cubicBezTo>
                    <a:pt x="63" y="54"/>
                    <a:pt x="62" y="54"/>
                    <a:pt x="62" y="55"/>
                  </a:cubicBezTo>
                  <a:cubicBezTo>
                    <a:pt x="62" y="56"/>
                    <a:pt x="64" y="59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0"/>
                    <a:pt x="59" y="63"/>
                    <a:pt x="59" y="63"/>
                  </a:cubicBezTo>
                  <a:cubicBezTo>
                    <a:pt x="59" y="63"/>
                    <a:pt x="56" y="59"/>
                    <a:pt x="56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3" y="59"/>
                    <a:pt x="50" y="63"/>
                    <a:pt x="50" y="63"/>
                  </a:cubicBezTo>
                  <a:cubicBezTo>
                    <a:pt x="50" y="63"/>
                    <a:pt x="46" y="60"/>
                    <a:pt x="46" y="60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5" y="59"/>
                    <a:pt x="47" y="56"/>
                    <a:pt x="47" y="55"/>
                  </a:cubicBezTo>
                  <a:cubicBezTo>
                    <a:pt x="47" y="54"/>
                    <a:pt x="46" y="54"/>
                    <a:pt x="46" y="53"/>
                  </a:cubicBezTo>
                  <a:cubicBezTo>
                    <a:pt x="45" y="53"/>
                    <a:pt x="41" y="52"/>
                    <a:pt x="41" y="52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6"/>
                    <a:pt x="45" y="46"/>
                    <a:pt x="46" y="46"/>
                  </a:cubicBezTo>
                  <a:cubicBezTo>
                    <a:pt x="46" y="45"/>
                    <a:pt x="47" y="45"/>
                    <a:pt x="47" y="44"/>
                  </a:cubicBezTo>
                  <a:cubicBezTo>
                    <a:pt x="47" y="43"/>
                    <a:pt x="45" y="40"/>
                    <a:pt x="45" y="39"/>
                  </a:cubicBezTo>
                  <a:cubicBezTo>
                    <a:pt x="45" y="39"/>
                    <a:pt x="45" y="39"/>
                    <a:pt x="46" y="39"/>
                  </a:cubicBezTo>
                  <a:cubicBezTo>
                    <a:pt x="46" y="39"/>
                    <a:pt x="50" y="36"/>
                    <a:pt x="50" y="36"/>
                  </a:cubicBezTo>
                  <a:cubicBezTo>
                    <a:pt x="50" y="36"/>
                    <a:pt x="53" y="40"/>
                    <a:pt x="54" y="40"/>
                  </a:cubicBezTo>
                  <a:cubicBezTo>
                    <a:pt x="54" y="40"/>
                    <a:pt x="54" y="40"/>
                    <a:pt x="55" y="40"/>
                  </a:cubicBezTo>
                  <a:cubicBezTo>
                    <a:pt x="55" y="40"/>
                    <a:pt x="55" y="40"/>
                    <a:pt x="56" y="40"/>
                  </a:cubicBezTo>
                  <a:cubicBezTo>
                    <a:pt x="57" y="39"/>
                    <a:pt x="58" y="38"/>
                    <a:pt x="5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63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40"/>
                    <a:pt x="62" y="43"/>
                    <a:pt x="62" y="44"/>
                  </a:cubicBezTo>
                  <a:cubicBezTo>
                    <a:pt x="62" y="45"/>
                    <a:pt x="63" y="45"/>
                    <a:pt x="63" y="46"/>
                  </a:cubicBezTo>
                  <a:cubicBezTo>
                    <a:pt x="64" y="46"/>
                    <a:pt x="68" y="46"/>
                    <a:pt x="68" y="47"/>
                  </a:cubicBezTo>
                  <a:lnTo>
                    <a:pt x="68" y="52"/>
                  </a:lnTo>
                  <a:close/>
                  <a:moveTo>
                    <a:pt x="55" y="8"/>
                  </a:moveTo>
                  <a:cubicBezTo>
                    <a:pt x="52" y="8"/>
                    <a:pt x="50" y="10"/>
                    <a:pt x="50" y="13"/>
                  </a:cubicBezTo>
                  <a:cubicBezTo>
                    <a:pt x="50" y="15"/>
                    <a:pt x="52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7" y="8"/>
                    <a:pt x="55" y="8"/>
                  </a:cubicBezTo>
                  <a:close/>
                  <a:moveTo>
                    <a:pt x="55" y="45"/>
                  </a:moveTo>
                  <a:cubicBezTo>
                    <a:pt x="52" y="45"/>
                    <a:pt x="50" y="47"/>
                    <a:pt x="50" y="49"/>
                  </a:cubicBezTo>
                  <a:cubicBezTo>
                    <a:pt x="50" y="52"/>
                    <a:pt x="52" y="54"/>
                    <a:pt x="55" y="54"/>
                  </a:cubicBezTo>
                  <a:cubicBezTo>
                    <a:pt x="57" y="54"/>
                    <a:pt x="59" y="52"/>
                    <a:pt x="59" y="49"/>
                  </a:cubicBezTo>
                  <a:cubicBezTo>
                    <a:pt x="59" y="47"/>
                    <a:pt x="57" y="45"/>
                    <a:pt x="55" y="4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Freeform: Shape 42"/>
            <p:cNvSpPr/>
            <p:nvPr/>
          </p:nvSpPr>
          <p:spPr bwMode="auto">
            <a:xfrm>
              <a:off x="3864369" y="3057626"/>
              <a:ext cx="166030" cy="183868"/>
            </a:xfrm>
            <a:custGeom>
              <a:avLst/>
              <a:gdLst/>
              <a:ahLst/>
              <a:cxnLst>
                <a:cxn ang="0">
                  <a:pos x="46" y="62"/>
                </a:cxn>
                <a:cxn ang="0">
                  <a:pos x="10" y="62"/>
                </a:cxn>
                <a:cxn ang="0">
                  <a:pos x="0" y="52"/>
                </a:cxn>
                <a:cxn ang="0">
                  <a:pos x="14" y="29"/>
                </a:cxn>
                <a:cxn ang="0">
                  <a:pos x="28" y="34"/>
                </a:cxn>
                <a:cxn ang="0">
                  <a:pos x="42" y="29"/>
                </a:cxn>
                <a:cxn ang="0">
                  <a:pos x="56" y="52"/>
                </a:cxn>
                <a:cxn ang="0">
                  <a:pos x="46" y="62"/>
                </a:cxn>
                <a:cxn ang="0">
                  <a:pos x="28" y="31"/>
                </a:cxn>
                <a:cxn ang="0">
                  <a:pos x="13" y="16"/>
                </a:cxn>
                <a:cxn ang="0">
                  <a:pos x="28" y="0"/>
                </a:cxn>
                <a:cxn ang="0">
                  <a:pos x="43" y="16"/>
                </a:cxn>
                <a:cxn ang="0">
                  <a:pos x="28" y="31"/>
                </a:cxn>
              </a:cxnLst>
              <a:rect l="0" t="0" r="r" b="b"/>
              <a:pathLst>
                <a:path w="56" h="62">
                  <a:moveTo>
                    <a:pt x="46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4" y="62"/>
                    <a:pt x="0" y="58"/>
                    <a:pt x="0" y="52"/>
                  </a:cubicBezTo>
                  <a:cubicBezTo>
                    <a:pt x="0" y="43"/>
                    <a:pt x="2" y="29"/>
                    <a:pt x="14" y="29"/>
                  </a:cubicBezTo>
                  <a:cubicBezTo>
                    <a:pt x="15" y="29"/>
                    <a:pt x="20" y="34"/>
                    <a:pt x="28" y="34"/>
                  </a:cubicBezTo>
                  <a:cubicBezTo>
                    <a:pt x="36" y="34"/>
                    <a:pt x="41" y="29"/>
                    <a:pt x="42" y="29"/>
                  </a:cubicBezTo>
                  <a:cubicBezTo>
                    <a:pt x="54" y="29"/>
                    <a:pt x="56" y="43"/>
                    <a:pt x="56" y="52"/>
                  </a:cubicBezTo>
                  <a:cubicBezTo>
                    <a:pt x="56" y="58"/>
                    <a:pt x="52" y="62"/>
                    <a:pt x="46" y="62"/>
                  </a:cubicBezTo>
                  <a:close/>
                  <a:moveTo>
                    <a:pt x="28" y="31"/>
                  </a:moveTo>
                  <a:cubicBezTo>
                    <a:pt x="20" y="31"/>
                    <a:pt x="13" y="24"/>
                    <a:pt x="13" y="16"/>
                  </a:cubicBezTo>
                  <a:cubicBezTo>
                    <a:pt x="13" y="7"/>
                    <a:pt x="20" y="0"/>
                    <a:pt x="28" y="0"/>
                  </a:cubicBezTo>
                  <a:cubicBezTo>
                    <a:pt x="37" y="0"/>
                    <a:pt x="43" y="7"/>
                    <a:pt x="43" y="16"/>
                  </a:cubicBezTo>
                  <a:cubicBezTo>
                    <a:pt x="43" y="24"/>
                    <a:pt x="37" y="31"/>
                    <a:pt x="28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Freeform: Shape 43"/>
            <p:cNvSpPr>
              <a:spLocks noChangeAspect="1"/>
            </p:cNvSpPr>
            <p:nvPr/>
          </p:nvSpPr>
          <p:spPr bwMode="auto">
            <a:xfrm>
              <a:off x="5063292" y="3057815"/>
              <a:ext cx="213934" cy="184480"/>
            </a:xfrm>
            <a:custGeom>
              <a:avLst/>
              <a:gdLst/>
              <a:ahLst/>
              <a:cxnLst>
                <a:cxn ang="0">
                  <a:pos x="64" y="51"/>
                </a:cxn>
                <a:cxn ang="0">
                  <a:pos x="60" y="55"/>
                </a:cxn>
                <a:cxn ang="0">
                  <a:pos x="49" y="55"/>
                </a:cxn>
                <a:cxn ang="0">
                  <a:pos x="45" y="51"/>
                </a:cxn>
                <a:cxn ang="0">
                  <a:pos x="45" y="40"/>
                </a:cxn>
                <a:cxn ang="0">
                  <a:pos x="49" y="36"/>
                </a:cxn>
                <a:cxn ang="0">
                  <a:pos x="52" y="36"/>
                </a:cxn>
                <a:cxn ang="0">
                  <a:pos x="52" y="30"/>
                </a:cxn>
                <a:cxn ang="0">
                  <a:pos x="34" y="30"/>
                </a:cxn>
                <a:cxn ang="0">
                  <a:pos x="34" y="36"/>
                </a:cxn>
                <a:cxn ang="0">
                  <a:pos x="37" y="36"/>
                </a:cxn>
                <a:cxn ang="0">
                  <a:pos x="41" y="40"/>
                </a:cxn>
                <a:cxn ang="0">
                  <a:pos x="41" y="51"/>
                </a:cxn>
                <a:cxn ang="0">
                  <a:pos x="37" y="55"/>
                </a:cxn>
                <a:cxn ang="0">
                  <a:pos x="26" y="55"/>
                </a:cxn>
                <a:cxn ang="0">
                  <a:pos x="23" y="51"/>
                </a:cxn>
                <a:cxn ang="0">
                  <a:pos x="23" y="40"/>
                </a:cxn>
                <a:cxn ang="0">
                  <a:pos x="26" y="36"/>
                </a:cxn>
                <a:cxn ang="0">
                  <a:pos x="29" y="36"/>
                </a:cxn>
                <a:cxn ang="0">
                  <a:pos x="29" y="30"/>
                </a:cxn>
                <a:cxn ang="0">
                  <a:pos x="11" y="30"/>
                </a:cxn>
                <a:cxn ang="0">
                  <a:pos x="11" y="36"/>
                </a:cxn>
                <a:cxn ang="0">
                  <a:pos x="15" y="36"/>
                </a:cxn>
                <a:cxn ang="0">
                  <a:pos x="18" y="40"/>
                </a:cxn>
                <a:cxn ang="0">
                  <a:pos x="18" y="51"/>
                </a:cxn>
                <a:cxn ang="0">
                  <a:pos x="15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1" y="25"/>
                </a:cxn>
                <a:cxn ang="0">
                  <a:pos x="29" y="25"/>
                </a:cxn>
                <a:cxn ang="0">
                  <a:pos x="29" y="18"/>
                </a:cxn>
                <a:cxn ang="0">
                  <a:pos x="26" y="18"/>
                </a:cxn>
                <a:cxn ang="0">
                  <a:pos x="23" y="15"/>
                </a:cxn>
                <a:cxn ang="0">
                  <a:pos x="23" y="3"/>
                </a:cxn>
                <a:cxn ang="0">
                  <a:pos x="26" y="0"/>
                </a:cxn>
                <a:cxn ang="0">
                  <a:pos x="37" y="0"/>
                </a:cxn>
                <a:cxn ang="0">
                  <a:pos x="41" y="3"/>
                </a:cxn>
                <a:cxn ang="0">
                  <a:pos x="41" y="15"/>
                </a:cxn>
                <a:cxn ang="0">
                  <a:pos x="37" y="18"/>
                </a:cxn>
                <a:cxn ang="0">
                  <a:pos x="34" y="18"/>
                </a:cxn>
                <a:cxn ang="0">
                  <a:pos x="34" y="25"/>
                </a:cxn>
                <a:cxn ang="0">
                  <a:pos x="52" y="25"/>
                </a:cxn>
                <a:cxn ang="0">
                  <a:pos x="57" y="30"/>
                </a:cxn>
                <a:cxn ang="0">
                  <a:pos x="57" y="36"/>
                </a:cxn>
                <a:cxn ang="0">
                  <a:pos x="60" y="36"/>
                </a:cxn>
                <a:cxn ang="0">
                  <a:pos x="64" y="40"/>
                </a:cxn>
                <a:cxn ang="0">
                  <a:pos x="64" y="5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Freeform: Shape 44"/>
            <p:cNvSpPr>
              <a:spLocks noChangeAspect="1"/>
            </p:cNvSpPr>
            <p:nvPr/>
          </p:nvSpPr>
          <p:spPr bwMode="auto">
            <a:xfrm>
              <a:off x="6302358" y="3057408"/>
              <a:ext cx="150490" cy="184308"/>
            </a:xfrm>
            <a:custGeom>
              <a:avLst/>
              <a:gdLst/>
              <a:ahLst/>
              <a:cxnLst>
                <a:cxn ang="0">
                  <a:pos x="41" y="44"/>
                </a:cxn>
                <a:cxn ang="0">
                  <a:pos x="35" y="50"/>
                </a:cxn>
                <a:cxn ang="0">
                  <a:pos x="5" y="50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35" y="0"/>
                </a:cxn>
                <a:cxn ang="0">
                  <a:pos x="41" y="5"/>
                </a:cxn>
                <a:cxn ang="0">
                  <a:pos x="41" y="44"/>
                </a:cxn>
                <a:cxn ang="0">
                  <a:pos x="36" y="5"/>
                </a:cxn>
                <a:cxn ang="0">
                  <a:pos x="35" y="4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0"/>
                </a:cxn>
                <a:cxn ang="0">
                  <a:pos x="5" y="41"/>
                </a:cxn>
                <a:cxn ang="0">
                  <a:pos x="35" y="41"/>
                </a:cxn>
                <a:cxn ang="0">
                  <a:pos x="36" y="40"/>
                </a:cxn>
                <a:cxn ang="0">
                  <a:pos x="36" y="5"/>
                </a:cxn>
                <a:cxn ang="0">
                  <a:pos x="20" y="43"/>
                </a:cxn>
                <a:cxn ang="0">
                  <a:pos x="18" y="45"/>
                </a:cxn>
                <a:cxn ang="0">
                  <a:pos x="20" y="48"/>
                </a:cxn>
                <a:cxn ang="0">
                  <a:pos x="23" y="45"/>
                </a:cxn>
                <a:cxn ang="0">
                  <a:pos x="20" y="43"/>
                </a:cxn>
              </a:cxnLst>
              <a:rect l="0" t="0" r="r" b="b"/>
              <a:pathLst>
                <a:path w="41" h="50">
                  <a:moveTo>
                    <a:pt x="41" y="44"/>
                  </a:moveTo>
                  <a:cubicBezTo>
                    <a:pt x="41" y="47"/>
                    <a:pt x="38" y="50"/>
                    <a:pt x="3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2"/>
                    <a:pt x="41" y="5"/>
                  </a:cubicBezTo>
                  <a:lnTo>
                    <a:pt x="41" y="44"/>
                  </a:lnTo>
                  <a:close/>
                  <a:moveTo>
                    <a:pt x="36" y="5"/>
                  </a:moveTo>
                  <a:cubicBezTo>
                    <a:pt x="36" y="5"/>
                    <a:pt x="36" y="4"/>
                    <a:pt x="3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5" y="41"/>
                    <a:pt x="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6" y="41"/>
                    <a:pt x="36" y="40"/>
                    <a:pt x="36" y="40"/>
                  </a:cubicBezTo>
                  <a:lnTo>
                    <a:pt x="36" y="5"/>
                  </a:lnTo>
                  <a:close/>
                  <a:moveTo>
                    <a:pt x="20" y="43"/>
                  </a:moveTo>
                  <a:cubicBezTo>
                    <a:pt x="19" y="43"/>
                    <a:pt x="18" y="44"/>
                    <a:pt x="18" y="45"/>
                  </a:cubicBezTo>
                  <a:cubicBezTo>
                    <a:pt x="18" y="46"/>
                    <a:pt x="19" y="48"/>
                    <a:pt x="20" y="48"/>
                  </a:cubicBezTo>
                  <a:cubicBezTo>
                    <a:pt x="22" y="48"/>
                    <a:pt x="23" y="46"/>
                    <a:pt x="23" y="45"/>
                  </a:cubicBezTo>
                  <a:cubicBezTo>
                    <a:pt x="23" y="44"/>
                    <a:pt x="22" y="43"/>
                    <a:pt x="20" y="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Freeform: Shape 45"/>
            <p:cNvSpPr>
              <a:spLocks noChangeAspect="1"/>
            </p:cNvSpPr>
            <p:nvPr/>
          </p:nvSpPr>
          <p:spPr bwMode="auto">
            <a:xfrm>
              <a:off x="7504746" y="3068161"/>
              <a:ext cx="191454" cy="162802"/>
            </a:xfrm>
            <a:custGeom>
              <a:avLst/>
              <a:gdLst/>
              <a:ahLst/>
              <a:cxnLst>
                <a:cxn ang="0">
                  <a:pos x="10" y="57"/>
                </a:cxn>
                <a:cxn ang="0">
                  <a:pos x="9" y="58"/>
                </a:cxn>
                <a:cxn ang="0">
                  <a:pos x="2" y="58"/>
                </a:cxn>
                <a:cxn ang="0">
                  <a:pos x="0" y="57"/>
                </a:cxn>
                <a:cxn ang="0">
                  <a:pos x="0" y="49"/>
                </a:cxn>
                <a:cxn ang="0">
                  <a:pos x="2" y="48"/>
                </a:cxn>
                <a:cxn ang="0">
                  <a:pos x="9" y="48"/>
                </a:cxn>
                <a:cxn ang="0">
                  <a:pos x="10" y="49"/>
                </a:cxn>
                <a:cxn ang="0">
                  <a:pos x="10" y="57"/>
                </a:cxn>
                <a:cxn ang="0">
                  <a:pos x="25" y="57"/>
                </a:cxn>
                <a:cxn ang="0">
                  <a:pos x="24" y="58"/>
                </a:cxn>
                <a:cxn ang="0">
                  <a:pos x="16" y="58"/>
                </a:cxn>
                <a:cxn ang="0">
                  <a:pos x="15" y="57"/>
                </a:cxn>
                <a:cxn ang="0">
                  <a:pos x="15" y="44"/>
                </a:cxn>
                <a:cxn ang="0">
                  <a:pos x="16" y="43"/>
                </a:cxn>
                <a:cxn ang="0">
                  <a:pos x="24" y="43"/>
                </a:cxn>
                <a:cxn ang="0">
                  <a:pos x="25" y="44"/>
                </a:cxn>
                <a:cxn ang="0">
                  <a:pos x="25" y="57"/>
                </a:cxn>
                <a:cxn ang="0">
                  <a:pos x="39" y="57"/>
                </a:cxn>
                <a:cxn ang="0">
                  <a:pos x="38" y="58"/>
                </a:cxn>
                <a:cxn ang="0">
                  <a:pos x="31" y="58"/>
                </a:cxn>
                <a:cxn ang="0">
                  <a:pos x="30" y="57"/>
                </a:cxn>
                <a:cxn ang="0">
                  <a:pos x="30" y="35"/>
                </a:cxn>
                <a:cxn ang="0">
                  <a:pos x="31" y="34"/>
                </a:cxn>
                <a:cxn ang="0">
                  <a:pos x="38" y="34"/>
                </a:cxn>
                <a:cxn ang="0">
                  <a:pos x="39" y="35"/>
                </a:cxn>
                <a:cxn ang="0">
                  <a:pos x="39" y="57"/>
                </a:cxn>
                <a:cxn ang="0">
                  <a:pos x="54" y="57"/>
                </a:cxn>
                <a:cxn ang="0">
                  <a:pos x="53" y="58"/>
                </a:cxn>
                <a:cxn ang="0">
                  <a:pos x="45" y="58"/>
                </a:cxn>
                <a:cxn ang="0">
                  <a:pos x="44" y="57"/>
                </a:cxn>
                <a:cxn ang="0">
                  <a:pos x="44" y="20"/>
                </a:cxn>
                <a:cxn ang="0">
                  <a:pos x="45" y="19"/>
                </a:cxn>
                <a:cxn ang="0">
                  <a:pos x="53" y="19"/>
                </a:cxn>
                <a:cxn ang="0">
                  <a:pos x="54" y="20"/>
                </a:cxn>
                <a:cxn ang="0">
                  <a:pos x="54" y="57"/>
                </a:cxn>
                <a:cxn ang="0">
                  <a:pos x="68" y="57"/>
                </a:cxn>
                <a:cxn ang="0">
                  <a:pos x="67" y="58"/>
                </a:cxn>
                <a:cxn ang="0">
                  <a:pos x="60" y="58"/>
                </a:cxn>
                <a:cxn ang="0">
                  <a:pos x="59" y="57"/>
                </a:cxn>
                <a:cxn ang="0">
                  <a:pos x="59" y="1"/>
                </a:cxn>
                <a:cxn ang="0">
                  <a:pos x="60" y="0"/>
                </a:cxn>
                <a:cxn ang="0">
                  <a:pos x="67" y="0"/>
                </a:cxn>
                <a:cxn ang="0">
                  <a:pos x="68" y="1"/>
                </a:cxn>
                <a:cxn ang="0">
                  <a:pos x="68" y="57"/>
                </a:cxn>
              </a:cxnLst>
              <a:rect l="0" t="0" r="r" b="b"/>
              <a:pathLst>
                <a:path w="68" h="58">
                  <a:moveTo>
                    <a:pt x="10" y="57"/>
                  </a:moveTo>
                  <a:cubicBezTo>
                    <a:pt x="10" y="57"/>
                    <a:pt x="10" y="58"/>
                    <a:pt x="9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1" y="58"/>
                    <a:pt x="0" y="57"/>
                    <a:pt x="0" y="5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8"/>
                    <a:pt x="2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0" y="48"/>
                    <a:pt x="10" y="49"/>
                    <a:pt x="10" y="49"/>
                  </a:cubicBezTo>
                  <a:lnTo>
                    <a:pt x="10" y="57"/>
                  </a:lnTo>
                  <a:close/>
                  <a:moveTo>
                    <a:pt x="25" y="57"/>
                  </a:moveTo>
                  <a:cubicBezTo>
                    <a:pt x="25" y="57"/>
                    <a:pt x="24" y="58"/>
                    <a:pt x="24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5" y="57"/>
                    <a:pt x="15" y="5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6" y="43"/>
                    <a:pt x="16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5" y="44"/>
                    <a:pt x="25" y="44"/>
                  </a:cubicBezTo>
                  <a:lnTo>
                    <a:pt x="25" y="57"/>
                  </a:lnTo>
                  <a:close/>
                  <a:moveTo>
                    <a:pt x="39" y="57"/>
                  </a:moveTo>
                  <a:cubicBezTo>
                    <a:pt x="39" y="57"/>
                    <a:pt x="39" y="58"/>
                    <a:pt x="38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0" y="58"/>
                    <a:pt x="30" y="57"/>
                    <a:pt x="30" y="57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4"/>
                    <a:pt x="30" y="34"/>
                    <a:pt x="31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4"/>
                    <a:pt x="39" y="34"/>
                    <a:pt x="39" y="35"/>
                  </a:cubicBezTo>
                  <a:lnTo>
                    <a:pt x="39" y="57"/>
                  </a:lnTo>
                  <a:close/>
                  <a:moveTo>
                    <a:pt x="54" y="57"/>
                  </a:moveTo>
                  <a:cubicBezTo>
                    <a:pt x="54" y="57"/>
                    <a:pt x="53" y="58"/>
                    <a:pt x="53" y="58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5" y="58"/>
                    <a:pt x="44" y="57"/>
                    <a:pt x="44" y="57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20"/>
                    <a:pt x="45" y="19"/>
                    <a:pt x="45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4" y="20"/>
                    <a:pt x="54" y="20"/>
                  </a:cubicBezTo>
                  <a:lnTo>
                    <a:pt x="54" y="57"/>
                  </a:lnTo>
                  <a:close/>
                  <a:moveTo>
                    <a:pt x="68" y="57"/>
                  </a:moveTo>
                  <a:cubicBezTo>
                    <a:pt x="68" y="57"/>
                    <a:pt x="68" y="58"/>
                    <a:pt x="67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59" y="58"/>
                    <a:pt x="59" y="57"/>
                    <a:pt x="59" y="57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0"/>
                    <a:pt x="59" y="0"/>
                    <a:pt x="60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68" y="0"/>
                    <a:pt x="68" y="1"/>
                  </a:cubicBezTo>
                  <a:lnTo>
                    <a:pt x="68" y="5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41" name="Group 47"/>
          <p:cNvGrpSpPr/>
          <p:nvPr/>
        </p:nvGrpSpPr>
        <p:grpSpPr>
          <a:xfrm>
            <a:off x="912691" y="3504794"/>
            <a:ext cx="1224471" cy="698196"/>
            <a:chOff x="5045337" y="3990374"/>
            <a:chExt cx="2065993" cy="930928"/>
          </a:xfrm>
        </p:grpSpPr>
        <p:sp>
          <p:nvSpPr>
            <p:cNvPr id="57" name="TextBox 48"/>
            <p:cNvSpPr txBox="1"/>
            <p:nvPr/>
          </p:nvSpPr>
          <p:spPr>
            <a:xfrm>
              <a:off x="5045337" y="3990374"/>
              <a:ext cx="2065993" cy="34492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教师填写简历</a:t>
              </a:r>
            </a:p>
          </p:txBody>
        </p:sp>
        <p:sp>
          <p:nvSpPr>
            <p:cNvPr id="58" name="TextBox 49"/>
            <p:cNvSpPr txBox="1"/>
            <p:nvPr/>
          </p:nvSpPr>
          <p:spPr>
            <a:xfrm>
              <a:off x="5045337" y="4335294"/>
              <a:ext cx="2050055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Group 50"/>
          <p:cNvGrpSpPr/>
          <p:nvPr/>
        </p:nvGrpSpPr>
        <p:grpSpPr>
          <a:xfrm>
            <a:off x="2137162" y="3504794"/>
            <a:ext cx="1224471" cy="698196"/>
            <a:chOff x="5045337" y="3990374"/>
            <a:chExt cx="2065993" cy="930928"/>
          </a:xfrm>
        </p:grpSpPr>
        <p:sp>
          <p:nvSpPr>
            <p:cNvPr id="55" name="TextBox 51"/>
            <p:cNvSpPr txBox="1"/>
            <p:nvPr/>
          </p:nvSpPr>
          <p:spPr>
            <a:xfrm>
              <a:off x="5045337" y="3990374"/>
              <a:ext cx="2065993" cy="34492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发布简历</a:t>
              </a:r>
            </a:p>
          </p:txBody>
        </p:sp>
        <p:sp>
          <p:nvSpPr>
            <p:cNvPr id="56" name="TextBox 52"/>
            <p:cNvSpPr txBox="1"/>
            <p:nvPr/>
          </p:nvSpPr>
          <p:spPr>
            <a:xfrm>
              <a:off x="5045337" y="4335294"/>
              <a:ext cx="2050055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Group 53"/>
          <p:cNvGrpSpPr/>
          <p:nvPr/>
        </p:nvGrpSpPr>
        <p:grpSpPr>
          <a:xfrm>
            <a:off x="3340890" y="3504794"/>
            <a:ext cx="1224471" cy="698196"/>
            <a:chOff x="5045337" y="3990374"/>
            <a:chExt cx="2065993" cy="930928"/>
          </a:xfrm>
        </p:grpSpPr>
        <p:sp>
          <p:nvSpPr>
            <p:cNvPr id="53" name="TextBox 54"/>
            <p:cNvSpPr txBox="1"/>
            <p:nvPr/>
          </p:nvSpPr>
          <p:spPr>
            <a:xfrm>
              <a:off x="5045337" y="3990374"/>
              <a:ext cx="2065993" cy="34492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家长查看简历</a:t>
              </a:r>
            </a:p>
          </p:txBody>
        </p:sp>
        <p:sp>
          <p:nvSpPr>
            <p:cNvPr id="54" name="TextBox 55"/>
            <p:cNvSpPr txBox="1"/>
            <p:nvPr/>
          </p:nvSpPr>
          <p:spPr>
            <a:xfrm>
              <a:off x="5045337" y="4335294"/>
              <a:ext cx="2050055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Group 56"/>
          <p:cNvGrpSpPr/>
          <p:nvPr/>
        </p:nvGrpSpPr>
        <p:grpSpPr>
          <a:xfrm>
            <a:off x="4572949" y="3504794"/>
            <a:ext cx="1224471" cy="698196"/>
            <a:chOff x="5045337" y="3990374"/>
            <a:chExt cx="2065993" cy="930928"/>
          </a:xfrm>
        </p:grpSpPr>
        <p:sp>
          <p:nvSpPr>
            <p:cNvPr id="51" name="TextBox 57"/>
            <p:cNvSpPr txBox="1"/>
            <p:nvPr/>
          </p:nvSpPr>
          <p:spPr>
            <a:xfrm>
              <a:off x="5045337" y="3990374"/>
              <a:ext cx="2065993" cy="34492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 家长选择教师</a:t>
              </a:r>
            </a:p>
          </p:txBody>
        </p:sp>
        <p:sp>
          <p:nvSpPr>
            <p:cNvPr id="52" name="TextBox 58"/>
            <p:cNvSpPr txBox="1"/>
            <p:nvPr/>
          </p:nvSpPr>
          <p:spPr>
            <a:xfrm>
              <a:off x="5045337" y="4335294"/>
              <a:ext cx="2050055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Group 59"/>
          <p:cNvGrpSpPr/>
          <p:nvPr/>
        </p:nvGrpSpPr>
        <p:grpSpPr>
          <a:xfrm>
            <a:off x="5781447" y="3504794"/>
            <a:ext cx="1224471" cy="698196"/>
            <a:chOff x="5045337" y="3990374"/>
            <a:chExt cx="2065993" cy="930928"/>
          </a:xfrm>
        </p:grpSpPr>
        <p:sp>
          <p:nvSpPr>
            <p:cNvPr id="49" name="TextBox 60"/>
            <p:cNvSpPr txBox="1"/>
            <p:nvPr/>
          </p:nvSpPr>
          <p:spPr>
            <a:xfrm>
              <a:off x="5045337" y="3990374"/>
              <a:ext cx="2065993" cy="34492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5">
                      <a:lumMod val="100000"/>
                    </a:schemeClr>
                  </a:solidFill>
                  <a:cs typeface="+mn-ea"/>
                  <a:sym typeface="+mn-lt"/>
                </a:rPr>
                <a:t>通知教师</a:t>
              </a:r>
            </a:p>
          </p:txBody>
        </p:sp>
        <p:sp>
          <p:nvSpPr>
            <p:cNvPr id="50" name="TextBox 61"/>
            <p:cNvSpPr txBox="1"/>
            <p:nvPr/>
          </p:nvSpPr>
          <p:spPr>
            <a:xfrm>
              <a:off x="5045337" y="4335294"/>
              <a:ext cx="2050055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Group 62"/>
          <p:cNvGrpSpPr/>
          <p:nvPr/>
        </p:nvGrpSpPr>
        <p:grpSpPr>
          <a:xfrm>
            <a:off x="6988238" y="3504794"/>
            <a:ext cx="1224471" cy="698196"/>
            <a:chOff x="5045337" y="3990374"/>
            <a:chExt cx="2065993" cy="930928"/>
          </a:xfrm>
        </p:grpSpPr>
        <p:sp>
          <p:nvSpPr>
            <p:cNvPr id="47" name="TextBox 63"/>
            <p:cNvSpPr txBox="1"/>
            <p:nvPr/>
          </p:nvSpPr>
          <p:spPr>
            <a:xfrm>
              <a:off x="5045337" y="3990374"/>
              <a:ext cx="2065993" cy="34492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6">
                      <a:lumMod val="100000"/>
                    </a:schemeClr>
                  </a:solidFill>
                  <a:cs typeface="+mn-ea"/>
                  <a:sym typeface="+mn-lt"/>
                </a:rPr>
                <a:t>教师接受订单</a:t>
              </a:r>
            </a:p>
          </p:txBody>
        </p:sp>
        <p:sp>
          <p:nvSpPr>
            <p:cNvPr id="48" name="TextBox 64"/>
            <p:cNvSpPr txBox="1"/>
            <p:nvPr/>
          </p:nvSpPr>
          <p:spPr>
            <a:xfrm>
              <a:off x="5045337" y="4335294"/>
              <a:ext cx="2050055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9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家长选择教师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897B25E-1349-FC1B-D2E3-1959356815D5}"/>
              </a:ext>
            </a:extLst>
          </p:cNvPr>
          <p:cNvSpPr/>
          <p:nvPr/>
        </p:nvSpPr>
        <p:spPr>
          <a:xfrm>
            <a:off x="884912" y="1046942"/>
            <a:ext cx="7200800" cy="356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9"/>
          <p:cNvGrpSpPr/>
          <p:nvPr/>
        </p:nvGrpSpPr>
        <p:grpSpPr>
          <a:xfrm flipH="1" flipV="1">
            <a:off x="1447049" y="0"/>
            <a:ext cx="6181314" cy="5246502"/>
            <a:chOff x="2509443" y="30494"/>
            <a:chExt cx="8241752" cy="6995335"/>
          </a:xfrm>
        </p:grpSpPr>
        <p:grpSp>
          <p:nvGrpSpPr>
            <p:cNvPr id="17" name="Group 57"/>
            <p:cNvGrpSpPr/>
            <p:nvPr/>
          </p:nvGrpSpPr>
          <p:grpSpPr>
            <a:xfrm>
              <a:off x="2509443" y="1383111"/>
              <a:ext cx="5635984" cy="5642718"/>
              <a:chOff x="2509443" y="1383111"/>
              <a:chExt cx="5635984" cy="5642718"/>
            </a:xfrm>
          </p:grpSpPr>
          <p:cxnSp>
            <p:nvCxnSpPr>
              <p:cNvPr id="25" name="Straight Connector 63"/>
              <p:cNvCxnSpPr/>
              <p:nvPr/>
            </p:nvCxnSpPr>
            <p:spPr>
              <a:xfrm flipH="1" flipV="1">
                <a:off x="5166407" y="4582165"/>
                <a:ext cx="2029787" cy="15895"/>
              </a:xfrm>
              <a:prstGeom prst="line">
                <a:avLst/>
              </a:prstGeom>
              <a:ln w="2540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61"/>
              <p:cNvCxnSpPr/>
              <p:nvPr/>
            </p:nvCxnSpPr>
            <p:spPr>
              <a:xfrm flipH="1">
                <a:off x="5165935" y="4585626"/>
                <a:ext cx="1363028" cy="8972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55"/>
              <p:cNvGrpSpPr/>
              <p:nvPr/>
            </p:nvGrpSpPr>
            <p:grpSpPr>
              <a:xfrm>
                <a:off x="5579281" y="1383111"/>
                <a:ext cx="2566146" cy="4292512"/>
                <a:chOff x="5579281" y="1383111"/>
                <a:chExt cx="2566146" cy="4292512"/>
              </a:xfrm>
            </p:grpSpPr>
            <p:cxnSp>
              <p:nvCxnSpPr>
                <p:cNvPr id="35" name="Straight Connector 66"/>
                <p:cNvCxnSpPr/>
                <p:nvPr/>
              </p:nvCxnSpPr>
              <p:spPr>
                <a:xfrm>
                  <a:off x="6115640" y="2454803"/>
                  <a:ext cx="2029787" cy="15895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67"/>
                <p:cNvCxnSpPr/>
                <p:nvPr/>
              </p:nvCxnSpPr>
              <p:spPr>
                <a:xfrm flipV="1">
                  <a:off x="6659593" y="1919469"/>
                  <a:ext cx="0" cy="1895280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Freeform: Shape 68"/>
                <p:cNvSpPr/>
                <p:nvPr/>
              </p:nvSpPr>
              <p:spPr bwMode="auto">
                <a:xfrm rot="5400000">
                  <a:off x="5590231" y="1383111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8" name="Straight Connector 64"/>
                <p:cNvCxnSpPr/>
                <p:nvPr/>
              </p:nvCxnSpPr>
              <p:spPr>
                <a:xfrm flipH="1">
                  <a:off x="6651997" y="3761042"/>
                  <a:ext cx="8137" cy="1369252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Freeform: Shape 65"/>
                <p:cNvSpPr/>
                <p:nvPr/>
              </p:nvSpPr>
              <p:spPr bwMode="auto">
                <a:xfrm rot="5400000" flipH="1" flipV="1">
                  <a:off x="6655915" y="4593936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40" name="Straight Connector 58"/>
                <p:cNvCxnSpPr/>
                <p:nvPr/>
              </p:nvCxnSpPr>
              <p:spPr>
                <a:xfrm flipV="1">
                  <a:off x="6151643" y="2453998"/>
                  <a:ext cx="377320" cy="4519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59"/>
                <p:cNvCxnSpPr>
                  <a:stCxn id="39" idx="3"/>
                  <a:endCxn id="42" idx="3"/>
                </p:cNvCxnSpPr>
                <p:nvPr/>
              </p:nvCxnSpPr>
              <p:spPr>
                <a:xfrm flipH="1" flipV="1">
                  <a:off x="6651997" y="1919469"/>
                  <a:ext cx="3918" cy="321082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Freeform: Shape 60"/>
                <p:cNvSpPr/>
                <p:nvPr/>
              </p:nvSpPr>
              <p:spPr bwMode="auto">
                <a:xfrm rot="5400000">
                  <a:off x="5579281" y="1383111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dash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: Shape 62"/>
                <p:cNvSpPr/>
                <p:nvPr/>
              </p:nvSpPr>
              <p:spPr bwMode="auto">
                <a:xfrm rot="5400000" flipH="1" flipV="1">
                  <a:off x="6655443" y="4602907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dash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44" name="Straight Connector 93"/>
                <p:cNvCxnSpPr/>
                <p:nvPr/>
              </p:nvCxnSpPr>
              <p:spPr>
                <a:xfrm>
                  <a:off x="6795260" y="4587120"/>
                  <a:ext cx="377320" cy="1137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54"/>
              <p:cNvGrpSpPr/>
              <p:nvPr/>
            </p:nvGrpSpPr>
            <p:grpSpPr>
              <a:xfrm>
                <a:off x="2509443" y="4582164"/>
                <a:ext cx="2671065" cy="2443665"/>
                <a:chOff x="2509443" y="4582164"/>
                <a:chExt cx="2671065" cy="2443665"/>
              </a:xfrm>
            </p:grpSpPr>
            <p:sp>
              <p:nvSpPr>
                <p:cNvPr id="29" name="Freeform: Shape 73"/>
                <p:cNvSpPr/>
                <p:nvPr/>
              </p:nvSpPr>
              <p:spPr bwMode="auto">
                <a:xfrm flipV="1">
                  <a:off x="2513662" y="4585625"/>
                  <a:ext cx="536358" cy="536358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  <a:gd name="connsiteX0-19" fmla="*/ 1277510 w 1277510"/>
                    <a:gd name="connsiteY0-20" fmla="*/ 0 h 638755"/>
                    <a:gd name="connsiteX1-21" fmla="*/ 638755 w 1277510"/>
                    <a:gd name="connsiteY1-22" fmla="*/ 638755 h 638755"/>
                    <a:gd name="connsiteX2-23" fmla="*/ 0 w 1277510"/>
                    <a:gd name="connsiteY2-24" fmla="*/ 0 h 638755"/>
                    <a:gd name="connsiteX0-25" fmla="*/ 638755 w 638755"/>
                    <a:gd name="connsiteY0-26" fmla="*/ 638755 h 638755"/>
                    <a:gd name="connsiteX1-27" fmla="*/ 0 w 638755"/>
                    <a:gd name="connsiteY1-28" fmla="*/ 0 h 6387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</a:cxnLst>
                  <a:rect l="l" t="t" r="r" b="b"/>
                  <a:pathLst>
                    <a:path w="638755" h="638755">
                      <a:moveTo>
                        <a:pt x="638755" y="638755"/>
                      </a:moveTo>
                      <a:cubicBezTo>
                        <a:pt x="285980" y="638755"/>
                        <a:pt x="0" y="352775"/>
                        <a:pt x="0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0" name="Straight Connector 113"/>
                <p:cNvCxnSpPr/>
                <p:nvPr/>
              </p:nvCxnSpPr>
              <p:spPr>
                <a:xfrm flipV="1">
                  <a:off x="2513662" y="5119967"/>
                  <a:ext cx="0" cy="1873429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101"/>
                <p:cNvCxnSpPr/>
                <p:nvPr/>
              </p:nvCxnSpPr>
              <p:spPr>
                <a:xfrm>
                  <a:off x="3044005" y="4582164"/>
                  <a:ext cx="2136503" cy="0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102"/>
                <p:cNvCxnSpPr/>
                <p:nvPr/>
              </p:nvCxnSpPr>
              <p:spPr>
                <a:xfrm flipV="1">
                  <a:off x="3044005" y="4582164"/>
                  <a:ext cx="2106864" cy="1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: Shape 108"/>
                <p:cNvSpPr/>
                <p:nvPr/>
              </p:nvSpPr>
              <p:spPr>
                <a:xfrm rot="16200000">
                  <a:off x="2489027" y="4608206"/>
                  <a:ext cx="520928" cy="480096"/>
                </a:xfrm>
                <a:custGeom>
                  <a:avLst/>
                  <a:gdLst>
                    <a:gd name="connsiteX0" fmla="*/ 1214556 w 2429112"/>
                    <a:gd name="connsiteY0" fmla="*/ 0 h 1200150"/>
                    <a:gd name="connsiteX1" fmla="*/ 2423604 w 2429112"/>
                    <a:gd name="connsiteY1" fmla="*/ 1091063 h 1200150"/>
                    <a:gd name="connsiteX2" fmla="*/ 2429112 w 2429112"/>
                    <a:gd name="connsiteY2" fmla="*/ 1200150 h 1200150"/>
                    <a:gd name="connsiteX3" fmla="*/ 0 w 2429112"/>
                    <a:gd name="connsiteY3" fmla="*/ 1200150 h 1200150"/>
                    <a:gd name="connsiteX4" fmla="*/ 5509 w 2429112"/>
                    <a:gd name="connsiteY4" fmla="*/ 1091063 h 1200150"/>
                    <a:gd name="connsiteX5" fmla="*/ 1214556 w 2429112"/>
                    <a:gd name="connsiteY5" fmla="*/ 0 h 1200150"/>
                    <a:gd name="connsiteX0-1" fmla="*/ 1214556 w 2429112"/>
                    <a:gd name="connsiteY0-2" fmla="*/ 0 h 1420283"/>
                    <a:gd name="connsiteX1-3" fmla="*/ 2423604 w 2429112"/>
                    <a:gd name="connsiteY1-4" fmla="*/ 1091063 h 1420283"/>
                    <a:gd name="connsiteX2-5" fmla="*/ 2429112 w 2429112"/>
                    <a:gd name="connsiteY2-6" fmla="*/ 1200150 h 1420283"/>
                    <a:gd name="connsiteX3-7" fmla="*/ 0 w 2429112"/>
                    <a:gd name="connsiteY3-8" fmla="*/ 1200150 h 1420283"/>
                    <a:gd name="connsiteX4-9" fmla="*/ 5509 w 2429112"/>
                    <a:gd name="connsiteY4-10" fmla="*/ 1091063 h 1420283"/>
                    <a:gd name="connsiteX5-11" fmla="*/ 1214556 w 2429112"/>
                    <a:gd name="connsiteY5-12" fmla="*/ 0 h 1420283"/>
                    <a:gd name="connsiteX0-13" fmla="*/ 0 w 2429112"/>
                    <a:gd name="connsiteY0-14" fmla="*/ 1200150 h 1450099"/>
                    <a:gd name="connsiteX1-15" fmla="*/ 5509 w 2429112"/>
                    <a:gd name="connsiteY1-16" fmla="*/ 1091063 h 1450099"/>
                    <a:gd name="connsiteX2-17" fmla="*/ 1214556 w 2429112"/>
                    <a:gd name="connsiteY2-18" fmla="*/ 0 h 1450099"/>
                    <a:gd name="connsiteX3-19" fmla="*/ 2423604 w 2429112"/>
                    <a:gd name="connsiteY3-20" fmla="*/ 1091063 h 1450099"/>
                    <a:gd name="connsiteX4-21" fmla="*/ 2429112 w 2429112"/>
                    <a:gd name="connsiteY4-22" fmla="*/ 1200150 h 1450099"/>
                    <a:gd name="connsiteX5-23" fmla="*/ 91440 w 2429112"/>
                    <a:gd name="connsiteY5-24" fmla="*/ 1291590 h 1450099"/>
                    <a:gd name="connsiteX0-25" fmla="*/ 0 w 2429112"/>
                    <a:gd name="connsiteY0-26" fmla="*/ 1200150 h 1450099"/>
                    <a:gd name="connsiteX1-27" fmla="*/ 5509 w 2429112"/>
                    <a:gd name="connsiteY1-28" fmla="*/ 1091063 h 1450099"/>
                    <a:gd name="connsiteX2-29" fmla="*/ 1214556 w 2429112"/>
                    <a:gd name="connsiteY2-30" fmla="*/ 0 h 1450099"/>
                    <a:gd name="connsiteX3-31" fmla="*/ 2423604 w 2429112"/>
                    <a:gd name="connsiteY3-32" fmla="*/ 1091063 h 1450099"/>
                    <a:gd name="connsiteX4-33" fmla="*/ 2429112 w 2429112"/>
                    <a:gd name="connsiteY4-34" fmla="*/ 1200150 h 1450099"/>
                    <a:gd name="connsiteX5-35" fmla="*/ 43815 w 2429112"/>
                    <a:gd name="connsiteY5-36" fmla="*/ 1291590 h 1450099"/>
                    <a:gd name="connsiteX0-37" fmla="*/ 0 w 2429112"/>
                    <a:gd name="connsiteY0-38" fmla="*/ 1200150 h 1450099"/>
                    <a:gd name="connsiteX1-39" fmla="*/ 5509 w 2429112"/>
                    <a:gd name="connsiteY1-40" fmla="*/ 1091063 h 1450099"/>
                    <a:gd name="connsiteX2-41" fmla="*/ 1214556 w 2429112"/>
                    <a:gd name="connsiteY2-42" fmla="*/ 0 h 1450099"/>
                    <a:gd name="connsiteX3-43" fmla="*/ 2423604 w 2429112"/>
                    <a:gd name="connsiteY3-44" fmla="*/ 1091063 h 1450099"/>
                    <a:gd name="connsiteX4-45" fmla="*/ 2429112 w 2429112"/>
                    <a:gd name="connsiteY4-46" fmla="*/ 1200150 h 1450099"/>
                    <a:gd name="connsiteX5-47" fmla="*/ 34290 w 2429112"/>
                    <a:gd name="connsiteY5-48" fmla="*/ 1291590 h 1450099"/>
                    <a:gd name="connsiteX0-49" fmla="*/ 0 w 2429112"/>
                    <a:gd name="connsiteY0-50" fmla="*/ 1200150 h 1442532"/>
                    <a:gd name="connsiteX1-51" fmla="*/ 5509 w 2429112"/>
                    <a:gd name="connsiteY1-52" fmla="*/ 1091063 h 1442532"/>
                    <a:gd name="connsiteX2-53" fmla="*/ 1214556 w 2429112"/>
                    <a:gd name="connsiteY2-54" fmla="*/ 0 h 1442532"/>
                    <a:gd name="connsiteX3-55" fmla="*/ 2423604 w 2429112"/>
                    <a:gd name="connsiteY3-56" fmla="*/ 1091063 h 1442532"/>
                    <a:gd name="connsiteX4-57" fmla="*/ 2429112 w 2429112"/>
                    <a:gd name="connsiteY4-58" fmla="*/ 1200150 h 1442532"/>
                    <a:gd name="connsiteX5-59" fmla="*/ 34290 w 2429112"/>
                    <a:gd name="connsiteY5-60" fmla="*/ 1282065 h 1442532"/>
                    <a:gd name="connsiteX0-61" fmla="*/ 0 w 2429112"/>
                    <a:gd name="connsiteY0-62" fmla="*/ 1200150 h 1442532"/>
                    <a:gd name="connsiteX1-63" fmla="*/ 5509 w 2429112"/>
                    <a:gd name="connsiteY1-64" fmla="*/ 1091063 h 1442532"/>
                    <a:gd name="connsiteX2-65" fmla="*/ 1214556 w 2429112"/>
                    <a:gd name="connsiteY2-66" fmla="*/ 0 h 1442532"/>
                    <a:gd name="connsiteX3-67" fmla="*/ 2423604 w 2429112"/>
                    <a:gd name="connsiteY3-68" fmla="*/ 1091063 h 1442532"/>
                    <a:gd name="connsiteX4-69" fmla="*/ 2429112 w 2429112"/>
                    <a:gd name="connsiteY4-70" fmla="*/ 1200150 h 1442532"/>
                    <a:gd name="connsiteX5-71" fmla="*/ 53340 w 2429112"/>
                    <a:gd name="connsiteY5-72" fmla="*/ 1282065 h 1442532"/>
                    <a:gd name="connsiteX0-73" fmla="*/ 0 w 2429112"/>
                    <a:gd name="connsiteY0-74" fmla="*/ 1200150 h 1617722"/>
                    <a:gd name="connsiteX1-75" fmla="*/ 5509 w 2429112"/>
                    <a:gd name="connsiteY1-76" fmla="*/ 1091063 h 1617722"/>
                    <a:gd name="connsiteX2-77" fmla="*/ 1214556 w 2429112"/>
                    <a:gd name="connsiteY2-78" fmla="*/ 0 h 1617722"/>
                    <a:gd name="connsiteX3-79" fmla="*/ 2423604 w 2429112"/>
                    <a:gd name="connsiteY3-80" fmla="*/ 1091063 h 1617722"/>
                    <a:gd name="connsiteX4-81" fmla="*/ 2429112 w 2429112"/>
                    <a:gd name="connsiteY4-82" fmla="*/ 1200150 h 1617722"/>
                    <a:gd name="connsiteX5-83" fmla="*/ 186690 w 2429112"/>
                    <a:gd name="connsiteY5-84" fmla="*/ 1491615 h 1617722"/>
                    <a:gd name="connsiteX0-85" fmla="*/ 0 w 2429112"/>
                    <a:gd name="connsiteY0-86" fmla="*/ 1200150 h 1200150"/>
                    <a:gd name="connsiteX1-87" fmla="*/ 5509 w 2429112"/>
                    <a:gd name="connsiteY1-88" fmla="*/ 1091063 h 1200150"/>
                    <a:gd name="connsiteX2-89" fmla="*/ 1214556 w 2429112"/>
                    <a:gd name="connsiteY2-90" fmla="*/ 0 h 1200150"/>
                    <a:gd name="connsiteX3-91" fmla="*/ 2423604 w 2429112"/>
                    <a:gd name="connsiteY3-92" fmla="*/ 1091063 h 1200150"/>
                    <a:gd name="connsiteX4-93" fmla="*/ 2429112 w 2429112"/>
                    <a:gd name="connsiteY4-94" fmla="*/ 1200150 h 1200150"/>
                    <a:gd name="connsiteX0-95" fmla="*/ 0 w 2429112"/>
                    <a:gd name="connsiteY0-96" fmla="*/ 1200150 h 1200150"/>
                    <a:gd name="connsiteX1-97" fmla="*/ 1214556 w 2429112"/>
                    <a:gd name="connsiteY1-98" fmla="*/ 0 h 1200150"/>
                    <a:gd name="connsiteX2-99" fmla="*/ 2423604 w 2429112"/>
                    <a:gd name="connsiteY2-100" fmla="*/ 1091063 h 1200150"/>
                    <a:gd name="connsiteX3-101" fmla="*/ 2429112 w 2429112"/>
                    <a:gd name="connsiteY3-102" fmla="*/ 1200150 h 1200150"/>
                    <a:gd name="connsiteX0-103" fmla="*/ -1 w 1214555"/>
                    <a:gd name="connsiteY0-104" fmla="*/ 0 h 1200150"/>
                    <a:gd name="connsiteX1-105" fmla="*/ 1209047 w 1214555"/>
                    <a:gd name="connsiteY1-106" fmla="*/ 1091063 h 1200150"/>
                    <a:gd name="connsiteX2-107" fmla="*/ 1214555 w 1214555"/>
                    <a:gd name="connsiteY2-108" fmla="*/ 1200150 h 1200150"/>
                    <a:gd name="connsiteX0-109" fmla="*/ -1 w 1209047"/>
                    <a:gd name="connsiteY0-110" fmla="*/ 0 h 1091063"/>
                    <a:gd name="connsiteX1-111" fmla="*/ 1209047 w 1209047"/>
                    <a:gd name="connsiteY1-112" fmla="*/ 1091063 h 109106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</a:cxnLst>
                  <a:rect l="l" t="t" r="r" b="b"/>
                  <a:pathLst>
                    <a:path w="1209047" h="1091063">
                      <a:moveTo>
                        <a:pt x="-1" y="0"/>
                      </a:moveTo>
                      <a:cubicBezTo>
                        <a:pt x="629253" y="0"/>
                        <a:pt x="1146810" y="478229"/>
                        <a:pt x="1209047" y="1091063"/>
                      </a:cubicBezTo>
                    </a:path>
                  </a:pathLst>
                </a:custGeom>
                <a:noFill/>
                <a:ln w="28575" cap="rnd">
                  <a:solidFill>
                    <a:schemeClr val="bg1"/>
                  </a:solidFill>
                  <a:prstDash val="dash"/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4" name="Straight Connector 109"/>
                <p:cNvCxnSpPr/>
                <p:nvPr/>
              </p:nvCxnSpPr>
              <p:spPr>
                <a:xfrm>
                  <a:off x="2509443" y="5185269"/>
                  <a:ext cx="0" cy="184056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" name="Straight Connector 97"/>
            <p:cNvCxnSpPr/>
            <p:nvPr/>
          </p:nvCxnSpPr>
          <p:spPr>
            <a:xfrm>
              <a:off x="8145427" y="2470698"/>
              <a:ext cx="2136503" cy="0"/>
            </a:xfrm>
            <a:prstGeom prst="line">
              <a:avLst/>
            </a:prstGeom>
            <a:ln w="254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87"/>
            <p:cNvCxnSpPr/>
            <p:nvPr/>
          </p:nvCxnSpPr>
          <p:spPr>
            <a:xfrm>
              <a:off x="6818875" y="2455972"/>
              <a:ext cx="3389139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53"/>
            <p:cNvGrpSpPr/>
            <p:nvPr/>
          </p:nvGrpSpPr>
          <p:grpSpPr>
            <a:xfrm flipH="1" flipV="1">
              <a:off x="10210618" y="30494"/>
              <a:ext cx="540577" cy="2440204"/>
              <a:chOff x="10632504" y="2668514"/>
              <a:chExt cx="540577" cy="2440204"/>
            </a:xfrm>
          </p:grpSpPr>
          <p:sp>
            <p:nvSpPr>
              <p:cNvPr id="21" name="Freeform: Shape 76"/>
              <p:cNvSpPr/>
              <p:nvPr/>
            </p:nvSpPr>
            <p:spPr bwMode="auto">
              <a:xfrm flipV="1">
                <a:off x="10636723" y="2668514"/>
                <a:ext cx="536358" cy="536358"/>
              </a:xfrm>
              <a:custGeom>
                <a:avLst/>
                <a:gdLst>
                  <a:gd name="connsiteX0" fmla="*/ 0 w 1277510"/>
                  <a:gd name="connsiteY0" fmla="*/ 638755 h 1277510"/>
                  <a:gd name="connsiteX1" fmla="*/ 638755 w 1277510"/>
                  <a:gd name="connsiteY1" fmla="*/ 0 h 1277510"/>
                  <a:gd name="connsiteX2" fmla="*/ 1277510 w 1277510"/>
                  <a:gd name="connsiteY2" fmla="*/ 638755 h 1277510"/>
                  <a:gd name="connsiteX3" fmla="*/ 638755 w 1277510"/>
                  <a:gd name="connsiteY3" fmla="*/ 1277510 h 1277510"/>
                  <a:gd name="connsiteX4" fmla="*/ 0 w 1277510"/>
                  <a:gd name="connsiteY4" fmla="*/ 638755 h 1277510"/>
                  <a:gd name="connsiteX0-1" fmla="*/ 1277510 w 1368950"/>
                  <a:gd name="connsiteY0-2" fmla="*/ 638755 h 1277510"/>
                  <a:gd name="connsiteX1-3" fmla="*/ 638755 w 1368950"/>
                  <a:gd name="connsiteY1-4" fmla="*/ 1277510 h 1277510"/>
                  <a:gd name="connsiteX2-5" fmla="*/ 0 w 1368950"/>
                  <a:gd name="connsiteY2-6" fmla="*/ 638755 h 1277510"/>
                  <a:gd name="connsiteX3-7" fmla="*/ 638755 w 1368950"/>
                  <a:gd name="connsiteY3-8" fmla="*/ 0 h 1277510"/>
                  <a:gd name="connsiteX4-9" fmla="*/ 1368950 w 1368950"/>
                  <a:gd name="connsiteY4-10" fmla="*/ 730195 h 1277510"/>
                  <a:gd name="connsiteX0-11" fmla="*/ 1277510 w 1277510"/>
                  <a:gd name="connsiteY0-12" fmla="*/ 638755 h 1277510"/>
                  <a:gd name="connsiteX1-13" fmla="*/ 638755 w 1277510"/>
                  <a:gd name="connsiteY1-14" fmla="*/ 1277510 h 1277510"/>
                  <a:gd name="connsiteX2-15" fmla="*/ 0 w 1277510"/>
                  <a:gd name="connsiteY2-16" fmla="*/ 638755 h 1277510"/>
                  <a:gd name="connsiteX3-17" fmla="*/ 638755 w 1277510"/>
                  <a:gd name="connsiteY3-18" fmla="*/ 0 h 1277510"/>
                  <a:gd name="connsiteX0-19" fmla="*/ 1277510 w 1277510"/>
                  <a:gd name="connsiteY0-20" fmla="*/ 0 h 638755"/>
                  <a:gd name="connsiteX1-21" fmla="*/ 638755 w 1277510"/>
                  <a:gd name="connsiteY1-22" fmla="*/ 638755 h 638755"/>
                  <a:gd name="connsiteX2-23" fmla="*/ 0 w 1277510"/>
                  <a:gd name="connsiteY2-24" fmla="*/ 0 h 638755"/>
                  <a:gd name="connsiteX0-25" fmla="*/ 638755 w 638755"/>
                  <a:gd name="connsiteY0-26" fmla="*/ 638755 h 638755"/>
                  <a:gd name="connsiteX1-27" fmla="*/ 0 w 638755"/>
                  <a:gd name="connsiteY1-28" fmla="*/ 0 h 6387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638755" h="638755">
                    <a:moveTo>
                      <a:pt x="638755" y="638755"/>
                    </a:moveTo>
                    <a:cubicBezTo>
                      <a:pt x="285980" y="638755"/>
                      <a:pt x="0" y="352775"/>
                      <a:pt x="0" y="0"/>
                    </a:cubicBezTo>
                  </a:path>
                </a:pathLst>
              </a:custGeom>
              <a:noFill/>
              <a:ln w="254000"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2" name="Straight Connector 77"/>
              <p:cNvCxnSpPr/>
              <p:nvPr/>
            </p:nvCxnSpPr>
            <p:spPr>
              <a:xfrm flipV="1">
                <a:off x="10636723" y="3202856"/>
                <a:ext cx="0" cy="1873429"/>
              </a:xfrm>
              <a:prstGeom prst="line">
                <a:avLst/>
              </a:prstGeom>
              <a:ln w="2540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Freeform: Shape 78"/>
              <p:cNvSpPr/>
              <p:nvPr/>
            </p:nvSpPr>
            <p:spPr>
              <a:xfrm rot="16200000">
                <a:off x="10612088" y="2691095"/>
                <a:ext cx="520928" cy="480096"/>
              </a:xfrm>
              <a:custGeom>
                <a:avLst/>
                <a:gdLst>
                  <a:gd name="connsiteX0" fmla="*/ 1214556 w 2429112"/>
                  <a:gd name="connsiteY0" fmla="*/ 0 h 1200150"/>
                  <a:gd name="connsiteX1" fmla="*/ 2423604 w 2429112"/>
                  <a:gd name="connsiteY1" fmla="*/ 1091063 h 1200150"/>
                  <a:gd name="connsiteX2" fmla="*/ 2429112 w 2429112"/>
                  <a:gd name="connsiteY2" fmla="*/ 1200150 h 1200150"/>
                  <a:gd name="connsiteX3" fmla="*/ 0 w 2429112"/>
                  <a:gd name="connsiteY3" fmla="*/ 1200150 h 1200150"/>
                  <a:gd name="connsiteX4" fmla="*/ 5509 w 2429112"/>
                  <a:gd name="connsiteY4" fmla="*/ 1091063 h 1200150"/>
                  <a:gd name="connsiteX5" fmla="*/ 1214556 w 2429112"/>
                  <a:gd name="connsiteY5" fmla="*/ 0 h 1200150"/>
                  <a:gd name="connsiteX0-1" fmla="*/ 1214556 w 2429112"/>
                  <a:gd name="connsiteY0-2" fmla="*/ 0 h 1420283"/>
                  <a:gd name="connsiteX1-3" fmla="*/ 2423604 w 2429112"/>
                  <a:gd name="connsiteY1-4" fmla="*/ 1091063 h 1420283"/>
                  <a:gd name="connsiteX2-5" fmla="*/ 2429112 w 2429112"/>
                  <a:gd name="connsiteY2-6" fmla="*/ 1200150 h 1420283"/>
                  <a:gd name="connsiteX3-7" fmla="*/ 0 w 2429112"/>
                  <a:gd name="connsiteY3-8" fmla="*/ 1200150 h 1420283"/>
                  <a:gd name="connsiteX4-9" fmla="*/ 5509 w 2429112"/>
                  <a:gd name="connsiteY4-10" fmla="*/ 1091063 h 1420283"/>
                  <a:gd name="connsiteX5-11" fmla="*/ 1214556 w 2429112"/>
                  <a:gd name="connsiteY5-12" fmla="*/ 0 h 1420283"/>
                  <a:gd name="connsiteX0-13" fmla="*/ 0 w 2429112"/>
                  <a:gd name="connsiteY0-14" fmla="*/ 1200150 h 1450099"/>
                  <a:gd name="connsiteX1-15" fmla="*/ 5509 w 2429112"/>
                  <a:gd name="connsiteY1-16" fmla="*/ 1091063 h 1450099"/>
                  <a:gd name="connsiteX2-17" fmla="*/ 1214556 w 2429112"/>
                  <a:gd name="connsiteY2-18" fmla="*/ 0 h 1450099"/>
                  <a:gd name="connsiteX3-19" fmla="*/ 2423604 w 2429112"/>
                  <a:gd name="connsiteY3-20" fmla="*/ 1091063 h 1450099"/>
                  <a:gd name="connsiteX4-21" fmla="*/ 2429112 w 2429112"/>
                  <a:gd name="connsiteY4-22" fmla="*/ 1200150 h 1450099"/>
                  <a:gd name="connsiteX5-23" fmla="*/ 91440 w 2429112"/>
                  <a:gd name="connsiteY5-24" fmla="*/ 1291590 h 1450099"/>
                  <a:gd name="connsiteX0-25" fmla="*/ 0 w 2429112"/>
                  <a:gd name="connsiteY0-26" fmla="*/ 1200150 h 1450099"/>
                  <a:gd name="connsiteX1-27" fmla="*/ 5509 w 2429112"/>
                  <a:gd name="connsiteY1-28" fmla="*/ 1091063 h 1450099"/>
                  <a:gd name="connsiteX2-29" fmla="*/ 1214556 w 2429112"/>
                  <a:gd name="connsiteY2-30" fmla="*/ 0 h 1450099"/>
                  <a:gd name="connsiteX3-31" fmla="*/ 2423604 w 2429112"/>
                  <a:gd name="connsiteY3-32" fmla="*/ 1091063 h 1450099"/>
                  <a:gd name="connsiteX4-33" fmla="*/ 2429112 w 2429112"/>
                  <a:gd name="connsiteY4-34" fmla="*/ 1200150 h 1450099"/>
                  <a:gd name="connsiteX5-35" fmla="*/ 43815 w 2429112"/>
                  <a:gd name="connsiteY5-36" fmla="*/ 1291590 h 1450099"/>
                  <a:gd name="connsiteX0-37" fmla="*/ 0 w 2429112"/>
                  <a:gd name="connsiteY0-38" fmla="*/ 1200150 h 1450099"/>
                  <a:gd name="connsiteX1-39" fmla="*/ 5509 w 2429112"/>
                  <a:gd name="connsiteY1-40" fmla="*/ 1091063 h 1450099"/>
                  <a:gd name="connsiteX2-41" fmla="*/ 1214556 w 2429112"/>
                  <a:gd name="connsiteY2-42" fmla="*/ 0 h 1450099"/>
                  <a:gd name="connsiteX3-43" fmla="*/ 2423604 w 2429112"/>
                  <a:gd name="connsiteY3-44" fmla="*/ 1091063 h 1450099"/>
                  <a:gd name="connsiteX4-45" fmla="*/ 2429112 w 2429112"/>
                  <a:gd name="connsiteY4-46" fmla="*/ 1200150 h 1450099"/>
                  <a:gd name="connsiteX5-47" fmla="*/ 34290 w 2429112"/>
                  <a:gd name="connsiteY5-48" fmla="*/ 1291590 h 1450099"/>
                  <a:gd name="connsiteX0-49" fmla="*/ 0 w 2429112"/>
                  <a:gd name="connsiteY0-50" fmla="*/ 1200150 h 1442532"/>
                  <a:gd name="connsiteX1-51" fmla="*/ 5509 w 2429112"/>
                  <a:gd name="connsiteY1-52" fmla="*/ 1091063 h 1442532"/>
                  <a:gd name="connsiteX2-53" fmla="*/ 1214556 w 2429112"/>
                  <a:gd name="connsiteY2-54" fmla="*/ 0 h 1442532"/>
                  <a:gd name="connsiteX3-55" fmla="*/ 2423604 w 2429112"/>
                  <a:gd name="connsiteY3-56" fmla="*/ 1091063 h 1442532"/>
                  <a:gd name="connsiteX4-57" fmla="*/ 2429112 w 2429112"/>
                  <a:gd name="connsiteY4-58" fmla="*/ 1200150 h 1442532"/>
                  <a:gd name="connsiteX5-59" fmla="*/ 34290 w 2429112"/>
                  <a:gd name="connsiteY5-60" fmla="*/ 1282065 h 1442532"/>
                  <a:gd name="connsiteX0-61" fmla="*/ 0 w 2429112"/>
                  <a:gd name="connsiteY0-62" fmla="*/ 1200150 h 1442532"/>
                  <a:gd name="connsiteX1-63" fmla="*/ 5509 w 2429112"/>
                  <a:gd name="connsiteY1-64" fmla="*/ 1091063 h 1442532"/>
                  <a:gd name="connsiteX2-65" fmla="*/ 1214556 w 2429112"/>
                  <a:gd name="connsiteY2-66" fmla="*/ 0 h 1442532"/>
                  <a:gd name="connsiteX3-67" fmla="*/ 2423604 w 2429112"/>
                  <a:gd name="connsiteY3-68" fmla="*/ 1091063 h 1442532"/>
                  <a:gd name="connsiteX4-69" fmla="*/ 2429112 w 2429112"/>
                  <a:gd name="connsiteY4-70" fmla="*/ 1200150 h 1442532"/>
                  <a:gd name="connsiteX5-71" fmla="*/ 53340 w 2429112"/>
                  <a:gd name="connsiteY5-72" fmla="*/ 1282065 h 1442532"/>
                  <a:gd name="connsiteX0-73" fmla="*/ 0 w 2429112"/>
                  <a:gd name="connsiteY0-74" fmla="*/ 1200150 h 1617722"/>
                  <a:gd name="connsiteX1-75" fmla="*/ 5509 w 2429112"/>
                  <a:gd name="connsiteY1-76" fmla="*/ 1091063 h 1617722"/>
                  <a:gd name="connsiteX2-77" fmla="*/ 1214556 w 2429112"/>
                  <a:gd name="connsiteY2-78" fmla="*/ 0 h 1617722"/>
                  <a:gd name="connsiteX3-79" fmla="*/ 2423604 w 2429112"/>
                  <a:gd name="connsiteY3-80" fmla="*/ 1091063 h 1617722"/>
                  <a:gd name="connsiteX4-81" fmla="*/ 2429112 w 2429112"/>
                  <a:gd name="connsiteY4-82" fmla="*/ 1200150 h 1617722"/>
                  <a:gd name="connsiteX5-83" fmla="*/ 186690 w 2429112"/>
                  <a:gd name="connsiteY5-84" fmla="*/ 1491615 h 1617722"/>
                  <a:gd name="connsiteX0-85" fmla="*/ 0 w 2429112"/>
                  <a:gd name="connsiteY0-86" fmla="*/ 1200150 h 1200150"/>
                  <a:gd name="connsiteX1-87" fmla="*/ 5509 w 2429112"/>
                  <a:gd name="connsiteY1-88" fmla="*/ 1091063 h 1200150"/>
                  <a:gd name="connsiteX2-89" fmla="*/ 1214556 w 2429112"/>
                  <a:gd name="connsiteY2-90" fmla="*/ 0 h 1200150"/>
                  <a:gd name="connsiteX3-91" fmla="*/ 2423604 w 2429112"/>
                  <a:gd name="connsiteY3-92" fmla="*/ 1091063 h 1200150"/>
                  <a:gd name="connsiteX4-93" fmla="*/ 2429112 w 2429112"/>
                  <a:gd name="connsiteY4-94" fmla="*/ 1200150 h 1200150"/>
                  <a:gd name="connsiteX0-95" fmla="*/ 0 w 2429112"/>
                  <a:gd name="connsiteY0-96" fmla="*/ 1200150 h 1200150"/>
                  <a:gd name="connsiteX1-97" fmla="*/ 1214556 w 2429112"/>
                  <a:gd name="connsiteY1-98" fmla="*/ 0 h 1200150"/>
                  <a:gd name="connsiteX2-99" fmla="*/ 2423604 w 2429112"/>
                  <a:gd name="connsiteY2-100" fmla="*/ 1091063 h 1200150"/>
                  <a:gd name="connsiteX3-101" fmla="*/ 2429112 w 2429112"/>
                  <a:gd name="connsiteY3-102" fmla="*/ 1200150 h 1200150"/>
                  <a:gd name="connsiteX0-103" fmla="*/ -1 w 1214555"/>
                  <a:gd name="connsiteY0-104" fmla="*/ 0 h 1200150"/>
                  <a:gd name="connsiteX1-105" fmla="*/ 1209047 w 1214555"/>
                  <a:gd name="connsiteY1-106" fmla="*/ 1091063 h 1200150"/>
                  <a:gd name="connsiteX2-107" fmla="*/ 1214555 w 1214555"/>
                  <a:gd name="connsiteY2-108" fmla="*/ 1200150 h 1200150"/>
                  <a:gd name="connsiteX0-109" fmla="*/ -1 w 1209047"/>
                  <a:gd name="connsiteY0-110" fmla="*/ 0 h 1091063"/>
                  <a:gd name="connsiteX1-111" fmla="*/ 1209047 w 1209047"/>
                  <a:gd name="connsiteY1-112" fmla="*/ 1091063 h 10910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209047" h="1091063">
                    <a:moveTo>
                      <a:pt x="-1" y="0"/>
                    </a:moveTo>
                    <a:cubicBezTo>
                      <a:pt x="629253" y="0"/>
                      <a:pt x="1146810" y="478229"/>
                      <a:pt x="1209047" y="1091063"/>
                    </a:cubicBezTo>
                  </a:path>
                </a:pathLst>
              </a:custGeom>
              <a:noFill/>
              <a:ln w="28575" cap="rnd">
                <a:solidFill>
                  <a:schemeClr val="bg1"/>
                </a:solidFill>
                <a:prstDash val="dash"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4" name="Straight Connector 79"/>
              <p:cNvCxnSpPr/>
              <p:nvPr/>
            </p:nvCxnSpPr>
            <p:spPr>
              <a:xfrm>
                <a:off x="10632504" y="3268158"/>
                <a:ext cx="0" cy="184056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ardrop 20"/>
          <p:cNvSpPr/>
          <p:nvPr/>
        </p:nvSpPr>
        <p:spPr>
          <a:xfrm rot="8100000">
            <a:off x="6766277" y="999333"/>
            <a:ext cx="609161" cy="609161"/>
          </a:xfrm>
          <a:prstGeom prst="teardrop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Teardrop 23"/>
          <p:cNvSpPr/>
          <p:nvPr/>
        </p:nvSpPr>
        <p:spPr>
          <a:xfrm rot="8100000">
            <a:off x="5095032" y="999335"/>
            <a:ext cx="609161" cy="609161"/>
          </a:xfrm>
          <a:prstGeom prst="teardrop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Teardrop 88"/>
          <p:cNvSpPr/>
          <p:nvPr/>
        </p:nvSpPr>
        <p:spPr>
          <a:xfrm rot="8100000">
            <a:off x="2155966" y="2712920"/>
            <a:ext cx="609161" cy="609161"/>
          </a:xfrm>
          <a:prstGeom prst="teardrop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9" name="Group 3"/>
          <p:cNvGrpSpPr/>
          <p:nvPr/>
        </p:nvGrpSpPr>
        <p:grpSpPr>
          <a:xfrm>
            <a:off x="5434718" y="1886466"/>
            <a:ext cx="5354330" cy="3554517"/>
            <a:chOff x="9012568" y="2056651"/>
            <a:chExt cx="2743825" cy="1470738"/>
          </a:xfrm>
        </p:grpSpPr>
        <p:sp>
          <p:nvSpPr>
            <p:cNvPr id="13" name="Rectangle 99"/>
            <p:cNvSpPr/>
            <p:nvPr/>
          </p:nvSpPr>
          <p:spPr>
            <a:xfrm>
              <a:off x="9012568" y="2257984"/>
              <a:ext cx="1884288" cy="1269405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algn="just"/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家长可以直接选择心仪的教师并与之合作，在教师选择界面家长可以根据教师性别，教师学历，擅长科目，服务类型（线上网课，辅导作业，预习课程，考前复习等），服务时间进行筛选。家长还可以根据期望报酬进行排序。</a:t>
              </a:r>
            </a:p>
            <a:p>
              <a:pPr algn="just"/>
              <a:endPara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00"/>
            <p:cNvSpPr txBox="1"/>
            <p:nvPr/>
          </p:nvSpPr>
          <p:spPr bwMode="auto">
            <a:xfrm>
              <a:off x="9609236" y="2056651"/>
              <a:ext cx="2147157" cy="22159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ctr" anchorCtr="0">
              <a:normAutofit/>
            </a:bodyPr>
            <a:lstStyle/>
            <a:p>
              <a:pPr latinLnBrk="0">
                <a:buClr>
                  <a:prstClr val="white"/>
                </a:buClr>
                <a:defRPr/>
              </a:pPr>
              <a:r>
                <a:rPr lang="zh-CN" alt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家长选择教师</a:t>
              </a:r>
            </a:p>
          </p:txBody>
        </p:sp>
      </p:grpSp>
      <p:grpSp>
        <p:nvGrpSpPr>
          <p:cNvPr id="10" name="Group 1"/>
          <p:cNvGrpSpPr/>
          <p:nvPr/>
        </p:nvGrpSpPr>
        <p:grpSpPr>
          <a:xfrm>
            <a:off x="317423" y="252654"/>
            <a:ext cx="3659848" cy="3409349"/>
            <a:chOff x="2353828" y="4825254"/>
            <a:chExt cx="2323812" cy="673810"/>
          </a:xfrm>
        </p:grpSpPr>
        <p:sp>
          <p:nvSpPr>
            <p:cNvPr id="11" name="Rectangle 106"/>
            <p:cNvSpPr/>
            <p:nvPr/>
          </p:nvSpPr>
          <p:spPr>
            <a:xfrm>
              <a:off x="2353828" y="4972253"/>
              <a:ext cx="2147157" cy="526811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除了基本信息，教师的学历，擅长科目，擅长服务类型，可提供服务时间，所在学校位置，期望报酬，成绩证明与获奖情况都会在教师选择界面展示给家长</a:t>
              </a:r>
              <a:r>
                <a:rPr lang="zh-CN" altLang="en-US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还可以看到系统生成的特殊标签（如获得过数学竞赛一等奖）</a:t>
              </a:r>
            </a:p>
            <a:p>
              <a:pPr>
                <a:lnSpc>
                  <a:spcPct val="120000"/>
                </a:lnSpc>
                <a:defRPr/>
              </a:pP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TextBox 107"/>
            <p:cNvSpPr txBox="1"/>
            <p:nvPr/>
          </p:nvSpPr>
          <p:spPr bwMode="auto">
            <a:xfrm>
              <a:off x="2530483" y="4825254"/>
              <a:ext cx="2147157" cy="2215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ctr" anchorCtr="0">
              <a:normAutofit/>
            </a:bodyPr>
            <a:lstStyle/>
            <a:p>
              <a:pPr latinLnBrk="0">
                <a:buClr>
                  <a:prstClr val="white"/>
                </a:buClr>
                <a:defRPr/>
              </a:pPr>
              <a:r>
                <a:rPr lang="zh-CN" altLang="en-US" sz="1600" b="1" dirty="0">
                  <a:solidFill>
                    <a:schemeClr val="accent3"/>
                  </a:solidFill>
                  <a:cs typeface="+mn-ea"/>
                  <a:sym typeface="+mn-lt"/>
                </a:rPr>
                <a:t>教师展示信息</a:t>
              </a:r>
            </a:p>
          </p:txBody>
        </p:sp>
      </p:grpSp>
      <p:sp>
        <p:nvSpPr>
          <p:cNvPr id="45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具体流程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105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/>
          <p:cNvSpPr>
            <a:spLocks noChangeArrowheads="1"/>
          </p:cNvSpPr>
          <p:nvPr/>
        </p:nvSpPr>
        <p:spPr bwMode="auto">
          <a:xfrm rot="16200000">
            <a:off x="1816628" y="-1980314"/>
            <a:ext cx="5175250" cy="9132888"/>
          </a:xfrm>
          <a:prstGeom prst="rect">
            <a:avLst/>
          </a:pr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/>
          <p:cNvSpPr/>
          <p:nvPr/>
        </p:nvSpPr>
        <p:spPr bwMode="auto">
          <a:xfrm>
            <a:off x="3366617" y="4820790"/>
            <a:ext cx="2393950" cy="346075"/>
          </a:xfrm>
          <a:custGeom>
            <a:avLst/>
            <a:gdLst>
              <a:gd name="T0" fmla="*/ 0 w 1508"/>
              <a:gd name="T1" fmla="*/ 218 h 218"/>
              <a:gd name="T2" fmla="*/ 1082 w 1508"/>
              <a:gd name="T3" fmla="*/ 218 h 218"/>
              <a:gd name="T4" fmla="*/ 1508 w 1508"/>
              <a:gd name="T5" fmla="*/ 0 h 218"/>
              <a:gd name="T6" fmla="*/ 459 w 1508"/>
              <a:gd name="T7" fmla="*/ 0 h 218"/>
              <a:gd name="T8" fmla="*/ 0 w 1508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8" h="218">
                <a:moveTo>
                  <a:pt x="0" y="218"/>
                </a:moveTo>
                <a:lnTo>
                  <a:pt x="1082" y="218"/>
                </a:lnTo>
                <a:lnTo>
                  <a:pt x="1508" y="0"/>
                </a:lnTo>
                <a:lnTo>
                  <a:pt x="459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/>
          <p:nvPr/>
        </p:nvSpPr>
        <p:spPr bwMode="auto">
          <a:xfrm>
            <a:off x="1907704" y="4820790"/>
            <a:ext cx="1579563" cy="346075"/>
          </a:xfrm>
          <a:custGeom>
            <a:avLst/>
            <a:gdLst>
              <a:gd name="T0" fmla="*/ 0 w 995"/>
              <a:gd name="T1" fmla="*/ 218 h 218"/>
              <a:gd name="T2" fmla="*/ 541 w 995"/>
              <a:gd name="T3" fmla="*/ 218 h 218"/>
              <a:gd name="T4" fmla="*/ 995 w 995"/>
              <a:gd name="T5" fmla="*/ 0 h 218"/>
              <a:gd name="T6" fmla="*/ 487 w 995"/>
              <a:gd name="T7" fmla="*/ 0 h 218"/>
              <a:gd name="T8" fmla="*/ 0 w 995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5" h="218">
                <a:moveTo>
                  <a:pt x="0" y="218"/>
                </a:moveTo>
                <a:lnTo>
                  <a:pt x="541" y="218"/>
                </a:lnTo>
                <a:lnTo>
                  <a:pt x="995" y="0"/>
                </a:lnTo>
                <a:lnTo>
                  <a:pt x="487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7"/>
          <p:cNvSpPr/>
          <p:nvPr/>
        </p:nvSpPr>
        <p:spPr bwMode="auto">
          <a:xfrm>
            <a:off x="8268817" y="2404615"/>
            <a:ext cx="866775" cy="1090613"/>
          </a:xfrm>
          <a:custGeom>
            <a:avLst/>
            <a:gdLst>
              <a:gd name="T0" fmla="*/ 546 w 546"/>
              <a:gd name="T1" fmla="*/ 0 h 687"/>
              <a:gd name="T2" fmla="*/ 546 w 546"/>
              <a:gd name="T3" fmla="*/ 433 h 687"/>
              <a:gd name="T4" fmla="*/ 0 w 546"/>
              <a:gd name="T5" fmla="*/ 687 h 687"/>
              <a:gd name="T6" fmla="*/ 0 w 546"/>
              <a:gd name="T7" fmla="*/ 279 h 687"/>
              <a:gd name="T8" fmla="*/ 546 w 546"/>
              <a:gd name="T9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687">
                <a:moveTo>
                  <a:pt x="546" y="0"/>
                </a:moveTo>
                <a:lnTo>
                  <a:pt x="546" y="433"/>
                </a:lnTo>
                <a:lnTo>
                  <a:pt x="0" y="687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8"/>
          <p:cNvSpPr/>
          <p:nvPr/>
        </p:nvSpPr>
        <p:spPr bwMode="auto">
          <a:xfrm>
            <a:off x="8702205" y="1709915"/>
            <a:ext cx="433388" cy="647700"/>
          </a:xfrm>
          <a:custGeom>
            <a:avLst/>
            <a:gdLst>
              <a:gd name="T0" fmla="*/ 273 w 273"/>
              <a:gd name="T1" fmla="*/ 268 h 408"/>
              <a:gd name="T2" fmla="*/ 273 w 273"/>
              <a:gd name="T3" fmla="*/ 0 h 408"/>
              <a:gd name="T4" fmla="*/ 0 w 273"/>
              <a:gd name="T5" fmla="*/ 140 h 408"/>
              <a:gd name="T6" fmla="*/ 0 w 273"/>
              <a:gd name="T7" fmla="*/ 408 h 408"/>
              <a:gd name="T8" fmla="*/ 273 w 273"/>
              <a:gd name="T9" fmla="*/ 268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" h="408">
                <a:moveTo>
                  <a:pt x="273" y="268"/>
                </a:moveTo>
                <a:lnTo>
                  <a:pt x="273" y="0"/>
                </a:lnTo>
                <a:lnTo>
                  <a:pt x="0" y="140"/>
                </a:lnTo>
                <a:lnTo>
                  <a:pt x="0" y="408"/>
                </a:lnTo>
                <a:lnTo>
                  <a:pt x="273" y="26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9"/>
          <p:cNvSpPr/>
          <p:nvPr/>
        </p:nvSpPr>
        <p:spPr bwMode="auto">
          <a:xfrm>
            <a:off x="4892205" y="2993578"/>
            <a:ext cx="4243388" cy="2173288"/>
          </a:xfrm>
          <a:custGeom>
            <a:avLst/>
            <a:gdLst>
              <a:gd name="T0" fmla="*/ 0 w 2673"/>
              <a:gd name="T1" fmla="*/ 1369 h 1369"/>
              <a:gd name="T2" fmla="*/ 2673 w 2673"/>
              <a:gd name="T3" fmla="*/ 0 h 1369"/>
              <a:gd name="T4" fmla="*/ 2673 w 2673"/>
              <a:gd name="T5" fmla="*/ 1369 h 1369"/>
              <a:gd name="T6" fmla="*/ 0 w 2673"/>
              <a:gd name="T7" fmla="*/ 1369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3" h="1369">
                <a:moveTo>
                  <a:pt x="0" y="1369"/>
                </a:moveTo>
                <a:lnTo>
                  <a:pt x="2673" y="0"/>
                </a:lnTo>
                <a:lnTo>
                  <a:pt x="2673" y="1369"/>
                </a:lnTo>
                <a:lnTo>
                  <a:pt x="0" y="1369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0"/>
          <p:cNvSpPr/>
          <p:nvPr/>
        </p:nvSpPr>
        <p:spPr bwMode="auto">
          <a:xfrm>
            <a:off x="5933605" y="3526978"/>
            <a:ext cx="3201988" cy="1639888"/>
          </a:xfrm>
          <a:custGeom>
            <a:avLst/>
            <a:gdLst>
              <a:gd name="T0" fmla="*/ 0 w 2017"/>
              <a:gd name="T1" fmla="*/ 1033 h 1033"/>
              <a:gd name="T2" fmla="*/ 2017 w 2017"/>
              <a:gd name="T3" fmla="*/ 0 h 1033"/>
              <a:gd name="T4" fmla="*/ 2017 w 2017"/>
              <a:gd name="T5" fmla="*/ 1033 h 1033"/>
              <a:gd name="T6" fmla="*/ 0 w 2017"/>
              <a:gd name="T7" fmla="*/ 10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1033">
                <a:moveTo>
                  <a:pt x="0" y="1033"/>
                </a:moveTo>
                <a:lnTo>
                  <a:pt x="2017" y="0"/>
                </a:lnTo>
                <a:lnTo>
                  <a:pt x="2017" y="1033"/>
                </a:lnTo>
                <a:lnTo>
                  <a:pt x="0" y="1033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/>
        </p:nvSpPr>
        <p:spPr bwMode="auto">
          <a:xfrm>
            <a:off x="8268817" y="3526978"/>
            <a:ext cx="866775" cy="1639888"/>
          </a:xfrm>
          <a:custGeom>
            <a:avLst/>
            <a:gdLst>
              <a:gd name="T0" fmla="*/ 546 w 546"/>
              <a:gd name="T1" fmla="*/ 0 h 1033"/>
              <a:gd name="T2" fmla="*/ 546 w 546"/>
              <a:gd name="T3" fmla="*/ 1033 h 1033"/>
              <a:gd name="T4" fmla="*/ 0 w 546"/>
              <a:gd name="T5" fmla="*/ 790 h 1033"/>
              <a:gd name="T6" fmla="*/ 0 w 546"/>
              <a:gd name="T7" fmla="*/ 279 h 1033"/>
              <a:gd name="T8" fmla="*/ 546 w 546"/>
              <a:gd name="T9" fmla="*/ 0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1033">
                <a:moveTo>
                  <a:pt x="546" y="0"/>
                </a:moveTo>
                <a:lnTo>
                  <a:pt x="546" y="1033"/>
                </a:lnTo>
                <a:lnTo>
                  <a:pt x="0" y="790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2"/>
          <p:cNvSpPr/>
          <p:nvPr/>
        </p:nvSpPr>
        <p:spPr bwMode="auto">
          <a:xfrm>
            <a:off x="7513167" y="4781103"/>
            <a:ext cx="1622425" cy="385763"/>
          </a:xfrm>
          <a:custGeom>
            <a:avLst/>
            <a:gdLst>
              <a:gd name="T0" fmla="*/ 476 w 1022"/>
              <a:gd name="T1" fmla="*/ 0 h 243"/>
              <a:gd name="T2" fmla="*/ 0 w 1022"/>
              <a:gd name="T3" fmla="*/ 243 h 243"/>
              <a:gd name="T4" fmla="*/ 1022 w 1022"/>
              <a:gd name="T5" fmla="*/ 243 h 243"/>
              <a:gd name="T6" fmla="*/ 476 w 1022"/>
              <a:gd name="T7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2" h="243">
                <a:moveTo>
                  <a:pt x="476" y="0"/>
                </a:moveTo>
                <a:lnTo>
                  <a:pt x="0" y="243"/>
                </a:lnTo>
                <a:lnTo>
                  <a:pt x="1022" y="243"/>
                </a:lnTo>
                <a:lnTo>
                  <a:pt x="476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3"/>
          <p:cNvSpPr/>
          <p:nvPr/>
        </p:nvSpPr>
        <p:spPr bwMode="auto">
          <a:xfrm>
            <a:off x="2636367" y="4657278"/>
            <a:ext cx="1927225" cy="509588"/>
          </a:xfrm>
          <a:custGeom>
            <a:avLst/>
            <a:gdLst>
              <a:gd name="T0" fmla="*/ 0 w 1214"/>
              <a:gd name="T1" fmla="*/ 321 h 321"/>
              <a:gd name="T2" fmla="*/ 542 w 1214"/>
              <a:gd name="T3" fmla="*/ 321 h 321"/>
              <a:gd name="T4" fmla="*/ 1214 w 1214"/>
              <a:gd name="T5" fmla="*/ 0 h 321"/>
              <a:gd name="T6" fmla="*/ 700 w 1214"/>
              <a:gd name="T7" fmla="*/ 0 h 321"/>
              <a:gd name="T8" fmla="*/ 0 w 1214"/>
              <a:gd name="T9" fmla="*/ 321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4" h="321">
                <a:moveTo>
                  <a:pt x="0" y="321"/>
                </a:moveTo>
                <a:lnTo>
                  <a:pt x="542" y="321"/>
                </a:lnTo>
                <a:lnTo>
                  <a:pt x="1214" y="0"/>
                </a:lnTo>
                <a:lnTo>
                  <a:pt x="70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4"/>
          <p:cNvSpPr/>
          <p:nvPr/>
        </p:nvSpPr>
        <p:spPr bwMode="auto">
          <a:xfrm>
            <a:off x="2508250" y="-4763"/>
            <a:ext cx="1779588" cy="257175"/>
          </a:xfrm>
          <a:custGeom>
            <a:avLst/>
            <a:gdLst>
              <a:gd name="T0" fmla="*/ 1121 w 1121"/>
              <a:gd name="T1" fmla="*/ 0 h 162"/>
              <a:gd name="T2" fmla="*/ 317 w 1121"/>
              <a:gd name="T3" fmla="*/ 0 h 162"/>
              <a:gd name="T4" fmla="*/ 0 w 1121"/>
              <a:gd name="T5" fmla="*/ 162 h 162"/>
              <a:gd name="T6" fmla="*/ 782 w 1121"/>
              <a:gd name="T7" fmla="*/ 162 h 162"/>
              <a:gd name="T8" fmla="*/ 1121 w 1121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1" h="162">
                <a:moveTo>
                  <a:pt x="1121" y="0"/>
                </a:moveTo>
                <a:lnTo>
                  <a:pt x="317" y="0"/>
                </a:lnTo>
                <a:lnTo>
                  <a:pt x="0" y="162"/>
                </a:lnTo>
                <a:lnTo>
                  <a:pt x="782" y="162"/>
                </a:lnTo>
                <a:lnTo>
                  <a:pt x="1121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5"/>
          <p:cNvSpPr/>
          <p:nvPr/>
        </p:nvSpPr>
        <p:spPr bwMode="auto">
          <a:xfrm>
            <a:off x="4192588" y="-4763"/>
            <a:ext cx="1169988" cy="257175"/>
          </a:xfrm>
          <a:custGeom>
            <a:avLst/>
            <a:gdLst>
              <a:gd name="T0" fmla="*/ 737 w 737"/>
              <a:gd name="T1" fmla="*/ 0 h 162"/>
              <a:gd name="T2" fmla="*/ 339 w 737"/>
              <a:gd name="T3" fmla="*/ 0 h 162"/>
              <a:gd name="T4" fmla="*/ 0 w 737"/>
              <a:gd name="T5" fmla="*/ 162 h 162"/>
              <a:gd name="T6" fmla="*/ 382 w 737"/>
              <a:gd name="T7" fmla="*/ 162 h 162"/>
              <a:gd name="T8" fmla="*/ 737 w 737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7" h="162">
                <a:moveTo>
                  <a:pt x="737" y="0"/>
                </a:moveTo>
                <a:lnTo>
                  <a:pt x="339" y="0"/>
                </a:lnTo>
                <a:lnTo>
                  <a:pt x="0" y="162"/>
                </a:lnTo>
                <a:lnTo>
                  <a:pt x="382" y="162"/>
                </a:lnTo>
                <a:lnTo>
                  <a:pt x="737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6"/>
          <p:cNvSpPr/>
          <p:nvPr/>
        </p:nvSpPr>
        <p:spPr bwMode="auto">
          <a:xfrm>
            <a:off x="-7938" y="1241425"/>
            <a:ext cx="650875" cy="806450"/>
          </a:xfrm>
          <a:custGeom>
            <a:avLst/>
            <a:gdLst>
              <a:gd name="T0" fmla="*/ 0 w 410"/>
              <a:gd name="T1" fmla="*/ 508 h 508"/>
              <a:gd name="T2" fmla="*/ 0 w 410"/>
              <a:gd name="T3" fmla="*/ 187 h 508"/>
              <a:gd name="T4" fmla="*/ 410 w 410"/>
              <a:gd name="T5" fmla="*/ 0 h 508"/>
              <a:gd name="T6" fmla="*/ 410 w 410"/>
              <a:gd name="T7" fmla="*/ 302 h 508"/>
              <a:gd name="T8" fmla="*/ 0 w 410"/>
              <a:gd name="T9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508">
                <a:moveTo>
                  <a:pt x="0" y="508"/>
                </a:moveTo>
                <a:lnTo>
                  <a:pt x="0" y="187"/>
                </a:lnTo>
                <a:lnTo>
                  <a:pt x="410" y="0"/>
                </a:lnTo>
                <a:lnTo>
                  <a:pt x="410" y="302"/>
                </a:lnTo>
                <a:lnTo>
                  <a:pt x="0" y="50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7"/>
          <p:cNvSpPr/>
          <p:nvPr/>
        </p:nvSpPr>
        <p:spPr bwMode="auto">
          <a:xfrm>
            <a:off x="-7938" y="2169150"/>
            <a:ext cx="322263" cy="482600"/>
          </a:xfrm>
          <a:custGeom>
            <a:avLst/>
            <a:gdLst>
              <a:gd name="T0" fmla="*/ 0 w 203"/>
              <a:gd name="T1" fmla="*/ 106 h 304"/>
              <a:gd name="T2" fmla="*/ 0 w 203"/>
              <a:gd name="T3" fmla="*/ 304 h 304"/>
              <a:gd name="T4" fmla="*/ 203 w 203"/>
              <a:gd name="T5" fmla="*/ 201 h 304"/>
              <a:gd name="T6" fmla="*/ 203 w 203"/>
              <a:gd name="T7" fmla="*/ 0 h 304"/>
              <a:gd name="T8" fmla="*/ 0 w 203"/>
              <a:gd name="T9" fmla="*/ 106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304">
                <a:moveTo>
                  <a:pt x="0" y="106"/>
                </a:moveTo>
                <a:lnTo>
                  <a:pt x="0" y="304"/>
                </a:lnTo>
                <a:lnTo>
                  <a:pt x="203" y="201"/>
                </a:lnTo>
                <a:lnTo>
                  <a:pt x="203" y="0"/>
                </a:lnTo>
                <a:lnTo>
                  <a:pt x="0" y="106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8"/>
          <p:cNvSpPr/>
          <p:nvPr/>
        </p:nvSpPr>
        <p:spPr bwMode="auto">
          <a:xfrm>
            <a:off x="-7938" y="-4763"/>
            <a:ext cx="3159125" cy="1614488"/>
          </a:xfrm>
          <a:custGeom>
            <a:avLst/>
            <a:gdLst>
              <a:gd name="T0" fmla="*/ 1990 w 1990"/>
              <a:gd name="T1" fmla="*/ 0 h 1017"/>
              <a:gd name="T2" fmla="*/ 0 w 1990"/>
              <a:gd name="T3" fmla="*/ 1017 h 1017"/>
              <a:gd name="T4" fmla="*/ 0 w 1990"/>
              <a:gd name="T5" fmla="*/ 3 h 1017"/>
              <a:gd name="T6" fmla="*/ 1990 w 1990"/>
              <a:gd name="T7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90" h="1017">
                <a:moveTo>
                  <a:pt x="1990" y="0"/>
                </a:moveTo>
                <a:lnTo>
                  <a:pt x="0" y="1017"/>
                </a:lnTo>
                <a:lnTo>
                  <a:pt x="0" y="3"/>
                </a:lnTo>
                <a:lnTo>
                  <a:pt x="1990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9"/>
          <p:cNvSpPr/>
          <p:nvPr/>
        </p:nvSpPr>
        <p:spPr bwMode="auto">
          <a:xfrm>
            <a:off x="-7938" y="-4763"/>
            <a:ext cx="2386013" cy="1219200"/>
          </a:xfrm>
          <a:custGeom>
            <a:avLst/>
            <a:gdLst>
              <a:gd name="T0" fmla="*/ 1503 w 1503"/>
              <a:gd name="T1" fmla="*/ 0 h 768"/>
              <a:gd name="T2" fmla="*/ 0 w 1503"/>
              <a:gd name="T3" fmla="*/ 768 h 768"/>
              <a:gd name="T4" fmla="*/ 0 w 1503"/>
              <a:gd name="T5" fmla="*/ 0 h 768"/>
              <a:gd name="T6" fmla="*/ 1503 w 1503"/>
              <a:gd name="T7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3" h="768">
                <a:moveTo>
                  <a:pt x="1503" y="0"/>
                </a:moveTo>
                <a:lnTo>
                  <a:pt x="0" y="768"/>
                </a:lnTo>
                <a:lnTo>
                  <a:pt x="0" y="0"/>
                </a:lnTo>
                <a:lnTo>
                  <a:pt x="1503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0"/>
          <p:cNvSpPr/>
          <p:nvPr/>
        </p:nvSpPr>
        <p:spPr bwMode="auto">
          <a:xfrm>
            <a:off x="-7938" y="-4763"/>
            <a:ext cx="650875" cy="1219200"/>
          </a:xfrm>
          <a:custGeom>
            <a:avLst/>
            <a:gdLst>
              <a:gd name="T0" fmla="*/ 0 w 410"/>
              <a:gd name="T1" fmla="*/ 768 h 768"/>
              <a:gd name="T2" fmla="*/ 0 w 410"/>
              <a:gd name="T3" fmla="*/ 0 h 768"/>
              <a:gd name="T4" fmla="*/ 410 w 410"/>
              <a:gd name="T5" fmla="*/ 182 h 768"/>
              <a:gd name="T6" fmla="*/ 410 w 410"/>
              <a:gd name="T7" fmla="*/ 562 h 768"/>
              <a:gd name="T8" fmla="*/ 0 w 410"/>
              <a:gd name="T9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768">
                <a:moveTo>
                  <a:pt x="0" y="768"/>
                </a:moveTo>
                <a:lnTo>
                  <a:pt x="0" y="0"/>
                </a:lnTo>
                <a:lnTo>
                  <a:pt x="410" y="182"/>
                </a:lnTo>
                <a:lnTo>
                  <a:pt x="410" y="562"/>
                </a:lnTo>
                <a:lnTo>
                  <a:pt x="0" y="768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1"/>
          <p:cNvSpPr/>
          <p:nvPr/>
        </p:nvSpPr>
        <p:spPr bwMode="auto">
          <a:xfrm>
            <a:off x="-7938" y="-4763"/>
            <a:ext cx="1206500" cy="288925"/>
          </a:xfrm>
          <a:custGeom>
            <a:avLst/>
            <a:gdLst>
              <a:gd name="T0" fmla="*/ 410 w 760"/>
              <a:gd name="T1" fmla="*/ 182 h 182"/>
              <a:gd name="T2" fmla="*/ 760 w 760"/>
              <a:gd name="T3" fmla="*/ 0 h 182"/>
              <a:gd name="T4" fmla="*/ 0 w 760"/>
              <a:gd name="T5" fmla="*/ 0 h 182"/>
              <a:gd name="T6" fmla="*/ 410 w 760"/>
              <a:gd name="T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0" h="182">
                <a:moveTo>
                  <a:pt x="410" y="182"/>
                </a:moveTo>
                <a:lnTo>
                  <a:pt x="760" y="0"/>
                </a:lnTo>
                <a:lnTo>
                  <a:pt x="0" y="0"/>
                </a:lnTo>
                <a:lnTo>
                  <a:pt x="410" y="182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2"/>
          <p:cNvSpPr/>
          <p:nvPr/>
        </p:nvSpPr>
        <p:spPr bwMode="auto">
          <a:xfrm>
            <a:off x="3394075" y="-4763"/>
            <a:ext cx="1431925" cy="381000"/>
          </a:xfrm>
          <a:custGeom>
            <a:avLst/>
            <a:gdLst>
              <a:gd name="T0" fmla="*/ 902 w 902"/>
              <a:gd name="T1" fmla="*/ 0 h 240"/>
              <a:gd name="T2" fmla="*/ 503 w 902"/>
              <a:gd name="T3" fmla="*/ 0 h 240"/>
              <a:gd name="T4" fmla="*/ 0 w 902"/>
              <a:gd name="T5" fmla="*/ 240 h 240"/>
              <a:gd name="T6" fmla="*/ 382 w 902"/>
              <a:gd name="T7" fmla="*/ 240 h 240"/>
              <a:gd name="T8" fmla="*/ 902 w 902"/>
              <a:gd name="T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2" h="240">
                <a:moveTo>
                  <a:pt x="902" y="0"/>
                </a:moveTo>
                <a:lnTo>
                  <a:pt x="503" y="0"/>
                </a:lnTo>
                <a:lnTo>
                  <a:pt x="0" y="240"/>
                </a:lnTo>
                <a:lnTo>
                  <a:pt x="382" y="240"/>
                </a:lnTo>
                <a:lnTo>
                  <a:pt x="902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331640" y="1506537"/>
            <a:ext cx="6480720" cy="2020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968950" y="2770585"/>
            <a:ext cx="6001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家教行业背景</a:t>
            </a:r>
          </a:p>
        </p:txBody>
      </p:sp>
      <p:sp>
        <p:nvSpPr>
          <p:cNvPr id="16" name="矩形 15"/>
          <p:cNvSpPr/>
          <p:nvPr/>
        </p:nvSpPr>
        <p:spPr>
          <a:xfrm>
            <a:off x="4109607" y="1423918"/>
            <a:ext cx="18602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spc="3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01</a:t>
            </a:r>
            <a:endParaRPr lang="zh-CN" altLang="en-US" sz="9600" spc="3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639826" y="1875854"/>
            <a:ext cx="7853509" cy="137161"/>
            <a:chOff x="639826" y="1875854"/>
            <a:chExt cx="7853509" cy="13716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594780" y="1944434"/>
              <a:ext cx="106764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39826" y="1944434"/>
              <a:ext cx="815246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7678089" y="1944434"/>
              <a:ext cx="815246" cy="0"/>
            </a:xfrm>
            <a:prstGeom prst="line">
              <a:avLst/>
            </a:prstGeom>
            <a:ln w="19050">
              <a:solidFill>
                <a:schemeClr val="accent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>
              <a:spLocks noChangeAspect="1"/>
            </p:cNvSpPr>
            <p:nvPr/>
          </p:nvSpPr>
          <p:spPr bwMode="auto">
            <a:xfrm rot="16200000" flipH="1" flipV="1">
              <a:off x="1463205" y="1874583"/>
              <a:ext cx="123444" cy="13970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06893" y="1944434"/>
              <a:ext cx="1067640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024999" y="1944434"/>
              <a:ext cx="1067640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>
              <a:spLocks noChangeAspect="1"/>
            </p:cNvSpPr>
            <p:nvPr/>
          </p:nvSpPr>
          <p:spPr bwMode="auto">
            <a:xfrm rot="16200000" flipH="1" flipV="1">
              <a:off x="2671455" y="1866820"/>
              <a:ext cx="137160" cy="15523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232348" y="1944434"/>
              <a:ext cx="1067640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spect="1"/>
            </p:cNvSpPr>
            <p:nvPr/>
          </p:nvSpPr>
          <p:spPr bwMode="auto">
            <a:xfrm rot="16200000" flipH="1" flipV="1">
              <a:off x="3878805" y="1866820"/>
              <a:ext cx="137160" cy="155230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455218" y="1944434"/>
              <a:ext cx="106764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>
              <a:spLocks noChangeAspect="1"/>
            </p:cNvSpPr>
            <p:nvPr/>
          </p:nvSpPr>
          <p:spPr bwMode="auto">
            <a:xfrm rot="16200000" flipH="1" flipV="1">
              <a:off x="5101674" y="1866819"/>
              <a:ext cx="137160" cy="155230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 bwMode="auto">
            <a:xfrm rot="16200000" flipH="1" flipV="1">
              <a:off x="6309024" y="1866820"/>
              <a:ext cx="137160" cy="15523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 bwMode="auto">
            <a:xfrm rot="16200000" flipH="1" flipV="1">
              <a:off x="7531893" y="1866820"/>
              <a:ext cx="137160" cy="15523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14239" y="1468930"/>
            <a:ext cx="6896927" cy="438581"/>
            <a:chOff x="1114239" y="1468930"/>
            <a:chExt cx="6896927" cy="438581"/>
          </a:xfrm>
        </p:grpSpPr>
        <p:sp>
          <p:nvSpPr>
            <p:cNvPr id="17" name="TextBox 16"/>
            <p:cNvSpPr txBox="1"/>
            <p:nvPr/>
          </p:nvSpPr>
          <p:spPr>
            <a:xfrm>
              <a:off x="1114239" y="1468930"/>
              <a:ext cx="821379" cy="438581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endParaRPr lang="en-US" sz="32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29349" y="1468930"/>
              <a:ext cx="821379" cy="438581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endParaRPr lang="en-US" sz="32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36697" y="1468930"/>
              <a:ext cx="821379" cy="438581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endParaRPr lang="en-US" sz="3200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59568" y="1468930"/>
              <a:ext cx="821379" cy="438581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endParaRPr lang="en-US" sz="32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89787" y="1468930"/>
              <a:ext cx="821379" cy="438581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endParaRPr lang="en-US" sz="32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213993" y="2022032"/>
            <a:ext cx="6697414" cy="1313732"/>
            <a:chOff x="1213993" y="2022032"/>
            <a:chExt cx="6697414" cy="1313732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524927" y="2022032"/>
              <a:ext cx="0" cy="7172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Isosceles Triangle 23"/>
            <p:cNvSpPr/>
            <p:nvPr/>
          </p:nvSpPr>
          <p:spPr bwMode="auto">
            <a:xfrm>
              <a:off x="1213993" y="2713898"/>
              <a:ext cx="621866" cy="621866"/>
            </a:xfrm>
            <a:prstGeom prst="triangl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740035" y="2022032"/>
              <a:ext cx="0" cy="71723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Isosceles Triangle 25"/>
            <p:cNvSpPr/>
            <p:nvPr/>
          </p:nvSpPr>
          <p:spPr bwMode="auto">
            <a:xfrm>
              <a:off x="2429103" y="2713898"/>
              <a:ext cx="621866" cy="621866"/>
            </a:xfrm>
            <a:prstGeom prst="triangl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947385" y="2022032"/>
              <a:ext cx="0" cy="71723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osceles Triangle 27"/>
            <p:cNvSpPr/>
            <p:nvPr/>
          </p:nvSpPr>
          <p:spPr bwMode="auto">
            <a:xfrm>
              <a:off x="3636451" y="2713898"/>
              <a:ext cx="621866" cy="621866"/>
            </a:xfrm>
            <a:prstGeom prst="triangl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170254" y="2022032"/>
              <a:ext cx="0" cy="71723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Isosceles Triangle 29"/>
            <p:cNvSpPr/>
            <p:nvPr/>
          </p:nvSpPr>
          <p:spPr bwMode="auto">
            <a:xfrm>
              <a:off x="4859322" y="2713898"/>
              <a:ext cx="621866" cy="621866"/>
            </a:xfrm>
            <a:prstGeom prst="triangl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377604" y="2022032"/>
              <a:ext cx="0" cy="7172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Isosceles Triangle 31"/>
            <p:cNvSpPr/>
            <p:nvPr/>
          </p:nvSpPr>
          <p:spPr bwMode="auto">
            <a:xfrm>
              <a:off x="6066670" y="2713898"/>
              <a:ext cx="621866" cy="621866"/>
            </a:xfrm>
            <a:prstGeom prst="triangle">
              <a:avLst/>
            </a:prstGeom>
            <a:solidFill>
              <a:schemeClr val="accent5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600473" y="2022032"/>
              <a:ext cx="0" cy="71723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 bwMode="auto">
            <a:xfrm>
              <a:off x="7289541" y="2713898"/>
              <a:ext cx="621866" cy="621866"/>
            </a:xfrm>
            <a:prstGeom prst="triangle">
              <a:avLst/>
            </a:prstGeom>
            <a:solidFill>
              <a:schemeClr val="accent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Freeform: Shape 40"/>
            <p:cNvSpPr/>
            <p:nvPr/>
          </p:nvSpPr>
          <p:spPr bwMode="auto">
            <a:xfrm>
              <a:off x="1428936" y="3072148"/>
              <a:ext cx="191982" cy="154826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Freeform: Shape 41"/>
            <p:cNvSpPr/>
            <p:nvPr/>
          </p:nvSpPr>
          <p:spPr bwMode="auto">
            <a:xfrm>
              <a:off x="2633934" y="3051399"/>
              <a:ext cx="212202" cy="196322"/>
            </a:xfrm>
            <a:custGeom>
              <a:avLst/>
              <a:gdLst/>
              <a:ahLst/>
              <a:cxnLst>
                <a:cxn ang="0">
                  <a:pos x="39" y="36"/>
                </a:cxn>
                <a:cxn ang="0">
                  <a:pos x="41" y="44"/>
                </a:cxn>
                <a:cxn ang="0">
                  <a:pos x="35" y="50"/>
                </a:cxn>
                <a:cxn ang="0">
                  <a:pos x="27" y="53"/>
                </a:cxn>
                <a:cxn ang="0">
                  <a:pos x="18" y="53"/>
                </a:cxn>
                <a:cxn ang="0">
                  <a:pos x="11" y="50"/>
                </a:cxn>
                <a:cxn ang="0">
                  <a:pos x="4" y="44"/>
                </a:cxn>
                <a:cxn ang="0">
                  <a:pos x="6" y="36"/>
                </a:cxn>
                <a:cxn ang="0">
                  <a:pos x="0" y="28"/>
                </a:cxn>
                <a:cxn ang="0">
                  <a:pos x="7" y="23"/>
                </a:cxn>
                <a:cxn ang="0">
                  <a:pos x="4" y="18"/>
                </a:cxn>
                <a:cxn ang="0">
                  <a:pos x="15" y="16"/>
                </a:cxn>
                <a:cxn ang="0">
                  <a:pos x="19" y="8"/>
                </a:cxn>
                <a:cxn ang="0">
                  <a:pos x="28" y="15"/>
                </a:cxn>
                <a:cxn ang="0">
                  <a:pos x="35" y="12"/>
                </a:cxn>
                <a:cxn ang="0">
                  <a:pos x="41" y="19"/>
                </a:cxn>
                <a:cxn ang="0">
                  <a:pos x="45" y="27"/>
                </a:cxn>
                <a:cxn ang="0">
                  <a:pos x="23" y="22"/>
                </a:cxn>
                <a:cxn ang="0">
                  <a:pos x="32" y="31"/>
                </a:cxn>
                <a:cxn ang="0">
                  <a:pos x="63" y="16"/>
                </a:cxn>
                <a:cxn ang="0">
                  <a:pos x="64" y="24"/>
                </a:cxn>
                <a:cxn ang="0">
                  <a:pos x="55" y="22"/>
                </a:cxn>
                <a:cxn ang="0">
                  <a:pos x="46" y="24"/>
                </a:cxn>
                <a:cxn ang="0">
                  <a:pos x="46" y="16"/>
                </a:cxn>
                <a:cxn ang="0">
                  <a:pos x="46" y="9"/>
                </a:cxn>
                <a:cxn ang="0">
                  <a:pos x="46" y="2"/>
                </a:cxn>
                <a:cxn ang="0">
                  <a:pos x="55" y="4"/>
                </a:cxn>
                <a:cxn ang="0">
                  <a:pos x="59" y="0"/>
                </a:cxn>
                <a:cxn ang="0">
                  <a:pos x="62" y="7"/>
                </a:cxn>
                <a:cxn ang="0">
                  <a:pos x="68" y="15"/>
                </a:cxn>
                <a:cxn ang="0">
                  <a:pos x="62" y="55"/>
                </a:cxn>
                <a:cxn ang="0">
                  <a:pos x="59" y="63"/>
                </a:cxn>
                <a:cxn ang="0">
                  <a:pos x="54" y="59"/>
                </a:cxn>
                <a:cxn ang="0">
                  <a:pos x="45" y="60"/>
                </a:cxn>
                <a:cxn ang="0">
                  <a:pos x="41" y="52"/>
                </a:cxn>
                <a:cxn ang="0">
                  <a:pos x="47" y="44"/>
                </a:cxn>
                <a:cxn ang="0">
                  <a:pos x="50" y="36"/>
                </a:cxn>
                <a:cxn ang="0">
                  <a:pos x="56" y="40"/>
                </a:cxn>
                <a:cxn ang="0">
                  <a:pos x="64" y="39"/>
                </a:cxn>
                <a:cxn ang="0">
                  <a:pos x="63" y="46"/>
                </a:cxn>
                <a:cxn ang="0">
                  <a:pos x="55" y="8"/>
                </a:cxn>
                <a:cxn ang="0">
                  <a:pos x="59" y="13"/>
                </a:cxn>
                <a:cxn ang="0">
                  <a:pos x="50" y="49"/>
                </a:cxn>
                <a:cxn ang="0">
                  <a:pos x="55" y="45"/>
                </a:cxn>
              </a:cxnLst>
              <a:rect l="0" t="0" r="r" b="b"/>
              <a:pathLst>
                <a:path w="68" h="63">
                  <a:moveTo>
                    <a:pt x="45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7"/>
                    <a:pt x="38" y="38"/>
                    <a:pt x="38" y="39"/>
                  </a:cubicBezTo>
                  <a:cubicBezTo>
                    <a:pt x="39" y="41"/>
                    <a:pt x="40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41" y="44"/>
                    <a:pt x="41" y="44"/>
                    <a:pt x="41" y="45"/>
                  </a:cubicBezTo>
                  <a:cubicBezTo>
                    <a:pt x="40" y="46"/>
                    <a:pt x="36" y="50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0" y="47"/>
                    <a:pt x="29" y="47"/>
                    <a:pt x="28" y="48"/>
                  </a:cubicBezTo>
                  <a:cubicBezTo>
                    <a:pt x="28" y="49"/>
                    <a:pt x="27" y="51"/>
                    <a:pt x="27" y="53"/>
                  </a:cubicBezTo>
                  <a:cubicBezTo>
                    <a:pt x="27" y="54"/>
                    <a:pt x="26" y="54"/>
                    <a:pt x="26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4"/>
                    <a:pt x="18" y="54"/>
                    <a:pt x="18" y="5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7"/>
                    <a:pt x="16" y="47"/>
                    <a:pt x="15" y="4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9" y="50"/>
                    <a:pt x="9" y="50"/>
                  </a:cubicBezTo>
                  <a:cubicBezTo>
                    <a:pt x="8" y="49"/>
                    <a:pt x="4" y="45"/>
                    <a:pt x="4" y="44"/>
                  </a:cubicBezTo>
                  <a:cubicBezTo>
                    <a:pt x="4" y="44"/>
                    <a:pt x="4" y="44"/>
                    <a:pt x="4" y="43"/>
                  </a:cubicBezTo>
                  <a:cubicBezTo>
                    <a:pt x="5" y="42"/>
                    <a:pt x="6" y="41"/>
                    <a:pt x="7" y="39"/>
                  </a:cubicBezTo>
                  <a:cubicBezTo>
                    <a:pt x="7" y="38"/>
                    <a:pt x="6" y="37"/>
                    <a:pt x="6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7" y="24"/>
                    <a:pt x="7" y="23"/>
                  </a:cubicBezTo>
                  <a:cubicBezTo>
                    <a:pt x="6" y="22"/>
                    <a:pt x="5" y="20"/>
                    <a:pt x="4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9" y="12"/>
                    <a:pt x="10" y="12"/>
                  </a:cubicBezTo>
                  <a:cubicBezTo>
                    <a:pt x="10" y="12"/>
                    <a:pt x="10" y="12"/>
                    <a:pt x="11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6" y="15"/>
                    <a:pt x="17" y="15"/>
                  </a:cubicBezTo>
                  <a:cubicBezTo>
                    <a:pt x="18" y="13"/>
                    <a:pt x="18" y="11"/>
                    <a:pt x="18" y="9"/>
                  </a:cubicBezTo>
                  <a:cubicBezTo>
                    <a:pt x="18" y="9"/>
                    <a:pt x="19" y="8"/>
                    <a:pt x="19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7" y="9"/>
                    <a:pt x="27" y="9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9" y="15"/>
                    <a:pt x="30" y="15"/>
                    <a:pt x="31" y="16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7" y="13"/>
                    <a:pt x="41" y="17"/>
                    <a:pt x="41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0"/>
                    <a:pt x="39" y="22"/>
                    <a:pt x="38" y="23"/>
                  </a:cubicBezTo>
                  <a:cubicBezTo>
                    <a:pt x="38" y="24"/>
                    <a:pt x="39" y="25"/>
                    <a:pt x="39" y="2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8"/>
                  </a:cubicBezTo>
                  <a:lnTo>
                    <a:pt x="45" y="35"/>
                  </a:lnTo>
                  <a:close/>
                  <a:moveTo>
                    <a:pt x="23" y="22"/>
                  </a:moveTo>
                  <a:cubicBezTo>
                    <a:pt x="18" y="22"/>
                    <a:pt x="13" y="26"/>
                    <a:pt x="13" y="31"/>
                  </a:cubicBezTo>
                  <a:cubicBezTo>
                    <a:pt x="13" y="36"/>
                    <a:pt x="18" y="40"/>
                    <a:pt x="23" y="40"/>
                  </a:cubicBezTo>
                  <a:cubicBezTo>
                    <a:pt x="28" y="40"/>
                    <a:pt x="32" y="36"/>
                    <a:pt x="32" y="31"/>
                  </a:cubicBezTo>
                  <a:cubicBezTo>
                    <a:pt x="32" y="26"/>
                    <a:pt x="28" y="22"/>
                    <a:pt x="23" y="22"/>
                  </a:cubicBezTo>
                  <a:close/>
                  <a:moveTo>
                    <a:pt x="68" y="15"/>
                  </a:moveTo>
                  <a:cubicBezTo>
                    <a:pt x="68" y="16"/>
                    <a:pt x="64" y="16"/>
                    <a:pt x="63" y="16"/>
                  </a:cubicBezTo>
                  <a:cubicBezTo>
                    <a:pt x="63" y="17"/>
                    <a:pt x="62" y="18"/>
                    <a:pt x="62" y="18"/>
                  </a:cubicBezTo>
                  <a:cubicBezTo>
                    <a:pt x="62" y="19"/>
                    <a:pt x="64" y="23"/>
                    <a:pt x="64" y="23"/>
                  </a:cubicBezTo>
                  <a:cubicBezTo>
                    <a:pt x="64" y="23"/>
                    <a:pt x="64" y="23"/>
                    <a:pt x="64" y="24"/>
                  </a:cubicBezTo>
                  <a:cubicBezTo>
                    <a:pt x="63" y="24"/>
                    <a:pt x="59" y="26"/>
                    <a:pt x="59" y="26"/>
                  </a:cubicBezTo>
                  <a:cubicBezTo>
                    <a:pt x="59" y="26"/>
                    <a:pt x="56" y="22"/>
                    <a:pt x="56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2"/>
                    <a:pt x="50" y="26"/>
                    <a:pt x="50" y="26"/>
                  </a:cubicBezTo>
                  <a:cubicBezTo>
                    <a:pt x="50" y="26"/>
                    <a:pt x="46" y="24"/>
                    <a:pt x="46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7" y="19"/>
                    <a:pt x="47" y="18"/>
                  </a:cubicBezTo>
                  <a:cubicBezTo>
                    <a:pt x="47" y="18"/>
                    <a:pt x="46" y="17"/>
                    <a:pt x="46" y="16"/>
                  </a:cubicBezTo>
                  <a:cubicBezTo>
                    <a:pt x="45" y="16"/>
                    <a:pt x="41" y="16"/>
                    <a:pt x="41" y="1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5" y="9"/>
                    <a:pt x="46" y="9"/>
                  </a:cubicBezTo>
                  <a:cubicBezTo>
                    <a:pt x="46" y="9"/>
                    <a:pt x="47" y="8"/>
                    <a:pt x="47" y="7"/>
                  </a:cubicBezTo>
                  <a:cubicBezTo>
                    <a:pt x="47" y="7"/>
                    <a:pt x="45" y="3"/>
                    <a:pt x="45" y="2"/>
                  </a:cubicBezTo>
                  <a:cubicBezTo>
                    <a:pt x="45" y="2"/>
                    <a:pt x="45" y="2"/>
                    <a:pt x="46" y="2"/>
                  </a:cubicBezTo>
                  <a:cubicBezTo>
                    <a:pt x="46" y="2"/>
                    <a:pt x="50" y="0"/>
                    <a:pt x="50" y="0"/>
                  </a:cubicBezTo>
                  <a:cubicBezTo>
                    <a:pt x="50" y="0"/>
                    <a:pt x="53" y="3"/>
                    <a:pt x="54" y="4"/>
                  </a:cubicBezTo>
                  <a:cubicBezTo>
                    <a:pt x="54" y="4"/>
                    <a:pt x="54" y="4"/>
                    <a:pt x="55" y="4"/>
                  </a:cubicBezTo>
                  <a:cubicBezTo>
                    <a:pt x="55" y="4"/>
                    <a:pt x="55" y="4"/>
                    <a:pt x="56" y="4"/>
                  </a:cubicBezTo>
                  <a:cubicBezTo>
                    <a:pt x="57" y="2"/>
                    <a:pt x="58" y="1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3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3"/>
                    <a:pt x="62" y="7"/>
                    <a:pt x="62" y="7"/>
                  </a:cubicBezTo>
                  <a:cubicBezTo>
                    <a:pt x="62" y="8"/>
                    <a:pt x="63" y="9"/>
                    <a:pt x="63" y="9"/>
                  </a:cubicBezTo>
                  <a:cubicBezTo>
                    <a:pt x="64" y="9"/>
                    <a:pt x="68" y="10"/>
                    <a:pt x="68" y="10"/>
                  </a:cubicBezTo>
                  <a:lnTo>
                    <a:pt x="68" y="15"/>
                  </a:lnTo>
                  <a:close/>
                  <a:moveTo>
                    <a:pt x="68" y="52"/>
                  </a:moveTo>
                  <a:cubicBezTo>
                    <a:pt x="68" y="52"/>
                    <a:pt x="64" y="53"/>
                    <a:pt x="63" y="53"/>
                  </a:cubicBezTo>
                  <a:cubicBezTo>
                    <a:pt x="63" y="54"/>
                    <a:pt x="62" y="54"/>
                    <a:pt x="62" y="55"/>
                  </a:cubicBezTo>
                  <a:cubicBezTo>
                    <a:pt x="62" y="56"/>
                    <a:pt x="64" y="59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0"/>
                    <a:pt x="59" y="63"/>
                    <a:pt x="59" y="63"/>
                  </a:cubicBezTo>
                  <a:cubicBezTo>
                    <a:pt x="59" y="63"/>
                    <a:pt x="56" y="59"/>
                    <a:pt x="56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3" y="59"/>
                    <a:pt x="50" y="63"/>
                    <a:pt x="50" y="63"/>
                  </a:cubicBezTo>
                  <a:cubicBezTo>
                    <a:pt x="50" y="63"/>
                    <a:pt x="46" y="60"/>
                    <a:pt x="46" y="60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5" y="59"/>
                    <a:pt x="47" y="56"/>
                    <a:pt x="47" y="55"/>
                  </a:cubicBezTo>
                  <a:cubicBezTo>
                    <a:pt x="47" y="54"/>
                    <a:pt x="46" y="54"/>
                    <a:pt x="46" y="53"/>
                  </a:cubicBezTo>
                  <a:cubicBezTo>
                    <a:pt x="45" y="53"/>
                    <a:pt x="41" y="52"/>
                    <a:pt x="41" y="52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6"/>
                    <a:pt x="45" y="46"/>
                    <a:pt x="46" y="46"/>
                  </a:cubicBezTo>
                  <a:cubicBezTo>
                    <a:pt x="46" y="45"/>
                    <a:pt x="47" y="45"/>
                    <a:pt x="47" y="44"/>
                  </a:cubicBezTo>
                  <a:cubicBezTo>
                    <a:pt x="47" y="43"/>
                    <a:pt x="45" y="40"/>
                    <a:pt x="45" y="39"/>
                  </a:cubicBezTo>
                  <a:cubicBezTo>
                    <a:pt x="45" y="39"/>
                    <a:pt x="45" y="39"/>
                    <a:pt x="46" y="39"/>
                  </a:cubicBezTo>
                  <a:cubicBezTo>
                    <a:pt x="46" y="39"/>
                    <a:pt x="50" y="36"/>
                    <a:pt x="50" y="36"/>
                  </a:cubicBezTo>
                  <a:cubicBezTo>
                    <a:pt x="50" y="36"/>
                    <a:pt x="53" y="40"/>
                    <a:pt x="54" y="40"/>
                  </a:cubicBezTo>
                  <a:cubicBezTo>
                    <a:pt x="54" y="40"/>
                    <a:pt x="54" y="40"/>
                    <a:pt x="55" y="40"/>
                  </a:cubicBezTo>
                  <a:cubicBezTo>
                    <a:pt x="55" y="40"/>
                    <a:pt x="55" y="40"/>
                    <a:pt x="56" y="40"/>
                  </a:cubicBezTo>
                  <a:cubicBezTo>
                    <a:pt x="57" y="39"/>
                    <a:pt x="58" y="38"/>
                    <a:pt x="5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63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40"/>
                    <a:pt x="62" y="43"/>
                    <a:pt x="62" y="44"/>
                  </a:cubicBezTo>
                  <a:cubicBezTo>
                    <a:pt x="62" y="45"/>
                    <a:pt x="63" y="45"/>
                    <a:pt x="63" y="46"/>
                  </a:cubicBezTo>
                  <a:cubicBezTo>
                    <a:pt x="64" y="46"/>
                    <a:pt x="68" y="46"/>
                    <a:pt x="68" y="47"/>
                  </a:cubicBezTo>
                  <a:lnTo>
                    <a:pt x="68" y="52"/>
                  </a:lnTo>
                  <a:close/>
                  <a:moveTo>
                    <a:pt x="55" y="8"/>
                  </a:moveTo>
                  <a:cubicBezTo>
                    <a:pt x="52" y="8"/>
                    <a:pt x="50" y="10"/>
                    <a:pt x="50" y="13"/>
                  </a:cubicBezTo>
                  <a:cubicBezTo>
                    <a:pt x="50" y="15"/>
                    <a:pt x="52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7" y="8"/>
                    <a:pt x="55" y="8"/>
                  </a:cubicBezTo>
                  <a:close/>
                  <a:moveTo>
                    <a:pt x="55" y="45"/>
                  </a:moveTo>
                  <a:cubicBezTo>
                    <a:pt x="52" y="45"/>
                    <a:pt x="50" y="47"/>
                    <a:pt x="50" y="49"/>
                  </a:cubicBezTo>
                  <a:cubicBezTo>
                    <a:pt x="50" y="52"/>
                    <a:pt x="52" y="54"/>
                    <a:pt x="55" y="54"/>
                  </a:cubicBezTo>
                  <a:cubicBezTo>
                    <a:pt x="57" y="54"/>
                    <a:pt x="59" y="52"/>
                    <a:pt x="59" y="49"/>
                  </a:cubicBezTo>
                  <a:cubicBezTo>
                    <a:pt x="59" y="47"/>
                    <a:pt x="57" y="45"/>
                    <a:pt x="55" y="4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Freeform: Shape 42"/>
            <p:cNvSpPr/>
            <p:nvPr/>
          </p:nvSpPr>
          <p:spPr bwMode="auto">
            <a:xfrm>
              <a:off x="3864369" y="3057626"/>
              <a:ext cx="166030" cy="183868"/>
            </a:xfrm>
            <a:custGeom>
              <a:avLst/>
              <a:gdLst/>
              <a:ahLst/>
              <a:cxnLst>
                <a:cxn ang="0">
                  <a:pos x="46" y="62"/>
                </a:cxn>
                <a:cxn ang="0">
                  <a:pos x="10" y="62"/>
                </a:cxn>
                <a:cxn ang="0">
                  <a:pos x="0" y="52"/>
                </a:cxn>
                <a:cxn ang="0">
                  <a:pos x="14" y="29"/>
                </a:cxn>
                <a:cxn ang="0">
                  <a:pos x="28" y="34"/>
                </a:cxn>
                <a:cxn ang="0">
                  <a:pos x="42" y="29"/>
                </a:cxn>
                <a:cxn ang="0">
                  <a:pos x="56" y="52"/>
                </a:cxn>
                <a:cxn ang="0">
                  <a:pos x="46" y="62"/>
                </a:cxn>
                <a:cxn ang="0">
                  <a:pos x="28" y="31"/>
                </a:cxn>
                <a:cxn ang="0">
                  <a:pos x="13" y="16"/>
                </a:cxn>
                <a:cxn ang="0">
                  <a:pos x="28" y="0"/>
                </a:cxn>
                <a:cxn ang="0">
                  <a:pos x="43" y="16"/>
                </a:cxn>
                <a:cxn ang="0">
                  <a:pos x="28" y="31"/>
                </a:cxn>
              </a:cxnLst>
              <a:rect l="0" t="0" r="r" b="b"/>
              <a:pathLst>
                <a:path w="56" h="62">
                  <a:moveTo>
                    <a:pt x="46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4" y="62"/>
                    <a:pt x="0" y="58"/>
                    <a:pt x="0" y="52"/>
                  </a:cubicBezTo>
                  <a:cubicBezTo>
                    <a:pt x="0" y="43"/>
                    <a:pt x="2" y="29"/>
                    <a:pt x="14" y="29"/>
                  </a:cubicBezTo>
                  <a:cubicBezTo>
                    <a:pt x="15" y="29"/>
                    <a:pt x="20" y="34"/>
                    <a:pt x="28" y="34"/>
                  </a:cubicBezTo>
                  <a:cubicBezTo>
                    <a:pt x="36" y="34"/>
                    <a:pt x="41" y="29"/>
                    <a:pt x="42" y="29"/>
                  </a:cubicBezTo>
                  <a:cubicBezTo>
                    <a:pt x="54" y="29"/>
                    <a:pt x="56" y="43"/>
                    <a:pt x="56" y="52"/>
                  </a:cubicBezTo>
                  <a:cubicBezTo>
                    <a:pt x="56" y="58"/>
                    <a:pt x="52" y="62"/>
                    <a:pt x="46" y="62"/>
                  </a:cubicBezTo>
                  <a:close/>
                  <a:moveTo>
                    <a:pt x="28" y="31"/>
                  </a:moveTo>
                  <a:cubicBezTo>
                    <a:pt x="20" y="31"/>
                    <a:pt x="13" y="24"/>
                    <a:pt x="13" y="16"/>
                  </a:cubicBezTo>
                  <a:cubicBezTo>
                    <a:pt x="13" y="7"/>
                    <a:pt x="20" y="0"/>
                    <a:pt x="28" y="0"/>
                  </a:cubicBezTo>
                  <a:cubicBezTo>
                    <a:pt x="37" y="0"/>
                    <a:pt x="43" y="7"/>
                    <a:pt x="43" y="16"/>
                  </a:cubicBezTo>
                  <a:cubicBezTo>
                    <a:pt x="43" y="24"/>
                    <a:pt x="37" y="31"/>
                    <a:pt x="28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Freeform: Shape 43"/>
            <p:cNvSpPr>
              <a:spLocks noChangeAspect="1"/>
            </p:cNvSpPr>
            <p:nvPr/>
          </p:nvSpPr>
          <p:spPr bwMode="auto">
            <a:xfrm>
              <a:off x="5063292" y="3057815"/>
              <a:ext cx="213934" cy="184480"/>
            </a:xfrm>
            <a:custGeom>
              <a:avLst/>
              <a:gdLst/>
              <a:ahLst/>
              <a:cxnLst>
                <a:cxn ang="0">
                  <a:pos x="64" y="51"/>
                </a:cxn>
                <a:cxn ang="0">
                  <a:pos x="60" y="55"/>
                </a:cxn>
                <a:cxn ang="0">
                  <a:pos x="49" y="55"/>
                </a:cxn>
                <a:cxn ang="0">
                  <a:pos x="45" y="51"/>
                </a:cxn>
                <a:cxn ang="0">
                  <a:pos x="45" y="40"/>
                </a:cxn>
                <a:cxn ang="0">
                  <a:pos x="49" y="36"/>
                </a:cxn>
                <a:cxn ang="0">
                  <a:pos x="52" y="36"/>
                </a:cxn>
                <a:cxn ang="0">
                  <a:pos x="52" y="30"/>
                </a:cxn>
                <a:cxn ang="0">
                  <a:pos x="34" y="30"/>
                </a:cxn>
                <a:cxn ang="0">
                  <a:pos x="34" y="36"/>
                </a:cxn>
                <a:cxn ang="0">
                  <a:pos x="37" y="36"/>
                </a:cxn>
                <a:cxn ang="0">
                  <a:pos x="41" y="40"/>
                </a:cxn>
                <a:cxn ang="0">
                  <a:pos x="41" y="51"/>
                </a:cxn>
                <a:cxn ang="0">
                  <a:pos x="37" y="55"/>
                </a:cxn>
                <a:cxn ang="0">
                  <a:pos x="26" y="55"/>
                </a:cxn>
                <a:cxn ang="0">
                  <a:pos x="23" y="51"/>
                </a:cxn>
                <a:cxn ang="0">
                  <a:pos x="23" y="40"/>
                </a:cxn>
                <a:cxn ang="0">
                  <a:pos x="26" y="36"/>
                </a:cxn>
                <a:cxn ang="0">
                  <a:pos x="29" y="36"/>
                </a:cxn>
                <a:cxn ang="0">
                  <a:pos x="29" y="30"/>
                </a:cxn>
                <a:cxn ang="0">
                  <a:pos x="11" y="30"/>
                </a:cxn>
                <a:cxn ang="0">
                  <a:pos x="11" y="36"/>
                </a:cxn>
                <a:cxn ang="0">
                  <a:pos x="15" y="36"/>
                </a:cxn>
                <a:cxn ang="0">
                  <a:pos x="18" y="40"/>
                </a:cxn>
                <a:cxn ang="0">
                  <a:pos x="18" y="51"/>
                </a:cxn>
                <a:cxn ang="0">
                  <a:pos x="15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1" y="25"/>
                </a:cxn>
                <a:cxn ang="0">
                  <a:pos x="29" y="25"/>
                </a:cxn>
                <a:cxn ang="0">
                  <a:pos x="29" y="18"/>
                </a:cxn>
                <a:cxn ang="0">
                  <a:pos x="26" y="18"/>
                </a:cxn>
                <a:cxn ang="0">
                  <a:pos x="23" y="15"/>
                </a:cxn>
                <a:cxn ang="0">
                  <a:pos x="23" y="3"/>
                </a:cxn>
                <a:cxn ang="0">
                  <a:pos x="26" y="0"/>
                </a:cxn>
                <a:cxn ang="0">
                  <a:pos x="37" y="0"/>
                </a:cxn>
                <a:cxn ang="0">
                  <a:pos x="41" y="3"/>
                </a:cxn>
                <a:cxn ang="0">
                  <a:pos x="41" y="15"/>
                </a:cxn>
                <a:cxn ang="0">
                  <a:pos x="37" y="18"/>
                </a:cxn>
                <a:cxn ang="0">
                  <a:pos x="34" y="18"/>
                </a:cxn>
                <a:cxn ang="0">
                  <a:pos x="34" y="25"/>
                </a:cxn>
                <a:cxn ang="0">
                  <a:pos x="52" y="25"/>
                </a:cxn>
                <a:cxn ang="0">
                  <a:pos x="57" y="30"/>
                </a:cxn>
                <a:cxn ang="0">
                  <a:pos x="57" y="36"/>
                </a:cxn>
                <a:cxn ang="0">
                  <a:pos x="60" y="36"/>
                </a:cxn>
                <a:cxn ang="0">
                  <a:pos x="64" y="40"/>
                </a:cxn>
                <a:cxn ang="0">
                  <a:pos x="64" y="5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Freeform: Shape 44"/>
            <p:cNvSpPr>
              <a:spLocks noChangeAspect="1"/>
            </p:cNvSpPr>
            <p:nvPr/>
          </p:nvSpPr>
          <p:spPr bwMode="auto">
            <a:xfrm>
              <a:off x="6302358" y="3057408"/>
              <a:ext cx="150490" cy="184308"/>
            </a:xfrm>
            <a:custGeom>
              <a:avLst/>
              <a:gdLst/>
              <a:ahLst/>
              <a:cxnLst>
                <a:cxn ang="0">
                  <a:pos x="41" y="44"/>
                </a:cxn>
                <a:cxn ang="0">
                  <a:pos x="35" y="50"/>
                </a:cxn>
                <a:cxn ang="0">
                  <a:pos x="5" y="50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35" y="0"/>
                </a:cxn>
                <a:cxn ang="0">
                  <a:pos x="41" y="5"/>
                </a:cxn>
                <a:cxn ang="0">
                  <a:pos x="41" y="44"/>
                </a:cxn>
                <a:cxn ang="0">
                  <a:pos x="36" y="5"/>
                </a:cxn>
                <a:cxn ang="0">
                  <a:pos x="35" y="4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0"/>
                </a:cxn>
                <a:cxn ang="0">
                  <a:pos x="5" y="41"/>
                </a:cxn>
                <a:cxn ang="0">
                  <a:pos x="35" y="41"/>
                </a:cxn>
                <a:cxn ang="0">
                  <a:pos x="36" y="40"/>
                </a:cxn>
                <a:cxn ang="0">
                  <a:pos x="36" y="5"/>
                </a:cxn>
                <a:cxn ang="0">
                  <a:pos x="20" y="43"/>
                </a:cxn>
                <a:cxn ang="0">
                  <a:pos x="18" y="45"/>
                </a:cxn>
                <a:cxn ang="0">
                  <a:pos x="20" y="48"/>
                </a:cxn>
                <a:cxn ang="0">
                  <a:pos x="23" y="45"/>
                </a:cxn>
                <a:cxn ang="0">
                  <a:pos x="20" y="43"/>
                </a:cxn>
              </a:cxnLst>
              <a:rect l="0" t="0" r="r" b="b"/>
              <a:pathLst>
                <a:path w="41" h="50">
                  <a:moveTo>
                    <a:pt x="41" y="44"/>
                  </a:moveTo>
                  <a:cubicBezTo>
                    <a:pt x="41" y="47"/>
                    <a:pt x="38" y="50"/>
                    <a:pt x="3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2"/>
                    <a:pt x="41" y="5"/>
                  </a:cubicBezTo>
                  <a:lnTo>
                    <a:pt x="41" y="44"/>
                  </a:lnTo>
                  <a:close/>
                  <a:moveTo>
                    <a:pt x="36" y="5"/>
                  </a:moveTo>
                  <a:cubicBezTo>
                    <a:pt x="36" y="5"/>
                    <a:pt x="36" y="4"/>
                    <a:pt x="3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5" y="41"/>
                    <a:pt x="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6" y="41"/>
                    <a:pt x="36" y="40"/>
                    <a:pt x="36" y="40"/>
                  </a:cubicBezTo>
                  <a:lnTo>
                    <a:pt x="36" y="5"/>
                  </a:lnTo>
                  <a:close/>
                  <a:moveTo>
                    <a:pt x="20" y="43"/>
                  </a:moveTo>
                  <a:cubicBezTo>
                    <a:pt x="19" y="43"/>
                    <a:pt x="18" y="44"/>
                    <a:pt x="18" y="45"/>
                  </a:cubicBezTo>
                  <a:cubicBezTo>
                    <a:pt x="18" y="46"/>
                    <a:pt x="19" y="48"/>
                    <a:pt x="20" y="48"/>
                  </a:cubicBezTo>
                  <a:cubicBezTo>
                    <a:pt x="22" y="48"/>
                    <a:pt x="23" y="46"/>
                    <a:pt x="23" y="45"/>
                  </a:cubicBezTo>
                  <a:cubicBezTo>
                    <a:pt x="23" y="44"/>
                    <a:pt x="22" y="43"/>
                    <a:pt x="20" y="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Freeform: Shape 45"/>
            <p:cNvSpPr>
              <a:spLocks noChangeAspect="1"/>
            </p:cNvSpPr>
            <p:nvPr/>
          </p:nvSpPr>
          <p:spPr bwMode="auto">
            <a:xfrm>
              <a:off x="7504746" y="3068161"/>
              <a:ext cx="191454" cy="162802"/>
            </a:xfrm>
            <a:custGeom>
              <a:avLst/>
              <a:gdLst/>
              <a:ahLst/>
              <a:cxnLst>
                <a:cxn ang="0">
                  <a:pos x="10" y="57"/>
                </a:cxn>
                <a:cxn ang="0">
                  <a:pos x="9" y="58"/>
                </a:cxn>
                <a:cxn ang="0">
                  <a:pos x="2" y="58"/>
                </a:cxn>
                <a:cxn ang="0">
                  <a:pos x="0" y="57"/>
                </a:cxn>
                <a:cxn ang="0">
                  <a:pos x="0" y="49"/>
                </a:cxn>
                <a:cxn ang="0">
                  <a:pos x="2" y="48"/>
                </a:cxn>
                <a:cxn ang="0">
                  <a:pos x="9" y="48"/>
                </a:cxn>
                <a:cxn ang="0">
                  <a:pos x="10" y="49"/>
                </a:cxn>
                <a:cxn ang="0">
                  <a:pos x="10" y="57"/>
                </a:cxn>
                <a:cxn ang="0">
                  <a:pos x="25" y="57"/>
                </a:cxn>
                <a:cxn ang="0">
                  <a:pos x="24" y="58"/>
                </a:cxn>
                <a:cxn ang="0">
                  <a:pos x="16" y="58"/>
                </a:cxn>
                <a:cxn ang="0">
                  <a:pos x="15" y="57"/>
                </a:cxn>
                <a:cxn ang="0">
                  <a:pos x="15" y="44"/>
                </a:cxn>
                <a:cxn ang="0">
                  <a:pos x="16" y="43"/>
                </a:cxn>
                <a:cxn ang="0">
                  <a:pos x="24" y="43"/>
                </a:cxn>
                <a:cxn ang="0">
                  <a:pos x="25" y="44"/>
                </a:cxn>
                <a:cxn ang="0">
                  <a:pos x="25" y="57"/>
                </a:cxn>
                <a:cxn ang="0">
                  <a:pos x="39" y="57"/>
                </a:cxn>
                <a:cxn ang="0">
                  <a:pos x="38" y="58"/>
                </a:cxn>
                <a:cxn ang="0">
                  <a:pos x="31" y="58"/>
                </a:cxn>
                <a:cxn ang="0">
                  <a:pos x="30" y="57"/>
                </a:cxn>
                <a:cxn ang="0">
                  <a:pos x="30" y="35"/>
                </a:cxn>
                <a:cxn ang="0">
                  <a:pos x="31" y="34"/>
                </a:cxn>
                <a:cxn ang="0">
                  <a:pos x="38" y="34"/>
                </a:cxn>
                <a:cxn ang="0">
                  <a:pos x="39" y="35"/>
                </a:cxn>
                <a:cxn ang="0">
                  <a:pos x="39" y="57"/>
                </a:cxn>
                <a:cxn ang="0">
                  <a:pos x="54" y="57"/>
                </a:cxn>
                <a:cxn ang="0">
                  <a:pos x="53" y="58"/>
                </a:cxn>
                <a:cxn ang="0">
                  <a:pos x="45" y="58"/>
                </a:cxn>
                <a:cxn ang="0">
                  <a:pos x="44" y="57"/>
                </a:cxn>
                <a:cxn ang="0">
                  <a:pos x="44" y="20"/>
                </a:cxn>
                <a:cxn ang="0">
                  <a:pos x="45" y="19"/>
                </a:cxn>
                <a:cxn ang="0">
                  <a:pos x="53" y="19"/>
                </a:cxn>
                <a:cxn ang="0">
                  <a:pos x="54" y="20"/>
                </a:cxn>
                <a:cxn ang="0">
                  <a:pos x="54" y="57"/>
                </a:cxn>
                <a:cxn ang="0">
                  <a:pos x="68" y="57"/>
                </a:cxn>
                <a:cxn ang="0">
                  <a:pos x="67" y="58"/>
                </a:cxn>
                <a:cxn ang="0">
                  <a:pos x="60" y="58"/>
                </a:cxn>
                <a:cxn ang="0">
                  <a:pos x="59" y="57"/>
                </a:cxn>
                <a:cxn ang="0">
                  <a:pos x="59" y="1"/>
                </a:cxn>
                <a:cxn ang="0">
                  <a:pos x="60" y="0"/>
                </a:cxn>
                <a:cxn ang="0">
                  <a:pos x="67" y="0"/>
                </a:cxn>
                <a:cxn ang="0">
                  <a:pos x="68" y="1"/>
                </a:cxn>
                <a:cxn ang="0">
                  <a:pos x="68" y="57"/>
                </a:cxn>
              </a:cxnLst>
              <a:rect l="0" t="0" r="r" b="b"/>
              <a:pathLst>
                <a:path w="68" h="58">
                  <a:moveTo>
                    <a:pt x="10" y="57"/>
                  </a:moveTo>
                  <a:cubicBezTo>
                    <a:pt x="10" y="57"/>
                    <a:pt x="10" y="58"/>
                    <a:pt x="9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1" y="58"/>
                    <a:pt x="0" y="57"/>
                    <a:pt x="0" y="5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8"/>
                    <a:pt x="2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0" y="48"/>
                    <a:pt x="10" y="49"/>
                    <a:pt x="10" y="49"/>
                  </a:cubicBezTo>
                  <a:lnTo>
                    <a:pt x="10" y="57"/>
                  </a:lnTo>
                  <a:close/>
                  <a:moveTo>
                    <a:pt x="25" y="57"/>
                  </a:moveTo>
                  <a:cubicBezTo>
                    <a:pt x="25" y="57"/>
                    <a:pt x="24" y="58"/>
                    <a:pt x="24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5" y="57"/>
                    <a:pt x="15" y="5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6" y="43"/>
                    <a:pt x="16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5" y="44"/>
                    <a:pt x="25" y="44"/>
                  </a:cubicBezTo>
                  <a:lnTo>
                    <a:pt x="25" y="57"/>
                  </a:lnTo>
                  <a:close/>
                  <a:moveTo>
                    <a:pt x="39" y="57"/>
                  </a:moveTo>
                  <a:cubicBezTo>
                    <a:pt x="39" y="57"/>
                    <a:pt x="39" y="58"/>
                    <a:pt x="38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0" y="58"/>
                    <a:pt x="30" y="57"/>
                    <a:pt x="30" y="57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4"/>
                    <a:pt x="30" y="34"/>
                    <a:pt x="31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4"/>
                    <a:pt x="39" y="34"/>
                    <a:pt x="39" y="35"/>
                  </a:cubicBezTo>
                  <a:lnTo>
                    <a:pt x="39" y="57"/>
                  </a:lnTo>
                  <a:close/>
                  <a:moveTo>
                    <a:pt x="54" y="57"/>
                  </a:moveTo>
                  <a:cubicBezTo>
                    <a:pt x="54" y="57"/>
                    <a:pt x="53" y="58"/>
                    <a:pt x="53" y="58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5" y="58"/>
                    <a:pt x="44" y="57"/>
                    <a:pt x="44" y="57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20"/>
                    <a:pt x="45" y="19"/>
                    <a:pt x="45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4" y="20"/>
                    <a:pt x="54" y="20"/>
                  </a:cubicBezTo>
                  <a:lnTo>
                    <a:pt x="54" y="57"/>
                  </a:lnTo>
                  <a:close/>
                  <a:moveTo>
                    <a:pt x="68" y="57"/>
                  </a:moveTo>
                  <a:cubicBezTo>
                    <a:pt x="68" y="57"/>
                    <a:pt x="68" y="58"/>
                    <a:pt x="67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59" y="58"/>
                    <a:pt x="59" y="57"/>
                    <a:pt x="59" y="57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0"/>
                    <a:pt x="59" y="0"/>
                    <a:pt x="60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68" y="0"/>
                    <a:pt x="68" y="1"/>
                  </a:cubicBezTo>
                  <a:lnTo>
                    <a:pt x="68" y="5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41" name="Group 47"/>
          <p:cNvGrpSpPr/>
          <p:nvPr/>
        </p:nvGrpSpPr>
        <p:grpSpPr>
          <a:xfrm>
            <a:off x="912691" y="3504794"/>
            <a:ext cx="1224471" cy="698196"/>
            <a:chOff x="5045337" y="3990374"/>
            <a:chExt cx="2065993" cy="930928"/>
          </a:xfrm>
        </p:grpSpPr>
        <p:sp>
          <p:nvSpPr>
            <p:cNvPr id="57" name="TextBox 48"/>
            <p:cNvSpPr txBox="1"/>
            <p:nvPr/>
          </p:nvSpPr>
          <p:spPr>
            <a:xfrm>
              <a:off x="5045337" y="3990374"/>
              <a:ext cx="2065993" cy="34492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家长填写订单</a:t>
              </a:r>
            </a:p>
          </p:txBody>
        </p:sp>
        <p:sp>
          <p:nvSpPr>
            <p:cNvPr id="58" name="TextBox 49"/>
            <p:cNvSpPr txBox="1"/>
            <p:nvPr/>
          </p:nvSpPr>
          <p:spPr>
            <a:xfrm>
              <a:off x="5045337" y="4335294"/>
              <a:ext cx="2050055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Group 50"/>
          <p:cNvGrpSpPr/>
          <p:nvPr/>
        </p:nvGrpSpPr>
        <p:grpSpPr>
          <a:xfrm>
            <a:off x="2137162" y="3504794"/>
            <a:ext cx="1224471" cy="698196"/>
            <a:chOff x="5045337" y="3990374"/>
            <a:chExt cx="2065993" cy="930928"/>
          </a:xfrm>
        </p:grpSpPr>
        <p:sp>
          <p:nvSpPr>
            <p:cNvPr id="55" name="TextBox 51"/>
            <p:cNvSpPr txBox="1"/>
            <p:nvPr/>
          </p:nvSpPr>
          <p:spPr>
            <a:xfrm>
              <a:off x="5045337" y="3990374"/>
              <a:ext cx="2065993" cy="34492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发布订单</a:t>
              </a:r>
            </a:p>
          </p:txBody>
        </p:sp>
        <p:sp>
          <p:nvSpPr>
            <p:cNvPr id="56" name="TextBox 52"/>
            <p:cNvSpPr txBox="1"/>
            <p:nvPr/>
          </p:nvSpPr>
          <p:spPr>
            <a:xfrm>
              <a:off x="5045337" y="4335294"/>
              <a:ext cx="2050055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Group 53"/>
          <p:cNvGrpSpPr/>
          <p:nvPr/>
        </p:nvGrpSpPr>
        <p:grpSpPr>
          <a:xfrm>
            <a:off x="3340890" y="3504794"/>
            <a:ext cx="1224471" cy="698196"/>
            <a:chOff x="5045337" y="3990374"/>
            <a:chExt cx="2065993" cy="930928"/>
          </a:xfrm>
        </p:grpSpPr>
        <p:sp>
          <p:nvSpPr>
            <p:cNvPr id="53" name="TextBox 54"/>
            <p:cNvSpPr txBox="1"/>
            <p:nvPr/>
          </p:nvSpPr>
          <p:spPr>
            <a:xfrm>
              <a:off x="5045337" y="3990374"/>
              <a:ext cx="2065993" cy="34492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教师查看订单</a:t>
              </a:r>
            </a:p>
          </p:txBody>
        </p:sp>
        <p:sp>
          <p:nvSpPr>
            <p:cNvPr id="54" name="TextBox 55"/>
            <p:cNvSpPr txBox="1"/>
            <p:nvPr/>
          </p:nvSpPr>
          <p:spPr>
            <a:xfrm>
              <a:off x="5045337" y="4335294"/>
              <a:ext cx="2050055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Group 56"/>
          <p:cNvGrpSpPr/>
          <p:nvPr/>
        </p:nvGrpSpPr>
        <p:grpSpPr>
          <a:xfrm>
            <a:off x="4572949" y="3504794"/>
            <a:ext cx="1224471" cy="698196"/>
            <a:chOff x="5045337" y="3990374"/>
            <a:chExt cx="2065993" cy="930928"/>
          </a:xfrm>
        </p:grpSpPr>
        <p:sp>
          <p:nvSpPr>
            <p:cNvPr id="51" name="TextBox 57"/>
            <p:cNvSpPr txBox="1"/>
            <p:nvPr/>
          </p:nvSpPr>
          <p:spPr>
            <a:xfrm>
              <a:off x="5045337" y="3990374"/>
              <a:ext cx="2065993" cy="34492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 教师选择家长</a:t>
              </a:r>
            </a:p>
          </p:txBody>
        </p:sp>
        <p:sp>
          <p:nvSpPr>
            <p:cNvPr id="52" name="TextBox 58"/>
            <p:cNvSpPr txBox="1"/>
            <p:nvPr/>
          </p:nvSpPr>
          <p:spPr>
            <a:xfrm>
              <a:off x="5045337" y="4335294"/>
              <a:ext cx="2050055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Group 59"/>
          <p:cNvGrpSpPr/>
          <p:nvPr/>
        </p:nvGrpSpPr>
        <p:grpSpPr>
          <a:xfrm>
            <a:off x="5781447" y="3504794"/>
            <a:ext cx="1408340" cy="698196"/>
            <a:chOff x="5045337" y="3990374"/>
            <a:chExt cx="2065993" cy="930928"/>
          </a:xfrm>
        </p:grpSpPr>
        <p:sp>
          <p:nvSpPr>
            <p:cNvPr id="49" name="TextBox 60"/>
            <p:cNvSpPr txBox="1"/>
            <p:nvPr/>
          </p:nvSpPr>
          <p:spPr>
            <a:xfrm>
              <a:off x="5045337" y="3990374"/>
              <a:ext cx="2065993" cy="34492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5">
                      <a:lumMod val="100000"/>
                    </a:schemeClr>
                  </a:solidFill>
                  <a:cs typeface="+mn-ea"/>
                  <a:sym typeface="+mn-lt"/>
                </a:rPr>
                <a:t>家长同意</a:t>
              </a:r>
              <a:r>
                <a:rPr lang="en-US" altLang="zh-CN" sz="1600" b="1" dirty="0">
                  <a:solidFill>
                    <a:schemeClr val="accent5">
                      <a:lumMod val="100000"/>
                    </a:schemeClr>
                  </a:solidFill>
                  <a:cs typeface="+mn-ea"/>
                  <a:sym typeface="+mn-lt"/>
                </a:rPr>
                <a:t>/</a:t>
              </a:r>
              <a:r>
                <a:rPr lang="zh-CN" altLang="en-US" sz="1600" b="1" dirty="0">
                  <a:solidFill>
                    <a:schemeClr val="accent5">
                      <a:lumMod val="100000"/>
                    </a:schemeClr>
                  </a:solidFill>
                  <a:cs typeface="+mn-ea"/>
                  <a:sym typeface="+mn-lt"/>
                </a:rPr>
                <a:t>拒绝</a:t>
              </a:r>
            </a:p>
          </p:txBody>
        </p:sp>
        <p:sp>
          <p:nvSpPr>
            <p:cNvPr id="50" name="TextBox 61"/>
            <p:cNvSpPr txBox="1"/>
            <p:nvPr/>
          </p:nvSpPr>
          <p:spPr>
            <a:xfrm>
              <a:off x="5045337" y="4335294"/>
              <a:ext cx="2050055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Group 62"/>
          <p:cNvGrpSpPr/>
          <p:nvPr/>
        </p:nvGrpSpPr>
        <p:grpSpPr>
          <a:xfrm>
            <a:off x="6988238" y="3504797"/>
            <a:ext cx="1224471" cy="698193"/>
            <a:chOff x="5045337" y="3990374"/>
            <a:chExt cx="2065993" cy="930923"/>
          </a:xfrm>
        </p:grpSpPr>
        <p:sp>
          <p:nvSpPr>
            <p:cNvPr id="47" name="TextBox 63"/>
            <p:cNvSpPr txBox="1"/>
            <p:nvPr/>
          </p:nvSpPr>
          <p:spPr>
            <a:xfrm>
              <a:off x="5045337" y="3990374"/>
              <a:ext cx="2065993" cy="34492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6">
                      <a:lumMod val="100000"/>
                    </a:schemeClr>
                  </a:solidFill>
                  <a:cs typeface="+mn-ea"/>
                  <a:sym typeface="+mn-lt"/>
                </a:rPr>
                <a:t>通知教师</a:t>
              </a:r>
            </a:p>
          </p:txBody>
        </p:sp>
        <p:sp>
          <p:nvSpPr>
            <p:cNvPr id="48" name="TextBox 64"/>
            <p:cNvSpPr txBox="1"/>
            <p:nvPr/>
          </p:nvSpPr>
          <p:spPr>
            <a:xfrm>
              <a:off x="5045337" y="4335294"/>
              <a:ext cx="2050055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9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教师选择家长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45E8AA52-6378-CA75-CA32-20719F738288}"/>
              </a:ext>
            </a:extLst>
          </p:cNvPr>
          <p:cNvSpPr/>
          <p:nvPr/>
        </p:nvSpPr>
        <p:spPr>
          <a:xfrm>
            <a:off x="884912" y="1046942"/>
            <a:ext cx="7200800" cy="356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1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9"/>
          <p:cNvGrpSpPr/>
          <p:nvPr/>
        </p:nvGrpSpPr>
        <p:grpSpPr>
          <a:xfrm flipH="1" flipV="1">
            <a:off x="1601670" y="-55460"/>
            <a:ext cx="6181314" cy="5246502"/>
            <a:chOff x="2509443" y="30494"/>
            <a:chExt cx="8241752" cy="6995335"/>
          </a:xfrm>
        </p:grpSpPr>
        <p:grpSp>
          <p:nvGrpSpPr>
            <p:cNvPr id="17" name="Group 57"/>
            <p:cNvGrpSpPr/>
            <p:nvPr/>
          </p:nvGrpSpPr>
          <p:grpSpPr>
            <a:xfrm>
              <a:off x="2509443" y="1383111"/>
              <a:ext cx="5635984" cy="5642718"/>
              <a:chOff x="2509443" y="1383111"/>
              <a:chExt cx="5635984" cy="5642718"/>
            </a:xfrm>
          </p:grpSpPr>
          <p:cxnSp>
            <p:nvCxnSpPr>
              <p:cNvPr id="25" name="Straight Connector 63"/>
              <p:cNvCxnSpPr/>
              <p:nvPr/>
            </p:nvCxnSpPr>
            <p:spPr>
              <a:xfrm flipH="1" flipV="1">
                <a:off x="5166407" y="4582165"/>
                <a:ext cx="2029787" cy="15895"/>
              </a:xfrm>
              <a:prstGeom prst="line">
                <a:avLst/>
              </a:prstGeom>
              <a:ln w="2540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61"/>
              <p:cNvCxnSpPr/>
              <p:nvPr/>
            </p:nvCxnSpPr>
            <p:spPr>
              <a:xfrm flipH="1">
                <a:off x="5165935" y="4585626"/>
                <a:ext cx="1363028" cy="8972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55"/>
              <p:cNvGrpSpPr/>
              <p:nvPr/>
            </p:nvGrpSpPr>
            <p:grpSpPr>
              <a:xfrm>
                <a:off x="5579281" y="1383111"/>
                <a:ext cx="2566146" cy="4292512"/>
                <a:chOff x="5579281" y="1383111"/>
                <a:chExt cx="2566146" cy="4292512"/>
              </a:xfrm>
            </p:grpSpPr>
            <p:cxnSp>
              <p:nvCxnSpPr>
                <p:cNvPr id="35" name="Straight Connector 66"/>
                <p:cNvCxnSpPr/>
                <p:nvPr/>
              </p:nvCxnSpPr>
              <p:spPr>
                <a:xfrm>
                  <a:off x="6115640" y="2454803"/>
                  <a:ext cx="2029787" cy="15895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67"/>
                <p:cNvCxnSpPr/>
                <p:nvPr/>
              </p:nvCxnSpPr>
              <p:spPr>
                <a:xfrm flipV="1">
                  <a:off x="6659593" y="1919469"/>
                  <a:ext cx="0" cy="1895280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Freeform: Shape 68"/>
                <p:cNvSpPr/>
                <p:nvPr/>
              </p:nvSpPr>
              <p:spPr bwMode="auto">
                <a:xfrm rot="5400000">
                  <a:off x="5590231" y="1383111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8" name="Straight Connector 64"/>
                <p:cNvCxnSpPr/>
                <p:nvPr/>
              </p:nvCxnSpPr>
              <p:spPr>
                <a:xfrm flipH="1">
                  <a:off x="6651997" y="3761042"/>
                  <a:ext cx="8137" cy="1369252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Freeform: Shape 65"/>
                <p:cNvSpPr/>
                <p:nvPr/>
              </p:nvSpPr>
              <p:spPr bwMode="auto">
                <a:xfrm rot="5400000" flipH="1" flipV="1">
                  <a:off x="6655915" y="4593936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40" name="Straight Connector 58"/>
                <p:cNvCxnSpPr/>
                <p:nvPr/>
              </p:nvCxnSpPr>
              <p:spPr>
                <a:xfrm flipV="1">
                  <a:off x="6151643" y="2453998"/>
                  <a:ext cx="377320" cy="4519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59"/>
                <p:cNvCxnSpPr>
                  <a:stCxn id="39" idx="3"/>
                  <a:endCxn id="42" idx="3"/>
                </p:cNvCxnSpPr>
                <p:nvPr/>
              </p:nvCxnSpPr>
              <p:spPr>
                <a:xfrm flipH="1" flipV="1">
                  <a:off x="6651997" y="1919469"/>
                  <a:ext cx="3918" cy="321082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Freeform: Shape 60"/>
                <p:cNvSpPr/>
                <p:nvPr/>
              </p:nvSpPr>
              <p:spPr bwMode="auto">
                <a:xfrm rot="5400000">
                  <a:off x="5579281" y="1383111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dash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: Shape 62"/>
                <p:cNvSpPr/>
                <p:nvPr/>
              </p:nvSpPr>
              <p:spPr bwMode="auto">
                <a:xfrm rot="5400000" flipH="1" flipV="1">
                  <a:off x="6655443" y="4602907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dash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44" name="Straight Connector 93"/>
                <p:cNvCxnSpPr/>
                <p:nvPr/>
              </p:nvCxnSpPr>
              <p:spPr>
                <a:xfrm>
                  <a:off x="6795260" y="4587120"/>
                  <a:ext cx="377320" cy="1137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54"/>
              <p:cNvGrpSpPr/>
              <p:nvPr/>
            </p:nvGrpSpPr>
            <p:grpSpPr>
              <a:xfrm>
                <a:off x="2509443" y="4582164"/>
                <a:ext cx="2671065" cy="2443665"/>
                <a:chOff x="2509443" y="4582164"/>
                <a:chExt cx="2671065" cy="2443665"/>
              </a:xfrm>
            </p:grpSpPr>
            <p:sp>
              <p:nvSpPr>
                <p:cNvPr id="29" name="Freeform: Shape 73"/>
                <p:cNvSpPr/>
                <p:nvPr/>
              </p:nvSpPr>
              <p:spPr bwMode="auto">
                <a:xfrm flipV="1">
                  <a:off x="2513662" y="4585625"/>
                  <a:ext cx="536358" cy="536358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  <a:gd name="connsiteX0-19" fmla="*/ 1277510 w 1277510"/>
                    <a:gd name="connsiteY0-20" fmla="*/ 0 h 638755"/>
                    <a:gd name="connsiteX1-21" fmla="*/ 638755 w 1277510"/>
                    <a:gd name="connsiteY1-22" fmla="*/ 638755 h 638755"/>
                    <a:gd name="connsiteX2-23" fmla="*/ 0 w 1277510"/>
                    <a:gd name="connsiteY2-24" fmla="*/ 0 h 638755"/>
                    <a:gd name="connsiteX0-25" fmla="*/ 638755 w 638755"/>
                    <a:gd name="connsiteY0-26" fmla="*/ 638755 h 638755"/>
                    <a:gd name="connsiteX1-27" fmla="*/ 0 w 638755"/>
                    <a:gd name="connsiteY1-28" fmla="*/ 0 h 6387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</a:cxnLst>
                  <a:rect l="l" t="t" r="r" b="b"/>
                  <a:pathLst>
                    <a:path w="638755" h="638755">
                      <a:moveTo>
                        <a:pt x="638755" y="638755"/>
                      </a:moveTo>
                      <a:cubicBezTo>
                        <a:pt x="285980" y="638755"/>
                        <a:pt x="0" y="352775"/>
                        <a:pt x="0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0" name="Straight Connector 113"/>
                <p:cNvCxnSpPr/>
                <p:nvPr/>
              </p:nvCxnSpPr>
              <p:spPr>
                <a:xfrm flipV="1">
                  <a:off x="2513662" y="5119967"/>
                  <a:ext cx="0" cy="1873429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101"/>
                <p:cNvCxnSpPr/>
                <p:nvPr/>
              </p:nvCxnSpPr>
              <p:spPr>
                <a:xfrm>
                  <a:off x="3044005" y="4582164"/>
                  <a:ext cx="2136503" cy="0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102"/>
                <p:cNvCxnSpPr/>
                <p:nvPr/>
              </p:nvCxnSpPr>
              <p:spPr>
                <a:xfrm flipV="1">
                  <a:off x="3044005" y="4582164"/>
                  <a:ext cx="2106864" cy="1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: Shape 108"/>
                <p:cNvSpPr/>
                <p:nvPr/>
              </p:nvSpPr>
              <p:spPr>
                <a:xfrm rot="16200000">
                  <a:off x="2489027" y="4608206"/>
                  <a:ext cx="520928" cy="480096"/>
                </a:xfrm>
                <a:custGeom>
                  <a:avLst/>
                  <a:gdLst>
                    <a:gd name="connsiteX0" fmla="*/ 1214556 w 2429112"/>
                    <a:gd name="connsiteY0" fmla="*/ 0 h 1200150"/>
                    <a:gd name="connsiteX1" fmla="*/ 2423604 w 2429112"/>
                    <a:gd name="connsiteY1" fmla="*/ 1091063 h 1200150"/>
                    <a:gd name="connsiteX2" fmla="*/ 2429112 w 2429112"/>
                    <a:gd name="connsiteY2" fmla="*/ 1200150 h 1200150"/>
                    <a:gd name="connsiteX3" fmla="*/ 0 w 2429112"/>
                    <a:gd name="connsiteY3" fmla="*/ 1200150 h 1200150"/>
                    <a:gd name="connsiteX4" fmla="*/ 5509 w 2429112"/>
                    <a:gd name="connsiteY4" fmla="*/ 1091063 h 1200150"/>
                    <a:gd name="connsiteX5" fmla="*/ 1214556 w 2429112"/>
                    <a:gd name="connsiteY5" fmla="*/ 0 h 1200150"/>
                    <a:gd name="connsiteX0-1" fmla="*/ 1214556 w 2429112"/>
                    <a:gd name="connsiteY0-2" fmla="*/ 0 h 1420283"/>
                    <a:gd name="connsiteX1-3" fmla="*/ 2423604 w 2429112"/>
                    <a:gd name="connsiteY1-4" fmla="*/ 1091063 h 1420283"/>
                    <a:gd name="connsiteX2-5" fmla="*/ 2429112 w 2429112"/>
                    <a:gd name="connsiteY2-6" fmla="*/ 1200150 h 1420283"/>
                    <a:gd name="connsiteX3-7" fmla="*/ 0 w 2429112"/>
                    <a:gd name="connsiteY3-8" fmla="*/ 1200150 h 1420283"/>
                    <a:gd name="connsiteX4-9" fmla="*/ 5509 w 2429112"/>
                    <a:gd name="connsiteY4-10" fmla="*/ 1091063 h 1420283"/>
                    <a:gd name="connsiteX5-11" fmla="*/ 1214556 w 2429112"/>
                    <a:gd name="connsiteY5-12" fmla="*/ 0 h 1420283"/>
                    <a:gd name="connsiteX0-13" fmla="*/ 0 w 2429112"/>
                    <a:gd name="connsiteY0-14" fmla="*/ 1200150 h 1450099"/>
                    <a:gd name="connsiteX1-15" fmla="*/ 5509 w 2429112"/>
                    <a:gd name="connsiteY1-16" fmla="*/ 1091063 h 1450099"/>
                    <a:gd name="connsiteX2-17" fmla="*/ 1214556 w 2429112"/>
                    <a:gd name="connsiteY2-18" fmla="*/ 0 h 1450099"/>
                    <a:gd name="connsiteX3-19" fmla="*/ 2423604 w 2429112"/>
                    <a:gd name="connsiteY3-20" fmla="*/ 1091063 h 1450099"/>
                    <a:gd name="connsiteX4-21" fmla="*/ 2429112 w 2429112"/>
                    <a:gd name="connsiteY4-22" fmla="*/ 1200150 h 1450099"/>
                    <a:gd name="connsiteX5-23" fmla="*/ 91440 w 2429112"/>
                    <a:gd name="connsiteY5-24" fmla="*/ 1291590 h 1450099"/>
                    <a:gd name="connsiteX0-25" fmla="*/ 0 w 2429112"/>
                    <a:gd name="connsiteY0-26" fmla="*/ 1200150 h 1450099"/>
                    <a:gd name="connsiteX1-27" fmla="*/ 5509 w 2429112"/>
                    <a:gd name="connsiteY1-28" fmla="*/ 1091063 h 1450099"/>
                    <a:gd name="connsiteX2-29" fmla="*/ 1214556 w 2429112"/>
                    <a:gd name="connsiteY2-30" fmla="*/ 0 h 1450099"/>
                    <a:gd name="connsiteX3-31" fmla="*/ 2423604 w 2429112"/>
                    <a:gd name="connsiteY3-32" fmla="*/ 1091063 h 1450099"/>
                    <a:gd name="connsiteX4-33" fmla="*/ 2429112 w 2429112"/>
                    <a:gd name="connsiteY4-34" fmla="*/ 1200150 h 1450099"/>
                    <a:gd name="connsiteX5-35" fmla="*/ 43815 w 2429112"/>
                    <a:gd name="connsiteY5-36" fmla="*/ 1291590 h 1450099"/>
                    <a:gd name="connsiteX0-37" fmla="*/ 0 w 2429112"/>
                    <a:gd name="connsiteY0-38" fmla="*/ 1200150 h 1450099"/>
                    <a:gd name="connsiteX1-39" fmla="*/ 5509 w 2429112"/>
                    <a:gd name="connsiteY1-40" fmla="*/ 1091063 h 1450099"/>
                    <a:gd name="connsiteX2-41" fmla="*/ 1214556 w 2429112"/>
                    <a:gd name="connsiteY2-42" fmla="*/ 0 h 1450099"/>
                    <a:gd name="connsiteX3-43" fmla="*/ 2423604 w 2429112"/>
                    <a:gd name="connsiteY3-44" fmla="*/ 1091063 h 1450099"/>
                    <a:gd name="connsiteX4-45" fmla="*/ 2429112 w 2429112"/>
                    <a:gd name="connsiteY4-46" fmla="*/ 1200150 h 1450099"/>
                    <a:gd name="connsiteX5-47" fmla="*/ 34290 w 2429112"/>
                    <a:gd name="connsiteY5-48" fmla="*/ 1291590 h 1450099"/>
                    <a:gd name="connsiteX0-49" fmla="*/ 0 w 2429112"/>
                    <a:gd name="connsiteY0-50" fmla="*/ 1200150 h 1442532"/>
                    <a:gd name="connsiteX1-51" fmla="*/ 5509 w 2429112"/>
                    <a:gd name="connsiteY1-52" fmla="*/ 1091063 h 1442532"/>
                    <a:gd name="connsiteX2-53" fmla="*/ 1214556 w 2429112"/>
                    <a:gd name="connsiteY2-54" fmla="*/ 0 h 1442532"/>
                    <a:gd name="connsiteX3-55" fmla="*/ 2423604 w 2429112"/>
                    <a:gd name="connsiteY3-56" fmla="*/ 1091063 h 1442532"/>
                    <a:gd name="connsiteX4-57" fmla="*/ 2429112 w 2429112"/>
                    <a:gd name="connsiteY4-58" fmla="*/ 1200150 h 1442532"/>
                    <a:gd name="connsiteX5-59" fmla="*/ 34290 w 2429112"/>
                    <a:gd name="connsiteY5-60" fmla="*/ 1282065 h 1442532"/>
                    <a:gd name="connsiteX0-61" fmla="*/ 0 w 2429112"/>
                    <a:gd name="connsiteY0-62" fmla="*/ 1200150 h 1442532"/>
                    <a:gd name="connsiteX1-63" fmla="*/ 5509 w 2429112"/>
                    <a:gd name="connsiteY1-64" fmla="*/ 1091063 h 1442532"/>
                    <a:gd name="connsiteX2-65" fmla="*/ 1214556 w 2429112"/>
                    <a:gd name="connsiteY2-66" fmla="*/ 0 h 1442532"/>
                    <a:gd name="connsiteX3-67" fmla="*/ 2423604 w 2429112"/>
                    <a:gd name="connsiteY3-68" fmla="*/ 1091063 h 1442532"/>
                    <a:gd name="connsiteX4-69" fmla="*/ 2429112 w 2429112"/>
                    <a:gd name="connsiteY4-70" fmla="*/ 1200150 h 1442532"/>
                    <a:gd name="connsiteX5-71" fmla="*/ 53340 w 2429112"/>
                    <a:gd name="connsiteY5-72" fmla="*/ 1282065 h 1442532"/>
                    <a:gd name="connsiteX0-73" fmla="*/ 0 w 2429112"/>
                    <a:gd name="connsiteY0-74" fmla="*/ 1200150 h 1617722"/>
                    <a:gd name="connsiteX1-75" fmla="*/ 5509 w 2429112"/>
                    <a:gd name="connsiteY1-76" fmla="*/ 1091063 h 1617722"/>
                    <a:gd name="connsiteX2-77" fmla="*/ 1214556 w 2429112"/>
                    <a:gd name="connsiteY2-78" fmla="*/ 0 h 1617722"/>
                    <a:gd name="connsiteX3-79" fmla="*/ 2423604 w 2429112"/>
                    <a:gd name="connsiteY3-80" fmla="*/ 1091063 h 1617722"/>
                    <a:gd name="connsiteX4-81" fmla="*/ 2429112 w 2429112"/>
                    <a:gd name="connsiteY4-82" fmla="*/ 1200150 h 1617722"/>
                    <a:gd name="connsiteX5-83" fmla="*/ 186690 w 2429112"/>
                    <a:gd name="connsiteY5-84" fmla="*/ 1491615 h 1617722"/>
                    <a:gd name="connsiteX0-85" fmla="*/ 0 w 2429112"/>
                    <a:gd name="connsiteY0-86" fmla="*/ 1200150 h 1200150"/>
                    <a:gd name="connsiteX1-87" fmla="*/ 5509 w 2429112"/>
                    <a:gd name="connsiteY1-88" fmla="*/ 1091063 h 1200150"/>
                    <a:gd name="connsiteX2-89" fmla="*/ 1214556 w 2429112"/>
                    <a:gd name="connsiteY2-90" fmla="*/ 0 h 1200150"/>
                    <a:gd name="connsiteX3-91" fmla="*/ 2423604 w 2429112"/>
                    <a:gd name="connsiteY3-92" fmla="*/ 1091063 h 1200150"/>
                    <a:gd name="connsiteX4-93" fmla="*/ 2429112 w 2429112"/>
                    <a:gd name="connsiteY4-94" fmla="*/ 1200150 h 1200150"/>
                    <a:gd name="connsiteX0-95" fmla="*/ 0 w 2429112"/>
                    <a:gd name="connsiteY0-96" fmla="*/ 1200150 h 1200150"/>
                    <a:gd name="connsiteX1-97" fmla="*/ 1214556 w 2429112"/>
                    <a:gd name="connsiteY1-98" fmla="*/ 0 h 1200150"/>
                    <a:gd name="connsiteX2-99" fmla="*/ 2423604 w 2429112"/>
                    <a:gd name="connsiteY2-100" fmla="*/ 1091063 h 1200150"/>
                    <a:gd name="connsiteX3-101" fmla="*/ 2429112 w 2429112"/>
                    <a:gd name="connsiteY3-102" fmla="*/ 1200150 h 1200150"/>
                    <a:gd name="connsiteX0-103" fmla="*/ -1 w 1214555"/>
                    <a:gd name="connsiteY0-104" fmla="*/ 0 h 1200150"/>
                    <a:gd name="connsiteX1-105" fmla="*/ 1209047 w 1214555"/>
                    <a:gd name="connsiteY1-106" fmla="*/ 1091063 h 1200150"/>
                    <a:gd name="connsiteX2-107" fmla="*/ 1214555 w 1214555"/>
                    <a:gd name="connsiteY2-108" fmla="*/ 1200150 h 1200150"/>
                    <a:gd name="connsiteX0-109" fmla="*/ -1 w 1209047"/>
                    <a:gd name="connsiteY0-110" fmla="*/ 0 h 1091063"/>
                    <a:gd name="connsiteX1-111" fmla="*/ 1209047 w 1209047"/>
                    <a:gd name="connsiteY1-112" fmla="*/ 1091063 h 109106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</a:cxnLst>
                  <a:rect l="l" t="t" r="r" b="b"/>
                  <a:pathLst>
                    <a:path w="1209047" h="1091063">
                      <a:moveTo>
                        <a:pt x="-1" y="0"/>
                      </a:moveTo>
                      <a:cubicBezTo>
                        <a:pt x="629253" y="0"/>
                        <a:pt x="1146810" y="478229"/>
                        <a:pt x="1209047" y="1091063"/>
                      </a:cubicBezTo>
                    </a:path>
                  </a:pathLst>
                </a:custGeom>
                <a:noFill/>
                <a:ln w="28575" cap="rnd">
                  <a:solidFill>
                    <a:schemeClr val="bg1"/>
                  </a:solidFill>
                  <a:prstDash val="dash"/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4" name="Straight Connector 109"/>
                <p:cNvCxnSpPr/>
                <p:nvPr/>
              </p:nvCxnSpPr>
              <p:spPr>
                <a:xfrm>
                  <a:off x="2509443" y="5185269"/>
                  <a:ext cx="0" cy="184056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" name="Straight Connector 97"/>
            <p:cNvCxnSpPr/>
            <p:nvPr/>
          </p:nvCxnSpPr>
          <p:spPr>
            <a:xfrm>
              <a:off x="8145427" y="2470698"/>
              <a:ext cx="2136503" cy="0"/>
            </a:xfrm>
            <a:prstGeom prst="line">
              <a:avLst/>
            </a:prstGeom>
            <a:ln w="254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87"/>
            <p:cNvCxnSpPr/>
            <p:nvPr/>
          </p:nvCxnSpPr>
          <p:spPr>
            <a:xfrm>
              <a:off x="6818875" y="2455972"/>
              <a:ext cx="3389139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53"/>
            <p:cNvGrpSpPr/>
            <p:nvPr/>
          </p:nvGrpSpPr>
          <p:grpSpPr>
            <a:xfrm flipH="1" flipV="1">
              <a:off x="10210618" y="30494"/>
              <a:ext cx="540577" cy="2440204"/>
              <a:chOff x="10632504" y="2668514"/>
              <a:chExt cx="540577" cy="2440204"/>
            </a:xfrm>
          </p:grpSpPr>
          <p:sp>
            <p:nvSpPr>
              <p:cNvPr id="21" name="Freeform: Shape 76"/>
              <p:cNvSpPr/>
              <p:nvPr/>
            </p:nvSpPr>
            <p:spPr bwMode="auto">
              <a:xfrm flipV="1">
                <a:off x="10636723" y="2668514"/>
                <a:ext cx="536358" cy="536358"/>
              </a:xfrm>
              <a:custGeom>
                <a:avLst/>
                <a:gdLst>
                  <a:gd name="connsiteX0" fmla="*/ 0 w 1277510"/>
                  <a:gd name="connsiteY0" fmla="*/ 638755 h 1277510"/>
                  <a:gd name="connsiteX1" fmla="*/ 638755 w 1277510"/>
                  <a:gd name="connsiteY1" fmla="*/ 0 h 1277510"/>
                  <a:gd name="connsiteX2" fmla="*/ 1277510 w 1277510"/>
                  <a:gd name="connsiteY2" fmla="*/ 638755 h 1277510"/>
                  <a:gd name="connsiteX3" fmla="*/ 638755 w 1277510"/>
                  <a:gd name="connsiteY3" fmla="*/ 1277510 h 1277510"/>
                  <a:gd name="connsiteX4" fmla="*/ 0 w 1277510"/>
                  <a:gd name="connsiteY4" fmla="*/ 638755 h 1277510"/>
                  <a:gd name="connsiteX0-1" fmla="*/ 1277510 w 1368950"/>
                  <a:gd name="connsiteY0-2" fmla="*/ 638755 h 1277510"/>
                  <a:gd name="connsiteX1-3" fmla="*/ 638755 w 1368950"/>
                  <a:gd name="connsiteY1-4" fmla="*/ 1277510 h 1277510"/>
                  <a:gd name="connsiteX2-5" fmla="*/ 0 w 1368950"/>
                  <a:gd name="connsiteY2-6" fmla="*/ 638755 h 1277510"/>
                  <a:gd name="connsiteX3-7" fmla="*/ 638755 w 1368950"/>
                  <a:gd name="connsiteY3-8" fmla="*/ 0 h 1277510"/>
                  <a:gd name="connsiteX4-9" fmla="*/ 1368950 w 1368950"/>
                  <a:gd name="connsiteY4-10" fmla="*/ 730195 h 1277510"/>
                  <a:gd name="connsiteX0-11" fmla="*/ 1277510 w 1277510"/>
                  <a:gd name="connsiteY0-12" fmla="*/ 638755 h 1277510"/>
                  <a:gd name="connsiteX1-13" fmla="*/ 638755 w 1277510"/>
                  <a:gd name="connsiteY1-14" fmla="*/ 1277510 h 1277510"/>
                  <a:gd name="connsiteX2-15" fmla="*/ 0 w 1277510"/>
                  <a:gd name="connsiteY2-16" fmla="*/ 638755 h 1277510"/>
                  <a:gd name="connsiteX3-17" fmla="*/ 638755 w 1277510"/>
                  <a:gd name="connsiteY3-18" fmla="*/ 0 h 1277510"/>
                  <a:gd name="connsiteX0-19" fmla="*/ 1277510 w 1277510"/>
                  <a:gd name="connsiteY0-20" fmla="*/ 0 h 638755"/>
                  <a:gd name="connsiteX1-21" fmla="*/ 638755 w 1277510"/>
                  <a:gd name="connsiteY1-22" fmla="*/ 638755 h 638755"/>
                  <a:gd name="connsiteX2-23" fmla="*/ 0 w 1277510"/>
                  <a:gd name="connsiteY2-24" fmla="*/ 0 h 638755"/>
                  <a:gd name="connsiteX0-25" fmla="*/ 638755 w 638755"/>
                  <a:gd name="connsiteY0-26" fmla="*/ 638755 h 638755"/>
                  <a:gd name="connsiteX1-27" fmla="*/ 0 w 638755"/>
                  <a:gd name="connsiteY1-28" fmla="*/ 0 h 6387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638755" h="638755">
                    <a:moveTo>
                      <a:pt x="638755" y="638755"/>
                    </a:moveTo>
                    <a:cubicBezTo>
                      <a:pt x="285980" y="638755"/>
                      <a:pt x="0" y="352775"/>
                      <a:pt x="0" y="0"/>
                    </a:cubicBezTo>
                  </a:path>
                </a:pathLst>
              </a:custGeom>
              <a:noFill/>
              <a:ln w="254000"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2" name="Straight Connector 77"/>
              <p:cNvCxnSpPr/>
              <p:nvPr/>
            </p:nvCxnSpPr>
            <p:spPr>
              <a:xfrm flipV="1">
                <a:off x="10636723" y="3202856"/>
                <a:ext cx="0" cy="1873429"/>
              </a:xfrm>
              <a:prstGeom prst="line">
                <a:avLst/>
              </a:prstGeom>
              <a:ln w="2540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Freeform: Shape 78"/>
              <p:cNvSpPr/>
              <p:nvPr/>
            </p:nvSpPr>
            <p:spPr>
              <a:xfrm rot="16200000">
                <a:off x="10612088" y="2691095"/>
                <a:ext cx="520928" cy="480096"/>
              </a:xfrm>
              <a:custGeom>
                <a:avLst/>
                <a:gdLst>
                  <a:gd name="connsiteX0" fmla="*/ 1214556 w 2429112"/>
                  <a:gd name="connsiteY0" fmla="*/ 0 h 1200150"/>
                  <a:gd name="connsiteX1" fmla="*/ 2423604 w 2429112"/>
                  <a:gd name="connsiteY1" fmla="*/ 1091063 h 1200150"/>
                  <a:gd name="connsiteX2" fmla="*/ 2429112 w 2429112"/>
                  <a:gd name="connsiteY2" fmla="*/ 1200150 h 1200150"/>
                  <a:gd name="connsiteX3" fmla="*/ 0 w 2429112"/>
                  <a:gd name="connsiteY3" fmla="*/ 1200150 h 1200150"/>
                  <a:gd name="connsiteX4" fmla="*/ 5509 w 2429112"/>
                  <a:gd name="connsiteY4" fmla="*/ 1091063 h 1200150"/>
                  <a:gd name="connsiteX5" fmla="*/ 1214556 w 2429112"/>
                  <a:gd name="connsiteY5" fmla="*/ 0 h 1200150"/>
                  <a:gd name="connsiteX0-1" fmla="*/ 1214556 w 2429112"/>
                  <a:gd name="connsiteY0-2" fmla="*/ 0 h 1420283"/>
                  <a:gd name="connsiteX1-3" fmla="*/ 2423604 w 2429112"/>
                  <a:gd name="connsiteY1-4" fmla="*/ 1091063 h 1420283"/>
                  <a:gd name="connsiteX2-5" fmla="*/ 2429112 w 2429112"/>
                  <a:gd name="connsiteY2-6" fmla="*/ 1200150 h 1420283"/>
                  <a:gd name="connsiteX3-7" fmla="*/ 0 w 2429112"/>
                  <a:gd name="connsiteY3-8" fmla="*/ 1200150 h 1420283"/>
                  <a:gd name="connsiteX4-9" fmla="*/ 5509 w 2429112"/>
                  <a:gd name="connsiteY4-10" fmla="*/ 1091063 h 1420283"/>
                  <a:gd name="connsiteX5-11" fmla="*/ 1214556 w 2429112"/>
                  <a:gd name="connsiteY5-12" fmla="*/ 0 h 1420283"/>
                  <a:gd name="connsiteX0-13" fmla="*/ 0 w 2429112"/>
                  <a:gd name="connsiteY0-14" fmla="*/ 1200150 h 1450099"/>
                  <a:gd name="connsiteX1-15" fmla="*/ 5509 w 2429112"/>
                  <a:gd name="connsiteY1-16" fmla="*/ 1091063 h 1450099"/>
                  <a:gd name="connsiteX2-17" fmla="*/ 1214556 w 2429112"/>
                  <a:gd name="connsiteY2-18" fmla="*/ 0 h 1450099"/>
                  <a:gd name="connsiteX3-19" fmla="*/ 2423604 w 2429112"/>
                  <a:gd name="connsiteY3-20" fmla="*/ 1091063 h 1450099"/>
                  <a:gd name="connsiteX4-21" fmla="*/ 2429112 w 2429112"/>
                  <a:gd name="connsiteY4-22" fmla="*/ 1200150 h 1450099"/>
                  <a:gd name="connsiteX5-23" fmla="*/ 91440 w 2429112"/>
                  <a:gd name="connsiteY5-24" fmla="*/ 1291590 h 1450099"/>
                  <a:gd name="connsiteX0-25" fmla="*/ 0 w 2429112"/>
                  <a:gd name="connsiteY0-26" fmla="*/ 1200150 h 1450099"/>
                  <a:gd name="connsiteX1-27" fmla="*/ 5509 w 2429112"/>
                  <a:gd name="connsiteY1-28" fmla="*/ 1091063 h 1450099"/>
                  <a:gd name="connsiteX2-29" fmla="*/ 1214556 w 2429112"/>
                  <a:gd name="connsiteY2-30" fmla="*/ 0 h 1450099"/>
                  <a:gd name="connsiteX3-31" fmla="*/ 2423604 w 2429112"/>
                  <a:gd name="connsiteY3-32" fmla="*/ 1091063 h 1450099"/>
                  <a:gd name="connsiteX4-33" fmla="*/ 2429112 w 2429112"/>
                  <a:gd name="connsiteY4-34" fmla="*/ 1200150 h 1450099"/>
                  <a:gd name="connsiteX5-35" fmla="*/ 43815 w 2429112"/>
                  <a:gd name="connsiteY5-36" fmla="*/ 1291590 h 1450099"/>
                  <a:gd name="connsiteX0-37" fmla="*/ 0 w 2429112"/>
                  <a:gd name="connsiteY0-38" fmla="*/ 1200150 h 1450099"/>
                  <a:gd name="connsiteX1-39" fmla="*/ 5509 w 2429112"/>
                  <a:gd name="connsiteY1-40" fmla="*/ 1091063 h 1450099"/>
                  <a:gd name="connsiteX2-41" fmla="*/ 1214556 w 2429112"/>
                  <a:gd name="connsiteY2-42" fmla="*/ 0 h 1450099"/>
                  <a:gd name="connsiteX3-43" fmla="*/ 2423604 w 2429112"/>
                  <a:gd name="connsiteY3-44" fmla="*/ 1091063 h 1450099"/>
                  <a:gd name="connsiteX4-45" fmla="*/ 2429112 w 2429112"/>
                  <a:gd name="connsiteY4-46" fmla="*/ 1200150 h 1450099"/>
                  <a:gd name="connsiteX5-47" fmla="*/ 34290 w 2429112"/>
                  <a:gd name="connsiteY5-48" fmla="*/ 1291590 h 1450099"/>
                  <a:gd name="connsiteX0-49" fmla="*/ 0 w 2429112"/>
                  <a:gd name="connsiteY0-50" fmla="*/ 1200150 h 1442532"/>
                  <a:gd name="connsiteX1-51" fmla="*/ 5509 w 2429112"/>
                  <a:gd name="connsiteY1-52" fmla="*/ 1091063 h 1442532"/>
                  <a:gd name="connsiteX2-53" fmla="*/ 1214556 w 2429112"/>
                  <a:gd name="connsiteY2-54" fmla="*/ 0 h 1442532"/>
                  <a:gd name="connsiteX3-55" fmla="*/ 2423604 w 2429112"/>
                  <a:gd name="connsiteY3-56" fmla="*/ 1091063 h 1442532"/>
                  <a:gd name="connsiteX4-57" fmla="*/ 2429112 w 2429112"/>
                  <a:gd name="connsiteY4-58" fmla="*/ 1200150 h 1442532"/>
                  <a:gd name="connsiteX5-59" fmla="*/ 34290 w 2429112"/>
                  <a:gd name="connsiteY5-60" fmla="*/ 1282065 h 1442532"/>
                  <a:gd name="connsiteX0-61" fmla="*/ 0 w 2429112"/>
                  <a:gd name="connsiteY0-62" fmla="*/ 1200150 h 1442532"/>
                  <a:gd name="connsiteX1-63" fmla="*/ 5509 w 2429112"/>
                  <a:gd name="connsiteY1-64" fmla="*/ 1091063 h 1442532"/>
                  <a:gd name="connsiteX2-65" fmla="*/ 1214556 w 2429112"/>
                  <a:gd name="connsiteY2-66" fmla="*/ 0 h 1442532"/>
                  <a:gd name="connsiteX3-67" fmla="*/ 2423604 w 2429112"/>
                  <a:gd name="connsiteY3-68" fmla="*/ 1091063 h 1442532"/>
                  <a:gd name="connsiteX4-69" fmla="*/ 2429112 w 2429112"/>
                  <a:gd name="connsiteY4-70" fmla="*/ 1200150 h 1442532"/>
                  <a:gd name="connsiteX5-71" fmla="*/ 53340 w 2429112"/>
                  <a:gd name="connsiteY5-72" fmla="*/ 1282065 h 1442532"/>
                  <a:gd name="connsiteX0-73" fmla="*/ 0 w 2429112"/>
                  <a:gd name="connsiteY0-74" fmla="*/ 1200150 h 1617722"/>
                  <a:gd name="connsiteX1-75" fmla="*/ 5509 w 2429112"/>
                  <a:gd name="connsiteY1-76" fmla="*/ 1091063 h 1617722"/>
                  <a:gd name="connsiteX2-77" fmla="*/ 1214556 w 2429112"/>
                  <a:gd name="connsiteY2-78" fmla="*/ 0 h 1617722"/>
                  <a:gd name="connsiteX3-79" fmla="*/ 2423604 w 2429112"/>
                  <a:gd name="connsiteY3-80" fmla="*/ 1091063 h 1617722"/>
                  <a:gd name="connsiteX4-81" fmla="*/ 2429112 w 2429112"/>
                  <a:gd name="connsiteY4-82" fmla="*/ 1200150 h 1617722"/>
                  <a:gd name="connsiteX5-83" fmla="*/ 186690 w 2429112"/>
                  <a:gd name="connsiteY5-84" fmla="*/ 1491615 h 1617722"/>
                  <a:gd name="connsiteX0-85" fmla="*/ 0 w 2429112"/>
                  <a:gd name="connsiteY0-86" fmla="*/ 1200150 h 1200150"/>
                  <a:gd name="connsiteX1-87" fmla="*/ 5509 w 2429112"/>
                  <a:gd name="connsiteY1-88" fmla="*/ 1091063 h 1200150"/>
                  <a:gd name="connsiteX2-89" fmla="*/ 1214556 w 2429112"/>
                  <a:gd name="connsiteY2-90" fmla="*/ 0 h 1200150"/>
                  <a:gd name="connsiteX3-91" fmla="*/ 2423604 w 2429112"/>
                  <a:gd name="connsiteY3-92" fmla="*/ 1091063 h 1200150"/>
                  <a:gd name="connsiteX4-93" fmla="*/ 2429112 w 2429112"/>
                  <a:gd name="connsiteY4-94" fmla="*/ 1200150 h 1200150"/>
                  <a:gd name="connsiteX0-95" fmla="*/ 0 w 2429112"/>
                  <a:gd name="connsiteY0-96" fmla="*/ 1200150 h 1200150"/>
                  <a:gd name="connsiteX1-97" fmla="*/ 1214556 w 2429112"/>
                  <a:gd name="connsiteY1-98" fmla="*/ 0 h 1200150"/>
                  <a:gd name="connsiteX2-99" fmla="*/ 2423604 w 2429112"/>
                  <a:gd name="connsiteY2-100" fmla="*/ 1091063 h 1200150"/>
                  <a:gd name="connsiteX3-101" fmla="*/ 2429112 w 2429112"/>
                  <a:gd name="connsiteY3-102" fmla="*/ 1200150 h 1200150"/>
                  <a:gd name="connsiteX0-103" fmla="*/ -1 w 1214555"/>
                  <a:gd name="connsiteY0-104" fmla="*/ 0 h 1200150"/>
                  <a:gd name="connsiteX1-105" fmla="*/ 1209047 w 1214555"/>
                  <a:gd name="connsiteY1-106" fmla="*/ 1091063 h 1200150"/>
                  <a:gd name="connsiteX2-107" fmla="*/ 1214555 w 1214555"/>
                  <a:gd name="connsiteY2-108" fmla="*/ 1200150 h 1200150"/>
                  <a:gd name="connsiteX0-109" fmla="*/ -1 w 1209047"/>
                  <a:gd name="connsiteY0-110" fmla="*/ 0 h 1091063"/>
                  <a:gd name="connsiteX1-111" fmla="*/ 1209047 w 1209047"/>
                  <a:gd name="connsiteY1-112" fmla="*/ 1091063 h 10910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209047" h="1091063">
                    <a:moveTo>
                      <a:pt x="-1" y="0"/>
                    </a:moveTo>
                    <a:cubicBezTo>
                      <a:pt x="629253" y="0"/>
                      <a:pt x="1146810" y="478229"/>
                      <a:pt x="1209047" y="1091063"/>
                    </a:cubicBezTo>
                  </a:path>
                </a:pathLst>
              </a:custGeom>
              <a:noFill/>
              <a:ln w="28575" cap="rnd">
                <a:solidFill>
                  <a:schemeClr val="bg1"/>
                </a:solidFill>
                <a:prstDash val="dash"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4" name="Straight Connector 79"/>
              <p:cNvCxnSpPr/>
              <p:nvPr/>
            </p:nvCxnSpPr>
            <p:spPr>
              <a:xfrm>
                <a:off x="10632504" y="3268158"/>
                <a:ext cx="0" cy="184056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ardrop 20"/>
          <p:cNvSpPr/>
          <p:nvPr/>
        </p:nvSpPr>
        <p:spPr>
          <a:xfrm rot="8100000">
            <a:off x="6766277" y="999333"/>
            <a:ext cx="609161" cy="609161"/>
          </a:xfrm>
          <a:prstGeom prst="teardrop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Teardrop 23"/>
          <p:cNvSpPr/>
          <p:nvPr/>
        </p:nvSpPr>
        <p:spPr>
          <a:xfrm rot="8100000">
            <a:off x="5095032" y="999335"/>
            <a:ext cx="609161" cy="609161"/>
          </a:xfrm>
          <a:prstGeom prst="teardrop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Teardrop 88"/>
          <p:cNvSpPr/>
          <p:nvPr/>
        </p:nvSpPr>
        <p:spPr>
          <a:xfrm rot="8100000">
            <a:off x="2172674" y="2589900"/>
            <a:ext cx="609161" cy="609161"/>
          </a:xfrm>
          <a:prstGeom prst="teardrop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9" name="Group 3"/>
          <p:cNvGrpSpPr/>
          <p:nvPr/>
        </p:nvGrpSpPr>
        <p:grpSpPr>
          <a:xfrm>
            <a:off x="5351871" y="1849364"/>
            <a:ext cx="5354330" cy="3554517"/>
            <a:chOff x="9012568" y="2056651"/>
            <a:chExt cx="2743825" cy="1470738"/>
          </a:xfrm>
        </p:grpSpPr>
        <p:sp>
          <p:nvSpPr>
            <p:cNvPr id="13" name="Rectangle 99"/>
            <p:cNvSpPr/>
            <p:nvPr/>
          </p:nvSpPr>
          <p:spPr>
            <a:xfrm>
              <a:off x="9012568" y="2257984"/>
              <a:ext cx="1884288" cy="1269405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algn="just"/>
              <a:r>
                <a: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筛选条件为科目，授课区域，授课时间，费用。选择合适的筛选条件之后，</a:t>
              </a:r>
              <a:r>
                <a:rPr lang="zh-CN" altLang="en-US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教师</a:t>
              </a:r>
              <a:r>
                <a: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可以点开订单，查看具体信息，包括授课科目，费用，学员年级，授课地点，授课时间，学员具体情况（学习基础，性格，态度等）</a:t>
              </a:r>
              <a:r>
                <a:rPr lang="zh-CN" altLang="en-US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等</a:t>
              </a:r>
              <a:endPara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00"/>
            <p:cNvSpPr txBox="1"/>
            <p:nvPr/>
          </p:nvSpPr>
          <p:spPr bwMode="auto">
            <a:xfrm>
              <a:off x="9609236" y="2056651"/>
              <a:ext cx="2147157" cy="22159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ctr" anchorCtr="0">
              <a:normAutofit/>
            </a:bodyPr>
            <a:lstStyle/>
            <a:p>
              <a:pPr latinLnBrk="0">
                <a:buClr>
                  <a:prstClr val="white"/>
                </a:buClr>
                <a:defRPr/>
              </a:pPr>
              <a:r>
                <a:rPr lang="zh-CN" alt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教师选择订单</a:t>
              </a:r>
            </a:p>
          </p:txBody>
        </p:sp>
      </p:grpSp>
      <p:grpSp>
        <p:nvGrpSpPr>
          <p:cNvPr id="10" name="Group 1"/>
          <p:cNvGrpSpPr/>
          <p:nvPr/>
        </p:nvGrpSpPr>
        <p:grpSpPr>
          <a:xfrm>
            <a:off x="323371" y="600722"/>
            <a:ext cx="3659848" cy="3409349"/>
            <a:chOff x="2353828" y="4825254"/>
            <a:chExt cx="2323812" cy="673810"/>
          </a:xfrm>
        </p:grpSpPr>
        <p:sp>
          <p:nvSpPr>
            <p:cNvPr id="11" name="Rectangle 106"/>
            <p:cNvSpPr/>
            <p:nvPr/>
          </p:nvSpPr>
          <p:spPr>
            <a:xfrm>
              <a:off x="2353828" y="4972253"/>
              <a:ext cx="2147157" cy="526811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zh-CN" sz="12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 家长可以提出订单，需要填写授课科目，费用，学员年级，授课地点，授课时间，学员具体情况（学习基础，性格，态度等），授课内容简介（作业还是授课，是否临近考试，是否需要预习，是否需要线上授课等），对教师的学历，性别与经验是否有要求，是否需要反馈等等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TextBox 107"/>
            <p:cNvSpPr txBox="1"/>
            <p:nvPr/>
          </p:nvSpPr>
          <p:spPr bwMode="auto">
            <a:xfrm>
              <a:off x="2530483" y="4825254"/>
              <a:ext cx="2147157" cy="2215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ctr" anchorCtr="0">
              <a:normAutofit/>
            </a:bodyPr>
            <a:lstStyle/>
            <a:p>
              <a:pPr latinLnBrk="0">
                <a:buClr>
                  <a:prstClr val="white"/>
                </a:buClr>
                <a:defRPr/>
              </a:pPr>
              <a:r>
                <a:rPr lang="zh-CN" altLang="en-US" sz="1600" b="1" dirty="0">
                  <a:solidFill>
                    <a:schemeClr val="accent3"/>
                  </a:solidFill>
                  <a:cs typeface="+mn-ea"/>
                  <a:sym typeface="+mn-lt"/>
                </a:rPr>
                <a:t>家长提出订单</a:t>
              </a:r>
            </a:p>
          </p:txBody>
        </p:sp>
      </p:grpSp>
      <p:sp>
        <p:nvSpPr>
          <p:cNvPr id="45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具体流程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68882" y="1004935"/>
            <a:ext cx="1515732" cy="3133630"/>
            <a:chOff x="1268882" y="1004935"/>
            <a:chExt cx="1515732" cy="3133630"/>
          </a:xfrm>
        </p:grpSpPr>
        <p:sp>
          <p:nvSpPr>
            <p:cNvPr id="4" name="Trapezoid 4"/>
            <p:cNvSpPr/>
            <p:nvPr/>
          </p:nvSpPr>
          <p:spPr>
            <a:xfrm flipV="1">
              <a:off x="1783252" y="1958465"/>
              <a:ext cx="486992" cy="709612"/>
            </a:xfrm>
            <a:prstGeom prst="trapezoid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Oval 5"/>
            <p:cNvSpPr/>
            <p:nvPr/>
          </p:nvSpPr>
          <p:spPr>
            <a:xfrm>
              <a:off x="1620983" y="2313271"/>
              <a:ext cx="811530" cy="811530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Freeform: Shape 7"/>
            <p:cNvSpPr/>
            <p:nvPr/>
          </p:nvSpPr>
          <p:spPr>
            <a:xfrm>
              <a:off x="1683849" y="1004935"/>
              <a:ext cx="685800" cy="1163080"/>
            </a:xfrm>
            <a:custGeom>
              <a:avLst/>
              <a:gdLst>
                <a:gd name="connsiteX0" fmla="*/ 0 w 914400"/>
                <a:gd name="connsiteY0" fmla="*/ 0 h 1550773"/>
                <a:gd name="connsiteX1" fmla="*/ 914400 w 914400"/>
                <a:gd name="connsiteY1" fmla="*/ 0 h 1550773"/>
                <a:gd name="connsiteX2" fmla="*/ 914400 w 914400"/>
                <a:gd name="connsiteY2" fmla="*/ 1093573 h 1550773"/>
                <a:gd name="connsiteX3" fmla="*/ 457200 w 914400"/>
                <a:gd name="connsiteY3" fmla="*/ 1550773 h 1550773"/>
                <a:gd name="connsiteX4" fmla="*/ 0 w 914400"/>
                <a:gd name="connsiteY4" fmla="*/ 1093573 h 1550773"/>
                <a:gd name="connsiteX5" fmla="*/ 0 w 914400"/>
                <a:gd name="connsiteY5" fmla="*/ 0 h 15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" h="1550773">
                  <a:moveTo>
                    <a:pt x="0" y="0"/>
                  </a:moveTo>
                  <a:lnTo>
                    <a:pt x="914400" y="0"/>
                  </a:lnTo>
                  <a:lnTo>
                    <a:pt x="914400" y="1093573"/>
                  </a:lnTo>
                  <a:cubicBezTo>
                    <a:pt x="914400" y="1346078"/>
                    <a:pt x="709705" y="1550773"/>
                    <a:pt x="457200" y="1550773"/>
                  </a:cubicBezTo>
                  <a:cubicBezTo>
                    <a:pt x="204695" y="1550773"/>
                    <a:pt x="0" y="1346078"/>
                    <a:pt x="0" y="109357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Freeform: Shape 11"/>
            <p:cNvSpPr/>
            <p:nvPr/>
          </p:nvSpPr>
          <p:spPr>
            <a:xfrm>
              <a:off x="1816008" y="1004935"/>
              <a:ext cx="421482" cy="1163080"/>
            </a:xfrm>
            <a:custGeom>
              <a:avLst/>
              <a:gdLst>
                <a:gd name="connsiteX0" fmla="*/ 0 w 561976"/>
                <a:gd name="connsiteY0" fmla="*/ 0 h 1550774"/>
                <a:gd name="connsiteX1" fmla="*/ 561976 w 561976"/>
                <a:gd name="connsiteY1" fmla="*/ 0 h 1550774"/>
                <a:gd name="connsiteX2" fmla="*/ 561975 w 561976"/>
                <a:gd name="connsiteY2" fmla="*/ 1269786 h 1550774"/>
                <a:gd name="connsiteX3" fmla="*/ 280987 w 561976"/>
                <a:gd name="connsiteY3" fmla="*/ 1550774 h 1550774"/>
                <a:gd name="connsiteX4" fmla="*/ 280988 w 561976"/>
                <a:gd name="connsiteY4" fmla="*/ 1550773 h 1550774"/>
                <a:gd name="connsiteX5" fmla="*/ 0 w 561976"/>
                <a:gd name="connsiteY5" fmla="*/ 1269785 h 1550774"/>
                <a:gd name="connsiteX6" fmla="*/ 0 w 561976"/>
                <a:gd name="connsiteY6" fmla="*/ 0 h 155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1976" h="1550774">
                  <a:moveTo>
                    <a:pt x="0" y="0"/>
                  </a:moveTo>
                  <a:lnTo>
                    <a:pt x="561976" y="0"/>
                  </a:lnTo>
                  <a:lnTo>
                    <a:pt x="561975" y="1269786"/>
                  </a:lnTo>
                  <a:cubicBezTo>
                    <a:pt x="561975" y="1424971"/>
                    <a:pt x="436172" y="1550774"/>
                    <a:pt x="280987" y="1550774"/>
                  </a:cubicBezTo>
                  <a:lnTo>
                    <a:pt x="280988" y="1550773"/>
                  </a:lnTo>
                  <a:cubicBezTo>
                    <a:pt x="125803" y="1550773"/>
                    <a:pt x="0" y="1424970"/>
                    <a:pt x="0" y="12697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7" name="Group 28"/>
            <p:cNvGrpSpPr/>
            <p:nvPr/>
          </p:nvGrpSpPr>
          <p:grpSpPr>
            <a:xfrm>
              <a:off x="1268882" y="3442760"/>
              <a:ext cx="1515732" cy="695805"/>
              <a:chOff x="5122025" y="525814"/>
              <a:chExt cx="2020976" cy="927740"/>
            </a:xfrm>
          </p:grpSpPr>
          <p:sp>
            <p:nvSpPr>
              <p:cNvPr id="24" name="TextBox 29"/>
              <p:cNvSpPr txBox="1"/>
              <p:nvPr/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endParaRPr lang="zh-CN" altLang="en-US" sz="1100" dirty="0">
                  <a:cs typeface="+mn-ea"/>
                  <a:sym typeface="+mn-lt"/>
                </a:endParaRPr>
              </a:p>
            </p:txBody>
          </p:sp>
          <p:sp>
            <p:nvSpPr>
              <p:cNvPr id="25" name="Rectangle 30"/>
              <p:cNvSpPr/>
              <p:nvPr/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 fontScale="92500" lnSpcReduction="20000"/>
              </a:bodyPr>
              <a:lstStyle/>
              <a:p>
                <a:pPr lvl="0" algn="ctr" defTabSz="914400">
                  <a:spcBef>
                    <a:spcPct val="0"/>
                  </a:spcBef>
                  <a:defRPr/>
                </a:pPr>
                <a:r>
                  <a:rPr lang="zh-CN" altLang="en-US" sz="20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获得好评</a:t>
                </a:r>
              </a:p>
            </p:txBody>
          </p:sp>
        </p:grpSp>
        <p:sp>
          <p:nvSpPr>
            <p:cNvPr id="19" name="Freeform: Shape 37"/>
            <p:cNvSpPr/>
            <p:nvPr/>
          </p:nvSpPr>
          <p:spPr bwMode="auto">
            <a:xfrm>
              <a:off x="1837939" y="2459672"/>
              <a:ext cx="413551" cy="518728"/>
            </a:xfrm>
            <a:custGeom>
              <a:avLst/>
              <a:gdLst>
                <a:gd name="connsiteX0" fmla="*/ 79065 w 268312"/>
                <a:gd name="connsiteY0" fmla="*/ 303213 h 336550"/>
                <a:gd name="connsiteX1" fmla="*/ 69850 w 268312"/>
                <a:gd name="connsiteY1" fmla="*/ 311945 h 336550"/>
                <a:gd name="connsiteX2" fmla="*/ 79065 w 268312"/>
                <a:gd name="connsiteY2" fmla="*/ 320676 h 336550"/>
                <a:gd name="connsiteX3" fmla="*/ 114610 w 268312"/>
                <a:gd name="connsiteY3" fmla="*/ 320676 h 336550"/>
                <a:gd name="connsiteX4" fmla="*/ 123825 w 268312"/>
                <a:gd name="connsiteY4" fmla="*/ 311945 h 336550"/>
                <a:gd name="connsiteX5" fmla="*/ 114610 w 268312"/>
                <a:gd name="connsiteY5" fmla="*/ 303213 h 336550"/>
                <a:gd name="connsiteX6" fmla="*/ 79065 w 268312"/>
                <a:gd name="connsiteY6" fmla="*/ 303213 h 336550"/>
                <a:gd name="connsiteX7" fmla="*/ 184235 w 268312"/>
                <a:gd name="connsiteY7" fmla="*/ 119063 h 336550"/>
                <a:gd name="connsiteX8" fmla="*/ 181644 w 268312"/>
                <a:gd name="connsiteY8" fmla="*/ 121725 h 336550"/>
                <a:gd name="connsiteX9" fmla="*/ 181644 w 268312"/>
                <a:gd name="connsiteY9" fmla="*/ 125717 h 336550"/>
                <a:gd name="connsiteX10" fmla="*/ 177759 w 268312"/>
                <a:gd name="connsiteY10" fmla="*/ 131039 h 336550"/>
                <a:gd name="connsiteX11" fmla="*/ 164808 w 268312"/>
                <a:gd name="connsiteY11" fmla="*/ 148339 h 336550"/>
                <a:gd name="connsiteX12" fmla="*/ 175169 w 268312"/>
                <a:gd name="connsiteY12" fmla="*/ 165638 h 336550"/>
                <a:gd name="connsiteX13" fmla="*/ 186825 w 268312"/>
                <a:gd name="connsiteY13" fmla="*/ 170961 h 336550"/>
                <a:gd name="connsiteX14" fmla="*/ 192005 w 268312"/>
                <a:gd name="connsiteY14" fmla="*/ 173622 h 336550"/>
                <a:gd name="connsiteX15" fmla="*/ 190710 w 268312"/>
                <a:gd name="connsiteY15" fmla="*/ 185598 h 336550"/>
                <a:gd name="connsiteX16" fmla="*/ 181644 w 268312"/>
                <a:gd name="connsiteY16" fmla="*/ 186929 h 336550"/>
                <a:gd name="connsiteX17" fmla="*/ 169989 w 268312"/>
                <a:gd name="connsiteY17" fmla="*/ 182937 h 336550"/>
                <a:gd name="connsiteX18" fmla="*/ 166103 w 268312"/>
                <a:gd name="connsiteY18" fmla="*/ 184268 h 336550"/>
                <a:gd name="connsiteX19" fmla="*/ 164808 w 268312"/>
                <a:gd name="connsiteY19" fmla="*/ 190921 h 336550"/>
                <a:gd name="connsiteX20" fmla="*/ 166103 w 268312"/>
                <a:gd name="connsiteY20" fmla="*/ 196244 h 336550"/>
                <a:gd name="connsiteX21" fmla="*/ 177759 w 268312"/>
                <a:gd name="connsiteY21" fmla="*/ 198905 h 336550"/>
                <a:gd name="connsiteX22" fmla="*/ 180349 w 268312"/>
                <a:gd name="connsiteY22" fmla="*/ 202898 h 336550"/>
                <a:gd name="connsiteX23" fmla="*/ 180349 w 268312"/>
                <a:gd name="connsiteY23" fmla="*/ 206890 h 336550"/>
                <a:gd name="connsiteX24" fmla="*/ 182939 w 268312"/>
                <a:gd name="connsiteY24" fmla="*/ 209551 h 336550"/>
                <a:gd name="connsiteX25" fmla="*/ 189415 w 268312"/>
                <a:gd name="connsiteY25" fmla="*/ 209551 h 336550"/>
                <a:gd name="connsiteX26" fmla="*/ 192005 w 268312"/>
                <a:gd name="connsiteY26" fmla="*/ 206890 h 336550"/>
                <a:gd name="connsiteX27" fmla="*/ 192005 w 268312"/>
                <a:gd name="connsiteY27" fmla="*/ 201567 h 336550"/>
                <a:gd name="connsiteX28" fmla="*/ 194595 w 268312"/>
                <a:gd name="connsiteY28" fmla="*/ 197575 h 336550"/>
                <a:gd name="connsiteX29" fmla="*/ 204956 w 268312"/>
                <a:gd name="connsiteY29" fmla="*/ 190921 h 336550"/>
                <a:gd name="connsiteX30" fmla="*/ 199775 w 268312"/>
                <a:gd name="connsiteY30" fmla="*/ 160315 h 336550"/>
                <a:gd name="connsiteX31" fmla="*/ 188120 w 268312"/>
                <a:gd name="connsiteY31" fmla="*/ 154992 h 336550"/>
                <a:gd name="connsiteX32" fmla="*/ 182939 w 268312"/>
                <a:gd name="connsiteY32" fmla="*/ 152331 h 336550"/>
                <a:gd name="connsiteX33" fmla="*/ 184235 w 268312"/>
                <a:gd name="connsiteY33" fmla="*/ 141685 h 336550"/>
                <a:gd name="connsiteX34" fmla="*/ 188120 w 268312"/>
                <a:gd name="connsiteY34" fmla="*/ 141685 h 336550"/>
                <a:gd name="connsiteX35" fmla="*/ 201071 w 268312"/>
                <a:gd name="connsiteY35" fmla="*/ 144347 h 336550"/>
                <a:gd name="connsiteX36" fmla="*/ 204956 w 268312"/>
                <a:gd name="connsiteY36" fmla="*/ 143016 h 336550"/>
                <a:gd name="connsiteX37" fmla="*/ 207546 w 268312"/>
                <a:gd name="connsiteY37" fmla="*/ 135032 h 336550"/>
                <a:gd name="connsiteX38" fmla="*/ 204956 w 268312"/>
                <a:gd name="connsiteY38" fmla="*/ 132370 h 336550"/>
                <a:gd name="connsiteX39" fmla="*/ 197185 w 268312"/>
                <a:gd name="connsiteY39" fmla="*/ 129709 h 336550"/>
                <a:gd name="connsiteX40" fmla="*/ 193300 w 268312"/>
                <a:gd name="connsiteY40" fmla="*/ 124386 h 336550"/>
                <a:gd name="connsiteX41" fmla="*/ 186825 w 268312"/>
                <a:gd name="connsiteY41" fmla="*/ 119063 h 336550"/>
                <a:gd name="connsiteX42" fmla="*/ 184235 w 268312"/>
                <a:gd name="connsiteY42" fmla="*/ 119063 h 336550"/>
                <a:gd name="connsiteX43" fmla="*/ 187192 w 268312"/>
                <a:gd name="connsiteY43" fmla="*/ 84090 h 336550"/>
                <a:gd name="connsiteX44" fmla="*/ 244570 w 268312"/>
                <a:gd name="connsiteY44" fmla="*/ 107760 h 336550"/>
                <a:gd name="connsiteX45" fmla="*/ 244570 w 268312"/>
                <a:gd name="connsiteY45" fmla="*/ 222168 h 336550"/>
                <a:gd name="connsiteX46" fmla="*/ 145642 w 268312"/>
                <a:gd name="connsiteY46" fmla="*/ 234003 h 336550"/>
                <a:gd name="connsiteX47" fmla="*/ 111347 w 268312"/>
                <a:gd name="connsiteY47" fmla="*/ 243208 h 336550"/>
                <a:gd name="connsiteX48" fmla="*/ 110028 w 268312"/>
                <a:gd name="connsiteY48" fmla="*/ 237948 h 336550"/>
                <a:gd name="connsiteX49" fmla="*/ 127175 w 268312"/>
                <a:gd name="connsiteY49" fmla="*/ 218223 h 336550"/>
                <a:gd name="connsiteX50" fmla="*/ 125856 w 268312"/>
                <a:gd name="connsiteY50" fmla="*/ 218223 h 336550"/>
                <a:gd name="connsiteX51" fmla="*/ 129813 w 268312"/>
                <a:gd name="connsiteY51" fmla="*/ 107760 h 336550"/>
                <a:gd name="connsiteX52" fmla="*/ 187192 w 268312"/>
                <a:gd name="connsiteY52" fmla="*/ 84090 h 336550"/>
                <a:gd name="connsiteX53" fmla="*/ 36992 w 268312"/>
                <a:gd name="connsiteY53" fmla="*/ 0 h 336550"/>
                <a:gd name="connsiteX54" fmla="*/ 161179 w 268312"/>
                <a:gd name="connsiteY54" fmla="*/ 0 h 336550"/>
                <a:gd name="connsiteX55" fmla="*/ 196850 w 268312"/>
                <a:gd name="connsiteY55" fmla="*/ 36810 h 336550"/>
                <a:gd name="connsiteX56" fmla="*/ 196850 w 268312"/>
                <a:gd name="connsiteY56" fmla="*/ 67047 h 336550"/>
                <a:gd name="connsiteX57" fmla="*/ 187602 w 268312"/>
                <a:gd name="connsiteY57" fmla="*/ 67047 h 336550"/>
                <a:gd name="connsiteX58" fmla="*/ 178354 w 268312"/>
                <a:gd name="connsiteY58" fmla="*/ 67047 h 336550"/>
                <a:gd name="connsiteX59" fmla="*/ 178354 w 268312"/>
                <a:gd name="connsiteY59" fmla="*/ 60474 h 336550"/>
                <a:gd name="connsiteX60" fmla="*/ 178354 w 268312"/>
                <a:gd name="connsiteY60" fmla="*/ 59159 h 336550"/>
                <a:gd name="connsiteX61" fmla="*/ 169106 w 268312"/>
                <a:gd name="connsiteY61" fmla="*/ 48642 h 336550"/>
                <a:gd name="connsiteX62" fmla="*/ 29065 w 268312"/>
                <a:gd name="connsiteY62" fmla="*/ 48642 h 336550"/>
                <a:gd name="connsiteX63" fmla="*/ 19817 w 268312"/>
                <a:gd name="connsiteY63" fmla="*/ 59159 h 336550"/>
                <a:gd name="connsiteX64" fmla="*/ 19817 w 268312"/>
                <a:gd name="connsiteY64" fmla="*/ 278706 h 336550"/>
                <a:gd name="connsiteX65" fmla="*/ 29065 w 268312"/>
                <a:gd name="connsiteY65" fmla="*/ 287908 h 336550"/>
                <a:gd name="connsiteX66" fmla="*/ 169106 w 268312"/>
                <a:gd name="connsiteY66" fmla="*/ 287908 h 336550"/>
                <a:gd name="connsiteX67" fmla="*/ 178354 w 268312"/>
                <a:gd name="connsiteY67" fmla="*/ 278706 h 336550"/>
                <a:gd name="connsiteX68" fmla="*/ 178354 w 268312"/>
                <a:gd name="connsiteY68" fmla="*/ 261615 h 336550"/>
                <a:gd name="connsiteX69" fmla="*/ 187602 w 268312"/>
                <a:gd name="connsiteY69" fmla="*/ 262930 h 336550"/>
                <a:gd name="connsiteX70" fmla="*/ 196850 w 268312"/>
                <a:gd name="connsiteY70" fmla="*/ 261615 h 336550"/>
                <a:gd name="connsiteX71" fmla="*/ 196850 w 268312"/>
                <a:gd name="connsiteY71" fmla="*/ 299740 h 336550"/>
                <a:gd name="connsiteX72" fmla="*/ 161179 w 268312"/>
                <a:gd name="connsiteY72" fmla="*/ 336550 h 336550"/>
                <a:gd name="connsiteX73" fmla="*/ 36992 w 268312"/>
                <a:gd name="connsiteY73" fmla="*/ 336550 h 336550"/>
                <a:gd name="connsiteX74" fmla="*/ 0 w 268312"/>
                <a:gd name="connsiteY74" fmla="*/ 299740 h 336550"/>
                <a:gd name="connsiteX75" fmla="*/ 0 w 268312"/>
                <a:gd name="connsiteY75" fmla="*/ 36810 h 336550"/>
                <a:gd name="connsiteX76" fmla="*/ 36992 w 268312"/>
                <a:gd name="connsiteY76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68312" h="336550">
                  <a:moveTo>
                    <a:pt x="79065" y="303213"/>
                  </a:moveTo>
                  <a:cubicBezTo>
                    <a:pt x="73799" y="303213"/>
                    <a:pt x="69850" y="306955"/>
                    <a:pt x="69850" y="311945"/>
                  </a:cubicBezTo>
                  <a:cubicBezTo>
                    <a:pt x="69850" y="316934"/>
                    <a:pt x="73799" y="320676"/>
                    <a:pt x="79065" y="320676"/>
                  </a:cubicBezTo>
                  <a:cubicBezTo>
                    <a:pt x="79065" y="320676"/>
                    <a:pt x="79065" y="320676"/>
                    <a:pt x="114610" y="320676"/>
                  </a:cubicBezTo>
                  <a:cubicBezTo>
                    <a:pt x="119875" y="320676"/>
                    <a:pt x="123825" y="316934"/>
                    <a:pt x="123825" y="311945"/>
                  </a:cubicBezTo>
                  <a:cubicBezTo>
                    <a:pt x="123825" y="306955"/>
                    <a:pt x="119875" y="303213"/>
                    <a:pt x="114610" y="303213"/>
                  </a:cubicBezTo>
                  <a:cubicBezTo>
                    <a:pt x="114610" y="303213"/>
                    <a:pt x="114610" y="303213"/>
                    <a:pt x="79065" y="303213"/>
                  </a:cubicBezTo>
                  <a:close/>
                  <a:moveTo>
                    <a:pt x="184235" y="119063"/>
                  </a:moveTo>
                  <a:cubicBezTo>
                    <a:pt x="181644" y="119063"/>
                    <a:pt x="181644" y="119063"/>
                    <a:pt x="181644" y="121725"/>
                  </a:cubicBezTo>
                  <a:cubicBezTo>
                    <a:pt x="181644" y="121725"/>
                    <a:pt x="181644" y="121725"/>
                    <a:pt x="181644" y="125717"/>
                  </a:cubicBezTo>
                  <a:cubicBezTo>
                    <a:pt x="181644" y="129709"/>
                    <a:pt x="181644" y="129709"/>
                    <a:pt x="177759" y="131039"/>
                  </a:cubicBezTo>
                  <a:cubicBezTo>
                    <a:pt x="169989" y="133701"/>
                    <a:pt x="164808" y="139024"/>
                    <a:pt x="164808" y="148339"/>
                  </a:cubicBezTo>
                  <a:cubicBezTo>
                    <a:pt x="164808" y="156323"/>
                    <a:pt x="168694" y="161646"/>
                    <a:pt x="175169" y="165638"/>
                  </a:cubicBezTo>
                  <a:cubicBezTo>
                    <a:pt x="179054" y="168299"/>
                    <a:pt x="182939" y="169630"/>
                    <a:pt x="186825" y="170961"/>
                  </a:cubicBezTo>
                  <a:cubicBezTo>
                    <a:pt x="188120" y="172291"/>
                    <a:pt x="190710" y="172291"/>
                    <a:pt x="192005" y="173622"/>
                  </a:cubicBezTo>
                  <a:cubicBezTo>
                    <a:pt x="195890" y="177614"/>
                    <a:pt x="194595" y="182937"/>
                    <a:pt x="190710" y="185598"/>
                  </a:cubicBezTo>
                  <a:cubicBezTo>
                    <a:pt x="188120" y="186929"/>
                    <a:pt x="184235" y="186929"/>
                    <a:pt x="181644" y="186929"/>
                  </a:cubicBezTo>
                  <a:cubicBezTo>
                    <a:pt x="177759" y="185598"/>
                    <a:pt x="173874" y="184268"/>
                    <a:pt x="169989" y="182937"/>
                  </a:cubicBezTo>
                  <a:cubicBezTo>
                    <a:pt x="167398" y="181606"/>
                    <a:pt x="167398" y="181606"/>
                    <a:pt x="166103" y="184268"/>
                  </a:cubicBezTo>
                  <a:cubicBezTo>
                    <a:pt x="166103" y="186929"/>
                    <a:pt x="164808" y="188260"/>
                    <a:pt x="164808" y="190921"/>
                  </a:cubicBezTo>
                  <a:cubicBezTo>
                    <a:pt x="163513" y="193583"/>
                    <a:pt x="163513" y="194913"/>
                    <a:pt x="166103" y="196244"/>
                  </a:cubicBezTo>
                  <a:cubicBezTo>
                    <a:pt x="169989" y="197575"/>
                    <a:pt x="173874" y="198905"/>
                    <a:pt x="177759" y="198905"/>
                  </a:cubicBezTo>
                  <a:cubicBezTo>
                    <a:pt x="180349" y="198905"/>
                    <a:pt x="180349" y="198905"/>
                    <a:pt x="180349" y="202898"/>
                  </a:cubicBezTo>
                  <a:cubicBezTo>
                    <a:pt x="180349" y="204228"/>
                    <a:pt x="180349" y="205559"/>
                    <a:pt x="180349" y="206890"/>
                  </a:cubicBezTo>
                  <a:cubicBezTo>
                    <a:pt x="180349" y="208220"/>
                    <a:pt x="181644" y="209551"/>
                    <a:pt x="182939" y="209551"/>
                  </a:cubicBezTo>
                  <a:cubicBezTo>
                    <a:pt x="185530" y="209551"/>
                    <a:pt x="188120" y="209551"/>
                    <a:pt x="189415" y="209551"/>
                  </a:cubicBezTo>
                  <a:cubicBezTo>
                    <a:pt x="190710" y="209551"/>
                    <a:pt x="192005" y="208220"/>
                    <a:pt x="192005" y="206890"/>
                  </a:cubicBezTo>
                  <a:cubicBezTo>
                    <a:pt x="192005" y="205559"/>
                    <a:pt x="192005" y="202898"/>
                    <a:pt x="192005" y="201567"/>
                  </a:cubicBezTo>
                  <a:cubicBezTo>
                    <a:pt x="192005" y="198905"/>
                    <a:pt x="193300" y="198905"/>
                    <a:pt x="194595" y="197575"/>
                  </a:cubicBezTo>
                  <a:cubicBezTo>
                    <a:pt x="198480" y="196244"/>
                    <a:pt x="202366" y="193583"/>
                    <a:pt x="204956" y="190921"/>
                  </a:cubicBezTo>
                  <a:cubicBezTo>
                    <a:pt x="212726" y="180276"/>
                    <a:pt x="210136" y="166969"/>
                    <a:pt x="199775" y="160315"/>
                  </a:cubicBezTo>
                  <a:cubicBezTo>
                    <a:pt x="195890" y="157654"/>
                    <a:pt x="192005" y="156323"/>
                    <a:pt x="188120" y="154992"/>
                  </a:cubicBezTo>
                  <a:cubicBezTo>
                    <a:pt x="186825" y="153661"/>
                    <a:pt x="184235" y="153661"/>
                    <a:pt x="182939" y="152331"/>
                  </a:cubicBezTo>
                  <a:cubicBezTo>
                    <a:pt x="179054" y="148339"/>
                    <a:pt x="180349" y="144347"/>
                    <a:pt x="184235" y="141685"/>
                  </a:cubicBezTo>
                  <a:cubicBezTo>
                    <a:pt x="185530" y="141685"/>
                    <a:pt x="186825" y="141685"/>
                    <a:pt x="188120" y="141685"/>
                  </a:cubicBezTo>
                  <a:cubicBezTo>
                    <a:pt x="192005" y="141685"/>
                    <a:pt x="197185" y="141685"/>
                    <a:pt x="201071" y="144347"/>
                  </a:cubicBezTo>
                  <a:cubicBezTo>
                    <a:pt x="203661" y="145677"/>
                    <a:pt x="203661" y="145677"/>
                    <a:pt x="204956" y="143016"/>
                  </a:cubicBezTo>
                  <a:cubicBezTo>
                    <a:pt x="204956" y="140354"/>
                    <a:pt x="206251" y="137693"/>
                    <a:pt x="207546" y="135032"/>
                  </a:cubicBezTo>
                  <a:cubicBezTo>
                    <a:pt x="207546" y="133701"/>
                    <a:pt x="206251" y="132370"/>
                    <a:pt x="204956" y="132370"/>
                  </a:cubicBezTo>
                  <a:cubicBezTo>
                    <a:pt x="202366" y="131039"/>
                    <a:pt x="199775" y="129709"/>
                    <a:pt x="197185" y="129709"/>
                  </a:cubicBezTo>
                  <a:cubicBezTo>
                    <a:pt x="193300" y="128378"/>
                    <a:pt x="193300" y="128378"/>
                    <a:pt x="193300" y="124386"/>
                  </a:cubicBezTo>
                  <a:cubicBezTo>
                    <a:pt x="193300" y="119063"/>
                    <a:pt x="193300" y="119063"/>
                    <a:pt x="186825" y="119063"/>
                  </a:cubicBezTo>
                  <a:cubicBezTo>
                    <a:pt x="186825" y="119063"/>
                    <a:pt x="186825" y="119063"/>
                    <a:pt x="184235" y="119063"/>
                  </a:cubicBezTo>
                  <a:close/>
                  <a:moveTo>
                    <a:pt x="187192" y="84090"/>
                  </a:moveTo>
                  <a:cubicBezTo>
                    <a:pt x="207967" y="84090"/>
                    <a:pt x="228741" y="91980"/>
                    <a:pt x="244570" y="107760"/>
                  </a:cubicBezTo>
                  <a:cubicBezTo>
                    <a:pt x="276226" y="139321"/>
                    <a:pt x="276226" y="190607"/>
                    <a:pt x="244570" y="222168"/>
                  </a:cubicBezTo>
                  <a:cubicBezTo>
                    <a:pt x="216870" y="248468"/>
                    <a:pt x="177299" y="252413"/>
                    <a:pt x="145642" y="234003"/>
                  </a:cubicBezTo>
                  <a:cubicBezTo>
                    <a:pt x="132452" y="243208"/>
                    <a:pt x="120580" y="244523"/>
                    <a:pt x="111347" y="243208"/>
                  </a:cubicBezTo>
                  <a:cubicBezTo>
                    <a:pt x="107390" y="243208"/>
                    <a:pt x="107390" y="239263"/>
                    <a:pt x="110028" y="237948"/>
                  </a:cubicBezTo>
                  <a:cubicBezTo>
                    <a:pt x="117942" y="234003"/>
                    <a:pt x="123218" y="224798"/>
                    <a:pt x="127175" y="218223"/>
                  </a:cubicBezTo>
                  <a:cubicBezTo>
                    <a:pt x="127175" y="218223"/>
                    <a:pt x="127175" y="218223"/>
                    <a:pt x="125856" y="218223"/>
                  </a:cubicBezTo>
                  <a:cubicBezTo>
                    <a:pt x="96838" y="186662"/>
                    <a:pt x="98157" y="138006"/>
                    <a:pt x="129813" y="107760"/>
                  </a:cubicBezTo>
                  <a:cubicBezTo>
                    <a:pt x="145642" y="91980"/>
                    <a:pt x="166417" y="84090"/>
                    <a:pt x="187192" y="84090"/>
                  </a:cubicBezTo>
                  <a:close/>
                  <a:moveTo>
                    <a:pt x="36992" y="0"/>
                  </a:moveTo>
                  <a:cubicBezTo>
                    <a:pt x="36992" y="0"/>
                    <a:pt x="36992" y="0"/>
                    <a:pt x="161179" y="0"/>
                  </a:cubicBezTo>
                  <a:cubicBezTo>
                    <a:pt x="180997" y="0"/>
                    <a:pt x="196850" y="15776"/>
                    <a:pt x="196850" y="36810"/>
                  </a:cubicBezTo>
                  <a:cubicBezTo>
                    <a:pt x="196850" y="36810"/>
                    <a:pt x="196850" y="36810"/>
                    <a:pt x="196850" y="67047"/>
                  </a:cubicBezTo>
                  <a:cubicBezTo>
                    <a:pt x="194208" y="67047"/>
                    <a:pt x="191566" y="67047"/>
                    <a:pt x="187602" y="67047"/>
                  </a:cubicBezTo>
                  <a:cubicBezTo>
                    <a:pt x="184960" y="67047"/>
                    <a:pt x="180997" y="67047"/>
                    <a:pt x="178354" y="67047"/>
                  </a:cubicBezTo>
                  <a:cubicBezTo>
                    <a:pt x="178354" y="67047"/>
                    <a:pt x="178354" y="67047"/>
                    <a:pt x="178354" y="60474"/>
                  </a:cubicBezTo>
                  <a:cubicBezTo>
                    <a:pt x="178354" y="60474"/>
                    <a:pt x="178354" y="60474"/>
                    <a:pt x="178354" y="59159"/>
                  </a:cubicBezTo>
                  <a:cubicBezTo>
                    <a:pt x="178354" y="53900"/>
                    <a:pt x="174391" y="48642"/>
                    <a:pt x="169106" y="48642"/>
                  </a:cubicBezTo>
                  <a:cubicBezTo>
                    <a:pt x="169106" y="48642"/>
                    <a:pt x="169106" y="48642"/>
                    <a:pt x="29065" y="48642"/>
                  </a:cubicBezTo>
                  <a:cubicBezTo>
                    <a:pt x="23780" y="48642"/>
                    <a:pt x="19817" y="53900"/>
                    <a:pt x="19817" y="59159"/>
                  </a:cubicBezTo>
                  <a:cubicBezTo>
                    <a:pt x="19817" y="59159"/>
                    <a:pt x="19817" y="59159"/>
                    <a:pt x="19817" y="278706"/>
                  </a:cubicBezTo>
                  <a:cubicBezTo>
                    <a:pt x="19817" y="283964"/>
                    <a:pt x="23780" y="287908"/>
                    <a:pt x="29065" y="287908"/>
                  </a:cubicBezTo>
                  <a:cubicBezTo>
                    <a:pt x="29065" y="287908"/>
                    <a:pt x="29065" y="287908"/>
                    <a:pt x="169106" y="287908"/>
                  </a:cubicBezTo>
                  <a:cubicBezTo>
                    <a:pt x="174391" y="287908"/>
                    <a:pt x="178354" y="282650"/>
                    <a:pt x="178354" y="278706"/>
                  </a:cubicBezTo>
                  <a:cubicBezTo>
                    <a:pt x="178354" y="278706"/>
                    <a:pt x="178354" y="278706"/>
                    <a:pt x="178354" y="261615"/>
                  </a:cubicBezTo>
                  <a:cubicBezTo>
                    <a:pt x="180997" y="261615"/>
                    <a:pt x="184960" y="262930"/>
                    <a:pt x="187602" y="262930"/>
                  </a:cubicBezTo>
                  <a:cubicBezTo>
                    <a:pt x="191566" y="262930"/>
                    <a:pt x="194208" y="261615"/>
                    <a:pt x="196850" y="261615"/>
                  </a:cubicBezTo>
                  <a:cubicBezTo>
                    <a:pt x="196850" y="261615"/>
                    <a:pt x="196850" y="261615"/>
                    <a:pt x="196850" y="299740"/>
                  </a:cubicBezTo>
                  <a:cubicBezTo>
                    <a:pt x="196850" y="320774"/>
                    <a:pt x="180997" y="336550"/>
                    <a:pt x="161179" y="336550"/>
                  </a:cubicBezTo>
                  <a:cubicBezTo>
                    <a:pt x="161179" y="336550"/>
                    <a:pt x="161179" y="336550"/>
                    <a:pt x="36992" y="336550"/>
                  </a:cubicBezTo>
                  <a:cubicBezTo>
                    <a:pt x="17175" y="336550"/>
                    <a:pt x="0" y="320774"/>
                    <a:pt x="0" y="299740"/>
                  </a:cubicBezTo>
                  <a:cubicBezTo>
                    <a:pt x="0" y="299740"/>
                    <a:pt x="0" y="299740"/>
                    <a:pt x="0" y="36810"/>
                  </a:cubicBezTo>
                  <a:cubicBezTo>
                    <a:pt x="0" y="15776"/>
                    <a:pt x="17175" y="0"/>
                    <a:pt x="369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814134" y="1004935"/>
            <a:ext cx="1515732" cy="3133630"/>
            <a:chOff x="3814134" y="1004935"/>
            <a:chExt cx="1515732" cy="3133630"/>
          </a:xfrm>
        </p:grpSpPr>
        <p:sp>
          <p:nvSpPr>
            <p:cNvPr id="8" name="Trapezoid 16"/>
            <p:cNvSpPr/>
            <p:nvPr/>
          </p:nvSpPr>
          <p:spPr>
            <a:xfrm flipV="1">
              <a:off x="4328505" y="1958465"/>
              <a:ext cx="486992" cy="709612"/>
            </a:xfrm>
            <a:prstGeom prst="trapezoid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Oval 17"/>
            <p:cNvSpPr/>
            <p:nvPr/>
          </p:nvSpPr>
          <p:spPr>
            <a:xfrm>
              <a:off x="4166235" y="2313271"/>
              <a:ext cx="811530" cy="811530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Freeform: Shape 18"/>
            <p:cNvSpPr/>
            <p:nvPr/>
          </p:nvSpPr>
          <p:spPr>
            <a:xfrm>
              <a:off x="4229101" y="1004935"/>
              <a:ext cx="685800" cy="1163080"/>
            </a:xfrm>
            <a:custGeom>
              <a:avLst/>
              <a:gdLst>
                <a:gd name="connsiteX0" fmla="*/ 0 w 914400"/>
                <a:gd name="connsiteY0" fmla="*/ 0 h 1550773"/>
                <a:gd name="connsiteX1" fmla="*/ 914400 w 914400"/>
                <a:gd name="connsiteY1" fmla="*/ 0 h 1550773"/>
                <a:gd name="connsiteX2" fmla="*/ 914400 w 914400"/>
                <a:gd name="connsiteY2" fmla="*/ 1093573 h 1550773"/>
                <a:gd name="connsiteX3" fmla="*/ 457200 w 914400"/>
                <a:gd name="connsiteY3" fmla="*/ 1550773 h 1550773"/>
                <a:gd name="connsiteX4" fmla="*/ 0 w 914400"/>
                <a:gd name="connsiteY4" fmla="*/ 1093573 h 1550773"/>
                <a:gd name="connsiteX5" fmla="*/ 0 w 914400"/>
                <a:gd name="connsiteY5" fmla="*/ 0 h 15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" h="1550773">
                  <a:moveTo>
                    <a:pt x="0" y="0"/>
                  </a:moveTo>
                  <a:lnTo>
                    <a:pt x="914400" y="0"/>
                  </a:lnTo>
                  <a:lnTo>
                    <a:pt x="914400" y="1093573"/>
                  </a:lnTo>
                  <a:cubicBezTo>
                    <a:pt x="914400" y="1346078"/>
                    <a:pt x="709705" y="1550773"/>
                    <a:pt x="457200" y="1550773"/>
                  </a:cubicBezTo>
                  <a:cubicBezTo>
                    <a:pt x="204695" y="1550773"/>
                    <a:pt x="0" y="1346078"/>
                    <a:pt x="0" y="109357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Freeform: Shape 19"/>
            <p:cNvSpPr/>
            <p:nvPr/>
          </p:nvSpPr>
          <p:spPr>
            <a:xfrm>
              <a:off x="4361261" y="1004935"/>
              <a:ext cx="421482" cy="1163080"/>
            </a:xfrm>
            <a:custGeom>
              <a:avLst/>
              <a:gdLst>
                <a:gd name="connsiteX0" fmla="*/ 0 w 561976"/>
                <a:gd name="connsiteY0" fmla="*/ 0 h 1550774"/>
                <a:gd name="connsiteX1" fmla="*/ 561976 w 561976"/>
                <a:gd name="connsiteY1" fmla="*/ 0 h 1550774"/>
                <a:gd name="connsiteX2" fmla="*/ 561975 w 561976"/>
                <a:gd name="connsiteY2" fmla="*/ 1269786 h 1550774"/>
                <a:gd name="connsiteX3" fmla="*/ 280987 w 561976"/>
                <a:gd name="connsiteY3" fmla="*/ 1550774 h 1550774"/>
                <a:gd name="connsiteX4" fmla="*/ 280988 w 561976"/>
                <a:gd name="connsiteY4" fmla="*/ 1550773 h 1550774"/>
                <a:gd name="connsiteX5" fmla="*/ 0 w 561976"/>
                <a:gd name="connsiteY5" fmla="*/ 1269785 h 1550774"/>
                <a:gd name="connsiteX6" fmla="*/ 0 w 561976"/>
                <a:gd name="connsiteY6" fmla="*/ 0 h 155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1976" h="1550774">
                  <a:moveTo>
                    <a:pt x="0" y="0"/>
                  </a:moveTo>
                  <a:lnTo>
                    <a:pt x="561976" y="0"/>
                  </a:lnTo>
                  <a:lnTo>
                    <a:pt x="561975" y="1269786"/>
                  </a:lnTo>
                  <a:cubicBezTo>
                    <a:pt x="561975" y="1424971"/>
                    <a:pt x="436172" y="1550774"/>
                    <a:pt x="280987" y="1550774"/>
                  </a:cubicBezTo>
                  <a:lnTo>
                    <a:pt x="280988" y="1550773"/>
                  </a:lnTo>
                  <a:cubicBezTo>
                    <a:pt x="125803" y="1550773"/>
                    <a:pt x="0" y="1424970"/>
                    <a:pt x="0" y="12697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6" name="Group 25"/>
            <p:cNvGrpSpPr/>
            <p:nvPr/>
          </p:nvGrpSpPr>
          <p:grpSpPr>
            <a:xfrm>
              <a:off x="3814134" y="3442760"/>
              <a:ext cx="1515732" cy="695805"/>
              <a:chOff x="5122025" y="525814"/>
              <a:chExt cx="2020976" cy="927740"/>
            </a:xfrm>
          </p:grpSpPr>
          <p:sp>
            <p:nvSpPr>
              <p:cNvPr id="26" name="TextBox 26"/>
              <p:cNvSpPr txBox="1"/>
              <p:nvPr/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7" name="Rectangle 27"/>
              <p:cNvSpPr/>
              <p:nvPr/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 fontScale="92500" lnSpcReduction="20000"/>
              </a:bodyPr>
              <a:lstStyle/>
              <a:p>
                <a:pPr lvl="0" algn="ctr" defTabSz="914400">
                  <a:spcBef>
                    <a:spcPct val="0"/>
                  </a:spcBef>
                  <a:defRPr/>
                </a:pPr>
                <a:r>
                  <a:rPr lang="zh-CN" altLang="en-US" sz="2000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完成订单</a:t>
                </a:r>
              </a:p>
            </p:txBody>
          </p:sp>
        </p:grpSp>
        <p:sp>
          <p:nvSpPr>
            <p:cNvPr id="20" name="Freeform: Shape 38"/>
            <p:cNvSpPr>
              <a:spLocks noChangeAspect="1"/>
            </p:cNvSpPr>
            <p:nvPr/>
          </p:nvSpPr>
          <p:spPr bwMode="auto">
            <a:xfrm>
              <a:off x="4314599" y="2494847"/>
              <a:ext cx="514801" cy="435044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359386" y="1004935"/>
            <a:ext cx="1515732" cy="3133630"/>
            <a:chOff x="6359386" y="1004935"/>
            <a:chExt cx="1515732" cy="3133630"/>
          </a:xfrm>
        </p:grpSpPr>
        <p:sp>
          <p:nvSpPr>
            <p:cNvPr id="12" name="Trapezoid 21"/>
            <p:cNvSpPr/>
            <p:nvPr/>
          </p:nvSpPr>
          <p:spPr>
            <a:xfrm flipV="1">
              <a:off x="6873756" y="1958465"/>
              <a:ext cx="486992" cy="709612"/>
            </a:xfrm>
            <a:prstGeom prst="trapezoid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Oval 22"/>
            <p:cNvSpPr/>
            <p:nvPr/>
          </p:nvSpPr>
          <p:spPr>
            <a:xfrm>
              <a:off x="6711487" y="2313271"/>
              <a:ext cx="811530" cy="811530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Freeform: Shape 23"/>
            <p:cNvSpPr/>
            <p:nvPr/>
          </p:nvSpPr>
          <p:spPr>
            <a:xfrm>
              <a:off x="6774353" y="1004935"/>
              <a:ext cx="685800" cy="1163080"/>
            </a:xfrm>
            <a:custGeom>
              <a:avLst/>
              <a:gdLst>
                <a:gd name="connsiteX0" fmla="*/ 0 w 914400"/>
                <a:gd name="connsiteY0" fmla="*/ 0 h 1550773"/>
                <a:gd name="connsiteX1" fmla="*/ 914400 w 914400"/>
                <a:gd name="connsiteY1" fmla="*/ 0 h 1550773"/>
                <a:gd name="connsiteX2" fmla="*/ 914400 w 914400"/>
                <a:gd name="connsiteY2" fmla="*/ 1093573 h 1550773"/>
                <a:gd name="connsiteX3" fmla="*/ 457200 w 914400"/>
                <a:gd name="connsiteY3" fmla="*/ 1550773 h 1550773"/>
                <a:gd name="connsiteX4" fmla="*/ 0 w 914400"/>
                <a:gd name="connsiteY4" fmla="*/ 1093573 h 1550773"/>
                <a:gd name="connsiteX5" fmla="*/ 0 w 914400"/>
                <a:gd name="connsiteY5" fmla="*/ 0 h 15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" h="1550773">
                  <a:moveTo>
                    <a:pt x="0" y="0"/>
                  </a:moveTo>
                  <a:lnTo>
                    <a:pt x="914400" y="0"/>
                  </a:lnTo>
                  <a:lnTo>
                    <a:pt x="914400" y="1093573"/>
                  </a:lnTo>
                  <a:cubicBezTo>
                    <a:pt x="914400" y="1346078"/>
                    <a:pt x="709705" y="1550773"/>
                    <a:pt x="457200" y="1550773"/>
                  </a:cubicBezTo>
                  <a:cubicBezTo>
                    <a:pt x="204695" y="1550773"/>
                    <a:pt x="0" y="1346078"/>
                    <a:pt x="0" y="109357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Freeform: Shape 24"/>
            <p:cNvSpPr/>
            <p:nvPr/>
          </p:nvSpPr>
          <p:spPr>
            <a:xfrm>
              <a:off x="6906513" y="1004935"/>
              <a:ext cx="421482" cy="1163080"/>
            </a:xfrm>
            <a:custGeom>
              <a:avLst/>
              <a:gdLst>
                <a:gd name="connsiteX0" fmla="*/ 0 w 561976"/>
                <a:gd name="connsiteY0" fmla="*/ 0 h 1550774"/>
                <a:gd name="connsiteX1" fmla="*/ 561976 w 561976"/>
                <a:gd name="connsiteY1" fmla="*/ 0 h 1550774"/>
                <a:gd name="connsiteX2" fmla="*/ 561975 w 561976"/>
                <a:gd name="connsiteY2" fmla="*/ 1269786 h 1550774"/>
                <a:gd name="connsiteX3" fmla="*/ 280987 w 561976"/>
                <a:gd name="connsiteY3" fmla="*/ 1550774 h 1550774"/>
                <a:gd name="connsiteX4" fmla="*/ 280988 w 561976"/>
                <a:gd name="connsiteY4" fmla="*/ 1550773 h 1550774"/>
                <a:gd name="connsiteX5" fmla="*/ 0 w 561976"/>
                <a:gd name="connsiteY5" fmla="*/ 1269785 h 1550774"/>
                <a:gd name="connsiteX6" fmla="*/ 0 w 561976"/>
                <a:gd name="connsiteY6" fmla="*/ 0 h 155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1976" h="1550774">
                  <a:moveTo>
                    <a:pt x="0" y="0"/>
                  </a:moveTo>
                  <a:lnTo>
                    <a:pt x="561976" y="0"/>
                  </a:lnTo>
                  <a:lnTo>
                    <a:pt x="561975" y="1269786"/>
                  </a:lnTo>
                  <a:cubicBezTo>
                    <a:pt x="561975" y="1424971"/>
                    <a:pt x="436172" y="1550774"/>
                    <a:pt x="280987" y="1550774"/>
                  </a:cubicBezTo>
                  <a:lnTo>
                    <a:pt x="280988" y="1550773"/>
                  </a:lnTo>
                  <a:cubicBezTo>
                    <a:pt x="125803" y="1550773"/>
                    <a:pt x="0" y="1424970"/>
                    <a:pt x="0" y="12697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8" name="Group 31"/>
            <p:cNvGrpSpPr/>
            <p:nvPr/>
          </p:nvGrpSpPr>
          <p:grpSpPr>
            <a:xfrm>
              <a:off x="6359386" y="3442760"/>
              <a:ext cx="1515732" cy="695805"/>
              <a:chOff x="5122025" y="525814"/>
              <a:chExt cx="2020976" cy="927740"/>
            </a:xfrm>
          </p:grpSpPr>
          <p:sp>
            <p:nvSpPr>
              <p:cNvPr id="22" name="TextBox 32"/>
              <p:cNvSpPr txBox="1"/>
              <p:nvPr/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3" name="Rectangle 33"/>
              <p:cNvSpPr/>
              <p:nvPr/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 fontScale="92500" lnSpcReduction="20000"/>
              </a:bodyPr>
              <a:lstStyle/>
              <a:p>
                <a:pPr lvl="0" algn="ctr" defTabSz="914400">
                  <a:spcBef>
                    <a:spcPct val="0"/>
                  </a:spcBef>
                  <a:defRPr/>
                </a:pPr>
                <a:r>
                  <a:rPr lang="zh-CN" altLang="en-US" sz="2000" b="1" dirty="0">
                    <a:solidFill>
                      <a:schemeClr val="accent4"/>
                    </a:solidFill>
                    <a:cs typeface="+mn-ea"/>
                    <a:sym typeface="+mn-lt"/>
                  </a:rPr>
                  <a:t>活跃度高</a:t>
                </a:r>
              </a:p>
            </p:txBody>
          </p:sp>
        </p:grpSp>
        <p:sp>
          <p:nvSpPr>
            <p:cNvPr id="21" name="Freeform: Shape 39"/>
            <p:cNvSpPr/>
            <p:nvPr/>
          </p:nvSpPr>
          <p:spPr bwMode="auto">
            <a:xfrm>
              <a:off x="6950229" y="2466433"/>
              <a:ext cx="369371" cy="505204"/>
            </a:xfrm>
            <a:custGeom>
              <a:avLst/>
              <a:gdLst>
                <a:gd name="connsiteX0" fmla="*/ 103981 w 246063"/>
                <a:gd name="connsiteY0" fmla="*/ 280987 h 336550"/>
                <a:gd name="connsiteX1" fmla="*/ 84137 w 246063"/>
                <a:gd name="connsiteY1" fmla="*/ 301625 h 336550"/>
                <a:gd name="connsiteX2" fmla="*/ 103981 w 246063"/>
                <a:gd name="connsiteY2" fmla="*/ 322263 h 336550"/>
                <a:gd name="connsiteX3" fmla="*/ 123825 w 246063"/>
                <a:gd name="connsiteY3" fmla="*/ 301625 h 336550"/>
                <a:gd name="connsiteX4" fmla="*/ 103981 w 246063"/>
                <a:gd name="connsiteY4" fmla="*/ 280987 h 336550"/>
                <a:gd name="connsiteX5" fmla="*/ 168411 w 246063"/>
                <a:gd name="connsiteY5" fmla="*/ 107950 h 336550"/>
                <a:gd name="connsiteX6" fmla="*/ 163150 w 246063"/>
                <a:gd name="connsiteY6" fmla="*/ 113163 h 336550"/>
                <a:gd name="connsiteX7" fmla="*/ 163150 w 246063"/>
                <a:gd name="connsiteY7" fmla="*/ 118376 h 336550"/>
                <a:gd name="connsiteX8" fmla="*/ 147365 w 246063"/>
                <a:gd name="connsiteY8" fmla="*/ 136620 h 336550"/>
                <a:gd name="connsiteX9" fmla="*/ 167096 w 246063"/>
                <a:gd name="connsiteY9" fmla="*/ 157471 h 336550"/>
                <a:gd name="connsiteX10" fmla="*/ 176304 w 246063"/>
                <a:gd name="connsiteY10" fmla="*/ 165290 h 336550"/>
                <a:gd name="connsiteX11" fmla="*/ 167096 w 246063"/>
                <a:gd name="connsiteY11" fmla="*/ 171806 h 336550"/>
                <a:gd name="connsiteX12" fmla="*/ 155258 w 246063"/>
                <a:gd name="connsiteY12" fmla="*/ 167896 h 336550"/>
                <a:gd name="connsiteX13" fmla="*/ 153942 w 246063"/>
                <a:gd name="connsiteY13" fmla="*/ 167896 h 336550"/>
                <a:gd name="connsiteX14" fmla="*/ 148681 w 246063"/>
                <a:gd name="connsiteY14" fmla="*/ 170503 h 336550"/>
                <a:gd name="connsiteX15" fmla="*/ 147365 w 246063"/>
                <a:gd name="connsiteY15" fmla="*/ 175716 h 336550"/>
                <a:gd name="connsiteX16" fmla="*/ 149996 w 246063"/>
                <a:gd name="connsiteY16" fmla="*/ 180928 h 336550"/>
                <a:gd name="connsiteX17" fmla="*/ 161834 w 246063"/>
                <a:gd name="connsiteY17" fmla="*/ 184838 h 336550"/>
                <a:gd name="connsiteX18" fmla="*/ 161834 w 246063"/>
                <a:gd name="connsiteY18" fmla="*/ 190051 h 336550"/>
                <a:gd name="connsiteX19" fmla="*/ 167096 w 246063"/>
                <a:gd name="connsiteY19" fmla="*/ 195263 h 336550"/>
                <a:gd name="connsiteX20" fmla="*/ 171042 w 246063"/>
                <a:gd name="connsiteY20" fmla="*/ 195263 h 336550"/>
                <a:gd name="connsiteX21" fmla="*/ 176304 w 246063"/>
                <a:gd name="connsiteY21" fmla="*/ 190051 h 336550"/>
                <a:gd name="connsiteX22" fmla="*/ 176304 w 246063"/>
                <a:gd name="connsiteY22" fmla="*/ 183535 h 336550"/>
                <a:gd name="connsiteX23" fmla="*/ 192088 w 246063"/>
                <a:gd name="connsiteY23" fmla="*/ 165290 h 336550"/>
                <a:gd name="connsiteX24" fmla="*/ 173673 w 246063"/>
                <a:gd name="connsiteY24" fmla="*/ 143136 h 336550"/>
                <a:gd name="connsiteX25" fmla="*/ 163150 w 246063"/>
                <a:gd name="connsiteY25" fmla="*/ 135317 h 336550"/>
                <a:gd name="connsiteX26" fmla="*/ 171042 w 246063"/>
                <a:gd name="connsiteY26" fmla="*/ 131407 h 336550"/>
                <a:gd name="connsiteX27" fmla="*/ 180250 w 246063"/>
                <a:gd name="connsiteY27" fmla="*/ 132711 h 336550"/>
                <a:gd name="connsiteX28" fmla="*/ 182880 w 246063"/>
                <a:gd name="connsiteY28" fmla="*/ 134014 h 336550"/>
                <a:gd name="connsiteX29" fmla="*/ 188142 w 246063"/>
                <a:gd name="connsiteY29" fmla="*/ 130104 h 336550"/>
                <a:gd name="connsiteX30" fmla="*/ 189457 w 246063"/>
                <a:gd name="connsiteY30" fmla="*/ 126195 h 336550"/>
                <a:gd name="connsiteX31" fmla="*/ 186827 w 246063"/>
                <a:gd name="connsiteY31" fmla="*/ 120982 h 336550"/>
                <a:gd name="connsiteX32" fmla="*/ 176304 w 246063"/>
                <a:gd name="connsiteY32" fmla="*/ 118376 h 336550"/>
                <a:gd name="connsiteX33" fmla="*/ 176304 w 246063"/>
                <a:gd name="connsiteY33" fmla="*/ 113163 h 336550"/>
                <a:gd name="connsiteX34" fmla="*/ 171042 w 246063"/>
                <a:gd name="connsiteY34" fmla="*/ 107950 h 336550"/>
                <a:gd name="connsiteX35" fmla="*/ 168411 w 246063"/>
                <a:gd name="connsiteY35" fmla="*/ 107950 h 336550"/>
                <a:gd name="connsiteX36" fmla="*/ 37772 w 246063"/>
                <a:gd name="connsiteY36" fmla="*/ 42862 h 336550"/>
                <a:gd name="connsiteX37" fmla="*/ 28575 w 246063"/>
                <a:gd name="connsiteY37" fmla="*/ 52090 h 336550"/>
                <a:gd name="connsiteX38" fmla="*/ 28575 w 246063"/>
                <a:gd name="connsiteY38" fmla="*/ 259059 h 336550"/>
                <a:gd name="connsiteX39" fmla="*/ 37772 w 246063"/>
                <a:gd name="connsiteY39" fmla="*/ 268287 h 336550"/>
                <a:gd name="connsiteX40" fmla="*/ 171778 w 246063"/>
                <a:gd name="connsiteY40" fmla="*/ 268287 h 336550"/>
                <a:gd name="connsiteX41" fmla="*/ 180975 w 246063"/>
                <a:gd name="connsiteY41" fmla="*/ 259059 h 336550"/>
                <a:gd name="connsiteX42" fmla="*/ 180975 w 246063"/>
                <a:gd name="connsiteY42" fmla="*/ 216875 h 336550"/>
                <a:gd name="connsiteX43" fmla="*/ 156013 w 246063"/>
                <a:gd name="connsiteY43" fmla="*/ 236649 h 336550"/>
                <a:gd name="connsiteX44" fmla="*/ 149444 w 246063"/>
                <a:gd name="connsiteY44" fmla="*/ 239285 h 336550"/>
                <a:gd name="connsiteX45" fmla="*/ 140247 w 246063"/>
                <a:gd name="connsiteY45" fmla="*/ 228739 h 336550"/>
                <a:gd name="connsiteX46" fmla="*/ 140247 w 246063"/>
                <a:gd name="connsiteY46" fmla="*/ 214238 h 336550"/>
                <a:gd name="connsiteX47" fmla="*/ 136306 w 246063"/>
                <a:gd name="connsiteY47" fmla="*/ 208965 h 336550"/>
                <a:gd name="connsiteX48" fmla="*/ 106089 w 246063"/>
                <a:gd name="connsiteY48" fmla="*/ 208965 h 336550"/>
                <a:gd name="connsiteX49" fmla="*/ 91637 w 246063"/>
                <a:gd name="connsiteY49" fmla="*/ 194464 h 336550"/>
                <a:gd name="connsiteX50" fmla="*/ 91637 w 246063"/>
                <a:gd name="connsiteY50" fmla="*/ 108776 h 336550"/>
                <a:gd name="connsiteX51" fmla="*/ 106089 w 246063"/>
                <a:gd name="connsiteY51" fmla="*/ 94274 h 336550"/>
                <a:gd name="connsiteX52" fmla="*/ 180975 w 246063"/>
                <a:gd name="connsiteY52" fmla="*/ 94274 h 336550"/>
                <a:gd name="connsiteX53" fmla="*/ 180975 w 246063"/>
                <a:gd name="connsiteY53" fmla="*/ 52090 h 336550"/>
                <a:gd name="connsiteX54" fmla="*/ 171778 w 246063"/>
                <a:gd name="connsiteY54" fmla="*/ 42862 h 336550"/>
                <a:gd name="connsiteX55" fmla="*/ 37772 w 246063"/>
                <a:gd name="connsiteY55" fmla="*/ 42862 h 336550"/>
                <a:gd name="connsiteX56" fmla="*/ 18521 w 246063"/>
                <a:gd name="connsiteY56" fmla="*/ 0 h 336550"/>
                <a:gd name="connsiteX57" fmla="*/ 189178 w 246063"/>
                <a:gd name="connsiteY57" fmla="*/ 0 h 336550"/>
                <a:gd name="connsiteX58" fmla="*/ 209021 w 246063"/>
                <a:gd name="connsiteY58" fmla="*/ 19719 h 336550"/>
                <a:gd name="connsiteX59" fmla="*/ 209021 w 246063"/>
                <a:gd name="connsiteY59" fmla="*/ 94654 h 336550"/>
                <a:gd name="connsiteX60" fmla="*/ 232834 w 246063"/>
                <a:gd name="connsiteY60" fmla="*/ 94654 h 336550"/>
                <a:gd name="connsiteX61" fmla="*/ 246063 w 246063"/>
                <a:gd name="connsiteY61" fmla="*/ 109116 h 336550"/>
                <a:gd name="connsiteX62" fmla="*/ 246063 w 246063"/>
                <a:gd name="connsiteY62" fmla="*/ 194568 h 336550"/>
                <a:gd name="connsiteX63" fmla="*/ 232834 w 246063"/>
                <a:gd name="connsiteY63" fmla="*/ 209029 h 336550"/>
                <a:gd name="connsiteX64" fmla="*/ 209021 w 246063"/>
                <a:gd name="connsiteY64" fmla="*/ 209029 h 336550"/>
                <a:gd name="connsiteX65" fmla="*/ 209021 w 246063"/>
                <a:gd name="connsiteY65" fmla="*/ 316831 h 336550"/>
                <a:gd name="connsiteX66" fmla="*/ 189178 w 246063"/>
                <a:gd name="connsiteY66" fmla="*/ 336550 h 336550"/>
                <a:gd name="connsiteX67" fmla="*/ 18521 w 246063"/>
                <a:gd name="connsiteY67" fmla="*/ 336550 h 336550"/>
                <a:gd name="connsiteX68" fmla="*/ 0 w 246063"/>
                <a:gd name="connsiteY68" fmla="*/ 316831 h 336550"/>
                <a:gd name="connsiteX69" fmla="*/ 0 w 246063"/>
                <a:gd name="connsiteY69" fmla="*/ 19719 h 336550"/>
                <a:gd name="connsiteX70" fmla="*/ 18521 w 246063"/>
                <a:gd name="connsiteY70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46063" h="336550">
                  <a:moveTo>
                    <a:pt x="103981" y="280987"/>
                  </a:moveTo>
                  <a:cubicBezTo>
                    <a:pt x="93021" y="280987"/>
                    <a:pt x="84137" y="290227"/>
                    <a:pt x="84137" y="301625"/>
                  </a:cubicBezTo>
                  <a:cubicBezTo>
                    <a:pt x="84137" y="313023"/>
                    <a:pt x="93021" y="322263"/>
                    <a:pt x="103981" y="322263"/>
                  </a:cubicBezTo>
                  <a:cubicBezTo>
                    <a:pt x="114941" y="322263"/>
                    <a:pt x="123825" y="313023"/>
                    <a:pt x="123825" y="301625"/>
                  </a:cubicBezTo>
                  <a:cubicBezTo>
                    <a:pt x="123825" y="290227"/>
                    <a:pt x="114941" y="280987"/>
                    <a:pt x="103981" y="280987"/>
                  </a:cubicBezTo>
                  <a:close/>
                  <a:moveTo>
                    <a:pt x="168411" y="107950"/>
                  </a:moveTo>
                  <a:cubicBezTo>
                    <a:pt x="165781" y="107950"/>
                    <a:pt x="163150" y="110557"/>
                    <a:pt x="163150" y="113163"/>
                  </a:cubicBezTo>
                  <a:cubicBezTo>
                    <a:pt x="163150" y="113163"/>
                    <a:pt x="163150" y="113163"/>
                    <a:pt x="163150" y="118376"/>
                  </a:cubicBezTo>
                  <a:cubicBezTo>
                    <a:pt x="153942" y="120982"/>
                    <a:pt x="147365" y="127498"/>
                    <a:pt x="147365" y="136620"/>
                  </a:cubicBezTo>
                  <a:cubicBezTo>
                    <a:pt x="147365" y="148349"/>
                    <a:pt x="157888" y="153562"/>
                    <a:pt x="167096" y="157471"/>
                  </a:cubicBezTo>
                  <a:cubicBezTo>
                    <a:pt x="174988" y="160077"/>
                    <a:pt x="176304" y="162684"/>
                    <a:pt x="176304" y="165290"/>
                  </a:cubicBezTo>
                  <a:cubicBezTo>
                    <a:pt x="176304" y="169200"/>
                    <a:pt x="172357" y="171806"/>
                    <a:pt x="167096" y="171806"/>
                  </a:cubicBezTo>
                  <a:cubicBezTo>
                    <a:pt x="163150" y="171806"/>
                    <a:pt x="156573" y="167896"/>
                    <a:pt x="155258" y="167896"/>
                  </a:cubicBezTo>
                  <a:cubicBezTo>
                    <a:pt x="155258" y="167896"/>
                    <a:pt x="153942" y="167896"/>
                    <a:pt x="153942" y="167896"/>
                  </a:cubicBezTo>
                  <a:cubicBezTo>
                    <a:pt x="151312" y="167896"/>
                    <a:pt x="149996" y="169200"/>
                    <a:pt x="148681" y="170503"/>
                  </a:cubicBezTo>
                  <a:cubicBezTo>
                    <a:pt x="148681" y="170503"/>
                    <a:pt x="148681" y="170503"/>
                    <a:pt x="147365" y="175716"/>
                  </a:cubicBezTo>
                  <a:cubicBezTo>
                    <a:pt x="146050" y="177019"/>
                    <a:pt x="147365" y="179625"/>
                    <a:pt x="149996" y="180928"/>
                  </a:cubicBezTo>
                  <a:cubicBezTo>
                    <a:pt x="153942" y="182231"/>
                    <a:pt x="159204" y="183535"/>
                    <a:pt x="161834" y="184838"/>
                  </a:cubicBezTo>
                  <a:cubicBezTo>
                    <a:pt x="161834" y="184838"/>
                    <a:pt x="161834" y="184838"/>
                    <a:pt x="161834" y="190051"/>
                  </a:cubicBezTo>
                  <a:cubicBezTo>
                    <a:pt x="161834" y="192657"/>
                    <a:pt x="164465" y="195263"/>
                    <a:pt x="167096" y="195263"/>
                  </a:cubicBezTo>
                  <a:cubicBezTo>
                    <a:pt x="167096" y="195263"/>
                    <a:pt x="167096" y="195263"/>
                    <a:pt x="171042" y="195263"/>
                  </a:cubicBezTo>
                  <a:cubicBezTo>
                    <a:pt x="173673" y="195263"/>
                    <a:pt x="176304" y="192657"/>
                    <a:pt x="176304" y="190051"/>
                  </a:cubicBezTo>
                  <a:cubicBezTo>
                    <a:pt x="176304" y="190051"/>
                    <a:pt x="176304" y="190051"/>
                    <a:pt x="176304" y="183535"/>
                  </a:cubicBezTo>
                  <a:cubicBezTo>
                    <a:pt x="185511" y="180928"/>
                    <a:pt x="192088" y="174412"/>
                    <a:pt x="192088" y="165290"/>
                  </a:cubicBezTo>
                  <a:cubicBezTo>
                    <a:pt x="192088" y="154865"/>
                    <a:pt x="186827" y="148349"/>
                    <a:pt x="173673" y="143136"/>
                  </a:cubicBezTo>
                  <a:cubicBezTo>
                    <a:pt x="164465" y="140530"/>
                    <a:pt x="163150" y="137923"/>
                    <a:pt x="163150" y="135317"/>
                  </a:cubicBezTo>
                  <a:cubicBezTo>
                    <a:pt x="163150" y="132711"/>
                    <a:pt x="165781" y="131407"/>
                    <a:pt x="171042" y="131407"/>
                  </a:cubicBezTo>
                  <a:cubicBezTo>
                    <a:pt x="176304" y="131407"/>
                    <a:pt x="180250" y="132711"/>
                    <a:pt x="180250" y="132711"/>
                  </a:cubicBezTo>
                  <a:cubicBezTo>
                    <a:pt x="181565" y="132711"/>
                    <a:pt x="181565" y="134014"/>
                    <a:pt x="182880" y="134014"/>
                  </a:cubicBezTo>
                  <a:cubicBezTo>
                    <a:pt x="185511" y="134014"/>
                    <a:pt x="186827" y="132711"/>
                    <a:pt x="188142" y="130104"/>
                  </a:cubicBezTo>
                  <a:cubicBezTo>
                    <a:pt x="188142" y="130104"/>
                    <a:pt x="188142" y="130104"/>
                    <a:pt x="189457" y="126195"/>
                  </a:cubicBezTo>
                  <a:cubicBezTo>
                    <a:pt x="190773" y="123588"/>
                    <a:pt x="188142" y="120982"/>
                    <a:pt x="186827" y="120982"/>
                  </a:cubicBezTo>
                  <a:cubicBezTo>
                    <a:pt x="184196" y="119679"/>
                    <a:pt x="178934" y="118376"/>
                    <a:pt x="176304" y="118376"/>
                  </a:cubicBezTo>
                  <a:cubicBezTo>
                    <a:pt x="176304" y="118376"/>
                    <a:pt x="176304" y="118376"/>
                    <a:pt x="176304" y="113163"/>
                  </a:cubicBezTo>
                  <a:cubicBezTo>
                    <a:pt x="176304" y="110557"/>
                    <a:pt x="173673" y="107950"/>
                    <a:pt x="171042" y="107950"/>
                  </a:cubicBezTo>
                  <a:cubicBezTo>
                    <a:pt x="171042" y="107950"/>
                    <a:pt x="171042" y="107950"/>
                    <a:pt x="168411" y="107950"/>
                  </a:cubicBezTo>
                  <a:close/>
                  <a:moveTo>
                    <a:pt x="37772" y="42862"/>
                  </a:moveTo>
                  <a:cubicBezTo>
                    <a:pt x="32516" y="42862"/>
                    <a:pt x="28575" y="46817"/>
                    <a:pt x="28575" y="52090"/>
                  </a:cubicBezTo>
                  <a:cubicBezTo>
                    <a:pt x="28575" y="52090"/>
                    <a:pt x="28575" y="52090"/>
                    <a:pt x="28575" y="259059"/>
                  </a:cubicBezTo>
                  <a:cubicBezTo>
                    <a:pt x="28575" y="264332"/>
                    <a:pt x="32516" y="268287"/>
                    <a:pt x="37772" y="268287"/>
                  </a:cubicBezTo>
                  <a:cubicBezTo>
                    <a:pt x="37772" y="268287"/>
                    <a:pt x="37772" y="268287"/>
                    <a:pt x="171778" y="268287"/>
                  </a:cubicBezTo>
                  <a:cubicBezTo>
                    <a:pt x="177034" y="268287"/>
                    <a:pt x="180975" y="264332"/>
                    <a:pt x="180975" y="259059"/>
                  </a:cubicBezTo>
                  <a:lnTo>
                    <a:pt x="180975" y="216875"/>
                  </a:lnTo>
                  <a:cubicBezTo>
                    <a:pt x="180975" y="216875"/>
                    <a:pt x="180975" y="216875"/>
                    <a:pt x="156013" y="236649"/>
                  </a:cubicBezTo>
                  <a:cubicBezTo>
                    <a:pt x="153385" y="237967"/>
                    <a:pt x="150758" y="239285"/>
                    <a:pt x="149444" y="239285"/>
                  </a:cubicBezTo>
                  <a:cubicBezTo>
                    <a:pt x="145503" y="239285"/>
                    <a:pt x="140247" y="236649"/>
                    <a:pt x="140247" y="228739"/>
                  </a:cubicBezTo>
                  <a:cubicBezTo>
                    <a:pt x="140247" y="228739"/>
                    <a:pt x="140247" y="228739"/>
                    <a:pt x="140247" y="214238"/>
                  </a:cubicBezTo>
                  <a:cubicBezTo>
                    <a:pt x="140247" y="211601"/>
                    <a:pt x="138934" y="208965"/>
                    <a:pt x="136306" y="208965"/>
                  </a:cubicBezTo>
                  <a:cubicBezTo>
                    <a:pt x="136306" y="208965"/>
                    <a:pt x="136306" y="208965"/>
                    <a:pt x="106089" y="208965"/>
                  </a:cubicBezTo>
                  <a:cubicBezTo>
                    <a:pt x="98206" y="208965"/>
                    <a:pt x="91637" y="202373"/>
                    <a:pt x="91637" y="194464"/>
                  </a:cubicBezTo>
                  <a:cubicBezTo>
                    <a:pt x="91637" y="194464"/>
                    <a:pt x="91637" y="194464"/>
                    <a:pt x="91637" y="108776"/>
                  </a:cubicBezTo>
                  <a:cubicBezTo>
                    <a:pt x="91637" y="100866"/>
                    <a:pt x="98206" y="94274"/>
                    <a:pt x="106089" y="94274"/>
                  </a:cubicBezTo>
                  <a:cubicBezTo>
                    <a:pt x="106089" y="94274"/>
                    <a:pt x="106089" y="94274"/>
                    <a:pt x="180975" y="94274"/>
                  </a:cubicBezTo>
                  <a:cubicBezTo>
                    <a:pt x="180975" y="94274"/>
                    <a:pt x="180975" y="94274"/>
                    <a:pt x="180975" y="52090"/>
                  </a:cubicBezTo>
                  <a:cubicBezTo>
                    <a:pt x="180975" y="46817"/>
                    <a:pt x="177034" y="42862"/>
                    <a:pt x="171778" y="42862"/>
                  </a:cubicBezTo>
                  <a:cubicBezTo>
                    <a:pt x="171778" y="42862"/>
                    <a:pt x="171778" y="42862"/>
                    <a:pt x="37772" y="42862"/>
                  </a:cubicBezTo>
                  <a:close/>
                  <a:moveTo>
                    <a:pt x="18521" y="0"/>
                  </a:moveTo>
                  <a:cubicBezTo>
                    <a:pt x="18521" y="0"/>
                    <a:pt x="18521" y="0"/>
                    <a:pt x="189178" y="0"/>
                  </a:cubicBezTo>
                  <a:cubicBezTo>
                    <a:pt x="199761" y="0"/>
                    <a:pt x="209021" y="9202"/>
                    <a:pt x="209021" y="19719"/>
                  </a:cubicBezTo>
                  <a:cubicBezTo>
                    <a:pt x="209021" y="19719"/>
                    <a:pt x="209021" y="19719"/>
                    <a:pt x="209021" y="94654"/>
                  </a:cubicBezTo>
                  <a:cubicBezTo>
                    <a:pt x="209021" y="94654"/>
                    <a:pt x="209021" y="94654"/>
                    <a:pt x="232834" y="94654"/>
                  </a:cubicBezTo>
                  <a:cubicBezTo>
                    <a:pt x="240771" y="94654"/>
                    <a:pt x="246063" y="101228"/>
                    <a:pt x="246063" y="109116"/>
                  </a:cubicBezTo>
                  <a:cubicBezTo>
                    <a:pt x="246063" y="109116"/>
                    <a:pt x="246063" y="109116"/>
                    <a:pt x="246063" y="194568"/>
                  </a:cubicBezTo>
                  <a:cubicBezTo>
                    <a:pt x="246063" y="202456"/>
                    <a:pt x="240771" y="209029"/>
                    <a:pt x="232834" y="209029"/>
                  </a:cubicBezTo>
                  <a:cubicBezTo>
                    <a:pt x="232834" y="209029"/>
                    <a:pt x="232834" y="209029"/>
                    <a:pt x="209021" y="209029"/>
                  </a:cubicBezTo>
                  <a:cubicBezTo>
                    <a:pt x="209021" y="209029"/>
                    <a:pt x="209021" y="209029"/>
                    <a:pt x="209021" y="316831"/>
                  </a:cubicBezTo>
                  <a:cubicBezTo>
                    <a:pt x="209021" y="327348"/>
                    <a:pt x="199761" y="336550"/>
                    <a:pt x="189178" y="336550"/>
                  </a:cubicBezTo>
                  <a:cubicBezTo>
                    <a:pt x="189178" y="336550"/>
                    <a:pt x="189178" y="336550"/>
                    <a:pt x="18521" y="336550"/>
                  </a:cubicBezTo>
                  <a:cubicBezTo>
                    <a:pt x="7937" y="336550"/>
                    <a:pt x="0" y="327348"/>
                    <a:pt x="0" y="316831"/>
                  </a:cubicBezTo>
                  <a:cubicBezTo>
                    <a:pt x="0" y="316831"/>
                    <a:pt x="0" y="316831"/>
                    <a:pt x="0" y="19719"/>
                  </a:cubicBezTo>
                  <a:cubicBezTo>
                    <a:pt x="0" y="9202"/>
                    <a:pt x="7937" y="0"/>
                    <a:pt x="185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28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提升等级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1858" y="1135245"/>
            <a:ext cx="8440284" cy="1620180"/>
            <a:chOff x="351858" y="1135245"/>
            <a:chExt cx="8440284" cy="1620180"/>
          </a:xfrm>
        </p:grpSpPr>
        <p:grpSp>
          <p:nvGrpSpPr>
            <p:cNvPr id="4" name="组合 3"/>
            <p:cNvGrpSpPr/>
            <p:nvPr/>
          </p:nvGrpSpPr>
          <p:grpSpPr>
            <a:xfrm>
              <a:off x="351858" y="1135245"/>
              <a:ext cx="1696768" cy="1620180"/>
              <a:chOff x="469144" y="1916832"/>
              <a:chExt cx="2262357" cy="2160240"/>
            </a:xfrm>
          </p:grpSpPr>
          <p:sp>
            <p:nvSpPr>
              <p:cNvPr id="48" name="左中括号 47"/>
              <p:cNvSpPr/>
              <p:nvPr/>
            </p:nvSpPr>
            <p:spPr>
              <a:xfrm>
                <a:off x="469144" y="1916832"/>
                <a:ext cx="235089" cy="1800200"/>
              </a:xfrm>
              <a:prstGeom prst="leftBracket">
                <a:avLst>
                  <a:gd name="adj" fmla="val 92990"/>
                </a:avLst>
              </a:prstGeom>
              <a:ln w="12700">
                <a:solidFill>
                  <a:schemeClr val="tx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左中括号 48"/>
              <p:cNvSpPr/>
              <p:nvPr/>
            </p:nvSpPr>
            <p:spPr>
              <a:xfrm flipH="1">
                <a:off x="2490907" y="1916832"/>
                <a:ext cx="235089" cy="1800200"/>
              </a:xfrm>
              <a:prstGeom prst="leftBracket">
                <a:avLst>
                  <a:gd name="adj" fmla="val 92990"/>
                </a:avLst>
              </a:prstGeom>
              <a:ln w="12700">
                <a:solidFill>
                  <a:schemeClr val="tx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0" name="组合 49"/>
              <p:cNvGrpSpPr/>
              <p:nvPr/>
            </p:nvGrpSpPr>
            <p:grpSpPr>
              <a:xfrm>
                <a:off x="1235460" y="3356992"/>
                <a:ext cx="720080" cy="720080"/>
                <a:chOff x="1235460" y="3356992"/>
                <a:chExt cx="720080" cy="720080"/>
              </a:xfrm>
            </p:grpSpPr>
            <p:sp>
              <p:nvSpPr>
                <p:cNvPr id="54" name="椭圆 53"/>
                <p:cNvSpPr/>
                <p:nvPr/>
              </p:nvSpPr>
              <p:spPr bwMode="auto">
                <a:xfrm>
                  <a:off x="1235460" y="3356992"/>
                  <a:ext cx="720080" cy="720080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任意多边形: 形状 54"/>
                <p:cNvSpPr/>
                <p:nvPr/>
              </p:nvSpPr>
              <p:spPr bwMode="auto">
                <a:xfrm>
                  <a:off x="1406193" y="3525656"/>
                  <a:ext cx="382754" cy="382752"/>
                </a:xfrm>
                <a:custGeom>
                  <a:avLst/>
                  <a:gdLst>
                    <a:gd name="T0" fmla="*/ 116 w 232"/>
                    <a:gd name="T1" fmla="*/ 0 h 232"/>
                    <a:gd name="T2" fmla="*/ 0 w 232"/>
                    <a:gd name="T3" fmla="*/ 116 h 232"/>
                    <a:gd name="T4" fmla="*/ 116 w 232"/>
                    <a:gd name="T5" fmla="*/ 232 h 232"/>
                    <a:gd name="T6" fmla="*/ 232 w 232"/>
                    <a:gd name="T7" fmla="*/ 116 h 232"/>
                    <a:gd name="T8" fmla="*/ 116 w 232"/>
                    <a:gd name="T9" fmla="*/ 0 h 232"/>
                    <a:gd name="T10" fmla="*/ 129 w 232"/>
                    <a:gd name="T11" fmla="*/ 208 h 232"/>
                    <a:gd name="T12" fmla="*/ 129 w 232"/>
                    <a:gd name="T13" fmla="*/ 190 h 232"/>
                    <a:gd name="T14" fmla="*/ 117 w 232"/>
                    <a:gd name="T15" fmla="*/ 178 h 232"/>
                    <a:gd name="T16" fmla="*/ 105 w 232"/>
                    <a:gd name="T17" fmla="*/ 190 h 232"/>
                    <a:gd name="T18" fmla="*/ 105 w 232"/>
                    <a:gd name="T19" fmla="*/ 208 h 232"/>
                    <a:gd name="T20" fmla="*/ 25 w 232"/>
                    <a:gd name="T21" fmla="*/ 129 h 232"/>
                    <a:gd name="T22" fmla="*/ 42 w 232"/>
                    <a:gd name="T23" fmla="*/ 129 h 232"/>
                    <a:gd name="T24" fmla="*/ 53 w 232"/>
                    <a:gd name="T25" fmla="*/ 117 h 232"/>
                    <a:gd name="T26" fmla="*/ 42 w 232"/>
                    <a:gd name="T27" fmla="*/ 105 h 232"/>
                    <a:gd name="T28" fmla="*/ 24 w 232"/>
                    <a:gd name="T29" fmla="*/ 105 h 232"/>
                    <a:gd name="T30" fmla="*/ 104 w 232"/>
                    <a:gd name="T31" fmla="*/ 25 h 232"/>
                    <a:gd name="T32" fmla="*/ 104 w 232"/>
                    <a:gd name="T33" fmla="*/ 41 h 232"/>
                    <a:gd name="T34" fmla="*/ 116 w 232"/>
                    <a:gd name="T35" fmla="*/ 53 h 232"/>
                    <a:gd name="T36" fmla="*/ 128 w 232"/>
                    <a:gd name="T37" fmla="*/ 41 h 232"/>
                    <a:gd name="T38" fmla="*/ 128 w 232"/>
                    <a:gd name="T39" fmla="*/ 25 h 232"/>
                    <a:gd name="T40" fmla="*/ 208 w 232"/>
                    <a:gd name="T41" fmla="*/ 104 h 232"/>
                    <a:gd name="T42" fmla="*/ 190 w 232"/>
                    <a:gd name="T43" fmla="*/ 104 h 232"/>
                    <a:gd name="T44" fmla="*/ 179 w 232"/>
                    <a:gd name="T45" fmla="*/ 116 h 232"/>
                    <a:gd name="T46" fmla="*/ 190 w 232"/>
                    <a:gd name="T47" fmla="*/ 128 h 232"/>
                    <a:gd name="T48" fmla="*/ 208 w 232"/>
                    <a:gd name="T49" fmla="*/ 128 h 232"/>
                    <a:gd name="T50" fmla="*/ 129 w 232"/>
                    <a:gd name="T51" fmla="*/ 208 h 232"/>
                    <a:gd name="T52" fmla="*/ 124 w 232"/>
                    <a:gd name="T53" fmla="*/ 94 h 232"/>
                    <a:gd name="T54" fmla="*/ 70 w 232"/>
                    <a:gd name="T55" fmla="*/ 69 h 232"/>
                    <a:gd name="T56" fmla="*/ 94 w 232"/>
                    <a:gd name="T57" fmla="*/ 124 h 232"/>
                    <a:gd name="T58" fmla="*/ 109 w 232"/>
                    <a:gd name="T59" fmla="*/ 138 h 232"/>
                    <a:gd name="T60" fmla="*/ 163 w 232"/>
                    <a:gd name="T61" fmla="*/ 163 h 232"/>
                    <a:gd name="T62" fmla="*/ 138 w 232"/>
                    <a:gd name="T63" fmla="*/ 108 h 232"/>
                    <a:gd name="T64" fmla="*/ 124 w 232"/>
                    <a:gd name="T65" fmla="*/ 94 h 232"/>
                    <a:gd name="T66" fmla="*/ 123 w 232"/>
                    <a:gd name="T67" fmla="*/ 123 h 232"/>
                    <a:gd name="T68" fmla="*/ 110 w 232"/>
                    <a:gd name="T69" fmla="*/ 123 h 232"/>
                    <a:gd name="T70" fmla="*/ 110 w 232"/>
                    <a:gd name="T71" fmla="*/ 109 h 232"/>
                    <a:gd name="T72" fmla="*/ 123 w 232"/>
                    <a:gd name="T73" fmla="*/ 109 h 232"/>
                    <a:gd name="T74" fmla="*/ 123 w 232"/>
                    <a:gd name="T75" fmla="*/ 123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32" h="232">
                      <a:moveTo>
                        <a:pt x="116" y="0"/>
                      </a:moveTo>
                      <a:cubicBezTo>
                        <a:pt x="52" y="0"/>
                        <a:pt x="0" y="52"/>
                        <a:pt x="0" y="116"/>
                      </a:cubicBezTo>
                      <a:cubicBezTo>
                        <a:pt x="0" y="180"/>
                        <a:pt x="52" y="232"/>
                        <a:pt x="116" y="232"/>
                      </a:cubicBezTo>
                      <a:cubicBezTo>
                        <a:pt x="180" y="232"/>
                        <a:pt x="232" y="180"/>
                        <a:pt x="232" y="116"/>
                      </a:cubicBezTo>
                      <a:cubicBezTo>
                        <a:pt x="232" y="52"/>
                        <a:pt x="180" y="0"/>
                        <a:pt x="116" y="0"/>
                      </a:cubicBezTo>
                      <a:close/>
                      <a:moveTo>
                        <a:pt x="129" y="208"/>
                      </a:moveTo>
                      <a:cubicBezTo>
                        <a:pt x="129" y="190"/>
                        <a:pt x="129" y="190"/>
                        <a:pt x="129" y="190"/>
                      </a:cubicBezTo>
                      <a:cubicBezTo>
                        <a:pt x="129" y="183"/>
                        <a:pt x="123" y="178"/>
                        <a:pt x="117" y="178"/>
                      </a:cubicBezTo>
                      <a:cubicBezTo>
                        <a:pt x="110" y="178"/>
                        <a:pt x="105" y="183"/>
                        <a:pt x="105" y="190"/>
                      </a:cubicBezTo>
                      <a:cubicBezTo>
                        <a:pt x="105" y="208"/>
                        <a:pt x="105" y="208"/>
                        <a:pt x="105" y="208"/>
                      </a:cubicBezTo>
                      <a:cubicBezTo>
                        <a:pt x="63" y="203"/>
                        <a:pt x="30" y="170"/>
                        <a:pt x="25" y="129"/>
                      </a:cubicBezTo>
                      <a:cubicBezTo>
                        <a:pt x="42" y="129"/>
                        <a:pt x="42" y="129"/>
                        <a:pt x="42" y="129"/>
                      </a:cubicBezTo>
                      <a:cubicBezTo>
                        <a:pt x="48" y="129"/>
                        <a:pt x="53" y="123"/>
                        <a:pt x="53" y="117"/>
                      </a:cubicBezTo>
                      <a:cubicBezTo>
                        <a:pt x="53" y="110"/>
                        <a:pt x="48" y="105"/>
                        <a:pt x="42" y="105"/>
                      </a:cubicBezTo>
                      <a:cubicBezTo>
                        <a:pt x="24" y="105"/>
                        <a:pt x="24" y="105"/>
                        <a:pt x="24" y="105"/>
                      </a:cubicBezTo>
                      <a:cubicBezTo>
                        <a:pt x="29" y="63"/>
                        <a:pt x="63" y="30"/>
                        <a:pt x="104" y="25"/>
                      </a:cubicBezTo>
                      <a:cubicBezTo>
                        <a:pt x="104" y="41"/>
                        <a:pt x="104" y="41"/>
                        <a:pt x="104" y="41"/>
                      </a:cubicBezTo>
                      <a:cubicBezTo>
                        <a:pt x="104" y="47"/>
                        <a:pt x="109" y="53"/>
                        <a:pt x="116" y="53"/>
                      </a:cubicBezTo>
                      <a:cubicBezTo>
                        <a:pt x="122" y="53"/>
                        <a:pt x="128" y="47"/>
                        <a:pt x="128" y="41"/>
                      </a:cubicBezTo>
                      <a:cubicBezTo>
                        <a:pt x="128" y="25"/>
                        <a:pt x="128" y="25"/>
                        <a:pt x="128" y="25"/>
                      </a:cubicBezTo>
                      <a:cubicBezTo>
                        <a:pt x="169" y="30"/>
                        <a:pt x="202" y="63"/>
                        <a:pt x="208" y="104"/>
                      </a:cubicBezTo>
                      <a:cubicBezTo>
                        <a:pt x="190" y="104"/>
                        <a:pt x="190" y="104"/>
                        <a:pt x="190" y="104"/>
                      </a:cubicBezTo>
                      <a:cubicBezTo>
                        <a:pt x="184" y="104"/>
                        <a:pt x="179" y="109"/>
                        <a:pt x="179" y="116"/>
                      </a:cubicBezTo>
                      <a:cubicBezTo>
                        <a:pt x="179" y="122"/>
                        <a:pt x="184" y="128"/>
                        <a:pt x="190" y="128"/>
                      </a:cubicBezTo>
                      <a:cubicBezTo>
                        <a:pt x="208" y="128"/>
                        <a:pt x="208" y="128"/>
                        <a:pt x="208" y="128"/>
                      </a:cubicBezTo>
                      <a:cubicBezTo>
                        <a:pt x="203" y="169"/>
                        <a:pt x="170" y="202"/>
                        <a:pt x="129" y="208"/>
                      </a:cubicBezTo>
                      <a:close/>
                      <a:moveTo>
                        <a:pt x="124" y="94"/>
                      </a:moveTo>
                      <a:cubicBezTo>
                        <a:pt x="70" y="69"/>
                        <a:pt x="70" y="69"/>
                        <a:pt x="70" y="69"/>
                      </a:cubicBezTo>
                      <a:cubicBezTo>
                        <a:pt x="94" y="124"/>
                        <a:pt x="94" y="124"/>
                        <a:pt x="94" y="124"/>
                      </a:cubicBezTo>
                      <a:cubicBezTo>
                        <a:pt x="97" y="129"/>
                        <a:pt x="103" y="136"/>
                        <a:pt x="109" y="138"/>
                      </a:cubicBezTo>
                      <a:cubicBezTo>
                        <a:pt x="163" y="163"/>
                        <a:pt x="163" y="163"/>
                        <a:pt x="163" y="163"/>
                      </a:cubicBezTo>
                      <a:cubicBezTo>
                        <a:pt x="138" y="108"/>
                        <a:pt x="138" y="108"/>
                        <a:pt x="138" y="108"/>
                      </a:cubicBezTo>
                      <a:cubicBezTo>
                        <a:pt x="136" y="103"/>
                        <a:pt x="130" y="96"/>
                        <a:pt x="124" y="94"/>
                      </a:cubicBezTo>
                      <a:close/>
                      <a:moveTo>
                        <a:pt x="123" y="123"/>
                      </a:moveTo>
                      <a:cubicBezTo>
                        <a:pt x="119" y="126"/>
                        <a:pt x="113" y="126"/>
                        <a:pt x="110" y="123"/>
                      </a:cubicBezTo>
                      <a:cubicBezTo>
                        <a:pt x="106" y="119"/>
                        <a:pt x="106" y="113"/>
                        <a:pt x="110" y="109"/>
                      </a:cubicBezTo>
                      <a:cubicBezTo>
                        <a:pt x="113" y="106"/>
                        <a:pt x="119" y="106"/>
                        <a:pt x="123" y="109"/>
                      </a:cubicBezTo>
                      <a:cubicBezTo>
                        <a:pt x="127" y="113"/>
                        <a:pt x="127" y="119"/>
                        <a:pt x="123" y="12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474650" y="2310245"/>
                <a:ext cx="2256851" cy="1007968"/>
                <a:chOff x="474650" y="1914201"/>
                <a:chExt cx="2256851" cy="1007968"/>
              </a:xfrm>
            </p:grpSpPr>
            <p:sp>
              <p:nvSpPr>
                <p:cNvPr id="52" name="矩形 51"/>
                <p:cNvSpPr/>
                <p:nvPr/>
              </p:nvSpPr>
              <p:spPr>
                <a:xfrm>
                  <a:off x="474650" y="1914201"/>
                  <a:ext cx="2256851" cy="246221"/>
                </a:xfrm>
                <a:prstGeom prst="rect">
                  <a:avLst/>
                </a:prstGeom>
              </p:spPr>
              <p:txBody>
                <a:bodyPr wrap="none" lIns="144000" tIns="0" rIns="144000" bIns="0">
                  <a:normAutofit fontScale="92500" lnSpcReduction="20000"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优先推荐</a:t>
                  </a: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474650" y="2160422"/>
                  <a:ext cx="2256851" cy="761747"/>
                </a:xfrm>
                <a:prstGeom prst="rect">
                  <a:avLst/>
                </a:prstGeom>
              </p:spPr>
              <p:txBody>
                <a:bodyPr wrap="square" lIns="144000" tIns="0" rIns="144000" bIns="0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1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" name="组合 4"/>
            <p:cNvGrpSpPr/>
            <p:nvPr/>
          </p:nvGrpSpPr>
          <p:grpSpPr>
            <a:xfrm>
              <a:off x="2597827" y="1135245"/>
              <a:ext cx="1695885" cy="1620180"/>
              <a:chOff x="3463769" y="1916832"/>
              <a:chExt cx="2261180" cy="2160240"/>
            </a:xfrm>
          </p:grpSpPr>
          <p:sp>
            <p:nvSpPr>
              <p:cNvPr id="40" name="左中括号 39"/>
              <p:cNvSpPr/>
              <p:nvPr/>
            </p:nvSpPr>
            <p:spPr>
              <a:xfrm>
                <a:off x="3468097" y="1916832"/>
                <a:ext cx="235089" cy="1800200"/>
              </a:xfrm>
              <a:prstGeom prst="leftBracket">
                <a:avLst>
                  <a:gd name="adj" fmla="val 92990"/>
                </a:avLst>
              </a:prstGeom>
              <a:ln w="12700">
                <a:solidFill>
                  <a:schemeClr val="tx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左中括号 40"/>
              <p:cNvSpPr/>
              <p:nvPr/>
            </p:nvSpPr>
            <p:spPr>
              <a:xfrm flipH="1">
                <a:off x="5489860" y="1916832"/>
                <a:ext cx="235089" cy="1800200"/>
              </a:xfrm>
              <a:prstGeom prst="leftBracket">
                <a:avLst>
                  <a:gd name="adj" fmla="val 92990"/>
                </a:avLst>
              </a:prstGeom>
              <a:ln w="12700">
                <a:solidFill>
                  <a:schemeClr val="tx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4236483" y="3356992"/>
                <a:ext cx="720080" cy="720080"/>
                <a:chOff x="4236483" y="3356992"/>
                <a:chExt cx="720080" cy="720080"/>
              </a:xfrm>
            </p:grpSpPr>
            <p:sp>
              <p:nvSpPr>
                <p:cNvPr id="46" name="椭圆 45"/>
                <p:cNvSpPr/>
                <p:nvPr/>
              </p:nvSpPr>
              <p:spPr bwMode="auto">
                <a:xfrm>
                  <a:off x="4236483" y="3356992"/>
                  <a:ext cx="720080" cy="720080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 w="19050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任意多边形: 形状 46"/>
                <p:cNvSpPr/>
                <p:nvPr/>
              </p:nvSpPr>
              <p:spPr bwMode="auto">
                <a:xfrm>
                  <a:off x="4405146" y="3525656"/>
                  <a:ext cx="382754" cy="382752"/>
                </a:xfrm>
                <a:custGeom>
                  <a:avLst/>
                  <a:gdLst>
                    <a:gd name="T0" fmla="*/ 41 w 45"/>
                    <a:gd name="T1" fmla="*/ 48 h 48"/>
                    <a:gd name="T2" fmla="*/ 0 w 45"/>
                    <a:gd name="T3" fmla="*/ 44 h 48"/>
                    <a:gd name="T4" fmla="*/ 3 w 45"/>
                    <a:gd name="T5" fmla="*/ 7 h 48"/>
                    <a:gd name="T6" fmla="*/ 7 w 45"/>
                    <a:gd name="T7" fmla="*/ 4 h 48"/>
                    <a:gd name="T8" fmla="*/ 13 w 45"/>
                    <a:gd name="T9" fmla="*/ 0 h 48"/>
                    <a:gd name="T10" fmla="*/ 17 w 45"/>
                    <a:gd name="T11" fmla="*/ 7 h 48"/>
                    <a:gd name="T12" fmla="*/ 27 w 45"/>
                    <a:gd name="T13" fmla="*/ 4 h 48"/>
                    <a:gd name="T14" fmla="*/ 33 w 45"/>
                    <a:gd name="T15" fmla="*/ 0 h 48"/>
                    <a:gd name="T16" fmla="*/ 38 w 45"/>
                    <a:gd name="T17" fmla="*/ 7 h 48"/>
                    <a:gd name="T18" fmla="*/ 45 w 45"/>
                    <a:gd name="T19" fmla="*/ 10 h 48"/>
                    <a:gd name="T20" fmla="*/ 11 w 45"/>
                    <a:gd name="T21" fmla="*/ 25 h 48"/>
                    <a:gd name="T22" fmla="*/ 3 w 45"/>
                    <a:gd name="T23" fmla="*/ 17 h 48"/>
                    <a:gd name="T24" fmla="*/ 11 w 45"/>
                    <a:gd name="T25" fmla="*/ 25 h 48"/>
                    <a:gd name="T26" fmla="*/ 11 w 45"/>
                    <a:gd name="T27" fmla="*/ 26 h 48"/>
                    <a:gd name="T28" fmla="*/ 3 w 45"/>
                    <a:gd name="T29" fmla="*/ 35 h 48"/>
                    <a:gd name="T30" fmla="*/ 11 w 45"/>
                    <a:gd name="T31" fmla="*/ 44 h 48"/>
                    <a:gd name="T32" fmla="*/ 3 w 45"/>
                    <a:gd name="T33" fmla="*/ 37 h 48"/>
                    <a:gd name="T34" fmla="*/ 11 w 45"/>
                    <a:gd name="T35" fmla="*/ 44 h 48"/>
                    <a:gd name="T36" fmla="*/ 13 w 45"/>
                    <a:gd name="T37" fmla="*/ 3 h 48"/>
                    <a:gd name="T38" fmla="*/ 10 w 45"/>
                    <a:gd name="T39" fmla="*/ 4 h 48"/>
                    <a:gd name="T40" fmla="*/ 11 w 45"/>
                    <a:gd name="T41" fmla="*/ 13 h 48"/>
                    <a:gd name="T42" fmla="*/ 14 w 45"/>
                    <a:gd name="T43" fmla="*/ 12 h 48"/>
                    <a:gd name="T44" fmla="*/ 21 w 45"/>
                    <a:gd name="T45" fmla="*/ 25 h 48"/>
                    <a:gd name="T46" fmla="*/ 13 w 45"/>
                    <a:gd name="T47" fmla="*/ 17 h 48"/>
                    <a:gd name="T48" fmla="*/ 21 w 45"/>
                    <a:gd name="T49" fmla="*/ 25 h 48"/>
                    <a:gd name="T50" fmla="*/ 21 w 45"/>
                    <a:gd name="T51" fmla="*/ 26 h 48"/>
                    <a:gd name="T52" fmla="*/ 13 w 45"/>
                    <a:gd name="T53" fmla="*/ 35 h 48"/>
                    <a:gd name="T54" fmla="*/ 21 w 45"/>
                    <a:gd name="T55" fmla="*/ 44 h 48"/>
                    <a:gd name="T56" fmla="*/ 13 w 45"/>
                    <a:gd name="T57" fmla="*/ 37 h 48"/>
                    <a:gd name="T58" fmla="*/ 21 w 45"/>
                    <a:gd name="T59" fmla="*/ 44 h 48"/>
                    <a:gd name="T60" fmla="*/ 32 w 45"/>
                    <a:gd name="T61" fmla="*/ 17 h 48"/>
                    <a:gd name="T62" fmla="*/ 23 w 45"/>
                    <a:gd name="T63" fmla="*/ 25 h 48"/>
                    <a:gd name="T64" fmla="*/ 32 w 45"/>
                    <a:gd name="T65" fmla="*/ 35 h 48"/>
                    <a:gd name="T66" fmla="*/ 23 w 45"/>
                    <a:gd name="T67" fmla="*/ 26 h 48"/>
                    <a:gd name="T68" fmla="*/ 32 w 45"/>
                    <a:gd name="T69" fmla="*/ 35 h 48"/>
                    <a:gd name="T70" fmla="*/ 32 w 45"/>
                    <a:gd name="T71" fmla="*/ 37 h 48"/>
                    <a:gd name="T72" fmla="*/ 23 w 45"/>
                    <a:gd name="T73" fmla="*/ 44 h 48"/>
                    <a:gd name="T74" fmla="*/ 34 w 45"/>
                    <a:gd name="T75" fmla="*/ 4 h 48"/>
                    <a:gd name="T76" fmla="*/ 32 w 45"/>
                    <a:gd name="T77" fmla="*/ 3 h 48"/>
                    <a:gd name="T78" fmla="*/ 31 w 45"/>
                    <a:gd name="T79" fmla="*/ 12 h 48"/>
                    <a:gd name="T80" fmla="*/ 33 w 45"/>
                    <a:gd name="T81" fmla="*/ 13 h 48"/>
                    <a:gd name="T82" fmla="*/ 34 w 45"/>
                    <a:gd name="T83" fmla="*/ 4 h 48"/>
                    <a:gd name="T84" fmla="*/ 41 w 45"/>
                    <a:gd name="T85" fmla="*/ 17 h 48"/>
                    <a:gd name="T86" fmla="*/ 33 w 45"/>
                    <a:gd name="T87" fmla="*/ 25 h 48"/>
                    <a:gd name="T88" fmla="*/ 41 w 45"/>
                    <a:gd name="T89" fmla="*/ 35 h 48"/>
                    <a:gd name="T90" fmla="*/ 33 w 45"/>
                    <a:gd name="T91" fmla="*/ 26 h 48"/>
                    <a:gd name="T92" fmla="*/ 41 w 45"/>
                    <a:gd name="T93" fmla="*/ 35 h 48"/>
                    <a:gd name="T94" fmla="*/ 41 w 45"/>
                    <a:gd name="T95" fmla="*/ 37 h 48"/>
                    <a:gd name="T96" fmla="*/ 33 w 45"/>
                    <a:gd name="T97" fmla="*/ 4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" h="48">
                      <a:moveTo>
                        <a:pt x="45" y="44"/>
                      </a:moveTo>
                      <a:cubicBezTo>
                        <a:pt x="45" y="46"/>
                        <a:pt x="43" y="48"/>
                        <a:pt x="41" y="48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1" y="48"/>
                        <a:pt x="0" y="46"/>
                        <a:pt x="0" y="44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8"/>
                        <a:pt x="1" y="7"/>
                        <a:pt x="3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2"/>
                        <a:pt x="9" y="0"/>
                        <a:pt x="11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5" y="0"/>
                        <a:pt x="17" y="2"/>
                        <a:pt x="17" y="4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2"/>
                        <a:pt x="29" y="0"/>
                        <a:pt x="32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6" y="0"/>
                        <a:pt x="38" y="2"/>
                        <a:pt x="38" y="4"/>
                      </a:cubicBezTo>
                      <a:cubicBezTo>
                        <a:pt x="38" y="7"/>
                        <a:pt x="38" y="7"/>
                        <a:pt x="38" y="7"/>
                      </a:cubicBezTo>
                      <a:cubicBezTo>
                        <a:pt x="41" y="7"/>
                        <a:pt x="41" y="7"/>
                        <a:pt x="41" y="7"/>
                      </a:cubicBezTo>
                      <a:cubicBezTo>
                        <a:pt x="43" y="7"/>
                        <a:pt x="45" y="8"/>
                        <a:pt x="45" y="10"/>
                      </a:cubicBezTo>
                      <a:lnTo>
                        <a:pt x="45" y="44"/>
                      </a:lnTo>
                      <a:close/>
                      <a:moveTo>
                        <a:pt x="11" y="25"/>
                      </a:moveTo>
                      <a:cubicBezTo>
                        <a:pt x="11" y="17"/>
                        <a:pt x="11" y="17"/>
                        <a:pt x="11" y="1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3" y="25"/>
                        <a:pt x="3" y="25"/>
                        <a:pt x="3" y="25"/>
                      </a:cubicBezTo>
                      <a:lnTo>
                        <a:pt x="11" y="25"/>
                      </a:lnTo>
                      <a:close/>
                      <a:moveTo>
                        <a:pt x="11" y="35"/>
                      </a:moveTo>
                      <a:cubicBezTo>
                        <a:pt x="11" y="26"/>
                        <a:pt x="11" y="26"/>
                        <a:pt x="11" y="26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3" y="35"/>
                        <a:pt x="3" y="35"/>
                        <a:pt x="3" y="35"/>
                      </a:cubicBezTo>
                      <a:lnTo>
                        <a:pt x="11" y="35"/>
                      </a:lnTo>
                      <a:close/>
                      <a:moveTo>
                        <a:pt x="11" y="44"/>
                      </a:moveTo>
                      <a:cubicBezTo>
                        <a:pt x="11" y="37"/>
                        <a:pt x="11" y="37"/>
                        <a:pt x="11" y="37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44"/>
                        <a:pt x="3" y="44"/>
                        <a:pt x="3" y="44"/>
                      </a:cubicBezTo>
                      <a:lnTo>
                        <a:pt x="11" y="44"/>
                      </a:lnTo>
                      <a:close/>
                      <a:moveTo>
                        <a:pt x="14" y="4"/>
                      </a:moveTo>
                      <a:cubicBezTo>
                        <a:pt x="14" y="4"/>
                        <a:pt x="13" y="3"/>
                        <a:pt x="13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0" y="4"/>
                        <a:pt x="10" y="4"/>
                      </a:cubicBez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10" y="12"/>
                        <a:pt x="11" y="13"/>
                        <a:pt x="11" y="13"/>
                      </a:cubicBez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3" y="13"/>
                        <a:pt x="14" y="12"/>
                        <a:pt x="14" y="12"/>
                      </a:cubicBezTo>
                      <a:lnTo>
                        <a:pt x="14" y="4"/>
                      </a:lnTo>
                      <a:close/>
                      <a:moveTo>
                        <a:pt x="21" y="25"/>
                      </a:move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lnTo>
                        <a:pt x="21" y="25"/>
                      </a:lnTo>
                      <a:close/>
                      <a:moveTo>
                        <a:pt x="21" y="35"/>
                      </a:moveTo>
                      <a:cubicBezTo>
                        <a:pt x="21" y="26"/>
                        <a:pt x="21" y="26"/>
                        <a:pt x="21" y="26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35"/>
                        <a:pt x="13" y="35"/>
                        <a:pt x="13" y="35"/>
                      </a:cubicBezTo>
                      <a:lnTo>
                        <a:pt x="21" y="35"/>
                      </a:lnTo>
                      <a:close/>
                      <a:moveTo>
                        <a:pt x="21" y="44"/>
                      </a:moveTo>
                      <a:cubicBezTo>
                        <a:pt x="21" y="37"/>
                        <a:pt x="21" y="37"/>
                        <a:pt x="21" y="37"/>
                      </a:cubicBezTo>
                      <a:cubicBezTo>
                        <a:pt x="13" y="37"/>
                        <a:pt x="13" y="37"/>
                        <a:pt x="13" y="37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lnTo>
                        <a:pt x="21" y="44"/>
                      </a:lnTo>
                      <a:close/>
                      <a:moveTo>
                        <a:pt x="32" y="25"/>
                      </a:moveTo>
                      <a:cubicBezTo>
                        <a:pt x="32" y="17"/>
                        <a:pt x="32" y="17"/>
                        <a:pt x="3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3" y="25"/>
                        <a:pt x="23" y="25"/>
                        <a:pt x="23" y="25"/>
                      </a:cubicBezTo>
                      <a:lnTo>
                        <a:pt x="32" y="25"/>
                      </a:lnTo>
                      <a:close/>
                      <a:moveTo>
                        <a:pt x="32" y="35"/>
                      </a:move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23" y="26"/>
                        <a:pt x="23" y="26"/>
                        <a:pt x="23" y="26"/>
                      </a:cubicBezTo>
                      <a:cubicBezTo>
                        <a:pt x="23" y="35"/>
                        <a:pt x="23" y="35"/>
                        <a:pt x="23" y="35"/>
                      </a:cubicBezTo>
                      <a:lnTo>
                        <a:pt x="32" y="35"/>
                      </a:lnTo>
                      <a:close/>
                      <a:moveTo>
                        <a:pt x="32" y="44"/>
                      </a:move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3" y="37"/>
                        <a:pt x="23" y="37"/>
                        <a:pt x="23" y="37"/>
                      </a:cubicBezTo>
                      <a:cubicBezTo>
                        <a:pt x="23" y="44"/>
                        <a:pt x="23" y="44"/>
                        <a:pt x="23" y="44"/>
                      </a:cubicBezTo>
                      <a:lnTo>
                        <a:pt x="32" y="44"/>
                      </a:lnTo>
                      <a:close/>
                      <a:moveTo>
                        <a:pt x="34" y="4"/>
                      </a:moveTo>
                      <a:cubicBezTo>
                        <a:pt x="34" y="4"/>
                        <a:pt x="34" y="3"/>
                        <a:pt x="33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1" y="3"/>
                        <a:pt x="31" y="4"/>
                        <a:pt x="31" y="4"/>
                      </a:cubicBezTo>
                      <a:cubicBezTo>
                        <a:pt x="31" y="12"/>
                        <a:pt x="31" y="12"/>
                        <a:pt x="31" y="12"/>
                      </a:cubicBezTo>
                      <a:cubicBezTo>
                        <a:pt x="31" y="12"/>
                        <a:pt x="31" y="13"/>
                        <a:pt x="32" y="1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4" y="13"/>
                        <a:pt x="34" y="12"/>
                        <a:pt x="34" y="12"/>
                      </a:cubicBezTo>
                      <a:lnTo>
                        <a:pt x="34" y="4"/>
                      </a:lnTo>
                      <a:close/>
                      <a:moveTo>
                        <a:pt x="41" y="25"/>
                      </a:moveTo>
                      <a:cubicBezTo>
                        <a:pt x="41" y="17"/>
                        <a:pt x="41" y="17"/>
                        <a:pt x="41" y="17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25"/>
                        <a:pt x="33" y="25"/>
                        <a:pt x="33" y="25"/>
                      </a:cubicBezTo>
                      <a:lnTo>
                        <a:pt x="41" y="25"/>
                      </a:lnTo>
                      <a:close/>
                      <a:moveTo>
                        <a:pt x="41" y="35"/>
                      </a:moveTo>
                      <a:cubicBezTo>
                        <a:pt x="41" y="26"/>
                        <a:pt x="41" y="26"/>
                        <a:pt x="41" y="26"/>
                      </a:cubicBezTo>
                      <a:cubicBezTo>
                        <a:pt x="33" y="26"/>
                        <a:pt x="33" y="26"/>
                        <a:pt x="33" y="26"/>
                      </a:cubicBezTo>
                      <a:cubicBezTo>
                        <a:pt x="33" y="35"/>
                        <a:pt x="33" y="35"/>
                        <a:pt x="33" y="35"/>
                      </a:cubicBezTo>
                      <a:lnTo>
                        <a:pt x="41" y="35"/>
                      </a:lnTo>
                      <a:close/>
                      <a:moveTo>
                        <a:pt x="41" y="44"/>
                      </a:moveTo>
                      <a:cubicBezTo>
                        <a:pt x="41" y="37"/>
                        <a:pt x="41" y="37"/>
                        <a:pt x="41" y="37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3" y="44"/>
                        <a:pt x="33" y="44"/>
                        <a:pt x="33" y="44"/>
                      </a:cubicBezTo>
                      <a:lnTo>
                        <a:pt x="41" y="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3463769" y="2310245"/>
                <a:ext cx="2256851" cy="1007968"/>
                <a:chOff x="474650" y="1914201"/>
                <a:chExt cx="2256851" cy="1007968"/>
              </a:xfrm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474650" y="1914201"/>
                  <a:ext cx="2256851" cy="246221"/>
                </a:xfrm>
                <a:prstGeom prst="rect">
                  <a:avLst/>
                </a:prstGeom>
              </p:spPr>
              <p:txBody>
                <a:bodyPr wrap="none" lIns="144000" tIns="0" rIns="144000" bIns="0">
                  <a:normAutofit fontScale="92500" lnSpcReduction="20000"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chemeClr val="accent2">
                          <a:lumMod val="100000"/>
                        </a:schemeClr>
                      </a:solidFill>
                      <a:cs typeface="+mn-ea"/>
                      <a:sym typeface="+mn-lt"/>
                    </a:rPr>
                    <a:t>增加发布机会</a:t>
                  </a: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474650" y="2160422"/>
                  <a:ext cx="2256851" cy="761747"/>
                </a:xfrm>
                <a:prstGeom prst="rect">
                  <a:avLst/>
                </a:prstGeom>
              </p:spPr>
              <p:txBody>
                <a:bodyPr wrap="square" lIns="144000" tIns="0" rIns="144000" bIns="0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1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6" name="组合 5"/>
            <p:cNvGrpSpPr/>
            <p:nvPr/>
          </p:nvGrpSpPr>
          <p:grpSpPr>
            <a:xfrm>
              <a:off x="4839666" y="1135245"/>
              <a:ext cx="1703261" cy="1620180"/>
              <a:chOff x="6452888" y="1916832"/>
              <a:chExt cx="2271014" cy="2160240"/>
            </a:xfrm>
          </p:grpSpPr>
          <p:sp>
            <p:nvSpPr>
              <p:cNvPr id="32" name="左中括号 31"/>
              <p:cNvSpPr/>
              <p:nvPr/>
            </p:nvSpPr>
            <p:spPr>
              <a:xfrm>
                <a:off x="6467050" y="1916832"/>
                <a:ext cx="235089" cy="1800200"/>
              </a:xfrm>
              <a:prstGeom prst="leftBracket">
                <a:avLst>
                  <a:gd name="adj" fmla="val 92990"/>
                </a:avLst>
              </a:prstGeom>
              <a:ln w="12700">
                <a:solidFill>
                  <a:schemeClr val="tx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左中括号 32"/>
              <p:cNvSpPr/>
              <p:nvPr/>
            </p:nvSpPr>
            <p:spPr>
              <a:xfrm flipH="1">
                <a:off x="8488813" y="1916832"/>
                <a:ext cx="235089" cy="1800200"/>
              </a:xfrm>
              <a:prstGeom prst="leftBracket">
                <a:avLst>
                  <a:gd name="adj" fmla="val 92990"/>
                </a:avLst>
              </a:prstGeom>
              <a:ln w="12700">
                <a:solidFill>
                  <a:schemeClr val="tx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4" name="组合 33"/>
              <p:cNvGrpSpPr/>
              <p:nvPr/>
            </p:nvGrpSpPr>
            <p:grpSpPr>
              <a:xfrm>
                <a:off x="7237506" y="3356992"/>
                <a:ext cx="720080" cy="720080"/>
                <a:chOff x="7237506" y="3356992"/>
                <a:chExt cx="720080" cy="720080"/>
              </a:xfrm>
            </p:grpSpPr>
            <p:sp>
              <p:nvSpPr>
                <p:cNvPr id="38" name="椭圆 37"/>
                <p:cNvSpPr/>
                <p:nvPr/>
              </p:nvSpPr>
              <p:spPr bwMode="auto">
                <a:xfrm>
                  <a:off x="7237506" y="3356992"/>
                  <a:ext cx="720080" cy="72008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任意多边形: 形状 38"/>
                <p:cNvSpPr/>
                <p:nvPr/>
              </p:nvSpPr>
              <p:spPr bwMode="auto">
                <a:xfrm>
                  <a:off x="7404140" y="3525656"/>
                  <a:ext cx="382754" cy="38275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3413" y="19459"/>
                      </a:moveTo>
                      <a:cubicBezTo>
                        <a:pt x="3413" y="20724"/>
                        <a:pt x="4778" y="21600"/>
                        <a:pt x="6046" y="21600"/>
                      </a:cubicBezTo>
                      <a:cubicBezTo>
                        <a:pt x="7363" y="21600"/>
                        <a:pt x="8191" y="20724"/>
                        <a:pt x="8191" y="19459"/>
                      </a:cubicBezTo>
                      <a:cubicBezTo>
                        <a:pt x="8191" y="18146"/>
                        <a:pt x="7363" y="16832"/>
                        <a:pt x="6046" y="16832"/>
                      </a:cubicBezTo>
                      <a:cubicBezTo>
                        <a:pt x="4778" y="16832"/>
                        <a:pt x="3413" y="18146"/>
                        <a:pt x="3413" y="19459"/>
                      </a:cubicBezTo>
                      <a:close/>
                      <a:moveTo>
                        <a:pt x="15554" y="19459"/>
                      </a:moveTo>
                      <a:cubicBezTo>
                        <a:pt x="15554" y="20724"/>
                        <a:pt x="16822" y="21600"/>
                        <a:pt x="18138" y="21600"/>
                      </a:cubicBezTo>
                      <a:cubicBezTo>
                        <a:pt x="19455" y="21600"/>
                        <a:pt x="20332" y="20724"/>
                        <a:pt x="20332" y="19459"/>
                      </a:cubicBezTo>
                      <a:cubicBezTo>
                        <a:pt x="20332" y="18146"/>
                        <a:pt x="19455" y="16832"/>
                        <a:pt x="18138" y="16832"/>
                      </a:cubicBezTo>
                      <a:cubicBezTo>
                        <a:pt x="16822" y="16832"/>
                        <a:pt x="15554" y="18146"/>
                        <a:pt x="15554" y="19459"/>
                      </a:cubicBezTo>
                      <a:close/>
                      <a:moveTo>
                        <a:pt x="7753" y="13816"/>
                      </a:moveTo>
                      <a:cubicBezTo>
                        <a:pt x="21161" y="9924"/>
                        <a:pt x="21161" y="9924"/>
                        <a:pt x="21161" y="9924"/>
                      </a:cubicBezTo>
                      <a:cubicBezTo>
                        <a:pt x="21600" y="9924"/>
                        <a:pt x="21600" y="9486"/>
                        <a:pt x="21600" y="9097"/>
                      </a:cubicBezTo>
                      <a:cubicBezTo>
                        <a:pt x="21600" y="2627"/>
                        <a:pt x="21600" y="2627"/>
                        <a:pt x="21600" y="2627"/>
                      </a:cubicBezTo>
                      <a:cubicBezTo>
                        <a:pt x="4778" y="2627"/>
                        <a:pt x="4778" y="2627"/>
                        <a:pt x="4778" y="2627"/>
                      </a:cubicBezTo>
                      <a:cubicBezTo>
                        <a:pt x="4778" y="486"/>
                        <a:pt x="4778" y="486"/>
                        <a:pt x="4778" y="486"/>
                      </a:cubicBezTo>
                      <a:lnTo>
                        <a:pt x="4340" y="0"/>
                      </a:lnTo>
                      <a:cubicBezTo>
                        <a:pt x="439" y="0"/>
                        <a:pt x="439" y="0"/>
                        <a:pt x="439" y="0"/>
                      </a:cubicBezTo>
                      <a:cubicBezTo>
                        <a:pt x="0" y="0"/>
                        <a:pt x="0" y="486"/>
                        <a:pt x="0" y="486"/>
                      </a:cubicBezTo>
                      <a:cubicBezTo>
                        <a:pt x="0" y="2627"/>
                        <a:pt x="0" y="2627"/>
                        <a:pt x="0" y="2627"/>
                      </a:cubicBezTo>
                      <a:cubicBezTo>
                        <a:pt x="2194" y="2627"/>
                        <a:pt x="2194" y="2627"/>
                        <a:pt x="2194" y="2627"/>
                      </a:cubicBezTo>
                      <a:cubicBezTo>
                        <a:pt x="4778" y="13378"/>
                        <a:pt x="4778" y="13378"/>
                        <a:pt x="4778" y="13378"/>
                      </a:cubicBezTo>
                      <a:cubicBezTo>
                        <a:pt x="4778" y="14692"/>
                        <a:pt x="4778" y="14692"/>
                        <a:pt x="4778" y="14692"/>
                      </a:cubicBezTo>
                      <a:cubicBezTo>
                        <a:pt x="4778" y="16443"/>
                        <a:pt x="4778" y="16443"/>
                        <a:pt x="4778" y="16443"/>
                      </a:cubicBezTo>
                      <a:cubicBezTo>
                        <a:pt x="4778" y="16832"/>
                        <a:pt x="5168" y="16832"/>
                        <a:pt x="5168" y="16832"/>
                      </a:cubicBezTo>
                      <a:cubicBezTo>
                        <a:pt x="6046" y="16832"/>
                        <a:pt x="6046" y="16832"/>
                        <a:pt x="6046" y="16832"/>
                      </a:cubicBezTo>
                      <a:cubicBezTo>
                        <a:pt x="18138" y="16832"/>
                        <a:pt x="18138" y="16832"/>
                        <a:pt x="18138" y="16832"/>
                      </a:cubicBezTo>
                      <a:cubicBezTo>
                        <a:pt x="21161" y="16832"/>
                        <a:pt x="21161" y="16832"/>
                        <a:pt x="21161" y="16832"/>
                      </a:cubicBezTo>
                      <a:cubicBezTo>
                        <a:pt x="21600" y="16832"/>
                        <a:pt x="21600" y="16832"/>
                        <a:pt x="21600" y="16443"/>
                      </a:cubicBezTo>
                      <a:cubicBezTo>
                        <a:pt x="21600" y="14692"/>
                        <a:pt x="21600" y="14692"/>
                        <a:pt x="21600" y="14692"/>
                      </a:cubicBezTo>
                      <a:cubicBezTo>
                        <a:pt x="8191" y="14692"/>
                        <a:pt x="8191" y="14692"/>
                        <a:pt x="8191" y="14692"/>
                      </a:cubicBezTo>
                      <a:cubicBezTo>
                        <a:pt x="6485" y="14692"/>
                        <a:pt x="6485" y="13816"/>
                        <a:pt x="7753" y="1381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6452888" y="2310245"/>
                <a:ext cx="2256851" cy="1007968"/>
                <a:chOff x="474650" y="1914201"/>
                <a:chExt cx="2256851" cy="1007968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474650" y="1914201"/>
                  <a:ext cx="2256851" cy="246221"/>
                </a:xfrm>
                <a:prstGeom prst="rect">
                  <a:avLst/>
                </a:prstGeom>
              </p:spPr>
              <p:txBody>
                <a:bodyPr wrap="none" lIns="144000" tIns="0" rIns="144000" bIns="0">
                  <a:normAutofit fontScale="92500" lnSpcReduction="20000"/>
                </a:bodyPr>
                <a:lstStyle/>
                <a:p>
                  <a:pPr algn="ctr"/>
                  <a:r>
                    <a:rPr lang="zh-CN" altLang="en-US" sz="1600" b="1" dirty="0">
                      <a:solidFill>
                        <a:schemeClr val="accent3">
                          <a:lumMod val="100000"/>
                        </a:schemeClr>
                      </a:solidFill>
                      <a:cs typeface="+mn-ea"/>
                      <a:sym typeface="+mn-lt"/>
                    </a:rPr>
                    <a:t>增加申请机会</a:t>
                  </a: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474650" y="2160422"/>
                  <a:ext cx="2256851" cy="761747"/>
                </a:xfrm>
                <a:prstGeom prst="rect">
                  <a:avLst/>
                </a:prstGeom>
              </p:spPr>
              <p:txBody>
                <a:bodyPr wrap="square" lIns="144000" tIns="0" rIns="144000" bIns="0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1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7081505" y="1135245"/>
              <a:ext cx="1710637" cy="1620180"/>
              <a:chOff x="9442007" y="1916832"/>
              <a:chExt cx="2280849" cy="2160240"/>
            </a:xfrm>
          </p:grpSpPr>
          <p:sp>
            <p:nvSpPr>
              <p:cNvPr id="24" name="左中括号 23"/>
              <p:cNvSpPr/>
              <p:nvPr/>
            </p:nvSpPr>
            <p:spPr>
              <a:xfrm>
                <a:off x="9466004" y="1916832"/>
                <a:ext cx="235089" cy="1800200"/>
              </a:xfrm>
              <a:prstGeom prst="leftBracket">
                <a:avLst>
                  <a:gd name="adj" fmla="val 92990"/>
                </a:avLst>
              </a:prstGeom>
              <a:ln w="12700">
                <a:solidFill>
                  <a:schemeClr val="tx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左中括号 24"/>
              <p:cNvSpPr/>
              <p:nvPr/>
            </p:nvSpPr>
            <p:spPr>
              <a:xfrm flipH="1">
                <a:off x="11487767" y="1916832"/>
                <a:ext cx="235089" cy="1800200"/>
              </a:xfrm>
              <a:prstGeom prst="leftBracket">
                <a:avLst>
                  <a:gd name="adj" fmla="val 92990"/>
                </a:avLst>
              </a:prstGeom>
              <a:ln w="12700">
                <a:solidFill>
                  <a:schemeClr val="tx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10238529" y="3356992"/>
                <a:ext cx="720080" cy="720080"/>
                <a:chOff x="10238529" y="3356992"/>
                <a:chExt cx="720080" cy="720080"/>
              </a:xfrm>
            </p:grpSpPr>
            <p:sp>
              <p:nvSpPr>
                <p:cNvPr id="30" name="椭圆 29"/>
                <p:cNvSpPr/>
                <p:nvPr/>
              </p:nvSpPr>
              <p:spPr bwMode="auto">
                <a:xfrm>
                  <a:off x="10238529" y="3356992"/>
                  <a:ext cx="720080" cy="72008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任意多边形: 形状 30"/>
                <p:cNvSpPr/>
                <p:nvPr/>
              </p:nvSpPr>
              <p:spPr>
                <a:xfrm>
                  <a:off x="10402577" y="3526071"/>
                  <a:ext cx="382754" cy="3827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96" y="15577"/>
                      </a:moveTo>
                      <a:cubicBezTo>
                        <a:pt x="12144" y="16865"/>
                        <a:pt x="9844" y="18851"/>
                        <a:pt x="8177" y="21278"/>
                      </a:cubicBezTo>
                      <a:cubicBezTo>
                        <a:pt x="9017" y="21487"/>
                        <a:pt x="9895" y="21600"/>
                        <a:pt x="10801" y="21600"/>
                      </a:cubicBezTo>
                      <a:cubicBezTo>
                        <a:pt x="12429" y="21600"/>
                        <a:pt x="13973" y="21237"/>
                        <a:pt x="15358" y="20591"/>
                      </a:cubicBezTo>
                      <a:cubicBezTo>
                        <a:pt x="15580" y="19502"/>
                        <a:pt x="15699" y="18376"/>
                        <a:pt x="15699" y="17222"/>
                      </a:cubicBezTo>
                      <a:cubicBezTo>
                        <a:pt x="15699" y="16807"/>
                        <a:pt x="15679" y="16394"/>
                        <a:pt x="15648" y="15985"/>
                      </a:cubicBezTo>
                      <a:cubicBezTo>
                        <a:pt x="15371" y="15896"/>
                        <a:pt x="15116" y="15757"/>
                        <a:pt x="14896" y="15577"/>
                      </a:cubicBezTo>
                      <a:close/>
                      <a:moveTo>
                        <a:pt x="18049" y="2796"/>
                      </a:moveTo>
                      <a:cubicBezTo>
                        <a:pt x="16319" y="2963"/>
                        <a:pt x="14667" y="3397"/>
                        <a:pt x="13127" y="4050"/>
                      </a:cubicBezTo>
                      <a:cubicBezTo>
                        <a:pt x="13136" y="4125"/>
                        <a:pt x="13139" y="4202"/>
                        <a:pt x="13139" y="4280"/>
                      </a:cubicBezTo>
                      <a:cubicBezTo>
                        <a:pt x="13139" y="4642"/>
                        <a:pt x="13052" y="4984"/>
                        <a:pt x="12904" y="5289"/>
                      </a:cubicBezTo>
                      <a:cubicBezTo>
                        <a:pt x="14441" y="7094"/>
                        <a:pt x="15635" y="9198"/>
                        <a:pt x="16388" y="11500"/>
                      </a:cubicBezTo>
                      <a:cubicBezTo>
                        <a:pt x="17323" y="11517"/>
                        <a:pt x="18121" y="12090"/>
                        <a:pt x="18465" y="12903"/>
                      </a:cubicBezTo>
                      <a:cubicBezTo>
                        <a:pt x="19505" y="12797"/>
                        <a:pt x="20517" y="12599"/>
                        <a:pt x="21493" y="12312"/>
                      </a:cubicBezTo>
                      <a:cubicBezTo>
                        <a:pt x="21562" y="11817"/>
                        <a:pt x="21600" y="11314"/>
                        <a:pt x="21600" y="10799"/>
                      </a:cubicBezTo>
                      <a:cubicBezTo>
                        <a:pt x="21600" y="7626"/>
                        <a:pt x="20230" y="4772"/>
                        <a:pt x="18049" y="2796"/>
                      </a:cubicBezTo>
                      <a:close/>
                      <a:moveTo>
                        <a:pt x="13739" y="14349"/>
                      </a:moveTo>
                      <a:cubicBezTo>
                        <a:pt x="11074" y="13908"/>
                        <a:pt x="8601" y="12890"/>
                        <a:pt x="6450" y="11433"/>
                      </a:cubicBezTo>
                      <a:cubicBezTo>
                        <a:pt x="6101" y="11646"/>
                        <a:pt x="5691" y="11773"/>
                        <a:pt x="5251" y="11773"/>
                      </a:cubicBezTo>
                      <a:cubicBezTo>
                        <a:pt x="5090" y="11773"/>
                        <a:pt x="4933" y="11755"/>
                        <a:pt x="4781" y="11724"/>
                      </a:cubicBezTo>
                      <a:cubicBezTo>
                        <a:pt x="3750" y="13677"/>
                        <a:pt x="3093" y="15854"/>
                        <a:pt x="2903" y="18164"/>
                      </a:cubicBezTo>
                      <a:cubicBezTo>
                        <a:pt x="3931" y="19266"/>
                        <a:pt x="5186" y="20154"/>
                        <a:pt x="6595" y="20750"/>
                      </a:cubicBezTo>
                      <a:cubicBezTo>
                        <a:pt x="8345" y="18059"/>
                        <a:pt x="10792" y="15833"/>
                        <a:pt x="13739" y="14349"/>
                      </a:cubicBezTo>
                      <a:close/>
                      <a:moveTo>
                        <a:pt x="17258" y="15906"/>
                      </a:moveTo>
                      <a:cubicBezTo>
                        <a:pt x="17290" y="16340"/>
                        <a:pt x="17306" y="16780"/>
                        <a:pt x="17306" y="17222"/>
                      </a:cubicBezTo>
                      <a:cubicBezTo>
                        <a:pt x="17306" y="18003"/>
                        <a:pt x="17256" y="18770"/>
                        <a:pt x="17163" y="19525"/>
                      </a:cubicBezTo>
                      <a:cubicBezTo>
                        <a:pt x="18993" y="18186"/>
                        <a:pt x="20389" y="16288"/>
                        <a:pt x="21091" y="14080"/>
                      </a:cubicBezTo>
                      <a:cubicBezTo>
                        <a:pt x="20259" y="14281"/>
                        <a:pt x="19403" y="14425"/>
                        <a:pt x="18531" y="14508"/>
                      </a:cubicBezTo>
                      <a:cubicBezTo>
                        <a:pt x="18326" y="15137"/>
                        <a:pt x="17860" y="15646"/>
                        <a:pt x="17258" y="15906"/>
                      </a:cubicBezTo>
                      <a:close/>
                      <a:moveTo>
                        <a:pt x="14278" y="12804"/>
                      </a:moveTo>
                      <a:cubicBezTo>
                        <a:pt x="14421" y="12507"/>
                        <a:pt x="14624" y="12244"/>
                        <a:pt x="14874" y="12035"/>
                      </a:cubicBezTo>
                      <a:cubicBezTo>
                        <a:pt x="14196" y="9947"/>
                        <a:pt x="13122" y="8037"/>
                        <a:pt x="11738" y="6396"/>
                      </a:cubicBezTo>
                      <a:cubicBezTo>
                        <a:pt x="11462" y="6512"/>
                        <a:pt x="11160" y="6577"/>
                        <a:pt x="10842" y="6577"/>
                      </a:cubicBezTo>
                      <a:cubicBezTo>
                        <a:pt x="10343" y="6577"/>
                        <a:pt x="9883" y="6417"/>
                        <a:pt x="9507" y="6147"/>
                      </a:cubicBezTo>
                      <a:cubicBezTo>
                        <a:pt x="8673" y="6781"/>
                        <a:pt x="7903" y="7490"/>
                        <a:pt x="7202" y="8265"/>
                      </a:cubicBezTo>
                      <a:cubicBezTo>
                        <a:pt x="7421" y="8615"/>
                        <a:pt x="7550" y="9030"/>
                        <a:pt x="7550" y="9475"/>
                      </a:cubicBezTo>
                      <a:cubicBezTo>
                        <a:pt x="7550" y="9715"/>
                        <a:pt x="7513" y="9946"/>
                        <a:pt x="7444" y="10163"/>
                      </a:cubicBezTo>
                      <a:cubicBezTo>
                        <a:pt x="9459" y="11510"/>
                        <a:pt x="11779" y="12433"/>
                        <a:pt x="14278" y="12804"/>
                      </a:cubicBezTo>
                      <a:close/>
                      <a:moveTo>
                        <a:pt x="10842" y="1982"/>
                      </a:moveTo>
                      <a:cubicBezTo>
                        <a:pt x="11448" y="1982"/>
                        <a:pt x="11999" y="2219"/>
                        <a:pt x="12409" y="2604"/>
                      </a:cubicBezTo>
                      <a:cubicBezTo>
                        <a:pt x="13608" y="2088"/>
                        <a:pt x="14870" y="1692"/>
                        <a:pt x="16183" y="1439"/>
                      </a:cubicBezTo>
                      <a:cubicBezTo>
                        <a:pt x="14599" y="526"/>
                        <a:pt x="12761" y="0"/>
                        <a:pt x="10801" y="0"/>
                      </a:cubicBezTo>
                      <a:cubicBezTo>
                        <a:pt x="9464" y="0"/>
                        <a:pt x="8183" y="245"/>
                        <a:pt x="7001" y="690"/>
                      </a:cubicBezTo>
                      <a:cubicBezTo>
                        <a:pt x="7940" y="1152"/>
                        <a:pt x="8833" y="1693"/>
                        <a:pt x="9674" y="2303"/>
                      </a:cubicBezTo>
                      <a:cubicBezTo>
                        <a:pt x="10018" y="2100"/>
                        <a:pt x="10415" y="1982"/>
                        <a:pt x="10842" y="1982"/>
                      </a:cubicBezTo>
                      <a:close/>
                      <a:moveTo>
                        <a:pt x="2954" y="9475"/>
                      </a:moveTo>
                      <a:cubicBezTo>
                        <a:pt x="2954" y="9153"/>
                        <a:pt x="3021" y="8844"/>
                        <a:pt x="3141" y="8566"/>
                      </a:cubicBezTo>
                      <a:cubicBezTo>
                        <a:pt x="2404" y="7757"/>
                        <a:pt x="1736" y="6884"/>
                        <a:pt x="1151" y="5952"/>
                      </a:cubicBezTo>
                      <a:cubicBezTo>
                        <a:pt x="417" y="7410"/>
                        <a:pt x="0" y="9056"/>
                        <a:pt x="0" y="10799"/>
                      </a:cubicBezTo>
                      <a:cubicBezTo>
                        <a:pt x="0" y="12819"/>
                        <a:pt x="556" y="14708"/>
                        <a:pt x="1521" y="16325"/>
                      </a:cubicBezTo>
                      <a:cubicBezTo>
                        <a:pt x="1866" y="14381"/>
                        <a:pt x="2520" y="12545"/>
                        <a:pt x="3424" y="10861"/>
                      </a:cubicBezTo>
                      <a:cubicBezTo>
                        <a:pt x="3130" y="10477"/>
                        <a:pt x="2954" y="9996"/>
                        <a:pt x="2954" y="9475"/>
                      </a:cubicBezTo>
                      <a:close/>
                      <a:moveTo>
                        <a:pt x="5251" y="7176"/>
                      </a:moveTo>
                      <a:cubicBezTo>
                        <a:pt x="5487" y="7176"/>
                        <a:pt x="5715" y="7213"/>
                        <a:pt x="5930" y="7278"/>
                      </a:cubicBezTo>
                      <a:cubicBezTo>
                        <a:pt x="6738" y="6372"/>
                        <a:pt x="7636" y="5547"/>
                        <a:pt x="8608" y="4813"/>
                      </a:cubicBezTo>
                      <a:cubicBezTo>
                        <a:pt x="8567" y="4642"/>
                        <a:pt x="8543" y="4464"/>
                        <a:pt x="8543" y="4280"/>
                      </a:cubicBezTo>
                      <a:cubicBezTo>
                        <a:pt x="8543" y="4026"/>
                        <a:pt x="8587" y="3781"/>
                        <a:pt x="8663" y="3552"/>
                      </a:cubicBezTo>
                      <a:cubicBezTo>
                        <a:pt x="7575" y="2771"/>
                        <a:pt x="6391" y="2115"/>
                        <a:pt x="5131" y="1609"/>
                      </a:cubicBezTo>
                      <a:cubicBezTo>
                        <a:pt x="3949" y="2338"/>
                        <a:pt x="2920" y="3289"/>
                        <a:pt x="2099" y="4405"/>
                      </a:cubicBezTo>
                      <a:cubicBezTo>
                        <a:pt x="2708" y="5484"/>
                        <a:pt x="3433" y="6491"/>
                        <a:pt x="4256" y="7407"/>
                      </a:cubicBezTo>
                      <a:cubicBezTo>
                        <a:pt x="4557" y="7261"/>
                        <a:pt x="4895" y="7176"/>
                        <a:pt x="5251" y="717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9442007" y="2310245"/>
                <a:ext cx="2256851" cy="1007968"/>
                <a:chOff x="474650" y="1914201"/>
                <a:chExt cx="2256851" cy="1007968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474650" y="1914201"/>
                  <a:ext cx="2256851" cy="246221"/>
                </a:xfrm>
                <a:prstGeom prst="rect">
                  <a:avLst/>
                </a:prstGeom>
              </p:spPr>
              <p:txBody>
                <a:bodyPr wrap="none" lIns="144000" tIns="0" rIns="144000" bIns="0">
                  <a:normAutofit fontScale="92500" lnSpcReduction="20000"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accent4">
                          <a:lumMod val="100000"/>
                        </a:schemeClr>
                      </a:solidFill>
                      <a:cs typeface="+mn-ea"/>
                      <a:sym typeface="+mn-lt"/>
                    </a:rPr>
                    <a:t>……..</a:t>
                  </a:r>
                  <a:endParaRPr lang="zh-CN" altLang="en-US" sz="1600" b="1" dirty="0">
                    <a:solidFill>
                      <a:schemeClr val="accent4">
                        <a:lumMod val="10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474650" y="2160422"/>
                  <a:ext cx="2256851" cy="761747"/>
                </a:xfrm>
                <a:prstGeom prst="rect">
                  <a:avLst/>
                </a:prstGeom>
              </p:spPr>
              <p:txBody>
                <a:bodyPr wrap="square" lIns="144000" tIns="0" rIns="144000" bIns="0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1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8" name="组合 7"/>
          <p:cNvGrpSpPr/>
          <p:nvPr/>
        </p:nvGrpSpPr>
        <p:grpSpPr>
          <a:xfrm>
            <a:off x="1030948" y="2943327"/>
            <a:ext cx="338588" cy="1064928"/>
            <a:chOff x="1374597" y="4327608"/>
            <a:chExt cx="451450" cy="1419904"/>
          </a:xfrm>
        </p:grpSpPr>
        <p:sp>
          <p:nvSpPr>
            <p:cNvPr id="21" name="椭圆 20"/>
            <p:cNvSpPr/>
            <p:nvPr/>
          </p:nvSpPr>
          <p:spPr bwMode="auto">
            <a:xfrm>
              <a:off x="1374597" y="4327608"/>
              <a:ext cx="451450" cy="45145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1463769" y="5029594"/>
              <a:ext cx="273106" cy="27310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1503184" y="5553236"/>
              <a:ext cx="194276" cy="19427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274852" y="2943327"/>
            <a:ext cx="338588" cy="1064928"/>
            <a:chOff x="4366469" y="4327608"/>
            <a:chExt cx="451450" cy="1419904"/>
          </a:xfrm>
        </p:grpSpPr>
        <p:sp>
          <p:nvSpPr>
            <p:cNvPr id="18" name="椭圆 17"/>
            <p:cNvSpPr/>
            <p:nvPr/>
          </p:nvSpPr>
          <p:spPr bwMode="auto">
            <a:xfrm>
              <a:off x="4366469" y="4327608"/>
              <a:ext cx="451450" cy="451450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4455641" y="5029594"/>
              <a:ext cx="273106" cy="273106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4495056" y="5553236"/>
              <a:ext cx="194276" cy="194276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518756" y="2943327"/>
            <a:ext cx="338588" cy="1064928"/>
            <a:chOff x="7358341" y="4327608"/>
            <a:chExt cx="451450" cy="1419904"/>
          </a:xfrm>
        </p:grpSpPr>
        <p:sp>
          <p:nvSpPr>
            <p:cNvPr id="15" name="椭圆 14"/>
            <p:cNvSpPr/>
            <p:nvPr/>
          </p:nvSpPr>
          <p:spPr bwMode="auto">
            <a:xfrm>
              <a:off x="7358341" y="4327608"/>
              <a:ext cx="451450" cy="451450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7447513" y="5029594"/>
              <a:ext cx="273106" cy="273106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7486928" y="5553236"/>
              <a:ext cx="194276" cy="194276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762660" y="2943327"/>
            <a:ext cx="338588" cy="1064928"/>
            <a:chOff x="10350213" y="4327608"/>
            <a:chExt cx="451450" cy="1419904"/>
          </a:xfrm>
        </p:grpSpPr>
        <p:sp>
          <p:nvSpPr>
            <p:cNvPr id="12" name="椭圆 11"/>
            <p:cNvSpPr/>
            <p:nvPr/>
          </p:nvSpPr>
          <p:spPr bwMode="auto">
            <a:xfrm>
              <a:off x="10350213" y="4327608"/>
              <a:ext cx="451450" cy="451450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10439385" y="5029594"/>
              <a:ext cx="273106" cy="273106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10478800" y="5553236"/>
              <a:ext cx="194276" cy="194276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6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等级优势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7"/>
          <p:cNvGrpSpPr/>
          <p:nvPr/>
        </p:nvGrpSpPr>
        <p:grpSpPr>
          <a:xfrm>
            <a:off x="636742" y="1005576"/>
            <a:ext cx="3305828" cy="3329861"/>
            <a:chOff x="848990" y="1340768"/>
            <a:chExt cx="4407771" cy="4439814"/>
          </a:xfrm>
        </p:grpSpPr>
        <p:sp>
          <p:nvSpPr>
            <p:cNvPr id="25" name="Freeform: Shape 4"/>
            <p:cNvSpPr/>
            <p:nvPr/>
          </p:nvSpPr>
          <p:spPr bwMode="auto">
            <a:xfrm>
              <a:off x="3016160" y="4640361"/>
              <a:ext cx="1616447" cy="860376"/>
            </a:xfrm>
            <a:custGeom>
              <a:avLst/>
              <a:gdLst>
                <a:gd name="T0" fmla="*/ 0 w 7184"/>
                <a:gd name="T1" fmla="*/ 3822 h 3823"/>
                <a:gd name="T2" fmla="*/ 0 w 7184"/>
                <a:gd name="T3" fmla="*/ 3822 h 3823"/>
                <a:gd name="T4" fmla="*/ 4509 w 7184"/>
                <a:gd name="T5" fmla="*/ 2556 h 3823"/>
                <a:gd name="T6" fmla="*/ 7183 w 7184"/>
                <a:gd name="T7" fmla="*/ 0 h 3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84" h="3823">
                  <a:moveTo>
                    <a:pt x="0" y="3822"/>
                  </a:moveTo>
                  <a:lnTo>
                    <a:pt x="0" y="3822"/>
                  </a:lnTo>
                  <a:cubicBezTo>
                    <a:pt x="1654" y="3822"/>
                    <a:pt x="3196" y="3356"/>
                    <a:pt x="4509" y="2556"/>
                  </a:cubicBezTo>
                  <a:cubicBezTo>
                    <a:pt x="5575" y="1908"/>
                    <a:pt x="6488" y="1031"/>
                    <a:pt x="7183" y="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Freeform: Shape 5"/>
            <p:cNvSpPr/>
            <p:nvPr/>
          </p:nvSpPr>
          <p:spPr bwMode="auto">
            <a:xfrm>
              <a:off x="2317586" y="3550751"/>
              <a:ext cx="476301" cy="662896"/>
            </a:xfrm>
            <a:custGeom>
              <a:avLst/>
              <a:gdLst>
                <a:gd name="T0" fmla="*/ 0 w 2115"/>
                <a:gd name="T1" fmla="*/ 0 h 2944"/>
                <a:gd name="T2" fmla="*/ 0 w 2115"/>
                <a:gd name="T3" fmla="*/ 0 h 2944"/>
                <a:gd name="T4" fmla="*/ 2114 w 2115"/>
                <a:gd name="T5" fmla="*/ 2943 h 2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5" h="2944">
                  <a:moveTo>
                    <a:pt x="0" y="0"/>
                  </a:moveTo>
                  <a:lnTo>
                    <a:pt x="0" y="0"/>
                  </a:lnTo>
                  <a:cubicBezTo>
                    <a:pt x="0" y="1365"/>
                    <a:pt x="883" y="2525"/>
                    <a:pt x="2114" y="2943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Straight Connector 6"/>
            <p:cNvSpPr/>
            <p:nvPr/>
          </p:nvSpPr>
          <p:spPr bwMode="auto">
            <a:xfrm flipH="1">
              <a:off x="2473375" y="4232502"/>
              <a:ext cx="321503" cy="462439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Freeform: Shape 7"/>
            <p:cNvSpPr/>
            <p:nvPr/>
          </p:nvSpPr>
          <p:spPr bwMode="auto">
            <a:xfrm>
              <a:off x="1926621" y="4189830"/>
              <a:ext cx="547747" cy="505111"/>
            </a:xfrm>
            <a:custGeom>
              <a:avLst/>
              <a:gdLst>
                <a:gd name="T0" fmla="*/ 0 w 2433"/>
                <a:gd name="T1" fmla="*/ 0 h 2245"/>
                <a:gd name="T2" fmla="*/ 0 w 2433"/>
                <a:gd name="T3" fmla="*/ 0 h 2245"/>
                <a:gd name="T4" fmla="*/ 2432 w 2433"/>
                <a:gd name="T5" fmla="*/ 2244 h 2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33" h="2245">
                  <a:moveTo>
                    <a:pt x="0" y="0"/>
                  </a:moveTo>
                  <a:lnTo>
                    <a:pt x="0" y="0"/>
                  </a:lnTo>
                  <a:cubicBezTo>
                    <a:pt x="565" y="972"/>
                    <a:pt x="1413" y="1755"/>
                    <a:pt x="2432" y="2244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Freeform: Shape 8"/>
            <p:cNvSpPr/>
            <p:nvPr/>
          </p:nvSpPr>
          <p:spPr bwMode="auto">
            <a:xfrm>
              <a:off x="2273925" y="2526637"/>
              <a:ext cx="1426919" cy="304654"/>
            </a:xfrm>
            <a:custGeom>
              <a:avLst/>
              <a:gdLst>
                <a:gd name="T0" fmla="*/ 6340 w 6341"/>
                <a:gd name="T1" fmla="*/ 1354 h 1355"/>
                <a:gd name="T2" fmla="*/ 6340 w 6341"/>
                <a:gd name="T3" fmla="*/ 1354 h 1355"/>
                <a:gd name="T4" fmla="*/ 3103 w 6341"/>
                <a:gd name="T5" fmla="*/ 0 h 1355"/>
                <a:gd name="T6" fmla="*/ 0 w 6341"/>
                <a:gd name="T7" fmla="*/ 1225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41" h="1355">
                  <a:moveTo>
                    <a:pt x="6340" y="1354"/>
                  </a:moveTo>
                  <a:lnTo>
                    <a:pt x="6340" y="1354"/>
                  </a:lnTo>
                  <a:cubicBezTo>
                    <a:pt x="5516" y="518"/>
                    <a:pt x="4373" y="0"/>
                    <a:pt x="3103" y="0"/>
                  </a:cubicBezTo>
                  <a:cubicBezTo>
                    <a:pt x="1907" y="0"/>
                    <a:pt x="812" y="465"/>
                    <a:pt x="0" y="1225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Straight Connector 9"/>
            <p:cNvSpPr/>
            <p:nvPr/>
          </p:nvSpPr>
          <p:spPr bwMode="auto">
            <a:xfrm flipH="1">
              <a:off x="3669089" y="1965953"/>
              <a:ext cx="483247" cy="845490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Straight Connector 10"/>
            <p:cNvSpPr/>
            <p:nvPr/>
          </p:nvSpPr>
          <p:spPr bwMode="auto">
            <a:xfrm>
              <a:off x="3016160" y="1601757"/>
              <a:ext cx="992" cy="698621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Freeform: Shape 11"/>
            <p:cNvSpPr/>
            <p:nvPr/>
          </p:nvSpPr>
          <p:spPr bwMode="auto">
            <a:xfrm>
              <a:off x="1067294" y="3550751"/>
              <a:ext cx="876196" cy="1627468"/>
            </a:xfrm>
            <a:custGeom>
              <a:avLst/>
              <a:gdLst>
                <a:gd name="T0" fmla="*/ 0 w 3893"/>
                <a:gd name="T1" fmla="*/ 0 h 7231"/>
                <a:gd name="T2" fmla="*/ 0 w 3893"/>
                <a:gd name="T3" fmla="*/ 0 h 7231"/>
                <a:gd name="T4" fmla="*/ 830 w 3893"/>
                <a:gd name="T5" fmla="*/ 3697 h 7231"/>
                <a:gd name="T6" fmla="*/ 2785 w 3893"/>
                <a:gd name="T7" fmla="*/ 6358 h 7231"/>
                <a:gd name="T8" fmla="*/ 3892 w 3893"/>
                <a:gd name="T9" fmla="*/ 7230 h 7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3" h="7231">
                  <a:moveTo>
                    <a:pt x="0" y="0"/>
                  </a:moveTo>
                  <a:lnTo>
                    <a:pt x="0" y="0"/>
                  </a:lnTo>
                  <a:cubicBezTo>
                    <a:pt x="0" y="1324"/>
                    <a:pt x="300" y="2578"/>
                    <a:pt x="830" y="3697"/>
                  </a:cubicBezTo>
                  <a:cubicBezTo>
                    <a:pt x="1307" y="4710"/>
                    <a:pt x="1972" y="5611"/>
                    <a:pt x="2785" y="6358"/>
                  </a:cubicBezTo>
                  <a:cubicBezTo>
                    <a:pt x="3126" y="6676"/>
                    <a:pt x="3497" y="6971"/>
                    <a:pt x="3892" y="723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Freeform: Shape 12"/>
            <p:cNvSpPr/>
            <p:nvPr/>
          </p:nvSpPr>
          <p:spPr bwMode="auto">
            <a:xfrm>
              <a:off x="1756938" y="2300378"/>
              <a:ext cx="1259221" cy="1259304"/>
            </a:xfrm>
            <a:custGeom>
              <a:avLst/>
              <a:gdLst>
                <a:gd name="T0" fmla="*/ 5594 w 5595"/>
                <a:gd name="T1" fmla="*/ 0 h 5595"/>
                <a:gd name="T2" fmla="*/ 5594 w 5595"/>
                <a:gd name="T3" fmla="*/ 0 h 5595"/>
                <a:gd name="T4" fmla="*/ 2915 w 5595"/>
                <a:gd name="T5" fmla="*/ 677 h 5595"/>
                <a:gd name="T6" fmla="*/ 442 w 5595"/>
                <a:gd name="T7" fmla="*/ 3415 h 5595"/>
                <a:gd name="T8" fmla="*/ 0 w 5595"/>
                <a:gd name="T9" fmla="*/ 5594 h 5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95" h="5595">
                  <a:moveTo>
                    <a:pt x="5594" y="0"/>
                  </a:moveTo>
                  <a:lnTo>
                    <a:pt x="5594" y="0"/>
                  </a:lnTo>
                  <a:cubicBezTo>
                    <a:pt x="4622" y="0"/>
                    <a:pt x="3710" y="247"/>
                    <a:pt x="2915" y="677"/>
                  </a:cubicBezTo>
                  <a:cubicBezTo>
                    <a:pt x="1814" y="1284"/>
                    <a:pt x="936" y="2249"/>
                    <a:pt x="442" y="3415"/>
                  </a:cubicBezTo>
                  <a:cubicBezTo>
                    <a:pt x="159" y="4086"/>
                    <a:pt x="0" y="4822"/>
                    <a:pt x="0" y="5594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Freeform: Shape 13"/>
            <p:cNvSpPr/>
            <p:nvPr/>
          </p:nvSpPr>
          <p:spPr bwMode="auto">
            <a:xfrm>
              <a:off x="1464212" y="1601758"/>
              <a:ext cx="1551948" cy="769079"/>
            </a:xfrm>
            <a:custGeom>
              <a:avLst/>
              <a:gdLst>
                <a:gd name="T0" fmla="*/ 6895 w 6896"/>
                <a:gd name="T1" fmla="*/ 0 h 3416"/>
                <a:gd name="T2" fmla="*/ 6895 w 6896"/>
                <a:gd name="T3" fmla="*/ 0 h 3416"/>
                <a:gd name="T4" fmla="*/ 2226 w 6896"/>
                <a:gd name="T5" fmla="*/ 1366 h 3416"/>
                <a:gd name="T6" fmla="*/ 0 w 6896"/>
                <a:gd name="T7" fmla="*/ 3415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96" h="3416">
                  <a:moveTo>
                    <a:pt x="6895" y="0"/>
                  </a:moveTo>
                  <a:lnTo>
                    <a:pt x="6895" y="0"/>
                  </a:lnTo>
                  <a:cubicBezTo>
                    <a:pt x="5176" y="0"/>
                    <a:pt x="3574" y="501"/>
                    <a:pt x="2226" y="1366"/>
                  </a:cubicBezTo>
                  <a:cubicBezTo>
                    <a:pt x="1366" y="1914"/>
                    <a:pt x="618" y="2608"/>
                    <a:pt x="0" y="3415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Freeform: Shape 14"/>
            <p:cNvSpPr/>
            <p:nvPr/>
          </p:nvSpPr>
          <p:spPr bwMode="auto">
            <a:xfrm>
              <a:off x="4090814" y="2979152"/>
              <a:ext cx="184567" cy="1236479"/>
            </a:xfrm>
            <a:custGeom>
              <a:avLst/>
              <a:gdLst>
                <a:gd name="T0" fmla="*/ 0 w 820"/>
                <a:gd name="T1" fmla="*/ 5492 h 5493"/>
                <a:gd name="T2" fmla="*/ 0 w 820"/>
                <a:gd name="T3" fmla="*/ 5492 h 5493"/>
                <a:gd name="T4" fmla="*/ 819 w 820"/>
                <a:gd name="T5" fmla="*/ 2579 h 5493"/>
                <a:gd name="T6" fmla="*/ 189 w 820"/>
                <a:gd name="T7" fmla="*/ 0 h 5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493">
                  <a:moveTo>
                    <a:pt x="0" y="5492"/>
                  </a:moveTo>
                  <a:lnTo>
                    <a:pt x="0" y="5492"/>
                  </a:lnTo>
                  <a:cubicBezTo>
                    <a:pt x="518" y="4644"/>
                    <a:pt x="819" y="3643"/>
                    <a:pt x="819" y="2579"/>
                  </a:cubicBezTo>
                  <a:cubicBezTo>
                    <a:pt x="819" y="1648"/>
                    <a:pt x="595" y="771"/>
                    <a:pt x="189" y="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Freeform: Shape 15"/>
            <p:cNvSpPr/>
            <p:nvPr/>
          </p:nvSpPr>
          <p:spPr bwMode="auto">
            <a:xfrm>
              <a:off x="4385526" y="2767780"/>
              <a:ext cx="251050" cy="1641362"/>
            </a:xfrm>
            <a:custGeom>
              <a:avLst/>
              <a:gdLst>
                <a:gd name="T0" fmla="*/ 0 w 1114"/>
                <a:gd name="T1" fmla="*/ 7294 h 7295"/>
                <a:gd name="T2" fmla="*/ 0 w 1114"/>
                <a:gd name="T3" fmla="*/ 7294 h 7295"/>
                <a:gd name="T4" fmla="*/ 1113 w 1114"/>
                <a:gd name="T5" fmla="*/ 3356 h 7295"/>
                <a:gd name="T6" fmla="*/ 289 w 1114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4" h="7295">
                  <a:moveTo>
                    <a:pt x="0" y="7294"/>
                  </a:moveTo>
                  <a:lnTo>
                    <a:pt x="0" y="7294"/>
                  </a:lnTo>
                  <a:cubicBezTo>
                    <a:pt x="683" y="6193"/>
                    <a:pt x="1113" y="4738"/>
                    <a:pt x="1113" y="3356"/>
                  </a:cubicBezTo>
                  <a:cubicBezTo>
                    <a:pt x="1113" y="2143"/>
                    <a:pt x="813" y="1000"/>
                    <a:pt x="289" y="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Freeform: Shape 16"/>
            <p:cNvSpPr/>
            <p:nvPr/>
          </p:nvSpPr>
          <p:spPr bwMode="auto">
            <a:xfrm>
              <a:off x="1395743" y="2339082"/>
              <a:ext cx="528893" cy="1184877"/>
            </a:xfrm>
            <a:custGeom>
              <a:avLst/>
              <a:gdLst>
                <a:gd name="T0" fmla="*/ 0 w 2350"/>
                <a:gd name="T1" fmla="*/ 5264 h 5265"/>
                <a:gd name="T2" fmla="*/ 0 w 2350"/>
                <a:gd name="T3" fmla="*/ 5264 h 5265"/>
                <a:gd name="T4" fmla="*/ 1407 w 2350"/>
                <a:gd name="T5" fmla="*/ 989 h 5265"/>
                <a:gd name="T6" fmla="*/ 2349 w 2350"/>
                <a:gd name="T7" fmla="*/ 0 h 5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0" h="5265">
                  <a:moveTo>
                    <a:pt x="0" y="5264"/>
                  </a:moveTo>
                  <a:lnTo>
                    <a:pt x="0" y="5264"/>
                  </a:lnTo>
                  <a:cubicBezTo>
                    <a:pt x="0" y="3662"/>
                    <a:pt x="512" y="2178"/>
                    <a:pt x="1407" y="989"/>
                  </a:cubicBezTo>
                  <a:cubicBezTo>
                    <a:pt x="1955" y="259"/>
                    <a:pt x="2349" y="0"/>
                    <a:pt x="2349" y="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Freeform: Shape 17"/>
            <p:cNvSpPr/>
            <p:nvPr/>
          </p:nvSpPr>
          <p:spPr bwMode="auto">
            <a:xfrm>
              <a:off x="4151345" y="1965954"/>
              <a:ext cx="813681" cy="1584797"/>
            </a:xfrm>
            <a:custGeom>
              <a:avLst/>
              <a:gdLst>
                <a:gd name="T0" fmla="*/ 3615 w 3616"/>
                <a:gd name="T1" fmla="*/ 7042 h 7043"/>
                <a:gd name="T2" fmla="*/ 3615 w 3616"/>
                <a:gd name="T3" fmla="*/ 7042 h 7043"/>
                <a:gd name="T4" fmla="*/ 2544 w 3616"/>
                <a:gd name="T5" fmla="*/ 2862 h 7043"/>
                <a:gd name="T6" fmla="*/ 0 w 3616"/>
                <a:gd name="T7" fmla="*/ 0 h 7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6" h="7043">
                  <a:moveTo>
                    <a:pt x="3615" y="7042"/>
                  </a:moveTo>
                  <a:lnTo>
                    <a:pt x="3615" y="7042"/>
                  </a:lnTo>
                  <a:cubicBezTo>
                    <a:pt x="3615" y="5529"/>
                    <a:pt x="3227" y="4104"/>
                    <a:pt x="2544" y="2862"/>
                  </a:cubicBezTo>
                  <a:cubicBezTo>
                    <a:pt x="1920" y="1731"/>
                    <a:pt x="1042" y="748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Freeform: Shape 18"/>
            <p:cNvSpPr/>
            <p:nvPr/>
          </p:nvSpPr>
          <p:spPr bwMode="auto">
            <a:xfrm>
              <a:off x="2195533" y="4921199"/>
              <a:ext cx="1534086" cy="223281"/>
            </a:xfrm>
            <a:custGeom>
              <a:avLst/>
              <a:gdLst>
                <a:gd name="T0" fmla="*/ 0 w 6819"/>
                <a:gd name="T1" fmla="*/ 0 h 990"/>
                <a:gd name="T2" fmla="*/ 0 w 6819"/>
                <a:gd name="T3" fmla="*/ 0 h 990"/>
                <a:gd name="T4" fmla="*/ 3645 w 6819"/>
                <a:gd name="T5" fmla="*/ 989 h 990"/>
                <a:gd name="T6" fmla="*/ 6818 w 6819"/>
                <a:gd name="T7" fmla="*/ 253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19" h="990">
                  <a:moveTo>
                    <a:pt x="0" y="0"/>
                  </a:moveTo>
                  <a:lnTo>
                    <a:pt x="0" y="0"/>
                  </a:lnTo>
                  <a:cubicBezTo>
                    <a:pt x="1072" y="624"/>
                    <a:pt x="2314" y="989"/>
                    <a:pt x="3645" y="989"/>
                  </a:cubicBezTo>
                  <a:cubicBezTo>
                    <a:pt x="4786" y="989"/>
                    <a:pt x="5858" y="724"/>
                    <a:pt x="6818" y="253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Straight Connector 19"/>
            <p:cNvSpPr/>
            <p:nvPr/>
          </p:nvSpPr>
          <p:spPr bwMode="auto">
            <a:xfrm>
              <a:off x="4385526" y="4400210"/>
              <a:ext cx="247081" cy="254044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" name="Freeform: Shape 20"/>
            <p:cNvSpPr/>
            <p:nvPr/>
          </p:nvSpPr>
          <p:spPr bwMode="auto">
            <a:xfrm>
              <a:off x="3016160" y="2853122"/>
              <a:ext cx="698575" cy="698621"/>
            </a:xfrm>
            <a:custGeom>
              <a:avLst/>
              <a:gdLst>
                <a:gd name="T0" fmla="*/ 3102 w 3103"/>
                <a:gd name="T1" fmla="*/ 3103 h 3104"/>
                <a:gd name="T2" fmla="*/ 3102 w 3103"/>
                <a:gd name="T3" fmla="*/ 3103 h 3104"/>
                <a:gd name="T4" fmla="*/ 0 w 3103"/>
                <a:gd name="T5" fmla="*/ 0 h 3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03" h="3104">
                  <a:moveTo>
                    <a:pt x="3102" y="3103"/>
                  </a:moveTo>
                  <a:lnTo>
                    <a:pt x="3102" y="3103"/>
                  </a:lnTo>
                  <a:cubicBezTo>
                    <a:pt x="3102" y="1390"/>
                    <a:pt x="1712" y="0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" name="Straight Connector 21"/>
            <p:cNvSpPr/>
            <p:nvPr/>
          </p:nvSpPr>
          <p:spPr bwMode="auto">
            <a:xfrm>
              <a:off x="3714735" y="3550751"/>
              <a:ext cx="281812" cy="993"/>
            </a:xfrm>
            <a:prstGeom prst="line">
              <a:avLst/>
            </a:prstGeom>
            <a:noFill/>
            <a:ln w="2160" cap="flat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" name="Straight Connector 22"/>
            <p:cNvSpPr/>
            <p:nvPr/>
          </p:nvSpPr>
          <p:spPr bwMode="auto">
            <a:xfrm>
              <a:off x="1924637" y="2339082"/>
              <a:ext cx="358218" cy="449538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Freeform: Shape 23"/>
            <p:cNvSpPr/>
            <p:nvPr/>
          </p:nvSpPr>
          <p:spPr bwMode="auto">
            <a:xfrm>
              <a:off x="4447048" y="4467690"/>
              <a:ext cx="373103" cy="374120"/>
            </a:xfrm>
            <a:custGeom>
              <a:avLst/>
              <a:gdLst>
                <a:gd name="T0" fmla="*/ 1655 w 1656"/>
                <a:gd name="T1" fmla="*/ 830 h 1661"/>
                <a:gd name="T2" fmla="*/ 1655 w 1656"/>
                <a:gd name="T3" fmla="*/ 830 h 1661"/>
                <a:gd name="T4" fmla="*/ 825 w 1656"/>
                <a:gd name="T5" fmla="*/ 0 h 1661"/>
                <a:gd name="T6" fmla="*/ 0 w 1656"/>
                <a:gd name="T7" fmla="*/ 830 h 1661"/>
                <a:gd name="T8" fmla="*/ 825 w 1656"/>
                <a:gd name="T9" fmla="*/ 1660 h 1661"/>
                <a:gd name="T10" fmla="*/ 1655 w 1656"/>
                <a:gd name="T11" fmla="*/ 830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6" h="1661">
                  <a:moveTo>
                    <a:pt x="1655" y="830"/>
                  </a:moveTo>
                  <a:lnTo>
                    <a:pt x="1655" y="830"/>
                  </a:lnTo>
                  <a:cubicBezTo>
                    <a:pt x="1655" y="371"/>
                    <a:pt x="1284" y="0"/>
                    <a:pt x="825" y="0"/>
                  </a:cubicBezTo>
                  <a:cubicBezTo>
                    <a:pt x="371" y="0"/>
                    <a:pt x="0" y="371"/>
                    <a:pt x="0" y="830"/>
                  </a:cubicBezTo>
                  <a:cubicBezTo>
                    <a:pt x="0" y="1289"/>
                    <a:pt x="371" y="1660"/>
                    <a:pt x="825" y="1660"/>
                  </a:cubicBezTo>
                  <a:cubicBezTo>
                    <a:pt x="1284" y="1660"/>
                    <a:pt x="1655" y="1289"/>
                    <a:pt x="1655" y="83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Straight Connector 24"/>
            <p:cNvSpPr/>
            <p:nvPr/>
          </p:nvSpPr>
          <p:spPr bwMode="auto">
            <a:xfrm>
              <a:off x="1912729" y="3550751"/>
              <a:ext cx="405848" cy="993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" name="Straight Connector 25"/>
            <p:cNvSpPr/>
            <p:nvPr/>
          </p:nvSpPr>
          <p:spPr bwMode="auto">
            <a:xfrm flipH="1">
              <a:off x="1034548" y="3540827"/>
              <a:ext cx="362188" cy="993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" name="Straight Connector 26"/>
            <p:cNvSpPr/>
            <p:nvPr/>
          </p:nvSpPr>
          <p:spPr bwMode="auto">
            <a:xfrm flipH="1">
              <a:off x="1942498" y="4917229"/>
              <a:ext cx="252043" cy="260990"/>
            </a:xfrm>
            <a:prstGeom prst="line">
              <a:avLst/>
            </a:prstGeom>
            <a:noFill/>
            <a:ln w="4320" cap="flat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Straight Connector 27"/>
            <p:cNvSpPr/>
            <p:nvPr/>
          </p:nvSpPr>
          <p:spPr bwMode="auto">
            <a:xfrm>
              <a:off x="3027075" y="4574865"/>
              <a:ext cx="993" cy="924878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" name="Freeform: Shape 28"/>
            <p:cNvSpPr/>
            <p:nvPr/>
          </p:nvSpPr>
          <p:spPr bwMode="auto">
            <a:xfrm>
              <a:off x="3025091" y="3550751"/>
              <a:ext cx="971456" cy="1024115"/>
            </a:xfrm>
            <a:custGeom>
              <a:avLst/>
              <a:gdLst>
                <a:gd name="T0" fmla="*/ 0 w 4316"/>
                <a:gd name="T1" fmla="*/ 4551 h 4552"/>
                <a:gd name="T2" fmla="*/ 0 w 4316"/>
                <a:gd name="T3" fmla="*/ 4551 h 4552"/>
                <a:gd name="T4" fmla="*/ 3079 w 4316"/>
                <a:gd name="T5" fmla="*/ 3120 h 4552"/>
                <a:gd name="T6" fmla="*/ 4315 w 4316"/>
                <a:gd name="T7" fmla="*/ 0 h 4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16" h="4552">
                  <a:moveTo>
                    <a:pt x="0" y="4551"/>
                  </a:moveTo>
                  <a:lnTo>
                    <a:pt x="0" y="4551"/>
                  </a:lnTo>
                  <a:cubicBezTo>
                    <a:pt x="1230" y="4504"/>
                    <a:pt x="2284" y="3962"/>
                    <a:pt x="3079" y="3120"/>
                  </a:cubicBezTo>
                  <a:cubicBezTo>
                    <a:pt x="3844" y="2307"/>
                    <a:pt x="4315" y="1206"/>
                    <a:pt x="4315" y="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Straight Connector 29"/>
            <p:cNvSpPr/>
            <p:nvPr/>
          </p:nvSpPr>
          <p:spPr bwMode="auto">
            <a:xfrm flipH="1">
              <a:off x="4137453" y="2773734"/>
              <a:ext cx="314557" cy="205418"/>
            </a:xfrm>
            <a:prstGeom prst="line">
              <a:avLst/>
            </a:prstGeom>
            <a:noFill/>
            <a:ln w="6480" cap="flat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1" name="Freeform: Shape 30"/>
            <p:cNvSpPr/>
            <p:nvPr/>
          </p:nvSpPr>
          <p:spPr bwMode="auto">
            <a:xfrm>
              <a:off x="3654206" y="3491209"/>
              <a:ext cx="121060" cy="119083"/>
            </a:xfrm>
            <a:custGeom>
              <a:avLst/>
              <a:gdLst>
                <a:gd name="T0" fmla="*/ 536 w 537"/>
                <a:gd name="T1" fmla="*/ 265 h 530"/>
                <a:gd name="T2" fmla="*/ 536 w 537"/>
                <a:gd name="T3" fmla="*/ 265 h 530"/>
                <a:gd name="T4" fmla="*/ 265 w 537"/>
                <a:gd name="T5" fmla="*/ 0 h 530"/>
                <a:gd name="T6" fmla="*/ 0 w 537"/>
                <a:gd name="T7" fmla="*/ 265 h 530"/>
                <a:gd name="T8" fmla="*/ 265 w 537"/>
                <a:gd name="T9" fmla="*/ 529 h 530"/>
                <a:gd name="T10" fmla="*/ 536 w 537"/>
                <a:gd name="T11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7" h="530">
                  <a:moveTo>
                    <a:pt x="536" y="265"/>
                  </a:moveTo>
                  <a:lnTo>
                    <a:pt x="536" y="265"/>
                  </a:lnTo>
                  <a:cubicBezTo>
                    <a:pt x="536" y="118"/>
                    <a:pt x="412" y="0"/>
                    <a:pt x="265" y="0"/>
                  </a:cubicBezTo>
                  <a:cubicBezTo>
                    <a:pt x="118" y="0"/>
                    <a:pt x="0" y="118"/>
                    <a:pt x="0" y="265"/>
                  </a:cubicBezTo>
                  <a:cubicBezTo>
                    <a:pt x="0" y="412"/>
                    <a:pt x="118" y="529"/>
                    <a:pt x="265" y="529"/>
                  </a:cubicBezTo>
                  <a:cubicBezTo>
                    <a:pt x="412" y="529"/>
                    <a:pt x="536" y="412"/>
                    <a:pt x="536" y="265"/>
                  </a:cubicBezTo>
                </a:path>
              </a:pathLst>
            </a:custGeom>
            <a:solidFill>
              <a:srgbClr val="6A7FA5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2" name="Freeform: Shape 31"/>
            <p:cNvSpPr/>
            <p:nvPr/>
          </p:nvSpPr>
          <p:spPr bwMode="auto">
            <a:xfrm>
              <a:off x="3807019" y="3368157"/>
              <a:ext cx="380049" cy="382058"/>
            </a:xfrm>
            <a:custGeom>
              <a:avLst/>
              <a:gdLst>
                <a:gd name="T0" fmla="*/ 1690 w 1691"/>
                <a:gd name="T1" fmla="*/ 848 h 1696"/>
                <a:gd name="T2" fmla="*/ 1690 w 1691"/>
                <a:gd name="T3" fmla="*/ 848 h 1696"/>
                <a:gd name="T4" fmla="*/ 842 w 1691"/>
                <a:gd name="T5" fmla="*/ 0 h 1696"/>
                <a:gd name="T6" fmla="*/ 0 w 1691"/>
                <a:gd name="T7" fmla="*/ 848 h 1696"/>
                <a:gd name="T8" fmla="*/ 842 w 1691"/>
                <a:gd name="T9" fmla="*/ 1695 h 1696"/>
                <a:gd name="T10" fmla="*/ 1690 w 1691"/>
                <a:gd name="T11" fmla="*/ 848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1" h="1696">
                  <a:moveTo>
                    <a:pt x="1690" y="848"/>
                  </a:moveTo>
                  <a:lnTo>
                    <a:pt x="1690" y="848"/>
                  </a:lnTo>
                  <a:cubicBezTo>
                    <a:pt x="1690" y="377"/>
                    <a:pt x="1313" y="0"/>
                    <a:pt x="842" y="0"/>
                  </a:cubicBezTo>
                  <a:cubicBezTo>
                    <a:pt x="377" y="0"/>
                    <a:pt x="0" y="377"/>
                    <a:pt x="0" y="848"/>
                  </a:cubicBezTo>
                  <a:cubicBezTo>
                    <a:pt x="0" y="1312"/>
                    <a:pt x="377" y="1695"/>
                    <a:pt x="842" y="1695"/>
                  </a:cubicBezTo>
                  <a:cubicBezTo>
                    <a:pt x="1313" y="1695"/>
                    <a:pt x="1690" y="1312"/>
                    <a:pt x="1690" y="84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3" name="Freeform: Shape 32"/>
            <p:cNvSpPr/>
            <p:nvPr/>
          </p:nvSpPr>
          <p:spPr bwMode="auto">
            <a:xfrm>
              <a:off x="4308127" y="4316853"/>
              <a:ext cx="156782" cy="156793"/>
            </a:xfrm>
            <a:custGeom>
              <a:avLst/>
              <a:gdLst>
                <a:gd name="T0" fmla="*/ 695 w 696"/>
                <a:gd name="T1" fmla="*/ 347 h 695"/>
                <a:gd name="T2" fmla="*/ 695 w 696"/>
                <a:gd name="T3" fmla="*/ 347 h 695"/>
                <a:gd name="T4" fmla="*/ 347 w 696"/>
                <a:gd name="T5" fmla="*/ 0 h 695"/>
                <a:gd name="T6" fmla="*/ 0 w 696"/>
                <a:gd name="T7" fmla="*/ 347 h 695"/>
                <a:gd name="T8" fmla="*/ 347 w 696"/>
                <a:gd name="T9" fmla="*/ 694 h 695"/>
                <a:gd name="T10" fmla="*/ 695 w 696"/>
                <a:gd name="T11" fmla="*/ 347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6" h="695">
                  <a:moveTo>
                    <a:pt x="695" y="347"/>
                  </a:moveTo>
                  <a:lnTo>
                    <a:pt x="695" y="347"/>
                  </a:lnTo>
                  <a:cubicBezTo>
                    <a:pt x="695" y="153"/>
                    <a:pt x="542" y="0"/>
                    <a:pt x="347" y="0"/>
                  </a:cubicBezTo>
                  <a:cubicBezTo>
                    <a:pt x="159" y="0"/>
                    <a:pt x="0" y="153"/>
                    <a:pt x="0" y="347"/>
                  </a:cubicBezTo>
                  <a:cubicBezTo>
                    <a:pt x="0" y="535"/>
                    <a:pt x="159" y="694"/>
                    <a:pt x="347" y="694"/>
                  </a:cubicBezTo>
                  <a:cubicBezTo>
                    <a:pt x="542" y="694"/>
                    <a:pt x="695" y="535"/>
                    <a:pt x="695" y="34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4" name="Freeform: Shape 33"/>
            <p:cNvSpPr/>
            <p:nvPr/>
          </p:nvSpPr>
          <p:spPr bwMode="auto">
            <a:xfrm>
              <a:off x="4076923" y="2917626"/>
              <a:ext cx="121060" cy="121068"/>
            </a:xfrm>
            <a:custGeom>
              <a:avLst/>
              <a:gdLst>
                <a:gd name="T0" fmla="*/ 536 w 537"/>
                <a:gd name="T1" fmla="*/ 271 h 537"/>
                <a:gd name="T2" fmla="*/ 536 w 537"/>
                <a:gd name="T3" fmla="*/ 271 h 537"/>
                <a:gd name="T4" fmla="*/ 271 w 537"/>
                <a:gd name="T5" fmla="*/ 0 h 537"/>
                <a:gd name="T6" fmla="*/ 0 w 537"/>
                <a:gd name="T7" fmla="*/ 271 h 537"/>
                <a:gd name="T8" fmla="*/ 271 w 537"/>
                <a:gd name="T9" fmla="*/ 536 h 537"/>
                <a:gd name="T10" fmla="*/ 536 w 537"/>
                <a:gd name="T11" fmla="*/ 271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7" h="537">
                  <a:moveTo>
                    <a:pt x="536" y="271"/>
                  </a:moveTo>
                  <a:lnTo>
                    <a:pt x="536" y="271"/>
                  </a:lnTo>
                  <a:cubicBezTo>
                    <a:pt x="536" y="123"/>
                    <a:pt x="419" y="0"/>
                    <a:pt x="271" y="0"/>
                  </a:cubicBezTo>
                  <a:cubicBezTo>
                    <a:pt x="124" y="0"/>
                    <a:pt x="0" y="123"/>
                    <a:pt x="0" y="271"/>
                  </a:cubicBezTo>
                  <a:cubicBezTo>
                    <a:pt x="0" y="418"/>
                    <a:pt x="124" y="536"/>
                    <a:pt x="271" y="536"/>
                  </a:cubicBezTo>
                  <a:cubicBezTo>
                    <a:pt x="419" y="536"/>
                    <a:pt x="536" y="418"/>
                    <a:pt x="536" y="271"/>
                  </a:cubicBezTo>
                </a:path>
              </a:pathLst>
            </a:custGeom>
            <a:solidFill>
              <a:srgbClr val="6A7FA5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5" name="Freeform: Shape 34"/>
            <p:cNvSpPr/>
            <p:nvPr/>
          </p:nvSpPr>
          <p:spPr bwMode="auto">
            <a:xfrm>
              <a:off x="4256527" y="2577247"/>
              <a:ext cx="380048" cy="382058"/>
            </a:xfrm>
            <a:custGeom>
              <a:avLst/>
              <a:gdLst>
                <a:gd name="T0" fmla="*/ 1690 w 1691"/>
                <a:gd name="T1" fmla="*/ 848 h 1696"/>
                <a:gd name="T2" fmla="*/ 1690 w 1691"/>
                <a:gd name="T3" fmla="*/ 848 h 1696"/>
                <a:gd name="T4" fmla="*/ 842 w 1691"/>
                <a:gd name="T5" fmla="*/ 0 h 1696"/>
                <a:gd name="T6" fmla="*/ 0 w 1691"/>
                <a:gd name="T7" fmla="*/ 848 h 1696"/>
                <a:gd name="T8" fmla="*/ 842 w 1691"/>
                <a:gd name="T9" fmla="*/ 1695 h 1696"/>
                <a:gd name="T10" fmla="*/ 1690 w 1691"/>
                <a:gd name="T11" fmla="*/ 848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1" h="1696">
                  <a:moveTo>
                    <a:pt x="1690" y="848"/>
                  </a:moveTo>
                  <a:lnTo>
                    <a:pt x="1690" y="848"/>
                  </a:lnTo>
                  <a:cubicBezTo>
                    <a:pt x="1690" y="377"/>
                    <a:pt x="1313" y="0"/>
                    <a:pt x="842" y="0"/>
                  </a:cubicBezTo>
                  <a:cubicBezTo>
                    <a:pt x="377" y="0"/>
                    <a:pt x="0" y="377"/>
                    <a:pt x="0" y="848"/>
                  </a:cubicBezTo>
                  <a:cubicBezTo>
                    <a:pt x="0" y="1313"/>
                    <a:pt x="377" y="1695"/>
                    <a:pt x="842" y="1695"/>
                  </a:cubicBezTo>
                  <a:cubicBezTo>
                    <a:pt x="1313" y="1695"/>
                    <a:pt x="1690" y="1313"/>
                    <a:pt x="1690" y="8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6" name="Freeform: Shape 35"/>
            <p:cNvSpPr/>
            <p:nvPr/>
          </p:nvSpPr>
          <p:spPr bwMode="auto">
            <a:xfrm>
              <a:off x="3953878" y="4062808"/>
              <a:ext cx="282804" cy="283815"/>
            </a:xfrm>
            <a:custGeom>
              <a:avLst/>
              <a:gdLst>
                <a:gd name="T0" fmla="*/ 1254 w 1255"/>
                <a:gd name="T1" fmla="*/ 630 h 1261"/>
                <a:gd name="T2" fmla="*/ 1254 w 1255"/>
                <a:gd name="T3" fmla="*/ 630 h 1261"/>
                <a:gd name="T4" fmla="*/ 630 w 1255"/>
                <a:gd name="T5" fmla="*/ 0 h 1261"/>
                <a:gd name="T6" fmla="*/ 0 w 1255"/>
                <a:gd name="T7" fmla="*/ 630 h 1261"/>
                <a:gd name="T8" fmla="*/ 630 w 1255"/>
                <a:gd name="T9" fmla="*/ 1260 h 1261"/>
                <a:gd name="T10" fmla="*/ 1254 w 1255"/>
                <a:gd name="T11" fmla="*/ 63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5" h="1261">
                  <a:moveTo>
                    <a:pt x="1254" y="630"/>
                  </a:moveTo>
                  <a:lnTo>
                    <a:pt x="1254" y="630"/>
                  </a:lnTo>
                  <a:cubicBezTo>
                    <a:pt x="1254" y="283"/>
                    <a:pt x="977" y="0"/>
                    <a:pt x="630" y="0"/>
                  </a:cubicBezTo>
                  <a:cubicBezTo>
                    <a:pt x="283" y="0"/>
                    <a:pt x="0" y="283"/>
                    <a:pt x="0" y="630"/>
                  </a:cubicBezTo>
                  <a:cubicBezTo>
                    <a:pt x="0" y="977"/>
                    <a:pt x="283" y="1260"/>
                    <a:pt x="630" y="1260"/>
                  </a:cubicBezTo>
                  <a:cubicBezTo>
                    <a:pt x="977" y="1260"/>
                    <a:pt x="1254" y="977"/>
                    <a:pt x="1254" y="63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7" name="Freeform: Shape 36"/>
            <p:cNvSpPr/>
            <p:nvPr/>
          </p:nvSpPr>
          <p:spPr bwMode="auto">
            <a:xfrm>
              <a:off x="2767094" y="5238754"/>
              <a:ext cx="520955" cy="521981"/>
            </a:xfrm>
            <a:custGeom>
              <a:avLst/>
              <a:gdLst>
                <a:gd name="T0" fmla="*/ 2313 w 2314"/>
                <a:gd name="T1" fmla="*/ 1160 h 2320"/>
                <a:gd name="T2" fmla="*/ 2313 w 2314"/>
                <a:gd name="T3" fmla="*/ 1160 h 2320"/>
                <a:gd name="T4" fmla="*/ 1154 w 2314"/>
                <a:gd name="T5" fmla="*/ 0 h 2320"/>
                <a:gd name="T6" fmla="*/ 0 w 2314"/>
                <a:gd name="T7" fmla="*/ 1160 h 2320"/>
                <a:gd name="T8" fmla="*/ 1154 w 2314"/>
                <a:gd name="T9" fmla="*/ 2319 h 2320"/>
                <a:gd name="T10" fmla="*/ 2313 w 2314"/>
                <a:gd name="T11" fmla="*/ 1160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4" h="2320">
                  <a:moveTo>
                    <a:pt x="2313" y="1160"/>
                  </a:moveTo>
                  <a:lnTo>
                    <a:pt x="2313" y="1160"/>
                  </a:lnTo>
                  <a:cubicBezTo>
                    <a:pt x="2313" y="518"/>
                    <a:pt x="1795" y="0"/>
                    <a:pt x="1154" y="0"/>
                  </a:cubicBezTo>
                  <a:cubicBezTo>
                    <a:pt x="518" y="0"/>
                    <a:pt x="0" y="518"/>
                    <a:pt x="0" y="1160"/>
                  </a:cubicBezTo>
                  <a:cubicBezTo>
                    <a:pt x="0" y="1801"/>
                    <a:pt x="518" y="2319"/>
                    <a:pt x="1154" y="2319"/>
                  </a:cubicBezTo>
                  <a:cubicBezTo>
                    <a:pt x="1795" y="2319"/>
                    <a:pt x="2313" y="1801"/>
                    <a:pt x="2313" y="1160"/>
                  </a:cubicBezTo>
                </a:path>
              </a:pathLst>
            </a:custGeom>
            <a:solidFill>
              <a:srgbClr val="38A6DD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8" name="Freeform: Shape 37"/>
            <p:cNvSpPr/>
            <p:nvPr/>
          </p:nvSpPr>
          <p:spPr bwMode="auto">
            <a:xfrm>
              <a:off x="4063031" y="4100518"/>
              <a:ext cx="140906" cy="140915"/>
            </a:xfrm>
            <a:custGeom>
              <a:avLst/>
              <a:gdLst>
                <a:gd name="T0" fmla="*/ 512 w 625"/>
                <a:gd name="T1" fmla="*/ 112 h 625"/>
                <a:gd name="T2" fmla="*/ 512 w 625"/>
                <a:gd name="T3" fmla="*/ 112 h 625"/>
                <a:gd name="T4" fmla="*/ 112 w 625"/>
                <a:gd name="T5" fmla="*/ 112 h 625"/>
                <a:gd name="T6" fmla="*/ 112 w 625"/>
                <a:gd name="T7" fmla="*/ 512 h 625"/>
                <a:gd name="T8" fmla="*/ 512 w 625"/>
                <a:gd name="T9" fmla="*/ 512 h 625"/>
                <a:gd name="T10" fmla="*/ 512 w 625"/>
                <a:gd name="T11" fmla="*/ 112 h 625"/>
                <a:gd name="T12" fmla="*/ 159 w 625"/>
                <a:gd name="T13" fmla="*/ 465 h 625"/>
                <a:gd name="T14" fmla="*/ 159 w 625"/>
                <a:gd name="T15" fmla="*/ 465 h 625"/>
                <a:gd name="T16" fmla="*/ 159 w 625"/>
                <a:gd name="T17" fmla="*/ 159 h 625"/>
                <a:gd name="T18" fmla="*/ 459 w 625"/>
                <a:gd name="T19" fmla="*/ 159 h 625"/>
                <a:gd name="T20" fmla="*/ 459 w 625"/>
                <a:gd name="T21" fmla="*/ 465 h 625"/>
                <a:gd name="T22" fmla="*/ 159 w 625"/>
                <a:gd name="T23" fmla="*/ 46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5" h="625">
                  <a:moveTo>
                    <a:pt x="512" y="112"/>
                  </a:moveTo>
                  <a:lnTo>
                    <a:pt x="512" y="112"/>
                  </a:lnTo>
                  <a:cubicBezTo>
                    <a:pt x="400" y="0"/>
                    <a:pt x="223" y="0"/>
                    <a:pt x="112" y="112"/>
                  </a:cubicBezTo>
                  <a:cubicBezTo>
                    <a:pt x="0" y="224"/>
                    <a:pt x="0" y="400"/>
                    <a:pt x="112" y="512"/>
                  </a:cubicBezTo>
                  <a:cubicBezTo>
                    <a:pt x="223" y="624"/>
                    <a:pt x="400" y="624"/>
                    <a:pt x="512" y="512"/>
                  </a:cubicBezTo>
                  <a:cubicBezTo>
                    <a:pt x="624" y="400"/>
                    <a:pt x="624" y="224"/>
                    <a:pt x="512" y="112"/>
                  </a:cubicBezTo>
                  <a:close/>
                  <a:moveTo>
                    <a:pt x="159" y="465"/>
                  </a:moveTo>
                  <a:lnTo>
                    <a:pt x="159" y="465"/>
                  </a:lnTo>
                  <a:cubicBezTo>
                    <a:pt x="76" y="377"/>
                    <a:pt x="76" y="247"/>
                    <a:pt x="159" y="159"/>
                  </a:cubicBezTo>
                  <a:cubicBezTo>
                    <a:pt x="241" y="76"/>
                    <a:pt x="376" y="76"/>
                    <a:pt x="459" y="159"/>
                  </a:cubicBezTo>
                  <a:cubicBezTo>
                    <a:pt x="541" y="247"/>
                    <a:pt x="541" y="377"/>
                    <a:pt x="459" y="465"/>
                  </a:cubicBezTo>
                  <a:cubicBezTo>
                    <a:pt x="376" y="547"/>
                    <a:pt x="241" y="547"/>
                    <a:pt x="159" y="4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9" name="Freeform: Shape 38"/>
            <p:cNvSpPr/>
            <p:nvPr/>
          </p:nvSpPr>
          <p:spPr bwMode="auto">
            <a:xfrm>
              <a:off x="4003493" y="4214639"/>
              <a:ext cx="86330" cy="86335"/>
            </a:xfrm>
            <a:custGeom>
              <a:avLst/>
              <a:gdLst>
                <a:gd name="T0" fmla="*/ 135 w 383"/>
                <a:gd name="T1" fmla="*/ 354 h 384"/>
                <a:gd name="T2" fmla="*/ 135 w 383"/>
                <a:gd name="T3" fmla="*/ 354 h 384"/>
                <a:gd name="T4" fmla="*/ 29 w 383"/>
                <a:gd name="T5" fmla="*/ 354 h 384"/>
                <a:gd name="T6" fmla="*/ 29 w 383"/>
                <a:gd name="T7" fmla="*/ 354 h 384"/>
                <a:gd name="T8" fmla="*/ 29 w 383"/>
                <a:gd name="T9" fmla="*/ 242 h 384"/>
                <a:gd name="T10" fmla="*/ 241 w 383"/>
                <a:gd name="T11" fmla="*/ 30 h 384"/>
                <a:gd name="T12" fmla="*/ 347 w 383"/>
                <a:gd name="T13" fmla="*/ 30 h 384"/>
                <a:gd name="T14" fmla="*/ 347 w 383"/>
                <a:gd name="T15" fmla="*/ 30 h 384"/>
                <a:gd name="T16" fmla="*/ 347 w 383"/>
                <a:gd name="T17" fmla="*/ 142 h 384"/>
                <a:gd name="T18" fmla="*/ 135 w 383"/>
                <a:gd name="T19" fmla="*/ 35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3" h="384">
                  <a:moveTo>
                    <a:pt x="135" y="354"/>
                  </a:moveTo>
                  <a:lnTo>
                    <a:pt x="135" y="354"/>
                  </a:lnTo>
                  <a:cubicBezTo>
                    <a:pt x="106" y="383"/>
                    <a:pt x="58" y="383"/>
                    <a:pt x="29" y="354"/>
                  </a:cubicBezTo>
                  <a:lnTo>
                    <a:pt x="29" y="354"/>
                  </a:lnTo>
                  <a:cubicBezTo>
                    <a:pt x="0" y="324"/>
                    <a:pt x="0" y="277"/>
                    <a:pt x="29" y="242"/>
                  </a:cubicBezTo>
                  <a:cubicBezTo>
                    <a:pt x="241" y="30"/>
                    <a:pt x="241" y="30"/>
                    <a:pt x="241" y="30"/>
                  </a:cubicBezTo>
                  <a:cubicBezTo>
                    <a:pt x="270" y="0"/>
                    <a:pt x="318" y="0"/>
                    <a:pt x="347" y="30"/>
                  </a:cubicBezTo>
                  <a:lnTo>
                    <a:pt x="347" y="30"/>
                  </a:lnTo>
                  <a:cubicBezTo>
                    <a:pt x="382" y="65"/>
                    <a:pt x="382" y="112"/>
                    <a:pt x="347" y="142"/>
                  </a:cubicBezTo>
                  <a:lnTo>
                    <a:pt x="135" y="3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0" name="Freeform: Shape 39"/>
            <p:cNvSpPr/>
            <p:nvPr/>
          </p:nvSpPr>
          <p:spPr bwMode="auto">
            <a:xfrm>
              <a:off x="4052116" y="4202730"/>
              <a:ext cx="48622" cy="47633"/>
            </a:xfrm>
            <a:custGeom>
              <a:avLst/>
              <a:gdLst>
                <a:gd name="T0" fmla="*/ 52 w 218"/>
                <a:gd name="T1" fmla="*/ 206 h 213"/>
                <a:gd name="T2" fmla="*/ 52 w 218"/>
                <a:gd name="T3" fmla="*/ 206 h 213"/>
                <a:gd name="T4" fmla="*/ 11 w 218"/>
                <a:gd name="T5" fmla="*/ 206 h 213"/>
                <a:gd name="T6" fmla="*/ 11 w 218"/>
                <a:gd name="T7" fmla="*/ 206 h 213"/>
                <a:gd name="T8" fmla="*/ 11 w 218"/>
                <a:gd name="T9" fmla="*/ 165 h 213"/>
                <a:gd name="T10" fmla="*/ 164 w 218"/>
                <a:gd name="T11" fmla="*/ 12 h 213"/>
                <a:gd name="T12" fmla="*/ 206 w 218"/>
                <a:gd name="T13" fmla="*/ 12 h 213"/>
                <a:gd name="T14" fmla="*/ 206 w 218"/>
                <a:gd name="T15" fmla="*/ 12 h 213"/>
                <a:gd name="T16" fmla="*/ 206 w 218"/>
                <a:gd name="T17" fmla="*/ 47 h 213"/>
                <a:gd name="T18" fmla="*/ 52 w 218"/>
                <a:gd name="T19" fmla="*/ 20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13">
                  <a:moveTo>
                    <a:pt x="52" y="206"/>
                  </a:moveTo>
                  <a:lnTo>
                    <a:pt x="52" y="206"/>
                  </a:lnTo>
                  <a:cubicBezTo>
                    <a:pt x="41" y="212"/>
                    <a:pt x="23" y="212"/>
                    <a:pt x="11" y="206"/>
                  </a:cubicBezTo>
                  <a:lnTo>
                    <a:pt x="11" y="206"/>
                  </a:lnTo>
                  <a:cubicBezTo>
                    <a:pt x="0" y="195"/>
                    <a:pt x="0" y="177"/>
                    <a:pt x="11" y="165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76" y="0"/>
                    <a:pt x="194" y="0"/>
                    <a:pt x="206" y="12"/>
                  </a:cubicBezTo>
                  <a:lnTo>
                    <a:pt x="206" y="12"/>
                  </a:lnTo>
                  <a:cubicBezTo>
                    <a:pt x="217" y="24"/>
                    <a:pt x="217" y="41"/>
                    <a:pt x="206" y="47"/>
                  </a:cubicBezTo>
                  <a:lnTo>
                    <a:pt x="52" y="20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1" name="Freeform: Shape 40"/>
            <p:cNvSpPr/>
            <p:nvPr/>
          </p:nvSpPr>
          <p:spPr bwMode="auto">
            <a:xfrm>
              <a:off x="4098753" y="4123342"/>
              <a:ext cx="82360" cy="82366"/>
            </a:xfrm>
            <a:custGeom>
              <a:avLst/>
              <a:gdLst>
                <a:gd name="T0" fmla="*/ 265 w 366"/>
                <a:gd name="T1" fmla="*/ 100 h 366"/>
                <a:gd name="T2" fmla="*/ 265 w 366"/>
                <a:gd name="T3" fmla="*/ 100 h 366"/>
                <a:gd name="T4" fmla="*/ 270 w 366"/>
                <a:gd name="T5" fmla="*/ 365 h 366"/>
                <a:gd name="T6" fmla="*/ 288 w 366"/>
                <a:gd name="T7" fmla="*/ 353 h 366"/>
                <a:gd name="T8" fmla="*/ 288 w 366"/>
                <a:gd name="T9" fmla="*/ 77 h 366"/>
                <a:gd name="T10" fmla="*/ 11 w 366"/>
                <a:gd name="T11" fmla="*/ 77 h 366"/>
                <a:gd name="T12" fmla="*/ 0 w 366"/>
                <a:gd name="T13" fmla="*/ 88 h 366"/>
                <a:gd name="T14" fmla="*/ 265 w 366"/>
                <a:gd name="T15" fmla="*/ 10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366">
                  <a:moveTo>
                    <a:pt x="265" y="100"/>
                  </a:moveTo>
                  <a:lnTo>
                    <a:pt x="265" y="100"/>
                  </a:lnTo>
                  <a:cubicBezTo>
                    <a:pt x="335" y="177"/>
                    <a:pt x="335" y="289"/>
                    <a:pt x="270" y="365"/>
                  </a:cubicBezTo>
                  <a:cubicBezTo>
                    <a:pt x="276" y="365"/>
                    <a:pt x="282" y="359"/>
                    <a:pt x="288" y="353"/>
                  </a:cubicBezTo>
                  <a:cubicBezTo>
                    <a:pt x="365" y="277"/>
                    <a:pt x="365" y="153"/>
                    <a:pt x="288" y="77"/>
                  </a:cubicBezTo>
                  <a:cubicBezTo>
                    <a:pt x="212" y="0"/>
                    <a:pt x="88" y="0"/>
                    <a:pt x="11" y="77"/>
                  </a:cubicBezTo>
                  <a:cubicBezTo>
                    <a:pt x="5" y="82"/>
                    <a:pt x="0" y="88"/>
                    <a:pt x="0" y="88"/>
                  </a:cubicBezTo>
                  <a:cubicBezTo>
                    <a:pt x="76" y="23"/>
                    <a:pt x="188" y="29"/>
                    <a:pt x="265" y="1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2" name="Freeform: Shape 41"/>
            <p:cNvSpPr/>
            <p:nvPr/>
          </p:nvSpPr>
          <p:spPr bwMode="auto">
            <a:xfrm>
              <a:off x="2849455" y="2687399"/>
              <a:ext cx="332418" cy="331448"/>
            </a:xfrm>
            <a:custGeom>
              <a:avLst/>
              <a:gdLst>
                <a:gd name="T0" fmla="*/ 1477 w 1478"/>
                <a:gd name="T1" fmla="*/ 736 h 1473"/>
                <a:gd name="T2" fmla="*/ 1477 w 1478"/>
                <a:gd name="T3" fmla="*/ 736 h 1473"/>
                <a:gd name="T4" fmla="*/ 742 w 1478"/>
                <a:gd name="T5" fmla="*/ 0 h 1473"/>
                <a:gd name="T6" fmla="*/ 0 w 1478"/>
                <a:gd name="T7" fmla="*/ 736 h 1473"/>
                <a:gd name="T8" fmla="*/ 742 w 1478"/>
                <a:gd name="T9" fmla="*/ 1472 h 1473"/>
                <a:gd name="T10" fmla="*/ 1477 w 1478"/>
                <a:gd name="T11" fmla="*/ 736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1473">
                  <a:moveTo>
                    <a:pt x="1477" y="736"/>
                  </a:moveTo>
                  <a:lnTo>
                    <a:pt x="1477" y="736"/>
                  </a:lnTo>
                  <a:cubicBezTo>
                    <a:pt x="1477" y="330"/>
                    <a:pt x="1147" y="0"/>
                    <a:pt x="742" y="0"/>
                  </a:cubicBezTo>
                  <a:cubicBezTo>
                    <a:pt x="336" y="0"/>
                    <a:pt x="0" y="330"/>
                    <a:pt x="0" y="736"/>
                  </a:cubicBezTo>
                  <a:cubicBezTo>
                    <a:pt x="0" y="1143"/>
                    <a:pt x="336" y="1472"/>
                    <a:pt x="742" y="1472"/>
                  </a:cubicBezTo>
                  <a:cubicBezTo>
                    <a:pt x="1147" y="1472"/>
                    <a:pt x="1477" y="1143"/>
                    <a:pt x="1477" y="7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3" name="Freeform: Shape 42"/>
            <p:cNvSpPr/>
            <p:nvPr/>
          </p:nvSpPr>
          <p:spPr bwMode="auto">
            <a:xfrm>
              <a:off x="2913954" y="2750909"/>
              <a:ext cx="202428" cy="203434"/>
            </a:xfrm>
            <a:custGeom>
              <a:avLst/>
              <a:gdLst>
                <a:gd name="T0" fmla="*/ 793 w 901"/>
                <a:gd name="T1" fmla="*/ 677 h 902"/>
                <a:gd name="T2" fmla="*/ 793 w 901"/>
                <a:gd name="T3" fmla="*/ 606 h 902"/>
                <a:gd name="T4" fmla="*/ 153 w 901"/>
                <a:gd name="T5" fmla="*/ 177 h 902"/>
                <a:gd name="T6" fmla="*/ 217 w 901"/>
                <a:gd name="T7" fmla="*/ 171 h 902"/>
                <a:gd name="T8" fmla="*/ 211 w 901"/>
                <a:gd name="T9" fmla="*/ 218 h 902"/>
                <a:gd name="T10" fmla="*/ 147 w 901"/>
                <a:gd name="T11" fmla="*/ 235 h 902"/>
                <a:gd name="T12" fmla="*/ 200 w 901"/>
                <a:gd name="T13" fmla="*/ 224 h 902"/>
                <a:gd name="T14" fmla="*/ 265 w 901"/>
                <a:gd name="T15" fmla="*/ 306 h 902"/>
                <a:gd name="T16" fmla="*/ 223 w 901"/>
                <a:gd name="T17" fmla="*/ 324 h 902"/>
                <a:gd name="T18" fmla="*/ 147 w 901"/>
                <a:gd name="T19" fmla="*/ 400 h 902"/>
                <a:gd name="T20" fmla="*/ 170 w 901"/>
                <a:gd name="T21" fmla="*/ 489 h 902"/>
                <a:gd name="T22" fmla="*/ 282 w 901"/>
                <a:gd name="T23" fmla="*/ 536 h 902"/>
                <a:gd name="T24" fmla="*/ 276 w 901"/>
                <a:gd name="T25" fmla="*/ 636 h 902"/>
                <a:gd name="T26" fmla="*/ 223 w 901"/>
                <a:gd name="T27" fmla="*/ 748 h 902"/>
                <a:gd name="T28" fmla="*/ 194 w 901"/>
                <a:gd name="T29" fmla="*/ 718 h 902"/>
                <a:gd name="T30" fmla="*/ 164 w 901"/>
                <a:gd name="T31" fmla="*/ 559 h 902"/>
                <a:gd name="T32" fmla="*/ 129 w 901"/>
                <a:gd name="T33" fmla="*/ 471 h 902"/>
                <a:gd name="T34" fmla="*/ 47 w 901"/>
                <a:gd name="T35" fmla="*/ 377 h 902"/>
                <a:gd name="T36" fmla="*/ 206 w 901"/>
                <a:gd name="T37" fmla="*/ 135 h 902"/>
                <a:gd name="T38" fmla="*/ 817 w 901"/>
                <a:gd name="T39" fmla="*/ 271 h 902"/>
                <a:gd name="T40" fmla="*/ 782 w 901"/>
                <a:gd name="T41" fmla="*/ 383 h 902"/>
                <a:gd name="T42" fmla="*/ 723 w 901"/>
                <a:gd name="T43" fmla="*/ 489 h 902"/>
                <a:gd name="T44" fmla="*/ 682 w 901"/>
                <a:gd name="T45" fmla="*/ 442 h 902"/>
                <a:gd name="T46" fmla="*/ 617 w 901"/>
                <a:gd name="T47" fmla="*/ 436 h 902"/>
                <a:gd name="T48" fmla="*/ 594 w 901"/>
                <a:gd name="T49" fmla="*/ 436 h 902"/>
                <a:gd name="T50" fmla="*/ 541 w 901"/>
                <a:gd name="T51" fmla="*/ 477 h 902"/>
                <a:gd name="T52" fmla="*/ 488 w 901"/>
                <a:gd name="T53" fmla="*/ 677 h 902"/>
                <a:gd name="T54" fmla="*/ 406 w 901"/>
                <a:gd name="T55" fmla="*/ 506 h 902"/>
                <a:gd name="T56" fmla="*/ 412 w 901"/>
                <a:gd name="T57" fmla="*/ 365 h 902"/>
                <a:gd name="T58" fmla="*/ 482 w 901"/>
                <a:gd name="T59" fmla="*/ 365 h 902"/>
                <a:gd name="T60" fmla="*/ 459 w 901"/>
                <a:gd name="T61" fmla="*/ 341 h 902"/>
                <a:gd name="T62" fmla="*/ 429 w 901"/>
                <a:gd name="T63" fmla="*/ 330 h 902"/>
                <a:gd name="T64" fmla="*/ 382 w 901"/>
                <a:gd name="T65" fmla="*/ 312 h 902"/>
                <a:gd name="T66" fmla="*/ 388 w 901"/>
                <a:gd name="T67" fmla="*/ 247 h 902"/>
                <a:gd name="T68" fmla="*/ 412 w 901"/>
                <a:gd name="T69" fmla="*/ 235 h 902"/>
                <a:gd name="T70" fmla="*/ 518 w 901"/>
                <a:gd name="T71" fmla="*/ 200 h 902"/>
                <a:gd name="T72" fmla="*/ 617 w 901"/>
                <a:gd name="T73" fmla="*/ 171 h 902"/>
                <a:gd name="T74" fmla="*/ 687 w 901"/>
                <a:gd name="T75" fmla="*/ 129 h 902"/>
                <a:gd name="T76" fmla="*/ 841 w 901"/>
                <a:gd name="T77" fmla="*/ 330 h 902"/>
                <a:gd name="T78" fmla="*/ 805 w 901"/>
                <a:gd name="T79" fmla="*/ 489 h 902"/>
                <a:gd name="T80" fmla="*/ 782 w 901"/>
                <a:gd name="T81" fmla="*/ 530 h 902"/>
                <a:gd name="T82" fmla="*/ 776 w 901"/>
                <a:gd name="T83" fmla="*/ 565 h 902"/>
                <a:gd name="T84" fmla="*/ 799 w 901"/>
                <a:gd name="T85" fmla="*/ 447 h 902"/>
                <a:gd name="T86" fmla="*/ 823 w 901"/>
                <a:gd name="T87" fmla="*/ 383 h 902"/>
                <a:gd name="T88" fmla="*/ 829 w 901"/>
                <a:gd name="T89" fmla="*/ 383 h 902"/>
                <a:gd name="T90" fmla="*/ 741 w 901"/>
                <a:gd name="T91" fmla="*/ 548 h 902"/>
                <a:gd name="T92" fmla="*/ 553 w 901"/>
                <a:gd name="T93" fmla="*/ 624 h 902"/>
                <a:gd name="T94" fmla="*/ 247 w 901"/>
                <a:gd name="T95" fmla="*/ 760 h 902"/>
                <a:gd name="T96" fmla="*/ 270 w 901"/>
                <a:gd name="T97" fmla="*/ 177 h 902"/>
                <a:gd name="T98" fmla="*/ 229 w 901"/>
                <a:gd name="T99" fmla="*/ 129 h 902"/>
                <a:gd name="T100" fmla="*/ 382 w 901"/>
                <a:gd name="T101" fmla="*/ 88 h 902"/>
                <a:gd name="T102" fmla="*/ 365 w 901"/>
                <a:gd name="T103" fmla="*/ 159 h 902"/>
                <a:gd name="T104" fmla="*/ 306 w 901"/>
                <a:gd name="T105" fmla="*/ 212 h 902"/>
                <a:gd name="T106" fmla="*/ 429 w 901"/>
                <a:gd name="T107" fmla="*/ 129 h 902"/>
                <a:gd name="T108" fmla="*/ 453 w 901"/>
                <a:gd name="T109" fmla="*/ 106 h 902"/>
                <a:gd name="T110" fmla="*/ 359 w 901"/>
                <a:gd name="T111" fmla="*/ 212 h 902"/>
                <a:gd name="T112" fmla="*/ 582 w 901"/>
                <a:gd name="T113" fmla="*/ 135 h 902"/>
                <a:gd name="T114" fmla="*/ 553 w 901"/>
                <a:gd name="T115" fmla="*/ 112 h 902"/>
                <a:gd name="T116" fmla="*/ 170 w 901"/>
                <a:gd name="T117" fmla="*/ 218 h 902"/>
                <a:gd name="T118" fmla="*/ 164 w 901"/>
                <a:gd name="T119" fmla="*/ 436 h 902"/>
                <a:gd name="T120" fmla="*/ 182 w 901"/>
                <a:gd name="T121" fmla="*/ 453 h 902"/>
                <a:gd name="T122" fmla="*/ 182 w 901"/>
                <a:gd name="T123" fmla="*/ 418 h 902"/>
                <a:gd name="T124" fmla="*/ 846 w 901"/>
                <a:gd name="T125" fmla="*/ 565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1" h="902">
                  <a:moveTo>
                    <a:pt x="453" y="0"/>
                  </a:moveTo>
                  <a:lnTo>
                    <a:pt x="453" y="0"/>
                  </a:lnTo>
                  <a:cubicBezTo>
                    <a:pt x="200" y="0"/>
                    <a:pt x="0" y="206"/>
                    <a:pt x="0" y="453"/>
                  </a:cubicBezTo>
                  <a:cubicBezTo>
                    <a:pt x="0" y="701"/>
                    <a:pt x="200" y="901"/>
                    <a:pt x="453" y="901"/>
                  </a:cubicBezTo>
                  <a:cubicBezTo>
                    <a:pt x="699" y="901"/>
                    <a:pt x="900" y="701"/>
                    <a:pt x="900" y="453"/>
                  </a:cubicBezTo>
                  <a:cubicBezTo>
                    <a:pt x="900" y="206"/>
                    <a:pt x="699" y="0"/>
                    <a:pt x="453" y="0"/>
                  </a:cubicBezTo>
                  <a:close/>
                  <a:moveTo>
                    <a:pt x="841" y="589"/>
                  </a:moveTo>
                  <a:lnTo>
                    <a:pt x="841" y="589"/>
                  </a:lnTo>
                  <a:lnTo>
                    <a:pt x="835" y="589"/>
                  </a:lnTo>
                  <a:cubicBezTo>
                    <a:pt x="835" y="589"/>
                    <a:pt x="835" y="589"/>
                    <a:pt x="835" y="595"/>
                  </a:cubicBezTo>
                  <a:cubicBezTo>
                    <a:pt x="829" y="624"/>
                    <a:pt x="811" y="648"/>
                    <a:pt x="793" y="677"/>
                  </a:cubicBezTo>
                  <a:cubicBezTo>
                    <a:pt x="793" y="677"/>
                    <a:pt x="793" y="677"/>
                    <a:pt x="788" y="683"/>
                  </a:cubicBezTo>
                  <a:cubicBezTo>
                    <a:pt x="776" y="677"/>
                    <a:pt x="776" y="683"/>
                    <a:pt x="770" y="689"/>
                  </a:cubicBezTo>
                  <a:cubicBezTo>
                    <a:pt x="764" y="689"/>
                    <a:pt x="764" y="683"/>
                    <a:pt x="764" y="683"/>
                  </a:cubicBezTo>
                  <a:cubicBezTo>
                    <a:pt x="758" y="677"/>
                    <a:pt x="764" y="671"/>
                    <a:pt x="764" y="665"/>
                  </a:cubicBezTo>
                  <a:cubicBezTo>
                    <a:pt x="764" y="665"/>
                    <a:pt x="764" y="659"/>
                    <a:pt x="758" y="659"/>
                  </a:cubicBezTo>
                  <a:cubicBezTo>
                    <a:pt x="764" y="648"/>
                    <a:pt x="758" y="642"/>
                    <a:pt x="758" y="636"/>
                  </a:cubicBezTo>
                  <a:cubicBezTo>
                    <a:pt x="758" y="630"/>
                    <a:pt x="764" y="630"/>
                    <a:pt x="770" y="630"/>
                  </a:cubicBezTo>
                  <a:cubicBezTo>
                    <a:pt x="776" y="630"/>
                    <a:pt x="770" y="618"/>
                    <a:pt x="776" y="612"/>
                  </a:cubicBezTo>
                  <a:cubicBezTo>
                    <a:pt x="776" y="612"/>
                    <a:pt x="776" y="612"/>
                    <a:pt x="782" y="612"/>
                  </a:cubicBezTo>
                  <a:lnTo>
                    <a:pt x="782" y="606"/>
                  </a:lnTo>
                  <a:cubicBezTo>
                    <a:pt x="788" y="606"/>
                    <a:pt x="793" y="601"/>
                    <a:pt x="793" y="606"/>
                  </a:cubicBezTo>
                  <a:cubicBezTo>
                    <a:pt x="799" y="606"/>
                    <a:pt x="799" y="595"/>
                    <a:pt x="799" y="589"/>
                  </a:cubicBezTo>
                  <a:cubicBezTo>
                    <a:pt x="805" y="589"/>
                    <a:pt x="811" y="589"/>
                    <a:pt x="811" y="589"/>
                  </a:cubicBezTo>
                  <a:cubicBezTo>
                    <a:pt x="817" y="583"/>
                    <a:pt x="811" y="577"/>
                    <a:pt x="817" y="577"/>
                  </a:cubicBezTo>
                  <a:cubicBezTo>
                    <a:pt x="823" y="583"/>
                    <a:pt x="835" y="577"/>
                    <a:pt x="841" y="583"/>
                  </a:cubicBezTo>
                  <a:cubicBezTo>
                    <a:pt x="841" y="583"/>
                    <a:pt x="841" y="583"/>
                    <a:pt x="841" y="589"/>
                  </a:cubicBezTo>
                  <a:close/>
                  <a:moveTo>
                    <a:pt x="135" y="188"/>
                  </a:moveTo>
                  <a:lnTo>
                    <a:pt x="135" y="188"/>
                  </a:lnTo>
                  <a:cubicBezTo>
                    <a:pt x="135" y="188"/>
                    <a:pt x="135" y="188"/>
                    <a:pt x="141" y="194"/>
                  </a:cubicBezTo>
                  <a:cubicBezTo>
                    <a:pt x="147" y="188"/>
                    <a:pt x="141" y="182"/>
                    <a:pt x="153" y="182"/>
                  </a:cubicBezTo>
                  <a:cubicBezTo>
                    <a:pt x="153" y="188"/>
                    <a:pt x="153" y="194"/>
                    <a:pt x="153" y="194"/>
                  </a:cubicBezTo>
                  <a:cubicBezTo>
                    <a:pt x="159" y="188"/>
                    <a:pt x="159" y="177"/>
                    <a:pt x="153" y="177"/>
                  </a:cubicBezTo>
                  <a:cubicBezTo>
                    <a:pt x="153" y="171"/>
                    <a:pt x="153" y="171"/>
                    <a:pt x="153" y="165"/>
                  </a:cubicBezTo>
                  <a:cubicBezTo>
                    <a:pt x="159" y="165"/>
                    <a:pt x="159" y="171"/>
                    <a:pt x="164" y="171"/>
                  </a:cubicBezTo>
                  <a:cubicBezTo>
                    <a:pt x="170" y="177"/>
                    <a:pt x="170" y="182"/>
                    <a:pt x="176" y="182"/>
                  </a:cubicBezTo>
                  <a:cubicBezTo>
                    <a:pt x="176" y="194"/>
                    <a:pt x="170" y="188"/>
                    <a:pt x="176" y="194"/>
                  </a:cubicBezTo>
                  <a:cubicBezTo>
                    <a:pt x="176" y="188"/>
                    <a:pt x="182" y="188"/>
                    <a:pt x="182" y="182"/>
                  </a:cubicBezTo>
                  <a:lnTo>
                    <a:pt x="176" y="182"/>
                  </a:lnTo>
                  <a:cubicBezTo>
                    <a:pt x="164" y="171"/>
                    <a:pt x="176" y="159"/>
                    <a:pt x="182" y="153"/>
                  </a:cubicBezTo>
                  <a:cubicBezTo>
                    <a:pt x="188" y="153"/>
                    <a:pt x="188" y="153"/>
                    <a:pt x="188" y="159"/>
                  </a:cubicBezTo>
                  <a:cubicBezTo>
                    <a:pt x="188" y="153"/>
                    <a:pt x="200" y="153"/>
                    <a:pt x="200" y="165"/>
                  </a:cubicBezTo>
                  <a:cubicBezTo>
                    <a:pt x="206" y="165"/>
                    <a:pt x="206" y="159"/>
                    <a:pt x="211" y="159"/>
                  </a:cubicBezTo>
                  <a:cubicBezTo>
                    <a:pt x="211" y="165"/>
                    <a:pt x="217" y="165"/>
                    <a:pt x="217" y="171"/>
                  </a:cubicBezTo>
                  <a:cubicBezTo>
                    <a:pt x="223" y="171"/>
                    <a:pt x="229" y="171"/>
                    <a:pt x="229" y="171"/>
                  </a:cubicBezTo>
                  <a:cubicBezTo>
                    <a:pt x="229" y="177"/>
                    <a:pt x="235" y="177"/>
                    <a:pt x="235" y="182"/>
                  </a:cubicBezTo>
                  <a:cubicBezTo>
                    <a:pt x="235" y="182"/>
                    <a:pt x="235" y="182"/>
                    <a:pt x="229" y="188"/>
                  </a:cubicBezTo>
                  <a:cubicBezTo>
                    <a:pt x="235" y="188"/>
                    <a:pt x="241" y="188"/>
                    <a:pt x="247" y="194"/>
                  </a:cubicBezTo>
                  <a:cubicBezTo>
                    <a:pt x="247" y="194"/>
                    <a:pt x="247" y="200"/>
                    <a:pt x="247" y="194"/>
                  </a:cubicBezTo>
                  <a:cubicBezTo>
                    <a:pt x="247" y="200"/>
                    <a:pt x="247" y="200"/>
                    <a:pt x="247" y="206"/>
                  </a:cubicBezTo>
                  <a:cubicBezTo>
                    <a:pt x="241" y="206"/>
                    <a:pt x="241" y="206"/>
                    <a:pt x="241" y="212"/>
                  </a:cubicBezTo>
                  <a:cubicBezTo>
                    <a:pt x="241" y="212"/>
                    <a:pt x="235" y="206"/>
                    <a:pt x="229" y="206"/>
                  </a:cubicBezTo>
                  <a:cubicBezTo>
                    <a:pt x="229" y="212"/>
                    <a:pt x="235" y="212"/>
                    <a:pt x="235" y="218"/>
                  </a:cubicBezTo>
                  <a:cubicBezTo>
                    <a:pt x="235" y="224"/>
                    <a:pt x="229" y="224"/>
                    <a:pt x="235" y="235"/>
                  </a:cubicBezTo>
                  <a:cubicBezTo>
                    <a:pt x="223" y="230"/>
                    <a:pt x="217" y="224"/>
                    <a:pt x="211" y="218"/>
                  </a:cubicBezTo>
                  <a:cubicBezTo>
                    <a:pt x="206" y="218"/>
                    <a:pt x="200" y="218"/>
                    <a:pt x="200" y="212"/>
                  </a:cubicBezTo>
                  <a:cubicBezTo>
                    <a:pt x="200" y="200"/>
                    <a:pt x="211" y="206"/>
                    <a:pt x="217" y="194"/>
                  </a:cubicBezTo>
                  <a:cubicBezTo>
                    <a:pt x="217" y="188"/>
                    <a:pt x="206" y="194"/>
                    <a:pt x="211" y="182"/>
                  </a:cubicBezTo>
                  <a:cubicBezTo>
                    <a:pt x="206" y="188"/>
                    <a:pt x="200" y="177"/>
                    <a:pt x="200" y="182"/>
                  </a:cubicBezTo>
                  <a:cubicBezTo>
                    <a:pt x="194" y="182"/>
                    <a:pt x="194" y="182"/>
                    <a:pt x="188" y="182"/>
                  </a:cubicBezTo>
                  <a:lnTo>
                    <a:pt x="194" y="182"/>
                  </a:lnTo>
                  <a:cubicBezTo>
                    <a:pt x="194" y="188"/>
                    <a:pt x="194" y="194"/>
                    <a:pt x="194" y="200"/>
                  </a:cubicBezTo>
                  <a:cubicBezTo>
                    <a:pt x="188" y="206"/>
                    <a:pt x="182" y="206"/>
                    <a:pt x="170" y="206"/>
                  </a:cubicBezTo>
                  <a:cubicBezTo>
                    <a:pt x="170" y="212"/>
                    <a:pt x="170" y="212"/>
                    <a:pt x="170" y="212"/>
                  </a:cubicBezTo>
                  <a:cubicBezTo>
                    <a:pt x="164" y="212"/>
                    <a:pt x="164" y="224"/>
                    <a:pt x="159" y="230"/>
                  </a:cubicBezTo>
                  <a:cubicBezTo>
                    <a:pt x="159" y="230"/>
                    <a:pt x="153" y="235"/>
                    <a:pt x="147" y="235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47" y="247"/>
                    <a:pt x="153" y="247"/>
                    <a:pt x="153" y="253"/>
                  </a:cubicBezTo>
                  <a:cubicBezTo>
                    <a:pt x="159" y="259"/>
                    <a:pt x="164" y="259"/>
                    <a:pt x="164" y="265"/>
                  </a:cubicBezTo>
                  <a:cubicBezTo>
                    <a:pt x="170" y="265"/>
                    <a:pt x="170" y="265"/>
                    <a:pt x="170" y="265"/>
                  </a:cubicBezTo>
                  <a:cubicBezTo>
                    <a:pt x="176" y="265"/>
                    <a:pt x="176" y="265"/>
                    <a:pt x="176" y="265"/>
                  </a:cubicBezTo>
                  <a:cubicBezTo>
                    <a:pt x="176" y="271"/>
                    <a:pt x="182" y="282"/>
                    <a:pt x="182" y="282"/>
                  </a:cubicBezTo>
                  <a:cubicBezTo>
                    <a:pt x="182" y="277"/>
                    <a:pt x="182" y="271"/>
                    <a:pt x="188" y="265"/>
                  </a:cubicBezTo>
                  <a:lnTo>
                    <a:pt x="182" y="265"/>
                  </a:lnTo>
                  <a:cubicBezTo>
                    <a:pt x="188" y="259"/>
                    <a:pt x="188" y="265"/>
                    <a:pt x="194" y="265"/>
                  </a:cubicBezTo>
                  <a:cubicBezTo>
                    <a:pt x="188" y="253"/>
                    <a:pt x="194" y="241"/>
                    <a:pt x="194" y="224"/>
                  </a:cubicBezTo>
                  <a:cubicBezTo>
                    <a:pt x="200" y="224"/>
                    <a:pt x="200" y="224"/>
                    <a:pt x="200" y="224"/>
                  </a:cubicBezTo>
                  <a:cubicBezTo>
                    <a:pt x="206" y="224"/>
                    <a:pt x="206" y="230"/>
                    <a:pt x="206" y="224"/>
                  </a:cubicBezTo>
                  <a:cubicBezTo>
                    <a:pt x="211" y="224"/>
                    <a:pt x="211" y="235"/>
                    <a:pt x="217" y="230"/>
                  </a:cubicBezTo>
                  <a:cubicBezTo>
                    <a:pt x="217" y="235"/>
                    <a:pt x="217" y="241"/>
                    <a:pt x="217" y="247"/>
                  </a:cubicBezTo>
                  <a:cubicBezTo>
                    <a:pt x="217" y="247"/>
                    <a:pt x="223" y="247"/>
                    <a:pt x="229" y="247"/>
                  </a:cubicBezTo>
                  <a:lnTo>
                    <a:pt x="229" y="241"/>
                  </a:lnTo>
                  <a:cubicBezTo>
                    <a:pt x="241" y="241"/>
                    <a:pt x="235" y="253"/>
                    <a:pt x="241" y="253"/>
                  </a:cubicBezTo>
                  <a:cubicBezTo>
                    <a:pt x="241" y="259"/>
                    <a:pt x="241" y="259"/>
                    <a:pt x="241" y="265"/>
                  </a:cubicBezTo>
                  <a:cubicBezTo>
                    <a:pt x="241" y="271"/>
                    <a:pt x="247" y="271"/>
                    <a:pt x="247" y="277"/>
                  </a:cubicBezTo>
                  <a:cubicBezTo>
                    <a:pt x="253" y="277"/>
                    <a:pt x="253" y="277"/>
                    <a:pt x="253" y="277"/>
                  </a:cubicBezTo>
                  <a:cubicBezTo>
                    <a:pt x="253" y="289"/>
                    <a:pt x="253" y="289"/>
                    <a:pt x="253" y="300"/>
                  </a:cubicBezTo>
                  <a:cubicBezTo>
                    <a:pt x="259" y="300"/>
                    <a:pt x="259" y="306"/>
                    <a:pt x="265" y="306"/>
                  </a:cubicBezTo>
                  <a:cubicBezTo>
                    <a:pt x="259" y="312"/>
                    <a:pt x="259" y="318"/>
                    <a:pt x="265" y="318"/>
                  </a:cubicBezTo>
                  <a:cubicBezTo>
                    <a:pt x="259" y="324"/>
                    <a:pt x="253" y="312"/>
                    <a:pt x="253" y="318"/>
                  </a:cubicBezTo>
                  <a:lnTo>
                    <a:pt x="253" y="312"/>
                  </a:lnTo>
                  <a:cubicBezTo>
                    <a:pt x="247" y="312"/>
                    <a:pt x="247" y="318"/>
                    <a:pt x="241" y="312"/>
                  </a:cubicBezTo>
                  <a:cubicBezTo>
                    <a:pt x="241" y="306"/>
                    <a:pt x="247" y="300"/>
                    <a:pt x="253" y="289"/>
                  </a:cubicBezTo>
                  <a:cubicBezTo>
                    <a:pt x="247" y="289"/>
                    <a:pt x="241" y="300"/>
                    <a:pt x="235" y="294"/>
                  </a:cubicBezTo>
                  <a:cubicBezTo>
                    <a:pt x="229" y="300"/>
                    <a:pt x="235" y="300"/>
                    <a:pt x="235" y="306"/>
                  </a:cubicBezTo>
                  <a:cubicBezTo>
                    <a:pt x="229" y="306"/>
                    <a:pt x="229" y="306"/>
                    <a:pt x="229" y="312"/>
                  </a:cubicBezTo>
                  <a:cubicBezTo>
                    <a:pt x="223" y="318"/>
                    <a:pt x="235" y="318"/>
                    <a:pt x="235" y="318"/>
                  </a:cubicBezTo>
                  <a:cubicBezTo>
                    <a:pt x="235" y="324"/>
                    <a:pt x="229" y="324"/>
                    <a:pt x="223" y="330"/>
                  </a:cubicBezTo>
                  <a:cubicBezTo>
                    <a:pt x="223" y="324"/>
                    <a:pt x="223" y="324"/>
                    <a:pt x="223" y="324"/>
                  </a:cubicBezTo>
                  <a:cubicBezTo>
                    <a:pt x="217" y="324"/>
                    <a:pt x="211" y="330"/>
                    <a:pt x="206" y="330"/>
                  </a:cubicBezTo>
                  <a:cubicBezTo>
                    <a:pt x="206" y="336"/>
                    <a:pt x="206" y="336"/>
                    <a:pt x="206" y="341"/>
                  </a:cubicBezTo>
                  <a:cubicBezTo>
                    <a:pt x="200" y="341"/>
                    <a:pt x="200" y="347"/>
                    <a:pt x="194" y="347"/>
                  </a:cubicBezTo>
                  <a:cubicBezTo>
                    <a:pt x="194" y="359"/>
                    <a:pt x="188" y="359"/>
                    <a:pt x="188" y="365"/>
                  </a:cubicBezTo>
                  <a:cubicBezTo>
                    <a:pt x="188" y="365"/>
                    <a:pt x="188" y="365"/>
                    <a:pt x="182" y="365"/>
                  </a:cubicBezTo>
                  <a:cubicBezTo>
                    <a:pt x="182" y="371"/>
                    <a:pt x="182" y="371"/>
                    <a:pt x="182" y="377"/>
                  </a:cubicBezTo>
                  <a:cubicBezTo>
                    <a:pt x="176" y="377"/>
                    <a:pt x="170" y="383"/>
                    <a:pt x="164" y="394"/>
                  </a:cubicBezTo>
                  <a:cubicBezTo>
                    <a:pt x="164" y="400"/>
                    <a:pt x="170" y="400"/>
                    <a:pt x="170" y="406"/>
                  </a:cubicBezTo>
                  <a:cubicBezTo>
                    <a:pt x="170" y="412"/>
                    <a:pt x="170" y="412"/>
                    <a:pt x="170" y="418"/>
                  </a:cubicBezTo>
                  <a:cubicBezTo>
                    <a:pt x="164" y="418"/>
                    <a:pt x="159" y="412"/>
                    <a:pt x="159" y="406"/>
                  </a:cubicBezTo>
                  <a:cubicBezTo>
                    <a:pt x="159" y="400"/>
                    <a:pt x="153" y="400"/>
                    <a:pt x="147" y="400"/>
                  </a:cubicBezTo>
                  <a:cubicBezTo>
                    <a:pt x="141" y="400"/>
                    <a:pt x="141" y="400"/>
                    <a:pt x="141" y="406"/>
                  </a:cubicBezTo>
                  <a:cubicBezTo>
                    <a:pt x="135" y="406"/>
                    <a:pt x="135" y="400"/>
                    <a:pt x="123" y="400"/>
                  </a:cubicBezTo>
                  <a:cubicBezTo>
                    <a:pt x="123" y="400"/>
                    <a:pt x="117" y="406"/>
                    <a:pt x="111" y="406"/>
                  </a:cubicBezTo>
                  <a:cubicBezTo>
                    <a:pt x="117" y="418"/>
                    <a:pt x="106" y="447"/>
                    <a:pt x="123" y="447"/>
                  </a:cubicBezTo>
                  <a:cubicBezTo>
                    <a:pt x="129" y="447"/>
                    <a:pt x="129" y="436"/>
                    <a:pt x="129" y="436"/>
                  </a:cubicBezTo>
                  <a:cubicBezTo>
                    <a:pt x="135" y="436"/>
                    <a:pt x="135" y="436"/>
                    <a:pt x="147" y="436"/>
                  </a:cubicBezTo>
                  <a:cubicBezTo>
                    <a:pt x="147" y="447"/>
                    <a:pt x="141" y="447"/>
                    <a:pt x="141" y="453"/>
                  </a:cubicBezTo>
                  <a:cubicBezTo>
                    <a:pt x="147" y="459"/>
                    <a:pt x="153" y="459"/>
                    <a:pt x="159" y="459"/>
                  </a:cubicBezTo>
                  <a:cubicBezTo>
                    <a:pt x="159" y="471"/>
                    <a:pt x="153" y="477"/>
                    <a:pt x="159" y="489"/>
                  </a:cubicBezTo>
                  <a:lnTo>
                    <a:pt x="164" y="483"/>
                  </a:lnTo>
                  <a:cubicBezTo>
                    <a:pt x="170" y="483"/>
                    <a:pt x="170" y="483"/>
                    <a:pt x="170" y="489"/>
                  </a:cubicBezTo>
                  <a:cubicBezTo>
                    <a:pt x="176" y="483"/>
                    <a:pt x="182" y="483"/>
                    <a:pt x="182" y="477"/>
                  </a:cubicBezTo>
                  <a:cubicBezTo>
                    <a:pt x="188" y="477"/>
                    <a:pt x="188" y="471"/>
                    <a:pt x="188" y="471"/>
                  </a:cubicBezTo>
                  <a:cubicBezTo>
                    <a:pt x="194" y="471"/>
                    <a:pt x="194" y="477"/>
                    <a:pt x="194" y="477"/>
                  </a:cubicBezTo>
                  <a:cubicBezTo>
                    <a:pt x="200" y="477"/>
                    <a:pt x="200" y="471"/>
                    <a:pt x="200" y="471"/>
                  </a:cubicBezTo>
                  <a:cubicBezTo>
                    <a:pt x="200" y="477"/>
                    <a:pt x="211" y="477"/>
                    <a:pt x="211" y="483"/>
                  </a:cubicBezTo>
                  <a:cubicBezTo>
                    <a:pt x="211" y="483"/>
                    <a:pt x="211" y="483"/>
                    <a:pt x="217" y="483"/>
                  </a:cubicBezTo>
                  <a:cubicBezTo>
                    <a:pt x="223" y="483"/>
                    <a:pt x="229" y="489"/>
                    <a:pt x="235" y="489"/>
                  </a:cubicBezTo>
                  <a:cubicBezTo>
                    <a:pt x="235" y="500"/>
                    <a:pt x="241" y="500"/>
                    <a:pt x="241" y="506"/>
                  </a:cubicBezTo>
                  <a:cubicBezTo>
                    <a:pt x="253" y="500"/>
                    <a:pt x="265" y="518"/>
                    <a:pt x="259" y="524"/>
                  </a:cubicBezTo>
                  <a:cubicBezTo>
                    <a:pt x="259" y="530"/>
                    <a:pt x="265" y="530"/>
                    <a:pt x="270" y="530"/>
                  </a:cubicBezTo>
                  <a:cubicBezTo>
                    <a:pt x="270" y="536"/>
                    <a:pt x="276" y="536"/>
                    <a:pt x="282" y="536"/>
                  </a:cubicBezTo>
                  <a:lnTo>
                    <a:pt x="288" y="536"/>
                  </a:lnTo>
                  <a:cubicBezTo>
                    <a:pt x="294" y="542"/>
                    <a:pt x="300" y="542"/>
                    <a:pt x="300" y="548"/>
                  </a:cubicBezTo>
                  <a:cubicBezTo>
                    <a:pt x="306" y="548"/>
                    <a:pt x="306" y="542"/>
                    <a:pt x="312" y="548"/>
                  </a:cubicBezTo>
                  <a:cubicBezTo>
                    <a:pt x="312" y="548"/>
                    <a:pt x="312" y="553"/>
                    <a:pt x="312" y="559"/>
                  </a:cubicBezTo>
                  <a:cubicBezTo>
                    <a:pt x="312" y="565"/>
                    <a:pt x="312" y="565"/>
                    <a:pt x="312" y="571"/>
                  </a:cubicBezTo>
                  <a:cubicBezTo>
                    <a:pt x="306" y="571"/>
                    <a:pt x="312" y="577"/>
                    <a:pt x="306" y="577"/>
                  </a:cubicBezTo>
                  <a:cubicBezTo>
                    <a:pt x="306" y="583"/>
                    <a:pt x="300" y="583"/>
                    <a:pt x="300" y="589"/>
                  </a:cubicBezTo>
                  <a:cubicBezTo>
                    <a:pt x="300" y="589"/>
                    <a:pt x="300" y="595"/>
                    <a:pt x="294" y="595"/>
                  </a:cubicBezTo>
                  <a:lnTo>
                    <a:pt x="294" y="601"/>
                  </a:lnTo>
                  <a:cubicBezTo>
                    <a:pt x="300" y="612"/>
                    <a:pt x="294" y="618"/>
                    <a:pt x="288" y="630"/>
                  </a:cubicBezTo>
                  <a:cubicBezTo>
                    <a:pt x="282" y="636"/>
                    <a:pt x="288" y="636"/>
                    <a:pt x="276" y="636"/>
                  </a:cubicBezTo>
                  <a:cubicBezTo>
                    <a:pt x="276" y="636"/>
                    <a:pt x="276" y="642"/>
                    <a:pt x="270" y="648"/>
                  </a:cubicBezTo>
                  <a:cubicBezTo>
                    <a:pt x="270" y="648"/>
                    <a:pt x="270" y="653"/>
                    <a:pt x="270" y="659"/>
                  </a:cubicBezTo>
                  <a:cubicBezTo>
                    <a:pt x="270" y="659"/>
                    <a:pt x="265" y="665"/>
                    <a:pt x="265" y="671"/>
                  </a:cubicBezTo>
                  <a:cubicBezTo>
                    <a:pt x="259" y="671"/>
                    <a:pt x="259" y="677"/>
                    <a:pt x="259" y="683"/>
                  </a:cubicBezTo>
                  <a:lnTo>
                    <a:pt x="253" y="683"/>
                  </a:lnTo>
                  <a:lnTo>
                    <a:pt x="247" y="683"/>
                  </a:lnTo>
                  <a:cubicBezTo>
                    <a:pt x="247" y="689"/>
                    <a:pt x="247" y="689"/>
                    <a:pt x="247" y="701"/>
                  </a:cubicBezTo>
                  <a:cubicBezTo>
                    <a:pt x="241" y="701"/>
                    <a:pt x="241" y="706"/>
                    <a:pt x="229" y="706"/>
                  </a:cubicBezTo>
                  <a:cubicBezTo>
                    <a:pt x="229" y="712"/>
                    <a:pt x="229" y="718"/>
                    <a:pt x="223" y="718"/>
                  </a:cubicBezTo>
                  <a:cubicBezTo>
                    <a:pt x="229" y="718"/>
                    <a:pt x="223" y="736"/>
                    <a:pt x="223" y="736"/>
                  </a:cubicBezTo>
                  <a:cubicBezTo>
                    <a:pt x="217" y="742"/>
                    <a:pt x="223" y="742"/>
                    <a:pt x="223" y="748"/>
                  </a:cubicBezTo>
                  <a:cubicBezTo>
                    <a:pt x="223" y="754"/>
                    <a:pt x="223" y="754"/>
                    <a:pt x="217" y="754"/>
                  </a:cubicBezTo>
                  <a:cubicBezTo>
                    <a:pt x="217" y="760"/>
                    <a:pt x="217" y="760"/>
                    <a:pt x="217" y="771"/>
                  </a:cubicBezTo>
                  <a:cubicBezTo>
                    <a:pt x="211" y="777"/>
                    <a:pt x="223" y="771"/>
                    <a:pt x="217" y="777"/>
                  </a:cubicBezTo>
                  <a:cubicBezTo>
                    <a:pt x="223" y="783"/>
                    <a:pt x="223" y="783"/>
                    <a:pt x="229" y="783"/>
                  </a:cubicBezTo>
                  <a:cubicBezTo>
                    <a:pt x="229" y="789"/>
                    <a:pt x="217" y="783"/>
                    <a:pt x="211" y="789"/>
                  </a:cubicBezTo>
                  <a:cubicBezTo>
                    <a:pt x="211" y="783"/>
                    <a:pt x="206" y="783"/>
                    <a:pt x="206" y="783"/>
                  </a:cubicBezTo>
                  <a:lnTo>
                    <a:pt x="206" y="783"/>
                  </a:lnTo>
                  <a:cubicBezTo>
                    <a:pt x="206" y="777"/>
                    <a:pt x="206" y="777"/>
                    <a:pt x="206" y="777"/>
                  </a:cubicBezTo>
                  <a:cubicBezTo>
                    <a:pt x="200" y="771"/>
                    <a:pt x="200" y="765"/>
                    <a:pt x="194" y="760"/>
                  </a:cubicBezTo>
                  <a:cubicBezTo>
                    <a:pt x="200" y="748"/>
                    <a:pt x="194" y="742"/>
                    <a:pt x="194" y="736"/>
                  </a:cubicBezTo>
                  <a:cubicBezTo>
                    <a:pt x="194" y="730"/>
                    <a:pt x="188" y="724"/>
                    <a:pt x="194" y="718"/>
                  </a:cubicBezTo>
                  <a:cubicBezTo>
                    <a:pt x="194" y="718"/>
                    <a:pt x="188" y="718"/>
                    <a:pt x="188" y="712"/>
                  </a:cubicBezTo>
                  <a:cubicBezTo>
                    <a:pt x="194" y="712"/>
                    <a:pt x="200" y="712"/>
                    <a:pt x="200" y="701"/>
                  </a:cubicBezTo>
                  <a:cubicBezTo>
                    <a:pt x="194" y="701"/>
                    <a:pt x="194" y="706"/>
                    <a:pt x="188" y="701"/>
                  </a:cubicBezTo>
                  <a:cubicBezTo>
                    <a:pt x="194" y="689"/>
                    <a:pt x="188" y="671"/>
                    <a:pt x="200" y="665"/>
                  </a:cubicBezTo>
                  <a:cubicBezTo>
                    <a:pt x="200" y="659"/>
                    <a:pt x="194" y="648"/>
                    <a:pt x="200" y="642"/>
                  </a:cubicBezTo>
                  <a:lnTo>
                    <a:pt x="194" y="636"/>
                  </a:lnTo>
                  <a:cubicBezTo>
                    <a:pt x="194" y="636"/>
                    <a:pt x="194" y="630"/>
                    <a:pt x="200" y="630"/>
                  </a:cubicBezTo>
                  <a:cubicBezTo>
                    <a:pt x="200" y="618"/>
                    <a:pt x="194" y="612"/>
                    <a:pt x="188" y="606"/>
                  </a:cubicBezTo>
                  <a:cubicBezTo>
                    <a:pt x="182" y="606"/>
                    <a:pt x="182" y="595"/>
                    <a:pt x="176" y="589"/>
                  </a:cubicBezTo>
                  <a:cubicBezTo>
                    <a:pt x="176" y="589"/>
                    <a:pt x="176" y="589"/>
                    <a:pt x="176" y="583"/>
                  </a:cubicBezTo>
                  <a:cubicBezTo>
                    <a:pt x="170" y="577"/>
                    <a:pt x="164" y="577"/>
                    <a:pt x="164" y="559"/>
                  </a:cubicBezTo>
                  <a:lnTo>
                    <a:pt x="170" y="559"/>
                  </a:lnTo>
                  <a:cubicBezTo>
                    <a:pt x="170" y="553"/>
                    <a:pt x="164" y="553"/>
                    <a:pt x="164" y="553"/>
                  </a:cubicBezTo>
                  <a:cubicBezTo>
                    <a:pt x="164" y="548"/>
                    <a:pt x="159" y="542"/>
                    <a:pt x="164" y="530"/>
                  </a:cubicBezTo>
                  <a:cubicBezTo>
                    <a:pt x="164" y="524"/>
                    <a:pt x="170" y="524"/>
                    <a:pt x="164" y="512"/>
                  </a:cubicBezTo>
                  <a:cubicBezTo>
                    <a:pt x="164" y="506"/>
                    <a:pt x="170" y="512"/>
                    <a:pt x="170" y="506"/>
                  </a:cubicBezTo>
                  <a:cubicBezTo>
                    <a:pt x="170" y="500"/>
                    <a:pt x="164" y="500"/>
                    <a:pt x="164" y="494"/>
                  </a:cubicBezTo>
                  <a:cubicBezTo>
                    <a:pt x="164" y="494"/>
                    <a:pt x="164" y="494"/>
                    <a:pt x="164" y="500"/>
                  </a:cubicBezTo>
                  <a:cubicBezTo>
                    <a:pt x="153" y="494"/>
                    <a:pt x="153" y="489"/>
                    <a:pt x="147" y="489"/>
                  </a:cubicBezTo>
                  <a:lnTo>
                    <a:pt x="147" y="483"/>
                  </a:lnTo>
                  <a:cubicBezTo>
                    <a:pt x="141" y="483"/>
                    <a:pt x="141" y="477"/>
                    <a:pt x="141" y="477"/>
                  </a:cubicBezTo>
                  <a:cubicBezTo>
                    <a:pt x="135" y="477"/>
                    <a:pt x="135" y="471"/>
                    <a:pt x="129" y="471"/>
                  </a:cubicBezTo>
                  <a:cubicBezTo>
                    <a:pt x="123" y="471"/>
                    <a:pt x="123" y="465"/>
                    <a:pt x="123" y="459"/>
                  </a:cubicBezTo>
                  <a:cubicBezTo>
                    <a:pt x="106" y="465"/>
                    <a:pt x="100" y="459"/>
                    <a:pt x="88" y="453"/>
                  </a:cubicBezTo>
                  <a:cubicBezTo>
                    <a:pt x="88" y="447"/>
                    <a:pt x="82" y="442"/>
                    <a:pt x="82" y="430"/>
                  </a:cubicBezTo>
                  <a:cubicBezTo>
                    <a:pt x="82" y="424"/>
                    <a:pt x="76" y="418"/>
                    <a:pt x="76" y="418"/>
                  </a:cubicBezTo>
                  <a:cubicBezTo>
                    <a:pt x="76" y="412"/>
                    <a:pt x="76" y="412"/>
                    <a:pt x="70" y="412"/>
                  </a:cubicBezTo>
                  <a:cubicBezTo>
                    <a:pt x="70" y="424"/>
                    <a:pt x="76" y="418"/>
                    <a:pt x="76" y="424"/>
                  </a:cubicBezTo>
                  <a:cubicBezTo>
                    <a:pt x="70" y="430"/>
                    <a:pt x="70" y="424"/>
                    <a:pt x="64" y="424"/>
                  </a:cubicBezTo>
                  <a:cubicBezTo>
                    <a:pt x="64" y="418"/>
                    <a:pt x="58" y="412"/>
                    <a:pt x="58" y="406"/>
                  </a:cubicBezTo>
                  <a:cubicBezTo>
                    <a:pt x="58" y="406"/>
                    <a:pt x="53" y="406"/>
                    <a:pt x="58" y="406"/>
                  </a:cubicBezTo>
                  <a:cubicBezTo>
                    <a:pt x="53" y="400"/>
                    <a:pt x="53" y="389"/>
                    <a:pt x="47" y="383"/>
                  </a:cubicBezTo>
                  <a:lnTo>
                    <a:pt x="47" y="377"/>
                  </a:lnTo>
                  <a:cubicBezTo>
                    <a:pt x="58" y="306"/>
                    <a:pt x="88" y="241"/>
                    <a:pt x="135" y="188"/>
                  </a:cubicBezTo>
                  <a:close/>
                  <a:moveTo>
                    <a:pt x="182" y="135"/>
                  </a:moveTo>
                  <a:lnTo>
                    <a:pt x="182" y="135"/>
                  </a:lnTo>
                  <a:cubicBezTo>
                    <a:pt x="206" y="118"/>
                    <a:pt x="235" y="100"/>
                    <a:pt x="259" y="88"/>
                  </a:cubicBezTo>
                  <a:lnTo>
                    <a:pt x="265" y="88"/>
                  </a:lnTo>
                  <a:cubicBezTo>
                    <a:pt x="259" y="100"/>
                    <a:pt x="253" y="94"/>
                    <a:pt x="247" y="100"/>
                  </a:cubicBezTo>
                  <a:cubicBezTo>
                    <a:pt x="247" y="100"/>
                    <a:pt x="247" y="100"/>
                    <a:pt x="247" y="106"/>
                  </a:cubicBezTo>
                  <a:cubicBezTo>
                    <a:pt x="241" y="106"/>
                    <a:pt x="241" y="106"/>
                    <a:pt x="235" y="112"/>
                  </a:cubicBezTo>
                  <a:cubicBezTo>
                    <a:pt x="229" y="112"/>
                    <a:pt x="229" y="118"/>
                    <a:pt x="223" y="118"/>
                  </a:cubicBezTo>
                  <a:cubicBezTo>
                    <a:pt x="223" y="129"/>
                    <a:pt x="211" y="129"/>
                    <a:pt x="211" y="135"/>
                  </a:cubicBezTo>
                  <a:lnTo>
                    <a:pt x="206" y="135"/>
                  </a:lnTo>
                  <a:cubicBezTo>
                    <a:pt x="206" y="141"/>
                    <a:pt x="211" y="135"/>
                    <a:pt x="211" y="141"/>
                  </a:cubicBezTo>
                  <a:cubicBezTo>
                    <a:pt x="211" y="147"/>
                    <a:pt x="206" y="147"/>
                    <a:pt x="206" y="147"/>
                  </a:cubicBezTo>
                  <a:cubicBezTo>
                    <a:pt x="200" y="159"/>
                    <a:pt x="188" y="147"/>
                    <a:pt x="176" y="147"/>
                  </a:cubicBezTo>
                  <a:lnTo>
                    <a:pt x="176" y="147"/>
                  </a:lnTo>
                  <a:cubicBezTo>
                    <a:pt x="176" y="147"/>
                    <a:pt x="176" y="141"/>
                    <a:pt x="182" y="141"/>
                  </a:cubicBezTo>
                  <a:cubicBezTo>
                    <a:pt x="182" y="141"/>
                    <a:pt x="188" y="147"/>
                    <a:pt x="194" y="141"/>
                  </a:cubicBezTo>
                  <a:cubicBezTo>
                    <a:pt x="194" y="141"/>
                    <a:pt x="188" y="135"/>
                    <a:pt x="182" y="135"/>
                  </a:cubicBezTo>
                  <a:close/>
                  <a:moveTo>
                    <a:pt x="817" y="259"/>
                  </a:moveTo>
                  <a:lnTo>
                    <a:pt x="817" y="259"/>
                  </a:lnTo>
                  <a:cubicBezTo>
                    <a:pt x="811" y="265"/>
                    <a:pt x="811" y="265"/>
                    <a:pt x="811" y="271"/>
                  </a:cubicBezTo>
                  <a:cubicBezTo>
                    <a:pt x="811" y="277"/>
                    <a:pt x="817" y="271"/>
                    <a:pt x="817" y="271"/>
                  </a:cubicBezTo>
                  <a:cubicBezTo>
                    <a:pt x="823" y="277"/>
                    <a:pt x="823" y="282"/>
                    <a:pt x="829" y="282"/>
                  </a:cubicBezTo>
                  <a:cubicBezTo>
                    <a:pt x="829" y="294"/>
                    <a:pt x="829" y="300"/>
                    <a:pt x="829" y="312"/>
                  </a:cubicBezTo>
                  <a:cubicBezTo>
                    <a:pt x="823" y="318"/>
                    <a:pt x="817" y="324"/>
                    <a:pt x="817" y="330"/>
                  </a:cubicBezTo>
                  <a:cubicBezTo>
                    <a:pt x="811" y="336"/>
                    <a:pt x="811" y="336"/>
                    <a:pt x="805" y="336"/>
                  </a:cubicBezTo>
                  <a:cubicBezTo>
                    <a:pt x="799" y="353"/>
                    <a:pt x="811" y="371"/>
                    <a:pt x="799" y="377"/>
                  </a:cubicBezTo>
                  <a:cubicBezTo>
                    <a:pt x="799" y="371"/>
                    <a:pt x="793" y="371"/>
                    <a:pt x="793" y="365"/>
                  </a:cubicBezTo>
                  <a:cubicBezTo>
                    <a:pt x="793" y="359"/>
                    <a:pt x="788" y="353"/>
                    <a:pt x="788" y="353"/>
                  </a:cubicBezTo>
                  <a:cubicBezTo>
                    <a:pt x="776" y="353"/>
                    <a:pt x="788" y="359"/>
                    <a:pt x="782" y="359"/>
                  </a:cubicBezTo>
                  <a:cubicBezTo>
                    <a:pt x="782" y="365"/>
                    <a:pt x="782" y="365"/>
                    <a:pt x="782" y="365"/>
                  </a:cubicBezTo>
                  <a:cubicBezTo>
                    <a:pt x="782" y="371"/>
                    <a:pt x="776" y="365"/>
                    <a:pt x="776" y="371"/>
                  </a:cubicBezTo>
                  <a:cubicBezTo>
                    <a:pt x="776" y="377"/>
                    <a:pt x="782" y="377"/>
                    <a:pt x="782" y="383"/>
                  </a:cubicBezTo>
                  <a:cubicBezTo>
                    <a:pt x="782" y="383"/>
                    <a:pt x="782" y="389"/>
                    <a:pt x="788" y="389"/>
                  </a:cubicBezTo>
                  <a:cubicBezTo>
                    <a:pt x="782" y="394"/>
                    <a:pt x="788" y="406"/>
                    <a:pt x="782" y="412"/>
                  </a:cubicBezTo>
                  <a:lnTo>
                    <a:pt x="782" y="412"/>
                  </a:lnTo>
                  <a:cubicBezTo>
                    <a:pt x="776" y="424"/>
                    <a:pt x="770" y="430"/>
                    <a:pt x="764" y="436"/>
                  </a:cubicBezTo>
                  <a:cubicBezTo>
                    <a:pt x="758" y="436"/>
                    <a:pt x="752" y="436"/>
                    <a:pt x="752" y="442"/>
                  </a:cubicBezTo>
                  <a:lnTo>
                    <a:pt x="758" y="447"/>
                  </a:lnTo>
                  <a:cubicBezTo>
                    <a:pt x="758" y="447"/>
                    <a:pt x="758" y="453"/>
                    <a:pt x="752" y="453"/>
                  </a:cubicBezTo>
                  <a:cubicBezTo>
                    <a:pt x="752" y="477"/>
                    <a:pt x="752" y="489"/>
                    <a:pt x="735" y="489"/>
                  </a:cubicBezTo>
                  <a:cubicBezTo>
                    <a:pt x="735" y="489"/>
                    <a:pt x="735" y="489"/>
                    <a:pt x="735" y="483"/>
                  </a:cubicBezTo>
                  <a:cubicBezTo>
                    <a:pt x="729" y="483"/>
                    <a:pt x="729" y="477"/>
                    <a:pt x="723" y="471"/>
                  </a:cubicBezTo>
                  <a:cubicBezTo>
                    <a:pt x="717" y="471"/>
                    <a:pt x="723" y="483"/>
                    <a:pt x="723" y="489"/>
                  </a:cubicBezTo>
                  <a:cubicBezTo>
                    <a:pt x="723" y="494"/>
                    <a:pt x="729" y="494"/>
                    <a:pt x="729" y="500"/>
                  </a:cubicBezTo>
                  <a:cubicBezTo>
                    <a:pt x="729" y="506"/>
                    <a:pt x="741" y="512"/>
                    <a:pt x="741" y="524"/>
                  </a:cubicBezTo>
                  <a:cubicBezTo>
                    <a:pt x="729" y="518"/>
                    <a:pt x="723" y="506"/>
                    <a:pt x="717" y="500"/>
                  </a:cubicBezTo>
                  <a:cubicBezTo>
                    <a:pt x="717" y="494"/>
                    <a:pt x="717" y="494"/>
                    <a:pt x="717" y="489"/>
                  </a:cubicBezTo>
                  <a:cubicBezTo>
                    <a:pt x="711" y="483"/>
                    <a:pt x="717" y="483"/>
                    <a:pt x="717" y="483"/>
                  </a:cubicBezTo>
                  <a:cubicBezTo>
                    <a:pt x="717" y="477"/>
                    <a:pt x="717" y="471"/>
                    <a:pt x="711" y="471"/>
                  </a:cubicBezTo>
                  <a:cubicBezTo>
                    <a:pt x="711" y="465"/>
                    <a:pt x="711" y="465"/>
                    <a:pt x="711" y="459"/>
                  </a:cubicBezTo>
                  <a:cubicBezTo>
                    <a:pt x="711" y="459"/>
                    <a:pt x="699" y="465"/>
                    <a:pt x="699" y="459"/>
                  </a:cubicBezTo>
                  <a:cubicBezTo>
                    <a:pt x="699" y="453"/>
                    <a:pt x="699" y="453"/>
                    <a:pt x="699" y="447"/>
                  </a:cubicBezTo>
                  <a:cubicBezTo>
                    <a:pt x="693" y="447"/>
                    <a:pt x="693" y="442"/>
                    <a:pt x="693" y="436"/>
                  </a:cubicBezTo>
                  <a:cubicBezTo>
                    <a:pt x="687" y="436"/>
                    <a:pt x="682" y="436"/>
                    <a:pt x="682" y="442"/>
                  </a:cubicBezTo>
                  <a:cubicBezTo>
                    <a:pt x="676" y="447"/>
                    <a:pt x="670" y="447"/>
                    <a:pt x="670" y="453"/>
                  </a:cubicBezTo>
                  <a:cubicBezTo>
                    <a:pt x="670" y="453"/>
                    <a:pt x="670" y="459"/>
                    <a:pt x="664" y="459"/>
                  </a:cubicBezTo>
                  <a:cubicBezTo>
                    <a:pt x="664" y="459"/>
                    <a:pt x="664" y="459"/>
                    <a:pt x="664" y="465"/>
                  </a:cubicBezTo>
                  <a:cubicBezTo>
                    <a:pt x="664" y="465"/>
                    <a:pt x="664" y="465"/>
                    <a:pt x="658" y="465"/>
                  </a:cubicBezTo>
                  <a:cubicBezTo>
                    <a:pt x="658" y="477"/>
                    <a:pt x="658" y="483"/>
                    <a:pt x="652" y="494"/>
                  </a:cubicBezTo>
                  <a:lnTo>
                    <a:pt x="646" y="494"/>
                  </a:lnTo>
                  <a:cubicBezTo>
                    <a:pt x="646" y="489"/>
                    <a:pt x="646" y="489"/>
                    <a:pt x="646" y="483"/>
                  </a:cubicBezTo>
                  <a:cubicBezTo>
                    <a:pt x="646" y="477"/>
                    <a:pt x="640" y="477"/>
                    <a:pt x="640" y="471"/>
                  </a:cubicBezTo>
                  <a:cubicBezTo>
                    <a:pt x="634" y="465"/>
                    <a:pt x="634" y="453"/>
                    <a:pt x="629" y="453"/>
                  </a:cubicBezTo>
                  <a:cubicBezTo>
                    <a:pt x="629" y="447"/>
                    <a:pt x="629" y="447"/>
                    <a:pt x="629" y="442"/>
                  </a:cubicBezTo>
                  <a:cubicBezTo>
                    <a:pt x="629" y="436"/>
                    <a:pt x="623" y="436"/>
                    <a:pt x="617" y="436"/>
                  </a:cubicBezTo>
                  <a:cubicBezTo>
                    <a:pt x="623" y="430"/>
                    <a:pt x="623" y="430"/>
                    <a:pt x="623" y="430"/>
                  </a:cubicBezTo>
                  <a:cubicBezTo>
                    <a:pt x="617" y="430"/>
                    <a:pt x="617" y="424"/>
                    <a:pt x="606" y="424"/>
                  </a:cubicBezTo>
                  <a:cubicBezTo>
                    <a:pt x="600" y="424"/>
                    <a:pt x="600" y="424"/>
                    <a:pt x="600" y="418"/>
                  </a:cubicBezTo>
                  <a:cubicBezTo>
                    <a:pt x="594" y="418"/>
                    <a:pt x="594" y="424"/>
                    <a:pt x="588" y="424"/>
                  </a:cubicBezTo>
                  <a:cubicBezTo>
                    <a:pt x="588" y="418"/>
                    <a:pt x="582" y="418"/>
                    <a:pt x="582" y="418"/>
                  </a:cubicBezTo>
                  <a:cubicBezTo>
                    <a:pt x="571" y="418"/>
                    <a:pt x="571" y="400"/>
                    <a:pt x="565" y="394"/>
                  </a:cubicBezTo>
                  <a:cubicBezTo>
                    <a:pt x="565" y="394"/>
                    <a:pt x="565" y="400"/>
                    <a:pt x="559" y="400"/>
                  </a:cubicBezTo>
                  <a:cubicBezTo>
                    <a:pt x="565" y="400"/>
                    <a:pt x="565" y="406"/>
                    <a:pt x="565" y="406"/>
                  </a:cubicBezTo>
                  <a:cubicBezTo>
                    <a:pt x="565" y="412"/>
                    <a:pt x="571" y="418"/>
                    <a:pt x="571" y="424"/>
                  </a:cubicBezTo>
                  <a:cubicBezTo>
                    <a:pt x="577" y="418"/>
                    <a:pt x="577" y="418"/>
                    <a:pt x="582" y="418"/>
                  </a:cubicBezTo>
                  <a:cubicBezTo>
                    <a:pt x="582" y="430"/>
                    <a:pt x="588" y="430"/>
                    <a:pt x="594" y="436"/>
                  </a:cubicBezTo>
                  <a:cubicBezTo>
                    <a:pt x="594" y="442"/>
                    <a:pt x="588" y="442"/>
                    <a:pt x="588" y="447"/>
                  </a:cubicBezTo>
                  <a:cubicBezTo>
                    <a:pt x="582" y="447"/>
                    <a:pt x="582" y="453"/>
                    <a:pt x="577" y="453"/>
                  </a:cubicBezTo>
                  <a:cubicBezTo>
                    <a:pt x="571" y="453"/>
                    <a:pt x="571" y="459"/>
                    <a:pt x="571" y="459"/>
                  </a:cubicBezTo>
                  <a:cubicBezTo>
                    <a:pt x="559" y="465"/>
                    <a:pt x="553" y="471"/>
                    <a:pt x="541" y="477"/>
                  </a:cubicBezTo>
                  <a:cubicBezTo>
                    <a:pt x="535" y="471"/>
                    <a:pt x="535" y="459"/>
                    <a:pt x="535" y="453"/>
                  </a:cubicBezTo>
                  <a:cubicBezTo>
                    <a:pt x="530" y="447"/>
                    <a:pt x="524" y="436"/>
                    <a:pt x="518" y="430"/>
                  </a:cubicBezTo>
                  <a:cubicBezTo>
                    <a:pt x="518" y="424"/>
                    <a:pt x="518" y="418"/>
                    <a:pt x="512" y="418"/>
                  </a:cubicBezTo>
                  <a:cubicBezTo>
                    <a:pt x="512" y="418"/>
                    <a:pt x="512" y="424"/>
                    <a:pt x="512" y="430"/>
                  </a:cubicBezTo>
                  <a:cubicBezTo>
                    <a:pt x="518" y="430"/>
                    <a:pt x="518" y="436"/>
                    <a:pt x="524" y="436"/>
                  </a:cubicBezTo>
                  <a:cubicBezTo>
                    <a:pt x="518" y="447"/>
                    <a:pt x="530" y="447"/>
                    <a:pt x="530" y="459"/>
                  </a:cubicBezTo>
                  <a:cubicBezTo>
                    <a:pt x="530" y="465"/>
                    <a:pt x="541" y="471"/>
                    <a:pt x="541" y="477"/>
                  </a:cubicBezTo>
                  <a:cubicBezTo>
                    <a:pt x="541" y="477"/>
                    <a:pt x="547" y="477"/>
                    <a:pt x="553" y="477"/>
                  </a:cubicBezTo>
                  <a:cubicBezTo>
                    <a:pt x="559" y="483"/>
                    <a:pt x="559" y="471"/>
                    <a:pt x="565" y="477"/>
                  </a:cubicBezTo>
                  <a:cubicBezTo>
                    <a:pt x="565" y="477"/>
                    <a:pt x="565" y="489"/>
                    <a:pt x="565" y="494"/>
                  </a:cubicBezTo>
                  <a:cubicBezTo>
                    <a:pt x="559" y="500"/>
                    <a:pt x="553" y="518"/>
                    <a:pt x="547" y="524"/>
                  </a:cubicBezTo>
                  <a:cubicBezTo>
                    <a:pt x="541" y="530"/>
                    <a:pt x="541" y="530"/>
                    <a:pt x="535" y="536"/>
                  </a:cubicBezTo>
                  <a:cubicBezTo>
                    <a:pt x="535" y="542"/>
                    <a:pt x="530" y="548"/>
                    <a:pt x="530" y="553"/>
                  </a:cubicBezTo>
                  <a:cubicBezTo>
                    <a:pt x="530" y="571"/>
                    <a:pt x="530" y="589"/>
                    <a:pt x="530" y="601"/>
                  </a:cubicBezTo>
                  <a:cubicBezTo>
                    <a:pt x="518" y="606"/>
                    <a:pt x="512" y="618"/>
                    <a:pt x="512" y="636"/>
                  </a:cubicBezTo>
                  <a:cubicBezTo>
                    <a:pt x="506" y="636"/>
                    <a:pt x="506" y="642"/>
                    <a:pt x="506" y="642"/>
                  </a:cubicBezTo>
                  <a:cubicBezTo>
                    <a:pt x="506" y="648"/>
                    <a:pt x="500" y="648"/>
                    <a:pt x="500" y="653"/>
                  </a:cubicBezTo>
                  <a:cubicBezTo>
                    <a:pt x="494" y="659"/>
                    <a:pt x="494" y="665"/>
                    <a:pt x="488" y="677"/>
                  </a:cubicBezTo>
                  <a:cubicBezTo>
                    <a:pt x="477" y="677"/>
                    <a:pt x="471" y="689"/>
                    <a:pt x="459" y="689"/>
                  </a:cubicBezTo>
                  <a:cubicBezTo>
                    <a:pt x="453" y="677"/>
                    <a:pt x="453" y="665"/>
                    <a:pt x="447" y="653"/>
                  </a:cubicBezTo>
                  <a:cubicBezTo>
                    <a:pt x="447" y="648"/>
                    <a:pt x="447" y="648"/>
                    <a:pt x="447" y="642"/>
                  </a:cubicBezTo>
                  <a:cubicBezTo>
                    <a:pt x="441" y="630"/>
                    <a:pt x="441" y="624"/>
                    <a:pt x="435" y="612"/>
                  </a:cubicBezTo>
                  <a:cubicBezTo>
                    <a:pt x="435" y="606"/>
                    <a:pt x="435" y="595"/>
                    <a:pt x="441" y="589"/>
                  </a:cubicBezTo>
                  <a:cubicBezTo>
                    <a:pt x="435" y="577"/>
                    <a:pt x="435" y="571"/>
                    <a:pt x="435" y="565"/>
                  </a:cubicBezTo>
                  <a:cubicBezTo>
                    <a:pt x="435" y="553"/>
                    <a:pt x="429" y="548"/>
                    <a:pt x="423" y="542"/>
                  </a:cubicBezTo>
                  <a:cubicBezTo>
                    <a:pt x="423" y="530"/>
                    <a:pt x="429" y="524"/>
                    <a:pt x="429" y="512"/>
                  </a:cubicBezTo>
                  <a:cubicBezTo>
                    <a:pt x="423" y="506"/>
                    <a:pt x="423" y="512"/>
                    <a:pt x="418" y="512"/>
                  </a:cubicBezTo>
                  <a:cubicBezTo>
                    <a:pt x="418" y="512"/>
                    <a:pt x="412" y="506"/>
                    <a:pt x="406" y="512"/>
                  </a:cubicBezTo>
                  <a:cubicBezTo>
                    <a:pt x="406" y="506"/>
                    <a:pt x="406" y="506"/>
                    <a:pt x="406" y="506"/>
                  </a:cubicBezTo>
                  <a:cubicBezTo>
                    <a:pt x="400" y="500"/>
                    <a:pt x="400" y="506"/>
                    <a:pt x="394" y="512"/>
                  </a:cubicBezTo>
                  <a:cubicBezTo>
                    <a:pt x="388" y="512"/>
                    <a:pt x="382" y="512"/>
                    <a:pt x="376" y="512"/>
                  </a:cubicBezTo>
                  <a:cubicBezTo>
                    <a:pt x="365" y="512"/>
                    <a:pt x="365" y="506"/>
                    <a:pt x="359" y="500"/>
                  </a:cubicBezTo>
                  <a:cubicBezTo>
                    <a:pt x="353" y="489"/>
                    <a:pt x="353" y="483"/>
                    <a:pt x="347" y="477"/>
                  </a:cubicBezTo>
                  <a:cubicBezTo>
                    <a:pt x="347" y="465"/>
                    <a:pt x="347" y="447"/>
                    <a:pt x="347" y="436"/>
                  </a:cubicBezTo>
                  <a:cubicBezTo>
                    <a:pt x="347" y="430"/>
                    <a:pt x="353" y="424"/>
                    <a:pt x="353" y="418"/>
                  </a:cubicBezTo>
                  <a:cubicBezTo>
                    <a:pt x="353" y="412"/>
                    <a:pt x="365" y="406"/>
                    <a:pt x="365" y="400"/>
                  </a:cubicBezTo>
                  <a:cubicBezTo>
                    <a:pt x="371" y="394"/>
                    <a:pt x="365" y="389"/>
                    <a:pt x="371" y="377"/>
                  </a:cubicBezTo>
                  <a:cubicBezTo>
                    <a:pt x="376" y="377"/>
                    <a:pt x="376" y="377"/>
                    <a:pt x="382" y="371"/>
                  </a:cubicBezTo>
                  <a:lnTo>
                    <a:pt x="388" y="371"/>
                  </a:lnTo>
                  <a:cubicBezTo>
                    <a:pt x="394" y="365"/>
                    <a:pt x="406" y="365"/>
                    <a:pt x="412" y="365"/>
                  </a:cubicBezTo>
                  <a:cubicBezTo>
                    <a:pt x="418" y="365"/>
                    <a:pt x="429" y="365"/>
                    <a:pt x="435" y="365"/>
                  </a:cubicBezTo>
                  <a:lnTo>
                    <a:pt x="435" y="371"/>
                  </a:lnTo>
                  <a:cubicBezTo>
                    <a:pt x="435" y="371"/>
                    <a:pt x="435" y="371"/>
                    <a:pt x="435" y="377"/>
                  </a:cubicBezTo>
                  <a:cubicBezTo>
                    <a:pt x="441" y="389"/>
                    <a:pt x="453" y="389"/>
                    <a:pt x="459" y="394"/>
                  </a:cubicBezTo>
                  <a:cubicBezTo>
                    <a:pt x="465" y="394"/>
                    <a:pt x="465" y="389"/>
                    <a:pt x="471" y="383"/>
                  </a:cubicBezTo>
                  <a:cubicBezTo>
                    <a:pt x="482" y="383"/>
                    <a:pt x="494" y="389"/>
                    <a:pt x="506" y="389"/>
                  </a:cubicBezTo>
                  <a:cubicBezTo>
                    <a:pt x="512" y="389"/>
                    <a:pt x="506" y="377"/>
                    <a:pt x="512" y="377"/>
                  </a:cubicBezTo>
                  <a:cubicBezTo>
                    <a:pt x="512" y="371"/>
                    <a:pt x="512" y="371"/>
                    <a:pt x="512" y="365"/>
                  </a:cubicBezTo>
                  <a:cubicBezTo>
                    <a:pt x="506" y="365"/>
                    <a:pt x="512" y="377"/>
                    <a:pt x="506" y="377"/>
                  </a:cubicBezTo>
                  <a:cubicBezTo>
                    <a:pt x="500" y="377"/>
                    <a:pt x="506" y="371"/>
                    <a:pt x="500" y="365"/>
                  </a:cubicBezTo>
                  <a:cubicBezTo>
                    <a:pt x="500" y="371"/>
                    <a:pt x="488" y="371"/>
                    <a:pt x="482" y="365"/>
                  </a:cubicBezTo>
                  <a:cubicBezTo>
                    <a:pt x="482" y="365"/>
                    <a:pt x="482" y="359"/>
                    <a:pt x="477" y="359"/>
                  </a:cubicBezTo>
                  <a:cubicBezTo>
                    <a:pt x="482" y="353"/>
                    <a:pt x="477" y="353"/>
                    <a:pt x="482" y="347"/>
                  </a:cubicBezTo>
                  <a:cubicBezTo>
                    <a:pt x="477" y="347"/>
                    <a:pt x="477" y="347"/>
                    <a:pt x="477" y="347"/>
                  </a:cubicBezTo>
                  <a:cubicBezTo>
                    <a:pt x="471" y="353"/>
                    <a:pt x="477" y="359"/>
                    <a:pt x="477" y="365"/>
                  </a:cubicBezTo>
                  <a:cubicBezTo>
                    <a:pt x="477" y="365"/>
                    <a:pt x="482" y="365"/>
                    <a:pt x="482" y="371"/>
                  </a:cubicBezTo>
                  <a:cubicBezTo>
                    <a:pt x="477" y="371"/>
                    <a:pt x="477" y="371"/>
                    <a:pt x="471" y="371"/>
                  </a:cubicBezTo>
                  <a:cubicBezTo>
                    <a:pt x="477" y="371"/>
                    <a:pt x="477" y="371"/>
                    <a:pt x="477" y="365"/>
                  </a:cubicBezTo>
                  <a:cubicBezTo>
                    <a:pt x="471" y="365"/>
                    <a:pt x="465" y="365"/>
                    <a:pt x="465" y="365"/>
                  </a:cubicBezTo>
                  <a:cubicBezTo>
                    <a:pt x="465" y="365"/>
                    <a:pt x="465" y="359"/>
                    <a:pt x="465" y="353"/>
                  </a:cubicBezTo>
                  <a:cubicBezTo>
                    <a:pt x="465" y="353"/>
                    <a:pt x="465" y="353"/>
                    <a:pt x="465" y="347"/>
                  </a:cubicBezTo>
                  <a:cubicBezTo>
                    <a:pt x="459" y="347"/>
                    <a:pt x="459" y="341"/>
                    <a:pt x="459" y="341"/>
                  </a:cubicBezTo>
                  <a:cubicBezTo>
                    <a:pt x="453" y="336"/>
                    <a:pt x="447" y="330"/>
                    <a:pt x="441" y="324"/>
                  </a:cubicBezTo>
                  <a:cubicBezTo>
                    <a:pt x="441" y="336"/>
                    <a:pt x="459" y="341"/>
                    <a:pt x="459" y="347"/>
                  </a:cubicBezTo>
                  <a:cubicBezTo>
                    <a:pt x="459" y="353"/>
                    <a:pt x="453" y="341"/>
                    <a:pt x="453" y="347"/>
                  </a:cubicBezTo>
                  <a:cubicBezTo>
                    <a:pt x="453" y="347"/>
                    <a:pt x="459" y="347"/>
                    <a:pt x="453" y="353"/>
                  </a:cubicBezTo>
                  <a:cubicBezTo>
                    <a:pt x="453" y="353"/>
                    <a:pt x="447" y="359"/>
                    <a:pt x="447" y="365"/>
                  </a:cubicBezTo>
                  <a:cubicBezTo>
                    <a:pt x="447" y="359"/>
                    <a:pt x="441" y="359"/>
                    <a:pt x="441" y="353"/>
                  </a:cubicBezTo>
                  <a:cubicBezTo>
                    <a:pt x="447" y="353"/>
                    <a:pt x="447" y="353"/>
                    <a:pt x="447" y="353"/>
                  </a:cubicBezTo>
                  <a:cubicBezTo>
                    <a:pt x="447" y="347"/>
                    <a:pt x="441" y="341"/>
                    <a:pt x="435" y="341"/>
                  </a:cubicBezTo>
                  <a:cubicBezTo>
                    <a:pt x="435" y="341"/>
                    <a:pt x="435" y="336"/>
                    <a:pt x="429" y="336"/>
                  </a:cubicBezTo>
                  <a:cubicBezTo>
                    <a:pt x="429" y="347"/>
                    <a:pt x="435" y="353"/>
                    <a:pt x="429" y="353"/>
                  </a:cubicBezTo>
                  <a:cubicBezTo>
                    <a:pt x="423" y="347"/>
                    <a:pt x="423" y="336"/>
                    <a:pt x="429" y="330"/>
                  </a:cubicBezTo>
                  <a:cubicBezTo>
                    <a:pt x="423" y="330"/>
                    <a:pt x="418" y="336"/>
                    <a:pt x="412" y="330"/>
                  </a:cubicBezTo>
                  <a:cubicBezTo>
                    <a:pt x="406" y="330"/>
                    <a:pt x="406" y="341"/>
                    <a:pt x="400" y="347"/>
                  </a:cubicBezTo>
                  <a:cubicBezTo>
                    <a:pt x="400" y="353"/>
                    <a:pt x="400" y="359"/>
                    <a:pt x="394" y="365"/>
                  </a:cubicBezTo>
                  <a:cubicBezTo>
                    <a:pt x="388" y="365"/>
                    <a:pt x="388" y="365"/>
                    <a:pt x="382" y="365"/>
                  </a:cubicBezTo>
                  <a:cubicBezTo>
                    <a:pt x="382" y="365"/>
                    <a:pt x="376" y="365"/>
                    <a:pt x="371" y="365"/>
                  </a:cubicBezTo>
                  <a:cubicBezTo>
                    <a:pt x="371" y="359"/>
                    <a:pt x="371" y="353"/>
                    <a:pt x="371" y="347"/>
                  </a:cubicBezTo>
                  <a:cubicBezTo>
                    <a:pt x="376" y="347"/>
                    <a:pt x="371" y="336"/>
                    <a:pt x="371" y="330"/>
                  </a:cubicBezTo>
                  <a:cubicBezTo>
                    <a:pt x="382" y="336"/>
                    <a:pt x="388" y="330"/>
                    <a:pt x="394" y="330"/>
                  </a:cubicBezTo>
                  <a:cubicBezTo>
                    <a:pt x="394" y="330"/>
                    <a:pt x="394" y="330"/>
                    <a:pt x="394" y="324"/>
                  </a:cubicBezTo>
                  <a:cubicBezTo>
                    <a:pt x="400" y="318"/>
                    <a:pt x="388" y="318"/>
                    <a:pt x="388" y="312"/>
                  </a:cubicBezTo>
                  <a:lnTo>
                    <a:pt x="382" y="312"/>
                  </a:lnTo>
                  <a:cubicBezTo>
                    <a:pt x="382" y="306"/>
                    <a:pt x="382" y="306"/>
                    <a:pt x="388" y="306"/>
                  </a:cubicBezTo>
                  <a:cubicBezTo>
                    <a:pt x="394" y="300"/>
                    <a:pt x="394" y="294"/>
                    <a:pt x="400" y="300"/>
                  </a:cubicBezTo>
                  <a:lnTo>
                    <a:pt x="400" y="294"/>
                  </a:lnTo>
                  <a:cubicBezTo>
                    <a:pt x="394" y="294"/>
                    <a:pt x="388" y="294"/>
                    <a:pt x="376" y="294"/>
                  </a:cubicBezTo>
                  <a:cubicBezTo>
                    <a:pt x="376" y="289"/>
                    <a:pt x="382" y="294"/>
                    <a:pt x="388" y="289"/>
                  </a:cubicBezTo>
                  <a:cubicBezTo>
                    <a:pt x="382" y="289"/>
                    <a:pt x="382" y="282"/>
                    <a:pt x="382" y="277"/>
                  </a:cubicBezTo>
                  <a:cubicBezTo>
                    <a:pt x="382" y="277"/>
                    <a:pt x="388" y="277"/>
                    <a:pt x="388" y="271"/>
                  </a:cubicBezTo>
                  <a:cubicBezTo>
                    <a:pt x="388" y="271"/>
                    <a:pt x="388" y="271"/>
                    <a:pt x="382" y="265"/>
                  </a:cubicBezTo>
                  <a:cubicBezTo>
                    <a:pt x="382" y="259"/>
                    <a:pt x="382" y="253"/>
                    <a:pt x="382" y="247"/>
                  </a:cubicBezTo>
                  <a:cubicBezTo>
                    <a:pt x="388" y="247"/>
                    <a:pt x="388" y="241"/>
                    <a:pt x="394" y="241"/>
                  </a:cubicBezTo>
                  <a:cubicBezTo>
                    <a:pt x="394" y="247"/>
                    <a:pt x="394" y="247"/>
                    <a:pt x="388" y="247"/>
                  </a:cubicBezTo>
                  <a:cubicBezTo>
                    <a:pt x="394" y="253"/>
                    <a:pt x="394" y="253"/>
                    <a:pt x="394" y="253"/>
                  </a:cubicBezTo>
                  <a:cubicBezTo>
                    <a:pt x="394" y="265"/>
                    <a:pt x="400" y="265"/>
                    <a:pt x="400" y="271"/>
                  </a:cubicBezTo>
                  <a:cubicBezTo>
                    <a:pt x="400" y="277"/>
                    <a:pt x="406" y="277"/>
                    <a:pt x="406" y="277"/>
                  </a:cubicBezTo>
                  <a:cubicBezTo>
                    <a:pt x="400" y="282"/>
                    <a:pt x="400" y="289"/>
                    <a:pt x="400" y="294"/>
                  </a:cubicBezTo>
                  <a:cubicBezTo>
                    <a:pt x="406" y="294"/>
                    <a:pt x="400" y="282"/>
                    <a:pt x="412" y="289"/>
                  </a:cubicBezTo>
                  <a:cubicBezTo>
                    <a:pt x="412" y="282"/>
                    <a:pt x="412" y="282"/>
                    <a:pt x="412" y="277"/>
                  </a:cubicBezTo>
                  <a:cubicBezTo>
                    <a:pt x="418" y="277"/>
                    <a:pt x="418" y="277"/>
                    <a:pt x="423" y="271"/>
                  </a:cubicBezTo>
                  <a:lnTo>
                    <a:pt x="423" y="271"/>
                  </a:lnTo>
                  <a:cubicBezTo>
                    <a:pt x="423" y="265"/>
                    <a:pt x="423" y="265"/>
                    <a:pt x="429" y="259"/>
                  </a:cubicBezTo>
                  <a:cubicBezTo>
                    <a:pt x="423" y="253"/>
                    <a:pt x="418" y="259"/>
                    <a:pt x="418" y="253"/>
                  </a:cubicBezTo>
                  <a:cubicBezTo>
                    <a:pt x="418" y="247"/>
                    <a:pt x="418" y="241"/>
                    <a:pt x="412" y="235"/>
                  </a:cubicBezTo>
                  <a:cubicBezTo>
                    <a:pt x="418" y="230"/>
                    <a:pt x="418" y="218"/>
                    <a:pt x="429" y="218"/>
                  </a:cubicBezTo>
                  <a:lnTo>
                    <a:pt x="429" y="212"/>
                  </a:lnTo>
                  <a:lnTo>
                    <a:pt x="429" y="212"/>
                  </a:lnTo>
                  <a:cubicBezTo>
                    <a:pt x="435" y="206"/>
                    <a:pt x="435" y="200"/>
                    <a:pt x="441" y="194"/>
                  </a:cubicBezTo>
                  <a:cubicBezTo>
                    <a:pt x="447" y="188"/>
                    <a:pt x="453" y="182"/>
                    <a:pt x="453" y="177"/>
                  </a:cubicBezTo>
                  <a:cubicBezTo>
                    <a:pt x="459" y="177"/>
                    <a:pt x="459" y="177"/>
                    <a:pt x="459" y="177"/>
                  </a:cubicBezTo>
                  <a:cubicBezTo>
                    <a:pt x="465" y="177"/>
                    <a:pt x="465" y="171"/>
                    <a:pt x="471" y="171"/>
                  </a:cubicBezTo>
                  <a:cubicBezTo>
                    <a:pt x="477" y="171"/>
                    <a:pt x="477" y="171"/>
                    <a:pt x="482" y="171"/>
                  </a:cubicBezTo>
                  <a:cubicBezTo>
                    <a:pt x="488" y="171"/>
                    <a:pt x="488" y="177"/>
                    <a:pt x="488" y="177"/>
                  </a:cubicBezTo>
                  <a:cubicBezTo>
                    <a:pt x="494" y="177"/>
                    <a:pt x="500" y="182"/>
                    <a:pt x="500" y="182"/>
                  </a:cubicBezTo>
                  <a:cubicBezTo>
                    <a:pt x="512" y="188"/>
                    <a:pt x="524" y="188"/>
                    <a:pt x="518" y="200"/>
                  </a:cubicBezTo>
                  <a:cubicBezTo>
                    <a:pt x="524" y="200"/>
                    <a:pt x="524" y="194"/>
                    <a:pt x="524" y="182"/>
                  </a:cubicBezTo>
                  <a:cubicBezTo>
                    <a:pt x="530" y="188"/>
                    <a:pt x="530" y="188"/>
                    <a:pt x="535" y="188"/>
                  </a:cubicBezTo>
                  <a:lnTo>
                    <a:pt x="535" y="194"/>
                  </a:lnTo>
                  <a:cubicBezTo>
                    <a:pt x="541" y="194"/>
                    <a:pt x="547" y="188"/>
                    <a:pt x="553" y="182"/>
                  </a:cubicBezTo>
                  <a:cubicBezTo>
                    <a:pt x="559" y="188"/>
                    <a:pt x="565" y="182"/>
                    <a:pt x="571" y="182"/>
                  </a:cubicBezTo>
                  <a:cubicBezTo>
                    <a:pt x="571" y="177"/>
                    <a:pt x="565" y="182"/>
                    <a:pt x="565" y="177"/>
                  </a:cubicBezTo>
                  <a:cubicBezTo>
                    <a:pt x="577" y="177"/>
                    <a:pt x="577" y="177"/>
                    <a:pt x="582" y="177"/>
                  </a:cubicBezTo>
                  <a:cubicBezTo>
                    <a:pt x="588" y="171"/>
                    <a:pt x="594" y="165"/>
                    <a:pt x="600" y="159"/>
                  </a:cubicBezTo>
                  <a:cubicBezTo>
                    <a:pt x="606" y="159"/>
                    <a:pt x="606" y="165"/>
                    <a:pt x="606" y="165"/>
                  </a:cubicBezTo>
                  <a:cubicBezTo>
                    <a:pt x="612" y="171"/>
                    <a:pt x="606" y="159"/>
                    <a:pt x="612" y="165"/>
                  </a:cubicBezTo>
                  <a:cubicBezTo>
                    <a:pt x="612" y="165"/>
                    <a:pt x="612" y="171"/>
                    <a:pt x="617" y="171"/>
                  </a:cubicBezTo>
                  <a:lnTo>
                    <a:pt x="617" y="165"/>
                  </a:lnTo>
                  <a:cubicBezTo>
                    <a:pt x="623" y="159"/>
                    <a:pt x="629" y="165"/>
                    <a:pt x="629" y="171"/>
                  </a:cubicBezTo>
                  <a:cubicBezTo>
                    <a:pt x="634" y="159"/>
                    <a:pt x="623" y="165"/>
                    <a:pt x="623" y="159"/>
                  </a:cubicBezTo>
                  <a:cubicBezTo>
                    <a:pt x="623" y="153"/>
                    <a:pt x="629" y="159"/>
                    <a:pt x="634" y="159"/>
                  </a:cubicBezTo>
                  <a:cubicBezTo>
                    <a:pt x="634" y="153"/>
                    <a:pt x="634" y="153"/>
                    <a:pt x="634" y="147"/>
                  </a:cubicBezTo>
                  <a:cubicBezTo>
                    <a:pt x="640" y="147"/>
                    <a:pt x="640" y="147"/>
                    <a:pt x="646" y="141"/>
                  </a:cubicBezTo>
                  <a:cubicBezTo>
                    <a:pt x="652" y="141"/>
                    <a:pt x="658" y="141"/>
                    <a:pt x="658" y="135"/>
                  </a:cubicBezTo>
                  <a:cubicBezTo>
                    <a:pt x="664" y="135"/>
                    <a:pt x="664" y="141"/>
                    <a:pt x="664" y="141"/>
                  </a:cubicBezTo>
                  <a:cubicBezTo>
                    <a:pt x="670" y="141"/>
                    <a:pt x="670" y="135"/>
                    <a:pt x="676" y="135"/>
                  </a:cubicBezTo>
                  <a:cubicBezTo>
                    <a:pt x="676" y="129"/>
                    <a:pt x="676" y="129"/>
                    <a:pt x="682" y="124"/>
                  </a:cubicBezTo>
                  <a:cubicBezTo>
                    <a:pt x="687" y="124"/>
                    <a:pt x="687" y="129"/>
                    <a:pt x="687" y="129"/>
                  </a:cubicBezTo>
                  <a:cubicBezTo>
                    <a:pt x="693" y="129"/>
                    <a:pt x="699" y="135"/>
                    <a:pt x="705" y="129"/>
                  </a:cubicBezTo>
                  <a:cubicBezTo>
                    <a:pt x="705" y="135"/>
                    <a:pt x="711" y="135"/>
                    <a:pt x="711" y="141"/>
                  </a:cubicBezTo>
                  <a:cubicBezTo>
                    <a:pt x="711" y="147"/>
                    <a:pt x="711" y="147"/>
                    <a:pt x="711" y="153"/>
                  </a:cubicBezTo>
                  <a:cubicBezTo>
                    <a:pt x="717" y="147"/>
                    <a:pt x="717" y="153"/>
                    <a:pt x="723" y="153"/>
                  </a:cubicBezTo>
                  <a:lnTo>
                    <a:pt x="729" y="153"/>
                  </a:lnTo>
                  <a:cubicBezTo>
                    <a:pt x="729" y="153"/>
                    <a:pt x="735" y="159"/>
                    <a:pt x="741" y="159"/>
                  </a:cubicBezTo>
                  <a:cubicBezTo>
                    <a:pt x="770" y="188"/>
                    <a:pt x="793" y="224"/>
                    <a:pt x="817" y="259"/>
                  </a:cubicBezTo>
                  <a:close/>
                  <a:moveTo>
                    <a:pt x="846" y="336"/>
                  </a:moveTo>
                  <a:lnTo>
                    <a:pt x="846" y="336"/>
                  </a:lnTo>
                  <a:lnTo>
                    <a:pt x="846" y="336"/>
                  </a:lnTo>
                  <a:cubicBezTo>
                    <a:pt x="841" y="336"/>
                    <a:pt x="841" y="330"/>
                    <a:pt x="841" y="330"/>
                  </a:cubicBezTo>
                  <a:cubicBezTo>
                    <a:pt x="835" y="330"/>
                    <a:pt x="835" y="341"/>
                    <a:pt x="829" y="336"/>
                  </a:cubicBezTo>
                  <a:cubicBezTo>
                    <a:pt x="829" y="330"/>
                    <a:pt x="835" y="324"/>
                    <a:pt x="835" y="318"/>
                  </a:cubicBezTo>
                  <a:lnTo>
                    <a:pt x="841" y="318"/>
                  </a:lnTo>
                  <a:cubicBezTo>
                    <a:pt x="841" y="324"/>
                    <a:pt x="841" y="330"/>
                    <a:pt x="846" y="336"/>
                  </a:cubicBezTo>
                  <a:close/>
                  <a:moveTo>
                    <a:pt x="793" y="477"/>
                  </a:moveTo>
                  <a:lnTo>
                    <a:pt x="793" y="477"/>
                  </a:lnTo>
                  <a:cubicBezTo>
                    <a:pt x="799" y="477"/>
                    <a:pt x="799" y="471"/>
                    <a:pt x="805" y="477"/>
                  </a:cubicBezTo>
                  <a:cubicBezTo>
                    <a:pt x="805" y="471"/>
                    <a:pt x="805" y="465"/>
                    <a:pt x="805" y="465"/>
                  </a:cubicBezTo>
                  <a:cubicBezTo>
                    <a:pt x="811" y="465"/>
                    <a:pt x="811" y="465"/>
                    <a:pt x="811" y="471"/>
                  </a:cubicBezTo>
                  <a:cubicBezTo>
                    <a:pt x="811" y="477"/>
                    <a:pt x="817" y="471"/>
                    <a:pt x="817" y="483"/>
                  </a:cubicBezTo>
                  <a:cubicBezTo>
                    <a:pt x="811" y="483"/>
                    <a:pt x="805" y="483"/>
                    <a:pt x="805" y="489"/>
                  </a:cubicBezTo>
                  <a:cubicBezTo>
                    <a:pt x="799" y="489"/>
                    <a:pt x="805" y="483"/>
                    <a:pt x="805" y="477"/>
                  </a:cubicBezTo>
                  <a:cubicBezTo>
                    <a:pt x="799" y="477"/>
                    <a:pt x="799" y="483"/>
                    <a:pt x="793" y="477"/>
                  </a:cubicBezTo>
                  <a:close/>
                  <a:moveTo>
                    <a:pt x="799" y="548"/>
                  </a:moveTo>
                  <a:lnTo>
                    <a:pt x="799" y="548"/>
                  </a:lnTo>
                  <a:cubicBezTo>
                    <a:pt x="793" y="548"/>
                    <a:pt x="793" y="542"/>
                    <a:pt x="793" y="542"/>
                  </a:cubicBezTo>
                  <a:cubicBezTo>
                    <a:pt x="788" y="542"/>
                    <a:pt x="788" y="548"/>
                    <a:pt x="788" y="553"/>
                  </a:cubicBezTo>
                  <a:cubicBezTo>
                    <a:pt x="776" y="542"/>
                    <a:pt x="782" y="524"/>
                    <a:pt x="788" y="518"/>
                  </a:cubicBezTo>
                  <a:cubicBezTo>
                    <a:pt x="793" y="524"/>
                    <a:pt x="799" y="524"/>
                    <a:pt x="799" y="530"/>
                  </a:cubicBezTo>
                  <a:lnTo>
                    <a:pt x="793" y="530"/>
                  </a:lnTo>
                  <a:cubicBezTo>
                    <a:pt x="793" y="536"/>
                    <a:pt x="799" y="542"/>
                    <a:pt x="799" y="548"/>
                  </a:cubicBezTo>
                  <a:close/>
                  <a:moveTo>
                    <a:pt x="782" y="530"/>
                  </a:moveTo>
                  <a:lnTo>
                    <a:pt x="782" y="530"/>
                  </a:lnTo>
                  <a:cubicBezTo>
                    <a:pt x="776" y="530"/>
                    <a:pt x="782" y="542"/>
                    <a:pt x="776" y="542"/>
                  </a:cubicBezTo>
                  <a:lnTo>
                    <a:pt x="776" y="542"/>
                  </a:lnTo>
                  <a:cubicBezTo>
                    <a:pt x="776" y="548"/>
                    <a:pt x="776" y="548"/>
                    <a:pt x="776" y="548"/>
                  </a:cubicBezTo>
                  <a:cubicBezTo>
                    <a:pt x="764" y="553"/>
                    <a:pt x="764" y="542"/>
                    <a:pt x="758" y="542"/>
                  </a:cubicBezTo>
                  <a:cubicBezTo>
                    <a:pt x="758" y="536"/>
                    <a:pt x="752" y="536"/>
                    <a:pt x="752" y="530"/>
                  </a:cubicBezTo>
                  <a:cubicBezTo>
                    <a:pt x="752" y="512"/>
                    <a:pt x="770" y="518"/>
                    <a:pt x="770" y="500"/>
                  </a:cubicBezTo>
                  <a:cubicBezTo>
                    <a:pt x="776" y="500"/>
                    <a:pt x="782" y="500"/>
                    <a:pt x="788" y="506"/>
                  </a:cubicBezTo>
                  <a:cubicBezTo>
                    <a:pt x="788" y="512"/>
                    <a:pt x="782" y="512"/>
                    <a:pt x="782" y="512"/>
                  </a:cubicBezTo>
                  <a:cubicBezTo>
                    <a:pt x="782" y="518"/>
                    <a:pt x="782" y="524"/>
                    <a:pt x="782" y="530"/>
                  </a:cubicBezTo>
                  <a:close/>
                  <a:moveTo>
                    <a:pt x="776" y="565"/>
                  </a:moveTo>
                  <a:lnTo>
                    <a:pt x="776" y="565"/>
                  </a:lnTo>
                  <a:cubicBezTo>
                    <a:pt x="758" y="571"/>
                    <a:pt x="752" y="559"/>
                    <a:pt x="741" y="559"/>
                  </a:cubicBezTo>
                  <a:cubicBezTo>
                    <a:pt x="741" y="553"/>
                    <a:pt x="741" y="553"/>
                    <a:pt x="741" y="553"/>
                  </a:cubicBezTo>
                  <a:cubicBezTo>
                    <a:pt x="752" y="553"/>
                    <a:pt x="758" y="559"/>
                    <a:pt x="770" y="559"/>
                  </a:cubicBezTo>
                  <a:cubicBezTo>
                    <a:pt x="770" y="565"/>
                    <a:pt x="776" y="559"/>
                    <a:pt x="776" y="565"/>
                  </a:cubicBezTo>
                  <a:close/>
                  <a:moveTo>
                    <a:pt x="782" y="436"/>
                  </a:moveTo>
                  <a:lnTo>
                    <a:pt x="782" y="436"/>
                  </a:lnTo>
                  <a:cubicBezTo>
                    <a:pt x="782" y="430"/>
                    <a:pt x="782" y="424"/>
                    <a:pt x="782" y="424"/>
                  </a:cubicBezTo>
                  <a:cubicBezTo>
                    <a:pt x="782" y="418"/>
                    <a:pt x="788" y="412"/>
                    <a:pt x="788" y="418"/>
                  </a:cubicBezTo>
                  <a:cubicBezTo>
                    <a:pt x="788" y="424"/>
                    <a:pt x="788" y="430"/>
                    <a:pt x="782" y="436"/>
                  </a:cubicBezTo>
                  <a:close/>
                  <a:moveTo>
                    <a:pt x="799" y="447"/>
                  </a:moveTo>
                  <a:lnTo>
                    <a:pt x="799" y="447"/>
                  </a:lnTo>
                  <a:cubicBezTo>
                    <a:pt x="799" y="453"/>
                    <a:pt x="793" y="453"/>
                    <a:pt x="793" y="459"/>
                  </a:cubicBezTo>
                  <a:cubicBezTo>
                    <a:pt x="788" y="459"/>
                    <a:pt x="788" y="453"/>
                    <a:pt x="788" y="453"/>
                  </a:cubicBezTo>
                  <a:cubicBezTo>
                    <a:pt x="782" y="442"/>
                    <a:pt x="793" y="442"/>
                    <a:pt x="799" y="447"/>
                  </a:cubicBezTo>
                  <a:close/>
                  <a:moveTo>
                    <a:pt x="829" y="524"/>
                  </a:moveTo>
                  <a:lnTo>
                    <a:pt x="829" y="524"/>
                  </a:lnTo>
                  <a:cubicBezTo>
                    <a:pt x="829" y="530"/>
                    <a:pt x="823" y="530"/>
                    <a:pt x="817" y="530"/>
                  </a:cubicBezTo>
                  <a:cubicBezTo>
                    <a:pt x="817" y="518"/>
                    <a:pt x="829" y="518"/>
                    <a:pt x="829" y="524"/>
                  </a:cubicBezTo>
                  <a:close/>
                  <a:moveTo>
                    <a:pt x="829" y="383"/>
                  </a:moveTo>
                  <a:lnTo>
                    <a:pt x="829" y="383"/>
                  </a:lnTo>
                  <a:cubicBezTo>
                    <a:pt x="823" y="383"/>
                    <a:pt x="823" y="377"/>
                    <a:pt x="823" y="383"/>
                  </a:cubicBezTo>
                  <a:cubicBezTo>
                    <a:pt x="817" y="383"/>
                    <a:pt x="817" y="383"/>
                    <a:pt x="811" y="389"/>
                  </a:cubicBezTo>
                  <a:cubicBezTo>
                    <a:pt x="811" y="389"/>
                    <a:pt x="805" y="389"/>
                    <a:pt x="805" y="383"/>
                  </a:cubicBezTo>
                  <a:cubicBezTo>
                    <a:pt x="811" y="383"/>
                    <a:pt x="811" y="383"/>
                    <a:pt x="817" y="383"/>
                  </a:cubicBezTo>
                  <a:cubicBezTo>
                    <a:pt x="817" y="377"/>
                    <a:pt x="811" y="383"/>
                    <a:pt x="811" y="377"/>
                  </a:cubicBezTo>
                  <a:cubicBezTo>
                    <a:pt x="811" y="371"/>
                    <a:pt x="817" y="371"/>
                    <a:pt x="823" y="371"/>
                  </a:cubicBezTo>
                  <a:cubicBezTo>
                    <a:pt x="829" y="365"/>
                    <a:pt x="829" y="359"/>
                    <a:pt x="835" y="359"/>
                  </a:cubicBezTo>
                  <a:lnTo>
                    <a:pt x="835" y="353"/>
                  </a:lnTo>
                  <a:cubicBezTo>
                    <a:pt x="835" y="347"/>
                    <a:pt x="835" y="341"/>
                    <a:pt x="835" y="336"/>
                  </a:cubicBezTo>
                  <a:lnTo>
                    <a:pt x="841" y="336"/>
                  </a:lnTo>
                  <a:cubicBezTo>
                    <a:pt x="841" y="347"/>
                    <a:pt x="846" y="359"/>
                    <a:pt x="846" y="371"/>
                  </a:cubicBezTo>
                  <a:cubicBezTo>
                    <a:pt x="841" y="377"/>
                    <a:pt x="829" y="377"/>
                    <a:pt x="829" y="383"/>
                  </a:cubicBezTo>
                  <a:close/>
                  <a:moveTo>
                    <a:pt x="829" y="300"/>
                  </a:moveTo>
                  <a:lnTo>
                    <a:pt x="829" y="300"/>
                  </a:lnTo>
                  <a:cubicBezTo>
                    <a:pt x="835" y="300"/>
                    <a:pt x="835" y="306"/>
                    <a:pt x="841" y="312"/>
                  </a:cubicBezTo>
                  <a:cubicBezTo>
                    <a:pt x="835" y="312"/>
                    <a:pt x="835" y="306"/>
                    <a:pt x="829" y="300"/>
                  </a:cubicBezTo>
                  <a:close/>
                  <a:moveTo>
                    <a:pt x="705" y="506"/>
                  </a:moveTo>
                  <a:lnTo>
                    <a:pt x="705" y="506"/>
                  </a:lnTo>
                  <a:cubicBezTo>
                    <a:pt x="711" y="500"/>
                    <a:pt x="711" y="506"/>
                    <a:pt x="711" y="500"/>
                  </a:cubicBezTo>
                  <a:cubicBezTo>
                    <a:pt x="717" y="500"/>
                    <a:pt x="717" y="506"/>
                    <a:pt x="717" y="506"/>
                  </a:cubicBezTo>
                  <a:cubicBezTo>
                    <a:pt x="717" y="512"/>
                    <a:pt x="723" y="512"/>
                    <a:pt x="723" y="518"/>
                  </a:cubicBezTo>
                  <a:cubicBezTo>
                    <a:pt x="729" y="518"/>
                    <a:pt x="729" y="524"/>
                    <a:pt x="735" y="530"/>
                  </a:cubicBezTo>
                  <a:cubicBezTo>
                    <a:pt x="735" y="536"/>
                    <a:pt x="741" y="542"/>
                    <a:pt x="741" y="548"/>
                  </a:cubicBezTo>
                  <a:cubicBezTo>
                    <a:pt x="729" y="553"/>
                    <a:pt x="729" y="542"/>
                    <a:pt x="723" y="542"/>
                  </a:cubicBezTo>
                  <a:cubicBezTo>
                    <a:pt x="723" y="518"/>
                    <a:pt x="705" y="524"/>
                    <a:pt x="705" y="506"/>
                  </a:cubicBezTo>
                  <a:close/>
                  <a:moveTo>
                    <a:pt x="658" y="483"/>
                  </a:moveTo>
                  <a:lnTo>
                    <a:pt x="658" y="483"/>
                  </a:lnTo>
                  <a:cubicBezTo>
                    <a:pt x="664" y="489"/>
                    <a:pt x="664" y="489"/>
                    <a:pt x="664" y="494"/>
                  </a:cubicBezTo>
                  <a:cubicBezTo>
                    <a:pt x="664" y="494"/>
                    <a:pt x="664" y="500"/>
                    <a:pt x="658" y="500"/>
                  </a:cubicBezTo>
                  <a:cubicBezTo>
                    <a:pt x="652" y="494"/>
                    <a:pt x="664" y="494"/>
                    <a:pt x="658" y="483"/>
                  </a:cubicBezTo>
                  <a:close/>
                  <a:moveTo>
                    <a:pt x="559" y="612"/>
                  </a:moveTo>
                  <a:lnTo>
                    <a:pt x="559" y="612"/>
                  </a:lnTo>
                  <a:cubicBezTo>
                    <a:pt x="559" y="618"/>
                    <a:pt x="559" y="618"/>
                    <a:pt x="553" y="618"/>
                  </a:cubicBezTo>
                  <a:lnTo>
                    <a:pt x="553" y="624"/>
                  </a:lnTo>
                  <a:cubicBezTo>
                    <a:pt x="553" y="636"/>
                    <a:pt x="553" y="636"/>
                    <a:pt x="553" y="642"/>
                  </a:cubicBezTo>
                  <a:cubicBezTo>
                    <a:pt x="547" y="642"/>
                    <a:pt x="541" y="648"/>
                    <a:pt x="541" y="648"/>
                  </a:cubicBezTo>
                  <a:cubicBezTo>
                    <a:pt x="535" y="642"/>
                    <a:pt x="535" y="636"/>
                    <a:pt x="535" y="624"/>
                  </a:cubicBezTo>
                  <a:cubicBezTo>
                    <a:pt x="535" y="624"/>
                    <a:pt x="535" y="618"/>
                    <a:pt x="541" y="618"/>
                  </a:cubicBezTo>
                  <a:cubicBezTo>
                    <a:pt x="541" y="612"/>
                    <a:pt x="535" y="612"/>
                    <a:pt x="535" y="606"/>
                  </a:cubicBezTo>
                  <a:cubicBezTo>
                    <a:pt x="541" y="601"/>
                    <a:pt x="547" y="595"/>
                    <a:pt x="553" y="595"/>
                  </a:cubicBezTo>
                  <a:cubicBezTo>
                    <a:pt x="553" y="589"/>
                    <a:pt x="553" y="583"/>
                    <a:pt x="553" y="577"/>
                  </a:cubicBezTo>
                  <a:cubicBezTo>
                    <a:pt x="559" y="577"/>
                    <a:pt x="559" y="589"/>
                    <a:pt x="559" y="589"/>
                  </a:cubicBezTo>
                  <a:cubicBezTo>
                    <a:pt x="559" y="601"/>
                    <a:pt x="559" y="606"/>
                    <a:pt x="559" y="612"/>
                  </a:cubicBezTo>
                  <a:close/>
                  <a:moveTo>
                    <a:pt x="247" y="760"/>
                  </a:moveTo>
                  <a:lnTo>
                    <a:pt x="247" y="760"/>
                  </a:lnTo>
                  <a:cubicBezTo>
                    <a:pt x="247" y="754"/>
                    <a:pt x="253" y="754"/>
                    <a:pt x="253" y="760"/>
                  </a:cubicBezTo>
                  <a:cubicBezTo>
                    <a:pt x="253" y="760"/>
                    <a:pt x="253" y="760"/>
                    <a:pt x="247" y="760"/>
                  </a:cubicBezTo>
                  <a:close/>
                  <a:moveTo>
                    <a:pt x="300" y="235"/>
                  </a:moveTo>
                  <a:lnTo>
                    <a:pt x="300" y="235"/>
                  </a:lnTo>
                  <a:cubicBezTo>
                    <a:pt x="300" y="235"/>
                    <a:pt x="294" y="241"/>
                    <a:pt x="294" y="247"/>
                  </a:cubicBezTo>
                  <a:cubicBezTo>
                    <a:pt x="288" y="247"/>
                    <a:pt x="294" y="235"/>
                    <a:pt x="288" y="235"/>
                  </a:cubicBezTo>
                  <a:cubicBezTo>
                    <a:pt x="282" y="235"/>
                    <a:pt x="282" y="235"/>
                    <a:pt x="276" y="235"/>
                  </a:cubicBezTo>
                  <a:cubicBezTo>
                    <a:pt x="270" y="230"/>
                    <a:pt x="276" y="212"/>
                    <a:pt x="270" y="200"/>
                  </a:cubicBezTo>
                  <a:cubicBezTo>
                    <a:pt x="265" y="194"/>
                    <a:pt x="276" y="194"/>
                    <a:pt x="270" y="194"/>
                  </a:cubicBezTo>
                  <a:cubicBezTo>
                    <a:pt x="276" y="188"/>
                    <a:pt x="276" y="188"/>
                    <a:pt x="282" y="182"/>
                  </a:cubicBezTo>
                  <a:cubicBezTo>
                    <a:pt x="282" y="177"/>
                    <a:pt x="270" y="182"/>
                    <a:pt x="270" y="177"/>
                  </a:cubicBezTo>
                  <a:cubicBezTo>
                    <a:pt x="270" y="177"/>
                    <a:pt x="276" y="177"/>
                    <a:pt x="276" y="171"/>
                  </a:cubicBezTo>
                  <a:cubicBezTo>
                    <a:pt x="276" y="165"/>
                    <a:pt x="270" y="177"/>
                    <a:pt x="270" y="171"/>
                  </a:cubicBezTo>
                  <a:cubicBezTo>
                    <a:pt x="265" y="165"/>
                    <a:pt x="270" y="165"/>
                    <a:pt x="270" y="159"/>
                  </a:cubicBezTo>
                  <a:cubicBezTo>
                    <a:pt x="265" y="153"/>
                    <a:pt x="265" y="153"/>
                    <a:pt x="265" y="147"/>
                  </a:cubicBezTo>
                  <a:cubicBezTo>
                    <a:pt x="259" y="147"/>
                    <a:pt x="253" y="141"/>
                    <a:pt x="247" y="141"/>
                  </a:cubicBezTo>
                  <a:cubicBezTo>
                    <a:pt x="247" y="141"/>
                    <a:pt x="247" y="147"/>
                    <a:pt x="241" y="141"/>
                  </a:cubicBezTo>
                  <a:cubicBezTo>
                    <a:pt x="241" y="141"/>
                    <a:pt x="235" y="141"/>
                    <a:pt x="229" y="135"/>
                  </a:cubicBezTo>
                  <a:cubicBezTo>
                    <a:pt x="235" y="129"/>
                    <a:pt x="241" y="135"/>
                    <a:pt x="247" y="129"/>
                  </a:cubicBezTo>
                  <a:cubicBezTo>
                    <a:pt x="247" y="124"/>
                    <a:pt x="241" y="129"/>
                    <a:pt x="241" y="129"/>
                  </a:cubicBezTo>
                  <a:cubicBezTo>
                    <a:pt x="241" y="124"/>
                    <a:pt x="235" y="124"/>
                    <a:pt x="235" y="129"/>
                  </a:cubicBezTo>
                  <a:cubicBezTo>
                    <a:pt x="229" y="129"/>
                    <a:pt x="229" y="124"/>
                    <a:pt x="229" y="129"/>
                  </a:cubicBezTo>
                  <a:cubicBezTo>
                    <a:pt x="229" y="124"/>
                    <a:pt x="235" y="118"/>
                    <a:pt x="235" y="124"/>
                  </a:cubicBezTo>
                  <a:cubicBezTo>
                    <a:pt x="241" y="118"/>
                    <a:pt x="247" y="118"/>
                    <a:pt x="253" y="112"/>
                  </a:cubicBezTo>
                  <a:cubicBezTo>
                    <a:pt x="253" y="112"/>
                    <a:pt x="247" y="112"/>
                    <a:pt x="247" y="106"/>
                  </a:cubicBezTo>
                  <a:cubicBezTo>
                    <a:pt x="259" y="106"/>
                    <a:pt x="265" y="94"/>
                    <a:pt x="282" y="94"/>
                  </a:cubicBezTo>
                  <a:cubicBezTo>
                    <a:pt x="288" y="94"/>
                    <a:pt x="294" y="94"/>
                    <a:pt x="306" y="94"/>
                  </a:cubicBezTo>
                  <a:cubicBezTo>
                    <a:pt x="306" y="94"/>
                    <a:pt x="306" y="88"/>
                    <a:pt x="306" y="82"/>
                  </a:cubicBezTo>
                  <a:cubicBezTo>
                    <a:pt x="306" y="77"/>
                    <a:pt x="312" y="82"/>
                    <a:pt x="318" y="82"/>
                  </a:cubicBezTo>
                  <a:cubicBezTo>
                    <a:pt x="323" y="77"/>
                    <a:pt x="341" y="82"/>
                    <a:pt x="347" y="77"/>
                  </a:cubicBezTo>
                  <a:cubicBezTo>
                    <a:pt x="347" y="77"/>
                    <a:pt x="353" y="77"/>
                    <a:pt x="353" y="82"/>
                  </a:cubicBezTo>
                  <a:cubicBezTo>
                    <a:pt x="353" y="77"/>
                    <a:pt x="359" y="77"/>
                    <a:pt x="365" y="82"/>
                  </a:cubicBezTo>
                  <a:cubicBezTo>
                    <a:pt x="371" y="82"/>
                    <a:pt x="376" y="82"/>
                    <a:pt x="382" y="88"/>
                  </a:cubicBezTo>
                  <a:cubicBezTo>
                    <a:pt x="376" y="94"/>
                    <a:pt x="365" y="88"/>
                    <a:pt x="365" y="94"/>
                  </a:cubicBezTo>
                  <a:cubicBezTo>
                    <a:pt x="371" y="100"/>
                    <a:pt x="376" y="94"/>
                    <a:pt x="382" y="94"/>
                  </a:cubicBezTo>
                  <a:cubicBezTo>
                    <a:pt x="388" y="94"/>
                    <a:pt x="388" y="100"/>
                    <a:pt x="388" y="100"/>
                  </a:cubicBezTo>
                  <a:cubicBezTo>
                    <a:pt x="388" y="100"/>
                    <a:pt x="394" y="100"/>
                    <a:pt x="394" y="106"/>
                  </a:cubicBezTo>
                  <a:cubicBezTo>
                    <a:pt x="394" y="112"/>
                    <a:pt x="388" y="106"/>
                    <a:pt x="382" y="106"/>
                  </a:cubicBezTo>
                  <a:cubicBezTo>
                    <a:pt x="382" y="106"/>
                    <a:pt x="382" y="112"/>
                    <a:pt x="376" y="112"/>
                  </a:cubicBezTo>
                  <a:cubicBezTo>
                    <a:pt x="376" y="118"/>
                    <a:pt x="376" y="118"/>
                    <a:pt x="376" y="124"/>
                  </a:cubicBezTo>
                  <a:cubicBezTo>
                    <a:pt x="371" y="118"/>
                    <a:pt x="376" y="124"/>
                    <a:pt x="371" y="124"/>
                  </a:cubicBezTo>
                  <a:cubicBezTo>
                    <a:pt x="371" y="129"/>
                    <a:pt x="382" y="129"/>
                    <a:pt x="382" y="135"/>
                  </a:cubicBezTo>
                  <a:cubicBezTo>
                    <a:pt x="376" y="135"/>
                    <a:pt x="371" y="135"/>
                    <a:pt x="371" y="135"/>
                  </a:cubicBezTo>
                  <a:cubicBezTo>
                    <a:pt x="371" y="141"/>
                    <a:pt x="376" y="159"/>
                    <a:pt x="365" y="159"/>
                  </a:cubicBezTo>
                  <a:cubicBezTo>
                    <a:pt x="365" y="165"/>
                    <a:pt x="365" y="165"/>
                    <a:pt x="365" y="171"/>
                  </a:cubicBezTo>
                  <a:cubicBezTo>
                    <a:pt x="365" y="171"/>
                    <a:pt x="365" y="171"/>
                    <a:pt x="359" y="165"/>
                  </a:cubicBezTo>
                  <a:cubicBezTo>
                    <a:pt x="359" y="171"/>
                    <a:pt x="365" y="171"/>
                    <a:pt x="365" y="177"/>
                  </a:cubicBezTo>
                  <a:cubicBezTo>
                    <a:pt x="353" y="177"/>
                    <a:pt x="353" y="171"/>
                    <a:pt x="347" y="171"/>
                  </a:cubicBezTo>
                  <a:cubicBezTo>
                    <a:pt x="341" y="171"/>
                    <a:pt x="347" y="177"/>
                    <a:pt x="341" y="177"/>
                  </a:cubicBezTo>
                  <a:cubicBezTo>
                    <a:pt x="347" y="177"/>
                    <a:pt x="353" y="182"/>
                    <a:pt x="353" y="177"/>
                  </a:cubicBezTo>
                  <a:cubicBezTo>
                    <a:pt x="359" y="182"/>
                    <a:pt x="347" y="182"/>
                    <a:pt x="347" y="188"/>
                  </a:cubicBezTo>
                  <a:cubicBezTo>
                    <a:pt x="341" y="194"/>
                    <a:pt x="335" y="200"/>
                    <a:pt x="329" y="200"/>
                  </a:cubicBezTo>
                  <a:lnTo>
                    <a:pt x="323" y="206"/>
                  </a:lnTo>
                  <a:cubicBezTo>
                    <a:pt x="318" y="200"/>
                    <a:pt x="318" y="212"/>
                    <a:pt x="312" y="206"/>
                  </a:cubicBezTo>
                  <a:cubicBezTo>
                    <a:pt x="306" y="206"/>
                    <a:pt x="312" y="212"/>
                    <a:pt x="306" y="212"/>
                  </a:cubicBezTo>
                  <a:cubicBezTo>
                    <a:pt x="306" y="224"/>
                    <a:pt x="300" y="224"/>
                    <a:pt x="300" y="235"/>
                  </a:cubicBezTo>
                  <a:close/>
                  <a:moveTo>
                    <a:pt x="453" y="112"/>
                  </a:moveTo>
                  <a:lnTo>
                    <a:pt x="453" y="112"/>
                  </a:lnTo>
                  <a:cubicBezTo>
                    <a:pt x="453" y="112"/>
                    <a:pt x="459" y="118"/>
                    <a:pt x="459" y="112"/>
                  </a:cubicBezTo>
                  <a:cubicBezTo>
                    <a:pt x="465" y="124"/>
                    <a:pt x="471" y="124"/>
                    <a:pt x="471" y="135"/>
                  </a:cubicBezTo>
                  <a:cubicBezTo>
                    <a:pt x="459" y="135"/>
                    <a:pt x="459" y="129"/>
                    <a:pt x="453" y="124"/>
                  </a:cubicBezTo>
                  <a:cubicBezTo>
                    <a:pt x="453" y="129"/>
                    <a:pt x="453" y="135"/>
                    <a:pt x="453" y="141"/>
                  </a:cubicBezTo>
                  <a:cubicBezTo>
                    <a:pt x="447" y="141"/>
                    <a:pt x="441" y="141"/>
                    <a:pt x="441" y="141"/>
                  </a:cubicBezTo>
                  <a:cubicBezTo>
                    <a:pt x="435" y="141"/>
                    <a:pt x="435" y="135"/>
                    <a:pt x="435" y="135"/>
                  </a:cubicBezTo>
                  <a:cubicBezTo>
                    <a:pt x="435" y="129"/>
                    <a:pt x="441" y="129"/>
                    <a:pt x="441" y="124"/>
                  </a:cubicBezTo>
                  <a:cubicBezTo>
                    <a:pt x="435" y="118"/>
                    <a:pt x="435" y="129"/>
                    <a:pt x="429" y="129"/>
                  </a:cubicBezTo>
                  <a:cubicBezTo>
                    <a:pt x="423" y="124"/>
                    <a:pt x="429" y="124"/>
                    <a:pt x="429" y="118"/>
                  </a:cubicBezTo>
                  <a:cubicBezTo>
                    <a:pt x="429" y="118"/>
                    <a:pt x="423" y="118"/>
                    <a:pt x="423" y="112"/>
                  </a:cubicBezTo>
                  <a:cubicBezTo>
                    <a:pt x="423" y="94"/>
                    <a:pt x="435" y="106"/>
                    <a:pt x="435" y="112"/>
                  </a:cubicBezTo>
                  <a:cubicBezTo>
                    <a:pt x="441" y="112"/>
                    <a:pt x="435" y="106"/>
                    <a:pt x="441" y="100"/>
                  </a:cubicBezTo>
                  <a:cubicBezTo>
                    <a:pt x="447" y="100"/>
                    <a:pt x="447" y="106"/>
                    <a:pt x="447" y="112"/>
                  </a:cubicBezTo>
                  <a:cubicBezTo>
                    <a:pt x="447" y="112"/>
                    <a:pt x="447" y="112"/>
                    <a:pt x="453" y="112"/>
                  </a:cubicBezTo>
                  <a:close/>
                  <a:moveTo>
                    <a:pt x="453" y="100"/>
                  </a:moveTo>
                  <a:lnTo>
                    <a:pt x="453" y="100"/>
                  </a:lnTo>
                  <a:cubicBezTo>
                    <a:pt x="465" y="100"/>
                    <a:pt x="477" y="100"/>
                    <a:pt x="488" y="100"/>
                  </a:cubicBezTo>
                  <a:cubicBezTo>
                    <a:pt x="488" y="106"/>
                    <a:pt x="482" y="106"/>
                    <a:pt x="482" y="112"/>
                  </a:cubicBezTo>
                  <a:cubicBezTo>
                    <a:pt x="471" y="112"/>
                    <a:pt x="459" y="106"/>
                    <a:pt x="453" y="106"/>
                  </a:cubicBezTo>
                  <a:lnTo>
                    <a:pt x="453" y="100"/>
                  </a:lnTo>
                  <a:close/>
                  <a:moveTo>
                    <a:pt x="382" y="282"/>
                  </a:moveTo>
                  <a:lnTo>
                    <a:pt x="382" y="282"/>
                  </a:lnTo>
                  <a:cubicBezTo>
                    <a:pt x="376" y="282"/>
                    <a:pt x="371" y="282"/>
                    <a:pt x="371" y="282"/>
                  </a:cubicBezTo>
                  <a:cubicBezTo>
                    <a:pt x="365" y="282"/>
                    <a:pt x="371" y="277"/>
                    <a:pt x="365" y="271"/>
                  </a:cubicBezTo>
                  <a:cubicBezTo>
                    <a:pt x="371" y="271"/>
                    <a:pt x="371" y="277"/>
                    <a:pt x="371" y="265"/>
                  </a:cubicBezTo>
                  <a:cubicBezTo>
                    <a:pt x="376" y="265"/>
                    <a:pt x="376" y="265"/>
                    <a:pt x="382" y="265"/>
                  </a:cubicBezTo>
                  <a:cubicBezTo>
                    <a:pt x="382" y="277"/>
                    <a:pt x="376" y="277"/>
                    <a:pt x="382" y="282"/>
                  </a:cubicBezTo>
                  <a:close/>
                  <a:moveTo>
                    <a:pt x="371" y="218"/>
                  </a:moveTo>
                  <a:lnTo>
                    <a:pt x="371" y="218"/>
                  </a:lnTo>
                  <a:cubicBezTo>
                    <a:pt x="365" y="218"/>
                    <a:pt x="365" y="212"/>
                    <a:pt x="359" y="212"/>
                  </a:cubicBezTo>
                  <a:cubicBezTo>
                    <a:pt x="359" y="206"/>
                    <a:pt x="365" y="206"/>
                    <a:pt x="365" y="206"/>
                  </a:cubicBezTo>
                  <a:cubicBezTo>
                    <a:pt x="359" y="206"/>
                    <a:pt x="359" y="206"/>
                    <a:pt x="359" y="206"/>
                  </a:cubicBezTo>
                  <a:cubicBezTo>
                    <a:pt x="359" y="200"/>
                    <a:pt x="365" y="200"/>
                    <a:pt x="365" y="194"/>
                  </a:cubicBezTo>
                  <a:cubicBezTo>
                    <a:pt x="365" y="194"/>
                    <a:pt x="365" y="200"/>
                    <a:pt x="371" y="200"/>
                  </a:cubicBezTo>
                  <a:cubicBezTo>
                    <a:pt x="376" y="200"/>
                    <a:pt x="376" y="200"/>
                    <a:pt x="382" y="200"/>
                  </a:cubicBezTo>
                  <a:cubicBezTo>
                    <a:pt x="382" y="206"/>
                    <a:pt x="388" y="206"/>
                    <a:pt x="388" y="218"/>
                  </a:cubicBezTo>
                  <a:lnTo>
                    <a:pt x="382" y="218"/>
                  </a:lnTo>
                  <a:cubicBezTo>
                    <a:pt x="376" y="218"/>
                    <a:pt x="371" y="218"/>
                    <a:pt x="371" y="218"/>
                  </a:cubicBezTo>
                  <a:close/>
                  <a:moveTo>
                    <a:pt x="553" y="147"/>
                  </a:moveTo>
                  <a:lnTo>
                    <a:pt x="553" y="147"/>
                  </a:lnTo>
                  <a:cubicBezTo>
                    <a:pt x="565" y="141"/>
                    <a:pt x="571" y="135"/>
                    <a:pt x="582" y="135"/>
                  </a:cubicBezTo>
                  <a:cubicBezTo>
                    <a:pt x="582" y="135"/>
                    <a:pt x="582" y="135"/>
                    <a:pt x="582" y="129"/>
                  </a:cubicBezTo>
                  <a:lnTo>
                    <a:pt x="588" y="129"/>
                  </a:lnTo>
                  <a:cubicBezTo>
                    <a:pt x="588" y="141"/>
                    <a:pt x="582" y="147"/>
                    <a:pt x="577" y="141"/>
                  </a:cubicBezTo>
                  <a:cubicBezTo>
                    <a:pt x="571" y="147"/>
                    <a:pt x="565" y="153"/>
                    <a:pt x="553" y="159"/>
                  </a:cubicBezTo>
                  <a:cubicBezTo>
                    <a:pt x="553" y="165"/>
                    <a:pt x="559" y="171"/>
                    <a:pt x="559" y="177"/>
                  </a:cubicBezTo>
                  <a:cubicBezTo>
                    <a:pt x="559" y="177"/>
                    <a:pt x="559" y="177"/>
                    <a:pt x="559" y="182"/>
                  </a:cubicBezTo>
                  <a:cubicBezTo>
                    <a:pt x="553" y="177"/>
                    <a:pt x="547" y="177"/>
                    <a:pt x="541" y="171"/>
                  </a:cubicBezTo>
                  <a:cubicBezTo>
                    <a:pt x="541" y="165"/>
                    <a:pt x="547" y="165"/>
                    <a:pt x="547" y="159"/>
                  </a:cubicBezTo>
                  <a:cubicBezTo>
                    <a:pt x="547" y="153"/>
                    <a:pt x="553" y="153"/>
                    <a:pt x="553" y="147"/>
                  </a:cubicBezTo>
                  <a:close/>
                  <a:moveTo>
                    <a:pt x="553" y="112"/>
                  </a:moveTo>
                  <a:lnTo>
                    <a:pt x="553" y="112"/>
                  </a:lnTo>
                  <a:cubicBezTo>
                    <a:pt x="553" y="100"/>
                    <a:pt x="565" y="100"/>
                    <a:pt x="565" y="106"/>
                  </a:cubicBezTo>
                  <a:cubicBezTo>
                    <a:pt x="559" y="106"/>
                    <a:pt x="559" y="112"/>
                    <a:pt x="553" y="112"/>
                  </a:cubicBezTo>
                  <a:close/>
                  <a:moveTo>
                    <a:pt x="646" y="106"/>
                  </a:moveTo>
                  <a:lnTo>
                    <a:pt x="646" y="106"/>
                  </a:lnTo>
                  <a:cubicBezTo>
                    <a:pt x="652" y="106"/>
                    <a:pt x="664" y="106"/>
                    <a:pt x="670" y="112"/>
                  </a:cubicBezTo>
                  <a:cubicBezTo>
                    <a:pt x="664" y="124"/>
                    <a:pt x="652" y="118"/>
                    <a:pt x="640" y="118"/>
                  </a:cubicBezTo>
                  <a:cubicBezTo>
                    <a:pt x="646" y="112"/>
                    <a:pt x="640" y="106"/>
                    <a:pt x="646" y="106"/>
                  </a:cubicBezTo>
                  <a:close/>
                  <a:moveTo>
                    <a:pt x="194" y="218"/>
                  </a:moveTo>
                  <a:lnTo>
                    <a:pt x="194" y="218"/>
                  </a:lnTo>
                  <a:cubicBezTo>
                    <a:pt x="188" y="230"/>
                    <a:pt x="182" y="212"/>
                    <a:pt x="182" y="224"/>
                  </a:cubicBezTo>
                  <a:cubicBezTo>
                    <a:pt x="176" y="224"/>
                    <a:pt x="170" y="224"/>
                    <a:pt x="170" y="218"/>
                  </a:cubicBezTo>
                  <a:cubicBezTo>
                    <a:pt x="176" y="224"/>
                    <a:pt x="176" y="212"/>
                    <a:pt x="176" y="212"/>
                  </a:cubicBezTo>
                  <a:cubicBezTo>
                    <a:pt x="182" y="212"/>
                    <a:pt x="182" y="212"/>
                    <a:pt x="188" y="212"/>
                  </a:cubicBezTo>
                  <a:cubicBezTo>
                    <a:pt x="188" y="218"/>
                    <a:pt x="188" y="218"/>
                    <a:pt x="194" y="218"/>
                  </a:cubicBezTo>
                  <a:close/>
                  <a:moveTo>
                    <a:pt x="217" y="447"/>
                  </a:moveTo>
                  <a:lnTo>
                    <a:pt x="217" y="447"/>
                  </a:lnTo>
                  <a:cubicBezTo>
                    <a:pt x="217" y="453"/>
                    <a:pt x="211" y="453"/>
                    <a:pt x="206" y="453"/>
                  </a:cubicBezTo>
                  <a:lnTo>
                    <a:pt x="206" y="447"/>
                  </a:lnTo>
                  <a:cubicBezTo>
                    <a:pt x="211" y="447"/>
                    <a:pt x="211" y="447"/>
                    <a:pt x="217" y="447"/>
                  </a:cubicBezTo>
                  <a:close/>
                  <a:moveTo>
                    <a:pt x="176" y="442"/>
                  </a:moveTo>
                  <a:lnTo>
                    <a:pt x="176" y="442"/>
                  </a:lnTo>
                  <a:cubicBezTo>
                    <a:pt x="170" y="442"/>
                    <a:pt x="170" y="436"/>
                    <a:pt x="164" y="436"/>
                  </a:cubicBezTo>
                  <a:cubicBezTo>
                    <a:pt x="159" y="430"/>
                    <a:pt x="159" y="436"/>
                    <a:pt x="153" y="436"/>
                  </a:cubicBezTo>
                  <a:cubicBezTo>
                    <a:pt x="153" y="430"/>
                    <a:pt x="153" y="430"/>
                    <a:pt x="153" y="430"/>
                  </a:cubicBezTo>
                  <a:cubicBezTo>
                    <a:pt x="164" y="430"/>
                    <a:pt x="170" y="430"/>
                    <a:pt x="176" y="430"/>
                  </a:cubicBezTo>
                  <a:cubicBezTo>
                    <a:pt x="176" y="436"/>
                    <a:pt x="182" y="436"/>
                    <a:pt x="182" y="436"/>
                  </a:cubicBezTo>
                  <a:cubicBezTo>
                    <a:pt x="182" y="436"/>
                    <a:pt x="188" y="436"/>
                    <a:pt x="188" y="442"/>
                  </a:cubicBezTo>
                  <a:cubicBezTo>
                    <a:pt x="194" y="442"/>
                    <a:pt x="200" y="442"/>
                    <a:pt x="206" y="453"/>
                  </a:cubicBezTo>
                  <a:cubicBezTo>
                    <a:pt x="200" y="453"/>
                    <a:pt x="194" y="447"/>
                    <a:pt x="194" y="453"/>
                  </a:cubicBezTo>
                  <a:cubicBezTo>
                    <a:pt x="194" y="453"/>
                    <a:pt x="188" y="447"/>
                    <a:pt x="188" y="453"/>
                  </a:cubicBezTo>
                  <a:cubicBezTo>
                    <a:pt x="182" y="447"/>
                    <a:pt x="182" y="442"/>
                    <a:pt x="188" y="442"/>
                  </a:cubicBezTo>
                  <a:cubicBezTo>
                    <a:pt x="188" y="442"/>
                    <a:pt x="182" y="442"/>
                    <a:pt x="176" y="442"/>
                  </a:cubicBezTo>
                  <a:close/>
                  <a:moveTo>
                    <a:pt x="182" y="453"/>
                  </a:moveTo>
                  <a:lnTo>
                    <a:pt x="182" y="453"/>
                  </a:lnTo>
                  <a:cubicBezTo>
                    <a:pt x="176" y="453"/>
                    <a:pt x="176" y="453"/>
                    <a:pt x="170" y="453"/>
                  </a:cubicBezTo>
                  <a:lnTo>
                    <a:pt x="170" y="447"/>
                  </a:lnTo>
                  <a:cubicBezTo>
                    <a:pt x="176" y="447"/>
                    <a:pt x="182" y="447"/>
                    <a:pt x="182" y="453"/>
                  </a:cubicBezTo>
                  <a:close/>
                  <a:moveTo>
                    <a:pt x="170" y="424"/>
                  </a:moveTo>
                  <a:lnTo>
                    <a:pt x="170" y="424"/>
                  </a:lnTo>
                  <a:lnTo>
                    <a:pt x="170" y="418"/>
                  </a:lnTo>
                  <a:cubicBezTo>
                    <a:pt x="176" y="418"/>
                    <a:pt x="176" y="418"/>
                    <a:pt x="176" y="424"/>
                  </a:cubicBezTo>
                  <a:lnTo>
                    <a:pt x="170" y="424"/>
                  </a:lnTo>
                  <a:close/>
                  <a:moveTo>
                    <a:pt x="182" y="418"/>
                  </a:moveTo>
                  <a:lnTo>
                    <a:pt x="182" y="418"/>
                  </a:lnTo>
                  <a:cubicBezTo>
                    <a:pt x="182" y="418"/>
                    <a:pt x="182" y="418"/>
                    <a:pt x="188" y="418"/>
                  </a:cubicBezTo>
                  <a:lnTo>
                    <a:pt x="188" y="424"/>
                  </a:lnTo>
                  <a:cubicBezTo>
                    <a:pt x="182" y="430"/>
                    <a:pt x="182" y="424"/>
                    <a:pt x="182" y="418"/>
                  </a:cubicBezTo>
                  <a:close/>
                  <a:moveTo>
                    <a:pt x="188" y="436"/>
                  </a:moveTo>
                  <a:lnTo>
                    <a:pt x="188" y="436"/>
                  </a:lnTo>
                  <a:cubicBezTo>
                    <a:pt x="188" y="430"/>
                    <a:pt x="188" y="430"/>
                    <a:pt x="188" y="424"/>
                  </a:cubicBezTo>
                  <a:cubicBezTo>
                    <a:pt x="194" y="424"/>
                    <a:pt x="194" y="430"/>
                    <a:pt x="194" y="430"/>
                  </a:cubicBezTo>
                  <a:cubicBezTo>
                    <a:pt x="194" y="430"/>
                    <a:pt x="200" y="430"/>
                    <a:pt x="200" y="436"/>
                  </a:cubicBezTo>
                  <a:cubicBezTo>
                    <a:pt x="200" y="436"/>
                    <a:pt x="188" y="436"/>
                    <a:pt x="194" y="430"/>
                  </a:cubicBezTo>
                  <a:lnTo>
                    <a:pt x="188" y="436"/>
                  </a:lnTo>
                  <a:close/>
                  <a:moveTo>
                    <a:pt x="846" y="565"/>
                  </a:moveTo>
                  <a:lnTo>
                    <a:pt x="846" y="565"/>
                  </a:lnTo>
                  <a:cubicBezTo>
                    <a:pt x="846" y="559"/>
                    <a:pt x="846" y="559"/>
                    <a:pt x="846" y="553"/>
                  </a:cubicBezTo>
                  <a:cubicBezTo>
                    <a:pt x="841" y="548"/>
                    <a:pt x="835" y="542"/>
                    <a:pt x="829" y="536"/>
                  </a:cubicBezTo>
                  <a:cubicBezTo>
                    <a:pt x="823" y="536"/>
                    <a:pt x="823" y="542"/>
                    <a:pt x="823" y="536"/>
                  </a:cubicBezTo>
                  <a:cubicBezTo>
                    <a:pt x="817" y="530"/>
                    <a:pt x="823" y="536"/>
                    <a:pt x="823" y="530"/>
                  </a:cubicBezTo>
                  <a:cubicBezTo>
                    <a:pt x="829" y="530"/>
                    <a:pt x="829" y="536"/>
                    <a:pt x="829" y="536"/>
                  </a:cubicBezTo>
                  <a:cubicBezTo>
                    <a:pt x="835" y="536"/>
                    <a:pt x="835" y="530"/>
                    <a:pt x="835" y="530"/>
                  </a:cubicBezTo>
                  <a:cubicBezTo>
                    <a:pt x="841" y="530"/>
                    <a:pt x="841" y="530"/>
                    <a:pt x="846" y="530"/>
                  </a:cubicBezTo>
                  <a:cubicBezTo>
                    <a:pt x="852" y="530"/>
                    <a:pt x="852" y="530"/>
                    <a:pt x="852" y="536"/>
                  </a:cubicBezTo>
                  <a:cubicBezTo>
                    <a:pt x="852" y="542"/>
                    <a:pt x="846" y="553"/>
                    <a:pt x="846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4" name="Freeform: Shape 43"/>
            <p:cNvSpPr/>
            <p:nvPr/>
          </p:nvSpPr>
          <p:spPr bwMode="auto">
            <a:xfrm>
              <a:off x="2959599" y="2782665"/>
              <a:ext cx="993" cy="1985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0 h 7"/>
                <a:gd name="T4" fmla="*/ 0 w 1"/>
                <a:gd name="T5" fmla="*/ 6 h 7"/>
                <a:gd name="T6" fmla="*/ 0 w 1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5" name="Freeform: Shape 44"/>
            <p:cNvSpPr/>
            <p:nvPr/>
          </p:nvSpPr>
          <p:spPr bwMode="auto">
            <a:xfrm>
              <a:off x="3087605" y="2829306"/>
              <a:ext cx="1985" cy="2977"/>
            </a:xfrm>
            <a:custGeom>
              <a:avLst/>
              <a:gdLst>
                <a:gd name="T0" fmla="*/ 6 w 7"/>
                <a:gd name="T1" fmla="*/ 6 h 13"/>
                <a:gd name="T2" fmla="*/ 6 w 7"/>
                <a:gd name="T3" fmla="*/ 6 h 13"/>
                <a:gd name="T4" fmla="*/ 6 w 7"/>
                <a:gd name="T5" fmla="*/ 0 h 13"/>
                <a:gd name="T6" fmla="*/ 0 w 7"/>
                <a:gd name="T7" fmla="*/ 6 h 13"/>
                <a:gd name="T8" fmla="*/ 6 w 7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3">
                  <a:moveTo>
                    <a:pt x="6" y="6"/>
                  </a:moveTo>
                  <a:lnTo>
                    <a:pt x="6" y="6"/>
                  </a:lnTo>
                  <a:cubicBezTo>
                    <a:pt x="6" y="6"/>
                    <a:pt x="6" y="6"/>
                    <a:pt x="6" y="0"/>
                  </a:cubicBezTo>
                  <a:cubicBezTo>
                    <a:pt x="0" y="0"/>
                    <a:pt x="0" y="6"/>
                    <a:pt x="0" y="6"/>
                  </a:cubicBezTo>
                  <a:cubicBezTo>
                    <a:pt x="0" y="6"/>
                    <a:pt x="6" y="12"/>
                    <a:pt x="6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6" name="Freeform: Shape 45"/>
            <p:cNvSpPr/>
            <p:nvPr/>
          </p:nvSpPr>
          <p:spPr bwMode="auto">
            <a:xfrm>
              <a:off x="3071729" y="2786634"/>
              <a:ext cx="992" cy="99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7" name="Freeform: Shape 46"/>
            <p:cNvSpPr/>
            <p:nvPr/>
          </p:nvSpPr>
          <p:spPr bwMode="auto">
            <a:xfrm>
              <a:off x="3071729" y="2785643"/>
              <a:ext cx="1985" cy="1985"/>
            </a:xfrm>
            <a:custGeom>
              <a:avLst/>
              <a:gdLst>
                <a:gd name="T0" fmla="*/ 6 w 7"/>
                <a:gd name="T1" fmla="*/ 6 h 7"/>
                <a:gd name="T2" fmla="*/ 6 w 7"/>
                <a:gd name="T3" fmla="*/ 6 h 7"/>
                <a:gd name="T4" fmla="*/ 6 w 7"/>
                <a:gd name="T5" fmla="*/ 0 h 7"/>
                <a:gd name="T6" fmla="*/ 6 w 7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6" y="6"/>
                  </a:moveTo>
                  <a:lnTo>
                    <a:pt x="6" y="6"/>
                  </a:lnTo>
                  <a:lnTo>
                    <a:pt x="6" y="0"/>
                  </a:lnTo>
                  <a:cubicBezTo>
                    <a:pt x="6" y="0"/>
                    <a:pt x="0" y="0"/>
                    <a:pt x="6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8" name="Freeform: Shape 47"/>
            <p:cNvSpPr/>
            <p:nvPr/>
          </p:nvSpPr>
          <p:spPr bwMode="auto">
            <a:xfrm>
              <a:off x="3050890" y="2791597"/>
              <a:ext cx="2978" cy="1985"/>
            </a:xfrm>
            <a:custGeom>
              <a:avLst/>
              <a:gdLst>
                <a:gd name="T0" fmla="*/ 0 w 12"/>
                <a:gd name="T1" fmla="*/ 0 h 7"/>
                <a:gd name="T2" fmla="*/ 0 w 12"/>
                <a:gd name="T3" fmla="*/ 0 h 7"/>
                <a:gd name="T4" fmla="*/ 6 w 12"/>
                <a:gd name="T5" fmla="*/ 6 h 7"/>
                <a:gd name="T6" fmla="*/ 0 w 12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6" y="6"/>
                    <a:pt x="6" y="6"/>
                  </a:cubicBezTo>
                  <a:cubicBezTo>
                    <a:pt x="11" y="0"/>
                    <a:pt x="6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9" name="Freeform: Shape 48"/>
            <p:cNvSpPr/>
            <p:nvPr/>
          </p:nvSpPr>
          <p:spPr bwMode="auto">
            <a:xfrm>
              <a:off x="2929830" y="2843199"/>
              <a:ext cx="993" cy="99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0" name="Freeform: Shape 49"/>
            <p:cNvSpPr/>
            <p:nvPr/>
          </p:nvSpPr>
          <p:spPr bwMode="auto">
            <a:xfrm>
              <a:off x="3011198" y="2826329"/>
              <a:ext cx="993" cy="99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1" name="Freeform: Shape 50"/>
            <p:cNvSpPr/>
            <p:nvPr/>
          </p:nvSpPr>
          <p:spPr bwMode="auto">
            <a:xfrm>
              <a:off x="3011199" y="2797550"/>
              <a:ext cx="9923" cy="15878"/>
            </a:xfrm>
            <a:custGeom>
              <a:avLst/>
              <a:gdLst>
                <a:gd name="T0" fmla="*/ 42 w 43"/>
                <a:gd name="T1" fmla="*/ 0 h 72"/>
                <a:gd name="T2" fmla="*/ 42 w 43"/>
                <a:gd name="T3" fmla="*/ 0 h 72"/>
                <a:gd name="T4" fmla="*/ 24 w 43"/>
                <a:gd name="T5" fmla="*/ 29 h 72"/>
                <a:gd name="T6" fmla="*/ 24 w 43"/>
                <a:gd name="T7" fmla="*/ 41 h 72"/>
                <a:gd name="T8" fmla="*/ 18 w 43"/>
                <a:gd name="T9" fmla="*/ 59 h 72"/>
                <a:gd name="T10" fmla="*/ 0 w 43"/>
                <a:gd name="T11" fmla="*/ 47 h 72"/>
                <a:gd name="T12" fmla="*/ 6 w 43"/>
                <a:gd name="T13" fmla="*/ 59 h 72"/>
                <a:gd name="T14" fmla="*/ 6 w 43"/>
                <a:gd name="T15" fmla="*/ 65 h 72"/>
                <a:gd name="T16" fmla="*/ 12 w 43"/>
                <a:gd name="T17" fmla="*/ 65 h 72"/>
                <a:gd name="T18" fmla="*/ 18 w 43"/>
                <a:gd name="T19" fmla="*/ 65 h 72"/>
                <a:gd name="T20" fmla="*/ 30 w 43"/>
                <a:gd name="T21" fmla="*/ 65 h 72"/>
                <a:gd name="T22" fmla="*/ 36 w 43"/>
                <a:gd name="T23" fmla="*/ 41 h 72"/>
                <a:gd name="T24" fmla="*/ 42 w 43"/>
                <a:gd name="T25" fmla="*/ 47 h 72"/>
                <a:gd name="T26" fmla="*/ 42 w 43"/>
                <a:gd name="T27" fmla="*/ 29 h 72"/>
                <a:gd name="T28" fmla="*/ 30 w 43"/>
                <a:gd name="T29" fmla="*/ 24 h 72"/>
                <a:gd name="T30" fmla="*/ 42 w 43"/>
                <a:gd name="T3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" h="72">
                  <a:moveTo>
                    <a:pt x="42" y="0"/>
                  </a:moveTo>
                  <a:lnTo>
                    <a:pt x="42" y="0"/>
                  </a:lnTo>
                  <a:cubicBezTo>
                    <a:pt x="36" y="12"/>
                    <a:pt x="24" y="18"/>
                    <a:pt x="24" y="29"/>
                  </a:cubicBezTo>
                  <a:cubicBezTo>
                    <a:pt x="24" y="35"/>
                    <a:pt x="24" y="35"/>
                    <a:pt x="24" y="41"/>
                  </a:cubicBezTo>
                  <a:cubicBezTo>
                    <a:pt x="24" y="47"/>
                    <a:pt x="24" y="53"/>
                    <a:pt x="18" y="59"/>
                  </a:cubicBezTo>
                  <a:cubicBezTo>
                    <a:pt x="6" y="71"/>
                    <a:pt x="6" y="47"/>
                    <a:pt x="0" y="47"/>
                  </a:cubicBezTo>
                  <a:cubicBezTo>
                    <a:pt x="0" y="53"/>
                    <a:pt x="6" y="59"/>
                    <a:pt x="6" y="59"/>
                  </a:cubicBezTo>
                  <a:lnTo>
                    <a:pt x="6" y="65"/>
                  </a:lnTo>
                  <a:lnTo>
                    <a:pt x="12" y="65"/>
                  </a:lnTo>
                  <a:lnTo>
                    <a:pt x="18" y="65"/>
                  </a:lnTo>
                  <a:cubicBezTo>
                    <a:pt x="24" y="65"/>
                    <a:pt x="24" y="65"/>
                    <a:pt x="30" y="65"/>
                  </a:cubicBezTo>
                  <a:cubicBezTo>
                    <a:pt x="36" y="59"/>
                    <a:pt x="36" y="47"/>
                    <a:pt x="36" y="41"/>
                  </a:cubicBezTo>
                  <a:cubicBezTo>
                    <a:pt x="42" y="41"/>
                    <a:pt x="36" y="47"/>
                    <a:pt x="42" y="47"/>
                  </a:cubicBezTo>
                  <a:cubicBezTo>
                    <a:pt x="42" y="41"/>
                    <a:pt x="42" y="35"/>
                    <a:pt x="42" y="29"/>
                  </a:cubicBezTo>
                  <a:cubicBezTo>
                    <a:pt x="36" y="29"/>
                    <a:pt x="36" y="29"/>
                    <a:pt x="30" y="24"/>
                  </a:cubicBezTo>
                  <a:cubicBezTo>
                    <a:pt x="30" y="12"/>
                    <a:pt x="42" y="12"/>
                    <a:pt x="4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2" name="Freeform: Shape 51"/>
            <p:cNvSpPr/>
            <p:nvPr/>
          </p:nvSpPr>
          <p:spPr bwMode="auto">
            <a:xfrm>
              <a:off x="2968531" y="2813428"/>
              <a:ext cx="1985" cy="992"/>
            </a:xfrm>
            <a:custGeom>
              <a:avLst/>
              <a:gdLst>
                <a:gd name="T0" fmla="*/ 6 w 7"/>
                <a:gd name="T1" fmla="*/ 0 h 6"/>
                <a:gd name="T2" fmla="*/ 6 w 7"/>
                <a:gd name="T3" fmla="*/ 0 h 6"/>
                <a:gd name="T4" fmla="*/ 6 w 7"/>
                <a:gd name="T5" fmla="*/ 5 h 6"/>
                <a:gd name="T6" fmla="*/ 6 w 7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0"/>
                  </a:moveTo>
                  <a:lnTo>
                    <a:pt x="6" y="0"/>
                  </a:lnTo>
                  <a:cubicBezTo>
                    <a:pt x="6" y="0"/>
                    <a:pt x="0" y="0"/>
                    <a:pt x="6" y="5"/>
                  </a:cubicBezTo>
                  <a:lnTo>
                    <a:pt x="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3" name="Freeform: Shape 52"/>
            <p:cNvSpPr/>
            <p:nvPr/>
          </p:nvSpPr>
          <p:spPr bwMode="auto">
            <a:xfrm>
              <a:off x="3080659" y="2849153"/>
              <a:ext cx="2978" cy="3969"/>
            </a:xfrm>
            <a:custGeom>
              <a:avLst/>
              <a:gdLst>
                <a:gd name="T0" fmla="*/ 0 w 12"/>
                <a:gd name="T1" fmla="*/ 6 h 18"/>
                <a:gd name="T2" fmla="*/ 0 w 12"/>
                <a:gd name="T3" fmla="*/ 6 h 18"/>
                <a:gd name="T4" fmla="*/ 5 w 12"/>
                <a:gd name="T5" fmla="*/ 17 h 18"/>
                <a:gd name="T6" fmla="*/ 11 w 12"/>
                <a:gd name="T7" fmla="*/ 17 h 18"/>
                <a:gd name="T8" fmla="*/ 11 w 12"/>
                <a:gd name="T9" fmla="*/ 6 h 18"/>
                <a:gd name="T10" fmla="*/ 0 w 12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8">
                  <a:moveTo>
                    <a:pt x="0" y="6"/>
                  </a:moveTo>
                  <a:lnTo>
                    <a:pt x="0" y="6"/>
                  </a:lnTo>
                  <a:cubicBezTo>
                    <a:pt x="0" y="11"/>
                    <a:pt x="5" y="11"/>
                    <a:pt x="5" y="17"/>
                  </a:cubicBezTo>
                  <a:lnTo>
                    <a:pt x="11" y="17"/>
                  </a:lnTo>
                  <a:cubicBezTo>
                    <a:pt x="11" y="11"/>
                    <a:pt x="5" y="11"/>
                    <a:pt x="11" y="6"/>
                  </a:cubicBezTo>
                  <a:cubicBezTo>
                    <a:pt x="5" y="11"/>
                    <a:pt x="5" y="0"/>
                    <a:pt x="0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4" name="Freeform: Shape 53"/>
            <p:cNvSpPr/>
            <p:nvPr/>
          </p:nvSpPr>
          <p:spPr bwMode="auto">
            <a:xfrm>
              <a:off x="3027075" y="2795566"/>
              <a:ext cx="3969" cy="3969"/>
            </a:xfrm>
            <a:custGeom>
              <a:avLst/>
              <a:gdLst>
                <a:gd name="T0" fmla="*/ 0 w 19"/>
                <a:gd name="T1" fmla="*/ 0 h 19"/>
                <a:gd name="T2" fmla="*/ 0 w 19"/>
                <a:gd name="T3" fmla="*/ 0 h 19"/>
                <a:gd name="T4" fmla="*/ 6 w 19"/>
                <a:gd name="T5" fmla="*/ 12 h 19"/>
                <a:gd name="T6" fmla="*/ 12 w 19"/>
                <a:gd name="T7" fmla="*/ 6 h 19"/>
                <a:gd name="T8" fmla="*/ 18 w 19"/>
                <a:gd name="T9" fmla="*/ 0 h 19"/>
                <a:gd name="T10" fmla="*/ 0 w 19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9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18"/>
                    <a:pt x="6" y="12"/>
                  </a:cubicBezTo>
                  <a:cubicBezTo>
                    <a:pt x="12" y="12"/>
                    <a:pt x="6" y="12"/>
                    <a:pt x="12" y="6"/>
                  </a:cubicBezTo>
                  <a:cubicBezTo>
                    <a:pt x="12" y="6"/>
                    <a:pt x="18" y="6"/>
                    <a:pt x="18" y="0"/>
                  </a:cubicBezTo>
                  <a:cubicBezTo>
                    <a:pt x="12" y="0"/>
                    <a:pt x="6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5" name="Freeform: Shape 54"/>
            <p:cNvSpPr/>
            <p:nvPr/>
          </p:nvSpPr>
          <p:spPr bwMode="auto">
            <a:xfrm>
              <a:off x="3023106" y="2790603"/>
              <a:ext cx="1985" cy="993"/>
            </a:xfrm>
            <a:custGeom>
              <a:avLst/>
              <a:gdLst>
                <a:gd name="T0" fmla="*/ 6 w 7"/>
                <a:gd name="T1" fmla="*/ 5 h 6"/>
                <a:gd name="T2" fmla="*/ 6 w 7"/>
                <a:gd name="T3" fmla="*/ 5 h 6"/>
                <a:gd name="T4" fmla="*/ 6 w 7"/>
                <a:gd name="T5" fmla="*/ 0 h 6"/>
                <a:gd name="T6" fmla="*/ 6 w 7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5"/>
                  </a:moveTo>
                  <a:lnTo>
                    <a:pt x="6" y="5"/>
                  </a:lnTo>
                  <a:lnTo>
                    <a:pt x="6" y="0"/>
                  </a:lnTo>
                  <a:cubicBezTo>
                    <a:pt x="6" y="0"/>
                    <a:pt x="0" y="0"/>
                    <a:pt x="6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6" name="Freeform: Shape 55"/>
            <p:cNvSpPr/>
            <p:nvPr/>
          </p:nvSpPr>
          <p:spPr bwMode="auto">
            <a:xfrm>
              <a:off x="3029059" y="2843199"/>
              <a:ext cx="993" cy="99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7" name="Freeform: Shape 56"/>
            <p:cNvSpPr/>
            <p:nvPr/>
          </p:nvSpPr>
          <p:spPr bwMode="auto">
            <a:xfrm>
              <a:off x="3029059" y="2798542"/>
              <a:ext cx="993" cy="99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8" name="Freeform: Shape 57"/>
            <p:cNvSpPr/>
            <p:nvPr/>
          </p:nvSpPr>
          <p:spPr bwMode="auto">
            <a:xfrm>
              <a:off x="3050890" y="2791597"/>
              <a:ext cx="993" cy="99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9" name="Freeform: Shape 58"/>
            <p:cNvSpPr/>
            <p:nvPr/>
          </p:nvSpPr>
          <p:spPr bwMode="auto">
            <a:xfrm>
              <a:off x="3022114" y="2803505"/>
              <a:ext cx="992" cy="1985"/>
            </a:xfrm>
            <a:custGeom>
              <a:avLst/>
              <a:gdLst>
                <a:gd name="T0" fmla="*/ 0 w 6"/>
                <a:gd name="T1" fmla="*/ 6 h 7"/>
                <a:gd name="T2" fmla="*/ 0 w 6"/>
                <a:gd name="T3" fmla="*/ 6 h 7"/>
                <a:gd name="T4" fmla="*/ 5 w 6"/>
                <a:gd name="T5" fmla="*/ 0 h 7"/>
                <a:gd name="T6" fmla="*/ 0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6"/>
                  </a:moveTo>
                  <a:lnTo>
                    <a:pt x="0" y="6"/>
                  </a:lnTo>
                  <a:cubicBezTo>
                    <a:pt x="0" y="6"/>
                    <a:pt x="5" y="6"/>
                    <a:pt x="5" y="0"/>
                  </a:cubicBezTo>
                  <a:cubicBezTo>
                    <a:pt x="5" y="6"/>
                    <a:pt x="0" y="0"/>
                    <a:pt x="0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0" name="Freeform: Shape 59"/>
            <p:cNvSpPr/>
            <p:nvPr/>
          </p:nvSpPr>
          <p:spPr bwMode="auto">
            <a:xfrm>
              <a:off x="3072721" y="2785643"/>
              <a:ext cx="1985" cy="992"/>
            </a:xfrm>
            <a:custGeom>
              <a:avLst/>
              <a:gdLst>
                <a:gd name="T0" fmla="*/ 0 w 7"/>
                <a:gd name="T1" fmla="*/ 0 h 1"/>
                <a:gd name="T2" fmla="*/ 0 w 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1">
                  <a:moveTo>
                    <a:pt x="0" y="0"/>
                  </a:moveTo>
                  <a:cubicBezTo>
                    <a:pt x="0" y="0"/>
                    <a:pt x="6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1" name="Freeform: Shape 60"/>
            <p:cNvSpPr/>
            <p:nvPr/>
          </p:nvSpPr>
          <p:spPr bwMode="auto">
            <a:xfrm>
              <a:off x="2991353" y="2770757"/>
              <a:ext cx="5954" cy="2978"/>
            </a:xfrm>
            <a:custGeom>
              <a:avLst/>
              <a:gdLst>
                <a:gd name="T0" fmla="*/ 18 w 25"/>
                <a:gd name="T1" fmla="*/ 12 h 13"/>
                <a:gd name="T2" fmla="*/ 18 w 25"/>
                <a:gd name="T3" fmla="*/ 12 h 13"/>
                <a:gd name="T4" fmla="*/ 24 w 25"/>
                <a:gd name="T5" fmla="*/ 0 h 13"/>
                <a:gd name="T6" fmla="*/ 0 w 25"/>
                <a:gd name="T7" fmla="*/ 6 h 13"/>
                <a:gd name="T8" fmla="*/ 18 w 25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3">
                  <a:moveTo>
                    <a:pt x="18" y="12"/>
                  </a:moveTo>
                  <a:lnTo>
                    <a:pt x="18" y="12"/>
                  </a:lnTo>
                  <a:cubicBezTo>
                    <a:pt x="24" y="6"/>
                    <a:pt x="24" y="6"/>
                    <a:pt x="24" y="0"/>
                  </a:cubicBezTo>
                  <a:cubicBezTo>
                    <a:pt x="18" y="0"/>
                    <a:pt x="6" y="0"/>
                    <a:pt x="0" y="6"/>
                  </a:cubicBezTo>
                  <a:cubicBezTo>
                    <a:pt x="6" y="6"/>
                    <a:pt x="12" y="6"/>
                    <a:pt x="18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2" name="Freeform: Shape 61"/>
            <p:cNvSpPr/>
            <p:nvPr/>
          </p:nvSpPr>
          <p:spPr bwMode="auto">
            <a:xfrm>
              <a:off x="2993337" y="2786634"/>
              <a:ext cx="1985" cy="1985"/>
            </a:xfrm>
            <a:custGeom>
              <a:avLst/>
              <a:gdLst>
                <a:gd name="T0" fmla="*/ 0 w 7"/>
                <a:gd name="T1" fmla="*/ 6 h 7"/>
                <a:gd name="T2" fmla="*/ 0 w 7"/>
                <a:gd name="T3" fmla="*/ 6 h 7"/>
                <a:gd name="T4" fmla="*/ 6 w 7"/>
                <a:gd name="T5" fmla="*/ 0 h 7"/>
                <a:gd name="T6" fmla="*/ 0 w 7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0" y="6"/>
                  </a:moveTo>
                  <a:lnTo>
                    <a:pt x="0" y="6"/>
                  </a:lnTo>
                  <a:cubicBezTo>
                    <a:pt x="6" y="6"/>
                    <a:pt x="6" y="0"/>
                    <a:pt x="6" y="0"/>
                  </a:cubicBezTo>
                  <a:cubicBezTo>
                    <a:pt x="0" y="0"/>
                    <a:pt x="0" y="6"/>
                    <a:pt x="0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3" name="Freeform: Shape 62"/>
            <p:cNvSpPr/>
            <p:nvPr/>
          </p:nvSpPr>
          <p:spPr bwMode="auto">
            <a:xfrm>
              <a:off x="2928839" y="2841215"/>
              <a:ext cx="1985" cy="2977"/>
            </a:xfrm>
            <a:custGeom>
              <a:avLst/>
              <a:gdLst>
                <a:gd name="T0" fmla="*/ 6 w 7"/>
                <a:gd name="T1" fmla="*/ 6 h 13"/>
                <a:gd name="T2" fmla="*/ 6 w 7"/>
                <a:gd name="T3" fmla="*/ 6 h 13"/>
                <a:gd name="T4" fmla="*/ 0 w 7"/>
                <a:gd name="T5" fmla="*/ 0 h 13"/>
                <a:gd name="T6" fmla="*/ 6 w 7"/>
                <a:gd name="T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3">
                  <a:moveTo>
                    <a:pt x="6" y="6"/>
                  </a:moveTo>
                  <a:lnTo>
                    <a:pt x="6" y="6"/>
                  </a:lnTo>
                  <a:cubicBezTo>
                    <a:pt x="0" y="6"/>
                    <a:pt x="0" y="0"/>
                    <a:pt x="0" y="0"/>
                  </a:cubicBezTo>
                  <a:cubicBezTo>
                    <a:pt x="0" y="6"/>
                    <a:pt x="6" y="12"/>
                    <a:pt x="6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4" name="Freeform: Shape 63"/>
            <p:cNvSpPr/>
            <p:nvPr/>
          </p:nvSpPr>
          <p:spPr bwMode="auto">
            <a:xfrm>
              <a:off x="2928839" y="2839230"/>
              <a:ext cx="992" cy="1985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cubicBezTo>
                    <a:pt x="0" y="0"/>
                    <a:pt x="0" y="6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5" name="Freeform: Shape 64"/>
            <p:cNvSpPr/>
            <p:nvPr/>
          </p:nvSpPr>
          <p:spPr bwMode="auto">
            <a:xfrm>
              <a:off x="2746256" y="5218907"/>
              <a:ext cx="562630" cy="561675"/>
            </a:xfrm>
            <a:custGeom>
              <a:avLst/>
              <a:gdLst>
                <a:gd name="T0" fmla="*/ 2501 w 2502"/>
                <a:gd name="T1" fmla="*/ 1249 h 2498"/>
                <a:gd name="T2" fmla="*/ 2501 w 2502"/>
                <a:gd name="T3" fmla="*/ 1249 h 2498"/>
                <a:gd name="T4" fmla="*/ 1248 w 2502"/>
                <a:gd name="T5" fmla="*/ 0 h 2498"/>
                <a:gd name="T6" fmla="*/ 0 w 2502"/>
                <a:gd name="T7" fmla="*/ 1249 h 2498"/>
                <a:gd name="T8" fmla="*/ 1248 w 2502"/>
                <a:gd name="T9" fmla="*/ 2497 h 2498"/>
                <a:gd name="T10" fmla="*/ 2501 w 2502"/>
                <a:gd name="T11" fmla="*/ 1249 h 2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2" h="2498">
                  <a:moveTo>
                    <a:pt x="2501" y="1249"/>
                  </a:moveTo>
                  <a:lnTo>
                    <a:pt x="2501" y="1249"/>
                  </a:lnTo>
                  <a:cubicBezTo>
                    <a:pt x="2501" y="560"/>
                    <a:pt x="1942" y="0"/>
                    <a:pt x="1248" y="0"/>
                  </a:cubicBezTo>
                  <a:cubicBezTo>
                    <a:pt x="559" y="0"/>
                    <a:pt x="0" y="560"/>
                    <a:pt x="0" y="1249"/>
                  </a:cubicBezTo>
                  <a:cubicBezTo>
                    <a:pt x="0" y="1937"/>
                    <a:pt x="559" y="2497"/>
                    <a:pt x="1248" y="2497"/>
                  </a:cubicBezTo>
                  <a:cubicBezTo>
                    <a:pt x="1942" y="2497"/>
                    <a:pt x="2501" y="1937"/>
                    <a:pt x="2501" y="124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6" name="Freeform: Shape 65"/>
            <p:cNvSpPr/>
            <p:nvPr/>
          </p:nvSpPr>
          <p:spPr bwMode="auto">
            <a:xfrm>
              <a:off x="2878232" y="5495775"/>
              <a:ext cx="303642" cy="129007"/>
            </a:xfrm>
            <a:custGeom>
              <a:avLst/>
              <a:gdLst>
                <a:gd name="T0" fmla="*/ 1272 w 1349"/>
                <a:gd name="T1" fmla="*/ 65 h 572"/>
                <a:gd name="T2" fmla="*/ 1272 w 1349"/>
                <a:gd name="T3" fmla="*/ 65 h 572"/>
                <a:gd name="T4" fmla="*/ 666 w 1349"/>
                <a:gd name="T5" fmla="*/ 0 h 572"/>
                <a:gd name="T6" fmla="*/ 0 w 1349"/>
                <a:gd name="T7" fmla="*/ 88 h 572"/>
                <a:gd name="T8" fmla="*/ 0 w 1349"/>
                <a:gd name="T9" fmla="*/ 571 h 572"/>
                <a:gd name="T10" fmla="*/ 672 w 1349"/>
                <a:gd name="T11" fmla="*/ 483 h 572"/>
                <a:gd name="T12" fmla="*/ 672 w 1349"/>
                <a:gd name="T13" fmla="*/ 483 h 572"/>
                <a:gd name="T14" fmla="*/ 1236 w 1349"/>
                <a:gd name="T15" fmla="*/ 547 h 572"/>
                <a:gd name="T16" fmla="*/ 1348 w 1349"/>
                <a:gd name="T17" fmla="*/ 571 h 572"/>
                <a:gd name="T18" fmla="*/ 1348 w 1349"/>
                <a:gd name="T19" fmla="*/ 571 h 572"/>
                <a:gd name="T20" fmla="*/ 1348 w 1349"/>
                <a:gd name="T21" fmla="*/ 88 h 572"/>
                <a:gd name="T22" fmla="*/ 1348 w 1349"/>
                <a:gd name="T23" fmla="*/ 88 h 572"/>
                <a:gd name="T24" fmla="*/ 1272 w 1349"/>
                <a:gd name="T25" fmla="*/ 65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49" h="572">
                  <a:moveTo>
                    <a:pt x="1272" y="65"/>
                  </a:moveTo>
                  <a:lnTo>
                    <a:pt x="1272" y="65"/>
                  </a:lnTo>
                  <a:cubicBezTo>
                    <a:pt x="1171" y="41"/>
                    <a:pt x="959" y="0"/>
                    <a:pt x="666" y="0"/>
                  </a:cubicBezTo>
                  <a:cubicBezTo>
                    <a:pt x="236" y="0"/>
                    <a:pt x="0" y="88"/>
                    <a:pt x="0" y="88"/>
                  </a:cubicBezTo>
                  <a:cubicBezTo>
                    <a:pt x="0" y="571"/>
                    <a:pt x="0" y="571"/>
                    <a:pt x="0" y="571"/>
                  </a:cubicBezTo>
                  <a:cubicBezTo>
                    <a:pt x="0" y="571"/>
                    <a:pt x="324" y="483"/>
                    <a:pt x="672" y="483"/>
                  </a:cubicBezTo>
                  <a:lnTo>
                    <a:pt x="672" y="483"/>
                  </a:lnTo>
                  <a:cubicBezTo>
                    <a:pt x="895" y="483"/>
                    <a:pt x="1112" y="524"/>
                    <a:pt x="1236" y="547"/>
                  </a:cubicBezTo>
                  <a:cubicBezTo>
                    <a:pt x="1307" y="559"/>
                    <a:pt x="1348" y="571"/>
                    <a:pt x="1348" y="571"/>
                  </a:cubicBezTo>
                  <a:lnTo>
                    <a:pt x="1348" y="571"/>
                  </a:lnTo>
                  <a:cubicBezTo>
                    <a:pt x="1348" y="88"/>
                    <a:pt x="1348" y="88"/>
                    <a:pt x="1348" y="88"/>
                  </a:cubicBezTo>
                  <a:lnTo>
                    <a:pt x="1348" y="88"/>
                  </a:lnTo>
                  <a:cubicBezTo>
                    <a:pt x="1348" y="88"/>
                    <a:pt x="1319" y="77"/>
                    <a:pt x="1272" y="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7" name="Freeform: Shape 66"/>
            <p:cNvSpPr/>
            <p:nvPr/>
          </p:nvSpPr>
          <p:spPr bwMode="auto">
            <a:xfrm>
              <a:off x="2775033" y="5375699"/>
              <a:ext cx="509047" cy="154808"/>
            </a:xfrm>
            <a:custGeom>
              <a:avLst/>
              <a:gdLst>
                <a:gd name="T0" fmla="*/ 436 w 2261"/>
                <a:gd name="T1" fmla="*/ 601 h 690"/>
                <a:gd name="T2" fmla="*/ 436 w 2261"/>
                <a:gd name="T3" fmla="*/ 601 h 690"/>
                <a:gd name="T4" fmla="*/ 1149 w 2261"/>
                <a:gd name="T5" fmla="*/ 506 h 690"/>
                <a:gd name="T6" fmla="*/ 1795 w 2261"/>
                <a:gd name="T7" fmla="*/ 577 h 690"/>
                <a:gd name="T8" fmla="*/ 1872 w 2261"/>
                <a:gd name="T9" fmla="*/ 601 h 690"/>
                <a:gd name="T10" fmla="*/ 1872 w 2261"/>
                <a:gd name="T11" fmla="*/ 601 h 690"/>
                <a:gd name="T12" fmla="*/ 1872 w 2261"/>
                <a:gd name="T13" fmla="*/ 665 h 690"/>
                <a:gd name="T14" fmla="*/ 2260 w 2261"/>
                <a:gd name="T15" fmla="*/ 495 h 690"/>
                <a:gd name="T16" fmla="*/ 1131 w 2261"/>
                <a:gd name="T17" fmla="*/ 0 h 690"/>
                <a:gd name="T18" fmla="*/ 0 w 2261"/>
                <a:gd name="T19" fmla="*/ 495 h 690"/>
                <a:gd name="T20" fmla="*/ 436 w 2261"/>
                <a:gd name="T21" fmla="*/ 689 h 690"/>
                <a:gd name="T22" fmla="*/ 436 w 2261"/>
                <a:gd name="T23" fmla="*/ 601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1" h="690">
                  <a:moveTo>
                    <a:pt x="436" y="601"/>
                  </a:moveTo>
                  <a:lnTo>
                    <a:pt x="436" y="601"/>
                  </a:lnTo>
                  <a:cubicBezTo>
                    <a:pt x="436" y="601"/>
                    <a:pt x="689" y="506"/>
                    <a:pt x="1149" y="506"/>
                  </a:cubicBezTo>
                  <a:cubicBezTo>
                    <a:pt x="1465" y="506"/>
                    <a:pt x="1683" y="548"/>
                    <a:pt x="1795" y="577"/>
                  </a:cubicBezTo>
                  <a:cubicBezTo>
                    <a:pt x="1842" y="589"/>
                    <a:pt x="1872" y="601"/>
                    <a:pt x="1872" y="601"/>
                  </a:cubicBezTo>
                  <a:lnTo>
                    <a:pt x="1872" y="601"/>
                  </a:lnTo>
                  <a:cubicBezTo>
                    <a:pt x="1872" y="665"/>
                    <a:pt x="1872" y="665"/>
                    <a:pt x="1872" y="665"/>
                  </a:cubicBezTo>
                  <a:cubicBezTo>
                    <a:pt x="2260" y="495"/>
                    <a:pt x="2260" y="495"/>
                    <a:pt x="2260" y="495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436" y="689"/>
                    <a:pt x="436" y="689"/>
                    <a:pt x="436" y="689"/>
                  </a:cubicBezTo>
                  <a:lnTo>
                    <a:pt x="436" y="60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8" name="Freeform: Shape 67"/>
            <p:cNvSpPr/>
            <p:nvPr/>
          </p:nvSpPr>
          <p:spPr bwMode="auto">
            <a:xfrm>
              <a:off x="3209657" y="5459058"/>
              <a:ext cx="28777" cy="156793"/>
            </a:xfrm>
            <a:custGeom>
              <a:avLst/>
              <a:gdLst>
                <a:gd name="T0" fmla="*/ 129 w 130"/>
                <a:gd name="T1" fmla="*/ 648 h 696"/>
                <a:gd name="T2" fmla="*/ 129 w 130"/>
                <a:gd name="T3" fmla="*/ 648 h 696"/>
                <a:gd name="T4" fmla="*/ 100 w 130"/>
                <a:gd name="T5" fmla="*/ 506 h 696"/>
                <a:gd name="T6" fmla="*/ 82 w 130"/>
                <a:gd name="T7" fmla="*/ 477 h 696"/>
                <a:gd name="T8" fmla="*/ 82 w 130"/>
                <a:gd name="T9" fmla="*/ 447 h 696"/>
                <a:gd name="T10" fmla="*/ 100 w 130"/>
                <a:gd name="T11" fmla="*/ 412 h 696"/>
                <a:gd name="T12" fmla="*/ 76 w 130"/>
                <a:gd name="T13" fmla="*/ 377 h 696"/>
                <a:gd name="T14" fmla="*/ 76 w 130"/>
                <a:gd name="T15" fmla="*/ 18 h 696"/>
                <a:gd name="T16" fmla="*/ 64 w 130"/>
                <a:gd name="T17" fmla="*/ 0 h 696"/>
                <a:gd name="T18" fmla="*/ 53 w 130"/>
                <a:gd name="T19" fmla="*/ 18 h 696"/>
                <a:gd name="T20" fmla="*/ 53 w 130"/>
                <a:gd name="T21" fmla="*/ 377 h 696"/>
                <a:gd name="T22" fmla="*/ 29 w 130"/>
                <a:gd name="T23" fmla="*/ 412 h 696"/>
                <a:gd name="T24" fmla="*/ 47 w 130"/>
                <a:gd name="T25" fmla="*/ 447 h 696"/>
                <a:gd name="T26" fmla="*/ 47 w 130"/>
                <a:gd name="T27" fmla="*/ 477 h 696"/>
                <a:gd name="T28" fmla="*/ 29 w 130"/>
                <a:gd name="T29" fmla="*/ 506 h 696"/>
                <a:gd name="T30" fmla="*/ 0 w 130"/>
                <a:gd name="T31" fmla="*/ 648 h 696"/>
                <a:gd name="T32" fmla="*/ 64 w 130"/>
                <a:gd name="T33" fmla="*/ 695 h 696"/>
                <a:gd name="T34" fmla="*/ 64 w 130"/>
                <a:gd name="T35" fmla="*/ 695 h 696"/>
                <a:gd name="T36" fmla="*/ 64 w 130"/>
                <a:gd name="T37" fmla="*/ 695 h 696"/>
                <a:gd name="T38" fmla="*/ 129 w 130"/>
                <a:gd name="T39" fmla="*/ 64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96">
                  <a:moveTo>
                    <a:pt x="129" y="648"/>
                  </a:moveTo>
                  <a:lnTo>
                    <a:pt x="129" y="648"/>
                  </a:lnTo>
                  <a:cubicBezTo>
                    <a:pt x="112" y="630"/>
                    <a:pt x="106" y="601"/>
                    <a:pt x="100" y="506"/>
                  </a:cubicBezTo>
                  <a:cubicBezTo>
                    <a:pt x="100" y="495"/>
                    <a:pt x="94" y="483"/>
                    <a:pt x="82" y="477"/>
                  </a:cubicBezTo>
                  <a:cubicBezTo>
                    <a:pt x="82" y="447"/>
                    <a:pt x="82" y="447"/>
                    <a:pt x="82" y="447"/>
                  </a:cubicBezTo>
                  <a:cubicBezTo>
                    <a:pt x="94" y="442"/>
                    <a:pt x="100" y="430"/>
                    <a:pt x="100" y="412"/>
                  </a:cubicBezTo>
                  <a:cubicBezTo>
                    <a:pt x="100" y="395"/>
                    <a:pt x="88" y="383"/>
                    <a:pt x="76" y="377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12"/>
                    <a:pt x="70" y="0"/>
                    <a:pt x="64" y="0"/>
                  </a:cubicBezTo>
                  <a:cubicBezTo>
                    <a:pt x="58" y="0"/>
                    <a:pt x="53" y="12"/>
                    <a:pt x="53" y="18"/>
                  </a:cubicBezTo>
                  <a:cubicBezTo>
                    <a:pt x="53" y="377"/>
                    <a:pt x="53" y="377"/>
                    <a:pt x="53" y="377"/>
                  </a:cubicBezTo>
                  <a:cubicBezTo>
                    <a:pt x="41" y="383"/>
                    <a:pt x="29" y="395"/>
                    <a:pt x="29" y="412"/>
                  </a:cubicBezTo>
                  <a:cubicBezTo>
                    <a:pt x="29" y="430"/>
                    <a:pt x="35" y="442"/>
                    <a:pt x="47" y="447"/>
                  </a:cubicBezTo>
                  <a:cubicBezTo>
                    <a:pt x="47" y="477"/>
                    <a:pt x="47" y="477"/>
                    <a:pt x="47" y="477"/>
                  </a:cubicBezTo>
                  <a:cubicBezTo>
                    <a:pt x="35" y="483"/>
                    <a:pt x="29" y="495"/>
                    <a:pt x="29" y="506"/>
                  </a:cubicBezTo>
                  <a:cubicBezTo>
                    <a:pt x="17" y="601"/>
                    <a:pt x="17" y="630"/>
                    <a:pt x="0" y="648"/>
                  </a:cubicBezTo>
                  <a:cubicBezTo>
                    <a:pt x="0" y="665"/>
                    <a:pt x="23" y="695"/>
                    <a:pt x="64" y="695"/>
                  </a:cubicBezTo>
                  <a:lnTo>
                    <a:pt x="64" y="695"/>
                  </a:lnTo>
                  <a:lnTo>
                    <a:pt x="64" y="695"/>
                  </a:lnTo>
                  <a:cubicBezTo>
                    <a:pt x="106" y="695"/>
                    <a:pt x="129" y="665"/>
                    <a:pt x="129" y="64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9" name="Freeform: Shape 68"/>
            <p:cNvSpPr/>
            <p:nvPr/>
          </p:nvSpPr>
          <p:spPr bwMode="auto">
            <a:xfrm>
              <a:off x="3851672" y="3402890"/>
              <a:ext cx="290742" cy="311600"/>
            </a:xfrm>
            <a:custGeom>
              <a:avLst/>
              <a:gdLst>
                <a:gd name="T0" fmla="*/ 1131 w 1291"/>
                <a:gd name="T1" fmla="*/ 642 h 1383"/>
                <a:gd name="T2" fmla="*/ 1249 w 1291"/>
                <a:gd name="T3" fmla="*/ 565 h 1383"/>
                <a:gd name="T4" fmla="*/ 1072 w 1291"/>
                <a:gd name="T5" fmla="*/ 277 h 1383"/>
                <a:gd name="T6" fmla="*/ 424 w 1291"/>
                <a:gd name="T7" fmla="*/ 312 h 1383"/>
                <a:gd name="T8" fmla="*/ 242 w 1291"/>
                <a:gd name="T9" fmla="*/ 200 h 1383"/>
                <a:gd name="T10" fmla="*/ 206 w 1291"/>
                <a:gd name="T11" fmla="*/ 695 h 1383"/>
                <a:gd name="T12" fmla="*/ 218 w 1291"/>
                <a:gd name="T13" fmla="*/ 1106 h 1383"/>
                <a:gd name="T14" fmla="*/ 424 w 1291"/>
                <a:gd name="T15" fmla="*/ 1212 h 1383"/>
                <a:gd name="T16" fmla="*/ 642 w 1291"/>
                <a:gd name="T17" fmla="*/ 1382 h 1383"/>
                <a:gd name="T18" fmla="*/ 1243 w 1291"/>
                <a:gd name="T19" fmla="*/ 1035 h 1383"/>
                <a:gd name="T20" fmla="*/ 218 w 1291"/>
                <a:gd name="T21" fmla="*/ 1065 h 1383"/>
                <a:gd name="T22" fmla="*/ 389 w 1291"/>
                <a:gd name="T23" fmla="*/ 841 h 1383"/>
                <a:gd name="T24" fmla="*/ 383 w 1291"/>
                <a:gd name="T25" fmla="*/ 782 h 1383"/>
                <a:gd name="T26" fmla="*/ 383 w 1291"/>
                <a:gd name="T27" fmla="*/ 600 h 1383"/>
                <a:gd name="T28" fmla="*/ 389 w 1291"/>
                <a:gd name="T29" fmla="*/ 547 h 1383"/>
                <a:gd name="T30" fmla="*/ 83 w 1291"/>
                <a:gd name="T31" fmla="*/ 371 h 1383"/>
                <a:gd name="T32" fmla="*/ 318 w 1291"/>
                <a:gd name="T33" fmla="*/ 329 h 1383"/>
                <a:gd name="T34" fmla="*/ 854 w 1291"/>
                <a:gd name="T35" fmla="*/ 512 h 1383"/>
                <a:gd name="T36" fmla="*/ 695 w 1291"/>
                <a:gd name="T37" fmla="*/ 424 h 1383"/>
                <a:gd name="T38" fmla="*/ 642 w 1291"/>
                <a:gd name="T39" fmla="*/ 47 h 1383"/>
                <a:gd name="T40" fmla="*/ 642 w 1291"/>
                <a:gd name="T41" fmla="*/ 394 h 1383"/>
                <a:gd name="T42" fmla="*/ 454 w 1291"/>
                <a:gd name="T43" fmla="*/ 365 h 1383"/>
                <a:gd name="T44" fmla="*/ 513 w 1291"/>
                <a:gd name="T45" fmla="*/ 465 h 1383"/>
                <a:gd name="T46" fmla="*/ 436 w 1291"/>
                <a:gd name="T47" fmla="*/ 870 h 1383"/>
                <a:gd name="T48" fmla="*/ 595 w 1291"/>
                <a:gd name="T49" fmla="*/ 964 h 1383"/>
                <a:gd name="T50" fmla="*/ 642 w 1291"/>
                <a:gd name="T51" fmla="*/ 1341 h 1383"/>
                <a:gd name="T52" fmla="*/ 601 w 1291"/>
                <a:gd name="T53" fmla="*/ 1212 h 1383"/>
                <a:gd name="T54" fmla="*/ 466 w 1291"/>
                <a:gd name="T55" fmla="*/ 1059 h 1383"/>
                <a:gd name="T56" fmla="*/ 642 w 1291"/>
                <a:gd name="T57" fmla="*/ 1341 h 1383"/>
                <a:gd name="T58" fmla="*/ 695 w 1291"/>
                <a:gd name="T59" fmla="*/ 964 h 1383"/>
                <a:gd name="T60" fmla="*/ 837 w 1291"/>
                <a:gd name="T61" fmla="*/ 1018 h 1383"/>
                <a:gd name="T62" fmla="*/ 754 w 1291"/>
                <a:gd name="T63" fmla="*/ 882 h 1383"/>
                <a:gd name="T64" fmla="*/ 430 w 1291"/>
                <a:gd name="T65" fmla="*/ 817 h 1383"/>
                <a:gd name="T66" fmla="*/ 536 w 1291"/>
                <a:gd name="T67" fmla="*/ 500 h 1383"/>
                <a:gd name="T68" fmla="*/ 860 w 1291"/>
                <a:gd name="T69" fmla="*/ 571 h 1383"/>
                <a:gd name="T70" fmla="*/ 1072 w 1291"/>
                <a:gd name="T71" fmla="*/ 318 h 1383"/>
                <a:gd name="T72" fmla="*/ 1196 w 1291"/>
                <a:gd name="T73" fmla="*/ 483 h 1383"/>
                <a:gd name="T74" fmla="*/ 1084 w 1291"/>
                <a:gd name="T75" fmla="*/ 595 h 1383"/>
                <a:gd name="T76" fmla="*/ 1096 w 1291"/>
                <a:gd name="T77" fmla="*/ 618 h 1383"/>
                <a:gd name="T78" fmla="*/ 872 w 1291"/>
                <a:gd name="T79" fmla="*/ 353 h 1383"/>
                <a:gd name="T80" fmla="*/ 907 w 1291"/>
                <a:gd name="T81" fmla="*/ 600 h 1383"/>
                <a:gd name="T82" fmla="*/ 907 w 1291"/>
                <a:gd name="T83" fmla="*/ 695 h 1383"/>
                <a:gd name="T84" fmla="*/ 1208 w 1291"/>
                <a:gd name="T85" fmla="*/ 1018 h 1383"/>
                <a:gd name="T86" fmla="*/ 901 w 1291"/>
                <a:gd name="T87" fmla="*/ 841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91" h="1383">
                  <a:moveTo>
                    <a:pt x="1084" y="695"/>
                  </a:moveTo>
                  <a:lnTo>
                    <a:pt x="1084" y="695"/>
                  </a:lnTo>
                  <a:cubicBezTo>
                    <a:pt x="1101" y="677"/>
                    <a:pt x="1119" y="659"/>
                    <a:pt x="1131" y="642"/>
                  </a:cubicBezTo>
                  <a:cubicBezTo>
                    <a:pt x="1143" y="648"/>
                    <a:pt x="1154" y="648"/>
                    <a:pt x="1160" y="648"/>
                  </a:cubicBezTo>
                  <a:cubicBezTo>
                    <a:pt x="1166" y="648"/>
                    <a:pt x="1172" y="648"/>
                    <a:pt x="1178" y="648"/>
                  </a:cubicBezTo>
                  <a:cubicBezTo>
                    <a:pt x="1219" y="642"/>
                    <a:pt x="1249" y="606"/>
                    <a:pt x="1249" y="565"/>
                  </a:cubicBezTo>
                  <a:cubicBezTo>
                    <a:pt x="1249" y="541"/>
                    <a:pt x="1243" y="524"/>
                    <a:pt x="1231" y="506"/>
                  </a:cubicBezTo>
                  <a:cubicBezTo>
                    <a:pt x="1261" y="447"/>
                    <a:pt x="1266" y="388"/>
                    <a:pt x="1243" y="347"/>
                  </a:cubicBezTo>
                  <a:cubicBezTo>
                    <a:pt x="1219" y="300"/>
                    <a:pt x="1160" y="277"/>
                    <a:pt x="1072" y="277"/>
                  </a:cubicBezTo>
                  <a:cubicBezTo>
                    <a:pt x="1013" y="277"/>
                    <a:pt x="942" y="288"/>
                    <a:pt x="866" y="312"/>
                  </a:cubicBezTo>
                  <a:cubicBezTo>
                    <a:pt x="819" y="124"/>
                    <a:pt x="737" y="0"/>
                    <a:pt x="642" y="0"/>
                  </a:cubicBezTo>
                  <a:cubicBezTo>
                    <a:pt x="554" y="0"/>
                    <a:pt x="471" y="124"/>
                    <a:pt x="424" y="312"/>
                  </a:cubicBezTo>
                  <a:cubicBezTo>
                    <a:pt x="389" y="300"/>
                    <a:pt x="360" y="294"/>
                    <a:pt x="330" y="288"/>
                  </a:cubicBezTo>
                  <a:lnTo>
                    <a:pt x="330" y="288"/>
                  </a:lnTo>
                  <a:cubicBezTo>
                    <a:pt x="330" y="241"/>
                    <a:pt x="289" y="200"/>
                    <a:pt x="242" y="200"/>
                  </a:cubicBezTo>
                  <a:cubicBezTo>
                    <a:pt x="195" y="200"/>
                    <a:pt x="159" y="235"/>
                    <a:pt x="154" y="282"/>
                  </a:cubicBezTo>
                  <a:cubicBezTo>
                    <a:pt x="101" y="288"/>
                    <a:pt x="65" y="312"/>
                    <a:pt x="47" y="347"/>
                  </a:cubicBezTo>
                  <a:cubicBezTo>
                    <a:pt x="0" y="430"/>
                    <a:pt x="65" y="559"/>
                    <a:pt x="206" y="695"/>
                  </a:cubicBezTo>
                  <a:cubicBezTo>
                    <a:pt x="65" y="823"/>
                    <a:pt x="0" y="959"/>
                    <a:pt x="47" y="1035"/>
                  </a:cubicBezTo>
                  <a:cubicBezTo>
                    <a:pt x="71" y="1082"/>
                    <a:pt x="130" y="1106"/>
                    <a:pt x="218" y="1106"/>
                  </a:cubicBezTo>
                  <a:lnTo>
                    <a:pt x="218" y="1106"/>
                  </a:lnTo>
                  <a:cubicBezTo>
                    <a:pt x="277" y="1106"/>
                    <a:pt x="348" y="1094"/>
                    <a:pt x="424" y="1070"/>
                  </a:cubicBezTo>
                  <a:cubicBezTo>
                    <a:pt x="430" y="1100"/>
                    <a:pt x="442" y="1129"/>
                    <a:pt x="448" y="1153"/>
                  </a:cubicBezTo>
                  <a:cubicBezTo>
                    <a:pt x="436" y="1171"/>
                    <a:pt x="424" y="1188"/>
                    <a:pt x="424" y="1212"/>
                  </a:cubicBezTo>
                  <a:cubicBezTo>
                    <a:pt x="424" y="1259"/>
                    <a:pt x="466" y="1300"/>
                    <a:pt x="513" y="1300"/>
                  </a:cubicBezTo>
                  <a:lnTo>
                    <a:pt x="519" y="1300"/>
                  </a:lnTo>
                  <a:cubicBezTo>
                    <a:pt x="554" y="1353"/>
                    <a:pt x="601" y="1382"/>
                    <a:pt x="642" y="1382"/>
                  </a:cubicBezTo>
                  <a:cubicBezTo>
                    <a:pt x="737" y="1382"/>
                    <a:pt x="819" y="1259"/>
                    <a:pt x="866" y="1070"/>
                  </a:cubicBezTo>
                  <a:cubicBezTo>
                    <a:pt x="942" y="1094"/>
                    <a:pt x="1013" y="1106"/>
                    <a:pt x="1072" y="1106"/>
                  </a:cubicBezTo>
                  <a:cubicBezTo>
                    <a:pt x="1160" y="1106"/>
                    <a:pt x="1219" y="1082"/>
                    <a:pt x="1243" y="1035"/>
                  </a:cubicBezTo>
                  <a:cubicBezTo>
                    <a:pt x="1290" y="959"/>
                    <a:pt x="1225" y="823"/>
                    <a:pt x="1084" y="695"/>
                  </a:cubicBezTo>
                  <a:close/>
                  <a:moveTo>
                    <a:pt x="218" y="1065"/>
                  </a:moveTo>
                  <a:lnTo>
                    <a:pt x="218" y="1065"/>
                  </a:lnTo>
                  <a:cubicBezTo>
                    <a:pt x="171" y="1065"/>
                    <a:pt x="106" y="1059"/>
                    <a:pt x="83" y="1018"/>
                  </a:cubicBezTo>
                  <a:cubicBezTo>
                    <a:pt x="53" y="959"/>
                    <a:pt x="106" y="847"/>
                    <a:pt x="236" y="723"/>
                  </a:cubicBezTo>
                  <a:cubicBezTo>
                    <a:pt x="283" y="758"/>
                    <a:pt x="330" y="800"/>
                    <a:pt x="389" y="841"/>
                  </a:cubicBezTo>
                  <a:cubicBezTo>
                    <a:pt x="395" y="906"/>
                    <a:pt x="401" y="970"/>
                    <a:pt x="413" y="1029"/>
                  </a:cubicBezTo>
                  <a:cubicBezTo>
                    <a:pt x="342" y="1053"/>
                    <a:pt x="271" y="1065"/>
                    <a:pt x="218" y="1065"/>
                  </a:cubicBezTo>
                  <a:close/>
                  <a:moveTo>
                    <a:pt x="383" y="782"/>
                  </a:moveTo>
                  <a:lnTo>
                    <a:pt x="383" y="782"/>
                  </a:lnTo>
                  <a:cubicBezTo>
                    <a:pt x="342" y="752"/>
                    <a:pt x="301" y="723"/>
                    <a:pt x="265" y="695"/>
                  </a:cubicBezTo>
                  <a:cubicBezTo>
                    <a:pt x="301" y="659"/>
                    <a:pt x="342" y="630"/>
                    <a:pt x="383" y="600"/>
                  </a:cubicBezTo>
                  <a:cubicBezTo>
                    <a:pt x="383" y="630"/>
                    <a:pt x="383" y="659"/>
                    <a:pt x="383" y="695"/>
                  </a:cubicBezTo>
                  <a:cubicBezTo>
                    <a:pt x="383" y="723"/>
                    <a:pt x="383" y="752"/>
                    <a:pt x="383" y="782"/>
                  </a:cubicBezTo>
                  <a:close/>
                  <a:moveTo>
                    <a:pt x="389" y="547"/>
                  </a:moveTo>
                  <a:lnTo>
                    <a:pt x="389" y="547"/>
                  </a:lnTo>
                  <a:cubicBezTo>
                    <a:pt x="330" y="583"/>
                    <a:pt x="283" y="624"/>
                    <a:pt x="236" y="665"/>
                  </a:cubicBezTo>
                  <a:cubicBezTo>
                    <a:pt x="106" y="541"/>
                    <a:pt x="53" y="430"/>
                    <a:pt x="83" y="371"/>
                  </a:cubicBezTo>
                  <a:cubicBezTo>
                    <a:pt x="101" y="341"/>
                    <a:pt x="130" y="329"/>
                    <a:pt x="165" y="324"/>
                  </a:cubicBezTo>
                  <a:cubicBezTo>
                    <a:pt x="177" y="353"/>
                    <a:pt x="206" y="377"/>
                    <a:pt x="242" y="377"/>
                  </a:cubicBezTo>
                  <a:cubicBezTo>
                    <a:pt x="271" y="377"/>
                    <a:pt x="301" y="359"/>
                    <a:pt x="318" y="329"/>
                  </a:cubicBezTo>
                  <a:cubicBezTo>
                    <a:pt x="348" y="335"/>
                    <a:pt x="383" y="341"/>
                    <a:pt x="413" y="353"/>
                  </a:cubicBezTo>
                  <a:cubicBezTo>
                    <a:pt x="401" y="412"/>
                    <a:pt x="395" y="477"/>
                    <a:pt x="389" y="547"/>
                  </a:cubicBezTo>
                  <a:close/>
                  <a:moveTo>
                    <a:pt x="854" y="512"/>
                  </a:moveTo>
                  <a:lnTo>
                    <a:pt x="854" y="512"/>
                  </a:lnTo>
                  <a:cubicBezTo>
                    <a:pt x="831" y="500"/>
                    <a:pt x="801" y="483"/>
                    <a:pt x="778" y="465"/>
                  </a:cubicBezTo>
                  <a:cubicBezTo>
                    <a:pt x="748" y="447"/>
                    <a:pt x="725" y="436"/>
                    <a:pt x="695" y="424"/>
                  </a:cubicBezTo>
                  <a:cubicBezTo>
                    <a:pt x="742" y="400"/>
                    <a:pt x="789" y="383"/>
                    <a:pt x="837" y="365"/>
                  </a:cubicBezTo>
                  <a:cubicBezTo>
                    <a:pt x="842" y="412"/>
                    <a:pt x="848" y="459"/>
                    <a:pt x="854" y="512"/>
                  </a:cubicBezTo>
                  <a:close/>
                  <a:moveTo>
                    <a:pt x="642" y="47"/>
                  </a:moveTo>
                  <a:lnTo>
                    <a:pt x="642" y="47"/>
                  </a:lnTo>
                  <a:cubicBezTo>
                    <a:pt x="713" y="47"/>
                    <a:pt x="784" y="147"/>
                    <a:pt x="825" y="324"/>
                  </a:cubicBezTo>
                  <a:cubicBezTo>
                    <a:pt x="766" y="341"/>
                    <a:pt x="707" y="365"/>
                    <a:pt x="642" y="394"/>
                  </a:cubicBezTo>
                  <a:cubicBezTo>
                    <a:pt x="583" y="365"/>
                    <a:pt x="525" y="341"/>
                    <a:pt x="466" y="324"/>
                  </a:cubicBezTo>
                  <a:cubicBezTo>
                    <a:pt x="507" y="147"/>
                    <a:pt x="577" y="47"/>
                    <a:pt x="642" y="47"/>
                  </a:cubicBezTo>
                  <a:close/>
                  <a:moveTo>
                    <a:pt x="454" y="365"/>
                  </a:moveTo>
                  <a:lnTo>
                    <a:pt x="454" y="365"/>
                  </a:lnTo>
                  <a:cubicBezTo>
                    <a:pt x="501" y="383"/>
                    <a:pt x="548" y="400"/>
                    <a:pt x="595" y="424"/>
                  </a:cubicBezTo>
                  <a:cubicBezTo>
                    <a:pt x="566" y="436"/>
                    <a:pt x="542" y="447"/>
                    <a:pt x="513" y="465"/>
                  </a:cubicBezTo>
                  <a:cubicBezTo>
                    <a:pt x="489" y="483"/>
                    <a:pt x="460" y="500"/>
                    <a:pt x="436" y="512"/>
                  </a:cubicBezTo>
                  <a:cubicBezTo>
                    <a:pt x="442" y="459"/>
                    <a:pt x="448" y="412"/>
                    <a:pt x="454" y="365"/>
                  </a:cubicBezTo>
                  <a:close/>
                  <a:moveTo>
                    <a:pt x="436" y="870"/>
                  </a:moveTo>
                  <a:lnTo>
                    <a:pt x="436" y="870"/>
                  </a:lnTo>
                  <a:cubicBezTo>
                    <a:pt x="460" y="888"/>
                    <a:pt x="489" y="906"/>
                    <a:pt x="513" y="917"/>
                  </a:cubicBezTo>
                  <a:cubicBezTo>
                    <a:pt x="542" y="935"/>
                    <a:pt x="566" y="947"/>
                    <a:pt x="595" y="964"/>
                  </a:cubicBezTo>
                  <a:cubicBezTo>
                    <a:pt x="548" y="982"/>
                    <a:pt x="501" y="1006"/>
                    <a:pt x="454" y="1018"/>
                  </a:cubicBezTo>
                  <a:cubicBezTo>
                    <a:pt x="448" y="970"/>
                    <a:pt x="442" y="923"/>
                    <a:pt x="436" y="870"/>
                  </a:cubicBezTo>
                  <a:close/>
                  <a:moveTo>
                    <a:pt x="642" y="1341"/>
                  </a:moveTo>
                  <a:lnTo>
                    <a:pt x="642" y="1341"/>
                  </a:lnTo>
                  <a:cubicBezTo>
                    <a:pt x="619" y="1341"/>
                    <a:pt x="589" y="1318"/>
                    <a:pt x="560" y="1282"/>
                  </a:cubicBezTo>
                  <a:cubicBezTo>
                    <a:pt x="583" y="1271"/>
                    <a:pt x="601" y="1241"/>
                    <a:pt x="601" y="1212"/>
                  </a:cubicBezTo>
                  <a:cubicBezTo>
                    <a:pt x="601" y="1165"/>
                    <a:pt x="560" y="1123"/>
                    <a:pt x="513" y="1123"/>
                  </a:cubicBezTo>
                  <a:cubicBezTo>
                    <a:pt x="501" y="1123"/>
                    <a:pt x="495" y="1129"/>
                    <a:pt x="483" y="1129"/>
                  </a:cubicBezTo>
                  <a:cubicBezTo>
                    <a:pt x="477" y="1106"/>
                    <a:pt x="471" y="1088"/>
                    <a:pt x="466" y="1059"/>
                  </a:cubicBezTo>
                  <a:cubicBezTo>
                    <a:pt x="525" y="1041"/>
                    <a:pt x="583" y="1018"/>
                    <a:pt x="642" y="988"/>
                  </a:cubicBezTo>
                  <a:cubicBezTo>
                    <a:pt x="707" y="1018"/>
                    <a:pt x="766" y="1041"/>
                    <a:pt x="825" y="1059"/>
                  </a:cubicBezTo>
                  <a:cubicBezTo>
                    <a:pt x="784" y="1235"/>
                    <a:pt x="713" y="1341"/>
                    <a:pt x="642" y="1341"/>
                  </a:cubicBezTo>
                  <a:close/>
                  <a:moveTo>
                    <a:pt x="837" y="1018"/>
                  </a:moveTo>
                  <a:lnTo>
                    <a:pt x="837" y="1018"/>
                  </a:lnTo>
                  <a:cubicBezTo>
                    <a:pt x="789" y="1006"/>
                    <a:pt x="742" y="982"/>
                    <a:pt x="695" y="964"/>
                  </a:cubicBezTo>
                  <a:cubicBezTo>
                    <a:pt x="725" y="947"/>
                    <a:pt x="748" y="935"/>
                    <a:pt x="778" y="917"/>
                  </a:cubicBezTo>
                  <a:cubicBezTo>
                    <a:pt x="801" y="906"/>
                    <a:pt x="831" y="888"/>
                    <a:pt x="854" y="870"/>
                  </a:cubicBezTo>
                  <a:cubicBezTo>
                    <a:pt x="848" y="923"/>
                    <a:pt x="842" y="970"/>
                    <a:pt x="837" y="1018"/>
                  </a:cubicBezTo>
                  <a:close/>
                  <a:moveTo>
                    <a:pt x="860" y="817"/>
                  </a:moveTo>
                  <a:lnTo>
                    <a:pt x="860" y="817"/>
                  </a:lnTo>
                  <a:cubicBezTo>
                    <a:pt x="825" y="841"/>
                    <a:pt x="789" y="859"/>
                    <a:pt x="754" y="882"/>
                  </a:cubicBezTo>
                  <a:cubicBezTo>
                    <a:pt x="719" y="900"/>
                    <a:pt x="683" y="923"/>
                    <a:pt x="642" y="941"/>
                  </a:cubicBezTo>
                  <a:cubicBezTo>
                    <a:pt x="607" y="923"/>
                    <a:pt x="572" y="900"/>
                    <a:pt x="536" y="882"/>
                  </a:cubicBezTo>
                  <a:cubicBezTo>
                    <a:pt x="501" y="859"/>
                    <a:pt x="466" y="841"/>
                    <a:pt x="430" y="817"/>
                  </a:cubicBezTo>
                  <a:cubicBezTo>
                    <a:pt x="430" y="776"/>
                    <a:pt x="424" y="735"/>
                    <a:pt x="424" y="695"/>
                  </a:cubicBezTo>
                  <a:cubicBezTo>
                    <a:pt x="424" y="648"/>
                    <a:pt x="430" y="606"/>
                    <a:pt x="430" y="571"/>
                  </a:cubicBezTo>
                  <a:cubicBezTo>
                    <a:pt x="466" y="547"/>
                    <a:pt x="501" y="524"/>
                    <a:pt x="536" y="500"/>
                  </a:cubicBezTo>
                  <a:cubicBezTo>
                    <a:pt x="572" y="483"/>
                    <a:pt x="607" y="465"/>
                    <a:pt x="642" y="447"/>
                  </a:cubicBezTo>
                  <a:cubicBezTo>
                    <a:pt x="683" y="465"/>
                    <a:pt x="719" y="483"/>
                    <a:pt x="754" y="500"/>
                  </a:cubicBezTo>
                  <a:cubicBezTo>
                    <a:pt x="789" y="524"/>
                    <a:pt x="825" y="547"/>
                    <a:pt x="860" y="571"/>
                  </a:cubicBezTo>
                  <a:cubicBezTo>
                    <a:pt x="860" y="606"/>
                    <a:pt x="866" y="648"/>
                    <a:pt x="866" y="695"/>
                  </a:cubicBezTo>
                  <a:cubicBezTo>
                    <a:pt x="866" y="735"/>
                    <a:pt x="860" y="776"/>
                    <a:pt x="860" y="817"/>
                  </a:cubicBezTo>
                  <a:close/>
                  <a:moveTo>
                    <a:pt x="1072" y="318"/>
                  </a:moveTo>
                  <a:lnTo>
                    <a:pt x="1072" y="318"/>
                  </a:lnTo>
                  <a:cubicBezTo>
                    <a:pt x="1119" y="318"/>
                    <a:pt x="1184" y="329"/>
                    <a:pt x="1208" y="371"/>
                  </a:cubicBezTo>
                  <a:cubicBezTo>
                    <a:pt x="1219" y="394"/>
                    <a:pt x="1219" y="436"/>
                    <a:pt x="1196" y="483"/>
                  </a:cubicBezTo>
                  <a:cubicBezTo>
                    <a:pt x="1184" y="477"/>
                    <a:pt x="1178" y="477"/>
                    <a:pt x="1166" y="477"/>
                  </a:cubicBezTo>
                  <a:cubicBezTo>
                    <a:pt x="1119" y="477"/>
                    <a:pt x="1078" y="518"/>
                    <a:pt x="1078" y="565"/>
                  </a:cubicBezTo>
                  <a:cubicBezTo>
                    <a:pt x="1078" y="577"/>
                    <a:pt x="1078" y="583"/>
                    <a:pt x="1084" y="595"/>
                  </a:cubicBezTo>
                  <a:lnTo>
                    <a:pt x="1084" y="595"/>
                  </a:lnTo>
                  <a:cubicBezTo>
                    <a:pt x="1084" y="600"/>
                    <a:pt x="1090" y="600"/>
                    <a:pt x="1090" y="606"/>
                  </a:cubicBezTo>
                  <a:cubicBezTo>
                    <a:pt x="1090" y="612"/>
                    <a:pt x="1096" y="612"/>
                    <a:pt x="1096" y="618"/>
                  </a:cubicBezTo>
                  <a:cubicBezTo>
                    <a:pt x="1084" y="636"/>
                    <a:pt x="1072" y="648"/>
                    <a:pt x="1054" y="665"/>
                  </a:cubicBezTo>
                  <a:cubicBezTo>
                    <a:pt x="1007" y="624"/>
                    <a:pt x="960" y="583"/>
                    <a:pt x="901" y="547"/>
                  </a:cubicBezTo>
                  <a:cubicBezTo>
                    <a:pt x="895" y="477"/>
                    <a:pt x="890" y="412"/>
                    <a:pt x="872" y="353"/>
                  </a:cubicBezTo>
                  <a:cubicBezTo>
                    <a:pt x="948" y="329"/>
                    <a:pt x="1019" y="318"/>
                    <a:pt x="1072" y="318"/>
                  </a:cubicBezTo>
                  <a:close/>
                  <a:moveTo>
                    <a:pt x="907" y="600"/>
                  </a:moveTo>
                  <a:lnTo>
                    <a:pt x="907" y="600"/>
                  </a:lnTo>
                  <a:cubicBezTo>
                    <a:pt x="948" y="630"/>
                    <a:pt x="990" y="659"/>
                    <a:pt x="1025" y="695"/>
                  </a:cubicBezTo>
                  <a:cubicBezTo>
                    <a:pt x="990" y="723"/>
                    <a:pt x="948" y="752"/>
                    <a:pt x="907" y="782"/>
                  </a:cubicBezTo>
                  <a:cubicBezTo>
                    <a:pt x="907" y="752"/>
                    <a:pt x="907" y="723"/>
                    <a:pt x="907" y="695"/>
                  </a:cubicBezTo>
                  <a:cubicBezTo>
                    <a:pt x="907" y="659"/>
                    <a:pt x="907" y="630"/>
                    <a:pt x="907" y="600"/>
                  </a:cubicBezTo>
                  <a:close/>
                  <a:moveTo>
                    <a:pt x="1208" y="1018"/>
                  </a:moveTo>
                  <a:lnTo>
                    <a:pt x="1208" y="1018"/>
                  </a:lnTo>
                  <a:cubicBezTo>
                    <a:pt x="1184" y="1059"/>
                    <a:pt x="1119" y="1065"/>
                    <a:pt x="1072" y="1065"/>
                  </a:cubicBezTo>
                  <a:cubicBezTo>
                    <a:pt x="1019" y="1065"/>
                    <a:pt x="948" y="1053"/>
                    <a:pt x="872" y="1029"/>
                  </a:cubicBezTo>
                  <a:cubicBezTo>
                    <a:pt x="890" y="970"/>
                    <a:pt x="895" y="906"/>
                    <a:pt x="901" y="841"/>
                  </a:cubicBezTo>
                  <a:cubicBezTo>
                    <a:pt x="960" y="800"/>
                    <a:pt x="1007" y="758"/>
                    <a:pt x="1054" y="723"/>
                  </a:cubicBezTo>
                  <a:cubicBezTo>
                    <a:pt x="1184" y="847"/>
                    <a:pt x="1237" y="959"/>
                    <a:pt x="1208" y="10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0" name="Freeform: Shape 69"/>
            <p:cNvSpPr/>
            <p:nvPr/>
          </p:nvSpPr>
          <p:spPr bwMode="auto">
            <a:xfrm>
              <a:off x="3967769" y="3528918"/>
              <a:ext cx="59538" cy="59541"/>
            </a:xfrm>
            <a:custGeom>
              <a:avLst/>
              <a:gdLst>
                <a:gd name="T0" fmla="*/ 129 w 266"/>
                <a:gd name="T1" fmla="*/ 0 h 265"/>
                <a:gd name="T2" fmla="*/ 129 w 266"/>
                <a:gd name="T3" fmla="*/ 0 h 265"/>
                <a:gd name="T4" fmla="*/ 0 w 266"/>
                <a:gd name="T5" fmla="*/ 136 h 265"/>
                <a:gd name="T6" fmla="*/ 129 w 266"/>
                <a:gd name="T7" fmla="*/ 264 h 265"/>
                <a:gd name="T8" fmla="*/ 265 w 266"/>
                <a:gd name="T9" fmla="*/ 136 h 265"/>
                <a:gd name="T10" fmla="*/ 129 w 266"/>
                <a:gd name="T11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" h="265">
                  <a:moveTo>
                    <a:pt x="129" y="0"/>
                  </a:moveTo>
                  <a:lnTo>
                    <a:pt x="129" y="0"/>
                  </a:lnTo>
                  <a:cubicBezTo>
                    <a:pt x="59" y="0"/>
                    <a:pt x="0" y="59"/>
                    <a:pt x="0" y="136"/>
                  </a:cubicBezTo>
                  <a:cubicBezTo>
                    <a:pt x="0" y="205"/>
                    <a:pt x="59" y="264"/>
                    <a:pt x="129" y="264"/>
                  </a:cubicBezTo>
                  <a:cubicBezTo>
                    <a:pt x="206" y="264"/>
                    <a:pt x="265" y="205"/>
                    <a:pt x="265" y="136"/>
                  </a:cubicBezTo>
                  <a:cubicBezTo>
                    <a:pt x="265" y="59"/>
                    <a:pt x="206" y="0"/>
                    <a:pt x="12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1" name="Freeform: Shape 70"/>
            <p:cNvSpPr/>
            <p:nvPr/>
          </p:nvSpPr>
          <p:spPr bwMode="auto">
            <a:xfrm>
              <a:off x="4489717" y="4554026"/>
              <a:ext cx="286773" cy="201449"/>
            </a:xfrm>
            <a:custGeom>
              <a:avLst/>
              <a:gdLst>
                <a:gd name="T0" fmla="*/ 1254 w 1273"/>
                <a:gd name="T1" fmla="*/ 0 h 896"/>
                <a:gd name="T2" fmla="*/ 1254 w 1273"/>
                <a:gd name="T3" fmla="*/ 0 h 896"/>
                <a:gd name="T4" fmla="*/ 23 w 1273"/>
                <a:gd name="T5" fmla="*/ 0 h 896"/>
                <a:gd name="T6" fmla="*/ 0 w 1273"/>
                <a:gd name="T7" fmla="*/ 23 h 896"/>
                <a:gd name="T8" fmla="*/ 0 w 1273"/>
                <a:gd name="T9" fmla="*/ 871 h 896"/>
                <a:gd name="T10" fmla="*/ 23 w 1273"/>
                <a:gd name="T11" fmla="*/ 895 h 896"/>
                <a:gd name="T12" fmla="*/ 1254 w 1273"/>
                <a:gd name="T13" fmla="*/ 895 h 896"/>
                <a:gd name="T14" fmla="*/ 1272 w 1273"/>
                <a:gd name="T15" fmla="*/ 871 h 896"/>
                <a:gd name="T16" fmla="*/ 1272 w 1273"/>
                <a:gd name="T17" fmla="*/ 23 h 896"/>
                <a:gd name="T18" fmla="*/ 1254 w 1273"/>
                <a:gd name="T19" fmla="*/ 0 h 896"/>
                <a:gd name="T20" fmla="*/ 1195 w 1273"/>
                <a:gd name="T21" fmla="*/ 818 h 896"/>
                <a:gd name="T22" fmla="*/ 1195 w 1273"/>
                <a:gd name="T23" fmla="*/ 818 h 896"/>
                <a:gd name="T24" fmla="*/ 706 w 1273"/>
                <a:gd name="T25" fmla="*/ 818 h 896"/>
                <a:gd name="T26" fmla="*/ 636 w 1273"/>
                <a:gd name="T27" fmla="*/ 859 h 896"/>
                <a:gd name="T28" fmla="*/ 636 w 1273"/>
                <a:gd name="T29" fmla="*/ 859 h 896"/>
                <a:gd name="T30" fmla="*/ 636 w 1273"/>
                <a:gd name="T31" fmla="*/ 859 h 896"/>
                <a:gd name="T32" fmla="*/ 636 w 1273"/>
                <a:gd name="T33" fmla="*/ 859 h 896"/>
                <a:gd name="T34" fmla="*/ 636 w 1273"/>
                <a:gd name="T35" fmla="*/ 859 h 896"/>
                <a:gd name="T36" fmla="*/ 565 w 1273"/>
                <a:gd name="T37" fmla="*/ 818 h 896"/>
                <a:gd name="T38" fmla="*/ 76 w 1273"/>
                <a:gd name="T39" fmla="*/ 818 h 896"/>
                <a:gd name="T40" fmla="*/ 76 w 1273"/>
                <a:gd name="T41" fmla="*/ 70 h 896"/>
                <a:gd name="T42" fmla="*/ 565 w 1273"/>
                <a:gd name="T43" fmla="*/ 70 h 896"/>
                <a:gd name="T44" fmla="*/ 636 w 1273"/>
                <a:gd name="T45" fmla="*/ 135 h 896"/>
                <a:gd name="T46" fmla="*/ 636 w 1273"/>
                <a:gd name="T47" fmla="*/ 135 h 896"/>
                <a:gd name="T48" fmla="*/ 706 w 1273"/>
                <a:gd name="T49" fmla="*/ 70 h 896"/>
                <a:gd name="T50" fmla="*/ 1195 w 1273"/>
                <a:gd name="T51" fmla="*/ 70 h 896"/>
                <a:gd name="T52" fmla="*/ 1195 w 1273"/>
                <a:gd name="T53" fmla="*/ 818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73" h="896">
                  <a:moveTo>
                    <a:pt x="1254" y="0"/>
                  </a:moveTo>
                  <a:lnTo>
                    <a:pt x="1254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1"/>
                    <a:pt x="0" y="23"/>
                  </a:cubicBezTo>
                  <a:cubicBezTo>
                    <a:pt x="0" y="871"/>
                    <a:pt x="0" y="871"/>
                    <a:pt x="0" y="871"/>
                  </a:cubicBezTo>
                  <a:cubicBezTo>
                    <a:pt x="0" y="883"/>
                    <a:pt x="11" y="895"/>
                    <a:pt x="23" y="895"/>
                  </a:cubicBezTo>
                  <a:cubicBezTo>
                    <a:pt x="1254" y="895"/>
                    <a:pt x="1254" y="895"/>
                    <a:pt x="1254" y="895"/>
                  </a:cubicBezTo>
                  <a:cubicBezTo>
                    <a:pt x="1266" y="895"/>
                    <a:pt x="1272" y="883"/>
                    <a:pt x="1272" y="871"/>
                  </a:cubicBezTo>
                  <a:cubicBezTo>
                    <a:pt x="1272" y="23"/>
                    <a:pt x="1272" y="23"/>
                    <a:pt x="1272" y="23"/>
                  </a:cubicBezTo>
                  <a:cubicBezTo>
                    <a:pt x="1272" y="11"/>
                    <a:pt x="1266" y="0"/>
                    <a:pt x="1254" y="0"/>
                  </a:cubicBezTo>
                  <a:close/>
                  <a:moveTo>
                    <a:pt x="1195" y="818"/>
                  </a:moveTo>
                  <a:lnTo>
                    <a:pt x="1195" y="818"/>
                  </a:lnTo>
                  <a:cubicBezTo>
                    <a:pt x="706" y="818"/>
                    <a:pt x="706" y="818"/>
                    <a:pt x="706" y="818"/>
                  </a:cubicBezTo>
                  <a:cubicBezTo>
                    <a:pt x="677" y="818"/>
                    <a:pt x="653" y="836"/>
                    <a:pt x="636" y="859"/>
                  </a:cubicBezTo>
                  <a:lnTo>
                    <a:pt x="636" y="859"/>
                  </a:lnTo>
                  <a:lnTo>
                    <a:pt x="636" y="859"/>
                  </a:lnTo>
                  <a:lnTo>
                    <a:pt x="636" y="859"/>
                  </a:lnTo>
                  <a:lnTo>
                    <a:pt x="636" y="859"/>
                  </a:lnTo>
                  <a:cubicBezTo>
                    <a:pt x="624" y="836"/>
                    <a:pt x="600" y="818"/>
                    <a:pt x="565" y="818"/>
                  </a:cubicBezTo>
                  <a:cubicBezTo>
                    <a:pt x="76" y="818"/>
                    <a:pt x="76" y="818"/>
                    <a:pt x="76" y="818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565" y="70"/>
                    <a:pt x="565" y="70"/>
                    <a:pt x="565" y="70"/>
                  </a:cubicBezTo>
                  <a:cubicBezTo>
                    <a:pt x="606" y="70"/>
                    <a:pt x="636" y="100"/>
                    <a:pt x="636" y="135"/>
                  </a:cubicBezTo>
                  <a:lnTo>
                    <a:pt x="636" y="135"/>
                  </a:lnTo>
                  <a:cubicBezTo>
                    <a:pt x="641" y="100"/>
                    <a:pt x="671" y="70"/>
                    <a:pt x="706" y="70"/>
                  </a:cubicBezTo>
                  <a:cubicBezTo>
                    <a:pt x="1195" y="70"/>
                    <a:pt x="1195" y="70"/>
                    <a:pt x="1195" y="70"/>
                  </a:cubicBezTo>
                  <a:lnTo>
                    <a:pt x="1195" y="8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2" name="Freeform: Shape 71"/>
            <p:cNvSpPr/>
            <p:nvPr/>
          </p:nvSpPr>
          <p:spPr bwMode="auto">
            <a:xfrm>
              <a:off x="4649477" y="4593721"/>
              <a:ext cx="97245" cy="5954"/>
            </a:xfrm>
            <a:custGeom>
              <a:avLst/>
              <a:gdLst>
                <a:gd name="T0" fmla="*/ 0 w 431"/>
                <a:gd name="T1" fmla="*/ 24 h 25"/>
                <a:gd name="T2" fmla="*/ 430 w 431"/>
                <a:gd name="T3" fmla="*/ 24 h 25"/>
                <a:gd name="T4" fmla="*/ 430 w 431"/>
                <a:gd name="T5" fmla="*/ 0 h 25"/>
                <a:gd name="T6" fmla="*/ 0 w 431"/>
                <a:gd name="T7" fmla="*/ 0 h 25"/>
                <a:gd name="T8" fmla="*/ 0 w 431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25">
                  <a:moveTo>
                    <a:pt x="0" y="24"/>
                  </a:moveTo>
                  <a:lnTo>
                    <a:pt x="430" y="24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3" name="Freeform: Shape 72"/>
            <p:cNvSpPr/>
            <p:nvPr/>
          </p:nvSpPr>
          <p:spPr bwMode="auto">
            <a:xfrm>
              <a:off x="4649477" y="4616544"/>
              <a:ext cx="97245" cy="5954"/>
            </a:xfrm>
            <a:custGeom>
              <a:avLst/>
              <a:gdLst>
                <a:gd name="T0" fmla="*/ 0 w 431"/>
                <a:gd name="T1" fmla="*/ 24 h 25"/>
                <a:gd name="T2" fmla="*/ 430 w 431"/>
                <a:gd name="T3" fmla="*/ 24 h 25"/>
                <a:gd name="T4" fmla="*/ 430 w 431"/>
                <a:gd name="T5" fmla="*/ 0 h 25"/>
                <a:gd name="T6" fmla="*/ 0 w 431"/>
                <a:gd name="T7" fmla="*/ 0 h 25"/>
                <a:gd name="T8" fmla="*/ 0 w 431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25">
                  <a:moveTo>
                    <a:pt x="0" y="24"/>
                  </a:moveTo>
                  <a:lnTo>
                    <a:pt x="430" y="24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4" name="Freeform: Shape 73"/>
            <p:cNvSpPr/>
            <p:nvPr/>
          </p:nvSpPr>
          <p:spPr bwMode="auto">
            <a:xfrm>
              <a:off x="4649477" y="4638377"/>
              <a:ext cx="97245" cy="6947"/>
            </a:xfrm>
            <a:custGeom>
              <a:avLst/>
              <a:gdLst>
                <a:gd name="T0" fmla="*/ 0 w 431"/>
                <a:gd name="T1" fmla="*/ 30 h 31"/>
                <a:gd name="T2" fmla="*/ 430 w 431"/>
                <a:gd name="T3" fmla="*/ 30 h 31"/>
                <a:gd name="T4" fmla="*/ 430 w 431"/>
                <a:gd name="T5" fmla="*/ 0 h 31"/>
                <a:gd name="T6" fmla="*/ 0 w 431"/>
                <a:gd name="T7" fmla="*/ 0 h 31"/>
                <a:gd name="T8" fmla="*/ 0 w 431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1">
                  <a:moveTo>
                    <a:pt x="0" y="30"/>
                  </a:moveTo>
                  <a:lnTo>
                    <a:pt x="430" y="30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5" name="Freeform: Shape 74"/>
            <p:cNvSpPr/>
            <p:nvPr/>
          </p:nvSpPr>
          <p:spPr bwMode="auto">
            <a:xfrm>
              <a:off x="4649477" y="4661201"/>
              <a:ext cx="97245" cy="6946"/>
            </a:xfrm>
            <a:custGeom>
              <a:avLst/>
              <a:gdLst>
                <a:gd name="T0" fmla="*/ 0 w 431"/>
                <a:gd name="T1" fmla="*/ 30 h 31"/>
                <a:gd name="T2" fmla="*/ 430 w 431"/>
                <a:gd name="T3" fmla="*/ 30 h 31"/>
                <a:gd name="T4" fmla="*/ 430 w 431"/>
                <a:gd name="T5" fmla="*/ 0 h 31"/>
                <a:gd name="T6" fmla="*/ 0 w 431"/>
                <a:gd name="T7" fmla="*/ 0 h 31"/>
                <a:gd name="T8" fmla="*/ 0 w 431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1">
                  <a:moveTo>
                    <a:pt x="0" y="30"/>
                  </a:moveTo>
                  <a:lnTo>
                    <a:pt x="430" y="30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6" name="Freeform: Shape 75"/>
            <p:cNvSpPr/>
            <p:nvPr/>
          </p:nvSpPr>
          <p:spPr bwMode="auto">
            <a:xfrm>
              <a:off x="4649477" y="4684025"/>
              <a:ext cx="97245" cy="6947"/>
            </a:xfrm>
            <a:custGeom>
              <a:avLst/>
              <a:gdLst>
                <a:gd name="T0" fmla="*/ 0 w 431"/>
                <a:gd name="T1" fmla="*/ 29 h 30"/>
                <a:gd name="T2" fmla="*/ 430 w 431"/>
                <a:gd name="T3" fmla="*/ 29 h 30"/>
                <a:gd name="T4" fmla="*/ 430 w 431"/>
                <a:gd name="T5" fmla="*/ 0 h 30"/>
                <a:gd name="T6" fmla="*/ 0 w 431"/>
                <a:gd name="T7" fmla="*/ 0 h 30"/>
                <a:gd name="T8" fmla="*/ 0 w 431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0">
                  <a:moveTo>
                    <a:pt x="0" y="29"/>
                  </a:moveTo>
                  <a:lnTo>
                    <a:pt x="430" y="29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7" name="Freeform: Shape 76"/>
            <p:cNvSpPr/>
            <p:nvPr/>
          </p:nvSpPr>
          <p:spPr bwMode="auto">
            <a:xfrm>
              <a:off x="4649477" y="4706849"/>
              <a:ext cx="97245" cy="6946"/>
            </a:xfrm>
            <a:custGeom>
              <a:avLst/>
              <a:gdLst>
                <a:gd name="T0" fmla="*/ 0 w 431"/>
                <a:gd name="T1" fmla="*/ 29 h 30"/>
                <a:gd name="T2" fmla="*/ 430 w 431"/>
                <a:gd name="T3" fmla="*/ 29 h 30"/>
                <a:gd name="T4" fmla="*/ 430 w 431"/>
                <a:gd name="T5" fmla="*/ 0 h 30"/>
                <a:gd name="T6" fmla="*/ 0 w 431"/>
                <a:gd name="T7" fmla="*/ 0 h 30"/>
                <a:gd name="T8" fmla="*/ 0 w 431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0">
                  <a:moveTo>
                    <a:pt x="0" y="29"/>
                  </a:moveTo>
                  <a:lnTo>
                    <a:pt x="430" y="29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8" name="Freeform: Shape 77"/>
            <p:cNvSpPr/>
            <p:nvPr/>
          </p:nvSpPr>
          <p:spPr bwMode="auto">
            <a:xfrm>
              <a:off x="4518493" y="4593721"/>
              <a:ext cx="97245" cy="5954"/>
            </a:xfrm>
            <a:custGeom>
              <a:avLst/>
              <a:gdLst>
                <a:gd name="T0" fmla="*/ 0 w 431"/>
                <a:gd name="T1" fmla="*/ 24 h 25"/>
                <a:gd name="T2" fmla="*/ 430 w 431"/>
                <a:gd name="T3" fmla="*/ 24 h 25"/>
                <a:gd name="T4" fmla="*/ 430 w 431"/>
                <a:gd name="T5" fmla="*/ 0 h 25"/>
                <a:gd name="T6" fmla="*/ 0 w 431"/>
                <a:gd name="T7" fmla="*/ 0 h 25"/>
                <a:gd name="T8" fmla="*/ 0 w 431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25">
                  <a:moveTo>
                    <a:pt x="0" y="24"/>
                  </a:moveTo>
                  <a:lnTo>
                    <a:pt x="430" y="24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9" name="Freeform: Shape 78"/>
            <p:cNvSpPr/>
            <p:nvPr/>
          </p:nvSpPr>
          <p:spPr bwMode="auto">
            <a:xfrm>
              <a:off x="4518493" y="4616544"/>
              <a:ext cx="97245" cy="5954"/>
            </a:xfrm>
            <a:custGeom>
              <a:avLst/>
              <a:gdLst>
                <a:gd name="T0" fmla="*/ 0 w 431"/>
                <a:gd name="T1" fmla="*/ 24 h 25"/>
                <a:gd name="T2" fmla="*/ 430 w 431"/>
                <a:gd name="T3" fmla="*/ 24 h 25"/>
                <a:gd name="T4" fmla="*/ 430 w 431"/>
                <a:gd name="T5" fmla="*/ 0 h 25"/>
                <a:gd name="T6" fmla="*/ 0 w 431"/>
                <a:gd name="T7" fmla="*/ 0 h 25"/>
                <a:gd name="T8" fmla="*/ 0 w 431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25">
                  <a:moveTo>
                    <a:pt x="0" y="24"/>
                  </a:moveTo>
                  <a:lnTo>
                    <a:pt x="430" y="24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0" name="Freeform: Shape 79"/>
            <p:cNvSpPr/>
            <p:nvPr/>
          </p:nvSpPr>
          <p:spPr bwMode="auto">
            <a:xfrm>
              <a:off x="4518493" y="4638377"/>
              <a:ext cx="97245" cy="6947"/>
            </a:xfrm>
            <a:custGeom>
              <a:avLst/>
              <a:gdLst>
                <a:gd name="T0" fmla="*/ 0 w 431"/>
                <a:gd name="T1" fmla="*/ 30 h 31"/>
                <a:gd name="T2" fmla="*/ 430 w 431"/>
                <a:gd name="T3" fmla="*/ 30 h 31"/>
                <a:gd name="T4" fmla="*/ 430 w 431"/>
                <a:gd name="T5" fmla="*/ 0 h 31"/>
                <a:gd name="T6" fmla="*/ 0 w 431"/>
                <a:gd name="T7" fmla="*/ 0 h 31"/>
                <a:gd name="T8" fmla="*/ 0 w 431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1">
                  <a:moveTo>
                    <a:pt x="0" y="30"/>
                  </a:moveTo>
                  <a:lnTo>
                    <a:pt x="430" y="30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1" name="Freeform: Shape 80"/>
            <p:cNvSpPr/>
            <p:nvPr/>
          </p:nvSpPr>
          <p:spPr bwMode="auto">
            <a:xfrm>
              <a:off x="4518493" y="4661201"/>
              <a:ext cx="97245" cy="6946"/>
            </a:xfrm>
            <a:custGeom>
              <a:avLst/>
              <a:gdLst>
                <a:gd name="T0" fmla="*/ 0 w 431"/>
                <a:gd name="T1" fmla="*/ 30 h 31"/>
                <a:gd name="T2" fmla="*/ 430 w 431"/>
                <a:gd name="T3" fmla="*/ 30 h 31"/>
                <a:gd name="T4" fmla="*/ 430 w 431"/>
                <a:gd name="T5" fmla="*/ 0 h 31"/>
                <a:gd name="T6" fmla="*/ 0 w 431"/>
                <a:gd name="T7" fmla="*/ 0 h 31"/>
                <a:gd name="T8" fmla="*/ 0 w 431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1">
                  <a:moveTo>
                    <a:pt x="0" y="30"/>
                  </a:moveTo>
                  <a:lnTo>
                    <a:pt x="430" y="30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2" name="Freeform: Shape 81"/>
            <p:cNvSpPr/>
            <p:nvPr/>
          </p:nvSpPr>
          <p:spPr bwMode="auto">
            <a:xfrm>
              <a:off x="4518493" y="4684025"/>
              <a:ext cx="97245" cy="6947"/>
            </a:xfrm>
            <a:custGeom>
              <a:avLst/>
              <a:gdLst>
                <a:gd name="T0" fmla="*/ 0 w 431"/>
                <a:gd name="T1" fmla="*/ 29 h 30"/>
                <a:gd name="T2" fmla="*/ 430 w 431"/>
                <a:gd name="T3" fmla="*/ 29 h 30"/>
                <a:gd name="T4" fmla="*/ 430 w 431"/>
                <a:gd name="T5" fmla="*/ 0 h 30"/>
                <a:gd name="T6" fmla="*/ 0 w 431"/>
                <a:gd name="T7" fmla="*/ 0 h 30"/>
                <a:gd name="T8" fmla="*/ 0 w 431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0">
                  <a:moveTo>
                    <a:pt x="0" y="29"/>
                  </a:moveTo>
                  <a:lnTo>
                    <a:pt x="430" y="29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3" name="Freeform: Shape 82"/>
            <p:cNvSpPr/>
            <p:nvPr/>
          </p:nvSpPr>
          <p:spPr bwMode="auto">
            <a:xfrm>
              <a:off x="4518493" y="4706849"/>
              <a:ext cx="97245" cy="6946"/>
            </a:xfrm>
            <a:custGeom>
              <a:avLst/>
              <a:gdLst>
                <a:gd name="T0" fmla="*/ 0 w 431"/>
                <a:gd name="T1" fmla="*/ 29 h 30"/>
                <a:gd name="T2" fmla="*/ 430 w 431"/>
                <a:gd name="T3" fmla="*/ 29 h 30"/>
                <a:gd name="T4" fmla="*/ 430 w 431"/>
                <a:gd name="T5" fmla="*/ 0 h 30"/>
                <a:gd name="T6" fmla="*/ 0 w 431"/>
                <a:gd name="T7" fmla="*/ 0 h 30"/>
                <a:gd name="T8" fmla="*/ 0 w 431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0">
                  <a:moveTo>
                    <a:pt x="0" y="29"/>
                  </a:moveTo>
                  <a:lnTo>
                    <a:pt x="430" y="29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4" name="Freeform: Shape 83"/>
            <p:cNvSpPr/>
            <p:nvPr/>
          </p:nvSpPr>
          <p:spPr bwMode="auto">
            <a:xfrm>
              <a:off x="4414302" y="2811443"/>
              <a:ext cx="65491" cy="22824"/>
            </a:xfrm>
            <a:custGeom>
              <a:avLst/>
              <a:gdLst>
                <a:gd name="T0" fmla="*/ 6 w 290"/>
                <a:gd name="T1" fmla="*/ 0 h 101"/>
                <a:gd name="T2" fmla="*/ 0 w 290"/>
                <a:gd name="T3" fmla="*/ 100 h 101"/>
                <a:gd name="T4" fmla="*/ 289 w 290"/>
                <a:gd name="T5" fmla="*/ 100 h 101"/>
                <a:gd name="T6" fmla="*/ 283 w 290"/>
                <a:gd name="T7" fmla="*/ 0 h 101"/>
                <a:gd name="T8" fmla="*/ 6 w 290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01">
                  <a:moveTo>
                    <a:pt x="6" y="0"/>
                  </a:moveTo>
                  <a:lnTo>
                    <a:pt x="0" y="100"/>
                  </a:lnTo>
                  <a:lnTo>
                    <a:pt x="289" y="100"/>
                  </a:lnTo>
                  <a:lnTo>
                    <a:pt x="283" y="0"/>
                  </a:lnTo>
                  <a:lnTo>
                    <a:pt x="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5" name="Freeform: Shape 84"/>
            <p:cNvSpPr/>
            <p:nvPr/>
          </p:nvSpPr>
          <p:spPr bwMode="auto">
            <a:xfrm>
              <a:off x="4355757" y="2694345"/>
              <a:ext cx="181589" cy="113129"/>
            </a:xfrm>
            <a:custGeom>
              <a:avLst/>
              <a:gdLst>
                <a:gd name="T0" fmla="*/ 542 w 808"/>
                <a:gd name="T1" fmla="*/ 500 h 501"/>
                <a:gd name="T2" fmla="*/ 807 w 808"/>
                <a:gd name="T3" fmla="*/ 500 h 501"/>
                <a:gd name="T4" fmla="*/ 807 w 808"/>
                <a:gd name="T5" fmla="*/ 0 h 501"/>
                <a:gd name="T6" fmla="*/ 400 w 808"/>
                <a:gd name="T7" fmla="*/ 0 h 501"/>
                <a:gd name="T8" fmla="*/ 400 w 808"/>
                <a:gd name="T9" fmla="*/ 59 h 501"/>
                <a:gd name="T10" fmla="*/ 730 w 808"/>
                <a:gd name="T11" fmla="*/ 59 h 501"/>
                <a:gd name="T12" fmla="*/ 730 w 808"/>
                <a:gd name="T13" fmla="*/ 441 h 501"/>
                <a:gd name="T14" fmla="*/ 536 w 808"/>
                <a:gd name="T15" fmla="*/ 441 h 501"/>
                <a:gd name="T16" fmla="*/ 400 w 808"/>
                <a:gd name="T17" fmla="*/ 441 h 501"/>
                <a:gd name="T18" fmla="*/ 400 w 808"/>
                <a:gd name="T19" fmla="*/ 500 h 501"/>
                <a:gd name="T20" fmla="*/ 542 w 808"/>
                <a:gd name="T21" fmla="*/ 500 h 501"/>
                <a:gd name="T22" fmla="*/ 400 w 808"/>
                <a:gd name="T23" fmla="*/ 0 h 501"/>
                <a:gd name="T24" fmla="*/ 0 w 808"/>
                <a:gd name="T25" fmla="*/ 0 h 501"/>
                <a:gd name="T26" fmla="*/ 0 w 808"/>
                <a:gd name="T27" fmla="*/ 500 h 501"/>
                <a:gd name="T28" fmla="*/ 265 w 808"/>
                <a:gd name="T29" fmla="*/ 500 h 501"/>
                <a:gd name="T30" fmla="*/ 400 w 808"/>
                <a:gd name="T31" fmla="*/ 500 h 501"/>
                <a:gd name="T32" fmla="*/ 400 w 808"/>
                <a:gd name="T33" fmla="*/ 441 h 501"/>
                <a:gd name="T34" fmla="*/ 271 w 808"/>
                <a:gd name="T35" fmla="*/ 441 h 501"/>
                <a:gd name="T36" fmla="*/ 71 w 808"/>
                <a:gd name="T37" fmla="*/ 441 h 501"/>
                <a:gd name="T38" fmla="*/ 71 w 808"/>
                <a:gd name="T39" fmla="*/ 441 h 501"/>
                <a:gd name="T40" fmla="*/ 71 w 808"/>
                <a:gd name="T41" fmla="*/ 59 h 501"/>
                <a:gd name="T42" fmla="*/ 400 w 808"/>
                <a:gd name="T43" fmla="*/ 59 h 501"/>
                <a:gd name="T44" fmla="*/ 400 w 808"/>
                <a:gd name="T45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8" h="501">
                  <a:moveTo>
                    <a:pt x="542" y="500"/>
                  </a:moveTo>
                  <a:lnTo>
                    <a:pt x="807" y="500"/>
                  </a:lnTo>
                  <a:lnTo>
                    <a:pt x="807" y="0"/>
                  </a:lnTo>
                  <a:lnTo>
                    <a:pt x="400" y="0"/>
                  </a:lnTo>
                  <a:lnTo>
                    <a:pt x="400" y="59"/>
                  </a:lnTo>
                  <a:lnTo>
                    <a:pt x="730" y="59"/>
                  </a:lnTo>
                  <a:lnTo>
                    <a:pt x="730" y="441"/>
                  </a:lnTo>
                  <a:lnTo>
                    <a:pt x="536" y="441"/>
                  </a:lnTo>
                  <a:lnTo>
                    <a:pt x="400" y="441"/>
                  </a:lnTo>
                  <a:lnTo>
                    <a:pt x="400" y="500"/>
                  </a:lnTo>
                  <a:lnTo>
                    <a:pt x="542" y="500"/>
                  </a:lnTo>
                  <a:close/>
                  <a:moveTo>
                    <a:pt x="400" y="0"/>
                  </a:moveTo>
                  <a:lnTo>
                    <a:pt x="0" y="0"/>
                  </a:lnTo>
                  <a:lnTo>
                    <a:pt x="0" y="500"/>
                  </a:lnTo>
                  <a:lnTo>
                    <a:pt x="265" y="500"/>
                  </a:lnTo>
                  <a:lnTo>
                    <a:pt x="400" y="500"/>
                  </a:lnTo>
                  <a:lnTo>
                    <a:pt x="400" y="441"/>
                  </a:lnTo>
                  <a:lnTo>
                    <a:pt x="271" y="441"/>
                  </a:lnTo>
                  <a:lnTo>
                    <a:pt x="71" y="441"/>
                  </a:lnTo>
                  <a:lnTo>
                    <a:pt x="71" y="441"/>
                  </a:lnTo>
                  <a:lnTo>
                    <a:pt x="71" y="59"/>
                  </a:lnTo>
                  <a:lnTo>
                    <a:pt x="400" y="5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6" name="Freeform: Shape 85"/>
            <p:cNvSpPr/>
            <p:nvPr/>
          </p:nvSpPr>
          <p:spPr bwMode="auto">
            <a:xfrm>
              <a:off x="4402395" y="2839230"/>
              <a:ext cx="89307" cy="9924"/>
            </a:xfrm>
            <a:custGeom>
              <a:avLst/>
              <a:gdLst>
                <a:gd name="T0" fmla="*/ 0 w 396"/>
                <a:gd name="T1" fmla="*/ 0 h 43"/>
                <a:gd name="T2" fmla="*/ 0 w 396"/>
                <a:gd name="T3" fmla="*/ 42 h 43"/>
                <a:gd name="T4" fmla="*/ 395 w 396"/>
                <a:gd name="T5" fmla="*/ 42 h 43"/>
                <a:gd name="T6" fmla="*/ 395 w 396"/>
                <a:gd name="T7" fmla="*/ 0 h 43"/>
                <a:gd name="T8" fmla="*/ 342 w 396"/>
                <a:gd name="T9" fmla="*/ 0 h 43"/>
                <a:gd name="T10" fmla="*/ 53 w 396"/>
                <a:gd name="T11" fmla="*/ 0 h 43"/>
                <a:gd name="T12" fmla="*/ 0 w 396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6" h="43">
                  <a:moveTo>
                    <a:pt x="0" y="0"/>
                  </a:moveTo>
                  <a:lnTo>
                    <a:pt x="0" y="42"/>
                  </a:lnTo>
                  <a:lnTo>
                    <a:pt x="395" y="42"/>
                  </a:lnTo>
                  <a:lnTo>
                    <a:pt x="395" y="0"/>
                  </a:lnTo>
                  <a:lnTo>
                    <a:pt x="342" y="0"/>
                  </a:lnTo>
                  <a:lnTo>
                    <a:pt x="53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7" name="Freeform: Shape 86"/>
            <p:cNvSpPr/>
            <p:nvPr/>
          </p:nvSpPr>
          <p:spPr bwMode="auto">
            <a:xfrm>
              <a:off x="1319337" y="3462430"/>
              <a:ext cx="154798" cy="156793"/>
            </a:xfrm>
            <a:custGeom>
              <a:avLst/>
              <a:gdLst>
                <a:gd name="T0" fmla="*/ 689 w 690"/>
                <a:gd name="T1" fmla="*/ 347 h 695"/>
                <a:gd name="T2" fmla="*/ 689 w 690"/>
                <a:gd name="T3" fmla="*/ 347 h 695"/>
                <a:gd name="T4" fmla="*/ 342 w 690"/>
                <a:gd name="T5" fmla="*/ 0 h 695"/>
                <a:gd name="T6" fmla="*/ 0 w 690"/>
                <a:gd name="T7" fmla="*/ 347 h 695"/>
                <a:gd name="T8" fmla="*/ 342 w 690"/>
                <a:gd name="T9" fmla="*/ 694 h 695"/>
                <a:gd name="T10" fmla="*/ 689 w 690"/>
                <a:gd name="T11" fmla="*/ 347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0" h="695">
                  <a:moveTo>
                    <a:pt x="689" y="347"/>
                  </a:moveTo>
                  <a:lnTo>
                    <a:pt x="689" y="347"/>
                  </a:lnTo>
                  <a:cubicBezTo>
                    <a:pt x="689" y="153"/>
                    <a:pt x="536" y="0"/>
                    <a:pt x="342" y="0"/>
                  </a:cubicBezTo>
                  <a:cubicBezTo>
                    <a:pt x="153" y="0"/>
                    <a:pt x="0" y="153"/>
                    <a:pt x="0" y="347"/>
                  </a:cubicBezTo>
                  <a:cubicBezTo>
                    <a:pt x="0" y="535"/>
                    <a:pt x="153" y="694"/>
                    <a:pt x="342" y="694"/>
                  </a:cubicBezTo>
                  <a:cubicBezTo>
                    <a:pt x="536" y="694"/>
                    <a:pt x="689" y="535"/>
                    <a:pt x="689" y="34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8" name="Freeform: Shape 87"/>
            <p:cNvSpPr/>
            <p:nvPr/>
          </p:nvSpPr>
          <p:spPr bwMode="auto">
            <a:xfrm>
              <a:off x="2222325" y="2728086"/>
              <a:ext cx="121060" cy="121068"/>
            </a:xfrm>
            <a:custGeom>
              <a:avLst/>
              <a:gdLst>
                <a:gd name="T0" fmla="*/ 536 w 537"/>
                <a:gd name="T1" fmla="*/ 265 h 537"/>
                <a:gd name="T2" fmla="*/ 536 w 537"/>
                <a:gd name="T3" fmla="*/ 265 h 537"/>
                <a:gd name="T4" fmla="*/ 265 w 537"/>
                <a:gd name="T5" fmla="*/ 0 h 537"/>
                <a:gd name="T6" fmla="*/ 0 w 537"/>
                <a:gd name="T7" fmla="*/ 265 h 537"/>
                <a:gd name="T8" fmla="*/ 265 w 537"/>
                <a:gd name="T9" fmla="*/ 536 h 537"/>
                <a:gd name="T10" fmla="*/ 536 w 537"/>
                <a:gd name="T11" fmla="*/ 265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7" h="537">
                  <a:moveTo>
                    <a:pt x="536" y="265"/>
                  </a:moveTo>
                  <a:lnTo>
                    <a:pt x="536" y="265"/>
                  </a:lnTo>
                  <a:cubicBezTo>
                    <a:pt x="536" y="118"/>
                    <a:pt x="412" y="0"/>
                    <a:pt x="265" y="0"/>
                  </a:cubicBezTo>
                  <a:cubicBezTo>
                    <a:pt x="118" y="0"/>
                    <a:pt x="0" y="118"/>
                    <a:pt x="0" y="265"/>
                  </a:cubicBezTo>
                  <a:cubicBezTo>
                    <a:pt x="0" y="412"/>
                    <a:pt x="118" y="536"/>
                    <a:pt x="265" y="536"/>
                  </a:cubicBezTo>
                  <a:cubicBezTo>
                    <a:pt x="412" y="536"/>
                    <a:pt x="536" y="412"/>
                    <a:pt x="536" y="26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9" name="Freeform: Shape 88"/>
            <p:cNvSpPr/>
            <p:nvPr/>
          </p:nvSpPr>
          <p:spPr bwMode="auto">
            <a:xfrm>
              <a:off x="4675277" y="3259990"/>
              <a:ext cx="581484" cy="583507"/>
            </a:xfrm>
            <a:custGeom>
              <a:avLst/>
              <a:gdLst>
                <a:gd name="T0" fmla="*/ 2585 w 2586"/>
                <a:gd name="T1" fmla="*/ 1295 h 2591"/>
                <a:gd name="T2" fmla="*/ 2585 w 2586"/>
                <a:gd name="T3" fmla="*/ 1295 h 2591"/>
                <a:gd name="T4" fmla="*/ 1289 w 2586"/>
                <a:gd name="T5" fmla="*/ 0 h 2591"/>
                <a:gd name="T6" fmla="*/ 0 w 2586"/>
                <a:gd name="T7" fmla="*/ 1295 h 2591"/>
                <a:gd name="T8" fmla="*/ 1289 w 2586"/>
                <a:gd name="T9" fmla="*/ 2590 h 2591"/>
                <a:gd name="T10" fmla="*/ 2585 w 2586"/>
                <a:gd name="T11" fmla="*/ 1295 h 2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6" h="2591">
                  <a:moveTo>
                    <a:pt x="2585" y="1295"/>
                  </a:moveTo>
                  <a:lnTo>
                    <a:pt x="2585" y="1295"/>
                  </a:lnTo>
                  <a:cubicBezTo>
                    <a:pt x="2585" y="583"/>
                    <a:pt x="2008" y="0"/>
                    <a:pt x="1289" y="0"/>
                  </a:cubicBezTo>
                  <a:cubicBezTo>
                    <a:pt x="577" y="0"/>
                    <a:pt x="0" y="583"/>
                    <a:pt x="0" y="1295"/>
                  </a:cubicBezTo>
                  <a:cubicBezTo>
                    <a:pt x="0" y="2007"/>
                    <a:pt x="577" y="2590"/>
                    <a:pt x="1289" y="2590"/>
                  </a:cubicBezTo>
                  <a:cubicBezTo>
                    <a:pt x="2008" y="2590"/>
                    <a:pt x="2585" y="2007"/>
                    <a:pt x="2585" y="129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0" name="Freeform: Shape 89"/>
            <p:cNvSpPr/>
            <p:nvPr/>
          </p:nvSpPr>
          <p:spPr bwMode="auto">
            <a:xfrm>
              <a:off x="3874494" y="1690079"/>
              <a:ext cx="552708" cy="552744"/>
            </a:xfrm>
            <a:custGeom>
              <a:avLst/>
              <a:gdLst>
                <a:gd name="T0" fmla="*/ 2455 w 2456"/>
                <a:gd name="T1" fmla="*/ 1230 h 2456"/>
                <a:gd name="T2" fmla="*/ 2455 w 2456"/>
                <a:gd name="T3" fmla="*/ 1230 h 2456"/>
                <a:gd name="T4" fmla="*/ 1230 w 2456"/>
                <a:gd name="T5" fmla="*/ 0 h 2456"/>
                <a:gd name="T6" fmla="*/ 0 w 2456"/>
                <a:gd name="T7" fmla="*/ 1230 h 2456"/>
                <a:gd name="T8" fmla="*/ 1230 w 2456"/>
                <a:gd name="T9" fmla="*/ 2455 h 2456"/>
                <a:gd name="T10" fmla="*/ 2455 w 2456"/>
                <a:gd name="T11" fmla="*/ 1230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6" h="2456">
                  <a:moveTo>
                    <a:pt x="2455" y="1230"/>
                  </a:moveTo>
                  <a:lnTo>
                    <a:pt x="2455" y="1230"/>
                  </a:lnTo>
                  <a:cubicBezTo>
                    <a:pt x="2455" y="553"/>
                    <a:pt x="1907" y="0"/>
                    <a:pt x="1230" y="0"/>
                  </a:cubicBezTo>
                  <a:cubicBezTo>
                    <a:pt x="547" y="0"/>
                    <a:pt x="0" y="553"/>
                    <a:pt x="0" y="1230"/>
                  </a:cubicBezTo>
                  <a:cubicBezTo>
                    <a:pt x="0" y="1907"/>
                    <a:pt x="547" y="2455"/>
                    <a:pt x="1230" y="2455"/>
                  </a:cubicBezTo>
                  <a:cubicBezTo>
                    <a:pt x="1907" y="2455"/>
                    <a:pt x="2455" y="1907"/>
                    <a:pt x="2455" y="12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1" name="Freeform: Shape 90"/>
            <p:cNvSpPr/>
            <p:nvPr/>
          </p:nvSpPr>
          <p:spPr bwMode="auto">
            <a:xfrm>
              <a:off x="1711293" y="2123738"/>
              <a:ext cx="428671" cy="428699"/>
            </a:xfrm>
            <a:custGeom>
              <a:avLst/>
              <a:gdLst>
                <a:gd name="T0" fmla="*/ 1902 w 1903"/>
                <a:gd name="T1" fmla="*/ 954 h 1903"/>
                <a:gd name="T2" fmla="*/ 1902 w 1903"/>
                <a:gd name="T3" fmla="*/ 954 h 1903"/>
                <a:gd name="T4" fmla="*/ 948 w 1903"/>
                <a:gd name="T5" fmla="*/ 0 h 1903"/>
                <a:gd name="T6" fmla="*/ 0 w 1903"/>
                <a:gd name="T7" fmla="*/ 954 h 1903"/>
                <a:gd name="T8" fmla="*/ 948 w 1903"/>
                <a:gd name="T9" fmla="*/ 1902 h 1903"/>
                <a:gd name="T10" fmla="*/ 1902 w 1903"/>
                <a:gd name="T11" fmla="*/ 954 h 1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3" h="1903">
                  <a:moveTo>
                    <a:pt x="1902" y="954"/>
                  </a:moveTo>
                  <a:lnTo>
                    <a:pt x="1902" y="954"/>
                  </a:lnTo>
                  <a:cubicBezTo>
                    <a:pt x="1902" y="430"/>
                    <a:pt x="1472" y="0"/>
                    <a:pt x="948" y="0"/>
                  </a:cubicBezTo>
                  <a:cubicBezTo>
                    <a:pt x="424" y="0"/>
                    <a:pt x="0" y="430"/>
                    <a:pt x="0" y="954"/>
                  </a:cubicBezTo>
                  <a:cubicBezTo>
                    <a:pt x="0" y="1478"/>
                    <a:pt x="424" y="1902"/>
                    <a:pt x="948" y="1902"/>
                  </a:cubicBezTo>
                  <a:cubicBezTo>
                    <a:pt x="1472" y="1902"/>
                    <a:pt x="1902" y="1478"/>
                    <a:pt x="1902" y="95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2" name="Freeform: Shape 91"/>
            <p:cNvSpPr/>
            <p:nvPr/>
          </p:nvSpPr>
          <p:spPr bwMode="auto">
            <a:xfrm>
              <a:off x="848990" y="3332431"/>
              <a:ext cx="437601" cy="437630"/>
            </a:xfrm>
            <a:custGeom>
              <a:avLst/>
              <a:gdLst>
                <a:gd name="T0" fmla="*/ 1943 w 1944"/>
                <a:gd name="T1" fmla="*/ 971 h 1943"/>
                <a:gd name="T2" fmla="*/ 1943 w 1944"/>
                <a:gd name="T3" fmla="*/ 971 h 1943"/>
                <a:gd name="T4" fmla="*/ 972 w 1944"/>
                <a:gd name="T5" fmla="*/ 0 h 1943"/>
                <a:gd name="T6" fmla="*/ 0 w 1944"/>
                <a:gd name="T7" fmla="*/ 971 h 1943"/>
                <a:gd name="T8" fmla="*/ 972 w 1944"/>
                <a:gd name="T9" fmla="*/ 1942 h 1943"/>
                <a:gd name="T10" fmla="*/ 1943 w 1944"/>
                <a:gd name="T11" fmla="*/ 971 h 1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4" h="1943">
                  <a:moveTo>
                    <a:pt x="1943" y="971"/>
                  </a:moveTo>
                  <a:lnTo>
                    <a:pt x="1943" y="971"/>
                  </a:lnTo>
                  <a:cubicBezTo>
                    <a:pt x="1943" y="436"/>
                    <a:pt x="1507" y="0"/>
                    <a:pt x="972" y="0"/>
                  </a:cubicBezTo>
                  <a:cubicBezTo>
                    <a:pt x="436" y="0"/>
                    <a:pt x="0" y="436"/>
                    <a:pt x="0" y="971"/>
                  </a:cubicBezTo>
                  <a:cubicBezTo>
                    <a:pt x="0" y="1506"/>
                    <a:pt x="436" y="1942"/>
                    <a:pt x="972" y="1942"/>
                  </a:cubicBezTo>
                  <a:cubicBezTo>
                    <a:pt x="1507" y="1942"/>
                    <a:pt x="1943" y="1506"/>
                    <a:pt x="1943" y="97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3" name="Freeform: Shape 92"/>
            <p:cNvSpPr/>
            <p:nvPr/>
          </p:nvSpPr>
          <p:spPr bwMode="auto">
            <a:xfrm>
              <a:off x="1719231" y="4953946"/>
              <a:ext cx="448517" cy="448546"/>
            </a:xfrm>
            <a:custGeom>
              <a:avLst/>
              <a:gdLst>
                <a:gd name="T0" fmla="*/ 1991 w 1992"/>
                <a:gd name="T1" fmla="*/ 995 h 1991"/>
                <a:gd name="T2" fmla="*/ 1991 w 1992"/>
                <a:gd name="T3" fmla="*/ 995 h 1991"/>
                <a:gd name="T4" fmla="*/ 996 w 1992"/>
                <a:gd name="T5" fmla="*/ 0 h 1991"/>
                <a:gd name="T6" fmla="*/ 0 w 1992"/>
                <a:gd name="T7" fmla="*/ 995 h 1991"/>
                <a:gd name="T8" fmla="*/ 996 w 1992"/>
                <a:gd name="T9" fmla="*/ 1990 h 1991"/>
                <a:gd name="T10" fmla="*/ 1991 w 1992"/>
                <a:gd name="T11" fmla="*/ 995 h 1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2" h="1991">
                  <a:moveTo>
                    <a:pt x="1991" y="995"/>
                  </a:moveTo>
                  <a:lnTo>
                    <a:pt x="1991" y="995"/>
                  </a:lnTo>
                  <a:cubicBezTo>
                    <a:pt x="1991" y="447"/>
                    <a:pt x="1543" y="0"/>
                    <a:pt x="996" y="0"/>
                  </a:cubicBezTo>
                  <a:cubicBezTo>
                    <a:pt x="448" y="0"/>
                    <a:pt x="0" y="447"/>
                    <a:pt x="0" y="995"/>
                  </a:cubicBezTo>
                  <a:cubicBezTo>
                    <a:pt x="0" y="1542"/>
                    <a:pt x="448" y="1990"/>
                    <a:pt x="996" y="1990"/>
                  </a:cubicBezTo>
                  <a:cubicBezTo>
                    <a:pt x="1543" y="1990"/>
                    <a:pt x="1991" y="1542"/>
                    <a:pt x="1991" y="99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4" name="Freeform: Shape 93"/>
            <p:cNvSpPr/>
            <p:nvPr/>
          </p:nvSpPr>
          <p:spPr bwMode="auto">
            <a:xfrm>
              <a:off x="2115157" y="4838833"/>
              <a:ext cx="154798" cy="156793"/>
            </a:xfrm>
            <a:custGeom>
              <a:avLst/>
              <a:gdLst>
                <a:gd name="T0" fmla="*/ 689 w 690"/>
                <a:gd name="T1" fmla="*/ 348 h 696"/>
                <a:gd name="T2" fmla="*/ 689 w 690"/>
                <a:gd name="T3" fmla="*/ 348 h 696"/>
                <a:gd name="T4" fmla="*/ 347 w 690"/>
                <a:gd name="T5" fmla="*/ 0 h 696"/>
                <a:gd name="T6" fmla="*/ 0 w 690"/>
                <a:gd name="T7" fmla="*/ 348 h 696"/>
                <a:gd name="T8" fmla="*/ 347 w 690"/>
                <a:gd name="T9" fmla="*/ 695 h 696"/>
                <a:gd name="T10" fmla="*/ 689 w 690"/>
                <a:gd name="T11" fmla="*/ 34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0" h="696">
                  <a:moveTo>
                    <a:pt x="689" y="348"/>
                  </a:moveTo>
                  <a:lnTo>
                    <a:pt x="689" y="348"/>
                  </a:lnTo>
                  <a:cubicBezTo>
                    <a:pt x="689" y="159"/>
                    <a:pt x="536" y="0"/>
                    <a:pt x="347" y="0"/>
                  </a:cubicBezTo>
                  <a:cubicBezTo>
                    <a:pt x="153" y="0"/>
                    <a:pt x="0" y="159"/>
                    <a:pt x="0" y="348"/>
                  </a:cubicBezTo>
                  <a:cubicBezTo>
                    <a:pt x="0" y="542"/>
                    <a:pt x="153" y="695"/>
                    <a:pt x="347" y="695"/>
                  </a:cubicBezTo>
                  <a:cubicBezTo>
                    <a:pt x="536" y="695"/>
                    <a:pt x="689" y="542"/>
                    <a:pt x="689" y="34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5" name="Freeform: Shape 94"/>
            <p:cNvSpPr/>
            <p:nvPr/>
          </p:nvSpPr>
          <p:spPr bwMode="auto">
            <a:xfrm>
              <a:off x="3505361" y="4754482"/>
              <a:ext cx="450502" cy="452515"/>
            </a:xfrm>
            <a:custGeom>
              <a:avLst/>
              <a:gdLst>
                <a:gd name="T0" fmla="*/ 2002 w 2003"/>
                <a:gd name="T1" fmla="*/ 1006 h 2009"/>
                <a:gd name="T2" fmla="*/ 2002 w 2003"/>
                <a:gd name="T3" fmla="*/ 1006 h 2009"/>
                <a:gd name="T4" fmla="*/ 1001 w 2003"/>
                <a:gd name="T5" fmla="*/ 0 h 2009"/>
                <a:gd name="T6" fmla="*/ 0 w 2003"/>
                <a:gd name="T7" fmla="*/ 1006 h 2009"/>
                <a:gd name="T8" fmla="*/ 1001 w 2003"/>
                <a:gd name="T9" fmla="*/ 2008 h 2009"/>
                <a:gd name="T10" fmla="*/ 2002 w 2003"/>
                <a:gd name="T11" fmla="*/ 1006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3" h="2009">
                  <a:moveTo>
                    <a:pt x="2002" y="1006"/>
                  </a:moveTo>
                  <a:lnTo>
                    <a:pt x="2002" y="1006"/>
                  </a:lnTo>
                  <a:cubicBezTo>
                    <a:pt x="2002" y="453"/>
                    <a:pt x="1554" y="0"/>
                    <a:pt x="1001" y="0"/>
                  </a:cubicBezTo>
                  <a:cubicBezTo>
                    <a:pt x="447" y="0"/>
                    <a:pt x="0" y="453"/>
                    <a:pt x="0" y="1006"/>
                  </a:cubicBezTo>
                  <a:cubicBezTo>
                    <a:pt x="0" y="1560"/>
                    <a:pt x="447" y="2008"/>
                    <a:pt x="1001" y="2008"/>
                  </a:cubicBezTo>
                  <a:cubicBezTo>
                    <a:pt x="1554" y="2008"/>
                    <a:pt x="2002" y="1560"/>
                    <a:pt x="2002" y="100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6" name="Freeform: Shape 95"/>
            <p:cNvSpPr/>
            <p:nvPr/>
          </p:nvSpPr>
          <p:spPr bwMode="auto">
            <a:xfrm>
              <a:off x="3479561" y="2611979"/>
              <a:ext cx="382033" cy="382058"/>
            </a:xfrm>
            <a:custGeom>
              <a:avLst/>
              <a:gdLst>
                <a:gd name="T0" fmla="*/ 1696 w 1697"/>
                <a:gd name="T1" fmla="*/ 848 h 1696"/>
                <a:gd name="T2" fmla="*/ 1696 w 1697"/>
                <a:gd name="T3" fmla="*/ 848 h 1696"/>
                <a:gd name="T4" fmla="*/ 848 w 1697"/>
                <a:gd name="T5" fmla="*/ 0 h 1696"/>
                <a:gd name="T6" fmla="*/ 0 w 1697"/>
                <a:gd name="T7" fmla="*/ 848 h 1696"/>
                <a:gd name="T8" fmla="*/ 848 w 1697"/>
                <a:gd name="T9" fmla="*/ 1695 h 1696"/>
                <a:gd name="T10" fmla="*/ 1696 w 1697"/>
                <a:gd name="T11" fmla="*/ 848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7" h="1696">
                  <a:moveTo>
                    <a:pt x="1696" y="848"/>
                  </a:moveTo>
                  <a:lnTo>
                    <a:pt x="1696" y="848"/>
                  </a:lnTo>
                  <a:cubicBezTo>
                    <a:pt x="1696" y="376"/>
                    <a:pt x="1313" y="0"/>
                    <a:pt x="848" y="0"/>
                  </a:cubicBezTo>
                  <a:cubicBezTo>
                    <a:pt x="377" y="0"/>
                    <a:pt x="0" y="376"/>
                    <a:pt x="0" y="848"/>
                  </a:cubicBezTo>
                  <a:cubicBezTo>
                    <a:pt x="0" y="1313"/>
                    <a:pt x="377" y="1695"/>
                    <a:pt x="848" y="1695"/>
                  </a:cubicBezTo>
                  <a:cubicBezTo>
                    <a:pt x="1313" y="1695"/>
                    <a:pt x="1696" y="1313"/>
                    <a:pt x="1696" y="84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7" name="Freeform: Shape 96"/>
            <p:cNvSpPr/>
            <p:nvPr/>
          </p:nvSpPr>
          <p:spPr bwMode="auto">
            <a:xfrm>
              <a:off x="4043184" y="1886565"/>
              <a:ext cx="53583" cy="197479"/>
            </a:xfrm>
            <a:custGeom>
              <a:avLst/>
              <a:gdLst>
                <a:gd name="T0" fmla="*/ 236 w 237"/>
                <a:gd name="T1" fmla="*/ 877 h 878"/>
                <a:gd name="T2" fmla="*/ 0 w 237"/>
                <a:gd name="T3" fmla="*/ 877 h 878"/>
                <a:gd name="T4" fmla="*/ 0 w 237"/>
                <a:gd name="T5" fmla="*/ 0 h 878"/>
                <a:gd name="T6" fmla="*/ 236 w 237"/>
                <a:gd name="T7" fmla="*/ 0 h 878"/>
                <a:gd name="T8" fmla="*/ 236 w 237"/>
                <a:gd name="T9" fmla="*/ 877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878">
                  <a:moveTo>
                    <a:pt x="236" y="877"/>
                  </a:moveTo>
                  <a:lnTo>
                    <a:pt x="0" y="877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7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8" name="Freeform: Shape 97"/>
            <p:cNvSpPr/>
            <p:nvPr/>
          </p:nvSpPr>
          <p:spPr bwMode="auto">
            <a:xfrm>
              <a:off x="4122568" y="1980838"/>
              <a:ext cx="59538" cy="103206"/>
            </a:xfrm>
            <a:custGeom>
              <a:avLst/>
              <a:gdLst>
                <a:gd name="T0" fmla="*/ 265 w 266"/>
                <a:gd name="T1" fmla="*/ 459 h 460"/>
                <a:gd name="T2" fmla="*/ 0 w 266"/>
                <a:gd name="T3" fmla="*/ 459 h 460"/>
                <a:gd name="T4" fmla="*/ 0 w 266"/>
                <a:gd name="T5" fmla="*/ 0 h 460"/>
                <a:gd name="T6" fmla="*/ 265 w 266"/>
                <a:gd name="T7" fmla="*/ 0 h 460"/>
                <a:gd name="T8" fmla="*/ 265 w 266"/>
                <a:gd name="T9" fmla="*/ 45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460">
                  <a:moveTo>
                    <a:pt x="265" y="459"/>
                  </a:moveTo>
                  <a:lnTo>
                    <a:pt x="0" y="459"/>
                  </a:lnTo>
                  <a:lnTo>
                    <a:pt x="0" y="0"/>
                  </a:lnTo>
                  <a:lnTo>
                    <a:pt x="265" y="0"/>
                  </a:lnTo>
                  <a:lnTo>
                    <a:pt x="265" y="45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9" name="Freeform: Shape 98"/>
            <p:cNvSpPr/>
            <p:nvPr/>
          </p:nvSpPr>
          <p:spPr bwMode="auto">
            <a:xfrm>
              <a:off x="4206913" y="1930229"/>
              <a:ext cx="53583" cy="153815"/>
            </a:xfrm>
            <a:custGeom>
              <a:avLst/>
              <a:gdLst>
                <a:gd name="T0" fmla="*/ 236 w 237"/>
                <a:gd name="T1" fmla="*/ 683 h 684"/>
                <a:gd name="T2" fmla="*/ 0 w 237"/>
                <a:gd name="T3" fmla="*/ 683 h 684"/>
                <a:gd name="T4" fmla="*/ 0 w 237"/>
                <a:gd name="T5" fmla="*/ 0 h 684"/>
                <a:gd name="T6" fmla="*/ 236 w 237"/>
                <a:gd name="T7" fmla="*/ 0 h 684"/>
                <a:gd name="T8" fmla="*/ 236 w 237"/>
                <a:gd name="T9" fmla="*/ 683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684">
                  <a:moveTo>
                    <a:pt x="236" y="683"/>
                  </a:moveTo>
                  <a:lnTo>
                    <a:pt x="0" y="683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68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0" name="Straight Connector 99"/>
            <p:cNvSpPr/>
            <p:nvPr/>
          </p:nvSpPr>
          <p:spPr bwMode="auto">
            <a:xfrm>
              <a:off x="3996547" y="2084044"/>
              <a:ext cx="307611" cy="993"/>
            </a:xfrm>
            <a:prstGeom prst="line">
              <a:avLst/>
            </a:prstGeom>
            <a:noFill/>
            <a:ln w="2160" cap="flat">
              <a:solidFill>
                <a:srgbClr val="FFFFFF"/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1" name="Straight Connector 100"/>
            <p:cNvSpPr/>
            <p:nvPr/>
          </p:nvSpPr>
          <p:spPr bwMode="auto">
            <a:xfrm flipV="1">
              <a:off x="3996547" y="1817101"/>
              <a:ext cx="992" cy="267937"/>
            </a:xfrm>
            <a:prstGeom prst="line">
              <a:avLst/>
            </a:prstGeom>
            <a:noFill/>
            <a:ln w="2160" cap="flat">
              <a:solidFill>
                <a:srgbClr val="FFFFFF"/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2" name="Freeform: Shape 101"/>
            <p:cNvSpPr/>
            <p:nvPr/>
          </p:nvSpPr>
          <p:spPr bwMode="auto">
            <a:xfrm>
              <a:off x="1790677" y="5025397"/>
              <a:ext cx="305627" cy="304654"/>
            </a:xfrm>
            <a:custGeom>
              <a:avLst/>
              <a:gdLst>
                <a:gd name="T0" fmla="*/ 1355 w 1356"/>
                <a:gd name="T1" fmla="*/ 753 h 1355"/>
                <a:gd name="T2" fmla="*/ 1355 w 1356"/>
                <a:gd name="T3" fmla="*/ 753 h 1355"/>
                <a:gd name="T4" fmla="*/ 1355 w 1356"/>
                <a:gd name="T5" fmla="*/ 600 h 1355"/>
                <a:gd name="T6" fmla="*/ 1237 w 1356"/>
                <a:gd name="T7" fmla="*/ 600 h 1355"/>
                <a:gd name="T8" fmla="*/ 1202 w 1356"/>
                <a:gd name="T9" fmla="*/ 465 h 1355"/>
                <a:gd name="T10" fmla="*/ 1302 w 1356"/>
                <a:gd name="T11" fmla="*/ 400 h 1355"/>
                <a:gd name="T12" fmla="*/ 1231 w 1356"/>
                <a:gd name="T13" fmla="*/ 270 h 1355"/>
                <a:gd name="T14" fmla="*/ 1125 w 1356"/>
                <a:gd name="T15" fmla="*/ 329 h 1355"/>
                <a:gd name="T16" fmla="*/ 1025 w 1356"/>
                <a:gd name="T17" fmla="*/ 229 h 1355"/>
                <a:gd name="T18" fmla="*/ 1084 w 1356"/>
                <a:gd name="T19" fmla="*/ 129 h 1355"/>
                <a:gd name="T20" fmla="*/ 954 w 1356"/>
                <a:gd name="T21" fmla="*/ 53 h 1355"/>
                <a:gd name="T22" fmla="*/ 890 w 1356"/>
                <a:gd name="T23" fmla="*/ 153 h 1355"/>
                <a:gd name="T24" fmla="*/ 754 w 1356"/>
                <a:gd name="T25" fmla="*/ 117 h 1355"/>
                <a:gd name="T26" fmla="*/ 754 w 1356"/>
                <a:gd name="T27" fmla="*/ 0 h 1355"/>
                <a:gd name="T28" fmla="*/ 601 w 1356"/>
                <a:gd name="T29" fmla="*/ 0 h 1355"/>
                <a:gd name="T30" fmla="*/ 601 w 1356"/>
                <a:gd name="T31" fmla="*/ 117 h 1355"/>
                <a:gd name="T32" fmla="*/ 466 w 1356"/>
                <a:gd name="T33" fmla="*/ 153 h 1355"/>
                <a:gd name="T34" fmla="*/ 401 w 1356"/>
                <a:gd name="T35" fmla="*/ 53 h 1355"/>
                <a:gd name="T36" fmla="*/ 271 w 1356"/>
                <a:gd name="T37" fmla="*/ 129 h 1355"/>
                <a:gd name="T38" fmla="*/ 330 w 1356"/>
                <a:gd name="T39" fmla="*/ 229 h 1355"/>
                <a:gd name="T40" fmla="*/ 230 w 1356"/>
                <a:gd name="T41" fmla="*/ 329 h 1355"/>
                <a:gd name="T42" fmla="*/ 130 w 1356"/>
                <a:gd name="T43" fmla="*/ 270 h 1355"/>
                <a:gd name="T44" fmla="*/ 53 w 1356"/>
                <a:gd name="T45" fmla="*/ 400 h 1355"/>
                <a:gd name="T46" fmla="*/ 154 w 1356"/>
                <a:gd name="T47" fmla="*/ 465 h 1355"/>
                <a:gd name="T48" fmla="*/ 118 w 1356"/>
                <a:gd name="T49" fmla="*/ 600 h 1355"/>
                <a:gd name="T50" fmla="*/ 0 w 1356"/>
                <a:gd name="T51" fmla="*/ 600 h 1355"/>
                <a:gd name="T52" fmla="*/ 0 w 1356"/>
                <a:gd name="T53" fmla="*/ 753 h 1355"/>
                <a:gd name="T54" fmla="*/ 118 w 1356"/>
                <a:gd name="T55" fmla="*/ 753 h 1355"/>
                <a:gd name="T56" fmla="*/ 154 w 1356"/>
                <a:gd name="T57" fmla="*/ 889 h 1355"/>
                <a:gd name="T58" fmla="*/ 53 w 1356"/>
                <a:gd name="T59" fmla="*/ 953 h 1355"/>
                <a:gd name="T60" fmla="*/ 130 w 1356"/>
                <a:gd name="T61" fmla="*/ 1083 h 1355"/>
                <a:gd name="T62" fmla="*/ 230 w 1356"/>
                <a:gd name="T63" fmla="*/ 1024 h 1355"/>
                <a:gd name="T64" fmla="*/ 330 w 1356"/>
                <a:gd name="T65" fmla="*/ 1124 h 1355"/>
                <a:gd name="T66" fmla="*/ 271 w 1356"/>
                <a:gd name="T67" fmla="*/ 1224 h 1355"/>
                <a:gd name="T68" fmla="*/ 401 w 1356"/>
                <a:gd name="T69" fmla="*/ 1301 h 1355"/>
                <a:gd name="T70" fmla="*/ 466 w 1356"/>
                <a:gd name="T71" fmla="*/ 1201 h 1355"/>
                <a:gd name="T72" fmla="*/ 601 w 1356"/>
                <a:gd name="T73" fmla="*/ 1236 h 1355"/>
                <a:gd name="T74" fmla="*/ 601 w 1356"/>
                <a:gd name="T75" fmla="*/ 1354 h 1355"/>
                <a:gd name="T76" fmla="*/ 754 w 1356"/>
                <a:gd name="T77" fmla="*/ 1354 h 1355"/>
                <a:gd name="T78" fmla="*/ 754 w 1356"/>
                <a:gd name="T79" fmla="*/ 1236 h 1355"/>
                <a:gd name="T80" fmla="*/ 890 w 1356"/>
                <a:gd name="T81" fmla="*/ 1201 h 1355"/>
                <a:gd name="T82" fmla="*/ 954 w 1356"/>
                <a:gd name="T83" fmla="*/ 1301 h 1355"/>
                <a:gd name="T84" fmla="*/ 1084 w 1356"/>
                <a:gd name="T85" fmla="*/ 1224 h 1355"/>
                <a:gd name="T86" fmla="*/ 1025 w 1356"/>
                <a:gd name="T87" fmla="*/ 1124 h 1355"/>
                <a:gd name="T88" fmla="*/ 1125 w 1356"/>
                <a:gd name="T89" fmla="*/ 1024 h 1355"/>
                <a:gd name="T90" fmla="*/ 1231 w 1356"/>
                <a:gd name="T91" fmla="*/ 1083 h 1355"/>
                <a:gd name="T92" fmla="*/ 1302 w 1356"/>
                <a:gd name="T93" fmla="*/ 953 h 1355"/>
                <a:gd name="T94" fmla="*/ 1202 w 1356"/>
                <a:gd name="T95" fmla="*/ 889 h 1355"/>
                <a:gd name="T96" fmla="*/ 1237 w 1356"/>
                <a:gd name="T97" fmla="*/ 753 h 1355"/>
                <a:gd name="T98" fmla="*/ 1355 w 1356"/>
                <a:gd name="T99" fmla="*/ 753 h 1355"/>
                <a:gd name="T100" fmla="*/ 336 w 1356"/>
                <a:gd name="T101" fmla="*/ 677 h 1355"/>
                <a:gd name="T102" fmla="*/ 336 w 1356"/>
                <a:gd name="T103" fmla="*/ 677 h 1355"/>
                <a:gd name="T104" fmla="*/ 678 w 1356"/>
                <a:gd name="T105" fmla="*/ 335 h 1355"/>
                <a:gd name="T106" fmla="*/ 1019 w 1356"/>
                <a:gd name="T107" fmla="*/ 677 h 1355"/>
                <a:gd name="T108" fmla="*/ 678 w 1356"/>
                <a:gd name="T109" fmla="*/ 1018 h 1355"/>
                <a:gd name="T110" fmla="*/ 336 w 1356"/>
                <a:gd name="T111" fmla="*/ 677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56" h="1355">
                  <a:moveTo>
                    <a:pt x="1355" y="753"/>
                  </a:moveTo>
                  <a:lnTo>
                    <a:pt x="1355" y="753"/>
                  </a:lnTo>
                  <a:cubicBezTo>
                    <a:pt x="1355" y="600"/>
                    <a:pt x="1355" y="600"/>
                    <a:pt x="1355" y="600"/>
                  </a:cubicBezTo>
                  <a:cubicBezTo>
                    <a:pt x="1237" y="600"/>
                    <a:pt x="1237" y="600"/>
                    <a:pt x="1237" y="600"/>
                  </a:cubicBezTo>
                  <a:cubicBezTo>
                    <a:pt x="1231" y="553"/>
                    <a:pt x="1219" y="506"/>
                    <a:pt x="1202" y="465"/>
                  </a:cubicBezTo>
                  <a:cubicBezTo>
                    <a:pt x="1302" y="400"/>
                    <a:pt x="1302" y="400"/>
                    <a:pt x="1302" y="400"/>
                  </a:cubicBezTo>
                  <a:cubicBezTo>
                    <a:pt x="1231" y="270"/>
                    <a:pt x="1231" y="270"/>
                    <a:pt x="1231" y="270"/>
                  </a:cubicBezTo>
                  <a:cubicBezTo>
                    <a:pt x="1125" y="329"/>
                    <a:pt x="1125" y="329"/>
                    <a:pt x="1125" y="329"/>
                  </a:cubicBezTo>
                  <a:cubicBezTo>
                    <a:pt x="1096" y="294"/>
                    <a:pt x="1060" y="259"/>
                    <a:pt x="1025" y="229"/>
                  </a:cubicBezTo>
                  <a:cubicBezTo>
                    <a:pt x="1084" y="129"/>
                    <a:pt x="1084" y="129"/>
                    <a:pt x="1084" y="129"/>
                  </a:cubicBezTo>
                  <a:cubicBezTo>
                    <a:pt x="954" y="53"/>
                    <a:pt x="954" y="53"/>
                    <a:pt x="954" y="53"/>
                  </a:cubicBezTo>
                  <a:cubicBezTo>
                    <a:pt x="890" y="153"/>
                    <a:pt x="890" y="153"/>
                    <a:pt x="890" y="153"/>
                  </a:cubicBezTo>
                  <a:cubicBezTo>
                    <a:pt x="848" y="135"/>
                    <a:pt x="801" y="123"/>
                    <a:pt x="754" y="117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601" y="0"/>
                    <a:pt x="601" y="0"/>
                    <a:pt x="601" y="0"/>
                  </a:cubicBezTo>
                  <a:cubicBezTo>
                    <a:pt x="601" y="117"/>
                    <a:pt x="601" y="117"/>
                    <a:pt x="601" y="117"/>
                  </a:cubicBezTo>
                  <a:cubicBezTo>
                    <a:pt x="554" y="123"/>
                    <a:pt x="507" y="135"/>
                    <a:pt x="466" y="153"/>
                  </a:cubicBezTo>
                  <a:cubicBezTo>
                    <a:pt x="401" y="53"/>
                    <a:pt x="401" y="53"/>
                    <a:pt x="401" y="53"/>
                  </a:cubicBezTo>
                  <a:cubicBezTo>
                    <a:pt x="271" y="129"/>
                    <a:pt x="271" y="129"/>
                    <a:pt x="271" y="129"/>
                  </a:cubicBezTo>
                  <a:cubicBezTo>
                    <a:pt x="330" y="229"/>
                    <a:pt x="330" y="229"/>
                    <a:pt x="330" y="229"/>
                  </a:cubicBezTo>
                  <a:cubicBezTo>
                    <a:pt x="295" y="259"/>
                    <a:pt x="259" y="294"/>
                    <a:pt x="230" y="329"/>
                  </a:cubicBezTo>
                  <a:cubicBezTo>
                    <a:pt x="130" y="270"/>
                    <a:pt x="130" y="270"/>
                    <a:pt x="130" y="270"/>
                  </a:cubicBezTo>
                  <a:cubicBezTo>
                    <a:pt x="53" y="400"/>
                    <a:pt x="53" y="400"/>
                    <a:pt x="53" y="400"/>
                  </a:cubicBezTo>
                  <a:cubicBezTo>
                    <a:pt x="154" y="465"/>
                    <a:pt x="154" y="465"/>
                    <a:pt x="154" y="465"/>
                  </a:cubicBezTo>
                  <a:cubicBezTo>
                    <a:pt x="136" y="506"/>
                    <a:pt x="124" y="553"/>
                    <a:pt x="118" y="600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0" y="753"/>
                    <a:pt x="0" y="753"/>
                    <a:pt x="0" y="753"/>
                  </a:cubicBezTo>
                  <a:cubicBezTo>
                    <a:pt x="118" y="753"/>
                    <a:pt x="118" y="753"/>
                    <a:pt x="118" y="753"/>
                  </a:cubicBezTo>
                  <a:cubicBezTo>
                    <a:pt x="124" y="801"/>
                    <a:pt x="136" y="848"/>
                    <a:pt x="154" y="889"/>
                  </a:cubicBezTo>
                  <a:cubicBezTo>
                    <a:pt x="53" y="953"/>
                    <a:pt x="53" y="953"/>
                    <a:pt x="53" y="953"/>
                  </a:cubicBezTo>
                  <a:cubicBezTo>
                    <a:pt x="130" y="1083"/>
                    <a:pt x="130" y="1083"/>
                    <a:pt x="130" y="1083"/>
                  </a:cubicBezTo>
                  <a:cubicBezTo>
                    <a:pt x="230" y="1024"/>
                    <a:pt x="230" y="1024"/>
                    <a:pt x="230" y="1024"/>
                  </a:cubicBezTo>
                  <a:cubicBezTo>
                    <a:pt x="259" y="1060"/>
                    <a:pt x="295" y="1095"/>
                    <a:pt x="330" y="1124"/>
                  </a:cubicBezTo>
                  <a:cubicBezTo>
                    <a:pt x="271" y="1224"/>
                    <a:pt x="271" y="1224"/>
                    <a:pt x="271" y="1224"/>
                  </a:cubicBezTo>
                  <a:cubicBezTo>
                    <a:pt x="401" y="1301"/>
                    <a:pt x="401" y="1301"/>
                    <a:pt x="401" y="1301"/>
                  </a:cubicBezTo>
                  <a:cubicBezTo>
                    <a:pt x="466" y="1201"/>
                    <a:pt x="466" y="1201"/>
                    <a:pt x="466" y="1201"/>
                  </a:cubicBezTo>
                  <a:cubicBezTo>
                    <a:pt x="507" y="1218"/>
                    <a:pt x="554" y="1230"/>
                    <a:pt x="601" y="1236"/>
                  </a:cubicBezTo>
                  <a:cubicBezTo>
                    <a:pt x="601" y="1354"/>
                    <a:pt x="601" y="1354"/>
                    <a:pt x="601" y="1354"/>
                  </a:cubicBezTo>
                  <a:cubicBezTo>
                    <a:pt x="754" y="1354"/>
                    <a:pt x="754" y="1354"/>
                    <a:pt x="754" y="1354"/>
                  </a:cubicBezTo>
                  <a:cubicBezTo>
                    <a:pt x="754" y="1236"/>
                    <a:pt x="754" y="1236"/>
                    <a:pt x="754" y="1236"/>
                  </a:cubicBezTo>
                  <a:cubicBezTo>
                    <a:pt x="801" y="1230"/>
                    <a:pt x="848" y="1218"/>
                    <a:pt x="890" y="1201"/>
                  </a:cubicBezTo>
                  <a:cubicBezTo>
                    <a:pt x="954" y="1301"/>
                    <a:pt x="954" y="1301"/>
                    <a:pt x="954" y="1301"/>
                  </a:cubicBezTo>
                  <a:cubicBezTo>
                    <a:pt x="1084" y="1224"/>
                    <a:pt x="1084" y="1224"/>
                    <a:pt x="1084" y="1224"/>
                  </a:cubicBezTo>
                  <a:cubicBezTo>
                    <a:pt x="1025" y="1124"/>
                    <a:pt x="1025" y="1124"/>
                    <a:pt x="1025" y="1124"/>
                  </a:cubicBezTo>
                  <a:cubicBezTo>
                    <a:pt x="1060" y="1095"/>
                    <a:pt x="1096" y="1060"/>
                    <a:pt x="1125" y="1024"/>
                  </a:cubicBezTo>
                  <a:cubicBezTo>
                    <a:pt x="1231" y="1083"/>
                    <a:pt x="1231" y="1083"/>
                    <a:pt x="1231" y="1083"/>
                  </a:cubicBezTo>
                  <a:cubicBezTo>
                    <a:pt x="1302" y="953"/>
                    <a:pt x="1302" y="953"/>
                    <a:pt x="1302" y="953"/>
                  </a:cubicBezTo>
                  <a:cubicBezTo>
                    <a:pt x="1202" y="889"/>
                    <a:pt x="1202" y="889"/>
                    <a:pt x="1202" y="889"/>
                  </a:cubicBezTo>
                  <a:cubicBezTo>
                    <a:pt x="1219" y="848"/>
                    <a:pt x="1231" y="801"/>
                    <a:pt x="1237" y="753"/>
                  </a:cubicBezTo>
                  <a:lnTo>
                    <a:pt x="1355" y="753"/>
                  </a:lnTo>
                  <a:close/>
                  <a:moveTo>
                    <a:pt x="336" y="677"/>
                  </a:moveTo>
                  <a:lnTo>
                    <a:pt x="336" y="677"/>
                  </a:lnTo>
                  <a:cubicBezTo>
                    <a:pt x="336" y="488"/>
                    <a:pt x="489" y="335"/>
                    <a:pt x="678" y="335"/>
                  </a:cubicBezTo>
                  <a:cubicBezTo>
                    <a:pt x="866" y="335"/>
                    <a:pt x="1019" y="488"/>
                    <a:pt x="1019" y="677"/>
                  </a:cubicBezTo>
                  <a:cubicBezTo>
                    <a:pt x="1019" y="865"/>
                    <a:pt x="866" y="1018"/>
                    <a:pt x="678" y="1018"/>
                  </a:cubicBezTo>
                  <a:cubicBezTo>
                    <a:pt x="489" y="1018"/>
                    <a:pt x="336" y="865"/>
                    <a:pt x="336" y="6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3" name="Freeform: Shape 102"/>
            <p:cNvSpPr/>
            <p:nvPr/>
          </p:nvSpPr>
          <p:spPr bwMode="auto">
            <a:xfrm>
              <a:off x="4795343" y="3398920"/>
              <a:ext cx="339365" cy="276868"/>
            </a:xfrm>
            <a:custGeom>
              <a:avLst/>
              <a:gdLst>
                <a:gd name="T0" fmla="*/ 1389 w 1508"/>
                <a:gd name="T1" fmla="*/ 571 h 1231"/>
                <a:gd name="T2" fmla="*/ 1472 w 1508"/>
                <a:gd name="T3" fmla="*/ 495 h 1231"/>
                <a:gd name="T4" fmla="*/ 1130 w 1508"/>
                <a:gd name="T5" fmla="*/ 247 h 1231"/>
                <a:gd name="T6" fmla="*/ 377 w 1508"/>
                <a:gd name="T7" fmla="*/ 247 h 1231"/>
                <a:gd name="T8" fmla="*/ 35 w 1508"/>
                <a:gd name="T9" fmla="*/ 495 h 1231"/>
                <a:gd name="T10" fmla="*/ 124 w 1508"/>
                <a:gd name="T11" fmla="*/ 571 h 1231"/>
                <a:gd name="T12" fmla="*/ 124 w 1508"/>
                <a:gd name="T13" fmla="*/ 648 h 1231"/>
                <a:gd name="T14" fmla="*/ 117 w 1508"/>
                <a:gd name="T15" fmla="*/ 953 h 1231"/>
                <a:gd name="T16" fmla="*/ 94 w 1508"/>
                <a:gd name="T17" fmla="*/ 1024 h 1231"/>
                <a:gd name="T18" fmla="*/ 35 w 1508"/>
                <a:gd name="T19" fmla="*/ 1041 h 1231"/>
                <a:gd name="T20" fmla="*/ 383 w 1508"/>
                <a:gd name="T21" fmla="*/ 1230 h 1231"/>
                <a:gd name="T22" fmla="*/ 1472 w 1508"/>
                <a:gd name="T23" fmla="*/ 1230 h 1231"/>
                <a:gd name="T24" fmla="*/ 1419 w 1508"/>
                <a:gd name="T25" fmla="*/ 1041 h 1231"/>
                <a:gd name="T26" fmla="*/ 1419 w 1508"/>
                <a:gd name="T27" fmla="*/ 953 h 1231"/>
                <a:gd name="T28" fmla="*/ 1372 w 1508"/>
                <a:gd name="T29" fmla="*/ 648 h 1231"/>
                <a:gd name="T30" fmla="*/ 1389 w 1508"/>
                <a:gd name="T31" fmla="*/ 595 h 1231"/>
                <a:gd name="T32" fmla="*/ 836 w 1508"/>
                <a:gd name="T33" fmla="*/ 648 h 1231"/>
                <a:gd name="T34" fmla="*/ 836 w 1508"/>
                <a:gd name="T35" fmla="*/ 953 h 1231"/>
                <a:gd name="T36" fmla="*/ 812 w 1508"/>
                <a:gd name="T37" fmla="*/ 1024 h 1231"/>
                <a:gd name="T38" fmla="*/ 700 w 1508"/>
                <a:gd name="T39" fmla="*/ 1041 h 1231"/>
                <a:gd name="T40" fmla="*/ 700 w 1508"/>
                <a:gd name="T41" fmla="*/ 953 h 1231"/>
                <a:gd name="T42" fmla="*/ 653 w 1508"/>
                <a:gd name="T43" fmla="*/ 648 h 1231"/>
                <a:gd name="T44" fmla="*/ 671 w 1508"/>
                <a:gd name="T45" fmla="*/ 595 h 1231"/>
                <a:gd name="T46" fmla="*/ 836 w 1508"/>
                <a:gd name="T47" fmla="*/ 571 h 1231"/>
                <a:gd name="T48" fmla="*/ 341 w 1508"/>
                <a:gd name="T49" fmla="*/ 1041 h 1231"/>
                <a:gd name="T50" fmla="*/ 341 w 1508"/>
                <a:gd name="T51" fmla="*/ 953 h 1231"/>
                <a:gd name="T52" fmla="*/ 294 w 1508"/>
                <a:gd name="T53" fmla="*/ 648 h 1231"/>
                <a:gd name="T54" fmla="*/ 312 w 1508"/>
                <a:gd name="T55" fmla="*/ 595 h 1231"/>
                <a:gd name="T56" fmla="*/ 483 w 1508"/>
                <a:gd name="T57" fmla="*/ 571 h 1231"/>
                <a:gd name="T58" fmla="*/ 483 w 1508"/>
                <a:gd name="T59" fmla="*/ 648 h 1231"/>
                <a:gd name="T60" fmla="*/ 477 w 1508"/>
                <a:gd name="T61" fmla="*/ 953 h 1231"/>
                <a:gd name="T62" fmla="*/ 453 w 1508"/>
                <a:gd name="T63" fmla="*/ 1024 h 1231"/>
                <a:gd name="T64" fmla="*/ 341 w 1508"/>
                <a:gd name="T65" fmla="*/ 1041 h 1231"/>
                <a:gd name="T66" fmla="*/ 1172 w 1508"/>
                <a:gd name="T67" fmla="*/ 953 h 1231"/>
                <a:gd name="T68" fmla="*/ 1172 w 1508"/>
                <a:gd name="T69" fmla="*/ 1041 h 1231"/>
                <a:gd name="T70" fmla="*/ 1060 w 1508"/>
                <a:gd name="T71" fmla="*/ 1024 h 1231"/>
                <a:gd name="T72" fmla="*/ 1030 w 1508"/>
                <a:gd name="T73" fmla="*/ 953 h 1231"/>
                <a:gd name="T74" fmla="*/ 1030 w 1508"/>
                <a:gd name="T75" fmla="*/ 648 h 1231"/>
                <a:gd name="T76" fmla="*/ 1030 w 1508"/>
                <a:gd name="T77" fmla="*/ 571 h 1231"/>
                <a:gd name="T78" fmla="*/ 1195 w 1508"/>
                <a:gd name="T79" fmla="*/ 595 h 1231"/>
                <a:gd name="T80" fmla="*/ 1213 w 1508"/>
                <a:gd name="T81" fmla="*/ 648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08" h="1231">
                  <a:moveTo>
                    <a:pt x="1389" y="595"/>
                  </a:moveTo>
                  <a:lnTo>
                    <a:pt x="1389" y="571"/>
                  </a:lnTo>
                  <a:lnTo>
                    <a:pt x="1472" y="571"/>
                  </a:lnTo>
                  <a:lnTo>
                    <a:pt x="1472" y="495"/>
                  </a:lnTo>
                  <a:lnTo>
                    <a:pt x="1507" y="495"/>
                  </a:lnTo>
                  <a:lnTo>
                    <a:pt x="1130" y="247"/>
                  </a:lnTo>
                  <a:lnTo>
                    <a:pt x="753" y="0"/>
                  </a:lnTo>
                  <a:lnTo>
                    <a:pt x="377" y="247"/>
                  </a:lnTo>
                  <a:lnTo>
                    <a:pt x="0" y="495"/>
                  </a:lnTo>
                  <a:lnTo>
                    <a:pt x="35" y="495"/>
                  </a:lnTo>
                  <a:lnTo>
                    <a:pt x="35" y="571"/>
                  </a:lnTo>
                  <a:lnTo>
                    <a:pt x="124" y="571"/>
                  </a:lnTo>
                  <a:lnTo>
                    <a:pt x="124" y="595"/>
                  </a:lnTo>
                  <a:lnTo>
                    <a:pt x="124" y="648"/>
                  </a:lnTo>
                  <a:lnTo>
                    <a:pt x="141" y="648"/>
                  </a:lnTo>
                  <a:lnTo>
                    <a:pt x="117" y="953"/>
                  </a:lnTo>
                  <a:lnTo>
                    <a:pt x="94" y="953"/>
                  </a:lnTo>
                  <a:lnTo>
                    <a:pt x="94" y="1024"/>
                  </a:lnTo>
                  <a:lnTo>
                    <a:pt x="94" y="1041"/>
                  </a:lnTo>
                  <a:lnTo>
                    <a:pt x="35" y="1041"/>
                  </a:lnTo>
                  <a:lnTo>
                    <a:pt x="35" y="1230"/>
                  </a:lnTo>
                  <a:lnTo>
                    <a:pt x="383" y="1230"/>
                  </a:lnTo>
                  <a:lnTo>
                    <a:pt x="1124" y="1230"/>
                  </a:lnTo>
                  <a:lnTo>
                    <a:pt x="1472" y="1230"/>
                  </a:lnTo>
                  <a:lnTo>
                    <a:pt x="1472" y="1041"/>
                  </a:lnTo>
                  <a:lnTo>
                    <a:pt x="1419" y="1041"/>
                  </a:lnTo>
                  <a:lnTo>
                    <a:pt x="1419" y="1024"/>
                  </a:lnTo>
                  <a:lnTo>
                    <a:pt x="1419" y="953"/>
                  </a:lnTo>
                  <a:lnTo>
                    <a:pt x="1389" y="953"/>
                  </a:lnTo>
                  <a:lnTo>
                    <a:pt x="1372" y="648"/>
                  </a:lnTo>
                  <a:lnTo>
                    <a:pt x="1389" y="648"/>
                  </a:lnTo>
                  <a:lnTo>
                    <a:pt x="1389" y="595"/>
                  </a:lnTo>
                  <a:close/>
                  <a:moveTo>
                    <a:pt x="836" y="595"/>
                  </a:moveTo>
                  <a:lnTo>
                    <a:pt x="836" y="648"/>
                  </a:lnTo>
                  <a:lnTo>
                    <a:pt x="859" y="648"/>
                  </a:lnTo>
                  <a:lnTo>
                    <a:pt x="836" y="953"/>
                  </a:lnTo>
                  <a:lnTo>
                    <a:pt x="812" y="953"/>
                  </a:lnTo>
                  <a:lnTo>
                    <a:pt x="812" y="1024"/>
                  </a:lnTo>
                  <a:lnTo>
                    <a:pt x="812" y="1041"/>
                  </a:lnTo>
                  <a:lnTo>
                    <a:pt x="700" y="1041"/>
                  </a:lnTo>
                  <a:lnTo>
                    <a:pt x="700" y="1024"/>
                  </a:lnTo>
                  <a:lnTo>
                    <a:pt x="700" y="953"/>
                  </a:lnTo>
                  <a:lnTo>
                    <a:pt x="671" y="953"/>
                  </a:lnTo>
                  <a:lnTo>
                    <a:pt x="653" y="648"/>
                  </a:lnTo>
                  <a:lnTo>
                    <a:pt x="671" y="648"/>
                  </a:lnTo>
                  <a:lnTo>
                    <a:pt x="671" y="595"/>
                  </a:lnTo>
                  <a:lnTo>
                    <a:pt x="671" y="571"/>
                  </a:lnTo>
                  <a:lnTo>
                    <a:pt x="836" y="571"/>
                  </a:lnTo>
                  <a:lnTo>
                    <a:pt x="836" y="595"/>
                  </a:lnTo>
                  <a:close/>
                  <a:moveTo>
                    <a:pt x="341" y="1041"/>
                  </a:moveTo>
                  <a:lnTo>
                    <a:pt x="341" y="1024"/>
                  </a:lnTo>
                  <a:lnTo>
                    <a:pt x="341" y="953"/>
                  </a:lnTo>
                  <a:lnTo>
                    <a:pt x="312" y="953"/>
                  </a:lnTo>
                  <a:lnTo>
                    <a:pt x="294" y="648"/>
                  </a:lnTo>
                  <a:lnTo>
                    <a:pt x="312" y="648"/>
                  </a:lnTo>
                  <a:lnTo>
                    <a:pt x="312" y="595"/>
                  </a:lnTo>
                  <a:lnTo>
                    <a:pt x="312" y="571"/>
                  </a:lnTo>
                  <a:lnTo>
                    <a:pt x="483" y="571"/>
                  </a:lnTo>
                  <a:lnTo>
                    <a:pt x="483" y="595"/>
                  </a:lnTo>
                  <a:lnTo>
                    <a:pt x="483" y="648"/>
                  </a:lnTo>
                  <a:lnTo>
                    <a:pt x="500" y="648"/>
                  </a:lnTo>
                  <a:lnTo>
                    <a:pt x="477" y="953"/>
                  </a:lnTo>
                  <a:lnTo>
                    <a:pt x="453" y="953"/>
                  </a:lnTo>
                  <a:lnTo>
                    <a:pt x="453" y="1024"/>
                  </a:lnTo>
                  <a:lnTo>
                    <a:pt x="453" y="1041"/>
                  </a:lnTo>
                  <a:lnTo>
                    <a:pt x="341" y="1041"/>
                  </a:lnTo>
                  <a:close/>
                  <a:moveTo>
                    <a:pt x="1195" y="953"/>
                  </a:moveTo>
                  <a:lnTo>
                    <a:pt x="1172" y="953"/>
                  </a:lnTo>
                  <a:lnTo>
                    <a:pt x="1172" y="1024"/>
                  </a:lnTo>
                  <a:lnTo>
                    <a:pt x="1172" y="1041"/>
                  </a:lnTo>
                  <a:lnTo>
                    <a:pt x="1060" y="1041"/>
                  </a:lnTo>
                  <a:lnTo>
                    <a:pt x="1060" y="1024"/>
                  </a:lnTo>
                  <a:lnTo>
                    <a:pt x="1060" y="953"/>
                  </a:lnTo>
                  <a:lnTo>
                    <a:pt x="1030" y="953"/>
                  </a:lnTo>
                  <a:lnTo>
                    <a:pt x="1012" y="648"/>
                  </a:lnTo>
                  <a:lnTo>
                    <a:pt x="1030" y="648"/>
                  </a:lnTo>
                  <a:lnTo>
                    <a:pt x="1030" y="595"/>
                  </a:lnTo>
                  <a:lnTo>
                    <a:pt x="1030" y="571"/>
                  </a:lnTo>
                  <a:lnTo>
                    <a:pt x="1195" y="571"/>
                  </a:lnTo>
                  <a:lnTo>
                    <a:pt x="1195" y="595"/>
                  </a:lnTo>
                  <a:lnTo>
                    <a:pt x="1195" y="648"/>
                  </a:lnTo>
                  <a:lnTo>
                    <a:pt x="1213" y="648"/>
                  </a:lnTo>
                  <a:lnTo>
                    <a:pt x="1195" y="9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4" name="Freeform: Shape 103"/>
            <p:cNvSpPr/>
            <p:nvPr/>
          </p:nvSpPr>
          <p:spPr bwMode="auto">
            <a:xfrm>
              <a:off x="932343" y="3373119"/>
              <a:ext cx="258989" cy="284806"/>
            </a:xfrm>
            <a:custGeom>
              <a:avLst/>
              <a:gdLst>
                <a:gd name="T0" fmla="*/ 924 w 1149"/>
                <a:gd name="T1" fmla="*/ 259 h 1266"/>
                <a:gd name="T2" fmla="*/ 924 w 1149"/>
                <a:gd name="T3" fmla="*/ 259 h 1266"/>
                <a:gd name="T4" fmla="*/ 41 w 1149"/>
                <a:gd name="T5" fmla="*/ 912 h 1266"/>
                <a:gd name="T6" fmla="*/ 524 w 1149"/>
                <a:gd name="T7" fmla="*/ 1030 h 1266"/>
                <a:gd name="T8" fmla="*/ 712 w 1149"/>
                <a:gd name="T9" fmla="*/ 830 h 1266"/>
                <a:gd name="T10" fmla="*/ 1001 w 1149"/>
                <a:gd name="T11" fmla="*/ 766 h 1266"/>
                <a:gd name="T12" fmla="*/ 924 w 1149"/>
                <a:gd name="T13" fmla="*/ 259 h 1266"/>
                <a:gd name="T14" fmla="*/ 259 w 1149"/>
                <a:gd name="T15" fmla="*/ 354 h 1266"/>
                <a:gd name="T16" fmla="*/ 259 w 1149"/>
                <a:gd name="T17" fmla="*/ 354 h 1266"/>
                <a:gd name="T18" fmla="*/ 353 w 1149"/>
                <a:gd name="T19" fmla="*/ 295 h 1266"/>
                <a:gd name="T20" fmla="*/ 412 w 1149"/>
                <a:gd name="T21" fmla="*/ 389 h 1266"/>
                <a:gd name="T22" fmla="*/ 318 w 1149"/>
                <a:gd name="T23" fmla="*/ 448 h 1266"/>
                <a:gd name="T24" fmla="*/ 259 w 1149"/>
                <a:gd name="T25" fmla="*/ 354 h 1266"/>
                <a:gd name="T26" fmla="*/ 247 w 1149"/>
                <a:gd name="T27" fmla="*/ 660 h 1266"/>
                <a:gd name="T28" fmla="*/ 247 w 1149"/>
                <a:gd name="T29" fmla="*/ 660 h 1266"/>
                <a:gd name="T30" fmla="*/ 147 w 1149"/>
                <a:gd name="T31" fmla="*/ 624 h 1266"/>
                <a:gd name="T32" fmla="*/ 182 w 1149"/>
                <a:gd name="T33" fmla="*/ 518 h 1266"/>
                <a:gd name="T34" fmla="*/ 288 w 1149"/>
                <a:gd name="T35" fmla="*/ 560 h 1266"/>
                <a:gd name="T36" fmla="*/ 247 w 1149"/>
                <a:gd name="T37" fmla="*/ 660 h 1266"/>
                <a:gd name="T38" fmla="*/ 612 w 1149"/>
                <a:gd name="T39" fmla="*/ 342 h 1266"/>
                <a:gd name="T40" fmla="*/ 612 w 1149"/>
                <a:gd name="T41" fmla="*/ 342 h 1266"/>
                <a:gd name="T42" fmla="*/ 506 w 1149"/>
                <a:gd name="T43" fmla="*/ 324 h 1266"/>
                <a:gd name="T44" fmla="*/ 524 w 1149"/>
                <a:gd name="T45" fmla="*/ 218 h 1266"/>
                <a:gd name="T46" fmla="*/ 630 w 1149"/>
                <a:gd name="T47" fmla="*/ 236 h 1266"/>
                <a:gd name="T48" fmla="*/ 612 w 1149"/>
                <a:gd name="T49" fmla="*/ 342 h 1266"/>
                <a:gd name="T50" fmla="*/ 730 w 1149"/>
                <a:gd name="T51" fmla="*/ 354 h 1266"/>
                <a:gd name="T52" fmla="*/ 730 w 1149"/>
                <a:gd name="T53" fmla="*/ 354 h 1266"/>
                <a:gd name="T54" fmla="*/ 812 w 1149"/>
                <a:gd name="T55" fmla="*/ 283 h 1266"/>
                <a:gd name="T56" fmla="*/ 883 w 1149"/>
                <a:gd name="T57" fmla="*/ 365 h 1266"/>
                <a:gd name="T58" fmla="*/ 801 w 1149"/>
                <a:gd name="T59" fmla="*/ 436 h 1266"/>
                <a:gd name="T60" fmla="*/ 730 w 1149"/>
                <a:gd name="T61" fmla="*/ 354 h 1266"/>
                <a:gd name="T62" fmla="*/ 341 w 1149"/>
                <a:gd name="T63" fmla="*/ 1077 h 1266"/>
                <a:gd name="T64" fmla="*/ 341 w 1149"/>
                <a:gd name="T65" fmla="*/ 1077 h 1266"/>
                <a:gd name="T66" fmla="*/ 188 w 1149"/>
                <a:gd name="T67" fmla="*/ 1024 h 1266"/>
                <a:gd name="T68" fmla="*/ 265 w 1149"/>
                <a:gd name="T69" fmla="*/ 882 h 1266"/>
                <a:gd name="T70" fmla="*/ 424 w 1149"/>
                <a:gd name="T71" fmla="*/ 936 h 1266"/>
                <a:gd name="T72" fmla="*/ 341 w 1149"/>
                <a:gd name="T73" fmla="*/ 1077 h 1266"/>
                <a:gd name="T74" fmla="*/ 883 w 1149"/>
                <a:gd name="T75" fmla="*/ 630 h 1266"/>
                <a:gd name="T76" fmla="*/ 883 w 1149"/>
                <a:gd name="T77" fmla="*/ 630 h 1266"/>
                <a:gd name="T78" fmla="*/ 883 w 1149"/>
                <a:gd name="T79" fmla="*/ 518 h 1266"/>
                <a:gd name="T80" fmla="*/ 989 w 1149"/>
                <a:gd name="T81" fmla="*/ 518 h 1266"/>
                <a:gd name="T82" fmla="*/ 989 w 1149"/>
                <a:gd name="T83" fmla="*/ 630 h 1266"/>
                <a:gd name="T84" fmla="*/ 883 w 1149"/>
                <a:gd name="T85" fmla="*/ 630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9" h="1266">
                  <a:moveTo>
                    <a:pt x="924" y="259"/>
                  </a:moveTo>
                  <a:lnTo>
                    <a:pt x="924" y="259"/>
                  </a:lnTo>
                  <a:cubicBezTo>
                    <a:pt x="653" y="0"/>
                    <a:pt x="0" y="118"/>
                    <a:pt x="41" y="912"/>
                  </a:cubicBezTo>
                  <a:cubicBezTo>
                    <a:pt x="59" y="1224"/>
                    <a:pt x="453" y="1265"/>
                    <a:pt x="524" y="1030"/>
                  </a:cubicBezTo>
                  <a:cubicBezTo>
                    <a:pt x="542" y="965"/>
                    <a:pt x="606" y="825"/>
                    <a:pt x="712" y="830"/>
                  </a:cubicBezTo>
                  <a:cubicBezTo>
                    <a:pt x="842" y="841"/>
                    <a:pt x="918" y="853"/>
                    <a:pt x="1001" y="766"/>
                  </a:cubicBezTo>
                  <a:cubicBezTo>
                    <a:pt x="1113" y="648"/>
                    <a:pt x="1148" y="465"/>
                    <a:pt x="924" y="259"/>
                  </a:cubicBezTo>
                  <a:close/>
                  <a:moveTo>
                    <a:pt x="259" y="354"/>
                  </a:moveTo>
                  <a:lnTo>
                    <a:pt x="259" y="354"/>
                  </a:lnTo>
                  <a:cubicBezTo>
                    <a:pt x="271" y="312"/>
                    <a:pt x="312" y="283"/>
                    <a:pt x="353" y="295"/>
                  </a:cubicBezTo>
                  <a:cubicBezTo>
                    <a:pt x="400" y="306"/>
                    <a:pt x="424" y="348"/>
                    <a:pt x="412" y="389"/>
                  </a:cubicBezTo>
                  <a:cubicBezTo>
                    <a:pt x="400" y="430"/>
                    <a:pt x="359" y="459"/>
                    <a:pt x="318" y="448"/>
                  </a:cubicBezTo>
                  <a:cubicBezTo>
                    <a:pt x="277" y="436"/>
                    <a:pt x="247" y="395"/>
                    <a:pt x="259" y="354"/>
                  </a:cubicBezTo>
                  <a:close/>
                  <a:moveTo>
                    <a:pt x="247" y="660"/>
                  </a:moveTo>
                  <a:lnTo>
                    <a:pt x="247" y="660"/>
                  </a:lnTo>
                  <a:cubicBezTo>
                    <a:pt x="212" y="677"/>
                    <a:pt x="165" y="660"/>
                    <a:pt x="147" y="624"/>
                  </a:cubicBezTo>
                  <a:cubicBezTo>
                    <a:pt x="129" y="583"/>
                    <a:pt x="147" y="536"/>
                    <a:pt x="182" y="518"/>
                  </a:cubicBezTo>
                  <a:cubicBezTo>
                    <a:pt x="224" y="501"/>
                    <a:pt x="271" y="518"/>
                    <a:pt x="288" y="560"/>
                  </a:cubicBezTo>
                  <a:cubicBezTo>
                    <a:pt x="306" y="595"/>
                    <a:pt x="288" y="642"/>
                    <a:pt x="247" y="660"/>
                  </a:cubicBezTo>
                  <a:close/>
                  <a:moveTo>
                    <a:pt x="612" y="342"/>
                  </a:moveTo>
                  <a:lnTo>
                    <a:pt x="612" y="342"/>
                  </a:lnTo>
                  <a:cubicBezTo>
                    <a:pt x="577" y="371"/>
                    <a:pt x="530" y="359"/>
                    <a:pt x="506" y="324"/>
                  </a:cubicBezTo>
                  <a:cubicBezTo>
                    <a:pt x="483" y="289"/>
                    <a:pt x="489" y="242"/>
                    <a:pt x="524" y="218"/>
                  </a:cubicBezTo>
                  <a:cubicBezTo>
                    <a:pt x="559" y="195"/>
                    <a:pt x="606" y="200"/>
                    <a:pt x="630" y="236"/>
                  </a:cubicBezTo>
                  <a:cubicBezTo>
                    <a:pt x="659" y="271"/>
                    <a:pt x="648" y="318"/>
                    <a:pt x="612" y="342"/>
                  </a:cubicBezTo>
                  <a:close/>
                  <a:moveTo>
                    <a:pt x="730" y="354"/>
                  </a:moveTo>
                  <a:lnTo>
                    <a:pt x="730" y="354"/>
                  </a:lnTo>
                  <a:cubicBezTo>
                    <a:pt x="730" y="312"/>
                    <a:pt x="771" y="277"/>
                    <a:pt x="812" y="283"/>
                  </a:cubicBezTo>
                  <a:cubicBezTo>
                    <a:pt x="854" y="289"/>
                    <a:pt x="889" y="324"/>
                    <a:pt x="883" y="365"/>
                  </a:cubicBezTo>
                  <a:cubicBezTo>
                    <a:pt x="877" y="412"/>
                    <a:pt x="842" y="442"/>
                    <a:pt x="801" y="436"/>
                  </a:cubicBezTo>
                  <a:cubicBezTo>
                    <a:pt x="759" y="436"/>
                    <a:pt x="724" y="395"/>
                    <a:pt x="730" y="354"/>
                  </a:cubicBezTo>
                  <a:close/>
                  <a:moveTo>
                    <a:pt x="341" y="1077"/>
                  </a:moveTo>
                  <a:lnTo>
                    <a:pt x="341" y="1077"/>
                  </a:lnTo>
                  <a:cubicBezTo>
                    <a:pt x="277" y="1100"/>
                    <a:pt x="212" y="1077"/>
                    <a:pt x="188" y="1024"/>
                  </a:cubicBezTo>
                  <a:cubicBezTo>
                    <a:pt x="165" y="971"/>
                    <a:pt x="200" y="912"/>
                    <a:pt x="265" y="882"/>
                  </a:cubicBezTo>
                  <a:cubicBezTo>
                    <a:pt x="330" y="859"/>
                    <a:pt x="400" y="882"/>
                    <a:pt x="424" y="936"/>
                  </a:cubicBezTo>
                  <a:cubicBezTo>
                    <a:pt x="441" y="989"/>
                    <a:pt x="406" y="1053"/>
                    <a:pt x="341" y="1077"/>
                  </a:cubicBezTo>
                  <a:close/>
                  <a:moveTo>
                    <a:pt x="883" y="630"/>
                  </a:moveTo>
                  <a:lnTo>
                    <a:pt x="883" y="630"/>
                  </a:lnTo>
                  <a:cubicBezTo>
                    <a:pt x="854" y="601"/>
                    <a:pt x="854" y="548"/>
                    <a:pt x="883" y="518"/>
                  </a:cubicBezTo>
                  <a:cubicBezTo>
                    <a:pt x="913" y="489"/>
                    <a:pt x="960" y="489"/>
                    <a:pt x="989" y="518"/>
                  </a:cubicBezTo>
                  <a:cubicBezTo>
                    <a:pt x="1019" y="548"/>
                    <a:pt x="1019" y="601"/>
                    <a:pt x="989" y="630"/>
                  </a:cubicBezTo>
                  <a:cubicBezTo>
                    <a:pt x="960" y="660"/>
                    <a:pt x="913" y="660"/>
                    <a:pt x="883" y="6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5" name="Freeform: Shape 104"/>
            <p:cNvSpPr/>
            <p:nvPr/>
          </p:nvSpPr>
          <p:spPr bwMode="auto">
            <a:xfrm>
              <a:off x="1044471" y="3491210"/>
              <a:ext cx="204413" cy="200457"/>
            </a:xfrm>
            <a:custGeom>
              <a:avLst/>
              <a:gdLst>
                <a:gd name="T0" fmla="*/ 424 w 908"/>
                <a:gd name="T1" fmla="*/ 635 h 889"/>
                <a:gd name="T2" fmla="*/ 424 w 908"/>
                <a:gd name="T3" fmla="*/ 635 h 889"/>
                <a:gd name="T4" fmla="*/ 448 w 908"/>
                <a:gd name="T5" fmla="*/ 618 h 889"/>
                <a:gd name="T6" fmla="*/ 442 w 908"/>
                <a:gd name="T7" fmla="*/ 612 h 889"/>
                <a:gd name="T8" fmla="*/ 819 w 908"/>
                <a:gd name="T9" fmla="*/ 183 h 889"/>
                <a:gd name="T10" fmla="*/ 731 w 908"/>
                <a:gd name="T11" fmla="*/ 89 h 889"/>
                <a:gd name="T12" fmla="*/ 301 w 908"/>
                <a:gd name="T13" fmla="*/ 470 h 889"/>
                <a:gd name="T14" fmla="*/ 295 w 908"/>
                <a:gd name="T15" fmla="*/ 465 h 889"/>
                <a:gd name="T16" fmla="*/ 271 w 908"/>
                <a:gd name="T17" fmla="*/ 488 h 889"/>
                <a:gd name="T18" fmla="*/ 277 w 908"/>
                <a:gd name="T19" fmla="*/ 494 h 889"/>
                <a:gd name="T20" fmla="*/ 183 w 908"/>
                <a:gd name="T21" fmla="*/ 641 h 889"/>
                <a:gd name="T22" fmla="*/ 171 w 908"/>
                <a:gd name="T23" fmla="*/ 641 h 889"/>
                <a:gd name="T24" fmla="*/ 171 w 908"/>
                <a:gd name="T25" fmla="*/ 641 h 889"/>
                <a:gd name="T26" fmla="*/ 148 w 908"/>
                <a:gd name="T27" fmla="*/ 641 h 889"/>
                <a:gd name="T28" fmla="*/ 142 w 908"/>
                <a:gd name="T29" fmla="*/ 641 h 889"/>
                <a:gd name="T30" fmla="*/ 136 w 908"/>
                <a:gd name="T31" fmla="*/ 647 h 889"/>
                <a:gd name="T32" fmla="*/ 130 w 908"/>
                <a:gd name="T33" fmla="*/ 647 h 889"/>
                <a:gd name="T34" fmla="*/ 118 w 908"/>
                <a:gd name="T35" fmla="*/ 653 h 889"/>
                <a:gd name="T36" fmla="*/ 118 w 908"/>
                <a:gd name="T37" fmla="*/ 653 h 889"/>
                <a:gd name="T38" fmla="*/ 106 w 908"/>
                <a:gd name="T39" fmla="*/ 659 h 889"/>
                <a:gd name="T40" fmla="*/ 106 w 908"/>
                <a:gd name="T41" fmla="*/ 659 h 889"/>
                <a:gd name="T42" fmla="*/ 101 w 908"/>
                <a:gd name="T43" fmla="*/ 665 h 889"/>
                <a:gd name="T44" fmla="*/ 95 w 908"/>
                <a:gd name="T45" fmla="*/ 665 h 889"/>
                <a:gd name="T46" fmla="*/ 89 w 908"/>
                <a:gd name="T47" fmla="*/ 676 h 889"/>
                <a:gd name="T48" fmla="*/ 65 w 908"/>
                <a:gd name="T49" fmla="*/ 724 h 889"/>
                <a:gd name="T50" fmla="*/ 0 w 908"/>
                <a:gd name="T51" fmla="*/ 859 h 889"/>
                <a:gd name="T52" fmla="*/ 201 w 908"/>
                <a:gd name="T53" fmla="*/ 847 h 889"/>
                <a:gd name="T54" fmla="*/ 242 w 908"/>
                <a:gd name="T55" fmla="*/ 812 h 889"/>
                <a:gd name="T56" fmla="*/ 265 w 908"/>
                <a:gd name="T57" fmla="*/ 724 h 889"/>
                <a:gd name="T58" fmla="*/ 413 w 908"/>
                <a:gd name="T59" fmla="*/ 629 h 889"/>
                <a:gd name="T60" fmla="*/ 424 w 908"/>
                <a:gd name="T61" fmla="*/ 635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08" h="889">
                  <a:moveTo>
                    <a:pt x="424" y="635"/>
                  </a:moveTo>
                  <a:lnTo>
                    <a:pt x="424" y="635"/>
                  </a:lnTo>
                  <a:cubicBezTo>
                    <a:pt x="448" y="618"/>
                    <a:pt x="448" y="618"/>
                    <a:pt x="448" y="618"/>
                  </a:cubicBezTo>
                  <a:cubicBezTo>
                    <a:pt x="442" y="612"/>
                    <a:pt x="442" y="612"/>
                    <a:pt x="442" y="612"/>
                  </a:cubicBezTo>
                  <a:cubicBezTo>
                    <a:pt x="583" y="447"/>
                    <a:pt x="677" y="341"/>
                    <a:pt x="819" y="183"/>
                  </a:cubicBezTo>
                  <a:cubicBezTo>
                    <a:pt x="907" y="83"/>
                    <a:pt x="825" y="0"/>
                    <a:pt x="731" y="89"/>
                  </a:cubicBezTo>
                  <a:cubicBezTo>
                    <a:pt x="566" y="236"/>
                    <a:pt x="460" y="323"/>
                    <a:pt x="301" y="470"/>
                  </a:cubicBezTo>
                  <a:cubicBezTo>
                    <a:pt x="295" y="465"/>
                    <a:pt x="295" y="465"/>
                    <a:pt x="295" y="465"/>
                  </a:cubicBezTo>
                  <a:cubicBezTo>
                    <a:pt x="271" y="488"/>
                    <a:pt x="271" y="488"/>
                    <a:pt x="271" y="488"/>
                  </a:cubicBezTo>
                  <a:cubicBezTo>
                    <a:pt x="277" y="494"/>
                    <a:pt x="277" y="494"/>
                    <a:pt x="277" y="494"/>
                  </a:cubicBezTo>
                  <a:cubicBezTo>
                    <a:pt x="248" y="547"/>
                    <a:pt x="218" y="588"/>
                    <a:pt x="183" y="641"/>
                  </a:cubicBezTo>
                  <a:cubicBezTo>
                    <a:pt x="183" y="641"/>
                    <a:pt x="177" y="641"/>
                    <a:pt x="171" y="641"/>
                  </a:cubicBezTo>
                  <a:lnTo>
                    <a:pt x="171" y="641"/>
                  </a:lnTo>
                  <a:cubicBezTo>
                    <a:pt x="165" y="641"/>
                    <a:pt x="153" y="641"/>
                    <a:pt x="148" y="641"/>
                  </a:cubicBezTo>
                  <a:cubicBezTo>
                    <a:pt x="148" y="641"/>
                    <a:pt x="148" y="641"/>
                    <a:pt x="142" y="641"/>
                  </a:cubicBezTo>
                  <a:cubicBezTo>
                    <a:pt x="142" y="641"/>
                    <a:pt x="136" y="641"/>
                    <a:pt x="136" y="647"/>
                  </a:cubicBezTo>
                  <a:cubicBezTo>
                    <a:pt x="130" y="647"/>
                    <a:pt x="130" y="647"/>
                    <a:pt x="130" y="647"/>
                  </a:cubicBezTo>
                  <a:cubicBezTo>
                    <a:pt x="130" y="647"/>
                    <a:pt x="124" y="647"/>
                    <a:pt x="118" y="653"/>
                  </a:cubicBezTo>
                  <a:lnTo>
                    <a:pt x="118" y="653"/>
                  </a:lnTo>
                  <a:cubicBezTo>
                    <a:pt x="118" y="653"/>
                    <a:pt x="112" y="653"/>
                    <a:pt x="106" y="659"/>
                  </a:cubicBezTo>
                  <a:lnTo>
                    <a:pt x="106" y="659"/>
                  </a:lnTo>
                  <a:cubicBezTo>
                    <a:pt x="101" y="659"/>
                    <a:pt x="101" y="665"/>
                    <a:pt x="101" y="665"/>
                  </a:cubicBezTo>
                  <a:cubicBezTo>
                    <a:pt x="95" y="665"/>
                    <a:pt x="95" y="665"/>
                    <a:pt x="95" y="665"/>
                  </a:cubicBezTo>
                  <a:cubicBezTo>
                    <a:pt x="95" y="671"/>
                    <a:pt x="89" y="671"/>
                    <a:pt x="89" y="676"/>
                  </a:cubicBezTo>
                  <a:cubicBezTo>
                    <a:pt x="71" y="688"/>
                    <a:pt x="65" y="706"/>
                    <a:pt x="65" y="724"/>
                  </a:cubicBezTo>
                  <a:cubicBezTo>
                    <a:pt x="53" y="759"/>
                    <a:pt x="59" y="847"/>
                    <a:pt x="0" y="859"/>
                  </a:cubicBezTo>
                  <a:cubicBezTo>
                    <a:pt x="0" y="859"/>
                    <a:pt x="124" y="888"/>
                    <a:pt x="201" y="847"/>
                  </a:cubicBezTo>
                  <a:cubicBezTo>
                    <a:pt x="218" y="836"/>
                    <a:pt x="230" y="829"/>
                    <a:pt x="242" y="812"/>
                  </a:cubicBezTo>
                  <a:cubicBezTo>
                    <a:pt x="265" y="788"/>
                    <a:pt x="271" y="753"/>
                    <a:pt x="265" y="724"/>
                  </a:cubicBezTo>
                  <a:cubicBezTo>
                    <a:pt x="318" y="688"/>
                    <a:pt x="360" y="665"/>
                    <a:pt x="413" y="629"/>
                  </a:cubicBezTo>
                  <a:lnTo>
                    <a:pt x="424" y="6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6" name="Freeform: Shape 105"/>
            <p:cNvSpPr/>
            <p:nvPr/>
          </p:nvSpPr>
          <p:spPr bwMode="auto">
            <a:xfrm>
              <a:off x="3586729" y="2683429"/>
              <a:ext cx="165713" cy="239159"/>
            </a:xfrm>
            <a:custGeom>
              <a:avLst/>
              <a:gdLst>
                <a:gd name="T0" fmla="*/ 0 w 737"/>
                <a:gd name="T1" fmla="*/ 323 h 1061"/>
                <a:gd name="T2" fmla="*/ 35 w 737"/>
                <a:gd name="T3" fmla="*/ 1060 h 1061"/>
                <a:gd name="T4" fmla="*/ 736 w 737"/>
                <a:gd name="T5" fmla="*/ 1024 h 1061"/>
                <a:gd name="T6" fmla="*/ 724 w 737"/>
                <a:gd name="T7" fmla="*/ 6 h 1061"/>
                <a:gd name="T8" fmla="*/ 12 w 737"/>
                <a:gd name="T9" fmla="*/ 6 h 1061"/>
                <a:gd name="T10" fmla="*/ 171 w 737"/>
                <a:gd name="T11" fmla="*/ 983 h 1061"/>
                <a:gd name="T12" fmla="*/ 82 w 737"/>
                <a:gd name="T13" fmla="*/ 989 h 1061"/>
                <a:gd name="T14" fmla="*/ 82 w 737"/>
                <a:gd name="T15" fmla="*/ 895 h 1061"/>
                <a:gd name="T16" fmla="*/ 171 w 737"/>
                <a:gd name="T17" fmla="*/ 983 h 1061"/>
                <a:gd name="T18" fmla="*/ 165 w 737"/>
                <a:gd name="T19" fmla="*/ 818 h 1061"/>
                <a:gd name="T20" fmla="*/ 76 w 737"/>
                <a:gd name="T21" fmla="*/ 736 h 1061"/>
                <a:gd name="T22" fmla="*/ 171 w 737"/>
                <a:gd name="T23" fmla="*/ 736 h 1061"/>
                <a:gd name="T24" fmla="*/ 171 w 737"/>
                <a:gd name="T25" fmla="*/ 647 h 1061"/>
                <a:gd name="T26" fmla="*/ 76 w 737"/>
                <a:gd name="T27" fmla="*/ 647 h 1061"/>
                <a:gd name="T28" fmla="*/ 165 w 737"/>
                <a:gd name="T29" fmla="*/ 565 h 1061"/>
                <a:gd name="T30" fmla="*/ 335 w 737"/>
                <a:gd name="T31" fmla="*/ 983 h 1061"/>
                <a:gd name="T32" fmla="*/ 247 w 737"/>
                <a:gd name="T33" fmla="*/ 989 h 1061"/>
                <a:gd name="T34" fmla="*/ 247 w 737"/>
                <a:gd name="T35" fmla="*/ 895 h 1061"/>
                <a:gd name="T36" fmla="*/ 335 w 737"/>
                <a:gd name="T37" fmla="*/ 983 h 1061"/>
                <a:gd name="T38" fmla="*/ 329 w 737"/>
                <a:gd name="T39" fmla="*/ 818 h 1061"/>
                <a:gd name="T40" fmla="*/ 241 w 737"/>
                <a:gd name="T41" fmla="*/ 736 h 1061"/>
                <a:gd name="T42" fmla="*/ 335 w 737"/>
                <a:gd name="T43" fmla="*/ 736 h 1061"/>
                <a:gd name="T44" fmla="*/ 335 w 737"/>
                <a:gd name="T45" fmla="*/ 647 h 1061"/>
                <a:gd name="T46" fmla="*/ 241 w 737"/>
                <a:gd name="T47" fmla="*/ 647 h 1061"/>
                <a:gd name="T48" fmla="*/ 329 w 737"/>
                <a:gd name="T49" fmla="*/ 565 h 1061"/>
                <a:gd name="T50" fmla="*/ 335 w 737"/>
                <a:gd name="T51" fmla="*/ 482 h 1061"/>
                <a:gd name="T52" fmla="*/ 82 w 737"/>
                <a:gd name="T53" fmla="*/ 488 h 1061"/>
                <a:gd name="T54" fmla="*/ 82 w 737"/>
                <a:gd name="T55" fmla="*/ 400 h 1061"/>
                <a:gd name="T56" fmla="*/ 335 w 737"/>
                <a:gd name="T57" fmla="*/ 482 h 1061"/>
                <a:gd name="T58" fmla="*/ 494 w 737"/>
                <a:gd name="T59" fmla="*/ 989 h 1061"/>
                <a:gd name="T60" fmla="*/ 412 w 737"/>
                <a:gd name="T61" fmla="*/ 901 h 1061"/>
                <a:gd name="T62" fmla="*/ 500 w 737"/>
                <a:gd name="T63" fmla="*/ 901 h 1061"/>
                <a:gd name="T64" fmla="*/ 500 w 737"/>
                <a:gd name="T65" fmla="*/ 812 h 1061"/>
                <a:gd name="T66" fmla="*/ 412 w 737"/>
                <a:gd name="T67" fmla="*/ 812 h 1061"/>
                <a:gd name="T68" fmla="*/ 494 w 737"/>
                <a:gd name="T69" fmla="*/ 730 h 1061"/>
                <a:gd name="T70" fmla="*/ 500 w 737"/>
                <a:gd name="T71" fmla="*/ 647 h 1061"/>
                <a:gd name="T72" fmla="*/ 418 w 737"/>
                <a:gd name="T73" fmla="*/ 653 h 1061"/>
                <a:gd name="T74" fmla="*/ 418 w 737"/>
                <a:gd name="T75" fmla="*/ 565 h 1061"/>
                <a:gd name="T76" fmla="*/ 500 w 737"/>
                <a:gd name="T77" fmla="*/ 647 h 1061"/>
                <a:gd name="T78" fmla="*/ 494 w 737"/>
                <a:gd name="T79" fmla="*/ 488 h 1061"/>
                <a:gd name="T80" fmla="*/ 412 w 737"/>
                <a:gd name="T81" fmla="*/ 406 h 1061"/>
                <a:gd name="T82" fmla="*/ 500 w 737"/>
                <a:gd name="T83" fmla="*/ 406 h 1061"/>
                <a:gd name="T84" fmla="*/ 665 w 737"/>
                <a:gd name="T85" fmla="*/ 983 h 1061"/>
                <a:gd name="T86" fmla="*/ 577 w 737"/>
                <a:gd name="T87" fmla="*/ 983 h 1061"/>
                <a:gd name="T88" fmla="*/ 659 w 737"/>
                <a:gd name="T89" fmla="*/ 895 h 1061"/>
                <a:gd name="T90" fmla="*/ 665 w 737"/>
                <a:gd name="T91" fmla="*/ 812 h 1061"/>
                <a:gd name="T92" fmla="*/ 583 w 737"/>
                <a:gd name="T93" fmla="*/ 818 h 1061"/>
                <a:gd name="T94" fmla="*/ 583 w 737"/>
                <a:gd name="T95" fmla="*/ 730 h 1061"/>
                <a:gd name="T96" fmla="*/ 665 w 737"/>
                <a:gd name="T97" fmla="*/ 812 h 1061"/>
                <a:gd name="T98" fmla="*/ 659 w 737"/>
                <a:gd name="T99" fmla="*/ 653 h 1061"/>
                <a:gd name="T100" fmla="*/ 577 w 737"/>
                <a:gd name="T101" fmla="*/ 571 h 1061"/>
                <a:gd name="T102" fmla="*/ 665 w 737"/>
                <a:gd name="T103" fmla="*/ 571 h 1061"/>
                <a:gd name="T104" fmla="*/ 665 w 737"/>
                <a:gd name="T105" fmla="*/ 482 h 1061"/>
                <a:gd name="T106" fmla="*/ 577 w 737"/>
                <a:gd name="T107" fmla="*/ 482 h 1061"/>
                <a:gd name="T108" fmla="*/ 659 w 737"/>
                <a:gd name="T109" fmla="*/ 400 h 1061"/>
                <a:gd name="T110" fmla="*/ 65 w 737"/>
                <a:gd name="T111" fmla="*/ 76 h 1061"/>
                <a:gd name="T112" fmla="*/ 82 w 737"/>
                <a:gd name="T113" fmla="*/ 58 h 1061"/>
                <a:gd name="T114" fmla="*/ 683 w 737"/>
                <a:gd name="T115" fmla="*/ 76 h 1061"/>
                <a:gd name="T116" fmla="*/ 659 w 737"/>
                <a:gd name="T117" fmla="*/ 265 h 1061"/>
                <a:gd name="T118" fmla="*/ 65 w 737"/>
                <a:gd name="T119" fmla="*/ 247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7" h="1061">
                  <a:moveTo>
                    <a:pt x="0" y="312"/>
                  </a:moveTo>
                  <a:lnTo>
                    <a:pt x="0" y="312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1036"/>
                    <a:pt x="6" y="1042"/>
                    <a:pt x="12" y="1048"/>
                  </a:cubicBezTo>
                  <a:cubicBezTo>
                    <a:pt x="17" y="1054"/>
                    <a:pt x="29" y="1060"/>
                    <a:pt x="35" y="1060"/>
                  </a:cubicBezTo>
                  <a:cubicBezTo>
                    <a:pt x="700" y="1060"/>
                    <a:pt x="700" y="1060"/>
                    <a:pt x="700" y="1060"/>
                  </a:cubicBezTo>
                  <a:cubicBezTo>
                    <a:pt x="712" y="1060"/>
                    <a:pt x="718" y="1054"/>
                    <a:pt x="724" y="1048"/>
                  </a:cubicBezTo>
                  <a:cubicBezTo>
                    <a:pt x="736" y="1042"/>
                    <a:pt x="736" y="1036"/>
                    <a:pt x="736" y="1024"/>
                  </a:cubicBezTo>
                  <a:cubicBezTo>
                    <a:pt x="736" y="323"/>
                    <a:pt x="736" y="323"/>
                    <a:pt x="736" y="323"/>
                  </a:cubicBezTo>
                  <a:cubicBezTo>
                    <a:pt x="736" y="35"/>
                    <a:pt x="736" y="35"/>
                    <a:pt x="736" y="35"/>
                  </a:cubicBezTo>
                  <a:cubicBezTo>
                    <a:pt x="736" y="23"/>
                    <a:pt x="736" y="17"/>
                    <a:pt x="724" y="6"/>
                  </a:cubicBezTo>
                  <a:cubicBezTo>
                    <a:pt x="718" y="0"/>
                    <a:pt x="712" y="0"/>
                    <a:pt x="70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0"/>
                    <a:pt x="17" y="0"/>
                    <a:pt x="12" y="6"/>
                  </a:cubicBezTo>
                  <a:cubicBezTo>
                    <a:pt x="6" y="17"/>
                    <a:pt x="0" y="23"/>
                    <a:pt x="0" y="35"/>
                  </a:cubicBezTo>
                  <a:cubicBezTo>
                    <a:pt x="0" y="312"/>
                    <a:pt x="0" y="312"/>
                    <a:pt x="0" y="312"/>
                  </a:cubicBezTo>
                  <a:close/>
                  <a:moveTo>
                    <a:pt x="171" y="983"/>
                  </a:moveTo>
                  <a:lnTo>
                    <a:pt x="171" y="983"/>
                  </a:lnTo>
                  <a:lnTo>
                    <a:pt x="165" y="989"/>
                  </a:lnTo>
                  <a:cubicBezTo>
                    <a:pt x="82" y="989"/>
                    <a:pt x="82" y="989"/>
                    <a:pt x="82" y="989"/>
                  </a:cubicBezTo>
                  <a:lnTo>
                    <a:pt x="76" y="983"/>
                  </a:lnTo>
                  <a:cubicBezTo>
                    <a:pt x="76" y="901"/>
                    <a:pt x="76" y="901"/>
                    <a:pt x="76" y="901"/>
                  </a:cubicBezTo>
                  <a:lnTo>
                    <a:pt x="82" y="895"/>
                  </a:lnTo>
                  <a:cubicBezTo>
                    <a:pt x="165" y="895"/>
                    <a:pt x="165" y="895"/>
                    <a:pt x="165" y="895"/>
                  </a:cubicBezTo>
                  <a:lnTo>
                    <a:pt x="171" y="901"/>
                  </a:lnTo>
                  <a:lnTo>
                    <a:pt x="171" y="983"/>
                  </a:lnTo>
                  <a:close/>
                  <a:moveTo>
                    <a:pt x="171" y="812"/>
                  </a:moveTo>
                  <a:lnTo>
                    <a:pt x="171" y="812"/>
                  </a:lnTo>
                  <a:cubicBezTo>
                    <a:pt x="171" y="818"/>
                    <a:pt x="165" y="818"/>
                    <a:pt x="165" y="818"/>
                  </a:cubicBezTo>
                  <a:cubicBezTo>
                    <a:pt x="82" y="818"/>
                    <a:pt x="82" y="818"/>
                    <a:pt x="82" y="818"/>
                  </a:cubicBezTo>
                  <a:cubicBezTo>
                    <a:pt x="82" y="818"/>
                    <a:pt x="76" y="818"/>
                    <a:pt x="76" y="812"/>
                  </a:cubicBezTo>
                  <a:cubicBezTo>
                    <a:pt x="76" y="736"/>
                    <a:pt x="76" y="736"/>
                    <a:pt x="76" y="736"/>
                  </a:cubicBezTo>
                  <a:cubicBezTo>
                    <a:pt x="76" y="730"/>
                    <a:pt x="82" y="730"/>
                    <a:pt x="82" y="730"/>
                  </a:cubicBezTo>
                  <a:cubicBezTo>
                    <a:pt x="165" y="730"/>
                    <a:pt x="165" y="730"/>
                    <a:pt x="165" y="730"/>
                  </a:cubicBezTo>
                  <a:cubicBezTo>
                    <a:pt x="165" y="730"/>
                    <a:pt x="171" y="730"/>
                    <a:pt x="171" y="736"/>
                  </a:cubicBezTo>
                  <a:lnTo>
                    <a:pt x="171" y="812"/>
                  </a:lnTo>
                  <a:close/>
                  <a:moveTo>
                    <a:pt x="171" y="647"/>
                  </a:moveTo>
                  <a:lnTo>
                    <a:pt x="171" y="647"/>
                  </a:lnTo>
                  <a:cubicBezTo>
                    <a:pt x="171" y="653"/>
                    <a:pt x="165" y="653"/>
                    <a:pt x="165" y="653"/>
                  </a:cubicBezTo>
                  <a:cubicBezTo>
                    <a:pt x="82" y="653"/>
                    <a:pt x="82" y="653"/>
                    <a:pt x="82" y="653"/>
                  </a:cubicBezTo>
                  <a:cubicBezTo>
                    <a:pt x="82" y="653"/>
                    <a:pt x="76" y="653"/>
                    <a:pt x="76" y="647"/>
                  </a:cubicBezTo>
                  <a:cubicBezTo>
                    <a:pt x="76" y="571"/>
                    <a:pt x="76" y="571"/>
                    <a:pt x="76" y="571"/>
                  </a:cubicBezTo>
                  <a:cubicBezTo>
                    <a:pt x="76" y="565"/>
                    <a:pt x="82" y="565"/>
                    <a:pt x="82" y="565"/>
                  </a:cubicBezTo>
                  <a:cubicBezTo>
                    <a:pt x="165" y="565"/>
                    <a:pt x="165" y="565"/>
                    <a:pt x="165" y="565"/>
                  </a:cubicBezTo>
                  <a:cubicBezTo>
                    <a:pt x="165" y="565"/>
                    <a:pt x="171" y="565"/>
                    <a:pt x="171" y="571"/>
                  </a:cubicBezTo>
                  <a:lnTo>
                    <a:pt x="171" y="647"/>
                  </a:lnTo>
                  <a:close/>
                  <a:moveTo>
                    <a:pt x="335" y="983"/>
                  </a:moveTo>
                  <a:lnTo>
                    <a:pt x="335" y="983"/>
                  </a:lnTo>
                  <a:lnTo>
                    <a:pt x="329" y="989"/>
                  </a:lnTo>
                  <a:cubicBezTo>
                    <a:pt x="247" y="989"/>
                    <a:pt x="247" y="989"/>
                    <a:pt x="247" y="989"/>
                  </a:cubicBezTo>
                  <a:lnTo>
                    <a:pt x="241" y="983"/>
                  </a:lnTo>
                  <a:cubicBezTo>
                    <a:pt x="241" y="901"/>
                    <a:pt x="241" y="901"/>
                    <a:pt x="241" y="901"/>
                  </a:cubicBezTo>
                  <a:lnTo>
                    <a:pt x="247" y="895"/>
                  </a:lnTo>
                  <a:cubicBezTo>
                    <a:pt x="329" y="895"/>
                    <a:pt x="329" y="895"/>
                    <a:pt x="329" y="895"/>
                  </a:cubicBezTo>
                  <a:lnTo>
                    <a:pt x="335" y="901"/>
                  </a:lnTo>
                  <a:lnTo>
                    <a:pt x="335" y="983"/>
                  </a:lnTo>
                  <a:close/>
                  <a:moveTo>
                    <a:pt x="335" y="812"/>
                  </a:moveTo>
                  <a:lnTo>
                    <a:pt x="335" y="812"/>
                  </a:lnTo>
                  <a:cubicBezTo>
                    <a:pt x="335" y="818"/>
                    <a:pt x="329" y="818"/>
                    <a:pt x="329" y="818"/>
                  </a:cubicBezTo>
                  <a:cubicBezTo>
                    <a:pt x="247" y="818"/>
                    <a:pt x="247" y="818"/>
                    <a:pt x="247" y="818"/>
                  </a:cubicBezTo>
                  <a:cubicBezTo>
                    <a:pt x="247" y="818"/>
                    <a:pt x="241" y="818"/>
                    <a:pt x="241" y="812"/>
                  </a:cubicBezTo>
                  <a:cubicBezTo>
                    <a:pt x="241" y="736"/>
                    <a:pt x="241" y="736"/>
                    <a:pt x="241" y="736"/>
                  </a:cubicBezTo>
                  <a:cubicBezTo>
                    <a:pt x="241" y="730"/>
                    <a:pt x="247" y="730"/>
                    <a:pt x="247" y="730"/>
                  </a:cubicBezTo>
                  <a:cubicBezTo>
                    <a:pt x="329" y="730"/>
                    <a:pt x="329" y="730"/>
                    <a:pt x="329" y="730"/>
                  </a:cubicBezTo>
                  <a:cubicBezTo>
                    <a:pt x="329" y="730"/>
                    <a:pt x="335" y="730"/>
                    <a:pt x="335" y="736"/>
                  </a:cubicBezTo>
                  <a:lnTo>
                    <a:pt x="335" y="812"/>
                  </a:lnTo>
                  <a:close/>
                  <a:moveTo>
                    <a:pt x="335" y="647"/>
                  </a:moveTo>
                  <a:lnTo>
                    <a:pt x="335" y="647"/>
                  </a:lnTo>
                  <a:cubicBezTo>
                    <a:pt x="335" y="653"/>
                    <a:pt x="329" y="653"/>
                    <a:pt x="329" y="653"/>
                  </a:cubicBezTo>
                  <a:cubicBezTo>
                    <a:pt x="247" y="653"/>
                    <a:pt x="247" y="653"/>
                    <a:pt x="247" y="653"/>
                  </a:cubicBezTo>
                  <a:cubicBezTo>
                    <a:pt x="247" y="653"/>
                    <a:pt x="241" y="653"/>
                    <a:pt x="241" y="647"/>
                  </a:cubicBezTo>
                  <a:cubicBezTo>
                    <a:pt x="241" y="571"/>
                    <a:pt x="241" y="571"/>
                    <a:pt x="241" y="571"/>
                  </a:cubicBezTo>
                  <a:cubicBezTo>
                    <a:pt x="241" y="565"/>
                    <a:pt x="247" y="565"/>
                    <a:pt x="247" y="565"/>
                  </a:cubicBezTo>
                  <a:cubicBezTo>
                    <a:pt x="329" y="565"/>
                    <a:pt x="329" y="565"/>
                    <a:pt x="329" y="565"/>
                  </a:cubicBezTo>
                  <a:cubicBezTo>
                    <a:pt x="329" y="565"/>
                    <a:pt x="335" y="565"/>
                    <a:pt x="335" y="571"/>
                  </a:cubicBezTo>
                  <a:lnTo>
                    <a:pt x="335" y="647"/>
                  </a:lnTo>
                  <a:close/>
                  <a:moveTo>
                    <a:pt x="335" y="482"/>
                  </a:moveTo>
                  <a:lnTo>
                    <a:pt x="335" y="482"/>
                  </a:lnTo>
                  <a:cubicBezTo>
                    <a:pt x="335" y="488"/>
                    <a:pt x="329" y="488"/>
                    <a:pt x="329" y="488"/>
                  </a:cubicBezTo>
                  <a:cubicBezTo>
                    <a:pt x="82" y="488"/>
                    <a:pt x="82" y="488"/>
                    <a:pt x="82" y="488"/>
                  </a:cubicBezTo>
                  <a:cubicBezTo>
                    <a:pt x="82" y="488"/>
                    <a:pt x="76" y="488"/>
                    <a:pt x="76" y="482"/>
                  </a:cubicBezTo>
                  <a:cubicBezTo>
                    <a:pt x="76" y="406"/>
                    <a:pt x="76" y="406"/>
                    <a:pt x="76" y="406"/>
                  </a:cubicBezTo>
                  <a:cubicBezTo>
                    <a:pt x="76" y="400"/>
                    <a:pt x="82" y="400"/>
                    <a:pt x="82" y="400"/>
                  </a:cubicBezTo>
                  <a:cubicBezTo>
                    <a:pt x="329" y="400"/>
                    <a:pt x="329" y="400"/>
                    <a:pt x="329" y="400"/>
                  </a:cubicBezTo>
                  <a:cubicBezTo>
                    <a:pt x="329" y="400"/>
                    <a:pt x="335" y="400"/>
                    <a:pt x="335" y="406"/>
                  </a:cubicBezTo>
                  <a:lnTo>
                    <a:pt x="335" y="482"/>
                  </a:lnTo>
                  <a:close/>
                  <a:moveTo>
                    <a:pt x="500" y="983"/>
                  </a:moveTo>
                  <a:lnTo>
                    <a:pt x="500" y="983"/>
                  </a:lnTo>
                  <a:cubicBezTo>
                    <a:pt x="500" y="983"/>
                    <a:pt x="500" y="989"/>
                    <a:pt x="494" y="989"/>
                  </a:cubicBezTo>
                  <a:cubicBezTo>
                    <a:pt x="418" y="989"/>
                    <a:pt x="418" y="989"/>
                    <a:pt x="418" y="989"/>
                  </a:cubicBezTo>
                  <a:cubicBezTo>
                    <a:pt x="412" y="989"/>
                    <a:pt x="412" y="983"/>
                    <a:pt x="412" y="983"/>
                  </a:cubicBezTo>
                  <a:cubicBezTo>
                    <a:pt x="412" y="901"/>
                    <a:pt x="412" y="901"/>
                    <a:pt x="412" y="901"/>
                  </a:cubicBezTo>
                  <a:cubicBezTo>
                    <a:pt x="412" y="901"/>
                    <a:pt x="412" y="895"/>
                    <a:pt x="418" y="895"/>
                  </a:cubicBezTo>
                  <a:cubicBezTo>
                    <a:pt x="494" y="895"/>
                    <a:pt x="494" y="895"/>
                    <a:pt x="494" y="895"/>
                  </a:cubicBezTo>
                  <a:cubicBezTo>
                    <a:pt x="500" y="895"/>
                    <a:pt x="500" y="901"/>
                    <a:pt x="500" y="901"/>
                  </a:cubicBezTo>
                  <a:lnTo>
                    <a:pt x="500" y="983"/>
                  </a:lnTo>
                  <a:close/>
                  <a:moveTo>
                    <a:pt x="500" y="812"/>
                  </a:moveTo>
                  <a:lnTo>
                    <a:pt x="500" y="812"/>
                  </a:lnTo>
                  <a:cubicBezTo>
                    <a:pt x="500" y="818"/>
                    <a:pt x="494" y="818"/>
                    <a:pt x="494" y="818"/>
                  </a:cubicBezTo>
                  <a:cubicBezTo>
                    <a:pt x="418" y="818"/>
                    <a:pt x="418" y="818"/>
                    <a:pt x="418" y="818"/>
                  </a:cubicBezTo>
                  <a:cubicBezTo>
                    <a:pt x="412" y="818"/>
                    <a:pt x="412" y="818"/>
                    <a:pt x="412" y="812"/>
                  </a:cubicBezTo>
                  <a:cubicBezTo>
                    <a:pt x="412" y="736"/>
                    <a:pt x="412" y="736"/>
                    <a:pt x="412" y="736"/>
                  </a:cubicBezTo>
                  <a:cubicBezTo>
                    <a:pt x="412" y="730"/>
                    <a:pt x="412" y="730"/>
                    <a:pt x="418" y="730"/>
                  </a:cubicBezTo>
                  <a:cubicBezTo>
                    <a:pt x="494" y="730"/>
                    <a:pt x="494" y="730"/>
                    <a:pt x="494" y="730"/>
                  </a:cubicBezTo>
                  <a:cubicBezTo>
                    <a:pt x="494" y="730"/>
                    <a:pt x="500" y="730"/>
                    <a:pt x="500" y="736"/>
                  </a:cubicBezTo>
                  <a:lnTo>
                    <a:pt x="500" y="812"/>
                  </a:lnTo>
                  <a:close/>
                  <a:moveTo>
                    <a:pt x="500" y="647"/>
                  </a:moveTo>
                  <a:lnTo>
                    <a:pt x="500" y="647"/>
                  </a:lnTo>
                  <a:cubicBezTo>
                    <a:pt x="500" y="653"/>
                    <a:pt x="494" y="653"/>
                    <a:pt x="494" y="653"/>
                  </a:cubicBezTo>
                  <a:cubicBezTo>
                    <a:pt x="418" y="653"/>
                    <a:pt x="418" y="653"/>
                    <a:pt x="418" y="653"/>
                  </a:cubicBezTo>
                  <a:cubicBezTo>
                    <a:pt x="412" y="653"/>
                    <a:pt x="412" y="653"/>
                    <a:pt x="412" y="647"/>
                  </a:cubicBezTo>
                  <a:cubicBezTo>
                    <a:pt x="412" y="571"/>
                    <a:pt x="412" y="571"/>
                    <a:pt x="412" y="571"/>
                  </a:cubicBezTo>
                  <a:cubicBezTo>
                    <a:pt x="412" y="565"/>
                    <a:pt x="412" y="565"/>
                    <a:pt x="418" y="565"/>
                  </a:cubicBezTo>
                  <a:cubicBezTo>
                    <a:pt x="494" y="565"/>
                    <a:pt x="494" y="565"/>
                    <a:pt x="494" y="565"/>
                  </a:cubicBezTo>
                  <a:cubicBezTo>
                    <a:pt x="500" y="565"/>
                    <a:pt x="500" y="565"/>
                    <a:pt x="500" y="571"/>
                  </a:cubicBezTo>
                  <a:lnTo>
                    <a:pt x="500" y="647"/>
                  </a:lnTo>
                  <a:close/>
                  <a:moveTo>
                    <a:pt x="500" y="482"/>
                  </a:moveTo>
                  <a:lnTo>
                    <a:pt x="500" y="482"/>
                  </a:lnTo>
                  <a:cubicBezTo>
                    <a:pt x="500" y="488"/>
                    <a:pt x="494" y="488"/>
                    <a:pt x="494" y="488"/>
                  </a:cubicBezTo>
                  <a:cubicBezTo>
                    <a:pt x="418" y="488"/>
                    <a:pt x="418" y="488"/>
                    <a:pt x="418" y="488"/>
                  </a:cubicBezTo>
                  <a:cubicBezTo>
                    <a:pt x="412" y="488"/>
                    <a:pt x="412" y="488"/>
                    <a:pt x="412" y="482"/>
                  </a:cubicBezTo>
                  <a:cubicBezTo>
                    <a:pt x="412" y="406"/>
                    <a:pt x="412" y="406"/>
                    <a:pt x="412" y="406"/>
                  </a:cubicBezTo>
                  <a:cubicBezTo>
                    <a:pt x="412" y="400"/>
                    <a:pt x="412" y="400"/>
                    <a:pt x="418" y="400"/>
                  </a:cubicBezTo>
                  <a:cubicBezTo>
                    <a:pt x="494" y="400"/>
                    <a:pt x="494" y="400"/>
                    <a:pt x="494" y="400"/>
                  </a:cubicBezTo>
                  <a:cubicBezTo>
                    <a:pt x="500" y="400"/>
                    <a:pt x="500" y="400"/>
                    <a:pt x="500" y="406"/>
                  </a:cubicBezTo>
                  <a:lnTo>
                    <a:pt x="500" y="482"/>
                  </a:lnTo>
                  <a:close/>
                  <a:moveTo>
                    <a:pt x="665" y="983"/>
                  </a:moveTo>
                  <a:lnTo>
                    <a:pt x="665" y="983"/>
                  </a:lnTo>
                  <a:cubicBezTo>
                    <a:pt x="665" y="983"/>
                    <a:pt x="665" y="989"/>
                    <a:pt x="659" y="989"/>
                  </a:cubicBezTo>
                  <a:cubicBezTo>
                    <a:pt x="583" y="989"/>
                    <a:pt x="583" y="989"/>
                    <a:pt x="583" y="989"/>
                  </a:cubicBezTo>
                  <a:cubicBezTo>
                    <a:pt x="577" y="989"/>
                    <a:pt x="577" y="983"/>
                    <a:pt x="577" y="983"/>
                  </a:cubicBezTo>
                  <a:cubicBezTo>
                    <a:pt x="577" y="901"/>
                    <a:pt x="577" y="901"/>
                    <a:pt x="577" y="901"/>
                  </a:cubicBezTo>
                  <a:cubicBezTo>
                    <a:pt x="577" y="901"/>
                    <a:pt x="577" y="895"/>
                    <a:pt x="583" y="895"/>
                  </a:cubicBezTo>
                  <a:cubicBezTo>
                    <a:pt x="659" y="895"/>
                    <a:pt x="659" y="895"/>
                    <a:pt x="659" y="895"/>
                  </a:cubicBezTo>
                  <a:cubicBezTo>
                    <a:pt x="665" y="895"/>
                    <a:pt x="665" y="901"/>
                    <a:pt x="665" y="901"/>
                  </a:cubicBezTo>
                  <a:lnTo>
                    <a:pt x="665" y="983"/>
                  </a:lnTo>
                  <a:close/>
                  <a:moveTo>
                    <a:pt x="665" y="812"/>
                  </a:moveTo>
                  <a:lnTo>
                    <a:pt x="665" y="812"/>
                  </a:lnTo>
                  <a:cubicBezTo>
                    <a:pt x="665" y="818"/>
                    <a:pt x="665" y="818"/>
                    <a:pt x="659" y="818"/>
                  </a:cubicBezTo>
                  <a:cubicBezTo>
                    <a:pt x="583" y="818"/>
                    <a:pt x="583" y="818"/>
                    <a:pt x="583" y="818"/>
                  </a:cubicBezTo>
                  <a:cubicBezTo>
                    <a:pt x="577" y="818"/>
                    <a:pt x="577" y="818"/>
                    <a:pt x="577" y="812"/>
                  </a:cubicBezTo>
                  <a:cubicBezTo>
                    <a:pt x="577" y="736"/>
                    <a:pt x="577" y="736"/>
                    <a:pt x="577" y="736"/>
                  </a:cubicBezTo>
                  <a:cubicBezTo>
                    <a:pt x="577" y="730"/>
                    <a:pt x="577" y="730"/>
                    <a:pt x="583" y="730"/>
                  </a:cubicBezTo>
                  <a:cubicBezTo>
                    <a:pt x="659" y="730"/>
                    <a:pt x="659" y="730"/>
                    <a:pt x="659" y="730"/>
                  </a:cubicBezTo>
                  <a:cubicBezTo>
                    <a:pt x="665" y="730"/>
                    <a:pt x="665" y="730"/>
                    <a:pt x="665" y="736"/>
                  </a:cubicBezTo>
                  <a:lnTo>
                    <a:pt x="665" y="812"/>
                  </a:lnTo>
                  <a:close/>
                  <a:moveTo>
                    <a:pt x="665" y="647"/>
                  </a:moveTo>
                  <a:lnTo>
                    <a:pt x="665" y="647"/>
                  </a:lnTo>
                  <a:cubicBezTo>
                    <a:pt x="665" y="653"/>
                    <a:pt x="665" y="653"/>
                    <a:pt x="659" y="653"/>
                  </a:cubicBezTo>
                  <a:cubicBezTo>
                    <a:pt x="583" y="653"/>
                    <a:pt x="583" y="653"/>
                    <a:pt x="583" y="653"/>
                  </a:cubicBezTo>
                  <a:cubicBezTo>
                    <a:pt x="577" y="653"/>
                    <a:pt x="577" y="653"/>
                    <a:pt x="577" y="647"/>
                  </a:cubicBezTo>
                  <a:cubicBezTo>
                    <a:pt x="577" y="571"/>
                    <a:pt x="577" y="571"/>
                    <a:pt x="577" y="571"/>
                  </a:cubicBezTo>
                  <a:cubicBezTo>
                    <a:pt x="577" y="565"/>
                    <a:pt x="577" y="565"/>
                    <a:pt x="583" y="565"/>
                  </a:cubicBezTo>
                  <a:cubicBezTo>
                    <a:pt x="659" y="565"/>
                    <a:pt x="659" y="565"/>
                    <a:pt x="659" y="565"/>
                  </a:cubicBezTo>
                  <a:cubicBezTo>
                    <a:pt x="665" y="565"/>
                    <a:pt x="665" y="565"/>
                    <a:pt x="665" y="571"/>
                  </a:cubicBezTo>
                  <a:lnTo>
                    <a:pt x="665" y="647"/>
                  </a:lnTo>
                  <a:close/>
                  <a:moveTo>
                    <a:pt x="665" y="482"/>
                  </a:moveTo>
                  <a:lnTo>
                    <a:pt x="665" y="482"/>
                  </a:lnTo>
                  <a:cubicBezTo>
                    <a:pt x="665" y="488"/>
                    <a:pt x="665" y="488"/>
                    <a:pt x="659" y="488"/>
                  </a:cubicBezTo>
                  <a:cubicBezTo>
                    <a:pt x="583" y="488"/>
                    <a:pt x="583" y="488"/>
                    <a:pt x="583" y="488"/>
                  </a:cubicBezTo>
                  <a:cubicBezTo>
                    <a:pt x="577" y="488"/>
                    <a:pt x="577" y="488"/>
                    <a:pt x="577" y="482"/>
                  </a:cubicBezTo>
                  <a:cubicBezTo>
                    <a:pt x="577" y="406"/>
                    <a:pt x="577" y="406"/>
                    <a:pt x="577" y="406"/>
                  </a:cubicBezTo>
                  <a:cubicBezTo>
                    <a:pt x="577" y="400"/>
                    <a:pt x="577" y="400"/>
                    <a:pt x="583" y="400"/>
                  </a:cubicBezTo>
                  <a:cubicBezTo>
                    <a:pt x="659" y="400"/>
                    <a:pt x="659" y="400"/>
                    <a:pt x="659" y="400"/>
                  </a:cubicBezTo>
                  <a:cubicBezTo>
                    <a:pt x="665" y="400"/>
                    <a:pt x="665" y="400"/>
                    <a:pt x="665" y="406"/>
                  </a:cubicBezTo>
                  <a:lnTo>
                    <a:pt x="665" y="482"/>
                  </a:lnTo>
                  <a:close/>
                  <a:moveTo>
                    <a:pt x="65" y="76"/>
                  </a:moveTo>
                  <a:lnTo>
                    <a:pt x="65" y="76"/>
                  </a:lnTo>
                  <a:cubicBezTo>
                    <a:pt x="65" y="70"/>
                    <a:pt x="65" y="64"/>
                    <a:pt x="70" y="64"/>
                  </a:cubicBezTo>
                  <a:cubicBezTo>
                    <a:pt x="70" y="58"/>
                    <a:pt x="76" y="58"/>
                    <a:pt x="82" y="58"/>
                  </a:cubicBezTo>
                  <a:cubicBezTo>
                    <a:pt x="659" y="58"/>
                    <a:pt x="659" y="58"/>
                    <a:pt x="659" y="58"/>
                  </a:cubicBezTo>
                  <a:cubicBezTo>
                    <a:pt x="665" y="58"/>
                    <a:pt x="671" y="58"/>
                    <a:pt x="677" y="64"/>
                  </a:cubicBezTo>
                  <a:cubicBezTo>
                    <a:pt x="677" y="64"/>
                    <a:pt x="683" y="70"/>
                    <a:pt x="683" y="76"/>
                  </a:cubicBezTo>
                  <a:cubicBezTo>
                    <a:pt x="683" y="247"/>
                    <a:pt x="683" y="247"/>
                    <a:pt x="683" y="247"/>
                  </a:cubicBezTo>
                  <a:cubicBezTo>
                    <a:pt x="683" y="253"/>
                    <a:pt x="677" y="259"/>
                    <a:pt x="677" y="259"/>
                  </a:cubicBezTo>
                  <a:cubicBezTo>
                    <a:pt x="671" y="265"/>
                    <a:pt x="665" y="265"/>
                    <a:pt x="659" y="265"/>
                  </a:cubicBezTo>
                  <a:cubicBezTo>
                    <a:pt x="82" y="265"/>
                    <a:pt x="82" y="265"/>
                    <a:pt x="82" y="265"/>
                  </a:cubicBezTo>
                  <a:cubicBezTo>
                    <a:pt x="76" y="265"/>
                    <a:pt x="70" y="265"/>
                    <a:pt x="70" y="259"/>
                  </a:cubicBezTo>
                  <a:cubicBezTo>
                    <a:pt x="65" y="259"/>
                    <a:pt x="65" y="253"/>
                    <a:pt x="65" y="247"/>
                  </a:cubicBezTo>
                  <a:lnTo>
                    <a:pt x="65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7" name="Freeform: Shape 106"/>
            <p:cNvSpPr/>
            <p:nvPr/>
          </p:nvSpPr>
          <p:spPr bwMode="auto">
            <a:xfrm>
              <a:off x="3594668" y="4834863"/>
              <a:ext cx="263950" cy="150839"/>
            </a:xfrm>
            <a:custGeom>
              <a:avLst/>
              <a:gdLst>
                <a:gd name="T0" fmla="*/ 330 w 1173"/>
                <a:gd name="T1" fmla="*/ 359 h 672"/>
                <a:gd name="T2" fmla="*/ 330 w 1173"/>
                <a:gd name="T3" fmla="*/ 359 h 672"/>
                <a:gd name="T4" fmla="*/ 830 w 1173"/>
                <a:gd name="T5" fmla="*/ 318 h 672"/>
                <a:gd name="T6" fmla="*/ 713 w 1173"/>
                <a:gd name="T7" fmla="*/ 430 h 672"/>
                <a:gd name="T8" fmla="*/ 736 w 1173"/>
                <a:gd name="T9" fmla="*/ 506 h 672"/>
                <a:gd name="T10" fmla="*/ 1019 w 1173"/>
                <a:gd name="T11" fmla="*/ 518 h 672"/>
                <a:gd name="T12" fmla="*/ 1048 w 1173"/>
                <a:gd name="T13" fmla="*/ 518 h 672"/>
                <a:gd name="T14" fmla="*/ 1078 w 1173"/>
                <a:gd name="T15" fmla="*/ 518 h 672"/>
                <a:gd name="T16" fmla="*/ 1131 w 1173"/>
                <a:gd name="T17" fmla="*/ 518 h 672"/>
                <a:gd name="T18" fmla="*/ 1160 w 1173"/>
                <a:gd name="T19" fmla="*/ 494 h 672"/>
                <a:gd name="T20" fmla="*/ 1172 w 1173"/>
                <a:gd name="T21" fmla="*/ 106 h 672"/>
                <a:gd name="T22" fmla="*/ 1095 w 1173"/>
                <a:gd name="T23" fmla="*/ 71 h 672"/>
                <a:gd name="T24" fmla="*/ 977 w 1173"/>
                <a:gd name="T25" fmla="*/ 176 h 672"/>
                <a:gd name="T26" fmla="*/ 194 w 1173"/>
                <a:gd name="T27" fmla="*/ 218 h 672"/>
                <a:gd name="T28" fmla="*/ 6 w 1173"/>
                <a:gd name="T29" fmla="*/ 665 h 672"/>
                <a:gd name="T30" fmla="*/ 206 w 1173"/>
                <a:gd name="T31" fmla="*/ 671 h 672"/>
                <a:gd name="T32" fmla="*/ 330 w 1173"/>
                <a:gd name="T33" fmla="*/ 359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3" h="672">
                  <a:moveTo>
                    <a:pt x="330" y="359"/>
                  </a:moveTo>
                  <a:lnTo>
                    <a:pt x="330" y="359"/>
                  </a:lnTo>
                  <a:cubicBezTo>
                    <a:pt x="471" y="229"/>
                    <a:pt x="677" y="218"/>
                    <a:pt x="830" y="318"/>
                  </a:cubicBezTo>
                  <a:cubicBezTo>
                    <a:pt x="772" y="371"/>
                    <a:pt x="713" y="430"/>
                    <a:pt x="713" y="430"/>
                  </a:cubicBezTo>
                  <a:cubicBezTo>
                    <a:pt x="665" y="477"/>
                    <a:pt x="713" y="506"/>
                    <a:pt x="736" y="506"/>
                  </a:cubicBezTo>
                  <a:cubicBezTo>
                    <a:pt x="1019" y="518"/>
                    <a:pt x="1019" y="518"/>
                    <a:pt x="1019" y="518"/>
                  </a:cubicBezTo>
                  <a:cubicBezTo>
                    <a:pt x="1036" y="518"/>
                    <a:pt x="1048" y="518"/>
                    <a:pt x="1048" y="518"/>
                  </a:cubicBezTo>
                  <a:cubicBezTo>
                    <a:pt x="1078" y="518"/>
                    <a:pt x="1078" y="518"/>
                    <a:pt x="1078" y="518"/>
                  </a:cubicBezTo>
                  <a:cubicBezTo>
                    <a:pt x="1131" y="518"/>
                    <a:pt x="1131" y="518"/>
                    <a:pt x="1131" y="518"/>
                  </a:cubicBezTo>
                  <a:cubicBezTo>
                    <a:pt x="1148" y="518"/>
                    <a:pt x="1160" y="506"/>
                    <a:pt x="1160" y="494"/>
                  </a:cubicBezTo>
                  <a:cubicBezTo>
                    <a:pt x="1172" y="106"/>
                    <a:pt x="1172" y="106"/>
                    <a:pt x="1172" y="106"/>
                  </a:cubicBezTo>
                  <a:cubicBezTo>
                    <a:pt x="1172" y="71"/>
                    <a:pt x="1137" y="29"/>
                    <a:pt x="1095" y="71"/>
                  </a:cubicBezTo>
                  <a:cubicBezTo>
                    <a:pt x="1095" y="71"/>
                    <a:pt x="1025" y="135"/>
                    <a:pt x="977" y="176"/>
                  </a:cubicBezTo>
                  <a:cubicBezTo>
                    <a:pt x="748" y="0"/>
                    <a:pt x="412" y="6"/>
                    <a:pt x="194" y="218"/>
                  </a:cubicBezTo>
                  <a:cubicBezTo>
                    <a:pt x="65" y="335"/>
                    <a:pt x="0" y="500"/>
                    <a:pt x="6" y="665"/>
                  </a:cubicBezTo>
                  <a:cubicBezTo>
                    <a:pt x="206" y="671"/>
                    <a:pt x="206" y="671"/>
                    <a:pt x="206" y="671"/>
                  </a:cubicBezTo>
                  <a:cubicBezTo>
                    <a:pt x="200" y="559"/>
                    <a:pt x="242" y="441"/>
                    <a:pt x="330" y="3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8" name="Freeform: Shape 107"/>
            <p:cNvSpPr/>
            <p:nvPr/>
          </p:nvSpPr>
          <p:spPr bwMode="auto">
            <a:xfrm>
              <a:off x="3601613" y="4975778"/>
              <a:ext cx="261966" cy="150839"/>
            </a:xfrm>
            <a:custGeom>
              <a:avLst/>
              <a:gdLst>
                <a:gd name="T0" fmla="*/ 965 w 1166"/>
                <a:gd name="T1" fmla="*/ 0 h 672"/>
                <a:gd name="T2" fmla="*/ 965 w 1166"/>
                <a:gd name="T3" fmla="*/ 0 h 672"/>
                <a:gd name="T4" fmla="*/ 842 w 1166"/>
                <a:gd name="T5" fmla="*/ 306 h 672"/>
                <a:gd name="T6" fmla="*/ 341 w 1166"/>
                <a:gd name="T7" fmla="*/ 353 h 672"/>
                <a:gd name="T8" fmla="*/ 459 w 1166"/>
                <a:gd name="T9" fmla="*/ 241 h 672"/>
                <a:gd name="T10" fmla="*/ 435 w 1166"/>
                <a:gd name="T11" fmla="*/ 159 h 672"/>
                <a:gd name="T12" fmla="*/ 147 w 1166"/>
                <a:gd name="T13" fmla="*/ 153 h 672"/>
                <a:gd name="T14" fmla="*/ 123 w 1166"/>
                <a:gd name="T15" fmla="*/ 153 h 672"/>
                <a:gd name="T16" fmla="*/ 94 w 1166"/>
                <a:gd name="T17" fmla="*/ 153 h 672"/>
                <a:gd name="T18" fmla="*/ 41 w 1166"/>
                <a:gd name="T19" fmla="*/ 147 h 672"/>
                <a:gd name="T20" fmla="*/ 11 w 1166"/>
                <a:gd name="T21" fmla="*/ 177 h 672"/>
                <a:gd name="T22" fmla="*/ 0 w 1166"/>
                <a:gd name="T23" fmla="*/ 565 h 672"/>
                <a:gd name="T24" fmla="*/ 76 w 1166"/>
                <a:gd name="T25" fmla="*/ 595 h 672"/>
                <a:gd name="T26" fmla="*/ 194 w 1166"/>
                <a:gd name="T27" fmla="*/ 489 h 672"/>
                <a:gd name="T28" fmla="*/ 977 w 1166"/>
                <a:gd name="T29" fmla="*/ 453 h 672"/>
                <a:gd name="T30" fmla="*/ 1165 w 1166"/>
                <a:gd name="T31" fmla="*/ 6 h 672"/>
                <a:gd name="T32" fmla="*/ 965 w 1166"/>
                <a:gd name="T3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66" h="672">
                  <a:moveTo>
                    <a:pt x="965" y="0"/>
                  </a:moveTo>
                  <a:lnTo>
                    <a:pt x="965" y="0"/>
                  </a:lnTo>
                  <a:cubicBezTo>
                    <a:pt x="971" y="112"/>
                    <a:pt x="924" y="224"/>
                    <a:pt x="842" y="306"/>
                  </a:cubicBezTo>
                  <a:cubicBezTo>
                    <a:pt x="700" y="436"/>
                    <a:pt x="494" y="447"/>
                    <a:pt x="341" y="353"/>
                  </a:cubicBezTo>
                  <a:cubicBezTo>
                    <a:pt x="400" y="300"/>
                    <a:pt x="459" y="241"/>
                    <a:pt x="459" y="241"/>
                  </a:cubicBezTo>
                  <a:cubicBezTo>
                    <a:pt x="506" y="194"/>
                    <a:pt x="459" y="159"/>
                    <a:pt x="435" y="159"/>
                  </a:cubicBezTo>
                  <a:cubicBezTo>
                    <a:pt x="147" y="153"/>
                    <a:pt x="147" y="153"/>
                    <a:pt x="147" y="153"/>
                  </a:cubicBezTo>
                  <a:cubicBezTo>
                    <a:pt x="135" y="153"/>
                    <a:pt x="123" y="153"/>
                    <a:pt x="123" y="153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41" y="147"/>
                    <a:pt x="41" y="147"/>
                    <a:pt x="41" y="147"/>
                  </a:cubicBezTo>
                  <a:cubicBezTo>
                    <a:pt x="23" y="147"/>
                    <a:pt x="11" y="159"/>
                    <a:pt x="11" y="177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0" y="601"/>
                    <a:pt x="35" y="636"/>
                    <a:pt x="76" y="595"/>
                  </a:cubicBezTo>
                  <a:cubicBezTo>
                    <a:pt x="76" y="595"/>
                    <a:pt x="147" y="536"/>
                    <a:pt x="194" y="489"/>
                  </a:cubicBezTo>
                  <a:cubicBezTo>
                    <a:pt x="423" y="671"/>
                    <a:pt x="759" y="659"/>
                    <a:pt x="977" y="453"/>
                  </a:cubicBezTo>
                  <a:cubicBezTo>
                    <a:pt x="1107" y="330"/>
                    <a:pt x="1165" y="171"/>
                    <a:pt x="1165" y="6"/>
                  </a:cubicBezTo>
                  <a:cubicBezTo>
                    <a:pt x="965" y="0"/>
                    <a:pt x="965" y="0"/>
                    <a:pt x="96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9" name="Freeform: Shape 108"/>
            <p:cNvSpPr/>
            <p:nvPr/>
          </p:nvSpPr>
          <p:spPr bwMode="auto">
            <a:xfrm>
              <a:off x="1842276" y="2243815"/>
              <a:ext cx="97245" cy="28778"/>
            </a:xfrm>
            <a:custGeom>
              <a:avLst/>
              <a:gdLst>
                <a:gd name="T0" fmla="*/ 12 w 431"/>
                <a:gd name="T1" fmla="*/ 0 h 130"/>
                <a:gd name="T2" fmla="*/ 430 w 431"/>
                <a:gd name="T3" fmla="*/ 106 h 130"/>
                <a:gd name="T4" fmla="*/ 412 w 431"/>
                <a:gd name="T5" fmla="*/ 129 h 130"/>
                <a:gd name="T6" fmla="*/ 0 w 431"/>
                <a:gd name="T7" fmla="*/ 17 h 130"/>
                <a:gd name="T8" fmla="*/ 12 w 431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30">
                  <a:moveTo>
                    <a:pt x="12" y="0"/>
                  </a:moveTo>
                  <a:lnTo>
                    <a:pt x="430" y="106"/>
                  </a:lnTo>
                  <a:lnTo>
                    <a:pt x="412" y="129"/>
                  </a:lnTo>
                  <a:lnTo>
                    <a:pt x="0" y="17"/>
                  </a:lnTo>
                  <a:lnTo>
                    <a:pt x="12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0" name="Freeform: Shape 109"/>
            <p:cNvSpPr/>
            <p:nvPr/>
          </p:nvSpPr>
          <p:spPr bwMode="auto">
            <a:xfrm>
              <a:off x="1790677" y="2190227"/>
              <a:ext cx="173652" cy="196487"/>
            </a:xfrm>
            <a:custGeom>
              <a:avLst/>
              <a:gdLst>
                <a:gd name="T0" fmla="*/ 542 w 773"/>
                <a:gd name="T1" fmla="*/ 772 h 873"/>
                <a:gd name="T2" fmla="*/ 560 w 773"/>
                <a:gd name="T3" fmla="*/ 872 h 873"/>
                <a:gd name="T4" fmla="*/ 0 w 773"/>
                <a:gd name="T5" fmla="*/ 707 h 873"/>
                <a:gd name="T6" fmla="*/ 130 w 773"/>
                <a:gd name="T7" fmla="*/ 566 h 873"/>
                <a:gd name="T8" fmla="*/ 254 w 773"/>
                <a:gd name="T9" fmla="*/ 159 h 873"/>
                <a:gd name="T10" fmla="*/ 206 w 773"/>
                <a:gd name="T11" fmla="*/ 0 h 873"/>
                <a:gd name="T12" fmla="*/ 772 w 773"/>
                <a:gd name="T13" fmla="*/ 159 h 873"/>
                <a:gd name="T14" fmla="*/ 689 w 773"/>
                <a:gd name="T15" fmla="*/ 224 h 873"/>
                <a:gd name="T16" fmla="*/ 542 w 773"/>
                <a:gd name="T17" fmla="*/ 772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3" h="873">
                  <a:moveTo>
                    <a:pt x="542" y="772"/>
                  </a:moveTo>
                  <a:lnTo>
                    <a:pt x="560" y="872"/>
                  </a:lnTo>
                  <a:lnTo>
                    <a:pt x="0" y="707"/>
                  </a:lnTo>
                  <a:lnTo>
                    <a:pt x="130" y="566"/>
                  </a:lnTo>
                  <a:lnTo>
                    <a:pt x="254" y="159"/>
                  </a:lnTo>
                  <a:lnTo>
                    <a:pt x="206" y="0"/>
                  </a:lnTo>
                  <a:lnTo>
                    <a:pt x="772" y="159"/>
                  </a:lnTo>
                  <a:lnTo>
                    <a:pt x="689" y="224"/>
                  </a:lnTo>
                  <a:lnTo>
                    <a:pt x="542" y="77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1" name="Freeform: Shape 110"/>
            <p:cNvSpPr/>
            <p:nvPr/>
          </p:nvSpPr>
          <p:spPr bwMode="auto">
            <a:xfrm>
              <a:off x="1790677" y="2190227"/>
              <a:ext cx="173652" cy="196487"/>
            </a:xfrm>
            <a:custGeom>
              <a:avLst/>
              <a:gdLst>
                <a:gd name="T0" fmla="*/ 542 w 773"/>
                <a:gd name="T1" fmla="*/ 772 h 873"/>
                <a:gd name="T2" fmla="*/ 560 w 773"/>
                <a:gd name="T3" fmla="*/ 872 h 873"/>
                <a:gd name="T4" fmla="*/ 0 w 773"/>
                <a:gd name="T5" fmla="*/ 707 h 873"/>
                <a:gd name="T6" fmla="*/ 130 w 773"/>
                <a:gd name="T7" fmla="*/ 566 h 873"/>
                <a:gd name="T8" fmla="*/ 254 w 773"/>
                <a:gd name="T9" fmla="*/ 159 h 873"/>
                <a:gd name="T10" fmla="*/ 206 w 773"/>
                <a:gd name="T11" fmla="*/ 0 h 873"/>
                <a:gd name="T12" fmla="*/ 772 w 773"/>
                <a:gd name="T13" fmla="*/ 159 h 873"/>
                <a:gd name="T14" fmla="*/ 689 w 773"/>
                <a:gd name="T15" fmla="*/ 224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3" h="873">
                  <a:moveTo>
                    <a:pt x="542" y="772"/>
                  </a:moveTo>
                  <a:lnTo>
                    <a:pt x="560" y="872"/>
                  </a:lnTo>
                  <a:lnTo>
                    <a:pt x="0" y="707"/>
                  </a:lnTo>
                  <a:lnTo>
                    <a:pt x="130" y="566"/>
                  </a:lnTo>
                  <a:lnTo>
                    <a:pt x="254" y="159"/>
                  </a:lnTo>
                  <a:lnTo>
                    <a:pt x="206" y="0"/>
                  </a:lnTo>
                  <a:lnTo>
                    <a:pt x="772" y="159"/>
                  </a:lnTo>
                  <a:lnTo>
                    <a:pt x="689" y="224"/>
                  </a:lnTo>
                </a:path>
              </a:pathLst>
            </a:custGeom>
            <a:noFill/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2" name="Freeform: Shape 111"/>
            <p:cNvSpPr/>
            <p:nvPr/>
          </p:nvSpPr>
          <p:spPr bwMode="auto">
            <a:xfrm>
              <a:off x="1900822" y="2285494"/>
              <a:ext cx="219297" cy="81374"/>
            </a:xfrm>
            <a:custGeom>
              <a:avLst/>
              <a:gdLst>
                <a:gd name="T0" fmla="*/ 41 w 973"/>
                <a:gd name="T1" fmla="*/ 0 h 360"/>
                <a:gd name="T2" fmla="*/ 41 w 973"/>
                <a:gd name="T3" fmla="*/ 0 h 360"/>
                <a:gd name="T4" fmla="*/ 883 w 973"/>
                <a:gd name="T5" fmla="*/ 130 h 360"/>
                <a:gd name="T6" fmla="*/ 972 w 973"/>
                <a:gd name="T7" fmla="*/ 230 h 360"/>
                <a:gd name="T8" fmla="*/ 895 w 973"/>
                <a:gd name="T9" fmla="*/ 348 h 360"/>
                <a:gd name="T10" fmla="*/ 730 w 973"/>
                <a:gd name="T11" fmla="*/ 348 h 360"/>
                <a:gd name="T12" fmla="*/ 0 w 973"/>
                <a:gd name="T13" fmla="*/ 177 h 360"/>
                <a:gd name="T14" fmla="*/ 41 w 973"/>
                <a:gd name="T1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3" h="360">
                  <a:moveTo>
                    <a:pt x="41" y="0"/>
                  </a:moveTo>
                  <a:lnTo>
                    <a:pt x="41" y="0"/>
                  </a:lnTo>
                  <a:cubicBezTo>
                    <a:pt x="41" y="0"/>
                    <a:pt x="842" y="118"/>
                    <a:pt x="883" y="130"/>
                  </a:cubicBezTo>
                  <a:cubicBezTo>
                    <a:pt x="942" y="142"/>
                    <a:pt x="972" y="177"/>
                    <a:pt x="972" y="230"/>
                  </a:cubicBezTo>
                  <a:cubicBezTo>
                    <a:pt x="972" y="300"/>
                    <a:pt x="948" y="336"/>
                    <a:pt x="895" y="348"/>
                  </a:cubicBezTo>
                  <a:cubicBezTo>
                    <a:pt x="848" y="359"/>
                    <a:pt x="807" y="354"/>
                    <a:pt x="730" y="348"/>
                  </a:cubicBezTo>
                  <a:cubicBezTo>
                    <a:pt x="654" y="336"/>
                    <a:pt x="0" y="177"/>
                    <a:pt x="0" y="177"/>
                  </a:cubicBezTo>
                  <a:lnTo>
                    <a:pt x="4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3" name="Freeform: Shape 112"/>
            <p:cNvSpPr/>
            <p:nvPr/>
          </p:nvSpPr>
          <p:spPr bwMode="auto">
            <a:xfrm>
              <a:off x="1787700" y="2426408"/>
              <a:ext cx="180598" cy="42671"/>
            </a:xfrm>
            <a:custGeom>
              <a:avLst/>
              <a:gdLst>
                <a:gd name="T0" fmla="*/ 0 w 801"/>
                <a:gd name="T1" fmla="*/ 189 h 190"/>
                <a:gd name="T2" fmla="*/ 800 w 801"/>
                <a:gd name="T3" fmla="*/ 189 h 190"/>
                <a:gd name="T4" fmla="*/ 712 w 801"/>
                <a:gd name="T5" fmla="*/ 0 h 190"/>
                <a:gd name="T6" fmla="*/ 58 w 801"/>
                <a:gd name="T7" fmla="*/ 0 h 190"/>
                <a:gd name="T8" fmla="*/ 0 w 801"/>
                <a:gd name="T9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1" h="190">
                  <a:moveTo>
                    <a:pt x="0" y="189"/>
                  </a:moveTo>
                  <a:lnTo>
                    <a:pt x="800" y="189"/>
                  </a:lnTo>
                  <a:lnTo>
                    <a:pt x="712" y="0"/>
                  </a:lnTo>
                  <a:lnTo>
                    <a:pt x="58" y="0"/>
                  </a:lnTo>
                  <a:lnTo>
                    <a:pt x="0" y="1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34" name="Group 113"/>
            <p:cNvGrpSpPr/>
            <p:nvPr/>
          </p:nvGrpSpPr>
          <p:grpSpPr>
            <a:xfrm>
              <a:off x="2632127" y="3177628"/>
              <a:ext cx="758111" cy="762132"/>
              <a:chOff x="11413633" y="6715667"/>
              <a:chExt cx="1550803" cy="1559022"/>
            </a:xfrm>
            <a:solidFill>
              <a:schemeClr val="bg1">
                <a:lumMod val="75000"/>
              </a:schemeClr>
            </a:solidFill>
          </p:grpSpPr>
          <p:sp>
            <p:nvSpPr>
              <p:cNvPr id="156" name="Freeform: Shape 147"/>
              <p:cNvSpPr/>
              <p:nvPr/>
            </p:nvSpPr>
            <p:spPr bwMode="auto">
              <a:xfrm>
                <a:off x="12164675" y="7182561"/>
                <a:ext cx="308536" cy="308557"/>
              </a:xfrm>
              <a:custGeom>
                <a:avLst/>
                <a:gdLst>
                  <a:gd name="T0" fmla="*/ 624 w 672"/>
                  <a:gd name="T1" fmla="*/ 671 h 672"/>
                  <a:gd name="T2" fmla="*/ 624 w 672"/>
                  <a:gd name="T3" fmla="*/ 671 h 672"/>
                  <a:gd name="T4" fmla="*/ 576 w 672"/>
                  <a:gd name="T5" fmla="*/ 624 h 672"/>
                  <a:gd name="T6" fmla="*/ 47 w 672"/>
                  <a:gd name="T7" fmla="*/ 94 h 672"/>
                  <a:gd name="T8" fmla="*/ 0 w 672"/>
                  <a:gd name="T9" fmla="*/ 47 h 672"/>
                  <a:gd name="T10" fmla="*/ 47 w 672"/>
                  <a:gd name="T11" fmla="*/ 0 h 672"/>
                  <a:gd name="T12" fmla="*/ 671 w 672"/>
                  <a:gd name="T13" fmla="*/ 624 h 672"/>
                  <a:gd name="T14" fmla="*/ 624 w 672"/>
                  <a:gd name="T15" fmla="*/ 671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2" h="672">
                    <a:moveTo>
                      <a:pt x="624" y="671"/>
                    </a:moveTo>
                    <a:lnTo>
                      <a:pt x="624" y="671"/>
                    </a:lnTo>
                    <a:cubicBezTo>
                      <a:pt x="594" y="671"/>
                      <a:pt x="576" y="647"/>
                      <a:pt x="576" y="624"/>
                    </a:cubicBezTo>
                    <a:cubicBezTo>
                      <a:pt x="576" y="329"/>
                      <a:pt x="341" y="94"/>
                      <a:pt x="47" y="94"/>
                    </a:cubicBezTo>
                    <a:cubicBezTo>
                      <a:pt x="18" y="94"/>
                      <a:pt x="0" y="70"/>
                      <a:pt x="0" y="47"/>
                    </a:cubicBezTo>
                    <a:cubicBezTo>
                      <a:pt x="0" y="23"/>
                      <a:pt x="18" y="0"/>
                      <a:pt x="47" y="0"/>
                    </a:cubicBezTo>
                    <a:cubicBezTo>
                      <a:pt x="388" y="0"/>
                      <a:pt x="671" y="276"/>
                      <a:pt x="671" y="624"/>
                    </a:cubicBezTo>
                    <a:cubicBezTo>
                      <a:pt x="671" y="647"/>
                      <a:pt x="647" y="671"/>
                      <a:pt x="624" y="67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7" name="Freeform: Shape 148"/>
              <p:cNvSpPr/>
              <p:nvPr/>
            </p:nvSpPr>
            <p:spPr bwMode="auto">
              <a:xfrm>
                <a:off x="12235721" y="7639307"/>
                <a:ext cx="97433" cy="397876"/>
              </a:xfrm>
              <a:custGeom>
                <a:avLst/>
                <a:gdLst>
                  <a:gd name="T0" fmla="*/ 76 w 212"/>
                  <a:gd name="T1" fmla="*/ 865 h 866"/>
                  <a:gd name="T2" fmla="*/ 0 w 212"/>
                  <a:gd name="T3" fmla="*/ 853 h 866"/>
                  <a:gd name="T4" fmla="*/ 140 w 212"/>
                  <a:gd name="T5" fmla="*/ 0 h 866"/>
                  <a:gd name="T6" fmla="*/ 211 w 212"/>
                  <a:gd name="T7" fmla="*/ 12 h 866"/>
                  <a:gd name="T8" fmla="*/ 76 w 212"/>
                  <a:gd name="T9" fmla="*/ 865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866">
                    <a:moveTo>
                      <a:pt x="76" y="865"/>
                    </a:moveTo>
                    <a:lnTo>
                      <a:pt x="0" y="853"/>
                    </a:lnTo>
                    <a:lnTo>
                      <a:pt x="140" y="0"/>
                    </a:lnTo>
                    <a:lnTo>
                      <a:pt x="211" y="12"/>
                    </a:lnTo>
                    <a:lnTo>
                      <a:pt x="76" y="865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8" name="Freeform: Shape 149"/>
              <p:cNvSpPr/>
              <p:nvPr/>
            </p:nvSpPr>
            <p:spPr bwMode="auto">
              <a:xfrm>
                <a:off x="12036796" y="7639307"/>
                <a:ext cx="97433" cy="397876"/>
              </a:xfrm>
              <a:custGeom>
                <a:avLst/>
                <a:gdLst>
                  <a:gd name="T0" fmla="*/ 141 w 213"/>
                  <a:gd name="T1" fmla="*/ 865 h 866"/>
                  <a:gd name="T2" fmla="*/ 0 w 213"/>
                  <a:gd name="T3" fmla="*/ 12 h 866"/>
                  <a:gd name="T4" fmla="*/ 76 w 213"/>
                  <a:gd name="T5" fmla="*/ 0 h 866"/>
                  <a:gd name="T6" fmla="*/ 212 w 213"/>
                  <a:gd name="T7" fmla="*/ 853 h 866"/>
                  <a:gd name="T8" fmla="*/ 141 w 213"/>
                  <a:gd name="T9" fmla="*/ 865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866">
                    <a:moveTo>
                      <a:pt x="141" y="865"/>
                    </a:moveTo>
                    <a:lnTo>
                      <a:pt x="0" y="12"/>
                    </a:lnTo>
                    <a:lnTo>
                      <a:pt x="76" y="0"/>
                    </a:lnTo>
                    <a:lnTo>
                      <a:pt x="212" y="853"/>
                    </a:lnTo>
                    <a:lnTo>
                      <a:pt x="141" y="865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9" name="Freeform: Shape 150"/>
              <p:cNvSpPr/>
              <p:nvPr/>
            </p:nvSpPr>
            <p:spPr bwMode="auto">
              <a:xfrm>
                <a:off x="12063184" y="7641336"/>
                <a:ext cx="251701" cy="50750"/>
              </a:xfrm>
              <a:custGeom>
                <a:avLst/>
                <a:gdLst>
                  <a:gd name="T0" fmla="*/ 546 w 547"/>
                  <a:gd name="T1" fmla="*/ 111 h 112"/>
                  <a:gd name="T2" fmla="*/ 546 w 547"/>
                  <a:gd name="T3" fmla="*/ 111 h 112"/>
                  <a:gd name="T4" fmla="*/ 493 w 547"/>
                  <a:gd name="T5" fmla="*/ 64 h 112"/>
                  <a:gd name="T6" fmla="*/ 475 w 547"/>
                  <a:gd name="T7" fmla="*/ 35 h 112"/>
                  <a:gd name="T8" fmla="*/ 458 w 547"/>
                  <a:gd name="T9" fmla="*/ 64 h 112"/>
                  <a:gd name="T10" fmla="*/ 406 w 547"/>
                  <a:gd name="T11" fmla="*/ 111 h 112"/>
                  <a:gd name="T12" fmla="*/ 359 w 547"/>
                  <a:gd name="T13" fmla="*/ 64 h 112"/>
                  <a:gd name="T14" fmla="*/ 341 w 547"/>
                  <a:gd name="T15" fmla="*/ 35 h 112"/>
                  <a:gd name="T16" fmla="*/ 323 w 547"/>
                  <a:gd name="T17" fmla="*/ 64 h 112"/>
                  <a:gd name="T18" fmla="*/ 270 w 547"/>
                  <a:gd name="T19" fmla="*/ 111 h 112"/>
                  <a:gd name="T20" fmla="*/ 217 w 547"/>
                  <a:gd name="T21" fmla="*/ 64 h 112"/>
                  <a:gd name="T22" fmla="*/ 200 w 547"/>
                  <a:gd name="T23" fmla="*/ 35 h 112"/>
                  <a:gd name="T24" fmla="*/ 188 w 547"/>
                  <a:gd name="T25" fmla="*/ 64 h 112"/>
                  <a:gd name="T26" fmla="*/ 135 w 547"/>
                  <a:gd name="T27" fmla="*/ 111 h 112"/>
                  <a:gd name="T28" fmla="*/ 82 w 547"/>
                  <a:gd name="T29" fmla="*/ 64 h 112"/>
                  <a:gd name="T30" fmla="*/ 64 w 547"/>
                  <a:gd name="T31" fmla="*/ 35 h 112"/>
                  <a:gd name="T32" fmla="*/ 47 w 547"/>
                  <a:gd name="T33" fmla="*/ 64 h 112"/>
                  <a:gd name="T34" fmla="*/ 0 w 547"/>
                  <a:gd name="T35" fmla="*/ 111 h 112"/>
                  <a:gd name="T36" fmla="*/ 0 w 547"/>
                  <a:gd name="T37" fmla="*/ 76 h 112"/>
                  <a:gd name="T38" fmla="*/ 11 w 547"/>
                  <a:gd name="T39" fmla="*/ 47 h 112"/>
                  <a:gd name="T40" fmla="*/ 64 w 547"/>
                  <a:gd name="T41" fmla="*/ 0 h 112"/>
                  <a:gd name="T42" fmla="*/ 117 w 547"/>
                  <a:gd name="T43" fmla="*/ 47 h 112"/>
                  <a:gd name="T44" fmla="*/ 135 w 547"/>
                  <a:gd name="T45" fmla="*/ 76 h 112"/>
                  <a:gd name="T46" fmla="*/ 153 w 547"/>
                  <a:gd name="T47" fmla="*/ 47 h 112"/>
                  <a:gd name="T48" fmla="*/ 200 w 547"/>
                  <a:gd name="T49" fmla="*/ 0 h 112"/>
                  <a:gd name="T50" fmla="*/ 253 w 547"/>
                  <a:gd name="T51" fmla="*/ 47 h 112"/>
                  <a:gd name="T52" fmla="*/ 270 w 547"/>
                  <a:gd name="T53" fmla="*/ 76 h 112"/>
                  <a:gd name="T54" fmla="*/ 288 w 547"/>
                  <a:gd name="T55" fmla="*/ 47 h 112"/>
                  <a:gd name="T56" fmla="*/ 341 w 547"/>
                  <a:gd name="T57" fmla="*/ 0 h 112"/>
                  <a:gd name="T58" fmla="*/ 388 w 547"/>
                  <a:gd name="T59" fmla="*/ 47 h 112"/>
                  <a:gd name="T60" fmla="*/ 406 w 547"/>
                  <a:gd name="T61" fmla="*/ 76 h 112"/>
                  <a:gd name="T62" fmla="*/ 423 w 547"/>
                  <a:gd name="T63" fmla="*/ 47 h 112"/>
                  <a:gd name="T64" fmla="*/ 475 w 547"/>
                  <a:gd name="T65" fmla="*/ 0 h 112"/>
                  <a:gd name="T66" fmla="*/ 528 w 547"/>
                  <a:gd name="T67" fmla="*/ 47 h 112"/>
                  <a:gd name="T68" fmla="*/ 546 w 547"/>
                  <a:gd name="T69" fmla="*/ 76 h 112"/>
                  <a:gd name="T70" fmla="*/ 546 w 547"/>
                  <a:gd name="T71" fmla="*/ 1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7" h="112">
                    <a:moveTo>
                      <a:pt x="546" y="111"/>
                    </a:moveTo>
                    <a:lnTo>
                      <a:pt x="546" y="111"/>
                    </a:lnTo>
                    <a:cubicBezTo>
                      <a:pt x="517" y="111"/>
                      <a:pt x="499" y="88"/>
                      <a:pt x="493" y="64"/>
                    </a:cubicBezTo>
                    <a:cubicBezTo>
                      <a:pt x="487" y="53"/>
                      <a:pt x="481" y="35"/>
                      <a:pt x="475" y="35"/>
                    </a:cubicBezTo>
                    <a:cubicBezTo>
                      <a:pt x="470" y="35"/>
                      <a:pt x="464" y="53"/>
                      <a:pt x="458" y="64"/>
                    </a:cubicBezTo>
                    <a:cubicBezTo>
                      <a:pt x="453" y="88"/>
                      <a:pt x="435" y="111"/>
                      <a:pt x="406" y="111"/>
                    </a:cubicBezTo>
                    <a:cubicBezTo>
                      <a:pt x="376" y="111"/>
                      <a:pt x="365" y="88"/>
                      <a:pt x="359" y="64"/>
                    </a:cubicBezTo>
                    <a:cubicBezTo>
                      <a:pt x="353" y="53"/>
                      <a:pt x="347" y="35"/>
                      <a:pt x="341" y="35"/>
                    </a:cubicBezTo>
                    <a:cubicBezTo>
                      <a:pt x="335" y="35"/>
                      <a:pt x="329" y="53"/>
                      <a:pt x="323" y="64"/>
                    </a:cubicBezTo>
                    <a:cubicBezTo>
                      <a:pt x="312" y="88"/>
                      <a:pt x="300" y="111"/>
                      <a:pt x="270" y="111"/>
                    </a:cubicBezTo>
                    <a:cubicBezTo>
                      <a:pt x="241" y="111"/>
                      <a:pt x="229" y="88"/>
                      <a:pt x="217" y="64"/>
                    </a:cubicBezTo>
                    <a:cubicBezTo>
                      <a:pt x="217" y="53"/>
                      <a:pt x="206" y="35"/>
                      <a:pt x="200" y="35"/>
                    </a:cubicBezTo>
                    <a:cubicBezTo>
                      <a:pt x="200" y="35"/>
                      <a:pt x="188" y="53"/>
                      <a:pt x="188" y="64"/>
                    </a:cubicBezTo>
                    <a:cubicBezTo>
                      <a:pt x="176" y="88"/>
                      <a:pt x="164" y="111"/>
                      <a:pt x="135" y="111"/>
                    </a:cubicBezTo>
                    <a:cubicBezTo>
                      <a:pt x="106" y="111"/>
                      <a:pt x="94" y="88"/>
                      <a:pt x="82" y="64"/>
                    </a:cubicBezTo>
                    <a:cubicBezTo>
                      <a:pt x="76" y="53"/>
                      <a:pt x="70" y="35"/>
                      <a:pt x="64" y="35"/>
                    </a:cubicBezTo>
                    <a:cubicBezTo>
                      <a:pt x="58" y="35"/>
                      <a:pt x="52" y="53"/>
                      <a:pt x="47" y="64"/>
                    </a:cubicBezTo>
                    <a:cubicBezTo>
                      <a:pt x="41" y="88"/>
                      <a:pt x="29" y="111"/>
                      <a:pt x="0" y="111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11" y="58"/>
                      <a:pt x="11" y="47"/>
                    </a:cubicBezTo>
                    <a:cubicBezTo>
                      <a:pt x="23" y="29"/>
                      <a:pt x="35" y="0"/>
                      <a:pt x="64" y="0"/>
                    </a:cubicBezTo>
                    <a:cubicBezTo>
                      <a:pt x="94" y="0"/>
                      <a:pt x="106" y="29"/>
                      <a:pt x="117" y="47"/>
                    </a:cubicBezTo>
                    <a:cubicBezTo>
                      <a:pt x="123" y="58"/>
                      <a:pt x="129" y="76"/>
                      <a:pt x="135" y="76"/>
                    </a:cubicBezTo>
                    <a:cubicBezTo>
                      <a:pt x="141" y="76"/>
                      <a:pt x="147" y="58"/>
                      <a:pt x="153" y="47"/>
                    </a:cubicBezTo>
                    <a:cubicBezTo>
                      <a:pt x="159" y="29"/>
                      <a:pt x="170" y="0"/>
                      <a:pt x="200" y="0"/>
                    </a:cubicBezTo>
                    <a:cubicBezTo>
                      <a:pt x="235" y="0"/>
                      <a:pt x="247" y="29"/>
                      <a:pt x="253" y="47"/>
                    </a:cubicBezTo>
                    <a:cubicBezTo>
                      <a:pt x="259" y="58"/>
                      <a:pt x="264" y="76"/>
                      <a:pt x="270" y="76"/>
                    </a:cubicBezTo>
                    <a:cubicBezTo>
                      <a:pt x="276" y="76"/>
                      <a:pt x="282" y="58"/>
                      <a:pt x="288" y="47"/>
                    </a:cubicBezTo>
                    <a:cubicBezTo>
                      <a:pt x="300" y="29"/>
                      <a:pt x="312" y="0"/>
                      <a:pt x="341" y="0"/>
                    </a:cubicBezTo>
                    <a:cubicBezTo>
                      <a:pt x="371" y="0"/>
                      <a:pt x="382" y="29"/>
                      <a:pt x="388" y="47"/>
                    </a:cubicBezTo>
                    <a:cubicBezTo>
                      <a:pt x="394" y="58"/>
                      <a:pt x="406" y="76"/>
                      <a:pt x="406" y="76"/>
                    </a:cubicBezTo>
                    <a:cubicBezTo>
                      <a:pt x="412" y="76"/>
                      <a:pt x="418" y="58"/>
                      <a:pt x="423" y="47"/>
                    </a:cubicBezTo>
                    <a:cubicBezTo>
                      <a:pt x="435" y="29"/>
                      <a:pt x="447" y="0"/>
                      <a:pt x="475" y="0"/>
                    </a:cubicBezTo>
                    <a:cubicBezTo>
                      <a:pt x="505" y="0"/>
                      <a:pt x="517" y="29"/>
                      <a:pt x="528" y="47"/>
                    </a:cubicBezTo>
                    <a:cubicBezTo>
                      <a:pt x="528" y="58"/>
                      <a:pt x="540" y="76"/>
                      <a:pt x="546" y="76"/>
                    </a:cubicBezTo>
                    <a:cubicBezTo>
                      <a:pt x="546" y="111"/>
                      <a:pt x="546" y="111"/>
                      <a:pt x="546" y="11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0" name="Freeform: Shape 151"/>
              <p:cNvSpPr/>
              <p:nvPr/>
            </p:nvSpPr>
            <p:spPr bwMode="auto">
              <a:xfrm>
                <a:off x="12164677" y="6715667"/>
                <a:ext cx="44657" cy="272017"/>
              </a:xfrm>
              <a:custGeom>
                <a:avLst/>
                <a:gdLst>
                  <a:gd name="T0" fmla="*/ 47 w 96"/>
                  <a:gd name="T1" fmla="*/ 589 h 590"/>
                  <a:gd name="T2" fmla="*/ 47 w 96"/>
                  <a:gd name="T3" fmla="*/ 589 h 590"/>
                  <a:gd name="T4" fmla="*/ 0 w 96"/>
                  <a:gd name="T5" fmla="*/ 542 h 590"/>
                  <a:gd name="T6" fmla="*/ 0 w 96"/>
                  <a:gd name="T7" fmla="*/ 47 h 590"/>
                  <a:gd name="T8" fmla="*/ 47 w 96"/>
                  <a:gd name="T9" fmla="*/ 0 h 590"/>
                  <a:gd name="T10" fmla="*/ 95 w 96"/>
                  <a:gd name="T11" fmla="*/ 47 h 590"/>
                  <a:gd name="T12" fmla="*/ 95 w 96"/>
                  <a:gd name="T13" fmla="*/ 542 h 590"/>
                  <a:gd name="T14" fmla="*/ 47 w 96"/>
                  <a:gd name="T15" fmla="*/ 589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" h="590">
                    <a:moveTo>
                      <a:pt x="47" y="589"/>
                    </a:moveTo>
                    <a:lnTo>
                      <a:pt x="47" y="589"/>
                    </a:lnTo>
                    <a:cubicBezTo>
                      <a:pt x="18" y="589"/>
                      <a:pt x="0" y="571"/>
                      <a:pt x="0" y="542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3"/>
                      <a:pt x="18" y="0"/>
                      <a:pt x="47" y="0"/>
                    </a:cubicBezTo>
                    <a:cubicBezTo>
                      <a:pt x="71" y="0"/>
                      <a:pt x="95" y="23"/>
                      <a:pt x="95" y="47"/>
                    </a:cubicBezTo>
                    <a:cubicBezTo>
                      <a:pt x="95" y="542"/>
                      <a:pt x="95" y="542"/>
                      <a:pt x="95" y="542"/>
                    </a:cubicBezTo>
                    <a:cubicBezTo>
                      <a:pt x="95" y="571"/>
                      <a:pt x="71" y="589"/>
                      <a:pt x="47" y="58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1" name="Freeform: Shape 152"/>
              <p:cNvSpPr/>
              <p:nvPr/>
            </p:nvSpPr>
            <p:spPr bwMode="auto">
              <a:xfrm>
                <a:off x="12420436" y="6813105"/>
                <a:ext cx="162388" cy="243597"/>
              </a:xfrm>
              <a:custGeom>
                <a:avLst/>
                <a:gdLst>
                  <a:gd name="T0" fmla="*/ 53 w 354"/>
                  <a:gd name="T1" fmla="*/ 530 h 531"/>
                  <a:gd name="T2" fmla="*/ 53 w 354"/>
                  <a:gd name="T3" fmla="*/ 530 h 531"/>
                  <a:gd name="T4" fmla="*/ 29 w 354"/>
                  <a:gd name="T5" fmla="*/ 524 h 531"/>
                  <a:gd name="T6" fmla="*/ 12 w 354"/>
                  <a:gd name="T7" fmla="*/ 459 h 531"/>
                  <a:gd name="T8" fmla="*/ 259 w 354"/>
                  <a:gd name="T9" fmla="*/ 29 h 531"/>
                  <a:gd name="T10" fmla="*/ 324 w 354"/>
                  <a:gd name="T11" fmla="*/ 12 h 531"/>
                  <a:gd name="T12" fmla="*/ 341 w 354"/>
                  <a:gd name="T13" fmla="*/ 76 h 531"/>
                  <a:gd name="T14" fmla="*/ 94 w 354"/>
                  <a:gd name="T15" fmla="*/ 506 h 531"/>
                  <a:gd name="T16" fmla="*/ 53 w 354"/>
                  <a:gd name="T17" fmla="*/ 53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4" h="531">
                    <a:moveTo>
                      <a:pt x="53" y="530"/>
                    </a:moveTo>
                    <a:lnTo>
                      <a:pt x="53" y="530"/>
                    </a:lnTo>
                    <a:cubicBezTo>
                      <a:pt x="47" y="530"/>
                      <a:pt x="35" y="530"/>
                      <a:pt x="29" y="524"/>
                    </a:cubicBezTo>
                    <a:cubicBezTo>
                      <a:pt x="6" y="512"/>
                      <a:pt x="0" y="483"/>
                      <a:pt x="12" y="459"/>
                    </a:cubicBezTo>
                    <a:cubicBezTo>
                      <a:pt x="259" y="29"/>
                      <a:pt x="259" y="29"/>
                      <a:pt x="259" y="29"/>
                    </a:cubicBezTo>
                    <a:cubicBezTo>
                      <a:pt x="271" y="6"/>
                      <a:pt x="300" y="0"/>
                      <a:pt x="324" y="12"/>
                    </a:cubicBezTo>
                    <a:cubicBezTo>
                      <a:pt x="347" y="23"/>
                      <a:pt x="353" y="53"/>
                      <a:pt x="341" y="76"/>
                    </a:cubicBezTo>
                    <a:cubicBezTo>
                      <a:pt x="94" y="506"/>
                      <a:pt x="94" y="506"/>
                      <a:pt x="94" y="506"/>
                    </a:cubicBezTo>
                    <a:cubicBezTo>
                      <a:pt x="88" y="524"/>
                      <a:pt x="70" y="530"/>
                      <a:pt x="53" y="53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2" name="Freeform: Shape 153"/>
              <p:cNvSpPr/>
              <p:nvPr/>
            </p:nvSpPr>
            <p:spPr bwMode="auto">
              <a:xfrm>
                <a:off x="12611243" y="7087153"/>
                <a:ext cx="249671" cy="160368"/>
              </a:xfrm>
              <a:custGeom>
                <a:avLst/>
                <a:gdLst>
                  <a:gd name="T0" fmla="*/ 59 w 543"/>
                  <a:gd name="T1" fmla="*/ 347 h 348"/>
                  <a:gd name="T2" fmla="*/ 59 w 543"/>
                  <a:gd name="T3" fmla="*/ 347 h 348"/>
                  <a:gd name="T4" fmla="*/ 18 w 543"/>
                  <a:gd name="T5" fmla="*/ 323 h 348"/>
                  <a:gd name="T6" fmla="*/ 29 w 543"/>
                  <a:gd name="T7" fmla="*/ 264 h 348"/>
                  <a:gd name="T8" fmla="*/ 459 w 543"/>
                  <a:gd name="T9" fmla="*/ 11 h 348"/>
                  <a:gd name="T10" fmla="*/ 524 w 543"/>
                  <a:gd name="T11" fmla="*/ 29 h 348"/>
                  <a:gd name="T12" fmla="*/ 506 w 543"/>
                  <a:gd name="T13" fmla="*/ 94 h 348"/>
                  <a:gd name="T14" fmla="*/ 82 w 543"/>
                  <a:gd name="T15" fmla="*/ 341 h 348"/>
                  <a:gd name="T16" fmla="*/ 59 w 543"/>
                  <a:gd name="T17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3" h="348">
                    <a:moveTo>
                      <a:pt x="59" y="347"/>
                    </a:moveTo>
                    <a:lnTo>
                      <a:pt x="59" y="347"/>
                    </a:lnTo>
                    <a:cubicBezTo>
                      <a:pt x="41" y="347"/>
                      <a:pt x="23" y="341"/>
                      <a:pt x="18" y="323"/>
                    </a:cubicBezTo>
                    <a:cubicBezTo>
                      <a:pt x="0" y="306"/>
                      <a:pt x="12" y="276"/>
                      <a:pt x="29" y="264"/>
                    </a:cubicBezTo>
                    <a:cubicBezTo>
                      <a:pt x="459" y="11"/>
                      <a:pt x="459" y="11"/>
                      <a:pt x="459" y="11"/>
                    </a:cubicBezTo>
                    <a:cubicBezTo>
                      <a:pt x="483" y="0"/>
                      <a:pt x="512" y="5"/>
                      <a:pt x="524" y="29"/>
                    </a:cubicBezTo>
                    <a:cubicBezTo>
                      <a:pt x="542" y="52"/>
                      <a:pt x="530" y="82"/>
                      <a:pt x="506" y="94"/>
                    </a:cubicBezTo>
                    <a:cubicBezTo>
                      <a:pt x="82" y="341"/>
                      <a:pt x="82" y="341"/>
                      <a:pt x="82" y="341"/>
                    </a:cubicBezTo>
                    <a:cubicBezTo>
                      <a:pt x="71" y="347"/>
                      <a:pt x="65" y="347"/>
                      <a:pt x="59" y="34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3" name="Freeform: Shape 154"/>
              <p:cNvSpPr/>
              <p:nvPr/>
            </p:nvSpPr>
            <p:spPr bwMode="auto">
              <a:xfrm>
                <a:off x="12684317" y="7466758"/>
                <a:ext cx="280119" cy="42630"/>
              </a:xfrm>
              <a:custGeom>
                <a:avLst/>
                <a:gdLst>
                  <a:gd name="T0" fmla="*/ 559 w 607"/>
                  <a:gd name="T1" fmla="*/ 93 h 94"/>
                  <a:gd name="T2" fmla="*/ 559 w 607"/>
                  <a:gd name="T3" fmla="*/ 93 h 94"/>
                  <a:gd name="T4" fmla="*/ 47 w 607"/>
                  <a:gd name="T5" fmla="*/ 93 h 94"/>
                  <a:gd name="T6" fmla="*/ 0 w 607"/>
                  <a:gd name="T7" fmla="*/ 47 h 94"/>
                  <a:gd name="T8" fmla="*/ 47 w 607"/>
                  <a:gd name="T9" fmla="*/ 0 h 94"/>
                  <a:gd name="T10" fmla="*/ 559 w 607"/>
                  <a:gd name="T11" fmla="*/ 0 h 94"/>
                  <a:gd name="T12" fmla="*/ 606 w 607"/>
                  <a:gd name="T13" fmla="*/ 47 h 94"/>
                  <a:gd name="T14" fmla="*/ 559 w 607"/>
                  <a:gd name="T15" fmla="*/ 9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7" h="94">
                    <a:moveTo>
                      <a:pt x="559" y="93"/>
                    </a:moveTo>
                    <a:lnTo>
                      <a:pt x="559" y="93"/>
                    </a:lnTo>
                    <a:cubicBezTo>
                      <a:pt x="47" y="93"/>
                      <a:pt x="47" y="93"/>
                      <a:pt x="47" y="93"/>
                    </a:cubicBezTo>
                    <a:cubicBezTo>
                      <a:pt x="23" y="93"/>
                      <a:pt x="0" y="70"/>
                      <a:pt x="0" y="47"/>
                    </a:cubicBezTo>
                    <a:cubicBezTo>
                      <a:pt x="0" y="18"/>
                      <a:pt x="23" y="0"/>
                      <a:pt x="47" y="0"/>
                    </a:cubicBezTo>
                    <a:cubicBezTo>
                      <a:pt x="559" y="0"/>
                      <a:pt x="559" y="0"/>
                      <a:pt x="559" y="0"/>
                    </a:cubicBezTo>
                    <a:cubicBezTo>
                      <a:pt x="589" y="0"/>
                      <a:pt x="606" y="18"/>
                      <a:pt x="606" y="47"/>
                    </a:cubicBezTo>
                    <a:cubicBezTo>
                      <a:pt x="606" y="70"/>
                      <a:pt x="589" y="93"/>
                      <a:pt x="559" y="9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4" name="Freeform: Shape 155"/>
              <p:cNvSpPr/>
              <p:nvPr/>
            </p:nvSpPr>
            <p:spPr bwMode="auto">
              <a:xfrm>
                <a:off x="12611243" y="7722537"/>
                <a:ext cx="249671" cy="160369"/>
              </a:xfrm>
              <a:custGeom>
                <a:avLst/>
                <a:gdLst>
                  <a:gd name="T0" fmla="*/ 483 w 543"/>
                  <a:gd name="T1" fmla="*/ 348 h 349"/>
                  <a:gd name="T2" fmla="*/ 483 w 543"/>
                  <a:gd name="T3" fmla="*/ 348 h 349"/>
                  <a:gd name="T4" fmla="*/ 459 w 543"/>
                  <a:gd name="T5" fmla="*/ 342 h 349"/>
                  <a:gd name="T6" fmla="*/ 35 w 543"/>
                  <a:gd name="T7" fmla="*/ 94 h 349"/>
                  <a:gd name="T8" fmla="*/ 18 w 543"/>
                  <a:gd name="T9" fmla="*/ 30 h 349"/>
                  <a:gd name="T10" fmla="*/ 82 w 543"/>
                  <a:gd name="T11" fmla="*/ 12 h 349"/>
                  <a:gd name="T12" fmla="*/ 512 w 543"/>
                  <a:gd name="T13" fmla="*/ 259 h 349"/>
                  <a:gd name="T14" fmla="*/ 524 w 543"/>
                  <a:gd name="T15" fmla="*/ 324 h 349"/>
                  <a:gd name="T16" fmla="*/ 483 w 543"/>
                  <a:gd name="T17" fmla="*/ 348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3" h="349">
                    <a:moveTo>
                      <a:pt x="483" y="348"/>
                    </a:moveTo>
                    <a:lnTo>
                      <a:pt x="483" y="348"/>
                    </a:lnTo>
                    <a:cubicBezTo>
                      <a:pt x="477" y="348"/>
                      <a:pt x="471" y="348"/>
                      <a:pt x="459" y="342"/>
                    </a:cubicBezTo>
                    <a:cubicBezTo>
                      <a:pt x="35" y="94"/>
                      <a:pt x="35" y="94"/>
                      <a:pt x="35" y="94"/>
                    </a:cubicBezTo>
                    <a:cubicBezTo>
                      <a:pt x="12" y="83"/>
                      <a:pt x="0" y="53"/>
                      <a:pt x="18" y="30"/>
                    </a:cubicBezTo>
                    <a:cubicBezTo>
                      <a:pt x="29" y="6"/>
                      <a:pt x="59" y="0"/>
                      <a:pt x="82" y="12"/>
                    </a:cubicBezTo>
                    <a:cubicBezTo>
                      <a:pt x="512" y="259"/>
                      <a:pt x="512" y="259"/>
                      <a:pt x="512" y="259"/>
                    </a:cubicBezTo>
                    <a:cubicBezTo>
                      <a:pt x="530" y="271"/>
                      <a:pt x="542" y="300"/>
                      <a:pt x="524" y="324"/>
                    </a:cubicBezTo>
                    <a:cubicBezTo>
                      <a:pt x="518" y="342"/>
                      <a:pt x="501" y="348"/>
                      <a:pt x="483" y="3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5" name="Freeform: Shape 156"/>
              <p:cNvSpPr/>
              <p:nvPr/>
            </p:nvSpPr>
            <p:spPr bwMode="auto">
              <a:xfrm>
                <a:off x="11785096" y="6813105"/>
                <a:ext cx="166448" cy="243597"/>
              </a:xfrm>
              <a:custGeom>
                <a:avLst/>
                <a:gdLst>
                  <a:gd name="T0" fmla="*/ 306 w 360"/>
                  <a:gd name="T1" fmla="*/ 530 h 531"/>
                  <a:gd name="T2" fmla="*/ 306 w 360"/>
                  <a:gd name="T3" fmla="*/ 530 h 531"/>
                  <a:gd name="T4" fmla="*/ 265 w 360"/>
                  <a:gd name="T5" fmla="*/ 506 h 531"/>
                  <a:gd name="T6" fmla="*/ 18 w 360"/>
                  <a:gd name="T7" fmla="*/ 76 h 531"/>
                  <a:gd name="T8" fmla="*/ 35 w 360"/>
                  <a:gd name="T9" fmla="*/ 12 h 531"/>
                  <a:gd name="T10" fmla="*/ 100 w 360"/>
                  <a:gd name="T11" fmla="*/ 29 h 531"/>
                  <a:gd name="T12" fmla="*/ 347 w 360"/>
                  <a:gd name="T13" fmla="*/ 459 h 531"/>
                  <a:gd name="T14" fmla="*/ 330 w 360"/>
                  <a:gd name="T15" fmla="*/ 524 h 531"/>
                  <a:gd name="T16" fmla="*/ 306 w 360"/>
                  <a:gd name="T17" fmla="*/ 53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0" h="531">
                    <a:moveTo>
                      <a:pt x="306" y="530"/>
                    </a:moveTo>
                    <a:lnTo>
                      <a:pt x="306" y="530"/>
                    </a:lnTo>
                    <a:cubicBezTo>
                      <a:pt x="288" y="530"/>
                      <a:pt x="271" y="524"/>
                      <a:pt x="265" y="50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0" y="53"/>
                      <a:pt x="12" y="23"/>
                      <a:pt x="35" y="12"/>
                    </a:cubicBezTo>
                    <a:cubicBezTo>
                      <a:pt x="53" y="0"/>
                      <a:pt x="83" y="6"/>
                      <a:pt x="100" y="29"/>
                    </a:cubicBezTo>
                    <a:cubicBezTo>
                      <a:pt x="347" y="459"/>
                      <a:pt x="347" y="459"/>
                      <a:pt x="347" y="459"/>
                    </a:cubicBezTo>
                    <a:cubicBezTo>
                      <a:pt x="359" y="483"/>
                      <a:pt x="353" y="512"/>
                      <a:pt x="330" y="524"/>
                    </a:cubicBezTo>
                    <a:cubicBezTo>
                      <a:pt x="318" y="530"/>
                      <a:pt x="312" y="530"/>
                      <a:pt x="306" y="53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6" name="Freeform: Shape 157"/>
              <p:cNvSpPr/>
              <p:nvPr/>
            </p:nvSpPr>
            <p:spPr bwMode="auto">
              <a:xfrm>
                <a:off x="11511066" y="7087153"/>
                <a:ext cx="247641" cy="162398"/>
              </a:xfrm>
              <a:custGeom>
                <a:avLst/>
                <a:gdLst>
                  <a:gd name="T0" fmla="*/ 483 w 537"/>
                  <a:gd name="T1" fmla="*/ 353 h 354"/>
                  <a:gd name="T2" fmla="*/ 483 w 537"/>
                  <a:gd name="T3" fmla="*/ 353 h 354"/>
                  <a:gd name="T4" fmla="*/ 460 w 537"/>
                  <a:gd name="T5" fmla="*/ 347 h 354"/>
                  <a:gd name="T6" fmla="*/ 30 w 537"/>
                  <a:gd name="T7" fmla="*/ 94 h 354"/>
                  <a:gd name="T8" fmla="*/ 12 w 537"/>
                  <a:gd name="T9" fmla="*/ 29 h 354"/>
                  <a:gd name="T10" fmla="*/ 77 w 537"/>
                  <a:gd name="T11" fmla="*/ 17 h 354"/>
                  <a:gd name="T12" fmla="*/ 507 w 537"/>
                  <a:gd name="T13" fmla="*/ 264 h 354"/>
                  <a:gd name="T14" fmla="*/ 524 w 537"/>
                  <a:gd name="T15" fmla="*/ 329 h 354"/>
                  <a:gd name="T16" fmla="*/ 483 w 537"/>
                  <a:gd name="T17" fmla="*/ 353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7" h="354">
                    <a:moveTo>
                      <a:pt x="483" y="353"/>
                    </a:moveTo>
                    <a:lnTo>
                      <a:pt x="483" y="353"/>
                    </a:lnTo>
                    <a:cubicBezTo>
                      <a:pt x="477" y="353"/>
                      <a:pt x="471" y="347"/>
                      <a:pt x="460" y="347"/>
                    </a:cubicBezTo>
                    <a:cubicBezTo>
                      <a:pt x="30" y="94"/>
                      <a:pt x="30" y="94"/>
                      <a:pt x="30" y="94"/>
                    </a:cubicBezTo>
                    <a:cubicBezTo>
                      <a:pt x="12" y="82"/>
                      <a:pt x="0" y="52"/>
                      <a:pt x="12" y="29"/>
                    </a:cubicBezTo>
                    <a:cubicBezTo>
                      <a:pt x="30" y="11"/>
                      <a:pt x="59" y="0"/>
                      <a:pt x="77" y="17"/>
                    </a:cubicBezTo>
                    <a:cubicBezTo>
                      <a:pt x="507" y="264"/>
                      <a:pt x="507" y="264"/>
                      <a:pt x="507" y="264"/>
                    </a:cubicBezTo>
                    <a:cubicBezTo>
                      <a:pt x="530" y="276"/>
                      <a:pt x="536" y="306"/>
                      <a:pt x="524" y="329"/>
                    </a:cubicBezTo>
                    <a:cubicBezTo>
                      <a:pt x="519" y="341"/>
                      <a:pt x="501" y="353"/>
                      <a:pt x="483" y="35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7" name="Freeform: Shape 158"/>
              <p:cNvSpPr/>
              <p:nvPr/>
            </p:nvSpPr>
            <p:spPr bwMode="auto">
              <a:xfrm>
                <a:off x="11413633" y="7466758"/>
                <a:ext cx="274030" cy="42630"/>
              </a:xfrm>
              <a:custGeom>
                <a:avLst/>
                <a:gdLst>
                  <a:gd name="T0" fmla="*/ 548 w 596"/>
                  <a:gd name="T1" fmla="*/ 93 h 94"/>
                  <a:gd name="T2" fmla="*/ 548 w 596"/>
                  <a:gd name="T3" fmla="*/ 93 h 94"/>
                  <a:gd name="T4" fmla="*/ 47 w 596"/>
                  <a:gd name="T5" fmla="*/ 93 h 94"/>
                  <a:gd name="T6" fmla="*/ 0 w 596"/>
                  <a:gd name="T7" fmla="*/ 47 h 94"/>
                  <a:gd name="T8" fmla="*/ 47 w 596"/>
                  <a:gd name="T9" fmla="*/ 0 h 94"/>
                  <a:gd name="T10" fmla="*/ 548 w 596"/>
                  <a:gd name="T11" fmla="*/ 0 h 94"/>
                  <a:gd name="T12" fmla="*/ 595 w 596"/>
                  <a:gd name="T13" fmla="*/ 47 h 94"/>
                  <a:gd name="T14" fmla="*/ 548 w 596"/>
                  <a:gd name="T15" fmla="*/ 9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6" h="94">
                    <a:moveTo>
                      <a:pt x="548" y="93"/>
                    </a:moveTo>
                    <a:lnTo>
                      <a:pt x="548" y="93"/>
                    </a:lnTo>
                    <a:cubicBezTo>
                      <a:pt x="47" y="93"/>
                      <a:pt x="47" y="93"/>
                      <a:pt x="47" y="93"/>
                    </a:cubicBezTo>
                    <a:cubicBezTo>
                      <a:pt x="24" y="93"/>
                      <a:pt x="0" y="70"/>
                      <a:pt x="0" y="47"/>
                    </a:cubicBezTo>
                    <a:cubicBezTo>
                      <a:pt x="0" y="18"/>
                      <a:pt x="24" y="0"/>
                      <a:pt x="47" y="0"/>
                    </a:cubicBezTo>
                    <a:cubicBezTo>
                      <a:pt x="548" y="0"/>
                      <a:pt x="548" y="0"/>
                      <a:pt x="548" y="0"/>
                    </a:cubicBezTo>
                    <a:cubicBezTo>
                      <a:pt x="571" y="0"/>
                      <a:pt x="595" y="18"/>
                      <a:pt x="595" y="47"/>
                    </a:cubicBezTo>
                    <a:cubicBezTo>
                      <a:pt x="595" y="70"/>
                      <a:pt x="571" y="93"/>
                      <a:pt x="548" y="9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8" name="Freeform: Shape 159"/>
              <p:cNvSpPr/>
              <p:nvPr/>
            </p:nvSpPr>
            <p:spPr bwMode="auto">
              <a:xfrm>
                <a:off x="11511066" y="7722537"/>
                <a:ext cx="249671" cy="160369"/>
              </a:xfrm>
              <a:custGeom>
                <a:avLst/>
                <a:gdLst>
                  <a:gd name="T0" fmla="*/ 53 w 543"/>
                  <a:gd name="T1" fmla="*/ 348 h 349"/>
                  <a:gd name="T2" fmla="*/ 53 w 543"/>
                  <a:gd name="T3" fmla="*/ 348 h 349"/>
                  <a:gd name="T4" fmla="*/ 12 w 543"/>
                  <a:gd name="T5" fmla="*/ 324 h 349"/>
                  <a:gd name="T6" fmla="*/ 30 w 543"/>
                  <a:gd name="T7" fmla="*/ 259 h 349"/>
                  <a:gd name="T8" fmla="*/ 460 w 543"/>
                  <a:gd name="T9" fmla="*/ 12 h 349"/>
                  <a:gd name="T10" fmla="*/ 524 w 543"/>
                  <a:gd name="T11" fmla="*/ 30 h 349"/>
                  <a:gd name="T12" fmla="*/ 507 w 543"/>
                  <a:gd name="T13" fmla="*/ 94 h 349"/>
                  <a:gd name="T14" fmla="*/ 77 w 543"/>
                  <a:gd name="T15" fmla="*/ 342 h 349"/>
                  <a:gd name="T16" fmla="*/ 53 w 543"/>
                  <a:gd name="T17" fmla="*/ 348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3" h="349">
                    <a:moveTo>
                      <a:pt x="53" y="348"/>
                    </a:moveTo>
                    <a:lnTo>
                      <a:pt x="53" y="348"/>
                    </a:lnTo>
                    <a:cubicBezTo>
                      <a:pt x="42" y="348"/>
                      <a:pt x="24" y="342"/>
                      <a:pt x="12" y="324"/>
                    </a:cubicBezTo>
                    <a:cubicBezTo>
                      <a:pt x="0" y="300"/>
                      <a:pt x="12" y="271"/>
                      <a:pt x="30" y="259"/>
                    </a:cubicBezTo>
                    <a:cubicBezTo>
                      <a:pt x="460" y="12"/>
                      <a:pt x="460" y="12"/>
                      <a:pt x="460" y="12"/>
                    </a:cubicBezTo>
                    <a:cubicBezTo>
                      <a:pt x="483" y="0"/>
                      <a:pt x="513" y="6"/>
                      <a:pt x="524" y="30"/>
                    </a:cubicBezTo>
                    <a:cubicBezTo>
                      <a:pt x="542" y="53"/>
                      <a:pt x="530" y="83"/>
                      <a:pt x="507" y="94"/>
                    </a:cubicBezTo>
                    <a:cubicBezTo>
                      <a:pt x="77" y="342"/>
                      <a:pt x="77" y="342"/>
                      <a:pt x="77" y="342"/>
                    </a:cubicBezTo>
                    <a:cubicBezTo>
                      <a:pt x="71" y="348"/>
                      <a:pt x="65" y="348"/>
                      <a:pt x="53" y="3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9" name="Freeform: Shape 160"/>
              <p:cNvSpPr/>
              <p:nvPr/>
            </p:nvSpPr>
            <p:spPr bwMode="auto">
              <a:xfrm>
                <a:off x="11770885" y="7054673"/>
                <a:ext cx="830208" cy="988599"/>
              </a:xfrm>
              <a:custGeom>
                <a:avLst/>
                <a:gdLst>
                  <a:gd name="T0" fmla="*/ 1318 w 1802"/>
                  <a:gd name="T1" fmla="*/ 2148 h 2149"/>
                  <a:gd name="T2" fmla="*/ 1318 w 1802"/>
                  <a:gd name="T3" fmla="*/ 2148 h 2149"/>
                  <a:gd name="T4" fmla="*/ 1318 w 1802"/>
                  <a:gd name="T5" fmla="*/ 2148 h 2149"/>
                  <a:gd name="T6" fmla="*/ 477 w 1802"/>
                  <a:gd name="T7" fmla="*/ 2148 h 2149"/>
                  <a:gd name="T8" fmla="*/ 400 w 1802"/>
                  <a:gd name="T9" fmla="*/ 2071 h 2149"/>
                  <a:gd name="T10" fmla="*/ 400 w 1802"/>
                  <a:gd name="T11" fmla="*/ 2060 h 2149"/>
                  <a:gd name="T12" fmla="*/ 341 w 1802"/>
                  <a:gd name="T13" fmla="*/ 1753 h 2149"/>
                  <a:gd name="T14" fmla="*/ 0 w 1802"/>
                  <a:gd name="T15" fmla="*/ 901 h 2149"/>
                  <a:gd name="T16" fmla="*/ 900 w 1802"/>
                  <a:gd name="T17" fmla="*/ 0 h 2149"/>
                  <a:gd name="T18" fmla="*/ 1801 w 1802"/>
                  <a:gd name="T19" fmla="*/ 901 h 2149"/>
                  <a:gd name="T20" fmla="*/ 1453 w 1802"/>
                  <a:gd name="T21" fmla="*/ 1753 h 2149"/>
                  <a:gd name="T22" fmla="*/ 1394 w 1802"/>
                  <a:gd name="T23" fmla="*/ 2054 h 2149"/>
                  <a:gd name="T24" fmla="*/ 1394 w 1802"/>
                  <a:gd name="T25" fmla="*/ 2071 h 2149"/>
                  <a:gd name="T26" fmla="*/ 1318 w 1802"/>
                  <a:gd name="T27" fmla="*/ 2148 h 2149"/>
                  <a:gd name="T28" fmla="*/ 477 w 1802"/>
                  <a:gd name="T29" fmla="*/ 1989 h 2149"/>
                  <a:gd name="T30" fmla="*/ 477 w 1802"/>
                  <a:gd name="T31" fmla="*/ 1989 h 2149"/>
                  <a:gd name="T32" fmla="*/ 400 w 1802"/>
                  <a:gd name="T33" fmla="*/ 2060 h 2149"/>
                  <a:gd name="T34" fmla="*/ 477 w 1802"/>
                  <a:gd name="T35" fmla="*/ 1989 h 2149"/>
                  <a:gd name="T36" fmla="*/ 1329 w 1802"/>
                  <a:gd name="T37" fmla="*/ 1995 h 2149"/>
                  <a:gd name="T38" fmla="*/ 1329 w 1802"/>
                  <a:gd name="T39" fmla="*/ 1995 h 2149"/>
                  <a:gd name="T40" fmla="*/ 1365 w 1802"/>
                  <a:gd name="T41" fmla="*/ 2007 h 2149"/>
                  <a:gd name="T42" fmla="*/ 1329 w 1802"/>
                  <a:gd name="T43" fmla="*/ 1995 h 2149"/>
                  <a:gd name="T44" fmla="*/ 559 w 1802"/>
                  <a:gd name="T45" fmla="*/ 1989 h 2149"/>
                  <a:gd name="T46" fmla="*/ 559 w 1802"/>
                  <a:gd name="T47" fmla="*/ 1989 h 2149"/>
                  <a:gd name="T48" fmla="*/ 1241 w 1802"/>
                  <a:gd name="T49" fmla="*/ 1989 h 2149"/>
                  <a:gd name="T50" fmla="*/ 1241 w 1802"/>
                  <a:gd name="T51" fmla="*/ 1924 h 2149"/>
                  <a:gd name="T52" fmla="*/ 1329 w 1802"/>
                  <a:gd name="T53" fmla="*/ 1659 h 2149"/>
                  <a:gd name="T54" fmla="*/ 1641 w 1802"/>
                  <a:gd name="T55" fmla="*/ 901 h 2149"/>
                  <a:gd name="T56" fmla="*/ 900 w 1802"/>
                  <a:gd name="T57" fmla="*/ 153 h 2149"/>
                  <a:gd name="T58" fmla="*/ 153 w 1802"/>
                  <a:gd name="T59" fmla="*/ 901 h 2149"/>
                  <a:gd name="T60" fmla="*/ 471 w 1802"/>
                  <a:gd name="T61" fmla="*/ 1659 h 2149"/>
                  <a:gd name="T62" fmla="*/ 553 w 1802"/>
                  <a:gd name="T63" fmla="*/ 1924 h 2149"/>
                  <a:gd name="T64" fmla="*/ 559 w 1802"/>
                  <a:gd name="T65" fmla="*/ 1989 h 2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02" h="2149">
                    <a:moveTo>
                      <a:pt x="1318" y="2148"/>
                    </a:moveTo>
                    <a:lnTo>
                      <a:pt x="1318" y="2148"/>
                    </a:lnTo>
                    <a:lnTo>
                      <a:pt x="1318" y="2148"/>
                    </a:lnTo>
                    <a:cubicBezTo>
                      <a:pt x="477" y="2148"/>
                      <a:pt x="477" y="2148"/>
                      <a:pt x="477" y="2148"/>
                    </a:cubicBezTo>
                    <a:cubicBezTo>
                      <a:pt x="435" y="2148"/>
                      <a:pt x="400" y="2113"/>
                      <a:pt x="400" y="2071"/>
                    </a:cubicBezTo>
                    <a:cubicBezTo>
                      <a:pt x="400" y="2066"/>
                      <a:pt x="400" y="2066"/>
                      <a:pt x="400" y="2060"/>
                    </a:cubicBezTo>
                    <a:cubicBezTo>
                      <a:pt x="406" y="2001"/>
                      <a:pt x="400" y="1830"/>
                      <a:pt x="341" y="1753"/>
                    </a:cubicBezTo>
                    <a:cubicBezTo>
                      <a:pt x="5" y="1324"/>
                      <a:pt x="0" y="907"/>
                      <a:pt x="0" y="901"/>
                    </a:cubicBezTo>
                    <a:cubicBezTo>
                      <a:pt x="0" y="400"/>
                      <a:pt x="400" y="0"/>
                      <a:pt x="900" y="0"/>
                    </a:cubicBezTo>
                    <a:cubicBezTo>
                      <a:pt x="1394" y="0"/>
                      <a:pt x="1801" y="400"/>
                      <a:pt x="1801" y="901"/>
                    </a:cubicBezTo>
                    <a:cubicBezTo>
                      <a:pt x="1801" y="907"/>
                      <a:pt x="1794" y="1324"/>
                      <a:pt x="1453" y="1753"/>
                    </a:cubicBezTo>
                    <a:cubicBezTo>
                      <a:pt x="1394" y="1836"/>
                      <a:pt x="1394" y="2007"/>
                      <a:pt x="1394" y="2054"/>
                    </a:cubicBezTo>
                    <a:cubicBezTo>
                      <a:pt x="1394" y="2060"/>
                      <a:pt x="1394" y="2066"/>
                      <a:pt x="1394" y="2071"/>
                    </a:cubicBezTo>
                    <a:cubicBezTo>
                      <a:pt x="1394" y="2113"/>
                      <a:pt x="1365" y="2148"/>
                      <a:pt x="1318" y="2148"/>
                    </a:cubicBezTo>
                    <a:close/>
                    <a:moveTo>
                      <a:pt x="477" y="1989"/>
                    </a:moveTo>
                    <a:lnTo>
                      <a:pt x="477" y="1989"/>
                    </a:lnTo>
                    <a:cubicBezTo>
                      <a:pt x="435" y="1989"/>
                      <a:pt x="406" y="2024"/>
                      <a:pt x="400" y="2060"/>
                    </a:cubicBezTo>
                    <a:cubicBezTo>
                      <a:pt x="406" y="2018"/>
                      <a:pt x="441" y="1989"/>
                      <a:pt x="477" y="1989"/>
                    </a:cubicBezTo>
                    <a:close/>
                    <a:moveTo>
                      <a:pt x="1329" y="1995"/>
                    </a:moveTo>
                    <a:lnTo>
                      <a:pt x="1329" y="1995"/>
                    </a:lnTo>
                    <a:cubicBezTo>
                      <a:pt x="1341" y="1995"/>
                      <a:pt x="1353" y="2001"/>
                      <a:pt x="1365" y="2007"/>
                    </a:cubicBezTo>
                    <a:cubicBezTo>
                      <a:pt x="1353" y="2001"/>
                      <a:pt x="1341" y="1995"/>
                      <a:pt x="1329" y="1995"/>
                    </a:cubicBezTo>
                    <a:close/>
                    <a:moveTo>
                      <a:pt x="559" y="1989"/>
                    </a:moveTo>
                    <a:lnTo>
                      <a:pt x="559" y="1989"/>
                    </a:lnTo>
                    <a:cubicBezTo>
                      <a:pt x="1241" y="1989"/>
                      <a:pt x="1241" y="1989"/>
                      <a:pt x="1241" y="1989"/>
                    </a:cubicBezTo>
                    <a:cubicBezTo>
                      <a:pt x="1241" y="1954"/>
                      <a:pt x="1241" y="1924"/>
                      <a:pt x="1241" y="1924"/>
                    </a:cubicBezTo>
                    <a:cubicBezTo>
                      <a:pt x="1253" y="1812"/>
                      <a:pt x="1282" y="1724"/>
                      <a:pt x="1329" y="1659"/>
                    </a:cubicBezTo>
                    <a:cubicBezTo>
                      <a:pt x="1636" y="1271"/>
                      <a:pt x="1641" y="907"/>
                      <a:pt x="1641" y="901"/>
                    </a:cubicBezTo>
                    <a:cubicBezTo>
                      <a:pt x="1641" y="489"/>
                      <a:pt x="1312" y="153"/>
                      <a:pt x="900" y="153"/>
                    </a:cubicBezTo>
                    <a:cubicBezTo>
                      <a:pt x="488" y="153"/>
                      <a:pt x="153" y="489"/>
                      <a:pt x="153" y="901"/>
                    </a:cubicBezTo>
                    <a:cubicBezTo>
                      <a:pt x="153" y="907"/>
                      <a:pt x="164" y="1271"/>
                      <a:pt x="471" y="1659"/>
                    </a:cubicBezTo>
                    <a:cubicBezTo>
                      <a:pt x="518" y="1724"/>
                      <a:pt x="547" y="1812"/>
                      <a:pt x="553" y="1924"/>
                    </a:cubicBezTo>
                    <a:cubicBezTo>
                      <a:pt x="553" y="1924"/>
                      <a:pt x="559" y="1954"/>
                      <a:pt x="559" y="198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0" name="Freeform: Shape 161"/>
              <p:cNvSpPr/>
              <p:nvPr/>
            </p:nvSpPr>
            <p:spPr bwMode="auto">
              <a:xfrm>
                <a:off x="11967782" y="8049362"/>
                <a:ext cx="434387" cy="73079"/>
              </a:xfrm>
              <a:custGeom>
                <a:avLst/>
                <a:gdLst>
                  <a:gd name="T0" fmla="*/ 865 w 943"/>
                  <a:gd name="T1" fmla="*/ 159 h 160"/>
                  <a:gd name="T2" fmla="*/ 865 w 943"/>
                  <a:gd name="T3" fmla="*/ 159 h 160"/>
                  <a:gd name="T4" fmla="*/ 77 w 943"/>
                  <a:gd name="T5" fmla="*/ 159 h 160"/>
                  <a:gd name="T6" fmla="*/ 0 w 943"/>
                  <a:gd name="T7" fmla="*/ 76 h 160"/>
                  <a:gd name="T8" fmla="*/ 77 w 943"/>
                  <a:gd name="T9" fmla="*/ 0 h 160"/>
                  <a:gd name="T10" fmla="*/ 865 w 943"/>
                  <a:gd name="T11" fmla="*/ 0 h 160"/>
                  <a:gd name="T12" fmla="*/ 942 w 943"/>
                  <a:gd name="T13" fmla="*/ 76 h 160"/>
                  <a:gd name="T14" fmla="*/ 865 w 943"/>
                  <a:gd name="T1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3" h="160">
                    <a:moveTo>
                      <a:pt x="865" y="159"/>
                    </a:moveTo>
                    <a:lnTo>
                      <a:pt x="865" y="159"/>
                    </a:lnTo>
                    <a:cubicBezTo>
                      <a:pt x="77" y="159"/>
                      <a:pt x="77" y="159"/>
                      <a:pt x="77" y="159"/>
                    </a:cubicBezTo>
                    <a:cubicBezTo>
                      <a:pt x="36" y="159"/>
                      <a:pt x="0" y="123"/>
                      <a:pt x="0" y="76"/>
                    </a:cubicBezTo>
                    <a:cubicBezTo>
                      <a:pt x="0" y="35"/>
                      <a:pt x="36" y="0"/>
                      <a:pt x="77" y="0"/>
                    </a:cubicBezTo>
                    <a:cubicBezTo>
                      <a:pt x="865" y="0"/>
                      <a:pt x="865" y="0"/>
                      <a:pt x="865" y="0"/>
                    </a:cubicBezTo>
                    <a:cubicBezTo>
                      <a:pt x="906" y="0"/>
                      <a:pt x="942" y="35"/>
                      <a:pt x="942" y="76"/>
                    </a:cubicBezTo>
                    <a:cubicBezTo>
                      <a:pt x="942" y="123"/>
                      <a:pt x="906" y="159"/>
                      <a:pt x="865" y="15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1" name="Freeform: Shape 162"/>
              <p:cNvSpPr/>
              <p:nvPr/>
            </p:nvSpPr>
            <p:spPr bwMode="auto">
              <a:xfrm>
                <a:off x="11996199" y="8126502"/>
                <a:ext cx="379581" cy="71049"/>
              </a:xfrm>
              <a:custGeom>
                <a:avLst/>
                <a:gdLst>
                  <a:gd name="T0" fmla="*/ 747 w 825"/>
                  <a:gd name="T1" fmla="*/ 153 h 154"/>
                  <a:gd name="T2" fmla="*/ 747 w 825"/>
                  <a:gd name="T3" fmla="*/ 153 h 154"/>
                  <a:gd name="T4" fmla="*/ 77 w 825"/>
                  <a:gd name="T5" fmla="*/ 153 h 154"/>
                  <a:gd name="T6" fmla="*/ 0 w 825"/>
                  <a:gd name="T7" fmla="*/ 76 h 154"/>
                  <a:gd name="T8" fmla="*/ 77 w 825"/>
                  <a:gd name="T9" fmla="*/ 0 h 154"/>
                  <a:gd name="T10" fmla="*/ 747 w 825"/>
                  <a:gd name="T11" fmla="*/ 0 h 154"/>
                  <a:gd name="T12" fmla="*/ 824 w 825"/>
                  <a:gd name="T13" fmla="*/ 76 h 154"/>
                  <a:gd name="T14" fmla="*/ 747 w 825"/>
                  <a:gd name="T15" fmla="*/ 153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5" h="154">
                    <a:moveTo>
                      <a:pt x="747" y="153"/>
                    </a:moveTo>
                    <a:lnTo>
                      <a:pt x="747" y="153"/>
                    </a:lnTo>
                    <a:cubicBezTo>
                      <a:pt x="77" y="153"/>
                      <a:pt x="77" y="153"/>
                      <a:pt x="77" y="153"/>
                    </a:cubicBezTo>
                    <a:cubicBezTo>
                      <a:pt x="36" y="153"/>
                      <a:pt x="0" y="117"/>
                      <a:pt x="0" y="76"/>
                    </a:cubicBezTo>
                    <a:cubicBezTo>
                      <a:pt x="0" y="35"/>
                      <a:pt x="36" y="0"/>
                      <a:pt x="77" y="0"/>
                    </a:cubicBezTo>
                    <a:cubicBezTo>
                      <a:pt x="747" y="0"/>
                      <a:pt x="747" y="0"/>
                      <a:pt x="747" y="0"/>
                    </a:cubicBezTo>
                    <a:cubicBezTo>
                      <a:pt x="788" y="0"/>
                      <a:pt x="824" y="35"/>
                      <a:pt x="824" y="76"/>
                    </a:cubicBezTo>
                    <a:cubicBezTo>
                      <a:pt x="824" y="117"/>
                      <a:pt x="788" y="153"/>
                      <a:pt x="747" y="15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2" name="Freeform: Shape 163"/>
              <p:cNvSpPr/>
              <p:nvPr/>
            </p:nvSpPr>
            <p:spPr bwMode="auto">
              <a:xfrm>
                <a:off x="12038826" y="8201610"/>
                <a:ext cx="290268" cy="73079"/>
              </a:xfrm>
              <a:custGeom>
                <a:avLst/>
                <a:gdLst>
                  <a:gd name="T0" fmla="*/ 552 w 630"/>
                  <a:gd name="T1" fmla="*/ 159 h 160"/>
                  <a:gd name="T2" fmla="*/ 552 w 630"/>
                  <a:gd name="T3" fmla="*/ 159 h 160"/>
                  <a:gd name="T4" fmla="*/ 82 w 630"/>
                  <a:gd name="T5" fmla="*/ 159 h 160"/>
                  <a:gd name="T6" fmla="*/ 0 w 630"/>
                  <a:gd name="T7" fmla="*/ 82 h 160"/>
                  <a:gd name="T8" fmla="*/ 82 w 630"/>
                  <a:gd name="T9" fmla="*/ 0 h 160"/>
                  <a:gd name="T10" fmla="*/ 552 w 630"/>
                  <a:gd name="T11" fmla="*/ 0 h 160"/>
                  <a:gd name="T12" fmla="*/ 629 w 630"/>
                  <a:gd name="T13" fmla="*/ 82 h 160"/>
                  <a:gd name="T14" fmla="*/ 552 w 630"/>
                  <a:gd name="T1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0" h="160">
                    <a:moveTo>
                      <a:pt x="552" y="159"/>
                    </a:moveTo>
                    <a:lnTo>
                      <a:pt x="552" y="159"/>
                    </a:lnTo>
                    <a:cubicBezTo>
                      <a:pt x="82" y="159"/>
                      <a:pt x="82" y="159"/>
                      <a:pt x="82" y="159"/>
                    </a:cubicBezTo>
                    <a:cubicBezTo>
                      <a:pt x="35" y="159"/>
                      <a:pt x="0" y="123"/>
                      <a:pt x="0" y="82"/>
                    </a:cubicBezTo>
                    <a:cubicBezTo>
                      <a:pt x="0" y="35"/>
                      <a:pt x="35" y="0"/>
                      <a:pt x="82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93" y="0"/>
                      <a:pt x="629" y="35"/>
                      <a:pt x="629" y="82"/>
                    </a:cubicBezTo>
                    <a:cubicBezTo>
                      <a:pt x="629" y="123"/>
                      <a:pt x="593" y="159"/>
                      <a:pt x="552" y="15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35" name="Freeform: Shape 114"/>
            <p:cNvSpPr/>
            <p:nvPr/>
          </p:nvSpPr>
          <p:spPr bwMode="auto">
            <a:xfrm>
              <a:off x="2395976" y="4609598"/>
              <a:ext cx="154798" cy="156793"/>
            </a:xfrm>
            <a:custGeom>
              <a:avLst/>
              <a:gdLst>
                <a:gd name="T0" fmla="*/ 689 w 690"/>
                <a:gd name="T1" fmla="*/ 347 h 696"/>
                <a:gd name="T2" fmla="*/ 689 w 690"/>
                <a:gd name="T3" fmla="*/ 347 h 696"/>
                <a:gd name="T4" fmla="*/ 348 w 690"/>
                <a:gd name="T5" fmla="*/ 0 h 696"/>
                <a:gd name="T6" fmla="*/ 0 w 690"/>
                <a:gd name="T7" fmla="*/ 347 h 696"/>
                <a:gd name="T8" fmla="*/ 348 w 690"/>
                <a:gd name="T9" fmla="*/ 695 h 696"/>
                <a:gd name="T10" fmla="*/ 689 w 690"/>
                <a:gd name="T11" fmla="*/ 347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0" h="696">
                  <a:moveTo>
                    <a:pt x="689" y="347"/>
                  </a:moveTo>
                  <a:lnTo>
                    <a:pt x="689" y="347"/>
                  </a:lnTo>
                  <a:cubicBezTo>
                    <a:pt x="689" y="153"/>
                    <a:pt x="536" y="0"/>
                    <a:pt x="348" y="0"/>
                  </a:cubicBezTo>
                  <a:cubicBezTo>
                    <a:pt x="153" y="0"/>
                    <a:pt x="0" y="153"/>
                    <a:pt x="0" y="347"/>
                  </a:cubicBezTo>
                  <a:cubicBezTo>
                    <a:pt x="0" y="536"/>
                    <a:pt x="153" y="695"/>
                    <a:pt x="348" y="695"/>
                  </a:cubicBezTo>
                  <a:cubicBezTo>
                    <a:pt x="536" y="695"/>
                    <a:pt x="689" y="536"/>
                    <a:pt x="689" y="34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6" name="Freeform: Shape 115"/>
            <p:cNvSpPr/>
            <p:nvPr/>
          </p:nvSpPr>
          <p:spPr bwMode="auto">
            <a:xfrm>
              <a:off x="2254079" y="3491209"/>
              <a:ext cx="121060" cy="119083"/>
            </a:xfrm>
            <a:custGeom>
              <a:avLst/>
              <a:gdLst>
                <a:gd name="T0" fmla="*/ 536 w 537"/>
                <a:gd name="T1" fmla="*/ 265 h 530"/>
                <a:gd name="T2" fmla="*/ 536 w 537"/>
                <a:gd name="T3" fmla="*/ 265 h 530"/>
                <a:gd name="T4" fmla="*/ 271 w 537"/>
                <a:gd name="T5" fmla="*/ 0 h 530"/>
                <a:gd name="T6" fmla="*/ 0 w 537"/>
                <a:gd name="T7" fmla="*/ 265 h 530"/>
                <a:gd name="T8" fmla="*/ 271 w 537"/>
                <a:gd name="T9" fmla="*/ 529 h 530"/>
                <a:gd name="T10" fmla="*/ 536 w 537"/>
                <a:gd name="T11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7" h="530">
                  <a:moveTo>
                    <a:pt x="536" y="265"/>
                  </a:moveTo>
                  <a:lnTo>
                    <a:pt x="536" y="265"/>
                  </a:lnTo>
                  <a:cubicBezTo>
                    <a:pt x="536" y="118"/>
                    <a:pt x="418" y="0"/>
                    <a:pt x="271" y="0"/>
                  </a:cubicBezTo>
                  <a:cubicBezTo>
                    <a:pt x="124" y="0"/>
                    <a:pt x="0" y="118"/>
                    <a:pt x="0" y="265"/>
                  </a:cubicBezTo>
                  <a:cubicBezTo>
                    <a:pt x="0" y="412"/>
                    <a:pt x="124" y="529"/>
                    <a:pt x="271" y="529"/>
                  </a:cubicBezTo>
                  <a:cubicBezTo>
                    <a:pt x="418" y="529"/>
                    <a:pt x="536" y="412"/>
                    <a:pt x="536" y="265"/>
                  </a:cubicBezTo>
                </a:path>
              </a:pathLst>
            </a:custGeom>
            <a:solidFill>
              <a:srgbClr val="4FBE9A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7" name="Freeform: Shape 116"/>
            <p:cNvSpPr/>
            <p:nvPr/>
          </p:nvSpPr>
          <p:spPr bwMode="auto">
            <a:xfrm>
              <a:off x="2755186" y="1340768"/>
              <a:ext cx="521947" cy="521981"/>
            </a:xfrm>
            <a:custGeom>
              <a:avLst/>
              <a:gdLst>
                <a:gd name="T0" fmla="*/ 2319 w 2320"/>
                <a:gd name="T1" fmla="*/ 1160 h 2321"/>
                <a:gd name="T2" fmla="*/ 2319 w 2320"/>
                <a:gd name="T3" fmla="*/ 1160 h 2321"/>
                <a:gd name="T4" fmla="*/ 1160 w 2320"/>
                <a:gd name="T5" fmla="*/ 0 h 2321"/>
                <a:gd name="T6" fmla="*/ 0 w 2320"/>
                <a:gd name="T7" fmla="*/ 1160 h 2321"/>
                <a:gd name="T8" fmla="*/ 1160 w 2320"/>
                <a:gd name="T9" fmla="*/ 2320 h 2321"/>
                <a:gd name="T10" fmla="*/ 2319 w 2320"/>
                <a:gd name="T11" fmla="*/ 1160 h 2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0" h="2321">
                  <a:moveTo>
                    <a:pt x="2319" y="1160"/>
                  </a:moveTo>
                  <a:lnTo>
                    <a:pt x="2319" y="1160"/>
                  </a:lnTo>
                  <a:cubicBezTo>
                    <a:pt x="2319" y="518"/>
                    <a:pt x="1801" y="0"/>
                    <a:pt x="1160" y="0"/>
                  </a:cubicBezTo>
                  <a:cubicBezTo>
                    <a:pt x="524" y="0"/>
                    <a:pt x="0" y="518"/>
                    <a:pt x="0" y="1160"/>
                  </a:cubicBezTo>
                  <a:cubicBezTo>
                    <a:pt x="0" y="1802"/>
                    <a:pt x="524" y="2320"/>
                    <a:pt x="1160" y="2320"/>
                  </a:cubicBezTo>
                  <a:cubicBezTo>
                    <a:pt x="1801" y="2320"/>
                    <a:pt x="2319" y="1802"/>
                    <a:pt x="2319" y="116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8" name="Freeform: Shape 117"/>
            <p:cNvSpPr/>
            <p:nvPr/>
          </p:nvSpPr>
          <p:spPr bwMode="auto">
            <a:xfrm>
              <a:off x="1275676" y="2179311"/>
              <a:ext cx="380048" cy="382058"/>
            </a:xfrm>
            <a:custGeom>
              <a:avLst/>
              <a:gdLst>
                <a:gd name="T0" fmla="*/ 1690 w 1691"/>
                <a:gd name="T1" fmla="*/ 848 h 1697"/>
                <a:gd name="T2" fmla="*/ 1690 w 1691"/>
                <a:gd name="T3" fmla="*/ 848 h 1697"/>
                <a:gd name="T4" fmla="*/ 842 w 1691"/>
                <a:gd name="T5" fmla="*/ 0 h 1697"/>
                <a:gd name="T6" fmla="*/ 0 w 1691"/>
                <a:gd name="T7" fmla="*/ 848 h 1697"/>
                <a:gd name="T8" fmla="*/ 842 w 1691"/>
                <a:gd name="T9" fmla="*/ 1696 h 1697"/>
                <a:gd name="T10" fmla="*/ 1690 w 1691"/>
                <a:gd name="T11" fmla="*/ 848 h 1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1" h="1697">
                  <a:moveTo>
                    <a:pt x="1690" y="848"/>
                  </a:moveTo>
                  <a:lnTo>
                    <a:pt x="1690" y="848"/>
                  </a:lnTo>
                  <a:cubicBezTo>
                    <a:pt x="1690" y="383"/>
                    <a:pt x="1313" y="0"/>
                    <a:pt x="842" y="0"/>
                  </a:cubicBezTo>
                  <a:cubicBezTo>
                    <a:pt x="377" y="0"/>
                    <a:pt x="0" y="383"/>
                    <a:pt x="0" y="848"/>
                  </a:cubicBezTo>
                  <a:cubicBezTo>
                    <a:pt x="0" y="1319"/>
                    <a:pt x="377" y="1696"/>
                    <a:pt x="842" y="1696"/>
                  </a:cubicBezTo>
                  <a:cubicBezTo>
                    <a:pt x="1313" y="1696"/>
                    <a:pt x="1690" y="1319"/>
                    <a:pt x="1690" y="84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9" name="Freeform: Shape 118"/>
            <p:cNvSpPr/>
            <p:nvPr/>
          </p:nvSpPr>
          <p:spPr bwMode="auto">
            <a:xfrm>
              <a:off x="2870293" y="2153510"/>
              <a:ext cx="292727" cy="292746"/>
            </a:xfrm>
            <a:custGeom>
              <a:avLst/>
              <a:gdLst>
                <a:gd name="T0" fmla="*/ 1300 w 1301"/>
                <a:gd name="T1" fmla="*/ 654 h 1303"/>
                <a:gd name="T2" fmla="*/ 1300 w 1301"/>
                <a:gd name="T3" fmla="*/ 654 h 1303"/>
                <a:gd name="T4" fmla="*/ 648 w 1301"/>
                <a:gd name="T5" fmla="*/ 0 h 1303"/>
                <a:gd name="T6" fmla="*/ 0 w 1301"/>
                <a:gd name="T7" fmla="*/ 654 h 1303"/>
                <a:gd name="T8" fmla="*/ 648 w 1301"/>
                <a:gd name="T9" fmla="*/ 1302 h 1303"/>
                <a:gd name="T10" fmla="*/ 1300 w 1301"/>
                <a:gd name="T11" fmla="*/ 654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1" h="1303">
                  <a:moveTo>
                    <a:pt x="1300" y="654"/>
                  </a:moveTo>
                  <a:lnTo>
                    <a:pt x="1300" y="654"/>
                  </a:lnTo>
                  <a:cubicBezTo>
                    <a:pt x="1300" y="295"/>
                    <a:pt x="1006" y="0"/>
                    <a:pt x="648" y="0"/>
                  </a:cubicBezTo>
                  <a:cubicBezTo>
                    <a:pt x="289" y="0"/>
                    <a:pt x="0" y="295"/>
                    <a:pt x="0" y="654"/>
                  </a:cubicBezTo>
                  <a:cubicBezTo>
                    <a:pt x="0" y="1013"/>
                    <a:pt x="289" y="1302"/>
                    <a:pt x="648" y="1302"/>
                  </a:cubicBezTo>
                  <a:cubicBezTo>
                    <a:pt x="1006" y="1302"/>
                    <a:pt x="1300" y="1013"/>
                    <a:pt x="1300" y="6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0" name="Freeform: Shape 119"/>
            <p:cNvSpPr/>
            <p:nvPr/>
          </p:nvSpPr>
          <p:spPr bwMode="auto">
            <a:xfrm>
              <a:off x="1675570" y="3939756"/>
              <a:ext cx="500117" cy="499157"/>
            </a:xfrm>
            <a:custGeom>
              <a:avLst/>
              <a:gdLst>
                <a:gd name="T0" fmla="*/ 2220 w 2221"/>
                <a:gd name="T1" fmla="*/ 1112 h 2220"/>
                <a:gd name="T2" fmla="*/ 2220 w 2221"/>
                <a:gd name="T3" fmla="*/ 1112 h 2220"/>
                <a:gd name="T4" fmla="*/ 1107 w 2221"/>
                <a:gd name="T5" fmla="*/ 0 h 2220"/>
                <a:gd name="T6" fmla="*/ 0 w 2221"/>
                <a:gd name="T7" fmla="*/ 1112 h 2220"/>
                <a:gd name="T8" fmla="*/ 1107 w 2221"/>
                <a:gd name="T9" fmla="*/ 2219 h 2220"/>
                <a:gd name="T10" fmla="*/ 2220 w 2221"/>
                <a:gd name="T11" fmla="*/ 1112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1" h="2220">
                  <a:moveTo>
                    <a:pt x="2220" y="1112"/>
                  </a:moveTo>
                  <a:lnTo>
                    <a:pt x="2220" y="1112"/>
                  </a:lnTo>
                  <a:cubicBezTo>
                    <a:pt x="2220" y="500"/>
                    <a:pt x="1720" y="0"/>
                    <a:pt x="1107" y="0"/>
                  </a:cubicBezTo>
                  <a:cubicBezTo>
                    <a:pt x="495" y="0"/>
                    <a:pt x="0" y="500"/>
                    <a:pt x="0" y="1112"/>
                  </a:cubicBezTo>
                  <a:cubicBezTo>
                    <a:pt x="0" y="1725"/>
                    <a:pt x="495" y="2219"/>
                    <a:pt x="1107" y="2219"/>
                  </a:cubicBezTo>
                  <a:cubicBezTo>
                    <a:pt x="1720" y="2219"/>
                    <a:pt x="2220" y="1725"/>
                    <a:pt x="2220" y="111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1" name="Freeform: Shape 120"/>
            <p:cNvSpPr/>
            <p:nvPr/>
          </p:nvSpPr>
          <p:spPr bwMode="auto">
            <a:xfrm>
              <a:off x="2670842" y="4079679"/>
              <a:ext cx="282804" cy="282822"/>
            </a:xfrm>
            <a:custGeom>
              <a:avLst/>
              <a:gdLst>
                <a:gd name="T0" fmla="*/ 1254 w 1255"/>
                <a:gd name="T1" fmla="*/ 624 h 1255"/>
                <a:gd name="T2" fmla="*/ 1254 w 1255"/>
                <a:gd name="T3" fmla="*/ 624 h 1255"/>
                <a:gd name="T4" fmla="*/ 630 w 1255"/>
                <a:gd name="T5" fmla="*/ 0 h 1255"/>
                <a:gd name="T6" fmla="*/ 0 w 1255"/>
                <a:gd name="T7" fmla="*/ 624 h 1255"/>
                <a:gd name="T8" fmla="*/ 630 w 1255"/>
                <a:gd name="T9" fmla="*/ 1254 h 1255"/>
                <a:gd name="T10" fmla="*/ 1254 w 1255"/>
                <a:gd name="T11" fmla="*/ 624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5" h="1255">
                  <a:moveTo>
                    <a:pt x="1254" y="624"/>
                  </a:moveTo>
                  <a:lnTo>
                    <a:pt x="1254" y="624"/>
                  </a:lnTo>
                  <a:cubicBezTo>
                    <a:pt x="1254" y="276"/>
                    <a:pt x="972" y="0"/>
                    <a:pt x="630" y="0"/>
                  </a:cubicBezTo>
                  <a:cubicBezTo>
                    <a:pt x="283" y="0"/>
                    <a:pt x="0" y="276"/>
                    <a:pt x="0" y="624"/>
                  </a:cubicBezTo>
                  <a:cubicBezTo>
                    <a:pt x="0" y="971"/>
                    <a:pt x="283" y="1254"/>
                    <a:pt x="630" y="1254"/>
                  </a:cubicBezTo>
                  <a:cubicBezTo>
                    <a:pt x="972" y="1254"/>
                    <a:pt x="1254" y="971"/>
                    <a:pt x="1254" y="62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2" name="Freeform: Shape 121"/>
            <p:cNvSpPr/>
            <p:nvPr/>
          </p:nvSpPr>
          <p:spPr bwMode="auto">
            <a:xfrm>
              <a:off x="1602141" y="3402890"/>
              <a:ext cx="311581" cy="311600"/>
            </a:xfrm>
            <a:custGeom>
              <a:avLst/>
              <a:gdLst>
                <a:gd name="T0" fmla="*/ 1384 w 1385"/>
                <a:gd name="T1" fmla="*/ 695 h 1383"/>
                <a:gd name="T2" fmla="*/ 1384 w 1385"/>
                <a:gd name="T3" fmla="*/ 695 h 1383"/>
                <a:gd name="T4" fmla="*/ 689 w 1385"/>
                <a:gd name="T5" fmla="*/ 0 h 1383"/>
                <a:gd name="T6" fmla="*/ 0 w 1385"/>
                <a:gd name="T7" fmla="*/ 695 h 1383"/>
                <a:gd name="T8" fmla="*/ 689 w 1385"/>
                <a:gd name="T9" fmla="*/ 1382 h 1383"/>
                <a:gd name="T10" fmla="*/ 1384 w 1385"/>
                <a:gd name="T11" fmla="*/ 695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5" h="1383">
                  <a:moveTo>
                    <a:pt x="1384" y="695"/>
                  </a:moveTo>
                  <a:lnTo>
                    <a:pt x="1384" y="695"/>
                  </a:lnTo>
                  <a:cubicBezTo>
                    <a:pt x="1384" y="312"/>
                    <a:pt x="1072" y="0"/>
                    <a:pt x="689" y="0"/>
                  </a:cubicBezTo>
                  <a:cubicBezTo>
                    <a:pt x="307" y="0"/>
                    <a:pt x="0" y="312"/>
                    <a:pt x="0" y="695"/>
                  </a:cubicBezTo>
                  <a:cubicBezTo>
                    <a:pt x="0" y="1076"/>
                    <a:pt x="307" y="1382"/>
                    <a:pt x="689" y="1382"/>
                  </a:cubicBezTo>
                  <a:cubicBezTo>
                    <a:pt x="1072" y="1382"/>
                    <a:pt x="1384" y="1076"/>
                    <a:pt x="1384" y="69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3" name="Freeform: Shape 122"/>
            <p:cNvSpPr/>
            <p:nvPr/>
          </p:nvSpPr>
          <p:spPr bwMode="auto">
            <a:xfrm>
              <a:off x="1676563" y="3467393"/>
              <a:ext cx="161744" cy="181602"/>
            </a:xfrm>
            <a:custGeom>
              <a:avLst/>
              <a:gdLst>
                <a:gd name="T0" fmla="*/ 712 w 719"/>
                <a:gd name="T1" fmla="*/ 547 h 807"/>
                <a:gd name="T2" fmla="*/ 712 w 719"/>
                <a:gd name="T3" fmla="*/ 547 h 807"/>
                <a:gd name="T4" fmla="*/ 712 w 719"/>
                <a:gd name="T5" fmla="*/ 547 h 807"/>
                <a:gd name="T6" fmla="*/ 712 w 719"/>
                <a:gd name="T7" fmla="*/ 165 h 807"/>
                <a:gd name="T8" fmla="*/ 712 w 719"/>
                <a:gd name="T9" fmla="*/ 30 h 807"/>
                <a:gd name="T10" fmla="*/ 701 w 719"/>
                <a:gd name="T11" fmla="*/ 6 h 807"/>
                <a:gd name="T12" fmla="*/ 677 w 719"/>
                <a:gd name="T13" fmla="*/ 0 h 807"/>
                <a:gd name="T14" fmla="*/ 236 w 719"/>
                <a:gd name="T15" fmla="*/ 106 h 807"/>
                <a:gd name="T16" fmla="*/ 212 w 719"/>
                <a:gd name="T17" fmla="*/ 136 h 807"/>
                <a:gd name="T18" fmla="*/ 212 w 719"/>
                <a:gd name="T19" fmla="*/ 271 h 807"/>
                <a:gd name="T20" fmla="*/ 212 w 719"/>
                <a:gd name="T21" fmla="*/ 594 h 807"/>
                <a:gd name="T22" fmla="*/ 194 w 719"/>
                <a:gd name="T23" fmla="*/ 588 h 807"/>
                <a:gd name="T24" fmla="*/ 118 w 719"/>
                <a:gd name="T25" fmla="*/ 612 h 807"/>
                <a:gd name="T26" fmla="*/ 12 w 719"/>
                <a:gd name="T27" fmla="*/ 753 h 807"/>
                <a:gd name="T28" fmla="*/ 88 w 719"/>
                <a:gd name="T29" fmla="*/ 806 h 807"/>
                <a:gd name="T30" fmla="*/ 165 w 719"/>
                <a:gd name="T31" fmla="*/ 788 h 807"/>
                <a:gd name="T32" fmla="*/ 271 w 719"/>
                <a:gd name="T33" fmla="*/ 653 h 807"/>
                <a:gd name="T34" fmla="*/ 271 w 719"/>
                <a:gd name="T35" fmla="*/ 653 h 807"/>
                <a:gd name="T36" fmla="*/ 271 w 719"/>
                <a:gd name="T37" fmla="*/ 295 h 807"/>
                <a:gd name="T38" fmla="*/ 654 w 719"/>
                <a:gd name="T39" fmla="*/ 206 h 807"/>
                <a:gd name="T40" fmla="*/ 654 w 719"/>
                <a:gd name="T41" fmla="*/ 488 h 807"/>
                <a:gd name="T42" fmla="*/ 630 w 719"/>
                <a:gd name="T43" fmla="*/ 482 h 807"/>
                <a:gd name="T44" fmla="*/ 553 w 719"/>
                <a:gd name="T45" fmla="*/ 506 h 807"/>
                <a:gd name="T46" fmla="*/ 448 w 719"/>
                <a:gd name="T47" fmla="*/ 647 h 807"/>
                <a:gd name="T48" fmla="*/ 530 w 719"/>
                <a:gd name="T49" fmla="*/ 700 h 807"/>
                <a:gd name="T50" fmla="*/ 606 w 719"/>
                <a:gd name="T51" fmla="*/ 682 h 807"/>
                <a:gd name="T52" fmla="*/ 712 w 719"/>
                <a:gd name="T53" fmla="*/ 54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9" h="807">
                  <a:moveTo>
                    <a:pt x="712" y="547"/>
                  </a:moveTo>
                  <a:lnTo>
                    <a:pt x="712" y="547"/>
                  </a:lnTo>
                  <a:lnTo>
                    <a:pt x="712" y="547"/>
                  </a:lnTo>
                  <a:cubicBezTo>
                    <a:pt x="712" y="165"/>
                    <a:pt x="712" y="165"/>
                    <a:pt x="712" y="165"/>
                  </a:cubicBezTo>
                  <a:cubicBezTo>
                    <a:pt x="712" y="30"/>
                    <a:pt x="712" y="30"/>
                    <a:pt x="712" y="30"/>
                  </a:cubicBezTo>
                  <a:cubicBezTo>
                    <a:pt x="712" y="18"/>
                    <a:pt x="707" y="12"/>
                    <a:pt x="701" y="6"/>
                  </a:cubicBezTo>
                  <a:cubicBezTo>
                    <a:pt x="695" y="0"/>
                    <a:pt x="683" y="0"/>
                    <a:pt x="677" y="0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4" y="112"/>
                    <a:pt x="212" y="124"/>
                    <a:pt x="212" y="136"/>
                  </a:cubicBezTo>
                  <a:cubicBezTo>
                    <a:pt x="212" y="271"/>
                    <a:pt x="212" y="271"/>
                    <a:pt x="212" y="271"/>
                  </a:cubicBezTo>
                  <a:cubicBezTo>
                    <a:pt x="212" y="594"/>
                    <a:pt x="212" y="594"/>
                    <a:pt x="212" y="594"/>
                  </a:cubicBezTo>
                  <a:cubicBezTo>
                    <a:pt x="206" y="594"/>
                    <a:pt x="200" y="588"/>
                    <a:pt x="194" y="588"/>
                  </a:cubicBezTo>
                  <a:cubicBezTo>
                    <a:pt x="171" y="588"/>
                    <a:pt x="141" y="600"/>
                    <a:pt x="118" y="612"/>
                  </a:cubicBezTo>
                  <a:cubicBezTo>
                    <a:pt x="59" y="635"/>
                    <a:pt x="0" y="700"/>
                    <a:pt x="12" y="753"/>
                  </a:cubicBezTo>
                  <a:cubicBezTo>
                    <a:pt x="18" y="788"/>
                    <a:pt x="47" y="806"/>
                    <a:pt x="88" y="806"/>
                  </a:cubicBezTo>
                  <a:cubicBezTo>
                    <a:pt x="112" y="806"/>
                    <a:pt x="141" y="800"/>
                    <a:pt x="165" y="788"/>
                  </a:cubicBezTo>
                  <a:cubicBezTo>
                    <a:pt x="224" y="765"/>
                    <a:pt x="277" y="706"/>
                    <a:pt x="271" y="653"/>
                  </a:cubicBezTo>
                  <a:lnTo>
                    <a:pt x="271" y="653"/>
                  </a:lnTo>
                  <a:cubicBezTo>
                    <a:pt x="271" y="295"/>
                    <a:pt x="271" y="295"/>
                    <a:pt x="271" y="295"/>
                  </a:cubicBezTo>
                  <a:cubicBezTo>
                    <a:pt x="654" y="206"/>
                    <a:pt x="654" y="206"/>
                    <a:pt x="654" y="206"/>
                  </a:cubicBezTo>
                  <a:cubicBezTo>
                    <a:pt x="654" y="488"/>
                    <a:pt x="654" y="488"/>
                    <a:pt x="654" y="488"/>
                  </a:cubicBezTo>
                  <a:cubicBezTo>
                    <a:pt x="648" y="482"/>
                    <a:pt x="642" y="482"/>
                    <a:pt x="630" y="482"/>
                  </a:cubicBezTo>
                  <a:cubicBezTo>
                    <a:pt x="606" y="482"/>
                    <a:pt x="583" y="488"/>
                    <a:pt x="553" y="506"/>
                  </a:cubicBezTo>
                  <a:cubicBezTo>
                    <a:pt x="495" y="529"/>
                    <a:pt x="436" y="588"/>
                    <a:pt x="448" y="647"/>
                  </a:cubicBezTo>
                  <a:cubicBezTo>
                    <a:pt x="453" y="682"/>
                    <a:pt x="483" y="700"/>
                    <a:pt x="530" y="700"/>
                  </a:cubicBezTo>
                  <a:cubicBezTo>
                    <a:pt x="553" y="700"/>
                    <a:pt x="577" y="694"/>
                    <a:pt x="606" y="682"/>
                  </a:cubicBezTo>
                  <a:cubicBezTo>
                    <a:pt x="660" y="659"/>
                    <a:pt x="718" y="600"/>
                    <a:pt x="712" y="5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4" name="Freeform: Shape 123"/>
            <p:cNvSpPr/>
            <p:nvPr/>
          </p:nvSpPr>
          <p:spPr bwMode="auto">
            <a:xfrm>
              <a:off x="1803577" y="4079678"/>
              <a:ext cx="241127" cy="285799"/>
            </a:xfrm>
            <a:custGeom>
              <a:avLst/>
              <a:gdLst>
                <a:gd name="T0" fmla="*/ 1054 w 1073"/>
                <a:gd name="T1" fmla="*/ 1124 h 1272"/>
                <a:gd name="T2" fmla="*/ 1054 w 1073"/>
                <a:gd name="T3" fmla="*/ 1124 h 1272"/>
                <a:gd name="T4" fmla="*/ 736 w 1073"/>
                <a:gd name="T5" fmla="*/ 577 h 1272"/>
                <a:gd name="T6" fmla="*/ 736 w 1073"/>
                <a:gd name="T7" fmla="*/ 100 h 1272"/>
                <a:gd name="T8" fmla="*/ 778 w 1073"/>
                <a:gd name="T9" fmla="*/ 53 h 1272"/>
                <a:gd name="T10" fmla="*/ 725 w 1073"/>
                <a:gd name="T11" fmla="*/ 0 h 1272"/>
                <a:gd name="T12" fmla="*/ 354 w 1073"/>
                <a:gd name="T13" fmla="*/ 0 h 1272"/>
                <a:gd name="T14" fmla="*/ 301 w 1073"/>
                <a:gd name="T15" fmla="*/ 53 h 1272"/>
                <a:gd name="T16" fmla="*/ 336 w 1073"/>
                <a:gd name="T17" fmla="*/ 100 h 1272"/>
                <a:gd name="T18" fmla="*/ 336 w 1073"/>
                <a:gd name="T19" fmla="*/ 577 h 1272"/>
                <a:gd name="T20" fmla="*/ 18 w 1073"/>
                <a:gd name="T21" fmla="*/ 1124 h 1272"/>
                <a:gd name="T22" fmla="*/ 18 w 1073"/>
                <a:gd name="T23" fmla="*/ 1224 h 1272"/>
                <a:gd name="T24" fmla="*/ 106 w 1073"/>
                <a:gd name="T25" fmla="*/ 1271 h 1272"/>
                <a:gd name="T26" fmla="*/ 966 w 1073"/>
                <a:gd name="T27" fmla="*/ 1271 h 1272"/>
                <a:gd name="T28" fmla="*/ 1054 w 1073"/>
                <a:gd name="T29" fmla="*/ 1224 h 1272"/>
                <a:gd name="T30" fmla="*/ 1054 w 1073"/>
                <a:gd name="T31" fmla="*/ 1124 h 1272"/>
                <a:gd name="T32" fmla="*/ 324 w 1073"/>
                <a:gd name="T33" fmla="*/ 53 h 1272"/>
                <a:gd name="T34" fmla="*/ 324 w 1073"/>
                <a:gd name="T35" fmla="*/ 53 h 1272"/>
                <a:gd name="T36" fmla="*/ 354 w 1073"/>
                <a:gd name="T37" fmla="*/ 23 h 1272"/>
                <a:gd name="T38" fmla="*/ 725 w 1073"/>
                <a:gd name="T39" fmla="*/ 23 h 1272"/>
                <a:gd name="T40" fmla="*/ 754 w 1073"/>
                <a:gd name="T41" fmla="*/ 53 h 1272"/>
                <a:gd name="T42" fmla="*/ 725 w 1073"/>
                <a:gd name="T43" fmla="*/ 76 h 1272"/>
                <a:gd name="T44" fmla="*/ 354 w 1073"/>
                <a:gd name="T45" fmla="*/ 76 h 1272"/>
                <a:gd name="T46" fmla="*/ 324 w 1073"/>
                <a:gd name="T47" fmla="*/ 53 h 1272"/>
                <a:gd name="T48" fmla="*/ 1037 w 1073"/>
                <a:gd name="T49" fmla="*/ 1213 h 1272"/>
                <a:gd name="T50" fmla="*/ 1037 w 1073"/>
                <a:gd name="T51" fmla="*/ 1213 h 1272"/>
                <a:gd name="T52" fmla="*/ 966 w 1073"/>
                <a:gd name="T53" fmla="*/ 1248 h 1272"/>
                <a:gd name="T54" fmla="*/ 106 w 1073"/>
                <a:gd name="T55" fmla="*/ 1248 h 1272"/>
                <a:gd name="T56" fmla="*/ 41 w 1073"/>
                <a:gd name="T57" fmla="*/ 1213 h 1272"/>
                <a:gd name="T58" fmla="*/ 41 w 1073"/>
                <a:gd name="T59" fmla="*/ 1136 h 1272"/>
                <a:gd name="T60" fmla="*/ 359 w 1073"/>
                <a:gd name="T61" fmla="*/ 588 h 1272"/>
                <a:gd name="T62" fmla="*/ 359 w 1073"/>
                <a:gd name="T63" fmla="*/ 583 h 1272"/>
                <a:gd name="T64" fmla="*/ 359 w 1073"/>
                <a:gd name="T65" fmla="*/ 106 h 1272"/>
                <a:gd name="T66" fmla="*/ 713 w 1073"/>
                <a:gd name="T67" fmla="*/ 106 h 1272"/>
                <a:gd name="T68" fmla="*/ 713 w 1073"/>
                <a:gd name="T69" fmla="*/ 583 h 1272"/>
                <a:gd name="T70" fmla="*/ 1037 w 1073"/>
                <a:gd name="T71" fmla="*/ 1136 h 1272"/>
                <a:gd name="T72" fmla="*/ 1037 w 1073"/>
                <a:gd name="T73" fmla="*/ 1213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3" h="1272">
                  <a:moveTo>
                    <a:pt x="1054" y="1124"/>
                  </a:moveTo>
                  <a:lnTo>
                    <a:pt x="1054" y="1124"/>
                  </a:lnTo>
                  <a:cubicBezTo>
                    <a:pt x="736" y="577"/>
                    <a:pt x="736" y="577"/>
                    <a:pt x="736" y="577"/>
                  </a:cubicBezTo>
                  <a:cubicBezTo>
                    <a:pt x="736" y="100"/>
                    <a:pt x="736" y="100"/>
                    <a:pt x="736" y="100"/>
                  </a:cubicBezTo>
                  <a:cubicBezTo>
                    <a:pt x="760" y="94"/>
                    <a:pt x="778" y="76"/>
                    <a:pt x="778" y="53"/>
                  </a:cubicBezTo>
                  <a:cubicBezTo>
                    <a:pt x="778" y="23"/>
                    <a:pt x="754" y="0"/>
                    <a:pt x="725" y="0"/>
                  </a:cubicBezTo>
                  <a:cubicBezTo>
                    <a:pt x="354" y="0"/>
                    <a:pt x="354" y="0"/>
                    <a:pt x="354" y="0"/>
                  </a:cubicBezTo>
                  <a:cubicBezTo>
                    <a:pt x="324" y="0"/>
                    <a:pt x="301" y="23"/>
                    <a:pt x="301" y="53"/>
                  </a:cubicBezTo>
                  <a:cubicBezTo>
                    <a:pt x="301" y="76"/>
                    <a:pt x="312" y="94"/>
                    <a:pt x="336" y="100"/>
                  </a:cubicBezTo>
                  <a:cubicBezTo>
                    <a:pt x="336" y="577"/>
                    <a:pt x="336" y="577"/>
                    <a:pt x="336" y="577"/>
                  </a:cubicBezTo>
                  <a:cubicBezTo>
                    <a:pt x="18" y="1124"/>
                    <a:pt x="18" y="1124"/>
                    <a:pt x="18" y="1124"/>
                  </a:cubicBezTo>
                  <a:cubicBezTo>
                    <a:pt x="0" y="1154"/>
                    <a:pt x="0" y="1195"/>
                    <a:pt x="18" y="1224"/>
                  </a:cubicBezTo>
                  <a:cubicBezTo>
                    <a:pt x="36" y="1254"/>
                    <a:pt x="71" y="1271"/>
                    <a:pt x="106" y="1271"/>
                  </a:cubicBezTo>
                  <a:cubicBezTo>
                    <a:pt x="966" y="1271"/>
                    <a:pt x="966" y="1271"/>
                    <a:pt x="966" y="1271"/>
                  </a:cubicBezTo>
                  <a:cubicBezTo>
                    <a:pt x="1001" y="1271"/>
                    <a:pt x="1037" y="1254"/>
                    <a:pt x="1054" y="1224"/>
                  </a:cubicBezTo>
                  <a:cubicBezTo>
                    <a:pt x="1072" y="1195"/>
                    <a:pt x="1072" y="1154"/>
                    <a:pt x="1054" y="1124"/>
                  </a:cubicBezTo>
                  <a:close/>
                  <a:moveTo>
                    <a:pt x="324" y="53"/>
                  </a:moveTo>
                  <a:lnTo>
                    <a:pt x="324" y="53"/>
                  </a:lnTo>
                  <a:cubicBezTo>
                    <a:pt x="324" y="35"/>
                    <a:pt x="336" y="23"/>
                    <a:pt x="354" y="23"/>
                  </a:cubicBezTo>
                  <a:cubicBezTo>
                    <a:pt x="725" y="23"/>
                    <a:pt x="725" y="23"/>
                    <a:pt x="725" y="23"/>
                  </a:cubicBezTo>
                  <a:cubicBezTo>
                    <a:pt x="742" y="23"/>
                    <a:pt x="754" y="35"/>
                    <a:pt x="754" y="53"/>
                  </a:cubicBezTo>
                  <a:cubicBezTo>
                    <a:pt x="754" y="64"/>
                    <a:pt x="742" y="76"/>
                    <a:pt x="725" y="76"/>
                  </a:cubicBezTo>
                  <a:cubicBezTo>
                    <a:pt x="354" y="76"/>
                    <a:pt x="354" y="76"/>
                    <a:pt x="354" y="76"/>
                  </a:cubicBezTo>
                  <a:cubicBezTo>
                    <a:pt x="336" y="76"/>
                    <a:pt x="324" y="64"/>
                    <a:pt x="324" y="53"/>
                  </a:cubicBezTo>
                  <a:close/>
                  <a:moveTo>
                    <a:pt x="1037" y="1213"/>
                  </a:moveTo>
                  <a:lnTo>
                    <a:pt x="1037" y="1213"/>
                  </a:lnTo>
                  <a:cubicBezTo>
                    <a:pt x="1019" y="1236"/>
                    <a:pt x="995" y="1248"/>
                    <a:pt x="966" y="1248"/>
                  </a:cubicBezTo>
                  <a:cubicBezTo>
                    <a:pt x="106" y="1248"/>
                    <a:pt x="106" y="1248"/>
                    <a:pt x="106" y="1248"/>
                  </a:cubicBezTo>
                  <a:cubicBezTo>
                    <a:pt x="77" y="1248"/>
                    <a:pt x="53" y="1236"/>
                    <a:pt x="41" y="1213"/>
                  </a:cubicBezTo>
                  <a:cubicBezTo>
                    <a:pt x="30" y="1189"/>
                    <a:pt x="30" y="1159"/>
                    <a:pt x="41" y="1136"/>
                  </a:cubicBezTo>
                  <a:cubicBezTo>
                    <a:pt x="359" y="588"/>
                    <a:pt x="359" y="588"/>
                    <a:pt x="359" y="588"/>
                  </a:cubicBezTo>
                  <a:cubicBezTo>
                    <a:pt x="359" y="583"/>
                    <a:pt x="359" y="583"/>
                    <a:pt x="359" y="583"/>
                  </a:cubicBezTo>
                  <a:cubicBezTo>
                    <a:pt x="359" y="106"/>
                    <a:pt x="359" y="106"/>
                    <a:pt x="359" y="106"/>
                  </a:cubicBezTo>
                  <a:cubicBezTo>
                    <a:pt x="713" y="106"/>
                    <a:pt x="713" y="106"/>
                    <a:pt x="713" y="106"/>
                  </a:cubicBezTo>
                  <a:cubicBezTo>
                    <a:pt x="713" y="583"/>
                    <a:pt x="713" y="583"/>
                    <a:pt x="713" y="583"/>
                  </a:cubicBezTo>
                  <a:cubicBezTo>
                    <a:pt x="1037" y="1136"/>
                    <a:pt x="1037" y="1136"/>
                    <a:pt x="1037" y="1136"/>
                  </a:cubicBezTo>
                  <a:cubicBezTo>
                    <a:pt x="1048" y="1159"/>
                    <a:pt x="1048" y="1189"/>
                    <a:pt x="1037" y="12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5" name="Freeform: Shape 124"/>
            <p:cNvSpPr/>
            <p:nvPr/>
          </p:nvSpPr>
          <p:spPr bwMode="auto">
            <a:xfrm>
              <a:off x="1886930" y="4012198"/>
              <a:ext cx="21830" cy="21832"/>
            </a:xfrm>
            <a:custGeom>
              <a:avLst/>
              <a:gdLst>
                <a:gd name="T0" fmla="*/ 47 w 96"/>
                <a:gd name="T1" fmla="*/ 94 h 95"/>
                <a:gd name="T2" fmla="*/ 47 w 96"/>
                <a:gd name="T3" fmla="*/ 94 h 95"/>
                <a:gd name="T4" fmla="*/ 95 w 96"/>
                <a:gd name="T5" fmla="*/ 47 h 95"/>
                <a:gd name="T6" fmla="*/ 47 w 96"/>
                <a:gd name="T7" fmla="*/ 0 h 95"/>
                <a:gd name="T8" fmla="*/ 0 w 96"/>
                <a:gd name="T9" fmla="*/ 47 h 95"/>
                <a:gd name="T10" fmla="*/ 47 w 96"/>
                <a:gd name="T11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95">
                  <a:moveTo>
                    <a:pt x="47" y="94"/>
                  </a:moveTo>
                  <a:lnTo>
                    <a:pt x="47" y="94"/>
                  </a:lnTo>
                  <a:cubicBezTo>
                    <a:pt x="77" y="94"/>
                    <a:pt x="95" y="71"/>
                    <a:pt x="95" y="47"/>
                  </a:cubicBezTo>
                  <a:cubicBezTo>
                    <a:pt x="95" y="24"/>
                    <a:pt x="77" y="0"/>
                    <a:pt x="47" y="0"/>
                  </a:cubicBezTo>
                  <a:cubicBezTo>
                    <a:pt x="24" y="0"/>
                    <a:pt x="0" y="24"/>
                    <a:pt x="0" y="47"/>
                  </a:cubicBezTo>
                  <a:cubicBezTo>
                    <a:pt x="0" y="71"/>
                    <a:pt x="24" y="94"/>
                    <a:pt x="47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6" name="Freeform: Shape 125"/>
            <p:cNvSpPr/>
            <p:nvPr/>
          </p:nvSpPr>
          <p:spPr bwMode="auto">
            <a:xfrm>
              <a:off x="1920668" y="3968535"/>
              <a:ext cx="17861" cy="16870"/>
            </a:xfrm>
            <a:custGeom>
              <a:avLst/>
              <a:gdLst>
                <a:gd name="T0" fmla="*/ 36 w 78"/>
                <a:gd name="T1" fmla="*/ 76 h 77"/>
                <a:gd name="T2" fmla="*/ 36 w 78"/>
                <a:gd name="T3" fmla="*/ 76 h 77"/>
                <a:gd name="T4" fmla="*/ 77 w 78"/>
                <a:gd name="T5" fmla="*/ 41 h 77"/>
                <a:gd name="T6" fmla="*/ 36 w 78"/>
                <a:gd name="T7" fmla="*/ 0 h 77"/>
                <a:gd name="T8" fmla="*/ 0 w 78"/>
                <a:gd name="T9" fmla="*/ 41 h 77"/>
                <a:gd name="T10" fmla="*/ 36 w 78"/>
                <a:gd name="T11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7">
                  <a:moveTo>
                    <a:pt x="36" y="76"/>
                  </a:moveTo>
                  <a:lnTo>
                    <a:pt x="36" y="76"/>
                  </a:lnTo>
                  <a:cubicBezTo>
                    <a:pt x="59" y="76"/>
                    <a:pt x="77" y="59"/>
                    <a:pt x="77" y="41"/>
                  </a:cubicBezTo>
                  <a:cubicBezTo>
                    <a:pt x="77" y="18"/>
                    <a:pt x="59" y="0"/>
                    <a:pt x="36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59"/>
                    <a:pt x="18" y="76"/>
                    <a:pt x="36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7" name="Freeform: Shape 126"/>
            <p:cNvSpPr/>
            <p:nvPr/>
          </p:nvSpPr>
          <p:spPr bwMode="auto">
            <a:xfrm>
              <a:off x="1939521" y="4001282"/>
              <a:ext cx="28777" cy="29770"/>
            </a:xfrm>
            <a:custGeom>
              <a:avLst/>
              <a:gdLst>
                <a:gd name="T0" fmla="*/ 65 w 130"/>
                <a:gd name="T1" fmla="*/ 130 h 131"/>
                <a:gd name="T2" fmla="*/ 65 w 130"/>
                <a:gd name="T3" fmla="*/ 130 h 131"/>
                <a:gd name="T4" fmla="*/ 129 w 130"/>
                <a:gd name="T5" fmla="*/ 65 h 131"/>
                <a:gd name="T6" fmla="*/ 65 w 130"/>
                <a:gd name="T7" fmla="*/ 0 h 131"/>
                <a:gd name="T8" fmla="*/ 0 w 130"/>
                <a:gd name="T9" fmla="*/ 65 h 131"/>
                <a:gd name="T10" fmla="*/ 65 w 130"/>
                <a:gd name="T11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31">
                  <a:moveTo>
                    <a:pt x="65" y="130"/>
                  </a:moveTo>
                  <a:lnTo>
                    <a:pt x="65" y="130"/>
                  </a:lnTo>
                  <a:cubicBezTo>
                    <a:pt x="100" y="130"/>
                    <a:pt x="129" y="100"/>
                    <a:pt x="129" y="65"/>
                  </a:cubicBezTo>
                  <a:cubicBezTo>
                    <a:pt x="129" y="30"/>
                    <a:pt x="100" y="0"/>
                    <a:pt x="65" y="0"/>
                  </a:cubicBezTo>
                  <a:cubicBezTo>
                    <a:pt x="29" y="0"/>
                    <a:pt x="0" y="30"/>
                    <a:pt x="0" y="65"/>
                  </a:cubicBezTo>
                  <a:cubicBezTo>
                    <a:pt x="0" y="100"/>
                    <a:pt x="29" y="130"/>
                    <a:pt x="65" y="1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8" name="Freeform: Shape 127"/>
            <p:cNvSpPr/>
            <p:nvPr/>
          </p:nvSpPr>
          <p:spPr bwMode="auto">
            <a:xfrm>
              <a:off x="1912729" y="4058839"/>
              <a:ext cx="13892" cy="13893"/>
            </a:xfrm>
            <a:custGeom>
              <a:avLst/>
              <a:gdLst>
                <a:gd name="T0" fmla="*/ 30 w 60"/>
                <a:gd name="T1" fmla="*/ 59 h 60"/>
                <a:gd name="T2" fmla="*/ 30 w 60"/>
                <a:gd name="T3" fmla="*/ 59 h 60"/>
                <a:gd name="T4" fmla="*/ 59 w 60"/>
                <a:gd name="T5" fmla="*/ 30 h 60"/>
                <a:gd name="T6" fmla="*/ 30 w 60"/>
                <a:gd name="T7" fmla="*/ 0 h 60"/>
                <a:gd name="T8" fmla="*/ 0 w 60"/>
                <a:gd name="T9" fmla="*/ 30 h 60"/>
                <a:gd name="T10" fmla="*/ 30 w 60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0">
                  <a:moveTo>
                    <a:pt x="30" y="59"/>
                  </a:moveTo>
                  <a:lnTo>
                    <a:pt x="30" y="59"/>
                  </a:lnTo>
                  <a:cubicBezTo>
                    <a:pt x="41" y="59"/>
                    <a:pt x="59" y="47"/>
                    <a:pt x="59" y="30"/>
                  </a:cubicBezTo>
                  <a:cubicBezTo>
                    <a:pt x="59" y="12"/>
                    <a:pt x="41" y="0"/>
                    <a:pt x="30" y="0"/>
                  </a:cubicBezTo>
                  <a:cubicBezTo>
                    <a:pt x="12" y="0"/>
                    <a:pt x="0" y="12"/>
                    <a:pt x="0" y="30"/>
                  </a:cubicBezTo>
                  <a:cubicBezTo>
                    <a:pt x="0" y="47"/>
                    <a:pt x="12" y="59"/>
                    <a:pt x="30" y="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9" name="Freeform: Shape 128"/>
            <p:cNvSpPr/>
            <p:nvPr/>
          </p:nvSpPr>
          <p:spPr bwMode="auto">
            <a:xfrm>
              <a:off x="1817469" y="4259295"/>
              <a:ext cx="216320" cy="94275"/>
            </a:xfrm>
            <a:custGeom>
              <a:avLst/>
              <a:gdLst>
                <a:gd name="T0" fmla="*/ 772 w 961"/>
                <a:gd name="T1" fmla="*/ 42 h 419"/>
                <a:gd name="T2" fmla="*/ 772 w 961"/>
                <a:gd name="T3" fmla="*/ 42 h 419"/>
                <a:gd name="T4" fmla="*/ 642 w 961"/>
                <a:gd name="T5" fmla="*/ 42 h 419"/>
                <a:gd name="T6" fmla="*/ 607 w 961"/>
                <a:gd name="T7" fmla="*/ 24 h 419"/>
                <a:gd name="T8" fmla="*/ 565 w 961"/>
                <a:gd name="T9" fmla="*/ 42 h 419"/>
                <a:gd name="T10" fmla="*/ 489 w 961"/>
                <a:gd name="T11" fmla="*/ 42 h 419"/>
                <a:gd name="T12" fmla="*/ 407 w 961"/>
                <a:gd name="T13" fmla="*/ 0 h 419"/>
                <a:gd name="T14" fmla="*/ 330 w 961"/>
                <a:gd name="T15" fmla="*/ 42 h 419"/>
                <a:gd name="T16" fmla="*/ 183 w 961"/>
                <a:gd name="T17" fmla="*/ 42 h 419"/>
                <a:gd name="T18" fmla="*/ 6 w 961"/>
                <a:gd name="T19" fmla="*/ 354 h 419"/>
                <a:gd name="T20" fmla="*/ 6 w 961"/>
                <a:gd name="T21" fmla="*/ 395 h 419"/>
                <a:gd name="T22" fmla="*/ 47 w 961"/>
                <a:gd name="T23" fmla="*/ 418 h 419"/>
                <a:gd name="T24" fmla="*/ 907 w 961"/>
                <a:gd name="T25" fmla="*/ 418 h 419"/>
                <a:gd name="T26" fmla="*/ 948 w 961"/>
                <a:gd name="T27" fmla="*/ 395 h 419"/>
                <a:gd name="T28" fmla="*/ 948 w 961"/>
                <a:gd name="T29" fmla="*/ 354 h 419"/>
                <a:gd name="T30" fmla="*/ 772 w 961"/>
                <a:gd name="T31" fmla="*/ 42 h 419"/>
                <a:gd name="T32" fmla="*/ 300 w 961"/>
                <a:gd name="T33" fmla="*/ 324 h 419"/>
                <a:gd name="T34" fmla="*/ 300 w 961"/>
                <a:gd name="T35" fmla="*/ 324 h 419"/>
                <a:gd name="T36" fmla="*/ 248 w 961"/>
                <a:gd name="T37" fmla="*/ 271 h 419"/>
                <a:gd name="T38" fmla="*/ 300 w 961"/>
                <a:gd name="T39" fmla="*/ 218 h 419"/>
                <a:gd name="T40" fmla="*/ 353 w 961"/>
                <a:gd name="T41" fmla="*/ 271 h 419"/>
                <a:gd name="T42" fmla="*/ 300 w 961"/>
                <a:gd name="T43" fmla="*/ 324 h 419"/>
                <a:gd name="T44" fmla="*/ 407 w 961"/>
                <a:gd name="T45" fmla="*/ 130 h 419"/>
                <a:gd name="T46" fmla="*/ 407 w 961"/>
                <a:gd name="T47" fmla="*/ 130 h 419"/>
                <a:gd name="T48" fmla="*/ 371 w 961"/>
                <a:gd name="T49" fmla="*/ 89 h 419"/>
                <a:gd name="T50" fmla="*/ 407 w 961"/>
                <a:gd name="T51" fmla="*/ 53 h 419"/>
                <a:gd name="T52" fmla="*/ 448 w 961"/>
                <a:gd name="T53" fmla="*/ 89 h 419"/>
                <a:gd name="T54" fmla="*/ 407 w 961"/>
                <a:gd name="T55" fmla="*/ 130 h 419"/>
                <a:gd name="T56" fmla="*/ 607 w 961"/>
                <a:gd name="T57" fmla="*/ 53 h 419"/>
                <a:gd name="T58" fmla="*/ 607 w 961"/>
                <a:gd name="T59" fmla="*/ 53 h 419"/>
                <a:gd name="T60" fmla="*/ 624 w 961"/>
                <a:gd name="T61" fmla="*/ 71 h 419"/>
                <a:gd name="T62" fmla="*/ 607 w 961"/>
                <a:gd name="T63" fmla="*/ 83 h 419"/>
                <a:gd name="T64" fmla="*/ 589 w 961"/>
                <a:gd name="T65" fmla="*/ 71 h 419"/>
                <a:gd name="T66" fmla="*/ 607 w 961"/>
                <a:gd name="T67" fmla="*/ 53 h 419"/>
                <a:gd name="T68" fmla="*/ 560 w 961"/>
                <a:gd name="T69" fmla="*/ 289 h 419"/>
                <a:gd name="T70" fmla="*/ 560 w 961"/>
                <a:gd name="T71" fmla="*/ 289 h 419"/>
                <a:gd name="T72" fmla="*/ 477 w 961"/>
                <a:gd name="T73" fmla="*/ 206 h 419"/>
                <a:gd name="T74" fmla="*/ 560 w 961"/>
                <a:gd name="T75" fmla="*/ 124 h 419"/>
                <a:gd name="T76" fmla="*/ 642 w 961"/>
                <a:gd name="T77" fmla="*/ 206 h 419"/>
                <a:gd name="T78" fmla="*/ 560 w 961"/>
                <a:gd name="T79" fmla="*/ 289 h 419"/>
                <a:gd name="T80" fmla="*/ 695 w 961"/>
                <a:gd name="T81" fmla="*/ 366 h 419"/>
                <a:gd name="T82" fmla="*/ 695 w 961"/>
                <a:gd name="T83" fmla="*/ 366 h 419"/>
                <a:gd name="T84" fmla="*/ 671 w 961"/>
                <a:gd name="T85" fmla="*/ 342 h 419"/>
                <a:gd name="T86" fmla="*/ 695 w 961"/>
                <a:gd name="T87" fmla="*/ 318 h 419"/>
                <a:gd name="T88" fmla="*/ 719 w 961"/>
                <a:gd name="T89" fmla="*/ 342 h 419"/>
                <a:gd name="T90" fmla="*/ 695 w 961"/>
                <a:gd name="T91" fmla="*/ 366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1" h="419">
                  <a:moveTo>
                    <a:pt x="772" y="42"/>
                  </a:moveTo>
                  <a:lnTo>
                    <a:pt x="772" y="42"/>
                  </a:lnTo>
                  <a:cubicBezTo>
                    <a:pt x="642" y="42"/>
                    <a:pt x="642" y="42"/>
                    <a:pt x="642" y="42"/>
                  </a:cubicBezTo>
                  <a:cubicBezTo>
                    <a:pt x="636" y="30"/>
                    <a:pt x="619" y="24"/>
                    <a:pt x="607" y="24"/>
                  </a:cubicBezTo>
                  <a:cubicBezTo>
                    <a:pt x="589" y="24"/>
                    <a:pt x="577" y="30"/>
                    <a:pt x="565" y="42"/>
                  </a:cubicBezTo>
                  <a:cubicBezTo>
                    <a:pt x="489" y="42"/>
                    <a:pt x="489" y="42"/>
                    <a:pt x="489" y="42"/>
                  </a:cubicBezTo>
                  <a:cubicBezTo>
                    <a:pt x="471" y="18"/>
                    <a:pt x="442" y="0"/>
                    <a:pt x="407" y="0"/>
                  </a:cubicBezTo>
                  <a:cubicBezTo>
                    <a:pt x="377" y="0"/>
                    <a:pt x="348" y="18"/>
                    <a:pt x="330" y="42"/>
                  </a:cubicBezTo>
                  <a:cubicBezTo>
                    <a:pt x="183" y="42"/>
                    <a:pt x="183" y="42"/>
                    <a:pt x="183" y="42"/>
                  </a:cubicBezTo>
                  <a:cubicBezTo>
                    <a:pt x="6" y="354"/>
                    <a:pt x="6" y="354"/>
                    <a:pt x="6" y="354"/>
                  </a:cubicBezTo>
                  <a:cubicBezTo>
                    <a:pt x="0" y="366"/>
                    <a:pt x="0" y="383"/>
                    <a:pt x="6" y="395"/>
                  </a:cubicBezTo>
                  <a:cubicBezTo>
                    <a:pt x="12" y="413"/>
                    <a:pt x="30" y="418"/>
                    <a:pt x="47" y="418"/>
                  </a:cubicBezTo>
                  <a:cubicBezTo>
                    <a:pt x="907" y="418"/>
                    <a:pt x="907" y="418"/>
                    <a:pt x="907" y="418"/>
                  </a:cubicBezTo>
                  <a:cubicBezTo>
                    <a:pt x="925" y="418"/>
                    <a:pt x="942" y="413"/>
                    <a:pt x="948" y="395"/>
                  </a:cubicBezTo>
                  <a:cubicBezTo>
                    <a:pt x="960" y="383"/>
                    <a:pt x="960" y="366"/>
                    <a:pt x="948" y="354"/>
                  </a:cubicBezTo>
                  <a:lnTo>
                    <a:pt x="772" y="42"/>
                  </a:lnTo>
                  <a:close/>
                  <a:moveTo>
                    <a:pt x="300" y="324"/>
                  </a:moveTo>
                  <a:lnTo>
                    <a:pt x="300" y="324"/>
                  </a:lnTo>
                  <a:cubicBezTo>
                    <a:pt x="271" y="324"/>
                    <a:pt x="248" y="301"/>
                    <a:pt x="248" y="271"/>
                  </a:cubicBezTo>
                  <a:cubicBezTo>
                    <a:pt x="248" y="242"/>
                    <a:pt x="271" y="218"/>
                    <a:pt x="300" y="218"/>
                  </a:cubicBezTo>
                  <a:cubicBezTo>
                    <a:pt x="330" y="218"/>
                    <a:pt x="353" y="242"/>
                    <a:pt x="353" y="271"/>
                  </a:cubicBezTo>
                  <a:cubicBezTo>
                    <a:pt x="353" y="301"/>
                    <a:pt x="330" y="324"/>
                    <a:pt x="300" y="324"/>
                  </a:cubicBezTo>
                  <a:close/>
                  <a:moveTo>
                    <a:pt x="407" y="130"/>
                  </a:moveTo>
                  <a:lnTo>
                    <a:pt x="407" y="130"/>
                  </a:lnTo>
                  <a:cubicBezTo>
                    <a:pt x="389" y="130"/>
                    <a:pt x="371" y="112"/>
                    <a:pt x="371" y="89"/>
                  </a:cubicBezTo>
                  <a:cubicBezTo>
                    <a:pt x="371" y="71"/>
                    <a:pt x="389" y="53"/>
                    <a:pt x="407" y="53"/>
                  </a:cubicBezTo>
                  <a:cubicBezTo>
                    <a:pt x="430" y="53"/>
                    <a:pt x="448" y="71"/>
                    <a:pt x="448" y="89"/>
                  </a:cubicBezTo>
                  <a:cubicBezTo>
                    <a:pt x="448" y="112"/>
                    <a:pt x="430" y="130"/>
                    <a:pt x="407" y="130"/>
                  </a:cubicBezTo>
                  <a:close/>
                  <a:moveTo>
                    <a:pt x="607" y="53"/>
                  </a:moveTo>
                  <a:lnTo>
                    <a:pt x="607" y="53"/>
                  </a:lnTo>
                  <a:cubicBezTo>
                    <a:pt x="612" y="53"/>
                    <a:pt x="624" y="59"/>
                    <a:pt x="624" y="71"/>
                  </a:cubicBezTo>
                  <a:cubicBezTo>
                    <a:pt x="624" y="77"/>
                    <a:pt x="612" y="83"/>
                    <a:pt x="607" y="83"/>
                  </a:cubicBezTo>
                  <a:cubicBezTo>
                    <a:pt x="595" y="83"/>
                    <a:pt x="589" y="77"/>
                    <a:pt x="589" y="71"/>
                  </a:cubicBezTo>
                  <a:cubicBezTo>
                    <a:pt x="589" y="59"/>
                    <a:pt x="595" y="53"/>
                    <a:pt x="607" y="53"/>
                  </a:cubicBezTo>
                  <a:close/>
                  <a:moveTo>
                    <a:pt x="560" y="289"/>
                  </a:moveTo>
                  <a:lnTo>
                    <a:pt x="560" y="289"/>
                  </a:lnTo>
                  <a:cubicBezTo>
                    <a:pt x="518" y="289"/>
                    <a:pt x="477" y="248"/>
                    <a:pt x="477" y="206"/>
                  </a:cubicBezTo>
                  <a:cubicBezTo>
                    <a:pt x="477" y="159"/>
                    <a:pt x="518" y="124"/>
                    <a:pt x="560" y="124"/>
                  </a:cubicBezTo>
                  <a:cubicBezTo>
                    <a:pt x="607" y="124"/>
                    <a:pt x="642" y="159"/>
                    <a:pt x="642" y="206"/>
                  </a:cubicBezTo>
                  <a:cubicBezTo>
                    <a:pt x="642" y="248"/>
                    <a:pt x="607" y="289"/>
                    <a:pt x="560" y="289"/>
                  </a:cubicBezTo>
                  <a:close/>
                  <a:moveTo>
                    <a:pt x="695" y="366"/>
                  </a:moveTo>
                  <a:lnTo>
                    <a:pt x="695" y="366"/>
                  </a:lnTo>
                  <a:cubicBezTo>
                    <a:pt x="683" y="366"/>
                    <a:pt x="671" y="354"/>
                    <a:pt x="671" y="342"/>
                  </a:cubicBezTo>
                  <a:cubicBezTo>
                    <a:pt x="671" y="324"/>
                    <a:pt x="683" y="318"/>
                    <a:pt x="695" y="318"/>
                  </a:cubicBezTo>
                  <a:cubicBezTo>
                    <a:pt x="713" y="318"/>
                    <a:pt x="719" y="324"/>
                    <a:pt x="719" y="342"/>
                  </a:cubicBezTo>
                  <a:cubicBezTo>
                    <a:pt x="719" y="354"/>
                    <a:pt x="713" y="366"/>
                    <a:pt x="695" y="3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0" name="Freeform: Shape 129"/>
            <p:cNvSpPr/>
            <p:nvPr/>
          </p:nvSpPr>
          <p:spPr bwMode="auto">
            <a:xfrm>
              <a:off x="2696641" y="4106472"/>
              <a:ext cx="176629" cy="228243"/>
            </a:xfrm>
            <a:custGeom>
              <a:avLst/>
              <a:gdLst>
                <a:gd name="T0" fmla="*/ 760 w 784"/>
                <a:gd name="T1" fmla="*/ 919 h 1014"/>
                <a:gd name="T2" fmla="*/ 424 w 784"/>
                <a:gd name="T3" fmla="*/ 766 h 1014"/>
                <a:gd name="T4" fmla="*/ 695 w 784"/>
                <a:gd name="T5" fmla="*/ 130 h 1014"/>
                <a:gd name="T6" fmla="*/ 289 w 784"/>
                <a:gd name="T7" fmla="*/ 707 h 1014"/>
                <a:gd name="T8" fmla="*/ 0 w 784"/>
                <a:gd name="T9" fmla="*/ 577 h 1014"/>
                <a:gd name="T10" fmla="*/ 783 w 784"/>
                <a:gd name="T11" fmla="*/ 0 h 1014"/>
                <a:gd name="T12" fmla="*/ 760 w 784"/>
                <a:gd name="T13" fmla="*/ 919 h 1014"/>
                <a:gd name="T14" fmla="*/ 330 w 784"/>
                <a:gd name="T15" fmla="*/ 1013 h 1014"/>
                <a:gd name="T16" fmla="*/ 277 w 784"/>
                <a:gd name="T17" fmla="*/ 801 h 1014"/>
                <a:gd name="T18" fmla="*/ 465 w 784"/>
                <a:gd name="T19" fmla="*/ 872 h 1014"/>
                <a:gd name="T20" fmla="*/ 330 w 784"/>
                <a:gd name="T21" fmla="*/ 101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4" h="1014">
                  <a:moveTo>
                    <a:pt x="760" y="919"/>
                  </a:moveTo>
                  <a:lnTo>
                    <a:pt x="424" y="766"/>
                  </a:lnTo>
                  <a:lnTo>
                    <a:pt x="695" y="130"/>
                  </a:lnTo>
                  <a:lnTo>
                    <a:pt x="289" y="707"/>
                  </a:lnTo>
                  <a:lnTo>
                    <a:pt x="0" y="577"/>
                  </a:lnTo>
                  <a:lnTo>
                    <a:pt x="783" y="0"/>
                  </a:lnTo>
                  <a:lnTo>
                    <a:pt x="760" y="919"/>
                  </a:lnTo>
                  <a:close/>
                  <a:moveTo>
                    <a:pt x="330" y="1013"/>
                  </a:moveTo>
                  <a:lnTo>
                    <a:pt x="277" y="801"/>
                  </a:lnTo>
                  <a:lnTo>
                    <a:pt x="465" y="872"/>
                  </a:lnTo>
                  <a:lnTo>
                    <a:pt x="330" y="10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1" name="Freeform: Shape 130"/>
            <p:cNvSpPr/>
            <p:nvPr/>
          </p:nvSpPr>
          <p:spPr bwMode="auto">
            <a:xfrm>
              <a:off x="3020129" y="2191219"/>
              <a:ext cx="94268" cy="102213"/>
            </a:xfrm>
            <a:custGeom>
              <a:avLst/>
              <a:gdLst>
                <a:gd name="T0" fmla="*/ 0 w 418"/>
                <a:gd name="T1" fmla="*/ 454 h 455"/>
                <a:gd name="T2" fmla="*/ 0 w 418"/>
                <a:gd name="T3" fmla="*/ 454 h 455"/>
                <a:gd name="T4" fmla="*/ 417 w 418"/>
                <a:gd name="T5" fmla="*/ 271 h 455"/>
                <a:gd name="T6" fmla="*/ 0 w 418"/>
                <a:gd name="T7" fmla="*/ 0 h 455"/>
                <a:gd name="T8" fmla="*/ 0 w 418"/>
                <a:gd name="T9" fmla="*/ 454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455">
                  <a:moveTo>
                    <a:pt x="0" y="454"/>
                  </a:moveTo>
                  <a:lnTo>
                    <a:pt x="0" y="454"/>
                  </a:lnTo>
                  <a:cubicBezTo>
                    <a:pt x="417" y="271"/>
                    <a:pt x="417" y="271"/>
                    <a:pt x="417" y="271"/>
                  </a:cubicBezTo>
                  <a:cubicBezTo>
                    <a:pt x="340" y="118"/>
                    <a:pt x="187" y="6"/>
                    <a:pt x="0" y="0"/>
                  </a:cubicBezTo>
                  <a:lnTo>
                    <a:pt x="0" y="4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2" name="Freeform: Shape 131"/>
            <p:cNvSpPr/>
            <p:nvPr/>
          </p:nvSpPr>
          <p:spPr bwMode="auto">
            <a:xfrm>
              <a:off x="2908000" y="2191219"/>
              <a:ext cx="170674" cy="217327"/>
            </a:xfrm>
            <a:custGeom>
              <a:avLst/>
              <a:gdLst>
                <a:gd name="T0" fmla="*/ 465 w 760"/>
                <a:gd name="T1" fmla="*/ 489 h 967"/>
                <a:gd name="T2" fmla="*/ 465 w 760"/>
                <a:gd name="T3" fmla="*/ 489 h 967"/>
                <a:gd name="T4" fmla="*/ 465 w 760"/>
                <a:gd name="T5" fmla="*/ 0 h 967"/>
                <a:gd name="T6" fmla="*/ 0 w 760"/>
                <a:gd name="T7" fmla="*/ 483 h 967"/>
                <a:gd name="T8" fmla="*/ 483 w 760"/>
                <a:gd name="T9" fmla="*/ 966 h 967"/>
                <a:gd name="T10" fmla="*/ 741 w 760"/>
                <a:gd name="T11" fmla="*/ 889 h 967"/>
                <a:gd name="T12" fmla="*/ 741 w 760"/>
                <a:gd name="T13" fmla="*/ 889 h 967"/>
                <a:gd name="T14" fmla="*/ 753 w 760"/>
                <a:gd name="T15" fmla="*/ 883 h 967"/>
                <a:gd name="T16" fmla="*/ 753 w 760"/>
                <a:gd name="T17" fmla="*/ 883 h 967"/>
                <a:gd name="T18" fmla="*/ 759 w 760"/>
                <a:gd name="T19" fmla="*/ 877 h 967"/>
                <a:gd name="T20" fmla="*/ 465 w 760"/>
                <a:gd name="T21" fmla="*/ 489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0" h="967">
                  <a:moveTo>
                    <a:pt x="465" y="489"/>
                  </a:moveTo>
                  <a:lnTo>
                    <a:pt x="465" y="489"/>
                  </a:lnTo>
                  <a:cubicBezTo>
                    <a:pt x="465" y="0"/>
                    <a:pt x="465" y="0"/>
                    <a:pt x="465" y="0"/>
                  </a:cubicBezTo>
                  <a:cubicBezTo>
                    <a:pt x="206" y="6"/>
                    <a:pt x="0" y="218"/>
                    <a:pt x="0" y="483"/>
                  </a:cubicBezTo>
                  <a:cubicBezTo>
                    <a:pt x="0" y="748"/>
                    <a:pt x="218" y="966"/>
                    <a:pt x="483" y="966"/>
                  </a:cubicBezTo>
                  <a:cubicBezTo>
                    <a:pt x="577" y="966"/>
                    <a:pt x="664" y="936"/>
                    <a:pt x="741" y="889"/>
                  </a:cubicBezTo>
                  <a:lnTo>
                    <a:pt x="741" y="889"/>
                  </a:lnTo>
                  <a:cubicBezTo>
                    <a:pt x="753" y="883"/>
                    <a:pt x="753" y="883"/>
                    <a:pt x="753" y="883"/>
                  </a:cubicBezTo>
                  <a:lnTo>
                    <a:pt x="753" y="883"/>
                  </a:lnTo>
                  <a:cubicBezTo>
                    <a:pt x="759" y="877"/>
                    <a:pt x="759" y="877"/>
                    <a:pt x="759" y="877"/>
                  </a:cubicBezTo>
                  <a:lnTo>
                    <a:pt x="465" y="4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3" name="Freeform: Shape 132"/>
            <p:cNvSpPr/>
            <p:nvPr/>
          </p:nvSpPr>
          <p:spPr bwMode="auto">
            <a:xfrm>
              <a:off x="3023106" y="2260683"/>
              <a:ext cx="102206" cy="123052"/>
            </a:xfrm>
            <a:custGeom>
              <a:avLst/>
              <a:gdLst>
                <a:gd name="T0" fmla="*/ 453 w 454"/>
                <a:gd name="T1" fmla="*/ 177 h 549"/>
                <a:gd name="T2" fmla="*/ 453 w 454"/>
                <a:gd name="T3" fmla="*/ 177 h 549"/>
                <a:gd name="T4" fmla="*/ 423 w 454"/>
                <a:gd name="T5" fmla="*/ 0 h 549"/>
                <a:gd name="T6" fmla="*/ 0 w 454"/>
                <a:gd name="T7" fmla="*/ 183 h 549"/>
                <a:gd name="T8" fmla="*/ 276 w 454"/>
                <a:gd name="T9" fmla="*/ 548 h 549"/>
                <a:gd name="T10" fmla="*/ 453 w 454"/>
                <a:gd name="T11" fmla="*/ 1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4" h="549">
                  <a:moveTo>
                    <a:pt x="453" y="177"/>
                  </a:moveTo>
                  <a:lnTo>
                    <a:pt x="453" y="177"/>
                  </a:lnTo>
                  <a:cubicBezTo>
                    <a:pt x="453" y="112"/>
                    <a:pt x="441" y="53"/>
                    <a:pt x="423" y="0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276" y="548"/>
                    <a:pt x="276" y="548"/>
                    <a:pt x="276" y="548"/>
                  </a:cubicBezTo>
                  <a:cubicBezTo>
                    <a:pt x="382" y="460"/>
                    <a:pt x="453" y="324"/>
                    <a:pt x="453" y="17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4" name="Freeform: Shape 133"/>
            <p:cNvSpPr/>
            <p:nvPr/>
          </p:nvSpPr>
          <p:spPr bwMode="auto">
            <a:xfrm>
              <a:off x="2841516" y="1695040"/>
              <a:ext cx="321503" cy="30763"/>
            </a:xfrm>
            <a:custGeom>
              <a:avLst/>
              <a:gdLst>
                <a:gd name="T0" fmla="*/ 1429 w 1430"/>
                <a:gd name="T1" fmla="*/ 0 h 137"/>
                <a:gd name="T2" fmla="*/ 0 w 1430"/>
                <a:gd name="T3" fmla="*/ 0 h 137"/>
                <a:gd name="T4" fmla="*/ 0 w 1430"/>
                <a:gd name="T5" fmla="*/ 136 h 137"/>
                <a:gd name="T6" fmla="*/ 1429 w 1430"/>
                <a:gd name="T7" fmla="*/ 136 h 137"/>
                <a:gd name="T8" fmla="*/ 1429 w 1430"/>
                <a:gd name="T9" fmla="*/ 0 h 137"/>
                <a:gd name="T10" fmla="*/ 1365 w 1430"/>
                <a:gd name="T11" fmla="*/ 83 h 137"/>
                <a:gd name="T12" fmla="*/ 1247 w 1430"/>
                <a:gd name="T13" fmla="*/ 83 h 137"/>
                <a:gd name="T14" fmla="*/ 1247 w 1430"/>
                <a:gd name="T15" fmla="*/ 53 h 137"/>
                <a:gd name="T16" fmla="*/ 1365 w 1430"/>
                <a:gd name="T17" fmla="*/ 53 h 137"/>
                <a:gd name="T18" fmla="*/ 1365 w 1430"/>
                <a:gd name="T19" fmla="*/ 8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0" h="137">
                  <a:moveTo>
                    <a:pt x="1429" y="0"/>
                  </a:moveTo>
                  <a:lnTo>
                    <a:pt x="0" y="0"/>
                  </a:lnTo>
                  <a:lnTo>
                    <a:pt x="0" y="136"/>
                  </a:lnTo>
                  <a:lnTo>
                    <a:pt x="1429" y="136"/>
                  </a:lnTo>
                  <a:lnTo>
                    <a:pt x="1429" y="0"/>
                  </a:lnTo>
                  <a:close/>
                  <a:moveTo>
                    <a:pt x="1365" y="83"/>
                  </a:moveTo>
                  <a:lnTo>
                    <a:pt x="1247" y="83"/>
                  </a:lnTo>
                  <a:lnTo>
                    <a:pt x="1247" y="53"/>
                  </a:lnTo>
                  <a:lnTo>
                    <a:pt x="1365" y="53"/>
                  </a:lnTo>
                  <a:lnTo>
                    <a:pt x="1365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5" name="Freeform: Shape 134"/>
            <p:cNvSpPr/>
            <p:nvPr/>
          </p:nvSpPr>
          <p:spPr bwMode="auto">
            <a:xfrm>
              <a:off x="2855409" y="1505499"/>
              <a:ext cx="291734" cy="180609"/>
            </a:xfrm>
            <a:custGeom>
              <a:avLst/>
              <a:gdLst>
                <a:gd name="T0" fmla="*/ 1295 w 1296"/>
                <a:gd name="T1" fmla="*/ 0 h 802"/>
                <a:gd name="T2" fmla="*/ 0 w 1296"/>
                <a:gd name="T3" fmla="*/ 0 h 802"/>
                <a:gd name="T4" fmla="*/ 0 w 1296"/>
                <a:gd name="T5" fmla="*/ 801 h 802"/>
                <a:gd name="T6" fmla="*/ 1295 w 1296"/>
                <a:gd name="T7" fmla="*/ 801 h 802"/>
                <a:gd name="T8" fmla="*/ 1295 w 1296"/>
                <a:gd name="T9" fmla="*/ 0 h 802"/>
                <a:gd name="T10" fmla="*/ 1154 w 1296"/>
                <a:gd name="T11" fmla="*/ 689 h 802"/>
                <a:gd name="T12" fmla="*/ 148 w 1296"/>
                <a:gd name="T13" fmla="*/ 689 h 802"/>
                <a:gd name="T14" fmla="*/ 148 w 1296"/>
                <a:gd name="T15" fmla="*/ 112 h 802"/>
                <a:gd name="T16" fmla="*/ 1154 w 1296"/>
                <a:gd name="T17" fmla="*/ 112 h 802"/>
                <a:gd name="T18" fmla="*/ 1154 w 1296"/>
                <a:gd name="T19" fmla="*/ 68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6" h="802">
                  <a:moveTo>
                    <a:pt x="1295" y="0"/>
                  </a:moveTo>
                  <a:lnTo>
                    <a:pt x="0" y="0"/>
                  </a:lnTo>
                  <a:lnTo>
                    <a:pt x="0" y="801"/>
                  </a:lnTo>
                  <a:lnTo>
                    <a:pt x="1295" y="801"/>
                  </a:lnTo>
                  <a:lnTo>
                    <a:pt x="1295" y="0"/>
                  </a:lnTo>
                  <a:close/>
                  <a:moveTo>
                    <a:pt x="1154" y="689"/>
                  </a:moveTo>
                  <a:lnTo>
                    <a:pt x="148" y="689"/>
                  </a:lnTo>
                  <a:lnTo>
                    <a:pt x="148" y="112"/>
                  </a:lnTo>
                  <a:lnTo>
                    <a:pt x="1154" y="112"/>
                  </a:lnTo>
                  <a:lnTo>
                    <a:pt x="1154" y="6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12387" y="929525"/>
            <a:ext cx="4092260" cy="832234"/>
            <a:chOff x="4512387" y="929525"/>
            <a:chExt cx="4092260" cy="832234"/>
          </a:xfrm>
        </p:grpSpPr>
        <p:sp>
          <p:nvSpPr>
            <p:cNvPr id="5" name="Oval 135"/>
            <p:cNvSpPr/>
            <p:nvPr/>
          </p:nvSpPr>
          <p:spPr>
            <a:xfrm>
              <a:off x="4608684" y="1129618"/>
              <a:ext cx="631976" cy="632141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TextBox 137"/>
            <p:cNvSpPr txBox="1"/>
            <p:nvPr/>
          </p:nvSpPr>
          <p:spPr>
            <a:xfrm>
              <a:off x="4512387" y="1210055"/>
              <a:ext cx="824570" cy="461588"/>
            </a:xfrm>
            <a:prstGeom prst="rect">
              <a:avLst/>
            </a:prstGeom>
          </p:spPr>
          <p:txBody>
            <a:bodyPr vert="horz" wrap="none" lIns="243744" tIns="121869" rIns="243744" bIns="121869">
              <a:normAutofit fontScale="70000" lnSpcReduction="20000"/>
            </a:bodyPr>
            <a:lstStyle/>
            <a:p>
              <a:pPr marL="0" indent="0" algn="ctr">
                <a:spcBef>
                  <a:spcPct val="0"/>
                </a:spcBef>
                <a:buNone/>
              </a:pPr>
              <a:r>
                <a:rPr lang="en-US" sz="2400" b="1">
                  <a:solidFill>
                    <a:schemeClr val="accent1"/>
                  </a:solidFill>
                  <a:cs typeface="+mn-ea"/>
                  <a:sym typeface="+mn-lt"/>
                </a:rPr>
                <a:t>25%</a:t>
              </a:r>
            </a:p>
          </p:txBody>
        </p:sp>
        <p:grpSp>
          <p:nvGrpSpPr>
            <p:cNvPr id="13" name="Group 140"/>
            <p:cNvGrpSpPr/>
            <p:nvPr/>
          </p:nvGrpSpPr>
          <p:grpSpPr>
            <a:xfrm>
              <a:off x="5214591" y="929525"/>
              <a:ext cx="3390056" cy="793163"/>
              <a:chOff x="7211570" y="1286750"/>
              <a:chExt cx="4261293" cy="1057550"/>
            </a:xfrm>
          </p:grpSpPr>
          <p:sp>
            <p:nvSpPr>
              <p:cNvPr id="23" name="TextBox 136"/>
              <p:cNvSpPr txBox="1"/>
              <p:nvPr/>
            </p:nvSpPr>
            <p:spPr>
              <a:xfrm>
                <a:off x="7244340" y="1882635"/>
                <a:ext cx="4228523" cy="461665"/>
              </a:xfrm>
              <a:prstGeom prst="rect">
                <a:avLst/>
              </a:prstGeom>
            </p:spPr>
            <p:txBody>
              <a:bodyPr vert="horz" wrap="square" lIns="216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endPara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Rectangle 1"/>
              <p:cNvSpPr/>
              <p:nvPr/>
            </p:nvSpPr>
            <p:spPr>
              <a:xfrm>
                <a:off x="7211570" y="1286750"/>
                <a:ext cx="3526106" cy="615450"/>
              </a:xfrm>
              <a:prstGeom prst="rect">
                <a:avLst/>
              </a:prstGeom>
            </p:spPr>
            <p:txBody>
              <a:bodyPr wrap="none" lIns="216000" tIns="0" rIns="0" bIns="0" anchor="ctr" anchorCtr="0">
                <a:normAutofit/>
              </a:bodyPr>
              <a:lstStyle/>
              <a:p>
                <a:endParaRPr lang="zh-CN" altLang="en-US" sz="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4" name="组合 173"/>
          <p:cNvGrpSpPr/>
          <p:nvPr/>
        </p:nvGrpSpPr>
        <p:grpSpPr>
          <a:xfrm>
            <a:off x="4512387" y="1825926"/>
            <a:ext cx="4480488" cy="947312"/>
            <a:chOff x="4512387" y="1825926"/>
            <a:chExt cx="4480488" cy="947312"/>
          </a:xfrm>
        </p:grpSpPr>
        <p:sp>
          <p:nvSpPr>
            <p:cNvPr id="7" name="Oval 138"/>
            <p:cNvSpPr/>
            <p:nvPr/>
          </p:nvSpPr>
          <p:spPr>
            <a:xfrm>
              <a:off x="4603265" y="1989158"/>
              <a:ext cx="631976" cy="632141"/>
            </a:xfrm>
            <a:prstGeom prst="ellipse">
              <a:avLst/>
            </a:prstGeom>
            <a:noFill/>
            <a:ln w="3810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TextBox 164"/>
            <p:cNvSpPr txBox="1"/>
            <p:nvPr/>
          </p:nvSpPr>
          <p:spPr>
            <a:xfrm>
              <a:off x="4512387" y="2077470"/>
              <a:ext cx="824570" cy="461588"/>
            </a:xfrm>
            <a:prstGeom prst="rect">
              <a:avLst/>
            </a:prstGeom>
          </p:spPr>
          <p:txBody>
            <a:bodyPr vert="horz" wrap="none" lIns="243744" tIns="121869" rIns="243744" bIns="121869">
              <a:normAutofit fontScale="70000" lnSpcReduction="20000"/>
            </a:bodyPr>
            <a:lstStyle/>
            <a:p>
              <a:pPr marL="0" indent="0" algn="ctr">
                <a:spcBef>
                  <a:spcPct val="0"/>
                </a:spcBef>
                <a:buNone/>
              </a:pPr>
              <a:r>
                <a:rPr lang="en-US" sz="2400" b="1" dirty="0">
                  <a:solidFill>
                    <a:schemeClr val="accent2"/>
                  </a:solidFill>
                  <a:cs typeface="+mn-ea"/>
                  <a:sym typeface="+mn-lt"/>
                </a:rPr>
                <a:t>25%</a:t>
              </a:r>
            </a:p>
          </p:txBody>
        </p:sp>
        <p:grpSp>
          <p:nvGrpSpPr>
            <p:cNvPr id="14" name="Group 168"/>
            <p:cNvGrpSpPr/>
            <p:nvPr/>
          </p:nvGrpSpPr>
          <p:grpSpPr>
            <a:xfrm>
              <a:off x="5176451" y="1825926"/>
              <a:ext cx="3816424" cy="947312"/>
              <a:chOff x="7163629" y="1335896"/>
              <a:chExt cx="4797237" cy="1263082"/>
            </a:xfrm>
          </p:grpSpPr>
          <p:sp>
            <p:nvSpPr>
              <p:cNvPr id="21" name="TextBox 169"/>
              <p:cNvSpPr txBox="1"/>
              <p:nvPr/>
            </p:nvSpPr>
            <p:spPr>
              <a:xfrm>
                <a:off x="7163629" y="1335896"/>
                <a:ext cx="4797237" cy="1263082"/>
              </a:xfrm>
              <a:prstGeom prst="rect">
                <a:avLst/>
              </a:prstGeom>
            </p:spPr>
            <p:txBody>
              <a:bodyPr vert="horz" wrap="square" lIns="216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zh-CN" sz="1400" b="1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等级较高的家长会被认为信誉良好，是优质客户，更容易被教师发现并接单</a:t>
                </a:r>
                <a:endParaRPr lang="zh-CN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Rectangle 170"/>
              <p:cNvSpPr/>
              <p:nvPr/>
            </p:nvSpPr>
            <p:spPr>
              <a:xfrm>
                <a:off x="7244340" y="1605636"/>
                <a:ext cx="1076090" cy="276999"/>
              </a:xfrm>
              <a:prstGeom prst="rect">
                <a:avLst/>
              </a:prstGeom>
            </p:spPr>
            <p:txBody>
              <a:bodyPr wrap="none" lIns="216000" tIns="0" rIns="0" bIns="0" anchor="ctr" anchorCtr="0">
                <a:normAutofit/>
              </a:bodyPr>
              <a:lstStyle/>
              <a:p>
                <a:endParaRPr lang="zh-CN" altLang="en-US" sz="1200" b="1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4512387" y="2751634"/>
            <a:ext cx="4436269" cy="722571"/>
            <a:chOff x="4512387" y="2751634"/>
            <a:chExt cx="4436269" cy="722571"/>
          </a:xfrm>
        </p:grpSpPr>
        <p:sp>
          <p:nvSpPr>
            <p:cNvPr id="8" name="Oval 141"/>
            <p:cNvSpPr/>
            <p:nvPr/>
          </p:nvSpPr>
          <p:spPr>
            <a:xfrm>
              <a:off x="4603265" y="2833875"/>
              <a:ext cx="631976" cy="632141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TextBox 165"/>
            <p:cNvSpPr txBox="1"/>
            <p:nvPr/>
          </p:nvSpPr>
          <p:spPr>
            <a:xfrm>
              <a:off x="4512387" y="2913488"/>
              <a:ext cx="824570" cy="461588"/>
            </a:xfrm>
            <a:prstGeom prst="rect">
              <a:avLst/>
            </a:prstGeom>
          </p:spPr>
          <p:txBody>
            <a:bodyPr vert="horz" wrap="none" lIns="243744" tIns="121869" rIns="243744" bIns="121869">
              <a:normAutofit fontScale="70000" lnSpcReduction="20000"/>
            </a:bodyPr>
            <a:lstStyle/>
            <a:p>
              <a:pPr marL="0" indent="0" algn="ctr">
                <a:spcBef>
                  <a:spcPct val="0"/>
                </a:spcBef>
                <a:buNone/>
              </a:pPr>
              <a:r>
                <a:rPr lang="en-US" sz="2400" b="1">
                  <a:solidFill>
                    <a:schemeClr val="accent3"/>
                  </a:solidFill>
                  <a:cs typeface="+mn-ea"/>
                  <a:sym typeface="+mn-lt"/>
                </a:rPr>
                <a:t>25%</a:t>
              </a:r>
            </a:p>
          </p:txBody>
        </p:sp>
        <p:grpSp>
          <p:nvGrpSpPr>
            <p:cNvPr id="15" name="Group 171"/>
            <p:cNvGrpSpPr/>
            <p:nvPr/>
          </p:nvGrpSpPr>
          <p:grpSpPr>
            <a:xfrm>
              <a:off x="5235241" y="2751634"/>
              <a:ext cx="3713415" cy="722571"/>
              <a:chOff x="7237527" y="1443887"/>
              <a:chExt cx="4667755" cy="963428"/>
            </a:xfrm>
          </p:grpSpPr>
          <p:sp>
            <p:nvSpPr>
              <p:cNvPr id="19" name="TextBox 172"/>
              <p:cNvSpPr txBox="1"/>
              <p:nvPr/>
            </p:nvSpPr>
            <p:spPr>
              <a:xfrm>
                <a:off x="7237527" y="1443887"/>
                <a:ext cx="4667755" cy="963428"/>
              </a:xfrm>
              <a:prstGeom prst="rect">
                <a:avLst/>
              </a:prstGeom>
            </p:spPr>
            <p:txBody>
              <a:bodyPr vert="horz" wrap="square" lIns="216000" tIns="0" rIns="0" bIns="0" anchor="ctr" anchorCtr="0"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zh-CN" sz="1800" b="1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等级较高的教师也会被认为富有经验，授课能力强，更容易被家长发现并选择</a:t>
                </a:r>
                <a:endParaRPr lang="zh-CN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Rectangle 173"/>
              <p:cNvSpPr/>
              <p:nvPr/>
            </p:nvSpPr>
            <p:spPr>
              <a:xfrm>
                <a:off x="7244340" y="1605636"/>
                <a:ext cx="1076090" cy="276999"/>
              </a:xfrm>
              <a:prstGeom prst="rect">
                <a:avLst/>
              </a:prstGeom>
            </p:spPr>
            <p:txBody>
              <a:bodyPr wrap="none" lIns="216000" tIns="0" rIns="0" bIns="0" anchor="ctr" anchorCtr="0">
                <a:normAutofit/>
              </a:bodyPr>
              <a:lstStyle/>
              <a:p>
                <a:endParaRPr lang="zh-CN" altLang="en-US" sz="1200" b="1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6" name="组合 175"/>
          <p:cNvGrpSpPr/>
          <p:nvPr/>
        </p:nvGrpSpPr>
        <p:grpSpPr>
          <a:xfrm>
            <a:off x="4512387" y="3545630"/>
            <a:ext cx="4236076" cy="854283"/>
            <a:chOff x="4512387" y="3545630"/>
            <a:chExt cx="4236076" cy="854283"/>
          </a:xfrm>
        </p:grpSpPr>
        <p:sp>
          <p:nvSpPr>
            <p:cNvPr id="9" name="Oval 144"/>
            <p:cNvSpPr/>
            <p:nvPr/>
          </p:nvSpPr>
          <p:spPr>
            <a:xfrm>
              <a:off x="4603265" y="3707474"/>
              <a:ext cx="631976" cy="632141"/>
            </a:xfrm>
            <a:prstGeom prst="ellipse">
              <a:avLst/>
            </a:prstGeom>
            <a:noFill/>
            <a:ln w="38100" cmpd="sng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TextBox 166"/>
            <p:cNvSpPr txBox="1"/>
            <p:nvPr/>
          </p:nvSpPr>
          <p:spPr>
            <a:xfrm>
              <a:off x="4512387" y="3800981"/>
              <a:ext cx="824570" cy="461588"/>
            </a:xfrm>
            <a:prstGeom prst="rect">
              <a:avLst/>
            </a:prstGeom>
          </p:spPr>
          <p:txBody>
            <a:bodyPr vert="horz" wrap="none" lIns="243744" tIns="121869" rIns="243744" bIns="121869">
              <a:normAutofit fontScale="70000" lnSpcReduction="20000"/>
            </a:bodyPr>
            <a:lstStyle/>
            <a:p>
              <a:pPr marL="0" indent="0" algn="ctr">
                <a:spcBef>
                  <a:spcPct val="0"/>
                </a:spcBef>
                <a:buNone/>
              </a:pPr>
              <a:r>
                <a:rPr lang="en-US" sz="2400" b="1">
                  <a:solidFill>
                    <a:schemeClr val="accent4"/>
                  </a:solidFill>
                  <a:cs typeface="+mn-ea"/>
                  <a:sym typeface="+mn-lt"/>
                </a:rPr>
                <a:t>25%</a:t>
              </a:r>
            </a:p>
          </p:txBody>
        </p:sp>
        <p:grpSp>
          <p:nvGrpSpPr>
            <p:cNvPr id="16" name="Group 174"/>
            <p:cNvGrpSpPr/>
            <p:nvPr/>
          </p:nvGrpSpPr>
          <p:grpSpPr>
            <a:xfrm>
              <a:off x="5176450" y="3545630"/>
              <a:ext cx="3572013" cy="854283"/>
              <a:chOff x="7163627" y="1337747"/>
              <a:chExt cx="4490013" cy="1139044"/>
            </a:xfrm>
          </p:grpSpPr>
          <p:sp>
            <p:nvSpPr>
              <p:cNvPr id="17" name="TextBox 175"/>
              <p:cNvSpPr txBox="1"/>
              <p:nvPr/>
            </p:nvSpPr>
            <p:spPr>
              <a:xfrm>
                <a:off x="7163627" y="1337747"/>
                <a:ext cx="4490013" cy="1139044"/>
              </a:xfrm>
              <a:prstGeom prst="rect">
                <a:avLst/>
              </a:prstGeom>
            </p:spPr>
            <p:txBody>
              <a:bodyPr vert="horz" wrap="square" lIns="216000" tIns="0" rIns="0" bIns="0" anchor="ctr" anchorCtr="0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zh-CN" sz="1800" b="1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等级高的用户在界面上也会有更醒目突出的显示方式（比如等级标志，额外标签，皮肤等），这让高等级的用户更容易达成交易</a:t>
                </a:r>
                <a:endParaRPr lang="zh-CN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Rectangle 176"/>
              <p:cNvSpPr/>
              <p:nvPr/>
            </p:nvSpPr>
            <p:spPr>
              <a:xfrm>
                <a:off x="7244340" y="1605636"/>
                <a:ext cx="1076090" cy="276999"/>
              </a:xfrm>
              <a:prstGeom prst="rect">
                <a:avLst/>
              </a:prstGeom>
            </p:spPr>
            <p:txBody>
              <a:bodyPr wrap="none" lIns="216000" tIns="0" rIns="0" bIns="0" anchor="ctr" anchorCtr="0">
                <a:normAutofit/>
              </a:bodyPr>
              <a:lstStyle/>
              <a:p>
                <a:endParaRPr lang="zh-CN" altLang="en-US" sz="1200" b="1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73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等级制度</a:t>
            </a: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BACAD069-6596-9BC2-8F4B-6B7E864028FD}"/>
              </a:ext>
            </a:extLst>
          </p:cNvPr>
          <p:cNvSpPr txBox="1"/>
          <p:nvPr/>
        </p:nvSpPr>
        <p:spPr>
          <a:xfrm>
            <a:off x="5261290" y="1005576"/>
            <a:ext cx="30551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6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等级是体现用户质量的机制，每次完成交易都会提升等级，</a:t>
            </a:r>
            <a:endParaRPr lang="en-US" altLang="zh-CN" sz="1600" b="1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6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获得好评也会提升等级。</a:t>
            </a:r>
            <a:endParaRPr lang="zh-CN" altLang="en-US" sz="1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97314" y="1122700"/>
            <a:ext cx="3186521" cy="3455505"/>
            <a:chOff x="3996419" y="1496934"/>
            <a:chExt cx="4248695" cy="4607339"/>
          </a:xfrm>
        </p:grpSpPr>
        <p:sp>
          <p:nvSpPr>
            <p:cNvPr id="17" name="Oval 21"/>
            <p:cNvSpPr/>
            <p:nvPr/>
          </p:nvSpPr>
          <p:spPr bwMode="auto">
            <a:xfrm>
              <a:off x="4371573" y="5810754"/>
              <a:ext cx="3390150" cy="293519"/>
            </a:xfrm>
            <a:prstGeom prst="ellipse">
              <a:avLst/>
            </a:prstGeom>
            <a:solidFill>
              <a:srgbClr val="E6E5E5"/>
            </a:solidFill>
            <a:ln w="9525">
              <a:solidFill>
                <a:schemeClr val="tx1">
                  <a:alpha val="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Freeform: Shape 4"/>
            <p:cNvSpPr/>
            <p:nvPr/>
          </p:nvSpPr>
          <p:spPr bwMode="auto">
            <a:xfrm>
              <a:off x="5014565" y="1506106"/>
              <a:ext cx="1104367" cy="1139223"/>
            </a:xfrm>
            <a:custGeom>
              <a:avLst/>
              <a:gdLst>
                <a:gd name="T0" fmla="*/ 0 w 18779"/>
                <a:gd name="T1" fmla="*/ 0 h 18961"/>
                <a:gd name="T2" fmla="*/ 0 w 18779"/>
                <a:gd name="T3" fmla="*/ 0 h 18961"/>
                <a:gd name="T4" fmla="*/ 0 w 18779"/>
                <a:gd name="T5" fmla="*/ 0 h 18961"/>
                <a:gd name="T6" fmla="*/ 0 w 18779"/>
                <a:gd name="T7" fmla="*/ 0 h 18961"/>
                <a:gd name="T8" fmla="*/ 0 w 18779"/>
                <a:gd name="T9" fmla="*/ 0 h 18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779" h="18961">
                  <a:moveTo>
                    <a:pt x="15613" y="18961"/>
                  </a:moveTo>
                  <a:cubicBezTo>
                    <a:pt x="16591" y="17548"/>
                    <a:pt x="17662" y="16090"/>
                    <a:pt x="18779" y="14586"/>
                  </a:cubicBezTo>
                  <a:cubicBezTo>
                    <a:pt x="12495" y="6247"/>
                    <a:pt x="4395" y="-2639"/>
                    <a:pt x="763" y="733"/>
                  </a:cubicBezTo>
                  <a:cubicBezTo>
                    <a:pt x="-2821" y="4424"/>
                    <a:pt x="6908" y="12718"/>
                    <a:pt x="15613" y="18961"/>
                  </a:cubicBezTo>
                  <a:close/>
                  <a:moveTo>
                    <a:pt x="15613" y="18961"/>
                  </a:move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Freeform: Shape 5"/>
            <p:cNvSpPr/>
            <p:nvPr/>
          </p:nvSpPr>
          <p:spPr bwMode="auto">
            <a:xfrm>
              <a:off x="3996419" y="1545548"/>
              <a:ext cx="2630669" cy="2583889"/>
            </a:xfrm>
            <a:custGeom>
              <a:avLst/>
              <a:gdLst>
                <a:gd name="T0" fmla="*/ 4 w 19199"/>
                <a:gd name="T1" fmla="*/ 0 h 21600"/>
                <a:gd name="T2" fmla="*/ 10 w 19199"/>
                <a:gd name="T3" fmla="*/ 4 h 21600"/>
                <a:gd name="T4" fmla="*/ 6 w 19199"/>
                <a:gd name="T5" fmla="*/ 6 h 21600"/>
                <a:gd name="T6" fmla="*/ 0 w 19199"/>
                <a:gd name="T7" fmla="*/ 2 h 21600"/>
                <a:gd name="T8" fmla="*/ 4 w 19199"/>
                <a:gd name="T9" fmla="*/ 0 h 21600"/>
                <a:gd name="T10" fmla="*/ 4 w 19199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199" h="21600">
                  <a:moveTo>
                    <a:pt x="7740" y="0"/>
                  </a:moveTo>
                  <a:cubicBezTo>
                    <a:pt x="5005" y="3135"/>
                    <a:pt x="19199" y="13134"/>
                    <a:pt x="19199" y="13134"/>
                  </a:cubicBezTo>
                  <a:cubicBezTo>
                    <a:pt x="11813" y="21600"/>
                    <a:pt x="11813" y="21600"/>
                    <a:pt x="11813" y="21600"/>
                  </a:cubicBezTo>
                  <a:cubicBezTo>
                    <a:pt x="11813" y="21600"/>
                    <a:pt x="-2401" y="11601"/>
                    <a:pt x="354" y="8466"/>
                  </a:cubicBezTo>
                  <a:lnTo>
                    <a:pt x="7740" y="0"/>
                  </a:lnTo>
                  <a:close/>
                  <a:moveTo>
                    <a:pt x="7740" y="0"/>
                  </a:moveTo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Freeform: Shape 6"/>
            <p:cNvSpPr/>
            <p:nvPr/>
          </p:nvSpPr>
          <p:spPr bwMode="auto">
            <a:xfrm>
              <a:off x="7096719" y="2513245"/>
              <a:ext cx="1146561" cy="1111705"/>
            </a:xfrm>
            <a:custGeom>
              <a:avLst/>
              <a:gdLst>
                <a:gd name="T0" fmla="*/ 0 w 18961"/>
                <a:gd name="T1" fmla="*/ 0 h 18779"/>
                <a:gd name="T2" fmla="*/ 0 w 18961"/>
                <a:gd name="T3" fmla="*/ 0 h 18779"/>
                <a:gd name="T4" fmla="*/ 0 w 18961"/>
                <a:gd name="T5" fmla="*/ 0 h 18779"/>
                <a:gd name="T6" fmla="*/ 0 w 18961"/>
                <a:gd name="T7" fmla="*/ 0 h 18779"/>
                <a:gd name="T8" fmla="*/ 0 w 18961"/>
                <a:gd name="T9" fmla="*/ 0 h 187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61" h="18779">
                  <a:moveTo>
                    <a:pt x="0" y="15613"/>
                  </a:moveTo>
                  <a:cubicBezTo>
                    <a:pt x="1413" y="16591"/>
                    <a:pt x="2871" y="17662"/>
                    <a:pt x="4375" y="18779"/>
                  </a:cubicBezTo>
                  <a:cubicBezTo>
                    <a:pt x="12714" y="12495"/>
                    <a:pt x="21600" y="4395"/>
                    <a:pt x="18228" y="763"/>
                  </a:cubicBezTo>
                  <a:cubicBezTo>
                    <a:pt x="14537" y="-2821"/>
                    <a:pt x="6243" y="6908"/>
                    <a:pt x="0" y="15613"/>
                  </a:cubicBezTo>
                  <a:close/>
                  <a:moveTo>
                    <a:pt x="0" y="15613"/>
                  </a:moveTo>
                </a:path>
              </a:pathLst>
            </a:custGeom>
            <a:solidFill>
              <a:srgbClr val="0B5FB3"/>
            </a:solidFill>
            <a:ln w="9525" cap="flat">
              <a:solidFill>
                <a:schemeClr val="tx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Freeform: Shape 7"/>
            <p:cNvSpPr/>
            <p:nvPr/>
          </p:nvSpPr>
          <p:spPr bwMode="auto">
            <a:xfrm>
              <a:off x="5612611" y="1496934"/>
              <a:ext cx="2584806" cy="2631586"/>
            </a:xfrm>
            <a:custGeom>
              <a:avLst/>
              <a:gdLst>
                <a:gd name="T0" fmla="*/ 6 w 21600"/>
                <a:gd name="T1" fmla="*/ 4 h 19199"/>
                <a:gd name="T2" fmla="*/ 2 w 21600"/>
                <a:gd name="T3" fmla="*/ 10 h 19199"/>
                <a:gd name="T4" fmla="*/ 0 w 21600"/>
                <a:gd name="T5" fmla="*/ 6 h 19199"/>
                <a:gd name="T6" fmla="*/ 4 w 21600"/>
                <a:gd name="T7" fmla="*/ 0 h 19199"/>
                <a:gd name="T8" fmla="*/ 6 w 21600"/>
                <a:gd name="T9" fmla="*/ 4 h 19199"/>
                <a:gd name="T10" fmla="*/ 6 w 21600"/>
                <a:gd name="T11" fmla="*/ 4 h 191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19199">
                  <a:moveTo>
                    <a:pt x="21600" y="7740"/>
                  </a:moveTo>
                  <a:cubicBezTo>
                    <a:pt x="18465" y="5005"/>
                    <a:pt x="8466" y="19199"/>
                    <a:pt x="8466" y="19199"/>
                  </a:cubicBezTo>
                  <a:cubicBezTo>
                    <a:pt x="0" y="11813"/>
                    <a:pt x="0" y="11813"/>
                    <a:pt x="0" y="11813"/>
                  </a:cubicBezTo>
                  <a:cubicBezTo>
                    <a:pt x="0" y="11813"/>
                    <a:pt x="9999" y="-2401"/>
                    <a:pt x="13134" y="354"/>
                  </a:cubicBezTo>
                  <a:lnTo>
                    <a:pt x="21600" y="7740"/>
                  </a:lnTo>
                  <a:close/>
                  <a:moveTo>
                    <a:pt x="21600" y="7740"/>
                  </a:moveTo>
                </a:path>
              </a:pathLst>
            </a:custGeom>
            <a:solidFill>
              <a:schemeClr val="accent3"/>
            </a:solidFill>
            <a:ln w="38100" cap="flat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Freeform: Shape 8"/>
            <p:cNvSpPr/>
            <p:nvPr/>
          </p:nvSpPr>
          <p:spPr bwMode="auto">
            <a:xfrm>
              <a:off x="7096719" y="2516914"/>
              <a:ext cx="1146561" cy="1111705"/>
            </a:xfrm>
            <a:custGeom>
              <a:avLst/>
              <a:gdLst>
                <a:gd name="T0" fmla="*/ 0 w 18961"/>
                <a:gd name="T1" fmla="*/ 0 h 18779"/>
                <a:gd name="T2" fmla="*/ 0 w 18961"/>
                <a:gd name="T3" fmla="*/ 0 h 18779"/>
                <a:gd name="T4" fmla="*/ 0 w 18961"/>
                <a:gd name="T5" fmla="*/ 0 h 18779"/>
                <a:gd name="T6" fmla="*/ 0 w 18961"/>
                <a:gd name="T7" fmla="*/ 0 h 18779"/>
                <a:gd name="T8" fmla="*/ 0 w 18961"/>
                <a:gd name="T9" fmla="*/ 0 h 187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61" h="18779">
                  <a:moveTo>
                    <a:pt x="0" y="15613"/>
                  </a:moveTo>
                  <a:cubicBezTo>
                    <a:pt x="1413" y="16591"/>
                    <a:pt x="2871" y="17662"/>
                    <a:pt x="4375" y="18779"/>
                  </a:cubicBezTo>
                  <a:cubicBezTo>
                    <a:pt x="12714" y="12495"/>
                    <a:pt x="21600" y="4395"/>
                    <a:pt x="18228" y="763"/>
                  </a:cubicBezTo>
                  <a:cubicBezTo>
                    <a:pt x="14537" y="-2821"/>
                    <a:pt x="6243" y="6908"/>
                    <a:pt x="0" y="15613"/>
                  </a:cubicBezTo>
                  <a:close/>
                  <a:moveTo>
                    <a:pt x="0" y="15613"/>
                  </a:move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Freeform: Shape 9"/>
            <p:cNvSpPr/>
            <p:nvPr/>
          </p:nvSpPr>
          <p:spPr bwMode="auto">
            <a:xfrm>
              <a:off x="4006509" y="3631371"/>
              <a:ext cx="1139223" cy="1106202"/>
            </a:xfrm>
            <a:custGeom>
              <a:avLst/>
              <a:gdLst>
                <a:gd name="T0" fmla="*/ 0 w 18961"/>
                <a:gd name="T1" fmla="*/ 0 h 18808"/>
                <a:gd name="T2" fmla="*/ 0 w 18961"/>
                <a:gd name="T3" fmla="*/ 0 h 18808"/>
                <a:gd name="T4" fmla="*/ 0 w 18961"/>
                <a:gd name="T5" fmla="*/ 0 h 18808"/>
                <a:gd name="T6" fmla="*/ 0 w 18961"/>
                <a:gd name="T7" fmla="*/ 0 h 18808"/>
                <a:gd name="T8" fmla="*/ 0 w 18961"/>
                <a:gd name="T9" fmla="*/ 0 h 188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61" h="18808">
                  <a:moveTo>
                    <a:pt x="18961" y="3166"/>
                  </a:moveTo>
                  <a:cubicBezTo>
                    <a:pt x="17548" y="2188"/>
                    <a:pt x="16090" y="1117"/>
                    <a:pt x="14586" y="0"/>
                  </a:cubicBezTo>
                  <a:cubicBezTo>
                    <a:pt x="6247" y="6284"/>
                    <a:pt x="-2639" y="14384"/>
                    <a:pt x="733" y="18062"/>
                  </a:cubicBezTo>
                  <a:cubicBezTo>
                    <a:pt x="4424" y="21600"/>
                    <a:pt x="12718" y="11871"/>
                    <a:pt x="18961" y="3166"/>
                  </a:cubicBezTo>
                  <a:close/>
                  <a:moveTo>
                    <a:pt x="18961" y="3166"/>
                  </a:moveTo>
                </a:path>
              </a:pathLst>
            </a:custGeom>
            <a:solidFill>
              <a:srgbClr val="1398A1"/>
            </a:solidFill>
            <a:ln w="9525" cap="flat">
              <a:solidFill>
                <a:schemeClr val="tx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Freeform: Shape 10"/>
            <p:cNvSpPr/>
            <p:nvPr/>
          </p:nvSpPr>
          <p:spPr bwMode="auto">
            <a:xfrm>
              <a:off x="4048702" y="3118629"/>
              <a:ext cx="2583889" cy="2632503"/>
            </a:xfrm>
            <a:custGeom>
              <a:avLst/>
              <a:gdLst>
                <a:gd name="T0" fmla="*/ 0 w 21600"/>
                <a:gd name="T1" fmla="*/ 6 h 19199"/>
                <a:gd name="T2" fmla="*/ 4 w 21600"/>
                <a:gd name="T3" fmla="*/ 0 h 19199"/>
                <a:gd name="T4" fmla="*/ 6 w 21600"/>
                <a:gd name="T5" fmla="*/ 4 h 19199"/>
                <a:gd name="T6" fmla="*/ 2 w 21600"/>
                <a:gd name="T7" fmla="*/ 9 h 19199"/>
                <a:gd name="T8" fmla="*/ 0 w 21600"/>
                <a:gd name="T9" fmla="*/ 6 h 19199"/>
                <a:gd name="T10" fmla="*/ 0 w 21600"/>
                <a:gd name="T11" fmla="*/ 6 h 191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19199">
                  <a:moveTo>
                    <a:pt x="0" y="11459"/>
                  </a:moveTo>
                  <a:cubicBezTo>
                    <a:pt x="3135" y="14194"/>
                    <a:pt x="13134" y="0"/>
                    <a:pt x="13134" y="0"/>
                  </a:cubicBezTo>
                  <a:cubicBezTo>
                    <a:pt x="21600" y="7386"/>
                    <a:pt x="21600" y="7386"/>
                    <a:pt x="21600" y="7386"/>
                  </a:cubicBezTo>
                  <a:cubicBezTo>
                    <a:pt x="21600" y="7386"/>
                    <a:pt x="11601" y="21600"/>
                    <a:pt x="8466" y="18845"/>
                  </a:cubicBezTo>
                  <a:lnTo>
                    <a:pt x="0" y="11459"/>
                  </a:lnTo>
                  <a:close/>
                  <a:moveTo>
                    <a:pt x="0" y="11459"/>
                  </a:moveTo>
                </a:path>
              </a:pathLst>
            </a:custGeom>
            <a:solidFill>
              <a:schemeClr val="accent2"/>
            </a:solidFill>
            <a:ln w="38100" cap="flat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Freeform: Shape 11"/>
            <p:cNvSpPr/>
            <p:nvPr/>
          </p:nvSpPr>
          <p:spPr bwMode="auto">
            <a:xfrm>
              <a:off x="4006509" y="3631371"/>
              <a:ext cx="1139223" cy="1106202"/>
            </a:xfrm>
            <a:custGeom>
              <a:avLst/>
              <a:gdLst>
                <a:gd name="T0" fmla="*/ 0 w 18961"/>
                <a:gd name="T1" fmla="*/ 0 h 18808"/>
                <a:gd name="T2" fmla="*/ 0 w 18961"/>
                <a:gd name="T3" fmla="*/ 0 h 18808"/>
                <a:gd name="T4" fmla="*/ 0 w 18961"/>
                <a:gd name="T5" fmla="*/ 0 h 18808"/>
                <a:gd name="T6" fmla="*/ 0 w 18961"/>
                <a:gd name="T7" fmla="*/ 0 h 18808"/>
                <a:gd name="T8" fmla="*/ 0 w 18961"/>
                <a:gd name="T9" fmla="*/ 0 h 188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61" h="18808">
                  <a:moveTo>
                    <a:pt x="18961" y="3166"/>
                  </a:moveTo>
                  <a:cubicBezTo>
                    <a:pt x="17548" y="2188"/>
                    <a:pt x="16090" y="1117"/>
                    <a:pt x="14586" y="0"/>
                  </a:cubicBezTo>
                  <a:cubicBezTo>
                    <a:pt x="6247" y="6284"/>
                    <a:pt x="-2639" y="14384"/>
                    <a:pt x="733" y="18062"/>
                  </a:cubicBezTo>
                  <a:cubicBezTo>
                    <a:pt x="4424" y="21600"/>
                    <a:pt x="12718" y="11871"/>
                    <a:pt x="18961" y="3166"/>
                  </a:cubicBezTo>
                  <a:close/>
                  <a:moveTo>
                    <a:pt x="18961" y="3166"/>
                  </a:move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Freeform: Shape 12"/>
            <p:cNvSpPr/>
            <p:nvPr/>
          </p:nvSpPr>
          <p:spPr bwMode="auto">
            <a:xfrm>
              <a:off x="6125353" y="4613744"/>
              <a:ext cx="1105284" cy="1139223"/>
            </a:xfrm>
            <a:custGeom>
              <a:avLst/>
              <a:gdLst>
                <a:gd name="T0" fmla="*/ 0 w 18808"/>
                <a:gd name="T1" fmla="*/ 0 h 18961"/>
                <a:gd name="T2" fmla="*/ 0 w 18808"/>
                <a:gd name="T3" fmla="*/ 0 h 18961"/>
                <a:gd name="T4" fmla="*/ 0 w 18808"/>
                <a:gd name="T5" fmla="*/ 0 h 18961"/>
                <a:gd name="T6" fmla="*/ 0 w 18808"/>
                <a:gd name="T7" fmla="*/ 0 h 18961"/>
                <a:gd name="T8" fmla="*/ 0 w 18808"/>
                <a:gd name="T9" fmla="*/ 0 h 18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08" h="18961">
                  <a:moveTo>
                    <a:pt x="3166" y="0"/>
                  </a:moveTo>
                  <a:cubicBezTo>
                    <a:pt x="2188" y="1413"/>
                    <a:pt x="1117" y="2871"/>
                    <a:pt x="0" y="4375"/>
                  </a:cubicBezTo>
                  <a:cubicBezTo>
                    <a:pt x="6284" y="12714"/>
                    <a:pt x="14384" y="21600"/>
                    <a:pt x="18062" y="18228"/>
                  </a:cubicBezTo>
                  <a:cubicBezTo>
                    <a:pt x="21600" y="14537"/>
                    <a:pt x="11871" y="6243"/>
                    <a:pt x="3166" y="0"/>
                  </a:cubicBezTo>
                  <a:close/>
                  <a:moveTo>
                    <a:pt x="3166" y="0"/>
                  </a:moveTo>
                </a:path>
              </a:pathLst>
            </a:custGeom>
            <a:solidFill>
              <a:srgbClr val="093566"/>
            </a:solidFill>
            <a:ln w="9525" cap="flat">
              <a:solidFill>
                <a:schemeClr val="tx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Freeform: Shape 13"/>
            <p:cNvSpPr/>
            <p:nvPr/>
          </p:nvSpPr>
          <p:spPr bwMode="auto">
            <a:xfrm>
              <a:off x="5612611" y="3127802"/>
              <a:ext cx="2632503" cy="2582972"/>
            </a:xfrm>
            <a:custGeom>
              <a:avLst/>
              <a:gdLst>
                <a:gd name="T0" fmla="*/ 6 w 19199"/>
                <a:gd name="T1" fmla="*/ 6 h 21600"/>
                <a:gd name="T2" fmla="*/ 0 w 19199"/>
                <a:gd name="T3" fmla="*/ 2 h 21600"/>
                <a:gd name="T4" fmla="*/ 4 w 19199"/>
                <a:gd name="T5" fmla="*/ 0 h 21600"/>
                <a:gd name="T6" fmla="*/ 9 w 19199"/>
                <a:gd name="T7" fmla="*/ 4 h 21600"/>
                <a:gd name="T8" fmla="*/ 6 w 19199"/>
                <a:gd name="T9" fmla="*/ 6 h 21600"/>
                <a:gd name="T10" fmla="*/ 6 w 19199"/>
                <a:gd name="T11" fmla="*/ 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199" h="21600">
                  <a:moveTo>
                    <a:pt x="11459" y="21600"/>
                  </a:moveTo>
                  <a:cubicBezTo>
                    <a:pt x="14194" y="18465"/>
                    <a:pt x="0" y="8466"/>
                    <a:pt x="0" y="8466"/>
                  </a:cubicBezTo>
                  <a:cubicBezTo>
                    <a:pt x="7386" y="0"/>
                    <a:pt x="7386" y="0"/>
                    <a:pt x="7386" y="0"/>
                  </a:cubicBezTo>
                  <a:cubicBezTo>
                    <a:pt x="7386" y="0"/>
                    <a:pt x="21600" y="9999"/>
                    <a:pt x="18845" y="13134"/>
                  </a:cubicBezTo>
                  <a:lnTo>
                    <a:pt x="11459" y="21600"/>
                  </a:lnTo>
                  <a:close/>
                  <a:moveTo>
                    <a:pt x="11459" y="21600"/>
                  </a:moveTo>
                </a:path>
              </a:pathLst>
            </a:custGeom>
            <a:solidFill>
              <a:schemeClr val="accent4"/>
            </a:solidFill>
            <a:ln w="38100" cap="flat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Freeform: Shape 14"/>
            <p:cNvSpPr/>
            <p:nvPr/>
          </p:nvSpPr>
          <p:spPr bwMode="auto">
            <a:xfrm>
              <a:off x="6125353" y="4611910"/>
              <a:ext cx="1105284" cy="1138305"/>
            </a:xfrm>
            <a:custGeom>
              <a:avLst/>
              <a:gdLst>
                <a:gd name="T0" fmla="*/ 0 w 18808"/>
                <a:gd name="T1" fmla="*/ 0 h 18961"/>
                <a:gd name="T2" fmla="*/ 0 w 18808"/>
                <a:gd name="T3" fmla="*/ 0 h 18961"/>
                <a:gd name="T4" fmla="*/ 0 w 18808"/>
                <a:gd name="T5" fmla="*/ 0 h 18961"/>
                <a:gd name="T6" fmla="*/ 0 w 18808"/>
                <a:gd name="T7" fmla="*/ 0 h 18961"/>
                <a:gd name="T8" fmla="*/ 0 w 18808"/>
                <a:gd name="T9" fmla="*/ 0 h 18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08" h="18961">
                  <a:moveTo>
                    <a:pt x="3166" y="0"/>
                  </a:moveTo>
                  <a:cubicBezTo>
                    <a:pt x="2188" y="1413"/>
                    <a:pt x="1117" y="2871"/>
                    <a:pt x="0" y="4375"/>
                  </a:cubicBezTo>
                  <a:cubicBezTo>
                    <a:pt x="6284" y="12714"/>
                    <a:pt x="14384" y="21600"/>
                    <a:pt x="18062" y="18228"/>
                  </a:cubicBezTo>
                  <a:cubicBezTo>
                    <a:pt x="21600" y="14537"/>
                    <a:pt x="11871" y="6243"/>
                    <a:pt x="3166" y="0"/>
                  </a:cubicBezTo>
                  <a:close/>
                  <a:moveTo>
                    <a:pt x="3166" y="0"/>
                  </a:move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Oval 15"/>
            <p:cNvSpPr/>
            <p:nvPr/>
          </p:nvSpPr>
          <p:spPr bwMode="auto">
            <a:xfrm>
              <a:off x="5291574" y="2826027"/>
              <a:ext cx="1601516" cy="15996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alpha val="0"/>
                </a:schemeClr>
              </a:solidFill>
              <a:round/>
            </a:ln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1400" b="1" dirty="0">
                  <a:cs typeface="+mn-ea"/>
                  <a:sym typeface="+mn-lt"/>
                </a:rPr>
                <a:t>评价体系</a:t>
              </a:r>
            </a:p>
          </p:txBody>
        </p:sp>
      </p:grpSp>
      <p:grpSp>
        <p:nvGrpSpPr>
          <p:cNvPr id="5" name="Group 20"/>
          <p:cNvGrpSpPr/>
          <p:nvPr/>
        </p:nvGrpSpPr>
        <p:grpSpPr>
          <a:xfrm>
            <a:off x="1248208" y="1532329"/>
            <a:ext cx="1756673" cy="649603"/>
            <a:chOff x="714323" y="2169079"/>
            <a:chExt cx="3122624" cy="866137"/>
          </a:xfrm>
        </p:grpSpPr>
        <p:sp>
          <p:nvSpPr>
            <p:cNvPr id="15" name="TextBox 22"/>
            <p:cNvSpPr txBox="1"/>
            <p:nvPr/>
          </p:nvSpPr>
          <p:spPr bwMode="auto">
            <a:xfrm>
              <a:off x="727774" y="2169079"/>
              <a:ext cx="3109173" cy="309959"/>
            </a:xfrm>
            <a:prstGeom prst="rect">
              <a:avLst/>
            </a:prstGeom>
            <a:noFill/>
          </p:spPr>
          <p:txBody>
            <a:bodyPr wrap="none" lIns="0" tIns="0" rIns="360000" bIns="0" anchor="ctr" anchorCtr="0">
              <a:normAutofit/>
            </a:bodyPr>
            <a:lstStyle/>
            <a:p>
              <a:pPr algn="r" latinLnBrk="0"/>
              <a:r>
                <a:rPr lang="zh-CN" altLang="en-US" sz="1400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家长评语</a:t>
              </a:r>
              <a:endParaRPr lang="zh-CN" altLang="en-US" sz="1400" dirty="0">
                <a:solidFill>
                  <a:schemeClr val="accent1">
                    <a:lumMod val="100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6" name="TextBox 23"/>
            <p:cNvSpPr txBox="1"/>
            <p:nvPr/>
          </p:nvSpPr>
          <p:spPr bwMode="auto">
            <a:xfrm>
              <a:off x="714323" y="2479037"/>
              <a:ext cx="3109173" cy="556179"/>
            </a:xfrm>
            <a:prstGeom prst="rect">
              <a:avLst/>
            </a:prstGeom>
            <a:noFill/>
          </p:spPr>
          <p:txBody>
            <a:bodyPr wrap="square" lIns="0" tIns="0" rIns="36000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好评</a:t>
              </a:r>
              <a:endParaRPr lang="en-US" altLang="zh-CN" sz="1000" dirty="0">
                <a:cs typeface="+mn-ea"/>
                <a:sym typeface="+mn-lt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差评</a:t>
              </a:r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1248208" y="3152302"/>
            <a:ext cx="1749106" cy="649603"/>
            <a:chOff x="714323" y="2169079"/>
            <a:chExt cx="3109173" cy="866137"/>
          </a:xfrm>
        </p:grpSpPr>
        <p:sp>
          <p:nvSpPr>
            <p:cNvPr id="13" name="TextBox 25"/>
            <p:cNvSpPr txBox="1"/>
            <p:nvPr/>
          </p:nvSpPr>
          <p:spPr bwMode="auto">
            <a:xfrm>
              <a:off x="714323" y="2169079"/>
              <a:ext cx="3109173" cy="309958"/>
            </a:xfrm>
            <a:prstGeom prst="rect">
              <a:avLst/>
            </a:prstGeom>
            <a:noFill/>
          </p:spPr>
          <p:txBody>
            <a:bodyPr wrap="none" lIns="0" tIns="0" rIns="360000" bIns="0" anchor="ctr" anchorCtr="0">
              <a:normAutofit/>
            </a:bodyPr>
            <a:lstStyle/>
            <a:p>
              <a:pPr algn="r" latinLnBrk="0"/>
              <a:r>
                <a:rPr lang="zh-CN" altLang="en-US" sz="1400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评价处理</a:t>
              </a:r>
              <a:endParaRPr lang="zh-CN" altLang="en-US" sz="1400" dirty="0">
                <a:solidFill>
                  <a:schemeClr val="accent2">
                    <a:lumMod val="100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4" name="TextBox 26"/>
            <p:cNvSpPr txBox="1"/>
            <p:nvPr/>
          </p:nvSpPr>
          <p:spPr bwMode="auto">
            <a:xfrm>
              <a:off x="714323" y="2479037"/>
              <a:ext cx="3109173" cy="556179"/>
            </a:xfrm>
            <a:prstGeom prst="rect">
              <a:avLst/>
            </a:prstGeom>
            <a:noFill/>
          </p:spPr>
          <p:txBody>
            <a:bodyPr wrap="square" lIns="0" tIns="0" rIns="36000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停用账号</a:t>
              </a:r>
              <a:endParaRPr lang="zh-CN" altLang="en-US" sz="1000" b="0" dirty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7" name="Group 31"/>
          <p:cNvGrpSpPr/>
          <p:nvPr/>
        </p:nvGrpSpPr>
        <p:grpSpPr>
          <a:xfrm>
            <a:off x="6183835" y="3152302"/>
            <a:ext cx="1610441" cy="649603"/>
            <a:chOff x="9477009" y="3764961"/>
            <a:chExt cx="2001228" cy="866137"/>
          </a:xfrm>
        </p:grpSpPr>
        <p:sp>
          <p:nvSpPr>
            <p:cNvPr id="11" name="TextBox 32"/>
            <p:cNvSpPr txBox="1"/>
            <p:nvPr/>
          </p:nvSpPr>
          <p:spPr bwMode="auto">
            <a:xfrm>
              <a:off x="9477009" y="3764961"/>
              <a:ext cx="2001228" cy="309958"/>
            </a:xfrm>
            <a:prstGeom prst="rect">
              <a:avLst/>
            </a:prstGeom>
            <a:noFill/>
          </p:spPr>
          <p:txBody>
            <a:bodyPr wrap="none" lIns="360000" tIns="0" rIns="0" bIns="0" anchor="ctr" anchorCtr="0">
              <a:normAutofit/>
            </a:bodyPr>
            <a:lstStyle/>
            <a:p>
              <a:pPr algn="l" latinLnBrk="0"/>
              <a:r>
                <a:rPr lang="zh-CN" altLang="en-US" sz="1400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评价申诉</a:t>
              </a:r>
              <a:endParaRPr lang="zh-CN" altLang="en-US" sz="1400" dirty="0">
                <a:solidFill>
                  <a:schemeClr val="accent4">
                    <a:lumMod val="100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2" name="TextBox 33"/>
            <p:cNvSpPr txBox="1"/>
            <p:nvPr/>
          </p:nvSpPr>
          <p:spPr bwMode="auto">
            <a:xfrm>
              <a:off x="9477009" y="4074919"/>
              <a:ext cx="2001228" cy="556179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第三方调解</a:t>
              </a:r>
              <a:endParaRPr lang="zh-CN" altLang="en-US" sz="1000" b="0" dirty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8" name="Group 34"/>
          <p:cNvGrpSpPr/>
          <p:nvPr/>
        </p:nvGrpSpPr>
        <p:grpSpPr>
          <a:xfrm>
            <a:off x="6183835" y="1532329"/>
            <a:ext cx="1610441" cy="649603"/>
            <a:chOff x="9477009" y="3764961"/>
            <a:chExt cx="2001228" cy="866137"/>
          </a:xfrm>
        </p:grpSpPr>
        <p:sp>
          <p:nvSpPr>
            <p:cNvPr id="9" name="TextBox 35"/>
            <p:cNvSpPr txBox="1"/>
            <p:nvPr/>
          </p:nvSpPr>
          <p:spPr bwMode="auto">
            <a:xfrm>
              <a:off x="9477009" y="3764961"/>
              <a:ext cx="2001228" cy="309958"/>
            </a:xfrm>
            <a:prstGeom prst="rect">
              <a:avLst/>
            </a:prstGeom>
            <a:noFill/>
          </p:spPr>
          <p:txBody>
            <a:bodyPr wrap="none" lIns="360000" tIns="0" rIns="0" bIns="0" anchor="ctr" anchorCtr="0">
              <a:normAutofit/>
            </a:bodyPr>
            <a:lstStyle/>
            <a:p>
              <a:pPr algn="l" latinLnBrk="0"/>
              <a:r>
                <a:rPr lang="zh-CN" altLang="en-US" sz="1400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      标签</a:t>
              </a:r>
              <a:endParaRPr lang="zh-CN" altLang="en-US" sz="1400" dirty="0">
                <a:solidFill>
                  <a:schemeClr val="accent3">
                    <a:lumMod val="100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0" name="TextBox 36"/>
            <p:cNvSpPr txBox="1"/>
            <p:nvPr/>
          </p:nvSpPr>
          <p:spPr bwMode="auto">
            <a:xfrm>
              <a:off x="9477009" y="4074919"/>
              <a:ext cx="2001228" cy="556179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 fontScale="92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有责任心，能力强</a:t>
              </a: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授课无帮助，不符合要求</a:t>
              </a:r>
            </a:p>
          </p:txBody>
        </p:sp>
      </p:grpSp>
      <p:sp>
        <p:nvSpPr>
          <p:cNvPr id="30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评价体系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3086835" y="1014967"/>
            <a:ext cx="3135458" cy="3137266"/>
            <a:chOff x="4013977" y="1353289"/>
            <a:chExt cx="4180610" cy="4183021"/>
          </a:xfrm>
        </p:grpSpPr>
        <p:sp>
          <p:nvSpPr>
            <p:cNvPr id="17" name="Freeform: Shape 34"/>
            <p:cNvSpPr/>
            <p:nvPr/>
          </p:nvSpPr>
          <p:spPr bwMode="auto">
            <a:xfrm>
              <a:off x="5057924" y="3446006"/>
              <a:ext cx="2090305" cy="2090304"/>
            </a:xfrm>
            <a:custGeom>
              <a:avLst/>
              <a:gdLst/>
              <a:ahLst/>
              <a:cxnLst>
                <a:cxn ang="0">
                  <a:pos x="403" y="188"/>
                </a:cxn>
                <a:cxn ang="0">
                  <a:pos x="282" y="196"/>
                </a:cxn>
                <a:cxn ang="0">
                  <a:pos x="290" y="75"/>
                </a:cxn>
                <a:cxn ang="0">
                  <a:pos x="330" y="51"/>
                </a:cxn>
                <a:cxn ang="0">
                  <a:pos x="239" y="0"/>
                </a:cxn>
                <a:cxn ang="0">
                  <a:pos x="188" y="91"/>
                </a:cxn>
                <a:cxn ang="0">
                  <a:pos x="164" y="51"/>
                </a:cxn>
                <a:cxn ang="0">
                  <a:pos x="43" y="43"/>
                </a:cxn>
                <a:cxn ang="0">
                  <a:pos x="51" y="164"/>
                </a:cxn>
                <a:cxn ang="0">
                  <a:pos x="102" y="191"/>
                </a:cxn>
                <a:cxn ang="0">
                  <a:pos x="0" y="239"/>
                </a:cxn>
                <a:cxn ang="0">
                  <a:pos x="239" y="478"/>
                </a:cxn>
                <a:cxn ang="0">
                  <a:pos x="478" y="239"/>
                </a:cxn>
                <a:cxn ang="0">
                  <a:pos x="430" y="137"/>
                </a:cxn>
                <a:cxn ang="0">
                  <a:pos x="403" y="188"/>
                </a:cxn>
              </a:cxnLst>
              <a:rect l="0" t="0" r="r" b="b"/>
              <a:pathLst>
                <a:path w="478" h="478">
                  <a:moveTo>
                    <a:pt x="403" y="188"/>
                  </a:moveTo>
                  <a:cubicBezTo>
                    <a:pt x="367" y="223"/>
                    <a:pt x="313" y="227"/>
                    <a:pt x="282" y="196"/>
                  </a:cubicBezTo>
                  <a:cubicBezTo>
                    <a:pt x="251" y="165"/>
                    <a:pt x="255" y="111"/>
                    <a:pt x="290" y="75"/>
                  </a:cubicBezTo>
                  <a:cubicBezTo>
                    <a:pt x="302" y="64"/>
                    <a:pt x="316" y="55"/>
                    <a:pt x="330" y="51"/>
                  </a:cubicBezTo>
                  <a:cubicBezTo>
                    <a:pt x="301" y="32"/>
                    <a:pt x="270" y="16"/>
                    <a:pt x="239" y="0"/>
                  </a:cubicBezTo>
                  <a:cubicBezTo>
                    <a:pt x="223" y="31"/>
                    <a:pt x="207" y="62"/>
                    <a:pt x="188" y="91"/>
                  </a:cubicBezTo>
                  <a:cubicBezTo>
                    <a:pt x="184" y="77"/>
                    <a:pt x="176" y="63"/>
                    <a:pt x="164" y="51"/>
                  </a:cubicBezTo>
                  <a:cubicBezTo>
                    <a:pt x="128" y="16"/>
                    <a:pt x="74" y="12"/>
                    <a:pt x="43" y="43"/>
                  </a:cubicBezTo>
                  <a:cubicBezTo>
                    <a:pt x="12" y="74"/>
                    <a:pt x="16" y="128"/>
                    <a:pt x="51" y="164"/>
                  </a:cubicBezTo>
                  <a:cubicBezTo>
                    <a:pt x="66" y="178"/>
                    <a:pt x="84" y="188"/>
                    <a:pt x="102" y="191"/>
                  </a:cubicBezTo>
                  <a:cubicBezTo>
                    <a:pt x="73" y="213"/>
                    <a:pt x="40" y="230"/>
                    <a:pt x="0" y="239"/>
                  </a:cubicBezTo>
                  <a:cubicBezTo>
                    <a:pt x="239" y="478"/>
                    <a:pt x="239" y="478"/>
                    <a:pt x="239" y="478"/>
                  </a:cubicBezTo>
                  <a:cubicBezTo>
                    <a:pt x="478" y="239"/>
                    <a:pt x="478" y="239"/>
                    <a:pt x="478" y="239"/>
                  </a:cubicBezTo>
                  <a:cubicBezTo>
                    <a:pt x="469" y="199"/>
                    <a:pt x="452" y="166"/>
                    <a:pt x="430" y="137"/>
                  </a:cubicBezTo>
                  <a:cubicBezTo>
                    <a:pt x="427" y="155"/>
                    <a:pt x="417" y="173"/>
                    <a:pt x="403" y="18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Freeform: Shape 35"/>
            <p:cNvSpPr/>
            <p:nvPr/>
          </p:nvSpPr>
          <p:spPr bwMode="auto">
            <a:xfrm>
              <a:off x="4013977" y="2399647"/>
              <a:ext cx="2090305" cy="2090304"/>
            </a:xfrm>
            <a:custGeom>
              <a:avLst/>
              <a:gdLst/>
              <a:ahLst/>
              <a:cxnLst>
                <a:cxn ang="0">
                  <a:pos x="290" y="403"/>
                </a:cxn>
                <a:cxn ang="0">
                  <a:pos x="282" y="282"/>
                </a:cxn>
                <a:cxn ang="0">
                  <a:pos x="403" y="290"/>
                </a:cxn>
                <a:cxn ang="0">
                  <a:pos x="427" y="330"/>
                </a:cxn>
                <a:cxn ang="0">
                  <a:pos x="478" y="239"/>
                </a:cxn>
                <a:cxn ang="0">
                  <a:pos x="387" y="188"/>
                </a:cxn>
                <a:cxn ang="0">
                  <a:pos x="427" y="164"/>
                </a:cxn>
                <a:cxn ang="0">
                  <a:pos x="435" y="43"/>
                </a:cxn>
                <a:cxn ang="0">
                  <a:pos x="314" y="51"/>
                </a:cxn>
                <a:cxn ang="0">
                  <a:pos x="287" y="102"/>
                </a:cxn>
                <a:cxn ang="0">
                  <a:pos x="239" y="0"/>
                </a:cxn>
                <a:cxn ang="0">
                  <a:pos x="0" y="239"/>
                </a:cxn>
                <a:cxn ang="0">
                  <a:pos x="239" y="478"/>
                </a:cxn>
                <a:cxn ang="0">
                  <a:pos x="341" y="430"/>
                </a:cxn>
                <a:cxn ang="0">
                  <a:pos x="290" y="403"/>
                </a:cxn>
              </a:cxnLst>
              <a:rect l="0" t="0" r="r" b="b"/>
              <a:pathLst>
                <a:path w="478" h="478">
                  <a:moveTo>
                    <a:pt x="290" y="403"/>
                  </a:moveTo>
                  <a:cubicBezTo>
                    <a:pt x="255" y="367"/>
                    <a:pt x="251" y="313"/>
                    <a:pt x="282" y="282"/>
                  </a:cubicBezTo>
                  <a:cubicBezTo>
                    <a:pt x="313" y="251"/>
                    <a:pt x="367" y="255"/>
                    <a:pt x="403" y="290"/>
                  </a:cubicBezTo>
                  <a:cubicBezTo>
                    <a:pt x="415" y="302"/>
                    <a:pt x="423" y="316"/>
                    <a:pt x="427" y="330"/>
                  </a:cubicBezTo>
                  <a:cubicBezTo>
                    <a:pt x="446" y="301"/>
                    <a:pt x="462" y="270"/>
                    <a:pt x="478" y="239"/>
                  </a:cubicBezTo>
                  <a:cubicBezTo>
                    <a:pt x="447" y="223"/>
                    <a:pt x="416" y="207"/>
                    <a:pt x="387" y="188"/>
                  </a:cubicBezTo>
                  <a:cubicBezTo>
                    <a:pt x="401" y="184"/>
                    <a:pt x="415" y="175"/>
                    <a:pt x="427" y="164"/>
                  </a:cubicBezTo>
                  <a:cubicBezTo>
                    <a:pt x="462" y="128"/>
                    <a:pt x="466" y="74"/>
                    <a:pt x="435" y="43"/>
                  </a:cubicBezTo>
                  <a:cubicBezTo>
                    <a:pt x="404" y="12"/>
                    <a:pt x="350" y="16"/>
                    <a:pt x="314" y="51"/>
                  </a:cubicBezTo>
                  <a:cubicBezTo>
                    <a:pt x="300" y="66"/>
                    <a:pt x="290" y="84"/>
                    <a:pt x="287" y="102"/>
                  </a:cubicBezTo>
                  <a:cubicBezTo>
                    <a:pt x="265" y="73"/>
                    <a:pt x="248" y="40"/>
                    <a:pt x="239" y="0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239" y="478"/>
                    <a:pt x="239" y="478"/>
                    <a:pt x="239" y="478"/>
                  </a:cubicBezTo>
                  <a:cubicBezTo>
                    <a:pt x="279" y="469"/>
                    <a:pt x="312" y="452"/>
                    <a:pt x="341" y="430"/>
                  </a:cubicBezTo>
                  <a:cubicBezTo>
                    <a:pt x="323" y="427"/>
                    <a:pt x="305" y="417"/>
                    <a:pt x="290" y="40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Freeform: Shape 36"/>
            <p:cNvSpPr/>
            <p:nvPr/>
          </p:nvSpPr>
          <p:spPr bwMode="auto">
            <a:xfrm>
              <a:off x="6104282" y="2399647"/>
              <a:ext cx="2090305" cy="2090304"/>
            </a:xfrm>
            <a:custGeom>
              <a:avLst/>
              <a:gdLst/>
              <a:ahLst/>
              <a:cxnLst>
                <a:cxn ang="0">
                  <a:pos x="188" y="75"/>
                </a:cxn>
                <a:cxn ang="0">
                  <a:pos x="196" y="196"/>
                </a:cxn>
                <a:cxn ang="0">
                  <a:pos x="75" y="188"/>
                </a:cxn>
                <a:cxn ang="0">
                  <a:pos x="51" y="148"/>
                </a:cxn>
                <a:cxn ang="0">
                  <a:pos x="0" y="239"/>
                </a:cxn>
                <a:cxn ang="0">
                  <a:pos x="91" y="290"/>
                </a:cxn>
                <a:cxn ang="0">
                  <a:pos x="51" y="314"/>
                </a:cxn>
                <a:cxn ang="0">
                  <a:pos x="43" y="435"/>
                </a:cxn>
                <a:cxn ang="0">
                  <a:pos x="164" y="427"/>
                </a:cxn>
                <a:cxn ang="0">
                  <a:pos x="191" y="376"/>
                </a:cxn>
                <a:cxn ang="0">
                  <a:pos x="239" y="478"/>
                </a:cxn>
                <a:cxn ang="0">
                  <a:pos x="478" y="239"/>
                </a:cxn>
                <a:cxn ang="0">
                  <a:pos x="239" y="0"/>
                </a:cxn>
                <a:cxn ang="0">
                  <a:pos x="137" y="48"/>
                </a:cxn>
                <a:cxn ang="0">
                  <a:pos x="188" y="75"/>
                </a:cxn>
              </a:cxnLst>
              <a:rect l="0" t="0" r="r" b="b"/>
              <a:pathLst>
                <a:path w="478" h="478">
                  <a:moveTo>
                    <a:pt x="188" y="75"/>
                  </a:moveTo>
                  <a:cubicBezTo>
                    <a:pt x="223" y="111"/>
                    <a:pt x="227" y="165"/>
                    <a:pt x="196" y="196"/>
                  </a:cubicBezTo>
                  <a:cubicBezTo>
                    <a:pt x="165" y="227"/>
                    <a:pt x="111" y="223"/>
                    <a:pt x="75" y="188"/>
                  </a:cubicBezTo>
                  <a:cubicBezTo>
                    <a:pt x="64" y="176"/>
                    <a:pt x="55" y="162"/>
                    <a:pt x="51" y="148"/>
                  </a:cubicBezTo>
                  <a:cubicBezTo>
                    <a:pt x="32" y="177"/>
                    <a:pt x="16" y="208"/>
                    <a:pt x="0" y="239"/>
                  </a:cubicBezTo>
                  <a:cubicBezTo>
                    <a:pt x="31" y="255"/>
                    <a:pt x="62" y="271"/>
                    <a:pt x="91" y="290"/>
                  </a:cubicBezTo>
                  <a:cubicBezTo>
                    <a:pt x="77" y="294"/>
                    <a:pt x="63" y="303"/>
                    <a:pt x="51" y="314"/>
                  </a:cubicBezTo>
                  <a:cubicBezTo>
                    <a:pt x="16" y="350"/>
                    <a:pt x="12" y="404"/>
                    <a:pt x="43" y="435"/>
                  </a:cubicBezTo>
                  <a:cubicBezTo>
                    <a:pt x="74" y="466"/>
                    <a:pt x="128" y="462"/>
                    <a:pt x="164" y="427"/>
                  </a:cubicBezTo>
                  <a:cubicBezTo>
                    <a:pt x="178" y="412"/>
                    <a:pt x="188" y="394"/>
                    <a:pt x="191" y="376"/>
                  </a:cubicBezTo>
                  <a:cubicBezTo>
                    <a:pt x="213" y="405"/>
                    <a:pt x="230" y="438"/>
                    <a:pt x="239" y="478"/>
                  </a:cubicBezTo>
                  <a:cubicBezTo>
                    <a:pt x="478" y="239"/>
                    <a:pt x="478" y="239"/>
                    <a:pt x="478" y="239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199" y="9"/>
                    <a:pt x="166" y="26"/>
                    <a:pt x="137" y="48"/>
                  </a:cubicBezTo>
                  <a:cubicBezTo>
                    <a:pt x="155" y="51"/>
                    <a:pt x="173" y="61"/>
                    <a:pt x="188" y="75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Freeform: Shape 37"/>
            <p:cNvSpPr/>
            <p:nvPr/>
          </p:nvSpPr>
          <p:spPr bwMode="auto">
            <a:xfrm>
              <a:off x="5057924" y="1353289"/>
              <a:ext cx="2090305" cy="2092717"/>
            </a:xfrm>
            <a:custGeom>
              <a:avLst/>
              <a:gdLst/>
              <a:ahLst/>
              <a:cxnLst>
                <a:cxn ang="0">
                  <a:pos x="0" y="239"/>
                </a:cxn>
                <a:cxn ang="0">
                  <a:pos x="48" y="341"/>
                </a:cxn>
                <a:cxn ang="0">
                  <a:pos x="75" y="290"/>
                </a:cxn>
                <a:cxn ang="0">
                  <a:pos x="196" y="282"/>
                </a:cxn>
                <a:cxn ang="0">
                  <a:pos x="188" y="403"/>
                </a:cxn>
                <a:cxn ang="0">
                  <a:pos x="148" y="427"/>
                </a:cxn>
                <a:cxn ang="0">
                  <a:pos x="239" y="478"/>
                </a:cxn>
                <a:cxn ang="0">
                  <a:pos x="290" y="387"/>
                </a:cxn>
                <a:cxn ang="0">
                  <a:pos x="314" y="427"/>
                </a:cxn>
                <a:cxn ang="0">
                  <a:pos x="435" y="435"/>
                </a:cxn>
                <a:cxn ang="0">
                  <a:pos x="427" y="314"/>
                </a:cxn>
                <a:cxn ang="0">
                  <a:pos x="376" y="287"/>
                </a:cxn>
                <a:cxn ang="0">
                  <a:pos x="478" y="239"/>
                </a:cxn>
                <a:cxn ang="0">
                  <a:pos x="239" y="0"/>
                </a:cxn>
                <a:cxn ang="0">
                  <a:pos x="0" y="239"/>
                </a:cxn>
              </a:cxnLst>
              <a:rect l="0" t="0" r="r" b="b"/>
              <a:pathLst>
                <a:path w="478" h="478">
                  <a:moveTo>
                    <a:pt x="0" y="239"/>
                  </a:moveTo>
                  <a:cubicBezTo>
                    <a:pt x="9" y="279"/>
                    <a:pt x="26" y="312"/>
                    <a:pt x="48" y="341"/>
                  </a:cubicBezTo>
                  <a:cubicBezTo>
                    <a:pt x="51" y="323"/>
                    <a:pt x="61" y="305"/>
                    <a:pt x="75" y="290"/>
                  </a:cubicBezTo>
                  <a:cubicBezTo>
                    <a:pt x="111" y="255"/>
                    <a:pt x="165" y="251"/>
                    <a:pt x="196" y="282"/>
                  </a:cubicBezTo>
                  <a:cubicBezTo>
                    <a:pt x="227" y="313"/>
                    <a:pt x="223" y="367"/>
                    <a:pt x="188" y="403"/>
                  </a:cubicBezTo>
                  <a:cubicBezTo>
                    <a:pt x="176" y="414"/>
                    <a:pt x="162" y="423"/>
                    <a:pt x="148" y="427"/>
                  </a:cubicBezTo>
                  <a:cubicBezTo>
                    <a:pt x="177" y="446"/>
                    <a:pt x="208" y="462"/>
                    <a:pt x="239" y="478"/>
                  </a:cubicBezTo>
                  <a:cubicBezTo>
                    <a:pt x="255" y="447"/>
                    <a:pt x="271" y="416"/>
                    <a:pt x="290" y="387"/>
                  </a:cubicBezTo>
                  <a:cubicBezTo>
                    <a:pt x="294" y="401"/>
                    <a:pt x="303" y="415"/>
                    <a:pt x="314" y="427"/>
                  </a:cubicBezTo>
                  <a:cubicBezTo>
                    <a:pt x="350" y="462"/>
                    <a:pt x="404" y="466"/>
                    <a:pt x="435" y="435"/>
                  </a:cubicBezTo>
                  <a:cubicBezTo>
                    <a:pt x="466" y="404"/>
                    <a:pt x="462" y="350"/>
                    <a:pt x="427" y="314"/>
                  </a:cubicBezTo>
                  <a:cubicBezTo>
                    <a:pt x="412" y="300"/>
                    <a:pt x="394" y="290"/>
                    <a:pt x="376" y="287"/>
                  </a:cubicBezTo>
                  <a:cubicBezTo>
                    <a:pt x="405" y="265"/>
                    <a:pt x="438" y="248"/>
                    <a:pt x="478" y="239"/>
                  </a:cubicBezTo>
                  <a:cubicBezTo>
                    <a:pt x="239" y="0"/>
                    <a:pt x="239" y="0"/>
                    <a:pt x="239" y="0"/>
                  </a:cubicBezTo>
                  <a:lnTo>
                    <a:pt x="0" y="23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1" name="Group 38"/>
            <p:cNvGrpSpPr/>
            <p:nvPr/>
          </p:nvGrpSpPr>
          <p:grpSpPr>
            <a:xfrm>
              <a:off x="5832020" y="1895017"/>
              <a:ext cx="507206" cy="572237"/>
              <a:chOff x="5010151" y="4568825"/>
              <a:chExt cx="185737" cy="209550"/>
            </a:xfrm>
            <a:solidFill>
              <a:schemeClr val="bg1"/>
            </a:solidFill>
          </p:grpSpPr>
          <p:sp>
            <p:nvSpPr>
              <p:cNvPr id="38" name="Oval 39"/>
              <p:cNvSpPr/>
              <p:nvPr/>
            </p:nvSpPr>
            <p:spPr bwMode="auto">
              <a:xfrm>
                <a:off x="5073651" y="4654550"/>
                <a:ext cx="28575" cy="25400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Freeform: Shape 40"/>
              <p:cNvSpPr/>
              <p:nvPr/>
            </p:nvSpPr>
            <p:spPr bwMode="auto">
              <a:xfrm>
                <a:off x="5010151" y="4679950"/>
                <a:ext cx="114300" cy="98425"/>
              </a:xfrm>
              <a:custGeom>
                <a:avLst/>
                <a:gdLst/>
                <a:ahLst/>
                <a:cxnLst>
                  <a:cxn ang="0">
                    <a:pos x="38" y="10"/>
                  </a:cxn>
                  <a:cxn ang="0">
                    <a:pos x="29" y="9"/>
                  </a:cxn>
                  <a:cxn ang="0">
                    <a:pos x="29" y="8"/>
                  </a:cxn>
                  <a:cxn ang="0">
                    <a:pos x="32" y="8"/>
                  </a:cxn>
                  <a:cxn ang="0">
                    <a:pos x="34" y="3"/>
                  </a:cxn>
                  <a:cxn ang="0">
                    <a:pos x="27" y="4"/>
                  </a:cxn>
                  <a:cxn ang="0">
                    <a:pos x="25" y="2"/>
                  </a:cxn>
                  <a:cxn ang="0">
                    <a:pos x="22" y="1"/>
                  </a:cxn>
                  <a:cxn ang="0">
                    <a:pos x="17" y="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11" y="22"/>
                  </a:cxn>
                  <a:cxn ang="0">
                    <a:pos x="3" y="22"/>
                  </a:cxn>
                  <a:cxn ang="0">
                    <a:pos x="0" y="25"/>
                  </a:cxn>
                  <a:cxn ang="0">
                    <a:pos x="3" y="28"/>
                  </a:cxn>
                  <a:cxn ang="0">
                    <a:pos x="13" y="28"/>
                  </a:cxn>
                  <a:cxn ang="0">
                    <a:pos x="15" y="26"/>
                  </a:cxn>
                  <a:cxn ang="0">
                    <a:pos x="18" y="20"/>
                  </a:cxn>
                  <a:cxn ang="0">
                    <a:pos x="19" y="21"/>
                  </a:cxn>
                  <a:cxn ang="0">
                    <a:pos x="20" y="21"/>
                  </a:cxn>
                  <a:cxn ang="0">
                    <a:pos x="24" y="33"/>
                  </a:cxn>
                  <a:cxn ang="0">
                    <a:pos x="27" y="34"/>
                  </a:cxn>
                  <a:cxn ang="0">
                    <a:pos x="28" y="34"/>
                  </a:cxn>
                  <a:cxn ang="0">
                    <a:pos x="30" y="31"/>
                  </a:cxn>
                  <a:cxn ang="0">
                    <a:pos x="24" y="17"/>
                  </a:cxn>
                  <a:cxn ang="0">
                    <a:pos x="26" y="12"/>
                  </a:cxn>
                  <a:cxn ang="0">
                    <a:pos x="27" y="13"/>
                  </a:cxn>
                  <a:cxn ang="0">
                    <a:pos x="38" y="15"/>
                  </a:cxn>
                  <a:cxn ang="0">
                    <a:pos x="38" y="15"/>
                  </a:cxn>
                  <a:cxn ang="0">
                    <a:pos x="40" y="13"/>
                  </a:cxn>
                  <a:cxn ang="0">
                    <a:pos x="38" y="10"/>
                  </a:cxn>
                </a:cxnLst>
                <a:rect l="0" t="0" r="r" b="b"/>
                <a:pathLst>
                  <a:path w="40" h="34">
                    <a:moveTo>
                      <a:pt x="38" y="10"/>
                    </a:moveTo>
                    <a:cubicBezTo>
                      <a:pt x="29" y="9"/>
                      <a:pt x="29" y="9"/>
                      <a:pt x="29" y="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3"/>
                      <a:pt x="26" y="2"/>
                      <a:pt x="25" y="2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0" y="0"/>
                      <a:pt x="18" y="1"/>
                      <a:pt x="17" y="3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1" y="22"/>
                      <a:pt x="0" y="23"/>
                      <a:pt x="0" y="25"/>
                    </a:cubicBezTo>
                    <a:cubicBezTo>
                      <a:pt x="0" y="27"/>
                      <a:pt x="1" y="28"/>
                      <a:pt x="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4" y="28"/>
                      <a:pt x="15" y="27"/>
                      <a:pt x="15" y="2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20" y="21"/>
                      <a:pt x="20" y="21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5" y="34"/>
                      <a:pt x="26" y="34"/>
                      <a:pt x="27" y="34"/>
                    </a:cubicBezTo>
                    <a:cubicBezTo>
                      <a:pt x="27" y="34"/>
                      <a:pt x="28" y="34"/>
                      <a:pt x="28" y="34"/>
                    </a:cubicBezTo>
                    <a:cubicBezTo>
                      <a:pt x="29" y="34"/>
                      <a:pt x="30" y="32"/>
                      <a:pt x="30" y="31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3"/>
                      <a:pt x="27" y="13"/>
                      <a:pt x="27" y="13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9" y="15"/>
                      <a:pt x="40" y="14"/>
                      <a:pt x="40" y="13"/>
                    </a:cubicBezTo>
                    <a:cubicBezTo>
                      <a:pt x="40" y="11"/>
                      <a:pt x="39" y="10"/>
                      <a:pt x="38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41"/>
              <p:cNvSpPr/>
              <p:nvPr/>
            </p:nvSpPr>
            <p:spPr bwMode="auto">
              <a:xfrm>
                <a:off x="5119688" y="4689475"/>
                <a:ext cx="11113" cy="142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4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5">
                    <a:moveTo>
                      <a:pt x="2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4" y="4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42"/>
              <p:cNvSpPr/>
              <p:nvPr/>
            </p:nvSpPr>
            <p:spPr bwMode="auto">
              <a:xfrm>
                <a:off x="5089526" y="4724400"/>
                <a:ext cx="17463" cy="174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2" y="5"/>
                  </a:cxn>
                  <a:cxn ang="0">
                    <a:pos x="5" y="4"/>
                  </a:cxn>
                  <a:cxn ang="0">
                    <a:pos x="6" y="1"/>
                  </a:cxn>
                  <a:cxn ang="0">
                    <a:pos x="2" y="0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1" y="5"/>
                      <a:pt x="2" y="5"/>
                    </a:cubicBezTo>
                    <a:cubicBezTo>
                      <a:pt x="3" y="6"/>
                      <a:pt x="4" y="5"/>
                      <a:pt x="5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43"/>
              <p:cNvSpPr/>
              <p:nvPr/>
            </p:nvSpPr>
            <p:spPr bwMode="auto">
              <a:xfrm>
                <a:off x="5110163" y="4678363"/>
                <a:ext cx="17463" cy="7937"/>
              </a:xfrm>
              <a:custGeom>
                <a:avLst/>
                <a:gdLst/>
                <a:ahLst/>
                <a:cxnLst>
                  <a:cxn ang="0">
                    <a:pos x="5" y="3"/>
                  </a:cxn>
                  <a:cxn ang="0">
                    <a:pos x="5" y="1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4" y="3"/>
                  </a:cxn>
                  <a:cxn ang="0">
                    <a:pos x="5" y="3"/>
                  </a:cxn>
                </a:cxnLst>
                <a:rect l="0" t="0" r="r" b="b"/>
                <a:pathLst>
                  <a:path w="6" h="3">
                    <a:moveTo>
                      <a:pt x="5" y="3"/>
                    </a:moveTo>
                    <a:cubicBezTo>
                      <a:pt x="6" y="2"/>
                      <a:pt x="5" y="2"/>
                      <a:pt x="5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Freeform: Shape 44"/>
              <p:cNvSpPr/>
              <p:nvPr/>
            </p:nvSpPr>
            <p:spPr bwMode="auto">
              <a:xfrm>
                <a:off x="5116513" y="4672013"/>
                <a:ext cx="11113" cy="7937"/>
              </a:xfrm>
              <a:custGeom>
                <a:avLst/>
                <a:gdLst/>
                <a:ahLst/>
                <a:cxnLst>
                  <a:cxn ang="0">
                    <a:pos x="7" y="5"/>
                  </a:cxn>
                  <a:cxn ang="0">
                    <a:pos x="7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7" y="5"/>
                  </a:cxn>
                </a:cxnLst>
                <a:rect l="0" t="0" r="r" b="b"/>
                <a:pathLst>
                  <a:path w="7" h="5">
                    <a:moveTo>
                      <a:pt x="7" y="5"/>
                    </a:moveTo>
                    <a:lnTo>
                      <a:pt x="7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7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45"/>
              <p:cNvSpPr/>
              <p:nvPr/>
            </p:nvSpPr>
            <p:spPr bwMode="auto">
              <a:xfrm>
                <a:off x="5084763" y="4568825"/>
                <a:ext cx="111125" cy="109537"/>
              </a:xfrm>
              <a:custGeom>
                <a:avLst/>
                <a:gdLst/>
                <a:ahLst/>
                <a:cxnLst>
                  <a:cxn ang="0">
                    <a:pos x="20" y="38"/>
                  </a:cxn>
                  <a:cxn ang="0">
                    <a:pos x="13" y="37"/>
                  </a:cxn>
                  <a:cxn ang="0">
                    <a:pos x="4" y="12"/>
                  </a:cxn>
                  <a:cxn ang="0">
                    <a:pos x="21" y="0"/>
                  </a:cxn>
                  <a:cxn ang="0">
                    <a:pos x="28" y="2"/>
                  </a:cxn>
                  <a:cxn ang="0">
                    <a:pos x="37" y="12"/>
                  </a:cxn>
                  <a:cxn ang="0">
                    <a:pos x="37" y="26"/>
                  </a:cxn>
                  <a:cxn ang="0">
                    <a:pos x="20" y="38"/>
                  </a:cxn>
                  <a:cxn ang="0">
                    <a:pos x="21" y="4"/>
                  </a:cxn>
                  <a:cxn ang="0">
                    <a:pos x="8" y="14"/>
                  </a:cxn>
                  <a:cxn ang="0">
                    <a:pos x="15" y="33"/>
                  </a:cxn>
                  <a:cxn ang="0">
                    <a:pos x="20" y="34"/>
                  </a:cxn>
                  <a:cxn ang="0">
                    <a:pos x="33" y="24"/>
                  </a:cxn>
                  <a:cxn ang="0">
                    <a:pos x="34" y="13"/>
                  </a:cxn>
                  <a:cxn ang="0">
                    <a:pos x="26" y="5"/>
                  </a:cxn>
                  <a:cxn ang="0">
                    <a:pos x="21" y="4"/>
                  </a:cxn>
                </a:cxnLst>
                <a:rect l="0" t="0" r="r" b="b"/>
                <a:pathLst>
                  <a:path w="39" h="38">
                    <a:moveTo>
                      <a:pt x="20" y="38"/>
                    </a:moveTo>
                    <a:cubicBezTo>
                      <a:pt x="18" y="38"/>
                      <a:pt x="15" y="37"/>
                      <a:pt x="13" y="37"/>
                    </a:cubicBezTo>
                    <a:cubicBezTo>
                      <a:pt x="4" y="33"/>
                      <a:pt x="0" y="22"/>
                      <a:pt x="4" y="12"/>
                    </a:cubicBezTo>
                    <a:cubicBezTo>
                      <a:pt x="7" y="5"/>
                      <a:pt x="14" y="0"/>
                      <a:pt x="21" y="0"/>
                    </a:cubicBezTo>
                    <a:cubicBezTo>
                      <a:pt x="24" y="0"/>
                      <a:pt x="26" y="1"/>
                      <a:pt x="28" y="2"/>
                    </a:cubicBezTo>
                    <a:cubicBezTo>
                      <a:pt x="32" y="3"/>
                      <a:pt x="36" y="7"/>
                      <a:pt x="37" y="12"/>
                    </a:cubicBezTo>
                    <a:cubicBezTo>
                      <a:pt x="39" y="16"/>
                      <a:pt x="39" y="21"/>
                      <a:pt x="37" y="26"/>
                    </a:cubicBezTo>
                    <a:cubicBezTo>
                      <a:pt x="34" y="33"/>
                      <a:pt x="27" y="38"/>
                      <a:pt x="20" y="38"/>
                    </a:cubicBezTo>
                    <a:close/>
                    <a:moveTo>
                      <a:pt x="21" y="4"/>
                    </a:moveTo>
                    <a:cubicBezTo>
                      <a:pt x="16" y="4"/>
                      <a:pt x="10" y="8"/>
                      <a:pt x="8" y="14"/>
                    </a:cubicBezTo>
                    <a:cubicBezTo>
                      <a:pt x="4" y="21"/>
                      <a:pt x="8" y="30"/>
                      <a:pt x="15" y="33"/>
                    </a:cubicBezTo>
                    <a:cubicBezTo>
                      <a:pt x="16" y="34"/>
                      <a:pt x="18" y="34"/>
                      <a:pt x="20" y="34"/>
                    </a:cubicBezTo>
                    <a:cubicBezTo>
                      <a:pt x="26" y="34"/>
                      <a:pt x="31" y="30"/>
                      <a:pt x="33" y="24"/>
                    </a:cubicBezTo>
                    <a:cubicBezTo>
                      <a:pt x="35" y="21"/>
                      <a:pt x="35" y="17"/>
                      <a:pt x="34" y="13"/>
                    </a:cubicBezTo>
                    <a:cubicBezTo>
                      <a:pt x="32" y="9"/>
                      <a:pt x="30" y="7"/>
                      <a:pt x="26" y="5"/>
                    </a:cubicBezTo>
                    <a:cubicBezTo>
                      <a:pt x="25" y="4"/>
                      <a:pt x="23" y="4"/>
                      <a:pt x="21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46"/>
              <p:cNvSpPr/>
              <p:nvPr/>
            </p:nvSpPr>
            <p:spPr bwMode="auto">
              <a:xfrm>
                <a:off x="5103813" y="4605338"/>
                <a:ext cx="52388" cy="58737"/>
              </a:xfrm>
              <a:custGeom>
                <a:avLst/>
                <a:gdLst/>
                <a:ahLst/>
                <a:cxnLst>
                  <a:cxn ang="0">
                    <a:pos x="13" y="20"/>
                  </a:cxn>
                  <a:cxn ang="0">
                    <a:pos x="8" y="19"/>
                  </a:cxn>
                  <a:cxn ang="0">
                    <a:pos x="2" y="11"/>
                  </a:cxn>
                  <a:cxn ang="0">
                    <a:pos x="2" y="1"/>
                  </a:cxn>
                  <a:cxn ang="0">
                    <a:pos x="4" y="1"/>
                  </a:cxn>
                  <a:cxn ang="0">
                    <a:pos x="4" y="2"/>
                  </a:cxn>
                  <a:cxn ang="0">
                    <a:pos x="4" y="11"/>
                  </a:cxn>
                  <a:cxn ang="0">
                    <a:pos x="9" y="16"/>
                  </a:cxn>
                  <a:cxn ang="0">
                    <a:pos x="16" y="16"/>
                  </a:cxn>
                  <a:cxn ang="0">
                    <a:pos x="17" y="17"/>
                  </a:cxn>
                  <a:cxn ang="0">
                    <a:pos x="16" y="19"/>
                  </a:cxn>
                  <a:cxn ang="0">
                    <a:pos x="13" y="20"/>
                  </a:cxn>
                </a:cxnLst>
                <a:rect l="0" t="0" r="r" b="b"/>
                <a:pathLst>
                  <a:path w="18" h="20">
                    <a:moveTo>
                      <a:pt x="13" y="20"/>
                    </a:moveTo>
                    <a:cubicBezTo>
                      <a:pt x="11" y="20"/>
                      <a:pt x="10" y="19"/>
                      <a:pt x="8" y="19"/>
                    </a:cubicBezTo>
                    <a:cubicBezTo>
                      <a:pt x="5" y="17"/>
                      <a:pt x="3" y="15"/>
                      <a:pt x="2" y="11"/>
                    </a:cubicBezTo>
                    <a:cubicBezTo>
                      <a:pt x="0" y="8"/>
                      <a:pt x="0" y="5"/>
                      <a:pt x="2" y="1"/>
                    </a:cubicBezTo>
                    <a:cubicBezTo>
                      <a:pt x="2" y="1"/>
                      <a:pt x="3" y="0"/>
                      <a:pt x="4" y="1"/>
                    </a:cubicBezTo>
                    <a:cubicBezTo>
                      <a:pt x="4" y="1"/>
                      <a:pt x="5" y="2"/>
                      <a:pt x="4" y="2"/>
                    </a:cubicBezTo>
                    <a:cubicBezTo>
                      <a:pt x="3" y="5"/>
                      <a:pt x="3" y="8"/>
                      <a:pt x="4" y="11"/>
                    </a:cubicBezTo>
                    <a:cubicBezTo>
                      <a:pt x="5" y="13"/>
                      <a:pt x="7" y="15"/>
                      <a:pt x="9" y="16"/>
                    </a:cubicBezTo>
                    <a:cubicBezTo>
                      <a:pt x="11" y="17"/>
                      <a:pt x="14" y="17"/>
                      <a:pt x="16" y="16"/>
                    </a:cubicBezTo>
                    <a:cubicBezTo>
                      <a:pt x="16" y="16"/>
                      <a:pt x="17" y="17"/>
                      <a:pt x="17" y="17"/>
                    </a:cubicBezTo>
                    <a:cubicBezTo>
                      <a:pt x="18" y="18"/>
                      <a:pt x="17" y="19"/>
                      <a:pt x="16" y="19"/>
                    </a:cubicBezTo>
                    <a:cubicBezTo>
                      <a:pt x="15" y="19"/>
                      <a:pt x="14" y="20"/>
                      <a:pt x="13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Freeform: Shape 47"/>
              <p:cNvSpPr/>
              <p:nvPr/>
            </p:nvSpPr>
            <p:spPr bwMode="auto">
              <a:xfrm>
                <a:off x="5102226" y="4683125"/>
                <a:ext cx="19050" cy="238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4" y="8"/>
                  </a:cxn>
                  <a:cxn ang="0">
                    <a:pos x="5" y="8"/>
                  </a:cxn>
                  <a:cxn ang="0">
                    <a:pos x="7" y="2"/>
                  </a:cxn>
                  <a:cxn ang="0">
                    <a:pos x="3" y="0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cubicBezTo>
                      <a:pt x="2" y="8"/>
                      <a:pt x="3" y="8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Group 48"/>
            <p:cNvGrpSpPr/>
            <p:nvPr/>
          </p:nvGrpSpPr>
          <p:grpSpPr>
            <a:xfrm>
              <a:off x="7155532" y="3182578"/>
              <a:ext cx="437820" cy="556399"/>
              <a:chOff x="3949701" y="4570413"/>
              <a:chExt cx="152400" cy="193675"/>
            </a:xfrm>
            <a:solidFill>
              <a:schemeClr val="bg1"/>
            </a:solidFill>
          </p:grpSpPr>
          <p:sp>
            <p:nvSpPr>
              <p:cNvPr id="32" name="Oval 49"/>
              <p:cNvSpPr/>
              <p:nvPr/>
            </p:nvSpPr>
            <p:spPr bwMode="auto">
              <a:xfrm>
                <a:off x="4079876" y="4657725"/>
                <a:ext cx="22225" cy="22225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Freeform: Shape 50"/>
              <p:cNvSpPr/>
              <p:nvPr/>
            </p:nvSpPr>
            <p:spPr bwMode="auto">
              <a:xfrm>
                <a:off x="4041776" y="4660900"/>
                <a:ext cx="55563" cy="103187"/>
              </a:xfrm>
              <a:custGeom>
                <a:avLst/>
                <a:gdLst/>
                <a:ahLst/>
                <a:cxnLst>
                  <a:cxn ang="0">
                    <a:pos x="18" y="32"/>
                  </a:cxn>
                  <a:cxn ang="0">
                    <a:pos x="13" y="22"/>
                  </a:cxn>
                  <a:cxn ang="0">
                    <a:pos x="15" y="20"/>
                  </a:cxn>
                  <a:cxn ang="0">
                    <a:pos x="16" y="12"/>
                  </a:cxn>
                  <a:cxn ang="0">
                    <a:pos x="15" y="9"/>
                  </a:cxn>
                  <a:cxn ang="0">
                    <a:pos x="8" y="1"/>
                  </a:cxn>
                  <a:cxn ang="0">
                    <a:pos x="4" y="1"/>
                  </a:cxn>
                  <a:cxn ang="0">
                    <a:pos x="4" y="4"/>
                  </a:cxn>
                  <a:cxn ang="0">
                    <a:pos x="9" y="9"/>
                  </a:cxn>
                  <a:cxn ang="0">
                    <a:pos x="4" y="7"/>
                  </a:cxn>
                  <a:cxn ang="0">
                    <a:pos x="1" y="8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8" y="14"/>
                  </a:cxn>
                  <a:cxn ang="0">
                    <a:pos x="6" y="23"/>
                  </a:cxn>
                  <a:cxn ang="0">
                    <a:pos x="4" y="31"/>
                  </a:cxn>
                  <a:cxn ang="0">
                    <a:pos x="4" y="33"/>
                  </a:cxn>
                  <a:cxn ang="0">
                    <a:pos x="5" y="36"/>
                  </a:cxn>
                  <a:cxn ang="0">
                    <a:pos x="6" y="36"/>
                  </a:cxn>
                  <a:cxn ang="0">
                    <a:pos x="8" y="34"/>
                  </a:cxn>
                  <a:cxn ang="0">
                    <a:pos x="10" y="27"/>
                  </a:cxn>
                  <a:cxn ang="0">
                    <a:pos x="14" y="34"/>
                  </a:cxn>
                  <a:cxn ang="0">
                    <a:pos x="17" y="35"/>
                  </a:cxn>
                  <a:cxn ang="0">
                    <a:pos x="18" y="32"/>
                  </a:cxn>
                </a:cxnLst>
                <a:rect l="0" t="0" r="r" b="b"/>
                <a:pathLst>
                  <a:path w="19" h="36">
                    <a:moveTo>
                      <a:pt x="18" y="32"/>
                    </a:moveTo>
                    <a:cubicBezTo>
                      <a:pt x="13" y="22"/>
                      <a:pt x="13" y="22"/>
                      <a:pt x="13" y="22"/>
                    </a:cubicBezTo>
                    <a:cubicBezTo>
                      <a:pt x="14" y="21"/>
                      <a:pt x="14" y="21"/>
                      <a:pt x="15" y="20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0"/>
                      <a:pt x="15" y="9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5" y="0"/>
                      <a:pt x="4" y="1"/>
                    </a:cubicBezTo>
                    <a:cubicBezTo>
                      <a:pt x="3" y="2"/>
                      <a:pt x="3" y="3"/>
                      <a:pt x="4" y="4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1" y="7"/>
                      <a:pt x="1" y="8"/>
                    </a:cubicBezTo>
                    <a:cubicBezTo>
                      <a:pt x="0" y="9"/>
                      <a:pt x="1" y="11"/>
                      <a:pt x="2" y="11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4"/>
                    </a:cubicBezTo>
                    <a:cubicBezTo>
                      <a:pt x="7" y="17"/>
                      <a:pt x="7" y="21"/>
                      <a:pt x="6" y="23"/>
                    </a:cubicBezTo>
                    <a:cubicBezTo>
                      <a:pt x="5" y="26"/>
                      <a:pt x="5" y="28"/>
                      <a:pt x="4" y="31"/>
                    </a:cubicBezTo>
                    <a:cubicBezTo>
                      <a:pt x="4" y="31"/>
                      <a:pt x="4" y="32"/>
                      <a:pt x="4" y="33"/>
                    </a:cubicBezTo>
                    <a:cubicBezTo>
                      <a:pt x="3" y="34"/>
                      <a:pt x="4" y="35"/>
                      <a:pt x="5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7" y="36"/>
                      <a:pt x="8" y="35"/>
                      <a:pt x="8" y="34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35"/>
                      <a:pt x="16" y="36"/>
                      <a:pt x="17" y="35"/>
                    </a:cubicBezTo>
                    <a:cubicBezTo>
                      <a:pt x="18" y="34"/>
                      <a:pt x="19" y="33"/>
                      <a:pt x="18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Oval 51"/>
              <p:cNvSpPr/>
              <p:nvPr/>
            </p:nvSpPr>
            <p:spPr bwMode="auto">
              <a:xfrm>
                <a:off x="3987801" y="4675188"/>
                <a:ext cx="25400" cy="22225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52"/>
              <p:cNvSpPr/>
              <p:nvPr/>
            </p:nvSpPr>
            <p:spPr bwMode="auto">
              <a:xfrm>
                <a:off x="3963988" y="4672013"/>
                <a:ext cx="69850" cy="92075"/>
              </a:xfrm>
              <a:custGeom>
                <a:avLst/>
                <a:gdLst/>
                <a:ahLst/>
                <a:cxnLst>
                  <a:cxn ang="0">
                    <a:pos x="21" y="19"/>
                  </a:cxn>
                  <a:cxn ang="0">
                    <a:pos x="18" y="19"/>
                  </a:cxn>
                  <a:cxn ang="0">
                    <a:pos x="18" y="15"/>
                  </a:cxn>
                  <a:cxn ang="0">
                    <a:pos x="23" y="11"/>
                  </a:cxn>
                  <a:cxn ang="0">
                    <a:pos x="24" y="9"/>
                  </a:cxn>
                  <a:cxn ang="0">
                    <a:pos x="24" y="2"/>
                  </a:cxn>
                  <a:cxn ang="0">
                    <a:pos x="21" y="0"/>
                  </a:cxn>
                  <a:cxn ang="0">
                    <a:pos x="19" y="2"/>
                  </a:cxn>
                  <a:cxn ang="0">
                    <a:pos x="19" y="8"/>
                  </a:cxn>
                  <a:cxn ang="0">
                    <a:pos x="14" y="12"/>
                  </a:cxn>
                  <a:cxn ang="0">
                    <a:pos x="7" y="10"/>
                  </a:cxn>
                  <a:cxn ang="0">
                    <a:pos x="6" y="5"/>
                  </a:cxn>
                  <a:cxn ang="0">
                    <a:pos x="3" y="3"/>
                  </a:cxn>
                  <a:cxn ang="0">
                    <a:pos x="1" y="6"/>
                  </a:cxn>
                  <a:cxn ang="0">
                    <a:pos x="3" y="12"/>
                  </a:cxn>
                  <a:cxn ang="0">
                    <a:pos x="5" y="14"/>
                  </a:cxn>
                  <a:cxn ang="0">
                    <a:pos x="9" y="16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9" y="27"/>
                  </a:cxn>
                  <a:cxn ang="0">
                    <a:pos x="2" y="27"/>
                  </a:cxn>
                  <a:cxn ang="0">
                    <a:pos x="0" y="29"/>
                  </a:cxn>
                  <a:cxn ang="0">
                    <a:pos x="2" y="32"/>
                  </a:cxn>
                  <a:cxn ang="0">
                    <a:pos x="12" y="32"/>
                  </a:cxn>
                  <a:cxn ang="0">
                    <a:pos x="14" y="29"/>
                  </a:cxn>
                  <a:cxn ang="0">
                    <a:pos x="14" y="24"/>
                  </a:cxn>
                  <a:cxn ang="0">
                    <a:pos x="19" y="24"/>
                  </a:cxn>
                  <a:cxn ang="0">
                    <a:pos x="19" y="29"/>
                  </a:cxn>
                  <a:cxn ang="0">
                    <a:pos x="21" y="32"/>
                  </a:cxn>
                  <a:cxn ang="0">
                    <a:pos x="23" y="29"/>
                  </a:cxn>
                  <a:cxn ang="0">
                    <a:pos x="23" y="21"/>
                  </a:cxn>
                  <a:cxn ang="0">
                    <a:pos x="21" y="19"/>
                  </a:cxn>
                </a:cxnLst>
                <a:rect l="0" t="0" r="r" b="b"/>
                <a:pathLst>
                  <a:path w="24" h="32">
                    <a:moveTo>
                      <a:pt x="21" y="19"/>
                    </a:move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4" y="10"/>
                      <a:pt x="24" y="9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3" y="0"/>
                      <a:pt x="21" y="0"/>
                    </a:cubicBezTo>
                    <a:cubicBezTo>
                      <a:pt x="20" y="0"/>
                      <a:pt x="19" y="1"/>
                      <a:pt x="19" y="2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4"/>
                      <a:pt x="4" y="3"/>
                      <a:pt x="3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3"/>
                      <a:pt x="4" y="13"/>
                      <a:pt x="5" y="14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7"/>
                      <a:pt x="0" y="28"/>
                      <a:pt x="0" y="29"/>
                    </a:cubicBezTo>
                    <a:cubicBezTo>
                      <a:pt x="0" y="31"/>
                      <a:pt x="1" y="32"/>
                      <a:pt x="2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4" y="31"/>
                      <a:pt x="14" y="29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1"/>
                      <a:pt x="20" y="32"/>
                      <a:pt x="21" y="32"/>
                    </a:cubicBezTo>
                    <a:cubicBezTo>
                      <a:pt x="22" y="32"/>
                      <a:pt x="23" y="31"/>
                      <a:pt x="23" y="29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0"/>
                      <a:pt x="22" y="19"/>
                      <a:pt x="21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53"/>
              <p:cNvSpPr/>
              <p:nvPr/>
            </p:nvSpPr>
            <p:spPr bwMode="auto">
              <a:xfrm>
                <a:off x="3949701" y="4570413"/>
                <a:ext cx="87313" cy="95250"/>
              </a:xfrm>
              <a:custGeom>
                <a:avLst/>
                <a:gdLst/>
                <a:ahLst/>
                <a:cxnLst>
                  <a:cxn ang="0">
                    <a:pos x="29" y="25"/>
                  </a:cxn>
                  <a:cxn ang="0">
                    <a:pos x="29" y="24"/>
                  </a:cxn>
                  <a:cxn ang="0">
                    <a:pos x="29" y="24"/>
                  </a:cxn>
                  <a:cxn ang="0">
                    <a:pos x="29" y="24"/>
                  </a:cxn>
                  <a:cxn ang="0">
                    <a:pos x="28" y="24"/>
                  </a:cxn>
                  <a:cxn ang="0">
                    <a:pos x="27" y="19"/>
                  </a:cxn>
                  <a:cxn ang="0">
                    <a:pos x="28" y="18"/>
                  </a:cxn>
                  <a:cxn ang="0">
                    <a:pos x="27" y="18"/>
                  </a:cxn>
                  <a:cxn ang="0">
                    <a:pos x="28" y="13"/>
                  </a:cxn>
                  <a:cxn ang="0">
                    <a:pos x="29" y="13"/>
                  </a:cxn>
                  <a:cxn ang="0">
                    <a:pos x="29" y="12"/>
                  </a:cxn>
                  <a:cxn ang="0">
                    <a:pos x="30" y="11"/>
                  </a:cxn>
                  <a:cxn ang="0">
                    <a:pos x="29" y="9"/>
                  </a:cxn>
                  <a:cxn ang="0">
                    <a:pos x="30" y="6"/>
                  </a:cxn>
                  <a:cxn ang="0">
                    <a:pos x="29" y="5"/>
                  </a:cxn>
                  <a:cxn ang="0">
                    <a:pos x="28" y="3"/>
                  </a:cxn>
                  <a:cxn ang="0">
                    <a:pos x="25" y="5"/>
                  </a:cxn>
                  <a:cxn ang="0">
                    <a:pos x="24" y="4"/>
                  </a:cxn>
                  <a:cxn ang="0">
                    <a:pos x="23" y="1"/>
                  </a:cxn>
                  <a:cxn ang="0">
                    <a:pos x="19" y="0"/>
                  </a:cxn>
                  <a:cxn ang="0">
                    <a:pos x="18" y="2"/>
                  </a:cxn>
                  <a:cxn ang="0">
                    <a:pos x="16" y="2"/>
                  </a:cxn>
                  <a:cxn ang="0">
                    <a:pos x="15" y="0"/>
                  </a:cxn>
                  <a:cxn ang="0">
                    <a:pos x="11" y="1"/>
                  </a:cxn>
                  <a:cxn ang="0">
                    <a:pos x="11" y="4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5" y="5"/>
                  </a:cxn>
                  <a:cxn ang="0">
                    <a:pos x="4" y="6"/>
                  </a:cxn>
                  <a:cxn ang="0">
                    <a:pos x="5" y="9"/>
                  </a:cxn>
                  <a:cxn ang="0">
                    <a:pos x="4" y="10"/>
                  </a:cxn>
                  <a:cxn ang="0">
                    <a:pos x="1" y="10"/>
                  </a:cxn>
                  <a:cxn ang="0">
                    <a:pos x="0" y="14"/>
                  </a:cxn>
                  <a:cxn ang="0">
                    <a:pos x="3" y="16"/>
                  </a:cxn>
                  <a:cxn ang="0">
                    <a:pos x="3" y="17"/>
                  </a:cxn>
                  <a:cxn ang="0">
                    <a:pos x="0" y="19"/>
                  </a:cxn>
                  <a:cxn ang="0">
                    <a:pos x="1" y="23"/>
                  </a:cxn>
                  <a:cxn ang="0">
                    <a:pos x="4" y="23"/>
                  </a:cxn>
                  <a:cxn ang="0">
                    <a:pos x="5" y="24"/>
                  </a:cxn>
                  <a:cxn ang="0">
                    <a:pos x="4" y="27"/>
                  </a:cxn>
                  <a:cxn ang="0">
                    <a:pos x="5" y="28"/>
                  </a:cxn>
                  <a:cxn ang="0">
                    <a:pos x="7" y="30"/>
                  </a:cxn>
                  <a:cxn ang="0">
                    <a:pos x="9" y="29"/>
                  </a:cxn>
                  <a:cxn ang="0">
                    <a:pos x="11" y="29"/>
                  </a:cxn>
                  <a:cxn ang="0">
                    <a:pos x="11" y="32"/>
                  </a:cxn>
                  <a:cxn ang="0">
                    <a:pos x="15" y="33"/>
                  </a:cxn>
                  <a:cxn ang="0">
                    <a:pos x="16" y="31"/>
                  </a:cxn>
                  <a:cxn ang="0">
                    <a:pos x="18" y="31"/>
                  </a:cxn>
                  <a:cxn ang="0">
                    <a:pos x="19" y="33"/>
                  </a:cxn>
                  <a:cxn ang="0">
                    <a:pos x="23" y="32"/>
                  </a:cxn>
                  <a:cxn ang="0">
                    <a:pos x="23" y="29"/>
                  </a:cxn>
                  <a:cxn ang="0">
                    <a:pos x="25" y="29"/>
                  </a:cxn>
                  <a:cxn ang="0">
                    <a:pos x="27" y="30"/>
                  </a:cxn>
                  <a:cxn ang="0">
                    <a:pos x="29" y="29"/>
                  </a:cxn>
                  <a:cxn ang="0">
                    <a:pos x="30" y="27"/>
                  </a:cxn>
                  <a:cxn ang="0">
                    <a:pos x="30" y="26"/>
                  </a:cxn>
                  <a:cxn ang="0">
                    <a:pos x="29" y="25"/>
                  </a:cxn>
                  <a:cxn ang="0">
                    <a:pos x="14" y="19"/>
                  </a:cxn>
                  <a:cxn ang="0">
                    <a:pos x="14" y="14"/>
                  </a:cxn>
                  <a:cxn ang="0">
                    <a:pos x="20" y="14"/>
                  </a:cxn>
                  <a:cxn ang="0">
                    <a:pos x="20" y="19"/>
                  </a:cxn>
                  <a:cxn ang="0">
                    <a:pos x="14" y="19"/>
                  </a:cxn>
                </a:cxnLst>
                <a:rect l="0" t="0" r="r" b="b"/>
                <a:pathLst>
                  <a:path w="30" h="33">
                    <a:moveTo>
                      <a:pt x="29" y="25"/>
                    </a:move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1"/>
                      <a:pt x="29" y="9"/>
                      <a:pt x="29" y="9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4"/>
                      <a:pt x="10" y="4"/>
                      <a:pt x="9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10"/>
                      <a:pt x="4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7"/>
                      <a:pt x="3" y="1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1" y="29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7" y="31"/>
                      <a:pt x="17" y="31"/>
                      <a:pt x="18" y="31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4" y="29"/>
                      <a:pt x="24" y="29"/>
                      <a:pt x="25" y="29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9" y="25"/>
                      <a:pt x="29" y="25"/>
                      <a:pt x="29" y="25"/>
                    </a:cubicBezTo>
                    <a:close/>
                    <a:moveTo>
                      <a:pt x="14" y="19"/>
                    </a:moveTo>
                    <a:cubicBezTo>
                      <a:pt x="13" y="18"/>
                      <a:pt x="13" y="15"/>
                      <a:pt x="14" y="14"/>
                    </a:cubicBezTo>
                    <a:cubicBezTo>
                      <a:pt x="16" y="13"/>
                      <a:pt x="18" y="13"/>
                      <a:pt x="20" y="14"/>
                    </a:cubicBezTo>
                    <a:cubicBezTo>
                      <a:pt x="21" y="15"/>
                      <a:pt x="21" y="18"/>
                      <a:pt x="20" y="19"/>
                    </a:cubicBezTo>
                    <a:cubicBezTo>
                      <a:pt x="18" y="21"/>
                      <a:pt x="16" y="21"/>
                      <a:pt x="14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54"/>
              <p:cNvSpPr/>
              <p:nvPr/>
            </p:nvSpPr>
            <p:spPr bwMode="auto">
              <a:xfrm>
                <a:off x="4033838" y="4594225"/>
                <a:ext cx="57150" cy="60325"/>
              </a:xfrm>
              <a:custGeom>
                <a:avLst/>
                <a:gdLst/>
                <a:ahLst/>
                <a:cxnLst>
                  <a:cxn ang="0">
                    <a:pos x="17" y="15"/>
                  </a:cxn>
                  <a:cxn ang="0">
                    <a:pos x="17" y="14"/>
                  </a:cxn>
                  <a:cxn ang="0">
                    <a:pos x="19" y="14"/>
                  </a:cxn>
                  <a:cxn ang="0">
                    <a:pos x="20" y="12"/>
                  </a:cxn>
                  <a:cxn ang="0">
                    <a:pos x="18" y="11"/>
                  </a:cxn>
                  <a:cxn ang="0">
                    <a:pos x="18" y="10"/>
                  </a:cxn>
                  <a:cxn ang="0">
                    <a:pos x="20" y="9"/>
                  </a:cxn>
                  <a:cxn ang="0">
                    <a:pos x="19" y="7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8" y="4"/>
                  </a:cxn>
                  <a:cxn ang="0">
                    <a:pos x="17" y="3"/>
                  </a:cxn>
                  <a:cxn ang="0">
                    <a:pos x="16" y="2"/>
                  </a:cxn>
                  <a:cxn ang="0">
                    <a:pos x="14" y="3"/>
                  </a:cxn>
                  <a:cxn ang="0">
                    <a:pos x="14" y="3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10" y="2"/>
                  </a:cxn>
                  <a:cxn ang="0">
                    <a:pos x="9" y="2"/>
                  </a:cxn>
                  <a:cxn ang="0">
                    <a:pos x="8" y="0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3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0" y="7"/>
                  </a:cxn>
                  <a:cxn ang="0">
                    <a:pos x="0" y="9"/>
                  </a:cxn>
                  <a:cxn ang="0">
                    <a:pos x="1" y="10"/>
                  </a:cxn>
                  <a:cxn ang="0">
                    <a:pos x="1" y="11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4"/>
                  </a:cxn>
                  <a:cxn ang="0">
                    <a:pos x="2" y="15"/>
                  </a:cxn>
                  <a:cxn ang="0">
                    <a:pos x="2" y="17"/>
                  </a:cxn>
                  <a:cxn ang="0">
                    <a:pos x="3" y="18"/>
                  </a:cxn>
                  <a:cxn ang="0">
                    <a:pos x="5" y="18"/>
                  </a:cxn>
                  <a:cxn ang="0">
                    <a:pos x="6" y="18"/>
                  </a:cxn>
                  <a:cxn ang="0">
                    <a:pos x="6" y="20"/>
                  </a:cxn>
                  <a:cxn ang="0">
                    <a:pos x="8" y="21"/>
                  </a:cxn>
                  <a:cxn ang="0">
                    <a:pos x="9" y="19"/>
                  </a:cxn>
                  <a:cxn ang="0">
                    <a:pos x="10" y="19"/>
                  </a:cxn>
                  <a:cxn ang="0">
                    <a:pos x="11" y="21"/>
                  </a:cxn>
                  <a:cxn ang="0">
                    <a:pos x="14" y="20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16" y="18"/>
                  </a:cxn>
                  <a:cxn ang="0">
                    <a:pos x="17" y="18"/>
                  </a:cxn>
                  <a:cxn ang="0">
                    <a:pos x="18" y="17"/>
                  </a:cxn>
                  <a:cxn ang="0">
                    <a:pos x="17" y="15"/>
                  </a:cxn>
                  <a:cxn ang="0">
                    <a:pos x="8" y="12"/>
                  </a:cxn>
                  <a:cxn ang="0">
                    <a:pos x="8" y="9"/>
                  </a:cxn>
                  <a:cxn ang="0">
                    <a:pos x="11" y="9"/>
                  </a:cxn>
                  <a:cxn ang="0">
                    <a:pos x="11" y="12"/>
                  </a:cxn>
                  <a:cxn ang="0">
                    <a:pos x="8" y="12"/>
                  </a:cxn>
                </a:cxnLst>
                <a:rect l="0" t="0" r="r" b="b"/>
                <a:pathLst>
                  <a:path w="20" h="21">
                    <a:moveTo>
                      <a:pt x="17" y="15"/>
                    </a:moveTo>
                    <a:cubicBezTo>
                      <a:pt x="17" y="15"/>
                      <a:pt x="17" y="15"/>
                      <a:pt x="17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0"/>
                      <a:pt x="18" y="10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8"/>
                      <a:pt x="6" y="18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7" y="15"/>
                    </a:lnTo>
                    <a:close/>
                    <a:moveTo>
                      <a:pt x="8" y="12"/>
                    </a:moveTo>
                    <a:cubicBezTo>
                      <a:pt x="7" y="11"/>
                      <a:pt x="7" y="10"/>
                      <a:pt x="8" y="9"/>
                    </a:cubicBezTo>
                    <a:cubicBezTo>
                      <a:pt x="9" y="8"/>
                      <a:pt x="10" y="8"/>
                      <a:pt x="11" y="9"/>
                    </a:cubicBezTo>
                    <a:cubicBezTo>
                      <a:pt x="12" y="10"/>
                      <a:pt x="12" y="11"/>
                      <a:pt x="11" y="12"/>
                    </a:cubicBezTo>
                    <a:cubicBezTo>
                      <a:pt x="10" y="13"/>
                      <a:pt x="9" y="13"/>
                      <a:pt x="8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55"/>
            <p:cNvGrpSpPr/>
            <p:nvPr/>
          </p:nvGrpSpPr>
          <p:grpSpPr>
            <a:xfrm>
              <a:off x="5944960" y="4413990"/>
              <a:ext cx="329914" cy="633645"/>
              <a:chOff x="4486276" y="4586288"/>
              <a:chExt cx="100012" cy="192087"/>
            </a:xfrm>
            <a:solidFill>
              <a:schemeClr val="bg1"/>
            </a:solidFill>
          </p:grpSpPr>
          <p:sp>
            <p:nvSpPr>
              <p:cNvPr id="29" name="Freeform: Shape 56"/>
              <p:cNvSpPr/>
              <p:nvPr/>
            </p:nvSpPr>
            <p:spPr bwMode="auto">
              <a:xfrm>
                <a:off x="4494213" y="4586288"/>
                <a:ext cx="92075" cy="77787"/>
              </a:xfrm>
              <a:custGeom>
                <a:avLst/>
                <a:gdLst/>
                <a:ahLst/>
                <a:cxnLst>
                  <a:cxn ang="0">
                    <a:pos x="24" y="2"/>
                  </a:cxn>
                  <a:cxn ang="0">
                    <a:pos x="11" y="3"/>
                  </a:cxn>
                  <a:cxn ang="0">
                    <a:pos x="1" y="12"/>
                  </a:cxn>
                  <a:cxn ang="0">
                    <a:pos x="0" y="14"/>
                  </a:cxn>
                  <a:cxn ang="0">
                    <a:pos x="1" y="24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4" y="27"/>
                  </a:cxn>
                  <a:cxn ang="0">
                    <a:pos x="5" y="26"/>
                  </a:cxn>
                  <a:cxn ang="0">
                    <a:pos x="6" y="24"/>
                  </a:cxn>
                  <a:cxn ang="0">
                    <a:pos x="7" y="16"/>
                  </a:cxn>
                  <a:cxn ang="0">
                    <a:pos x="13" y="11"/>
                  </a:cxn>
                  <a:cxn ang="0">
                    <a:pos x="14" y="11"/>
                  </a:cxn>
                  <a:cxn ang="0">
                    <a:pos x="16" y="14"/>
                  </a:cxn>
                  <a:cxn ang="0">
                    <a:pos x="16" y="17"/>
                  </a:cxn>
                  <a:cxn ang="0">
                    <a:pos x="12" y="22"/>
                  </a:cxn>
                  <a:cxn ang="0">
                    <a:pos x="13" y="25"/>
                  </a:cxn>
                  <a:cxn ang="0">
                    <a:pos x="14" y="25"/>
                  </a:cxn>
                  <a:cxn ang="0">
                    <a:pos x="16" y="25"/>
                  </a:cxn>
                  <a:cxn ang="0">
                    <a:pos x="22" y="17"/>
                  </a:cxn>
                  <a:cxn ang="0">
                    <a:pos x="29" y="11"/>
                  </a:cxn>
                  <a:cxn ang="0">
                    <a:pos x="30" y="11"/>
                  </a:cxn>
                  <a:cxn ang="0">
                    <a:pos x="32" y="9"/>
                  </a:cxn>
                  <a:cxn ang="0">
                    <a:pos x="32" y="2"/>
                  </a:cxn>
                  <a:cxn ang="0">
                    <a:pos x="30" y="0"/>
                  </a:cxn>
                  <a:cxn ang="0">
                    <a:pos x="24" y="2"/>
                  </a:cxn>
                </a:cxnLst>
                <a:rect l="0" t="0" r="r" b="b"/>
                <a:pathLst>
                  <a:path w="32" h="27">
                    <a:moveTo>
                      <a:pt x="24" y="2"/>
                    </a:moveTo>
                    <a:cubicBezTo>
                      <a:pt x="24" y="2"/>
                      <a:pt x="13" y="2"/>
                      <a:pt x="11" y="3"/>
                    </a:cubicBezTo>
                    <a:cubicBezTo>
                      <a:pt x="9" y="3"/>
                      <a:pt x="1" y="12"/>
                      <a:pt x="1" y="12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3" y="27"/>
                      <a:pt x="4" y="27"/>
                    </a:cubicBezTo>
                    <a:cubicBezTo>
                      <a:pt x="4" y="27"/>
                      <a:pt x="5" y="26"/>
                      <a:pt x="5" y="26"/>
                    </a:cubicBezTo>
                    <a:cubicBezTo>
                      <a:pt x="6" y="25"/>
                      <a:pt x="6" y="25"/>
                      <a:pt x="6" y="24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4" y="10"/>
                      <a:pt x="14" y="11"/>
                    </a:cubicBezTo>
                    <a:cubicBezTo>
                      <a:pt x="15" y="12"/>
                      <a:pt x="16" y="13"/>
                      <a:pt x="16" y="14"/>
                    </a:cubicBezTo>
                    <a:cubicBezTo>
                      <a:pt x="17" y="16"/>
                      <a:pt x="16" y="17"/>
                      <a:pt x="16" y="17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2" y="24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5" y="25"/>
                      <a:pt x="15" y="25"/>
                      <a:pt x="16" y="25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1"/>
                      <a:pt x="32" y="11"/>
                      <a:pt x="32" y="9"/>
                    </a:cubicBezTo>
                    <a:cubicBezTo>
                      <a:pt x="32" y="6"/>
                      <a:pt x="32" y="3"/>
                      <a:pt x="32" y="2"/>
                    </a:cubicBezTo>
                    <a:cubicBezTo>
                      <a:pt x="32" y="0"/>
                      <a:pt x="30" y="0"/>
                      <a:pt x="30" y="0"/>
                    </a:cubicBezTo>
                    <a:lnTo>
                      <a:pt x="2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57"/>
              <p:cNvSpPr/>
              <p:nvPr/>
            </p:nvSpPr>
            <p:spPr bwMode="auto">
              <a:xfrm>
                <a:off x="4486276" y="4689475"/>
                <a:ext cx="88900" cy="88900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18" y="29"/>
                  </a:cxn>
                  <a:cxn ang="0">
                    <a:pos x="16" y="0"/>
                  </a:cxn>
                  <a:cxn ang="0">
                    <a:pos x="22" y="22"/>
                  </a:cxn>
                  <a:cxn ang="0">
                    <a:pos x="18" y="24"/>
                  </a:cxn>
                  <a:cxn ang="0">
                    <a:pos x="17" y="26"/>
                  </a:cxn>
                  <a:cxn ang="0">
                    <a:pos x="16" y="24"/>
                  </a:cxn>
                  <a:cxn ang="0">
                    <a:pos x="12" y="25"/>
                  </a:cxn>
                  <a:cxn ang="0">
                    <a:pos x="10" y="23"/>
                  </a:cxn>
                  <a:cxn ang="0">
                    <a:pos x="11" y="22"/>
                  </a:cxn>
                  <a:cxn ang="0">
                    <a:pos x="13" y="22"/>
                  </a:cxn>
                  <a:cxn ang="0">
                    <a:pos x="17" y="22"/>
                  </a:cxn>
                  <a:cxn ang="0">
                    <a:pos x="19" y="21"/>
                  </a:cxn>
                  <a:cxn ang="0">
                    <a:pos x="19" y="18"/>
                  </a:cxn>
                  <a:cxn ang="0">
                    <a:pos x="17" y="17"/>
                  </a:cxn>
                  <a:cxn ang="0">
                    <a:pos x="13" y="17"/>
                  </a:cxn>
                  <a:cxn ang="0">
                    <a:pos x="9" y="17"/>
                  </a:cxn>
                  <a:cxn ang="0">
                    <a:pos x="7" y="14"/>
                  </a:cxn>
                  <a:cxn ang="0">
                    <a:pos x="8" y="10"/>
                  </a:cxn>
                  <a:cxn ang="0">
                    <a:pos x="12" y="8"/>
                  </a:cxn>
                  <a:cxn ang="0">
                    <a:pos x="12" y="6"/>
                  </a:cxn>
                  <a:cxn ang="0">
                    <a:pos x="14" y="8"/>
                  </a:cxn>
                  <a:cxn ang="0">
                    <a:pos x="17" y="8"/>
                  </a:cxn>
                  <a:cxn ang="0">
                    <a:pos x="19" y="9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4" y="10"/>
                  </a:cxn>
                  <a:cxn ang="0">
                    <a:pos x="11" y="11"/>
                  </a:cxn>
                  <a:cxn ang="0">
                    <a:pos x="11" y="13"/>
                  </a:cxn>
                  <a:cxn ang="0">
                    <a:pos x="12" y="14"/>
                  </a:cxn>
                  <a:cxn ang="0">
                    <a:pos x="15" y="14"/>
                  </a:cxn>
                  <a:cxn ang="0">
                    <a:pos x="18" y="14"/>
                  </a:cxn>
                  <a:cxn ang="0">
                    <a:pos x="23" y="17"/>
                  </a:cxn>
                </a:cxnLst>
                <a:rect l="0" t="0" r="r" b="b"/>
                <a:pathLst>
                  <a:path w="31" h="31">
                    <a:moveTo>
                      <a:pt x="16" y="0"/>
                    </a:moveTo>
                    <a:cubicBezTo>
                      <a:pt x="6" y="3"/>
                      <a:pt x="6" y="3"/>
                      <a:pt x="6" y="3"/>
                    </a:cubicBezTo>
                    <a:cubicBezTo>
                      <a:pt x="3" y="7"/>
                      <a:pt x="0" y="14"/>
                      <a:pt x="2" y="20"/>
                    </a:cubicBezTo>
                    <a:cubicBezTo>
                      <a:pt x="4" y="28"/>
                      <a:pt x="11" y="31"/>
                      <a:pt x="18" y="29"/>
                    </a:cubicBezTo>
                    <a:cubicBezTo>
                      <a:pt x="26" y="27"/>
                      <a:pt x="31" y="21"/>
                      <a:pt x="29" y="13"/>
                    </a:cubicBezTo>
                    <a:cubicBezTo>
                      <a:pt x="27" y="8"/>
                      <a:pt x="21" y="2"/>
                      <a:pt x="16" y="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2" y="21"/>
                      <a:pt x="22" y="22"/>
                    </a:cubicBezTo>
                    <a:cubicBezTo>
                      <a:pt x="21" y="22"/>
                      <a:pt x="20" y="23"/>
                      <a:pt x="20" y="23"/>
                    </a:cubicBezTo>
                    <a:cubicBezTo>
                      <a:pt x="19" y="23"/>
                      <a:pt x="18" y="24"/>
                      <a:pt x="18" y="24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26"/>
                      <a:pt x="18" y="26"/>
                      <a:pt x="17" y="26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4" y="25"/>
                      <a:pt x="13" y="25"/>
                      <a:pt x="12" y="25"/>
                    </a:cubicBezTo>
                    <a:cubicBezTo>
                      <a:pt x="11" y="25"/>
                      <a:pt x="11" y="24"/>
                      <a:pt x="10" y="24"/>
                    </a:cubicBezTo>
                    <a:cubicBezTo>
                      <a:pt x="10" y="24"/>
                      <a:pt x="10" y="24"/>
                      <a:pt x="10" y="23"/>
                    </a:cubicBezTo>
                    <a:cubicBezTo>
                      <a:pt x="10" y="23"/>
                      <a:pt x="10" y="23"/>
                      <a:pt x="10" y="22"/>
                    </a:cubicBezTo>
                    <a:cubicBezTo>
                      <a:pt x="10" y="22"/>
                      <a:pt x="10" y="22"/>
                      <a:pt x="11" y="22"/>
                    </a:cubicBezTo>
                    <a:cubicBezTo>
                      <a:pt x="11" y="22"/>
                      <a:pt x="11" y="22"/>
                      <a:pt x="12" y="22"/>
                    </a:cubicBezTo>
                    <a:cubicBezTo>
                      <a:pt x="12" y="22"/>
                      <a:pt x="12" y="22"/>
                      <a:pt x="13" y="22"/>
                    </a:cubicBezTo>
                    <a:cubicBezTo>
                      <a:pt x="13" y="22"/>
                      <a:pt x="14" y="22"/>
                      <a:pt x="15" y="22"/>
                    </a:cubicBezTo>
                    <a:cubicBezTo>
                      <a:pt x="15" y="22"/>
                      <a:pt x="16" y="22"/>
                      <a:pt x="17" y="22"/>
                    </a:cubicBezTo>
                    <a:cubicBezTo>
                      <a:pt x="17" y="22"/>
                      <a:pt x="17" y="21"/>
                      <a:pt x="18" y="21"/>
                    </a:cubicBezTo>
                    <a:cubicBezTo>
                      <a:pt x="18" y="21"/>
                      <a:pt x="18" y="21"/>
                      <a:pt x="19" y="21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7" y="17"/>
                    </a:cubicBezTo>
                    <a:cubicBezTo>
                      <a:pt x="16" y="17"/>
                      <a:pt x="15" y="17"/>
                      <a:pt x="15" y="17"/>
                    </a:cubicBezTo>
                    <a:cubicBezTo>
                      <a:pt x="14" y="17"/>
                      <a:pt x="13" y="17"/>
                      <a:pt x="13" y="17"/>
                    </a:cubicBezTo>
                    <a:cubicBezTo>
                      <a:pt x="12" y="17"/>
                      <a:pt x="11" y="17"/>
                      <a:pt x="11" y="17"/>
                    </a:cubicBezTo>
                    <a:cubicBezTo>
                      <a:pt x="10" y="17"/>
                      <a:pt x="10" y="17"/>
                      <a:pt x="9" y="17"/>
                    </a:cubicBezTo>
                    <a:cubicBezTo>
                      <a:pt x="9" y="16"/>
                      <a:pt x="8" y="16"/>
                      <a:pt x="8" y="16"/>
                    </a:cubicBezTo>
                    <a:cubicBezTo>
                      <a:pt x="8" y="15"/>
                      <a:pt x="7" y="15"/>
                      <a:pt x="7" y="14"/>
                    </a:cubicBezTo>
                    <a:cubicBezTo>
                      <a:pt x="7" y="13"/>
                      <a:pt x="7" y="13"/>
                      <a:pt x="7" y="12"/>
                    </a:cubicBezTo>
                    <a:cubicBezTo>
                      <a:pt x="8" y="11"/>
                      <a:pt x="8" y="11"/>
                      <a:pt x="8" y="10"/>
                    </a:cubicBezTo>
                    <a:cubicBezTo>
                      <a:pt x="9" y="10"/>
                      <a:pt x="9" y="9"/>
                      <a:pt x="10" y="9"/>
                    </a:cubicBezTo>
                    <a:cubicBezTo>
                      <a:pt x="11" y="9"/>
                      <a:pt x="11" y="9"/>
                      <a:pt x="12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3" y="5"/>
                      <a:pt x="13" y="6"/>
                      <a:pt x="13" y="6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5" y="8"/>
                      <a:pt x="15" y="8"/>
                    </a:cubicBezTo>
                    <a:cubicBezTo>
                      <a:pt x="16" y="7"/>
                      <a:pt x="17" y="8"/>
                      <a:pt x="17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19" y="9"/>
                      <a:pt x="19" y="9"/>
                    </a:cubicBezTo>
                    <a:cubicBezTo>
                      <a:pt x="19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1" y="14"/>
                      <a:pt x="12" y="14"/>
                      <a:pt x="1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4"/>
                      <a:pt x="16" y="14"/>
                      <a:pt x="17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20" y="14"/>
                      <a:pt x="20" y="15"/>
                      <a:pt x="21" y="15"/>
                    </a:cubicBezTo>
                    <a:cubicBezTo>
                      <a:pt x="22" y="16"/>
                      <a:pt x="22" y="16"/>
                      <a:pt x="23" y="17"/>
                    </a:cubicBezTo>
                    <a:cubicBezTo>
                      <a:pt x="23" y="18"/>
                      <a:pt x="23" y="19"/>
                      <a:pt x="23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Freeform: Shape 58"/>
              <p:cNvSpPr/>
              <p:nvPr/>
            </p:nvSpPr>
            <p:spPr bwMode="auto">
              <a:xfrm>
                <a:off x="4491038" y="4660900"/>
                <a:ext cx="38100" cy="31750"/>
              </a:xfrm>
              <a:custGeom>
                <a:avLst/>
                <a:gdLst/>
                <a:ahLst/>
                <a:cxnLst>
                  <a:cxn ang="0">
                    <a:pos x="5" y="11"/>
                  </a:cxn>
                  <a:cxn ang="0">
                    <a:pos x="9" y="10"/>
                  </a:cxn>
                  <a:cxn ang="0">
                    <a:pos x="13" y="9"/>
                  </a:cxn>
                  <a:cxn ang="0">
                    <a:pos x="13" y="2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10" y="3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5" y="5"/>
                  </a:cxn>
                  <a:cxn ang="0">
                    <a:pos x="5" y="6"/>
                  </a:cxn>
                  <a:cxn ang="0">
                    <a:pos x="1" y="5"/>
                  </a:cxn>
                  <a:cxn ang="0">
                    <a:pos x="5" y="11"/>
                  </a:cxn>
                </a:cxnLst>
                <a:rect l="0" t="0" r="r" b="b"/>
                <a:pathLst>
                  <a:path w="13" h="11">
                    <a:moveTo>
                      <a:pt x="5" y="11"/>
                    </a:moveTo>
                    <a:cubicBezTo>
                      <a:pt x="5" y="11"/>
                      <a:pt x="9" y="10"/>
                      <a:pt x="9" y="10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3" y="4"/>
                      <a:pt x="13" y="2"/>
                    </a:cubicBezTo>
                    <a:cubicBezTo>
                      <a:pt x="13" y="0"/>
                      <a:pt x="11" y="1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9" y="3"/>
                      <a:pt x="9" y="2"/>
                      <a:pt x="8" y="2"/>
                    </a:cubicBezTo>
                    <a:cubicBezTo>
                      <a:pt x="7" y="1"/>
                      <a:pt x="6" y="2"/>
                      <a:pt x="6" y="3"/>
                    </a:cubicBezTo>
                    <a:cubicBezTo>
                      <a:pt x="5" y="4"/>
                      <a:pt x="5" y="4"/>
                      <a:pt x="5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3" y="3"/>
                      <a:pt x="0" y="3"/>
                      <a:pt x="1" y="5"/>
                    </a:cubicBezTo>
                    <a:cubicBezTo>
                      <a:pt x="3" y="7"/>
                      <a:pt x="5" y="11"/>
                      <a:pt x="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Group 59"/>
            <p:cNvGrpSpPr/>
            <p:nvPr/>
          </p:nvGrpSpPr>
          <p:grpSpPr>
            <a:xfrm>
              <a:off x="4652272" y="3150905"/>
              <a:ext cx="380069" cy="584717"/>
              <a:chOff x="4235451" y="4579938"/>
              <a:chExt cx="123825" cy="190499"/>
            </a:xfrm>
            <a:solidFill>
              <a:schemeClr val="bg1"/>
            </a:solidFill>
          </p:grpSpPr>
          <p:sp>
            <p:nvSpPr>
              <p:cNvPr id="25" name="Freeform: Shape 60"/>
              <p:cNvSpPr/>
              <p:nvPr/>
            </p:nvSpPr>
            <p:spPr bwMode="auto">
              <a:xfrm>
                <a:off x="4235451" y="4721225"/>
                <a:ext cx="123825" cy="492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8" y="17"/>
                  </a:cxn>
                  <a:cxn ang="0">
                    <a:pos x="12" y="16"/>
                  </a:cxn>
                  <a:cxn ang="0">
                    <a:pos x="30" y="15"/>
                  </a:cxn>
                  <a:cxn ang="0">
                    <a:pos x="43" y="3"/>
                  </a:cxn>
                  <a:cxn ang="0">
                    <a:pos x="40" y="2"/>
                  </a:cxn>
                  <a:cxn ang="0">
                    <a:pos x="33" y="8"/>
                  </a:cxn>
                  <a:cxn ang="0">
                    <a:pos x="17" y="7"/>
                  </a:cxn>
                  <a:cxn ang="0">
                    <a:pos x="30" y="5"/>
                  </a:cxn>
                  <a:cxn ang="0">
                    <a:pos x="28" y="2"/>
                  </a:cxn>
                  <a:cxn ang="0">
                    <a:pos x="15" y="2"/>
                  </a:cxn>
                  <a:cxn ang="0">
                    <a:pos x="7" y="1"/>
                  </a:cxn>
                  <a:cxn ang="0">
                    <a:pos x="0" y="8"/>
                  </a:cxn>
                </a:cxnLst>
                <a:rect l="0" t="0" r="r" b="b"/>
                <a:pathLst>
                  <a:path w="43" h="17">
                    <a:moveTo>
                      <a:pt x="0" y="8"/>
                    </a:moveTo>
                    <a:cubicBezTo>
                      <a:pt x="0" y="11"/>
                      <a:pt x="5" y="16"/>
                      <a:pt x="8" y="17"/>
                    </a:cubicBezTo>
                    <a:cubicBezTo>
                      <a:pt x="9" y="17"/>
                      <a:pt x="10" y="16"/>
                      <a:pt x="12" y="16"/>
                    </a:cubicBezTo>
                    <a:cubicBezTo>
                      <a:pt x="12" y="16"/>
                      <a:pt x="26" y="17"/>
                      <a:pt x="30" y="15"/>
                    </a:cubicBezTo>
                    <a:cubicBezTo>
                      <a:pt x="33" y="14"/>
                      <a:pt x="43" y="5"/>
                      <a:pt x="43" y="3"/>
                    </a:cubicBezTo>
                    <a:cubicBezTo>
                      <a:pt x="43" y="1"/>
                      <a:pt x="42" y="0"/>
                      <a:pt x="40" y="2"/>
                    </a:cubicBezTo>
                    <a:cubicBezTo>
                      <a:pt x="37" y="3"/>
                      <a:pt x="35" y="6"/>
                      <a:pt x="33" y="8"/>
                    </a:cubicBezTo>
                    <a:cubicBezTo>
                      <a:pt x="29" y="11"/>
                      <a:pt x="21" y="12"/>
                      <a:pt x="17" y="7"/>
                    </a:cubicBezTo>
                    <a:cubicBezTo>
                      <a:pt x="17" y="7"/>
                      <a:pt x="28" y="8"/>
                      <a:pt x="30" y="5"/>
                    </a:cubicBezTo>
                    <a:cubicBezTo>
                      <a:pt x="31" y="3"/>
                      <a:pt x="30" y="1"/>
                      <a:pt x="28" y="2"/>
                    </a:cubicBezTo>
                    <a:cubicBezTo>
                      <a:pt x="26" y="2"/>
                      <a:pt x="17" y="2"/>
                      <a:pt x="15" y="2"/>
                    </a:cubicBezTo>
                    <a:cubicBezTo>
                      <a:pt x="12" y="1"/>
                      <a:pt x="8" y="0"/>
                      <a:pt x="7" y="1"/>
                    </a:cubicBezTo>
                    <a:cubicBezTo>
                      <a:pt x="5" y="2"/>
                      <a:pt x="1" y="5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Freeform: Shape 61"/>
              <p:cNvSpPr/>
              <p:nvPr/>
            </p:nvSpPr>
            <p:spPr bwMode="auto">
              <a:xfrm>
                <a:off x="4281488" y="4695825"/>
                <a:ext cx="49213" cy="1905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9" y="7"/>
                  </a:cxn>
                  <a:cxn ang="0">
                    <a:pos x="13" y="4"/>
                  </a:cxn>
                  <a:cxn ang="0">
                    <a:pos x="12" y="4"/>
                  </a:cxn>
                  <a:cxn ang="0">
                    <a:pos x="15" y="4"/>
                  </a:cxn>
                  <a:cxn ang="0">
                    <a:pos x="17" y="2"/>
                  </a:cxn>
                  <a:cxn ang="0">
                    <a:pos x="15" y="0"/>
                  </a:cxn>
                </a:cxnLst>
                <a:rect l="0" t="0" r="r" b="b"/>
                <a:pathLst>
                  <a:path w="17" h="7">
                    <a:moveTo>
                      <a:pt x="1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6"/>
                      <a:pt x="6" y="7"/>
                      <a:pt x="9" y="7"/>
                    </a:cubicBezTo>
                    <a:cubicBezTo>
                      <a:pt x="11" y="7"/>
                      <a:pt x="13" y="6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7" y="3"/>
                      <a:pt x="17" y="2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Freeform: Shape 62"/>
              <p:cNvSpPr/>
              <p:nvPr/>
            </p:nvSpPr>
            <p:spPr bwMode="auto">
              <a:xfrm>
                <a:off x="4260851" y="4579938"/>
                <a:ext cx="88900" cy="100012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16"/>
                  </a:cxn>
                  <a:cxn ang="0">
                    <a:pos x="7" y="35"/>
                  </a:cxn>
                  <a:cxn ang="0">
                    <a:pos x="25" y="35"/>
                  </a:cxn>
                  <a:cxn ang="0">
                    <a:pos x="31" y="16"/>
                  </a:cxn>
                  <a:cxn ang="0">
                    <a:pos x="16" y="0"/>
                  </a:cxn>
                  <a:cxn ang="0">
                    <a:pos x="19" y="21"/>
                  </a:cxn>
                  <a:cxn ang="0">
                    <a:pos x="16" y="19"/>
                  </a:cxn>
                  <a:cxn ang="0">
                    <a:pos x="12" y="21"/>
                  </a:cxn>
                  <a:cxn ang="0">
                    <a:pos x="12" y="17"/>
                  </a:cxn>
                  <a:cxn ang="0">
                    <a:pos x="9" y="14"/>
                  </a:cxn>
                  <a:cxn ang="0">
                    <a:pos x="14" y="13"/>
                  </a:cxn>
                  <a:cxn ang="0">
                    <a:pos x="16" y="9"/>
                  </a:cxn>
                  <a:cxn ang="0">
                    <a:pos x="17" y="13"/>
                  </a:cxn>
                  <a:cxn ang="0">
                    <a:pos x="22" y="14"/>
                  </a:cxn>
                  <a:cxn ang="0">
                    <a:pos x="19" y="17"/>
                  </a:cxn>
                  <a:cxn ang="0">
                    <a:pos x="19" y="21"/>
                  </a:cxn>
                </a:cxnLst>
                <a:rect l="0" t="0" r="r" b="b"/>
                <a:pathLst>
                  <a:path w="31" h="35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3"/>
                      <a:pt x="7" y="27"/>
                      <a:pt x="7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27"/>
                      <a:pt x="31" y="23"/>
                      <a:pt x="31" y="16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  <a:moveTo>
                      <a:pt x="19" y="21"/>
                    </a:moveTo>
                    <a:cubicBezTo>
                      <a:pt x="16" y="19"/>
                      <a:pt x="16" y="19"/>
                      <a:pt x="16" y="1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9" y="17"/>
                      <a:pt x="19" y="17"/>
                      <a:pt x="19" y="17"/>
                    </a:cubicBezTo>
                    <a:lnTo>
                      <a:pt x="19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Freeform: Shape 63"/>
              <p:cNvSpPr/>
              <p:nvPr/>
            </p:nvSpPr>
            <p:spPr bwMode="auto">
              <a:xfrm>
                <a:off x="4281488" y="4683125"/>
                <a:ext cx="49213" cy="9525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16" y="3"/>
                  </a:cxn>
                  <a:cxn ang="0">
                    <a:pos x="17" y="2"/>
                  </a:cxn>
                  <a:cxn ang="0">
                    <a:pos x="16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3"/>
                  </a:cxn>
                </a:cxnLst>
                <a:rect l="0" t="0" r="r" b="b"/>
                <a:pathLst>
                  <a:path w="17" h="3">
                    <a:moveTo>
                      <a:pt x="1" y="3"/>
                    </a:move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7" y="0"/>
                      <a:pt x="16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Group 76"/>
          <p:cNvGrpSpPr/>
          <p:nvPr/>
        </p:nvGrpSpPr>
        <p:grpSpPr>
          <a:xfrm>
            <a:off x="5928708" y="1275606"/>
            <a:ext cx="2963772" cy="1772314"/>
            <a:chOff x="1125836" y="759277"/>
            <a:chExt cx="3126864" cy="1845313"/>
          </a:xfrm>
        </p:grpSpPr>
        <p:sp>
          <p:nvSpPr>
            <p:cNvPr id="15" name="TextBox 77"/>
            <p:cNvSpPr txBox="1"/>
            <p:nvPr/>
          </p:nvSpPr>
          <p:spPr bwMode="auto">
            <a:xfrm>
              <a:off x="1245020" y="844173"/>
              <a:ext cx="2913191" cy="309959"/>
            </a:xfrm>
            <a:prstGeom prst="rect">
              <a:avLst/>
            </a:prstGeom>
            <a:noFill/>
          </p:spPr>
          <p:txBody>
            <a:bodyPr wrap="none" lIns="540000" tIns="0" rIns="0" bIns="0" anchor="ctr" anchorCtr="0">
              <a:normAutofit/>
            </a:bodyPr>
            <a:lstStyle/>
            <a:p>
              <a:pPr algn="l" latinLnBrk="0"/>
              <a:endParaRPr lang="zh-CN" altLang="en-US" sz="1400" dirty="0">
                <a:solidFill>
                  <a:schemeClr val="accent3">
                    <a:lumMod val="100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6" name="TextBox 78"/>
            <p:cNvSpPr txBox="1"/>
            <p:nvPr/>
          </p:nvSpPr>
          <p:spPr bwMode="auto">
            <a:xfrm>
              <a:off x="1125836" y="759277"/>
              <a:ext cx="3126864" cy="1845313"/>
            </a:xfrm>
            <a:prstGeom prst="rect">
              <a:avLst/>
            </a:prstGeom>
            <a:noFill/>
          </p:spPr>
          <p:txBody>
            <a:bodyPr wrap="square" lIns="54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14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1400" b="1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多次被差评的教师会被封停账号，时间根据差评数目决定，平台会提供指导意见与教师培训视频，多次被差评的家长也会被封停账号</a:t>
              </a:r>
              <a:r>
                <a:rPr lang="zh-CN" altLang="zh-CN" sz="14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。</a:t>
              </a:r>
              <a:endParaRPr lang="zh-CN" altLang="en-US" sz="1400" b="0" dirty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6" name="Group 79"/>
          <p:cNvGrpSpPr/>
          <p:nvPr/>
        </p:nvGrpSpPr>
        <p:grpSpPr>
          <a:xfrm>
            <a:off x="4788481" y="3594485"/>
            <a:ext cx="4176007" cy="1053733"/>
            <a:chOff x="1415480" y="1651350"/>
            <a:chExt cx="3129009" cy="643994"/>
          </a:xfrm>
        </p:grpSpPr>
        <p:sp>
          <p:nvSpPr>
            <p:cNvPr id="13" name="TextBox 80"/>
            <p:cNvSpPr txBox="1"/>
            <p:nvPr/>
          </p:nvSpPr>
          <p:spPr bwMode="auto">
            <a:xfrm>
              <a:off x="1415480" y="1651350"/>
              <a:ext cx="2913191" cy="309958"/>
            </a:xfrm>
            <a:prstGeom prst="rect">
              <a:avLst/>
            </a:prstGeom>
            <a:noFill/>
          </p:spPr>
          <p:txBody>
            <a:bodyPr wrap="none" lIns="540000" tIns="0" rIns="0" bIns="0" anchor="ctr" anchorCtr="0">
              <a:normAutofit/>
            </a:bodyPr>
            <a:lstStyle/>
            <a:p>
              <a:pPr algn="l" latinLnBrk="0"/>
              <a:endParaRPr lang="zh-CN" altLang="en-US" sz="1400" dirty="0">
                <a:solidFill>
                  <a:schemeClr val="accent4">
                    <a:lumMod val="100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4" name="TextBox 81"/>
            <p:cNvSpPr txBox="1"/>
            <p:nvPr/>
          </p:nvSpPr>
          <p:spPr bwMode="auto">
            <a:xfrm>
              <a:off x="1631298" y="1739166"/>
              <a:ext cx="2913191" cy="556178"/>
            </a:xfrm>
            <a:prstGeom prst="rect">
              <a:avLst/>
            </a:prstGeom>
            <a:noFill/>
          </p:spPr>
          <p:txBody>
            <a:bodyPr wrap="square" lIns="540000" tIns="0" rIns="0" bIns="0" anchor="ctr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1800" b="1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得到差评的客户可以进行申诉，服务人员会进行调解，如果调解成功可以取消差评与恢复账号。如果客户多次恶意给出差评，也会被封停账号。</a:t>
              </a:r>
              <a:endParaRPr lang="zh-CN" altLang="en-US" sz="1000" b="1" dirty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7" name="Group 82"/>
          <p:cNvGrpSpPr/>
          <p:nvPr/>
        </p:nvGrpSpPr>
        <p:grpSpPr>
          <a:xfrm>
            <a:off x="251521" y="653833"/>
            <a:ext cx="3458790" cy="1765512"/>
            <a:chOff x="277779" y="1227225"/>
            <a:chExt cx="2938428" cy="1048137"/>
          </a:xfrm>
        </p:grpSpPr>
        <p:sp>
          <p:nvSpPr>
            <p:cNvPr id="11" name="TextBox 83"/>
            <p:cNvSpPr txBox="1"/>
            <p:nvPr/>
          </p:nvSpPr>
          <p:spPr bwMode="auto">
            <a:xfrm>
              <a:off x="793990" y="1227225"/>
              <a:ext cx="2299240" cy="309958"/>
            </a:xfrm>
            <a:prstGeom prst="rect">
              <a:avLst/>
            </a:prstGeom>
            <a:noFill/>
          </p:spPr>
          <p:txBody>
            <a:bodyPr wrap="none" lIns="0" tIns="0" rIns="360000" bIns="0" anchor="ctr" anchorCtr="0">
              <a:normAutofit/>
            </a:bodyPr>
            <a:lstStyle/>
            <a:p>
              <a:pPr algn="r" latinLnBrk="0"/>
              <a:endParaRPr lang="zh-CN" altLang="en-US" sz="1400" dirty="0">
                <a:solidFill>
                  <a:schemeClr val="accent2">
                    <a:lumMod val="100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2" name="TextBox 84"/>
            <p:cNvSpPr txBox="1"/>
            <p:nvPr/>
          </p:nvSpPr>
          <p:spPr bwMode="auto">
            <a:xfrm>
              <a:off x="277779" y="1319653"/>
              <a:ext cx="2938428" cy="955709"/>
            </a:xfrm>
            <a:prstGeom prst="rect">
              <a:avLst/>
            </a:prstGeom>
            <a:noFill/>
          </p:spPr>
          <p:txBody>
            <a:bodyPr wrap="square" lIns="0" tIns="0" rIns="36000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1400" b="1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每次授课完成之后，家长可以给教师进行一次评价，评价的等级分为特别好评，好评，中评与差评。</a:t>
              </a:r>
              <a:endParaRPr lang="zh-CN" altLang="en-US" sz="1050" b="1" dirty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8" name="Group 85"/>
          <p:cNvGrpSpPr/>
          <p:nvPr/>
        </p:nvGrpSpPr>
        <p:grpSpPr>
          <a:xfrm>
            <a:off x="369375" y="2311098"/>
            <a:ext cx="2992316" cy="2060851"/>
            <a:chOff x="561869" y="1227225"/>
            <a:chExt cx="2867976" cy="1331307"/>
          </a:xfrm>
        </p:grpSpPr>
        <p:sp>
          <p:nvSpPr>
            <p:cNvPr id="9" name="TextBox 86"/>
            <p:cNvSpPr txBox="1"/>
            <p:nvPr/>
          </p:nvSpPr>
          <p:spPr bwMode="auto">
            <a:xfrm>
              <a:off x="793990" y="1227225"/>
              <a:ext cx="2299240" cy="309958"/>
            </a:xfrm>
            <a:prstGeom prst="rect">
              <a:avLst/>
            </a:prstGeom>
            <a:noFill/>
          </p:spPr>
          <p:txBody>
            <a:bodyPr wrap="none" lIns="0" tIns="0" rIns="360000" bIns="0" anchor="ctr" anchorCtr="0">
              <a:normAutofit/>
            </a:bodyPr>
            <a:lstStyle/>
            <a:p>
              <a:pPr algn="r" latinLnBrk="0"/>
              <a:endParaRPr lang="zh-CN" altLang="en-US" sz="1400" dirty="0">
                <a:solidFill>
                  <a:schemeClr val="accent1">
                    <a:lumMod val="100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0" name="TextBox 87"/>
            <p:cNvSpPr txBox="1"/>
            <p:nvPr/>
          </p:nvSpPr>
          <p:spPr bwMode="auto">
            <a:xfrm>
              <a:off x="561869" y="1425266"/>
              <a:ext cx="2867976" cy="1133266"/>
            </a:xfrm>
            <a:prstGeom prst="rect">
              <a:avLst/>
            </a:prstGeom>
            <a:noFill/>
          </p:spPr>
          <p:txBody>
            <a:bodyPr wrap="square" lIns="0" tIns="0" rIns="360000" bIns="0" anchor="ctr" anchorCtr="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1400" b="1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评语可以是手动输入，也可以是系统自带的标签。对于教师有（责任心强，授课能力强，幽默风趣，对成绩有帮助，经验丰富）等，对于家长有（态度良好，当面结算报酬，教学环境好，家长与学生配合）等标签</a:t>
              </a:r>
              <a:endParaRPr lang="zh-CN" altLang="en-US" sz="700" b="1" dirty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</p:grpSp>
      <p:sp>
        <p:nvSpPr>
          <p:cNvPr id="47" name="Title 1"/>
          <p:cNvSpPr txBox="1"/>
          <p:nvPr/>
        </p:nvSpPr>
        <p:spPr>
          <a:xfrm>
            <a:off x="611560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评价体系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/>
          <p:cNvSpPr/>
          <p:nvPr/>
        </p:nvSpPr>
        <p:spPr>
          <a:xfrm>
            <a:off x="679819" y="1380983"/>
            <a:ext cx="723797" cy="70307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Flowchart: Off-page Connector 4"/>
          <p:cNvSpPr/>
          <p:nvPr/>
        </p:nvSpPr>
        <p:spPr>
          <a:xfrm>
            <a:off x="679819" y="2387672"/>
            <a:ext cx="723797" cy="703077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Flowchart: Off-page Connector 5"/>
          <p:cNvSpPr/>
          <p:nvPr/>
        </p:nvSpPr>
        <p:spPr>
          <a:xfrm>
            <a:off x="679819" y="3395794"/>
            <a:ext cx="723797" cy="703077"/>
          </a:xfrm>
          <a:prstGeom prst="flowChartOffpage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7" name="Group 36"/>
          <p:cNvGrpSpPr/>
          <p:nvPr/>
        </p:nvGrpSpPr>
        <p:grpSpPr>
          <a:xfrm>
            <a:off x="1403616" y="1376316"/>
            <a:ext cx="2621653" cy="591508"/>
            <a:chOff x="2101914" y="1835088"/>
            <a:chExt cx="3495537" cy="788677"/>
          </a:xfrm>
        </p:grpSpPr>
        <p:sp>
          <p:nvSpPr>
            <p:cNvPr id="33" name="TextBox 7"/>
            <p:cNvSpPr txBox="1"/>
            <p:nvPr/>
          </p:nvSpPr>
          <p:spPr>
            <a:xfrm>
              <a:off x="2101915" y="1835088"/>
              <a:ext cx="1222624" cy="323165"/>
            </a:xfrm>
            <a:prstGeom prst="rect">
              <a:avLst/>
            </a:prstGeom>
            <a:noFill/>
          </p:spPr>
          <p:txBody>
            <a:bodyPr wrap="none" lIns="144000" tIns="0" rIns="0" bIns="0" anchor="ctr">
              <a:normAutofit/>
            </a:bodyPr>
            <a:lstStyle/>
            <a:p>
              <a:r>
                <a:rPr lang="zh-CN" altLang="en-US" sz="1400" b="1" dirty="0">
                  <a:solidFill>
                    <a:schemeClr val="accent1"/>
                  </a:solidFill>
                  <a:cs typeface="+mn-ea"/>
                  <a:sym typeface="+mn-lt"/>
                </a:rPr>
                <a:t>更多的教师资源</a:t>
              </a:r>
            </a:p>
          </p:txBody>
        </p:sp>
        <p:sp>
          <p:nvSpPr>
            <p:cNvPr id="34" name="TextBox 8"/>
            <p:cNvSpPr txBox="1"/>
            <p:nvPr/>
          </p:nvSpPr>
          <p:spPr>
            <a:xfrm>
              <a:off x="2101914" y="2139017"/>
              <a:ext cx="3495537" cy="484748"/>
            </a:xfrm>
            <a:prstGeom prst="rect">
              <a:avLst/>
            </a:prstGeom>
            <a:noFill/>
          </p:spPr>
          <p:txBody>
            <a:bodyPr wrap="square" lIns="144000" tIns="0" rIns="0" bIns="0" anchor="t">
              <a:normAutofit/>
            </a:bodyPr>
            <a:lstStyle/>
            <a:p>
              <a:pPr defTabSz="1219200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Group 37"/>
          <p:cNvGrpSpPr/>
          <p:nvPr/>
        </p:nvGrpSpPr>
        <p:grpSpPr>
          <a:xfrm>
            <a:off x="1403616" y="2351832"/>
            <a:ext cx="2621653" cy="591508"/>
            <a:chOff x="2101914" y="3135776"/>
            <a:chExt cx="3495537" cy="788677"/>
          </a:xfrm>
        </p:grpSpPr>
        <p:sp>
          <p:nvSpPr>
            <p:cNvPr id="31" name="TextBox 11"/>
            <p:cNvSpPr txBox="1"/>
            <p:nvPr/>
          </p:nvSpPr>
          <p:spPr>
            <a:xfrm>
              <a:off x="2101915" y="3135776"/>
              <a:ext cx="1222624" cy="323165"/>
            </a:xfrm>
            <a:prstGeom prst="rect">
              <a:avLst/>
            </a:prstGeom>
            <a:noFill/>
          </p:spPr>
          <p:txBody>
            <a:bodyPr wrap="none" lIns="144000" tIns="0" rIns="0" bIns="0" anchor="ctr">
              <a:normAutofit/>
            </a:bodyPr>
            <a:lstStyle/>
            <a:p>
              <a:r>
                <a:rPr lang="zh-CN" altLang="en-US" sz="1400" b="1" dirty="0">
                  <a:solidFill>
                    <a:schemeClr val="accent3"/>
                  </a:solidFill>
                  <a:cs typeface="+mn-ea"/>
                  <a:sym typeface="+mn-lt"/>
                </a:rPr>
                <a:t>精细化的教师推荐</a:t>
              </a:r>
            </a:p>
          </p:txBody>
        </p:sp>
        <p:sp>
          <p:nvSpPr>
            <p:cNvPr id="32" name="TextBox 12"/>
            <p:cNvSpPr txBox="1"/>
            <p:nvPr/>
          </p:nvSpPr>
          <p:spPr>
            <a:xfrm>
              <a:off x="2101914" y="3439705"/>
              <a:ext cx="3495537" cy="484748"/>
            </a:xfrm>
            <a:prstGeom prst="rect">
              <a:avLst/>
            </a:prstGeom>
            <a:noFill/>
          </p:spPr>
          <p:txBody>
            <a:bodyPr wrap="square" lIns="144000" tIns="0" rIns="0" bIns="0" anchor="t">
              <a:normAutofit/>
            </a:bodyPr>
            <a:lstStyle/>
            <a:p>
              <a:pPr defTabSz="1219200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Group 38"/>
          <p:cNvGrpSpPr/>
          <p:nvPr/>
        </p:nvGrpSpPr>
        <p:grpSpPr>
          <a:xfrm>
            <a:off x="1403616" y="3383034"/>
            <a:ext cx="2621653" cy="591508"/>
            <a:chOff x="2101914" y="4510712"/>
            <a:chExt cx="3495537" cy="788677"/>
          </a:xfrm>
        </p:grpSpPr>
        <p:sp>
          <p:nvSpPr>
            <p:cNvPr id="29" name="TextBox 15"/>
            <p:cNvSpPr txBox="1"/>
            <p:nvPr/>
          </p:nvSpPr>
          <p:spPr>
            <a:xfrm>
              <a:off x="2101915" y="4510712"/>
              <a:ext cx="1222624" cy="323165"/>
            </a:xfrm>
            <a:prstGeom prst="rect">
              <a:avLst/>
            </a:prstGeom>
            <a:noFill/>
          </p:spPr>
          <p:txBody>
            <a:bodyPr wrap="none" lIns="144000" tIns="0" rIns="0" bIns="0" anchor="ctr">
              <a:normAutofit/>
            </a:bodyPr>
            <a:lstStyle/>
            <a:p>
              <a:r>
                <a:rPr lang="zh-CN" altLang="en-US" sz="1400" b="1" dirty="0">
                  <a:solidFill>
                    <a:schemeClr val="accent5"/>
                  </a:solidFill>
                  <a:cs typeface="+mn-ea"/>
                  <a:sym typeface="+mn-lt"/>
                </a:rPr>
                <a:t>更多招聘机会</a:t>
              </a:r>
            </a:p>
          </p:txBody>
        </p:sp>
        <p:sp>
          <p:nvSpPr>
            <p:cNvPr id="30" name="TextBox 16"/>
            <p:cNvSpPr txBox="1"/>
            <p:nvPr/>
          </p:nvSpPr>
          <p:spPr>
            <a:xfrm>
              <a:off x="2101914" y="4814641"/>
              <a:ext cx="3495537" cy="484748"/>
            </a:xfrm>
            <a:prstGeom prst="rect">
              <a:avLst/>
            </a:prstGeom>
            <a:noFill/>
          </p:spPr>
          <p:txBody>
            <a:bodyPr wrap="square" lIns="144000" tIns="0" rIns="0" bIns="0" anchor="t">
              <a:normAutofit/>
            </a:bodyPr>
            <a:lstStyle/>
            <a:p>
              <a:pPr defTabSz="1219200">
                <a:lnSpc>
                  <a:spcPct val="120000"/>
                </a:lnSpc>
                <a:spcBef>
                  <a:spcPct val="0"/>
                </a:spcBef>
                <a:defRPr/>
              </a:pPr>
              <a:endParaRPr lang="en-US" altLang="zh-CN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Flowchart: Off-page Connector 9"/>
          <p:cNvSpPr/>
          <p:nvPr/>
        </p:nvSpPr>
        <p:spPr>
          <a:xfrm>
            <a:off x="7740386" y="1379549"/>
            <a:ext cx="723797" cy="703077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1" name="Flowchart: Off-page Connector 13"/>
          <p:cNvSpPr/>
          <p:nvPr/>
        </p:nvSpPr>
        <p:spPr>
          <a:xfrm>
            <a:off x="7740386" y="2387673"/>
            <a:ext cx="723797" cy="703077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2" name="Flowchart: Off-page Connector 17"/>
          <p:cNvSpPr/>
          <p:nvPr/>
        </p:nvSpPr>
        <p:spPr>
          <a:xfrm>
            <a:off x="7740386" y="3395793"/>
            <a:ext cx="723797" cy="703078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cxnSp>
        <p:nvCxnSpPr>
          <p:cNvPr id="13" name="Straight Connector 18"/>
          <p:cNvCxnSpPr/>
          <p:nvPr/>
        </p:nvCxnSpPr>
        <p:spPr>
          <a:xfrm flipV="1">
            <a:off x="4572000" y="1330753"/>
            <a:ext cx="0" cy="274615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9"/>
          <p:cNvSpPr/>
          <p:nvPr/>
        </p:nvSpPr>
        <p:spPr bwMode="auto">
          <a:xfrm>
            <a:off x="7929462" y="2566389"/>
            <a:ext cx="345642" cy="345642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5" name="Freeform: Shape 20"/>
          <p:cNvSpPr/>
          <p:nvPr/>
        </p:nvSpPr>
        <p:spPr bwMode="auto">
          <a:xfrm>
            <a:off x="856531" y="1547334"/>
            <a:ext cx="370370" cy="37037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6" name="Freeform: Shape 21"/>
          <p:cNvSpPr/>
          <p:nvPr/>
        </p:nvSpPr>
        <p:spPr bwMode="auto">
          <a:xfrm>
            <a:off x="875910" y="2573403"/>
            <a:ext cx="331612" cy="331612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7" name="Freeform: Shape 22"/>
          <p:cNvSpPr/>
          <p:nvPr/>
        </p:nvSpPr>
        <p:spPr bwMode="auto">
          <a:xfrm>
            <a:off x="893397" y="3530644"/>
            <a:ext cx="296640" cy="433374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16" y="74"/>
              </a:cxn>
              <a:cxn ang="0">
                <a:pos x="35" y="102"/>
              </a:cxn>
              <a:cxn ang="0">
                <a:pos x="54" y="74"/>
              </a:cxn>
              <a:cxn ang="0">
                <a:pos x="70" y="35"/>
              </a:cxn>
              <a:cxn ang="0">
                <a:pos x="35" y="0"/>
              </a:cxn>
              <a:cxn ang="0">
                <a:pos x="43" y="87"/>
              </a:cxn>
              <a:cxn ang="0">
                <a:pos x="27" y="89"/>
              </a:cxn>
              <a:cxn ang="0">
                <a:pos x="26" y="83"/>
              </a:cxn>
              <a:cxn ang="0">
                <a:pos x="26" y="83"/>
              </a:cxn>
              <a:cxn ang="0">
                <a:pos x="45" y="80"/>
              </a:cxn>
              <a:cxn ang="0">
                <a:pos x="44" y="83"/>
              </a:cxn>
              <a:cxn ang="0">
                <a:pos x="43" y="87"/>
              </a:cxn>
              <a:cxn ang="0">
                <a:pos x="25" y="79"/>
              </a:cxn>
              <a:cxn ang="0">
                <a:pos x="23" y="73"/>
              </a:cxn>
              <a:cxn ang="0">
                <a:pos x="47" y="73"/>
              </a:cxn>
              <a:cxn ang="0">
                <a:pos x="46" y="77"/>
              </a:cxn>
              <a:cxn ang="0">
                <a:pos x="25" y="79"/>
              </a:cxn>
              <a:cxn ang="0">
                <a:pos x="35" y="96"/>
              </a:cxn>
              <a:cxn ang="0">
                <a:pos x="29" y="92"/>
              </a:cxn>
              <a:cxn ang="0">
                <a:pos x="42" y="90"/>
              </a:cxn>
              <a:cxn ang="0">
                <a:pos x="35" y="96"/>
              </a:cxn>
              <a:cxn ang="0">
                <a:pos x="50" y="67"/>
              </a:cxn>
              <a:cxn ang="0">
                <a:pos x="20" y="67"/>
              </a:cxn>
              <a:cxn ang="0">
                <a:pos x="15" y="57"/>
              </a:cxn>
              <a:cxn ang="0">
                <a:pos x="6" y="35"/>
              </a:cxn>
              <a:cxn ang="0">
                <a:pos x="35" y="6"/>
              </a:cxn>
              <a:cxn ang="0">
                <a:pos x="64" y="35"/>
              </a:cxn>
              <a:cxn ang="0">
                <a:pos x="55" y="57"/>
              </a:cxn>
              <a:cxn ang="0">
                <a:pos x="50" y="67"/>
              </a:cxn>
              <a:cxn ang="0">
                <a:pos x="50" y="67"/>
              </a:cxn>
              <a:cxn ang="0">
                <a:pos x="50" y="67"/>
              </a:cxn>
            </a:cxnLst>
            <a:rect l="0" t="0" r="r" b="b"/>
            <a:pathLst>
              <a:path w="70" h="102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48"/>
                  <a:pt x="12" y="62"/>
                  <a:pt x="16" y="74"/>
                </a:cubicBezTo>
                <a:cubicBezTo>
                  <a:pt x="22" y="91"/>
                  <a:pt x="22" y="102"/>
                  <a:pt x="35" y="102"/>
                </a:cubicBezTo>
                <a:cubicBezTo>
                  <a:pt x="49" y="102"/>
                  <a:pt x="48" y="92"/>
                  <a:pt x="54" y="74"/>
                </a:cubicBezTo>
                <a:cubicBezTo>
                  <a:pt x="58" y="62"/>
                  <a:pt x="70" y="48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43" y="87"/>
                </a:moveTo>
                <a:cubicBezTo>
                  <a:pt x="27" y="89"/>
                  <a:pt x="27" y="89"/>
                  <a:pt x="27" y="89"/>
                </a:cubicBezTo>
                <a:cubicBezTo>
                  <a:pt x="27" y="87"/>
                  <a:pt x="26" y="85"/>
                  <a:pt x="26" y="83"/>
                </a:cubicBezTo>
                <a:cubicBezTo>
                  <a:pt x="26" y="83"/>
                  <a:pt x="26" y="83"/>
                  <a:pt x="26" y="83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81"/>
                  <a:pt x="45" y="82"/>
                  <a:pt x="44" y="83"/>
                </a:cubicBezTo>
                <a:cubicBezTo>
                  <a:pt x="44" y="84"/>
                  <a:pt x="44" y="86"/>
                  <a:pt x="43" y="87"/>
                </a:cubicBezTo>
                <a:close/>
                <a:moveTo>
                  <a:pt x="25" y="79"/>
                </a:moveTo>
                <a:cubicBezTo>
                  <a:pt x="24" y="78"/>
                  <a:pt x="23" y="76"/>
                  <a:pt x="23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5"/>
                  <a:pt x="47" y="76"/>
                  <a:pt x="46" y="77"/>
                </a:cubicBezTo>
                <a:lnTo>
                  <a:pt x="25" y="79"/>
                </a:lnTo>
                <a:close/>
                <a:moveTo>
                  <a:pt x="35" y="96"/>
                </a:moveTo>
                <a:cubicBezTo>
                  <a:pt x="32" y="96"/>
                  <a:pt x="30" y="95"/>
                  <a:pt x="29" y="92"/>
                </a:cubicBezTo>
                <a:cubicBezTo>
                  <a:pt x="42" y="90"/>
                  <a:pt x="42" y="90"/>
                  <a:pt x="42" y="90"/>
                </a:cubicBezTo>
                <a:cubicBezTo>
                  <a:pt x="40" y="95"/>
                  <a:pt x="39" y="96"/>
                  <a:pt x="35" y="96"/>
                </a:cubicBezTo>
                <a:close/>
                <a:moveTo>
                  <a:pt x="50" y="67"/>
                </a:moveTo>
                <a:cubicBezTo>
                  <a:pt x="20" y="67"/>
                  <a:pt x="20" y="67"/>
                  <a:pt x="20" y="67"/>
                </a:cubicBezTo>
                <a:cubicBezTo>
                  <a:pt x="19" y="64"/>
                  <a:pt x="17" y="60"/>
                  <a:pt x="15" y="57"/>
                </a:cubicBezTo>
                <a:cubicBezTo>
                  <a:pt x="11" y="49"/>
                  <a:pt x="6" y="41"/>
                  <a:pt x="6" y="35"/>
                </a:cubicBezTo>
                <a:cubicBezTo>
                  <a:pt x="6" y="19"/>
                  <a:pt x="19" y="6"/>
                  <a:pt x="35" y="6"/>
                </a:cubicBezTo>
                <a:cubicBezTo>
                  <a:pt x="51" y="6"/>
                  <a:pt x="64" y="19"/>
                  <a:pt x="64" y="35"/>
                </a:cubicBezTo>
                <a:cubicBezTo>
                  <a:pt x="64" y="41"/>
                  <a:pt x="60" y="49"/>
                  <a:pt x="55" y="57"/>
                </a:cubicBezTo>
                <a:cubicBezTo>
                  <a:pt x="53" y="60"/>
                  <a:pt x="52" y="64"/>
                  <a:pt x="50" y="67"/>
                </a:cubicBezTo>
                <a:close/>
                <a:moveTo>
                  <a:pt x="50" y="67"/>
                </a:moveTo>
                <a:cubicBezTo>
                  <a:pt x="50" y="67"/>
                  <a:pt x="50" y="67"/>
                  <a:pt x="50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8" name="Freeform: Shape 23"/>
          <p:cNvSpPr/>
          <p:nvPr/>
        </p:nvSpPr>
        <p:spPr bwMode="auto">
          <a:xfrm>
            <a:off x="7912844" y="1589007"/>
            <a:ext cx="378880" cy="284161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9" name="Freeform: Shape 24"/>
          <p:cNvSpPr/>
          <p:nvPr/>
        </p:nvSpPr>
        <p:spPr bwMode="auto">
          <a:xfrm>
            <a:off x="7950604" y="3605253"/>
            <a:ext cx="303361" cy="284161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20" name="Group 1"/>
          <p:cNvGrpSpPr/>
          <p:nvPr/>
        </p:nvGrpSpPr>
        <p:grpSpPr>
          <a:xfrm>
            <a:off x="5118733" y="1367513"/>
            <a:ext cx="2621653" cy="591508"/>
            <a:chOff x="6556856" y="1823350"/>
            <a:chExt cx="3495537" cy="788677"/>
          </a:xfrm>
        </p:grpSpPr>
        <p:sp>
          <p:nvSpPr>
            <p:cNvPr id="27" name="TextBox 26"/>
            <p:cNvSpPr txBox="1"/>
            <p:nvPr/>
          </p:nvSpPr>
          <p:spPr>
            <a:xfrm>
              <a:off x="8829769" y="1823350"/>
              <a:ext cx="1222624" cy="323165"/>
            </a:xfrm>
            <a:prstGeom prst="rect">
              <a:avLst/>
            </a:prstGeom>
            <a:noFill/>
          </p:spPr>
          <p:txBody>
            <a:bodyPr wrap="none" lIns="0" tIns="0" rIns="144000" bIns="0" anchor="ctr">
              <a:normAutofit/>
            </a:bodyPr>
            <a:lstStyle/>
            <a:p>
              <a:pPr algn="r"/>
              <a:r>
                <a:rPr lang="zh-CN" altLang="en-US" sz="1400" b="1" dirty="0">
                  <a:solidFill>
                    <a:schemeClr val="accent2"/>
                  </a:solidFill>
                  <a:cs typeface="+mn-ea"/>
                  <a:sym typeface="+mn-lt"/>
                </a:rPr>
                <a:t>职位优先应聘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56856" y="2127279"/>
              <a:ext cx="3495537" cy="484748"/>
            </a:xfrm>
            <a:prstGeom prst="rect">
              <a:avLst/>
            </a:prstGeom>
            <a:noFill/>
          </p:spPr>
          <p:txBody>
            <a:bodyPr wrap="square" lIns="0" tIns="0" rIns="144000" bIns="0" anchor="t">
              <a:normAutofit/>
            </a:bodyPr>
            <a:lstStyle/>
            <a:p>
              <a:pPr algn="r" defTabSz="1219200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Group 34"/>
          <p:cNvGrpSpPr/>
          <p:nvPr/>
        </p:nvGrpSpPr>
        <p:grpSpPr>
          <a:xfrm>
            <a:off x="5118733" y="2387672"/>
            <a:ext cx="2621653" cy="591508"/>
            <a:chOff x="6556856" y="3179254"/>
            <a:chExt cx="3495537" cy="788677"/>
          </a:xfrm>
        </p:grpSpPr>
        <p:sp>
          <p:nvSpPr>
            <p:cNvPr id="25" name="TextBox 29"/>
            <p:cNvSpPr txBox="1"/>
            <p:nvPr/>
          </p:nvSpPr>
          <p:spPr>
            <a:xfrm>
              <a:off x="8829769" y="3179254"/>
              <a:ext cx="1222624" cy="323165"/>
            </a:xfrm>
            <a:prstGeom prst="rect">
              <a:avLst/>
            </a:prstGeom>
            <a:noFill/>
          </p:spPr>
          <p:txBody>
            <a:bodyPr wrap="none" lIns="0" tIns="0" rIns="144000" bIns="0" anchor="ctr">
              <a:normAutofit/>
            </a:bodyPr>
            <a:lstStyle/>
            <a:p>
              <a:pPr algn="r"/>
              <a:r>
                <a:rPr lang="zh-CN" altLang="en-US" sz="1400" b="1" dirty="0">
                  <a:solidFill>
                    <a:schemeClr val="accent4"/>
                  </a:solidFill>
                  <a:cs typeface="+mn-ea"/>
                  <a:sym typeface="+mn-lt"/>
                </a:rPr>
                <a:t>优质客户推荐</a:t>
              </a:r>
            </a:p>
          </p:txBody>
        </p:sp>
        <p:sp>
          <p:nvSpPr>
            <p:cNvPr id="26" name="TextBox 30"/>
            <p:cNvSpPr txBox="1"/>
            <p:nvPr/>
          </p:nvSpPr>
          <p:spPr>
            <a:xfrm>
              <a:off x="6556856" y="3483183"/>
              <a:ext cx="3495537" cy="484748"/>
            </a:xfrm>
            <a:prstGeom prst="rect">
              <a:avLst/>
            </a:prstGeom>
            <a:noFill/>
          </p:spPr>
          <p:txBody>
            <a:bodyPr wrap="square" lIns="0" tIns="0" rIns="144000" bIns="0" anchor="t">
              <a:normAutofit/>
            </a:bodyPr>
            <a:lstStyle/>
            <a:p>
              <a:pPr algn="r" defTabSz="1219200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Group 35"/>
          <p:cNvGrpSpPr/>
          <p:nvPr/>
        </p:nvGrpSpPr>
        <p:grpSpPr>
          <a:xfrm>
            <a:off x="5118733" y="3392559"/>
            <a:ext cx="2621653" cy="591508"/>
            <a:chOff x="6556856" y="4523411"/>
            <a:chExt cx="3495537" cy="788677"/>
          </a:xfrm>
        </p:grpSpPr>
        <p:sp>
          <p:nvSpPr>
            <p:cNvPr id="23" name="TextBox 32"/>
            <p:cNvSpPr txBox="1"/>
            <p:nvPr/>
          </p:nvSpPr>
          <p:spPr>
            <a:xfrm>
              <a:off x="8829769" y="4523411"/>
              <a:ext cx="1222624" cy="323165"/>
            </a:xfrm>
            <a:prstGeom prst="rect">
              <a:avLst/>
            </a:prstGeom>
            <a:noFill/>
          </p:spPr>
          <p:txBody>
            <a:bodyPr wrap="none" lIns="0" tIns="0" rIns="144000" bIns="0" anchor="ctr">
              <a:normAutofit/>
            </a:bodyPr>
            <a:lstStyle/>
            <a:p>
              <a:pPr algn="r"/>
              <a:r>
                <a:rPr lang="zh-CN" altLang="en-US" sz="1400" b="1" dirty="0">
                  <a:solidFill>
                    <a:schemeClr val="accent6"/>
                  </a:solidFill>
                  <a:cs typeface="+mn-ea"/>
                  <a:sym typeface="+mn-lt"/>
                </a:rPr>
                <a:t>更多应聘机会</a:t>
              </a:r>
            </a:p>
          </p:txBody>
        </p:sp>
        <p:sp>
          <p:nvSpPr>
            <p:cNvPr id="24" name="TextBox 33"/>
            <p:cNvSpPr txBox="1"/>
            <p:nvPr/>
          </p:nvSpPr>
          <p:spPr>
            <a:xfrm>
              <a:off x="6556856" y="4827340"/>
              <a:ext cx="3495537" cy="484748"/>
            </a:xfrm>
            <a:prstGeom prst="rect">
              <a:avLst/>
            </a:prstGeom>
            <a:noFill/>
          </p:spPr>
          <p:txBody>
            <a:bodyPr wrap="square" lIns="0" tIns="0" rIns="144000" bIns="0" anchor="t">
              <a:normAutofit/>
            </a:bodyPr>
            <a:lstStyle/>
            <a:p>
              <a:pPr algn="r" defTabSz="1219200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5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会员制收费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772840" y="1518635"/>
            <a:ext cx="1657622" cy="1657621"/>
            <a:chOff x="2772840" y="1518635"/>
            <a:chExt cx="1657622" cy="1657621"/>
          </a:xfrm>
        </p:grpSpPr>
        <p:sp>
          <p:nvSpPr>
            <p:cNvPr id="19" name="任意多边形: 形状 18"/>
            <p:cNvSpPr/>
            <p:nvPr/>
          </p:nvSpPr>
          <p:spPr>
            <a:xfrm rot="10800000">
              <a:off x="2772840" y="1518635"/>
              <a:ext cx="1657622" cy="1657621"/>
            </a:xfrm>
            <a:custGeom>
              <a:avLst/>
              <a:gdLst>
                <a:gd name="connsiteX0" fmla="*/ 0 w 1698172"/>
                <a:gd name="connsiteY0" fmla="*/ 0 h 1698171"/>
                <a:gd name="connsiteX1" fmla="*/ 1689405 w 1698172"/>
                <a:gd name="connsiteY1" fmla="*/ 1524544 h 1698171"/>
                <a:gd name="connsiteX2" fmla="*/ 1698172 w 1698172"/>
                <a:gd name="connsiteY2" fmla="*/ 1698171 h 1698171"/>
                <a:gd name="connsiteX3" fmla="*/ 1088118 w 1698172"/>
                <a:gd name="connsiteY3" fmla="*/ 1698171 h 1698171"/>
                <a:gd name="connsiteX4" fmla="*/ 111253 w 1698172"/>
                <a:gd name="connsiteY4" fmla="*/ 615670 h 1698171"/>
                <a:gd name="connsiteX5" fmla="*/ 0 w 1698172"/>
                <a:gd name="connsiteY5" fmla="*/ 610052 h 1698171"/>
                <a:gd name="connsiteX6" fmla="*/ 0 w 1698172"/>
                <a:gd name="connsiteY6" fmla="*/ 0 h 169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8172" h="1698171">
                  <a:moveTo>
                    <a:pt x="0" y="0"/>
                  </a:moveTo>
                  <a:cubicBezTo>
                    <a:pt x="879257" y="0"/>
                    <a:pt x="1602441" y="668231"/>
                    <a:pt x="1689405" y="1524544"/>
                  </a:cubicBezTo>
                  <a:lnTo>
                    <a:pt x="1698172" y="1698171"/>
                  </a:lnTo>
                  <a:lnTo>
                    <a:pt x="1088118" y="1698171"/>
                  </a:lnTo>
                  <a:cubicBezTo>
                    <a:pt x="1088118" y="1134779"/>
                    <a:pt x="659944" y="671392"/>
                    <a:pt x="111253" y="615670"/>
                  </a:cubicBezTo>
                  <a:lnTo>
                    <a:pt x="0" y="6100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/>
            <p:nvPr/>
          </p:nvSpPr>
          <p:spPr bwMode="auto">
            <a:xfrm>
              <a:off x="3946614" y="2645785"/>
              <a:ext cx="343011" cy="342374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533401" y="1518633"/>
            <a:ext cx="897061" cy="944368"/>
            <a:chOff x="3533401" y="1518633"/>
            <a:chExt cx="897061" cy="944368"/>
          </a:xfrm>
        </p:grpSpPr>
        <p:sp>
          <p:nvSpPr>
            <p:cNvPr id="20" name="任意多边形: 形状 19"/>
            <p:cNvSpPr/>
            <p:nvPr/>
          </p:nvSpPr>
          <p:spPr>
            <a:xfrm>
              <a:off x="3533401" y="1518633"/>
              <a:ext cx="897061" cy="944368"/>
            </a:xfrm>
            <a:custGeom>
              <a:avLst/>
              <a:gdLst>
                <a:gd name="connsiteX0" fmla="*/ 4607 w 1484547"/>
                <a:gd name="connsiteY0" fmla="*/ 0 h 1562836"/>
                <a:gd name="connsiteX1" fmla="*/ 1484547 w 1484547"/>
                <a:gd name="connsiteY1" fmla="*/ 0 h 1562836"/>
                <a:gd name="connsiteX2" fmla="*/ 1484547 w 1484547"/>
                <a:gd name="connsiteY2" fmla="*/ 1562183 h 1562836"/>
                <a:gd name="connsiteX3" fmla="*/ 1471613 w 1484547"/>
                <a:gd name="connsiteY3" fmla="*/ 1562836 h 1562836"/>
                <a:gd name="connsiteX4" fmla="*/ 0 w 1484547"/>
                <a:gd name="connsiteY4" fmla="*/ 91223 h 1562836"/>
                <a:gd name="connsiteX5" fmla="*/ 4607 w 1484547"/>
                <a:gd name="connsiteY5" fmla="*/ 0 h 156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4547" h="1562836">
                  <a:moveTo>
                    <a:pt x="4607" y="0"/>
                  </a:moveTo>
                  <a:lnTo>
                    <a:pt x="1484547" y="0"/>
                  </a:lnTo>
                  <a:lnTo>
                    <a:pt x="1484547" y="1562183"/>
                  </a:lnTo>
                  <a:lnTo>
                    <a:pt x="1471613" y="1562836"/>
                  </a:lnTo>
                  <a:cubicBezTo>
                    <a:pt x="658864" y="1562836"/>
                    <a:pt x="0" y="903972"/>
                    <a:pt x="0" y="91223"/>
                  </a:cubicBezTo>
                  <a:lnTo>
                    <a:pt x="4607" y="0"/>
                  </a:ln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/>
            <p:nvPr/>
          </p:nvSpPr>
          <p:spPr bwMode="auto">
            <a:xfrm>
              <a:off x="3973689" y="1755066"/>
              <a:ext cx="288861" cy="368609"/>
            </a:xfrm>
            <a:custGeom>
              <a:avLst/>
              <a:gdLst>
                <a:gd name="connsiteX0" fmla="*/ 43815 w 258763"/>
                <a:gd name="connsiteY0" fmla="*/ 130175 h 330201"/>
                <a:gd name="connsiteX1" fmla="*/ 28575 w 258763"/>
                <a:gd name="connsiteY1" fmla="*/ 147060 h 330201"/>
                <a:gd name="connsiteX2" fmla="*/ 28575 w 258763"/>
                <a:gd name="connsiteY2" fmla="*/ 227590 h 330201"/>
                <a:gd name="connsiteX3" fmla="*/ 43815 w 258763"/>
                <a:gd name="connsiteY3" fmla="*/ 244475 h 330201"/>
                <a:gd name="connsiteX4" fmla="*/ 60325 w 258763"/>
                <a:gd name="connsiteY4" fmla="*/ 227590 h 330201"/>
                <a:gd name="connsiteX5" fmla="*/ 60325 w 258763"/>
                <a:gd name="connsiteY5" fmla="*/ 147060 h 330201"/>
                <a:gd name="connsiteX6" fmla="*/ 43815 w 258763"/>
                <a:gd name="connsiteY6" fmla="*/ 130175 h 330201"/>
                <a:gd name="connsiteX7" fmla="*/ 221457 w 258763"/>
                <a:gd name="connsiteY7" fmla="*/ 98425 h 330201"/>
                <a:gd name="connsiteX8" fmla="*/ 211138 w 258763"/>
                <a:gd name="connsiteY8" fmla="*/ 110021 h 330201"/>
                <a:gd name="connsiteX9" fmla="*/ 211138 w 258763"/>
                <a:gd name="connsiteY9" fmla="*/ 265918 h 330201"/>
                <a:gd name="connsiteX10" fmla="*/ 221457 w 258763"/>
                <a:gd name="connsiteY10" fmla="*/ 276225 h 330201"/>
                <a:gd name="connsiteX11" fmla="*/ 231776 w 258763"/>
                <a:gd name="connsiteY11" fmla="*/ 265918 h 330201"/>
                <a:gd name="connsiteX12" fmla="*/ 231776 w 258763"/>
                <a:gd name="connsiteY12" fmla="*/ 110021 h 330201"/>
                <a:gd name="connsiteX13" fmla="*/ 221457 w 258763"/>
                <a:gd name="connsiteY13" fmla="*/ 98425 h 330201"/>
                <a:gd name="connsiteX14" fmla="*/ 80216 w 258763"/>
                <a:gd name="connsiteY14" fmla="*/ 71438 h 330201"/>
                <a:gd name="connsiteX15" fmla="*/ 236768 w 258763"/>
                <a:gd name="connsiteY15" fmla="*/ 71438 h 330201"/>
                <a:gd name="connsiteX16" fmla="*/ 258763 w 258763"/>
                <a:gd name="connsiteY16" fmla="*/ 93324 h 330201"/>
                <a:gd name="connsiteX17" fmla="*/ 258763 w 258763"/>
                <a:gd name="connsiteY17" fmla="*/ 274844 h 330201"/>
                <a:gd name="connsiteX18" fmla="*/ 204423 w 258763"/>
                <a:gd name="connsiteY18" fmla="*/ 330201 h 330201"/>
                <a:gd name="connsiteX19" fmla="*/ 113856 w 258763"/>
                <a:gd name="connsiteY19" fmla="*/ 330201 h 330201"/>
                <a:gd name="connsiteX20" fmla="*/ 59515 w 258763"/>
                <a:gd name="connsiteY20" fmla="*/ 274844 h 330201"/>
                <a:gd name="connsiteX21" fmla="*/ 59515 w 258763"/>
                <a:gd name="connsiteY21" fmla="*/ 267120 h 330201"/>
                <a:gd name="connsiteX22" fmla="*/ 42696 w 258763"/>
                <a:gd name="connsiteY22" fmla="*/ 270982 h 330201"/>
                <a:gd name="connsiteX23" fmla="*/ 0 w 258763"/>
                <a:gd name="connsiteY23" fmla="*/ 227211 h 330201"/>
                <a:gd name="connsiteX24" fmla="*/ 0 w 258763"/>
                <a:gd name="connsiteY24" fmla="*/ 147394 h 330201"/>
                <a:gd name="connsiteX25" fmla="*/ 42696 w 258763"/>
                <a:gd name="connsiteY25" fmla="*/ 103623 h 330201"/>
                <a:gd name="connsiteX26" fmla="*/ 59515 w 258763"/>
                <a:gd name="connsiteY26" fmla="*/ 107485 h 330201"/>
                <a:gd name="connsiteX27" fmla="*/ 59515 w 258763"/>
                <a:gd name="connsiteY27" fmla="*/ 93324 h 330201"/>
                <a:gd name="connsiteX28" fmla="*/ 80216 w 258763"/>
                <a:gd name="connsiteY28" fmla="*/ 71438 h 330201"/>
                <a:gd name="connsiteX29" fmla="*/ 107950 w 258763"/>
                <a:gd name="connsiteY29" fmla="*/ 0 h 330201"/>
                <a:gd name="connsiteX30" fmla="*/ 109247 w 258763"/>
                <a:gd name="connsiteY30" fmla="*/ 1290 h 330201"/>
                <a:gd name="connsiteX31" fmla="*/ 113139 w 258763"/>
                <a:gd name="connsiteY31" fmla="*/ 2580 h 330201"/>
                <a:gd name="connsiteX32" fmla="*/ 119624 w 258763"/>
                <a:gd name="connsiteY32" fmla="*/ 5160 h 330201"/>
                <a:gd name="connsiteX33" fmla="*/ 126110 w 258763"/>
                <a:gd name="connsiteY33" fmla="*/ 7739 h 330201"/>
                <a:gd name="connsiteX34" fmla="*/ 144269 w 258763"/>
                <a:gd name="connsiteY34" fmla="*/ 12899 h 330201"/>
                <a:gd name="connsiteX35" fmla="*/ 145566 w 258763"/>
                <a:gd name="connsiteY35" fmla="*/ 12899 h 330201"/>
                <a:gd name="connsiteX36" fmla="*/ 146863 w 258763"/>
                <a:gd name="connsiteY36" fmla="*/ 14189 h 330201"/>
                <a:gd name="connsiteX37" fmla="*/ 148161 w 258763"/>
                <a:gd name="connsiteY37" fmla="*/ 14189 h 330201"/>
                <a:gd name="connsiteX38" fmla="*/ 149458 w 258763"/>
                <a:gd name="connsiteY38" fmla="*/ 14189 h 330201"/>
                <a:gd name="connsiteX39" fmla="*/ 152052 w 258763"/>
                <a:gd name="connsiteY39" fmla="*/ 14189 h 330201"/>
                <a:gd name="connsiteX40" fmla="*/ 154646 w 258763"/>
                <a:gd name="connsiteY40" fmla="*/ 15478 h 330201"/>
                <a:gd name="connsiteX41" fmla="*/ 155943 w 258763"/>
                <a:gd name="connsiteY41" fmla="*/ 15478 h 330201"/>
                <a:gd name="connsiteX42" fmla="*/ 157240 w 258763"/>
                <a:gd name="connsiteY42" fmla="*/ 15478 h 330201"/>
                <a:gd name="connsiteX43" fmla="*/ 158537 w 258763"/>
                <a:gd name="connsiteY43" fmla="*/ 16768 h 330201"/>
                <a:gd name="connsiteX44" fmla="*/ 159835 w 258763"/>
                <a:gd name="connsiteY44" fmla="*/ 16768 h 330201"/>
                <a:gd name="connsiteX45" fmla="*/ 162429 w 258763"/>
                <a:gd name="connsiteY45" fmla="*/ 16768 h 330201"/>
                <a:gd name="connsiteX46" fmla="*/ 165023 w 258763"/>
                <a:gd name="connsiteY46" fmla="*/ 18058 h 330201"/>
                <a:gd name="connsiteX47" fmla="*/ 166320 w 258763"/>
                <a:gd name="connsiteY47" fmla="*/ 18058 h 330201"/>
                <a:gd name="connsiteX48" fmla="*/ 167617 w 258763"/>
                <a:gd name="connsiteY48" fmla="*/ 18058 h 330201"/>
                <a:gd name="connsiteX49" fmla="*/ 168914 w 258763"/>
                <a:gd name="connsiteY49" fmla="*/ 18058 h 330201"/>
                <a:gd name="connsiteX50" fmla="*/ 170211 w 258763"/>
                <a:gd name="connsiteY50" fmla="*/ 18058 h 330201"/>
                <a:gd name="connsiteX51" fmla="*/ 176697 w 258763"/>
                <a:gd name="connsiteY51" fmla="*/ 20638 h 330201"/>
                <a:gd name="connsiteX52" fmla="*/ 188371 w 258763"/>
                <a:gd name="connsiteY52" fmla="*/ 24507 h 330201"/>
                <a:gd name="connsiteX53" fmla="*/ 193559 w 258763"/>
                <a:gd name="connsiteY53" fmla="*/ 27087 h 330201"/>
                <a:gd name="connsiteX54" fmla="*/ 194856 w 258763"/>
                <a:gd name="connsiteY54" fmla="*/ 28377 h 330201"/>
                <a:gd name="connsiteX55" fmla="*/ 196154 w 258763"/>
                <a:gd name="connsiteY55" fmla="*/ 29667 h 330201"/>
                <a:gd name="connsiteX56" fmla="*/ 197451 w 258763"/>
                <a:gd name="connsiteY56" fmla="*/ 29667 h 330201"/>
                <a:gd name="connsiteX57" fmla="*/ 198748 w 258763"/>
                <a:gd name="connsiteY57" fmla="*/ 30957 h 330201"/>
                <a:gd name="connsiteX58" fmla="*/ 207828 w 258763"/>
                <a:gd name="connsiteY58" fmla="*/ 38696 h 330201"/>
                <a:gd name="connsiteX59" fmla="*/ 213016 w 258763"/>
                <a:gd name="connsiteY59" fmla="*/ 47725 h 330201"/>
                <a:gd name="connsiteX60" fmla="*/ 214313 w 258763"/>
                <a:gd name="connsiteY60" fmla="*/ 55464 h 330201"/>
                <a:gd name="connsiteX61" fmla="*/ 214313 w 258763"/>
                <a:gd name="connsiteY61" fmla="*/ 58044 h 330201"/>
                <a:gd name="connsiteX62" fmla="*/ 213016 w 258763"/>
                <a:gd name="connsiteY62" fmla="*/ 59334 h 330201"/>
                <a:gd name="connsiteX63" fmla="*/ 213016 w 258763"/>
                <a:gd name="connsiteY63" fmla="*/ 60623 h 330201"/>
                <a:gd name="connsiteX64" fmla="*/ 213016 w 258763"/>
                <a:gd name="connsiteY64" fmla="*/ 61913 h 330201"/>
                <a:gd name="connsiteX65" fmla="*/ 211719 w 258763"/>
                <a:gd name="connsiteY65" fmla="*/ 60623 h 330201"/>
                <a:gd name="connsiteX66" fmla="*/ 210422 w 258763"/>
                <a:gd name="connsiteY66" fmla="*/ 59334 h 330201"/>
                <a:gd name="connsiteX67" fmla="*/ 209125 w 258763"/>
                <a:gd name="connsiteY67" fmla="*/ 58044 h 330201"/>
                <a:gd name="connsiteX68" fmla="*/ 203936 w 258763"/>
                <a:gd name="connsiteY68" fmla="*/ 54174 h 330201"/>
                <a:gd name="connsiteX69" fmla="*/ 197451 w 258763"/>
                <a:gd name="connsiteY69" fmla="*/ 51594 h 330201"/>
                <a:gd name="connsiteX70" fmla="*/ 189668 w 258763"/>
                <a:gd name="connsiteY70" fmla="*/ 50305 h 330201"/>
                <a:gd name="connsiteX71" fmla="*/ 187074 w 258763"/>
                <a:gd name="connsiteY71" fmla="*/ 50305 h 330201"/>
                <a:gd name="connsiteX72" fmla="*/ 184480 w 258763"/>
                <a:gd name="connsiteY72" fmla="*/ 49015 h 330201"/>
                <a:gd name="connsiteX73" fmla="*/ 180588 w 258763"/>
                <a:gd name="connsiteY73" fmla="*/ 47725 h 330201"/>
                <a:gd name="connsiteX74" fmla="*/ 170211 w 258763"/>
                <a:gd name="connsiteY74" fmla="*/ 46435 h 330201"/>
                <a:gd name="connsiteX75" fmla="*/ 165023 w 258763"/>
                <a:gd name="connsiteY75" fmla="*/ 45145 h 330201"/>
                <a:gd name="connsiteX76" fmla="*/ 163726 w 258763"/>
                <a:gd name="connsiteY76" fmla="*/ 45145 h 330201"/>
                <a:gd name="connsiteX77" fmla="*/ 162429 w 258763"/>
                <a:gd name="connsiteY77" fmla="*/ 45145 h 330201"/>
                <a:gd name="connsiteX78" fmla="*/ 159835 w 258763"/>
                <a:gd name="connsiteY78" fmla="*/ 43855 h 330201"/>
                <a:gd name="connsiteX79" fmla="*/ 158537 w 258763"/>
                <a:gd name="connsiteY79" fmla="*/ 43855 h 330201"/>
                <a:gd name="connsiteX80" fmla="*/ 155943 w 258763"/>
                <a:gd name="connsiteY80" fmla="*/ 42565 h 330201"/>
                <a:gd name="connsiteX81" fmla="*/ 152052 w 258763"/>
                <a:gd name="connsiteY81" fmla="*/ 42565 h 330201"/>
                <a:gd name="connsiteX82" fmla="*/ 149458 w 258763"/>
                <a:gd name="connsiteY82" fmla="*/ 41276 h 330201"/>
                <a:gd name="connsiteX83" fmla="*/ 146863 w 258763"/>
                <a:gd name="connsiteY83" fmla="*/ 39986 h 330201"/>
                <a:gd name="connsiteX84" fmla="*/ 135189 w 258763"/>
                <a:gd name="connsiteY84" fmla="*/ 34826 h 330201"/>
                <a:gd name="connsiteX85" fmla="*/ 124813 w 258763"/>
                <a:gd name="connsiteY85" fmla="*/ 27087 h 330201"/>
                <a:gd name="connsiteX86" fmla="*/ 117030 w 258763"/>
                <a:gd name="connsiteY86" fmla="*/ 19348 h 330201"/>
                <a:gd name="connsiteX87" fmla="*/ 111841 w 258763"/>
                <a:gd name="connsiteY87" fmla="*/ 12899 h 330201"/>
                <a:gd name="connsiteX88" fmla="*/ 109247 w 258763"/>
                <a:gd name="connsiteY88" fmla="*/ 6450 h 330201"/>
                <a:gd name="connsiteX89" fmla="*/ 107950 w 258763"/>
                <a:gd name="connsiteY89" fmla="*/ 1290 h 330201"/>
                <a:gd name="connsiteX90" fmla="*/ 107950 w 258763"/>
                <a:gd name="connsiteY90" fmla="*/ 0 h 330201"/>
                <a:gd name="connsiteX91" fmla="*/ 9525 w 258763"/>
                <a:gd name="connsiteY91" fmla="*/ 0 h 330201"/>
                <a:gd name="connsiteX92" fmla="*/ 10822 w 258763"/>
                <a:gd name="connsiteY92" fmla="*/ 1290 h 330201"/>
                <a:gd name="connsiteX93" fmla="*/ 14713 w 258763"/>
                <a:gd name="connsiteY93" fmla="*/ 2580 h 330201"/>
                <a:gd name="connsiteX94" fmla="*/ 19902 w 258763"/>
                <a:gd name="connsiteY94" fmla="*/ 5160 h 330201"/>
                <a:gd name="connsiteX95" fmla="*/ 27684 w 258763"/>
                <a:gd name="connsiteY95" fmla="*/ 7739 h 330201"/>
                <a:gd name="connsiteX96" fmla="*/ 45844 w 258763"/>
                <a:gd name="connsiteY96" fmla="*/ 12899 h 330201"/>
                <a:gd name="connsiteX97" fmla="*/ 47141 w 258763"/>
                <a:gd name="connsiteY97" fmla="*/ 12899 h 330201"/>
                <a:gd name="connsiteX98" fmla="*/ 48438 w 258763"/>
                <a:gd name="connsiteY98" fmla="*/ 12899 h 330201"/>
                <a:gd name="connsiteX99" fmla="*/ 48438 w 258763"/>
                <a:gd name="connsiteY99" fmla="*/ 14189 h 330201"/>
                <a:gd name="connsiteX100" fmla="*/ 49735 w 258763"/>
                <a:gd name="connsiteY100" fmla="*/ 14189 h 330201"/>
                <a:gd name="connsiteX101" fmla="*/ 52329 w 258763"/>
                <a:gd name="connsiteY101" fmla="*/ 14189 h 330201"/>
                <a:gd name="connsiteX102" fmla="*/ 54924 w 258763"/>
                <a:gd name="connsiteY102" fmla="*/ 15478 h 330201"/>
                <a:gd name="connsiteX103" fmla="*/ 56221 w 258763"/>
                <a:gd name="connsiteY103" fmla="*/ 15478 h 330201"/>
                <a:gd name="connsiteX104" fmla="*/ 57518 w 258763"/>
                <a:gd name="connsiteY104" fmla="*/ 15478 h 330201"/>
                <a:gd name="connsiteX105" fmla="*/ 58815 w 258763"/>
                <a:gd name="connsiteY105" fmla="*/ 15478 h 330201"/>
                <a:gd name="connsiteX106" fmla="*/ 60112 w 258763"/>
                <a:gd name="connsiteY106" fmla="*/ 16768 h 330201"/>
                <a:gd name="connsiteX107" fmla="*/ 62706 w 258763"/>
                <a:gd name="connsiteY107" fmla="*/ 16768 h 330201"/>
                <a:gd name="connsiteX108" fmla="*/ 65301 w 258763"/>
                <a:gd name="connsiteY108" fmla="*/ 18058 h 330201"/>
                <a:gd name="connsiteX109" fmla="*/ 66598 w 258763"/>
                <a:gd name="connsiteY109" fmla="*/ 18058 h 330201"/>
                <a:gd name="connsiteX110" fmla="*/ 69192 w 258763"/>
                <a:gd name="connsiteY110" fmla="*/ 18058 h 330201"/>
                <a:gd name="connsiteX111" fmla="*/ 70489 w 258763"/>
                <a:gd name="connsiteY111" fmla="*/ 18058 h 330201"/>
                <a:gd name="connsiteX112" fmla="*/ 71786 w 258763"/>
                <a:gd name="connsiteY112" fmla="*/ 18058 h 330201"/>
                <a:gd name="connsiteX113" fmla="*/ 76975 w 258763"/>
                <a:gd name="connsiteY113" fmla="*/ 20638 h 330201"/>
                <a:gd name="connsiteX114" fmla="*/ 89946 w 258763"/>
                <a:gd name="connsiteY114" fmla="*/ 24507 h 330201"/>
                <a:gd name="connsiteX115" fmla="*/ 95134 w 258763"/>
                <a:gd name="connsiteY115" fmla="*/ 27087 h 330201"/>
                <a:gd name="connsiteX116" fmla="*/ 96431 w 258763"/>
                <a:gd name="connsiteY116" fmla="*/ 28377 h 330201"/>
                <a:gd name="connsiteX117" fmla="*/ 97728 w 258763"/>
                <a:gd name="connsiteY117" fmla="*/ 28377 h 330201"/>
                <a:gd name="connsiteX118" fmla="*/ 99025 w 258763"/>
                <a:gd name="connsiteY118" fmla="*/ 29667 h 330201"/>
                <a:gd name="connsiteX119" fmla="*/ 100323 w 258763"/>
                <a:gd name="connsiteY119" fmla="*/ 30957 h 330201"/>
                <a:gd name="connsiteX120" fmla="*/ 108105 w 258763"/>
                <a:gd name="connsiteY120" fmla="*/ 38696 h 330201"/>
                <a:gd name="connsiteX121" fmla="*/ 113294 w 258763"/>
                <a:gd name="connsiteY121" fmla="*/ 47725 h 330201"/>
                <a:gd name="connsiteX122" fmla="*/ 114591 w 258763"/>
                <a:gd name="connsiteY122" fmla="*/ 55464 h 330201"/>
                <a:gd name="connsiteX123" fmla="*/ 114591 w 258763"/>
                <a:gd name="connsiteY123" fmla="*/ 58044 h 330201"/>
                <a:gd name="connsiteX124" fmla="*/ 114591 w 258763"/>
                <a:gd name="connsiteY124" fmla="*/ 59334 h 330201"/>
                <a:gd name="connsiteX125" fmla="*/ 114591 w 258763"/>
                <a:gd name="connsiteY125" fmla="*/ 60623 h 330201"/>
                <a:gd name="connsiteX126" fmla="*/ 113294 w 258763"/>
                <a:gd name="connsiteY126" fmla="*/ 61913 h 330201"/>
                <a:gd name="connsiteX127" fmla="*/ 111997 w 258763"/>
                <a:gd name="connsiteY127" fmla="*/ 60623 h 330201"/>
                <a:gd name="connsiteX128" fmla="*/ 111997 w 258763"/>
                <a:gd name="connsiteY128" fmla="*/ 59334 h 330201"/>
                <a:gd name="connsiteX129" fmla="*/ 110700 w 258763"/>
                <a:gd name="connsiteY129" fmla="*/ 58044 h 330201"/>
                <a:gd name="connsiteX130" fmla="*/ 109403 w 258763"/>
                <a:gd name="connsiteY130" fmla="*/ 58044 h 330201"/>
                <a:gd name="connsiteX131" fmla="*/ 104214 w 258763"/>
                <a:gd name="connsiteY131" fmla="*/ 54174 h 330201"/>
                <a:gd name="connsiteX132" fmla="*/ 97728 w 258763"/>
                <a:gd name="connsiteY132" fmla="*/ 51594 h 330201"/>
                <a:gd name="connsiteX133" fmla="*/ 89946 w 258763"/>
                <a:gd name="connsiteY133" fmla="*/ 50305 h 330201"/>
                <a:gd name="connsiteX134" fmla="*/ 88649 w 258763"/>
                <a:gd name="connsiteY134" fmla="*/ 50305 h 330201"/>
                <a:gd name="connsiteX135" fmla="*/ 86054 w 258763"/>
                <a:gd name="connsiteY135" fmla="*/ 49015 h 330201"/>
                <a:gd name="connsiteX136" fmla="*/ 80866 w 258763"/>
                <a:gd name="connsiteY136" fmla="*/ 47725 h 330201"/>
                <a:gd name="connsiteX137" fmla="*/ 71786 w 258763"/>
                <a:gd name="connsiteY137" fmla="*/ 46435 h 330201"/>
                <a:gd name="connsiteX138" fmla="*/ 66598 w 258763"/>
                <a:gd name="connsiteY138" fmla="*/ 45145 h 330201"/>
                <a:gd name="connsiteX139" fmla="*/ 65301 w 258763"/>
                <a:gd name="connsiteY139" fmla="*/ 45145 h 330201"/>
                <a:gd name="connsiteX140" fmla="*/ 64003 w 258763"/>
                <a:gd name="connsiteY140" fmla="*/ 45145 h 330201"/>
                <a:gd name="connsiteX141" fmla="*/ 62706 w 258763"/>
                <a:gd name="connsiteY141" fmla="*/ 45145 h 330201"/>
                <a:gd name="connsiteX142" fmla="*/ 61409 w 258763"/>
                <a:gd name="connsiteY142" fmla="*/ 43855 h 330201"/>
                <a:gd name="connsiteX143" fmla="*/ 60112 w 258763"/>
                <a:gd name="connsiteY143" fmla="*/ 43855 h 330201"/>
                <a:gd name="connsiteX144" fmla="*/ 56221 w 258763"/>
                <a:gd name="connsiteY144" fmla="*/ 42565 h 330201"/>
                <a:gd name="connsiteX145" fmla="*/ 53627 w 258763"/>
                <a:gd name="connsiteY145" fmla="*/ 42565 h 330201"/>
                <a:gd name="connsiteX146" fmla="*/ 51032 w 258763"/>
                <a:gd name="connsiteY146" fmla="*/ 41276 h 330201"/>
                <a:gd name="connsiteX147" fmla="*/ 47141 w 258763"/>
                <a:gd name="connsiteY147" fmla="*/ 39986 h 330201"/>
                <a:gd name="connsiteX148" fmla="*/ 36764 w 258763"/>
                <a:gd name="connsiteY148" fmla="*/ 34826 h 330201"/>
                <a:gd name="connsiteX149" fmla="*/ 26387 w 258763"/>
                <a:gd name="connsiteY149" fmla="*/ 27087 h 330201"/>
                <a:gd name="connsiteX150" fmla="*/ 18605 w 258763"/>
                <a:gd name="connsiteY150" fmla="*/ 19348 h 330201"/>
                <a:gd name="connsiteX151" fmla="*/ 13416 w 258763"/>
                <a:gd name="connsiteY151" fmla="*/ 12899 h 330201"/>
                <a:gd name="connsiteX152" fmla="*/ 10822 w 258763"/>
                <a:gd name="connsiteY152" fmla="*/ 6450 h 330201"/>
                <a:gd name="connsiteX153" fmla="*/ 9525 w 258763"/>
                <a:gd name="connsiteY153" fmla="*/ 1290 h 330201"/>
                <a:gd name="connsiteX154" fmla="*/ 9525 w 258763"/>
                <a:gd name="connsiteY154" fmla="*/ 0 h 330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58763" h="330201">
                  <a:moveTo>
                    <a:pt x="43815" y="130175"/>
                  </a:moveTo>
                  <a:cubicBezTo>
                    <a:pt x="34925" y="130175"/>
                    <a:pt x="28575" y="137968"/>
                    <a:pt x="28575" y="147060"/>
                  </a:cubicBezTo>
                  <a:cubicBezTo>
                    <a:pt x="28575" y="147060"/>
                    <a:pt x="28575" y="147060"/>
                    <a:pt x="28575" y="227590"/>
                  </a:cubicBezTo>
                  <a:cubicBezTo>
                    <a:pt x="28575" y="236682"/>
                    <a:pt x="34925" y="244475"/>
                    <a:pt x="43815" y="244475"/>
                  </a:cubicBezTo>
                  <a:cubicBezTo>
                    <a:pt x="52705" y="244475"/>
                    <a:pt x="60325" y="236682"/>
                    <a:pt x="60325" y="227590"/>
                  </a:cubicBezTo>
                  <a:cubicBezTo>
                    <a:pt x="60325" y="227590"/>
                    <a:pt x="60325" y="227590"/>
                    <a:pt x="60325" y="147060"/>
                  </a:cubicBezTo>
                  <a:cubicBezTo>
                    <a:pt x="60325" y="137968"/>
                    <a:pt x="52705" y="130175"/>
                    <a:pt x="43815" y="130175"/>
                  </a:cubicBezTo>
                  <a:close/>
                  <a:moveTo>
                    <a:pt x="221457" y="98425"/>
                  </a:moveTo>
                  <a:cubicBezTo>
                    <a:pt x="215008" y="98425"/>
                    <a:pt x="211138" y="103579"/>
                    <a:pt x="211138" y="110021"/>
                  </a:cubicBezTo>
                  <a:lnTo>
                    <a:pt x="211138" y="265918"/>
                  </a:lnTo>
                  <a:cubicBezTo>
                    <a:pt x="211138" y="271072"/>
                    <a:pt x="215008" y="276225"/>
                    <a:pt x="221457" y="276225"/>
                  </a:cubicBezTo>
                  <a:cubicBezTo>
                    <a:pt x="227907" y="276225"/>
                    <a:pt x="231776" y="271072"/>
                    <a:pt x="231776" y="265918"/>
                  </a:cubicBezTo>
                  <a:cubicBezTo>
                    <a:pt x="231776" y="265918"/>
                    <a:pt x="231776" y="265918"/>
                    <a:pt x="231776" y="110021"/>
                  </a:cubicBezTo>
                  <a:cubicBezTo>
                    <a:pt x="231776" y="103579"/>
                    <a:pt x="227907" y="98425"/>
                    <a:pt x="221457" y="98425"/>
                  </a:cubicBezTo>
                  <a:close/>
                  <a:moveTo>
                    <a:pt x="80216" y="71438"/>
                  </a:moveTo>
                  <a:cubicBezTo>
                    <a:pt x="80216" y="71438"/>
                    <a:pt x="80216" y="71438"/>
                    <a:pt x="236768" y="71438"/>
                  </a:cubicBezTo>
                  <a:cubicBezTo>
                    <a:pt x="258763" y="71438"/>
                    <a:pt x="258763" y="71438"/>
                    <a:pt x="258763" y="93324"/>
                  </a:cubicBezTo>
                  <a:cubicBezTo>
                    <a:pt x="258763" y="93324"/>
                    <a:pt x="258763" y="93324"/>
                    <a:pt x="258763" y="274844"/>
                  </a:cubicBezTo>
                  <a:cubicBezTo>
                    <a:pt x="258763" y="330201"/>
                    <a:pt x="258763" y="330201"/>
                    <a:pt x="204423" y="330201"/>
                  </a:cubicBezTo>
                  <a:cubicBezTo>
                    <a:pt x="204423" y="330201"/>
                    <a:pt x="204423" y="330201"/>
                    <a:pt x="113856" y="330201"/>
                  </a:cubicBezTo>
                  <a:cubicBezTo>
                    <a:pt x="59515" y="330201"/>
                    <a:pt x="59515" y="330201"/>
                    <a:pt x="59515" y="274844"/>
                  </a:cubicBezTo>
                  <a:cubicBezTo>
                    <a:pt x="59515" y="274844"/>
                    <a:pt x="59515" y="274844"/>
                    <a:pt x="59515" y="267120"/>
                  </a:cubicBezTo>
                  <a:cubicBezTo>
                    <a:pt x="54340" y="269694"/>
                    <a:pt x="49165" y="270982"/>
                    <a:pt x="42696" y="270982"/>
                  </a:cubicBezTo>
                  <a:cubicBezTo>
                    <a:pt x="19407" y="270982"/>
                    <a:pt x="0" y="251671"/>
                    <a:pt x="0" y="227211"/>
                  </a:cubicBezTo>
                  <a:cubicBezTo>
                    <a:pt x="0" y="227211"/>
                    <a:pt x="0" y="227211"/>
                    <a:pt x="0" y="147394"/>
                  </a:cubicBezTo>
                  <a:cubicBezTo>
                    <a:pt x="0" y="122933"/>
                    <a:pt x="19407" y="103623"/>
                    <a:pt x="42696" y="103623"/>
                  </a:cubicBezTo>
                  <a:cubicBezTo>
                    <a:pt x="49165" y="103623"/>
                    <a:pt x="54340" y="104910"/>
                    <a:pt x="59515" y="107485"/>
                  </a:cubicBezTo>
                  <a:cubicBezTo>
                    <a:pt x="59515" y="107485"/>
                    <a:pt x="59515" y="107485"/>
                    <a:pt x="59515" y="93324"/>
                  </a:cubicBezTo>
                  <a:cubicBezTo>
                    <a:pt x="59515" y="71438"/>
                    <a:pt x="59515" y="71438"/>
                    <a:pt x="80216" y="71438"/>
                  </a:cubicBezTo>
                  <a:close/>
                  <a:moveTo>
                    <a:pt x="107950" y="0"/>
                  </a:moveTo>
                  <a:cubicBezTo>
                    <a:pt x="107950" y="0"/>
                    <a:pt x="107950" y="0"/>
                    <a:pt x="109247" y="1290"/>
                  </a:cubicBezTo>
                  <a:cubicBezTo>
                    <a:pt x="110544" y="1290"/>
                    <a:pt x="111841" y="2580"/>
                    <a:pt x="113139" y="2580"/>
                  </a:cubicBezTo>
                  <a:cubicBezTo>
                    <a:pt x="114436" y="3870"/>
                    <a:pt x="117030" y="3870"/>
                    <a:pt x="119624" y="5160"/>
                  </a:cubicBezTo>
                  <a:cubicBezTo>
                    <a:pt x="120921" y="6450"/>
                    <a:pt x="123515" y="6450"/>
                    <a:pt x="126110" y="7739"/>
                  </a:cubicBezTo>
                  <a:cubicBezTo>
                    <a:pt x="131298" y="10319"/>
                    <a:pt x="137784" y="11609"/>
                    <a:pt x="144269" y="12899"/>
                  </a:cubicBezTo>
                  <a:cubicBezTo>
                    <a:pt x="144269" y="12899"/>
                    <a:pt x="144269" y="12899"/>
                    <a:pt x="145566" y="12899"/>
                  </a:cubicBezTo>
                  <a:cubicBezTo>
                    <a:pt x="145566" y="12899"/>
                    <a:pt x="146863" y="12899"/>
                    <a:pt x="146863" y="14189"/>
                  </a:cubicBezTo>
                  <a:cubicBezTo>
                    <a:pt x="146863" y="14189"/>
                    <a:pt x="146863" y="14189"/>
                    <a:pt x="148161" y="14189"/>
                  </a:cubicBezTo>
                  <a:cubicBezTo>
                    <a:pt x="148161" y="14189"/>
                    <a:pt x="149458" y="14189"/>
                    <a:pt x="149458" y="14189"/>
                  </a:cubicBezTo>
                  <a:cubicBezTo>
                    <a:pt x="149458" y="14189"/>
                    <a:pt x="150755" y="14189"/>
                    <a:pt x="152052" y="14189"/>
                  </a:cubicBezTo>
                  <a:cubicBezTo>
                    <a:pt x="152052" y="15478"/>
                    <a:pt x="153349" y="15478"/>
                    <a:pt x="154646" y="15478"/>
                  </a:cubicBezTo>
                  <a:cubicBezTo>
                    <a:pt x="154646" y="15478"/>
                    <a:pt x="154646" y="15478"/>
                    <a:pt x="155943" y="15478"/>
                  </a:cubicBezTo>
                  <a:cubicBezTo>
                    <a:pt x="155943" y="15478"/>
                    <a:pt x="155943" y="15478"/>
                    <a:pt x="157240" y="15478"/>
                  </a:cubicBezTo>
                  <a:cubicBezTo>
                    <a:pt x="157240" y="15478"/>
                    <a:pt x="157240" y="15478"/>
                    <a:pt x="158537" y="16768"/>
                  </a:cubicBezTo>
                  <a:cubicBezTo>
                    <a:pt x="158537" y="16768"/>
                    <a:pt x="158537" y="16768"/>
                    <a:pt x="159835" y="16768"/>
                  </a:cubicBezTo>
                  <a:cubicBezTo>
                    <a:pt x="161132" y="16768"/>
                    <a:pt x="161132" y="16768"/>
                    <a:pt x="162429" y="16768"/>
                  </a:cubicBezTo>
                  <a:cubicBezTo>
                    <a:pt x="163726" y="16768"/>
                    <a:pt x="163726" y="16768"/>
                    <a:pt x="165023" y="18058"/>
                  </a:cubicBezTo>
                  <a:cubicBezTo>
                    <a:pt x="165023" y="18058"/>
                    <a:pt x="165023" y="18058"/>
                    <a:pt x="166320" y="18058"/>
                  </a:cubicBezTo>
                  <a:cubicBezTo>
                    <a:pt x="166320" y="18058"/>
                    <a:pt x="166320" y="18058"/>
                    <a:pt x="167617" y="18058"/>
                  </a:cubicBezTo>
                  <a:cubicBezTo>
                    <a:pt x="167617" y="18058"/>
                    <a:pt x="167617" y="18058"/>
                    <a:pt x="168914" y="18058"/>
                  </a:cubicBezTo>
                  <a:cubicBezTo>
                    <a:pt x="168914" y="18058"/>
                    <a:pt x="168914" y="18058"/>
                    <a:pt x="170211" y="18058"/>
                  </a:cubicBezTo>
                  <a:cubicBezTo>
                    <a:pt x="172806" y="19348"/>
                    <a:pt x="174103" y="19348"/>
                    <a:pt x="176697" y="20638"/>
                  </a:cubicBezTo>
                  <a:cubicBezTo>
                    <a:pt x="180588" y="21928"/>
                    <a:pt x="184480" y="23218"/>
                    <a:pt x="188371" y="24507"/>
                  </a:cubicBezTo>
                  <a:cubicBezTo>
                    <a:pt x="190965" y="25797"/>
                    <a:pt x="192262" y="25797"/>
                    <a:pt x="193559" y="27087"/>
                  </a:cubicBezTo>
                  <a:cubicBezTo>
                    <a:pt x="194856" y="28377"/>
                    <a:pt x="194856" y="28377"/>
                    <a:pt x="194856" y="28377"/>
                  </a:cubicBezTo>
                  <a:cubicBezTo>
                    <a:pt x="196154" y="28377"/>
                    <a:pt x="196154" y="28377"/>
                    <a:pt x="196154" y="29667"/>
                  </a:cubicBezTo>
                  <a:cubicBezTo>
                    <a:pt x="197451" y="29667"/>
                    <a:pt x="197451" y="29667"/>
                    <a:pt x="197451" y="29667"/>
                  </a:cubicBezTo>
                  <a:cubicBezTo>
                    <a:pt x="198748" y="29667"/>
                    <a:pt x="198748" y="30957"/>
                    <a:pt x="198748" y="30957"/>
                  </a:cubicBezTo>
                  <a:cubicBezTo>
                    <a:pt x="202639" y="33536"/>
                    <a:pt x="205233" y="36116"/>
                    <a:pt x="207828" y="38696"/>
                  </a:cubicBezTo>
                  <a:cubicBezTo>
                    <a:pt x="210422" y="41276"/>
                    <a:pt x="211719" y="45145"/>
                    <a:pt x="213016" y="47725"/>
                  </a:cubicBezTo>
                  <a:cubicBezTo>
                    <a:pt x="214313" y="50305"/>
                    <a:pt x="214313" y="52884"/>
                    <a:pt x="214313" y="55464"/>
                  </a:cubicBezTo>
                  <a:cubicBezTo>
                    <a:pt x="214313" y="56754"/>
                    <a:pt x="214313" y="56754"/>
                    <a:pt x="214313" y="58044"/>
                  </a:cubicBezTo>
                  <a:cubicBezTo>
                    <a:pt x="214313" y="58044"/>
                    <a:pt x="214313" y="59334"/>
                    <a:pt x="213016" y="59334"/>
                  </a:cubicBezTo>
                  <a:cubicBezTo>
                    <a:pt x="213016" y="59334"/>
                    <a:pt x="213016" y="59334"/>
                    <a:pt x="213016" y="60623"/>
                  </a:cubicBezTo>
                  <a:cubicBezTo>
                    <a:pt x="213016" y="61913"/>
                    <a:pt x="213016" y="61913"/>
                    <a:pt x="213016" y="61913"/>
                  </a:cubicBezTo>
                  <a:cubicBezTo>
                    <a:pt x="213016" y="61913"/>
                    <a:pt x="213016" y="61913"/>
                    <a:pt x="211719" y="60623"/>
                  </a:cubicBezTo>
                  <a:cubicBezTo>
                    <a:pt x="211719" y="60623"/>
                    <a:pt x="211719" y="59334"/>
                    <a:pt x="210422" y="59334"/>
                  </a:cubicBezTo>
                  <a:cubicBezTo>
                    <a:pt x="210422" y="59334"/>
                    <a:pt x="210422" y="58044"/>
                    <a:pt x="209125" y="58044"/>
                  </a:cubicBezTo>
                  <a:cubicBezTo>
                    <a:pt x="207828" y="56754"/>
                    <a:pt x="205233" y="55464"/>
                    <a:pt x="203936" y="54174"/>
                  </a:cubicBezTo>
                  <a:cubicBezTo>
                    <a:pt x="201342" y="54174"/>
                    <a:pt x="200045" y="52884"/>
                    <a:pt x="197451" y="51594"/>
                  </a:cubicBezTo>
                  <a:cubicBezTo>
                    <a:pt x="194856" y="51594"/>
                    <a:pt x="192262" y="50305"/>
                    <a:pt x="189668" y="50305"/>
                  </a:cubicBezTo>
                  <a:cubicBezTo>
                    <a:pt x="188371" y="50305"/>
                    <a:pt x="188371" y="50305"/>
                    <a:pt x="187074" y="50305"/>
                  </a:cubicBezTo>
                  <a:cubicBezTo>
                    <a:pt x="187074" y="49015"/>
                    <a:pt x="185777" y="49015"/>
                    <a:pt x="184480" y="49015"/>
                  </a:cubicBezTo>
                  <a:cubicBezTo>
                    <a:pt x="183182" y="49015"/>
                    <a:pt x="181885" y="49015"/>
                    <a:pt x="180588" y="47725"/>
                  </a:cubicBezTo>
                  <a:cubicBezTo>
                    <a:pt x="176697" y="47725"/>
                    <a:pt x="174103" y="47725"/>
                    <a:pt x="170211" y="46435"/>
                  </a:cubicBezTo>
                  <a:cubicBezTo>
                    <a:pt x="168914" y="46435"/>
                    <a:pt x="166320" y="45145"/>
                    <a:pt x="165023" y="45145"/>
                  </a:cubicBezTo>
                  <a:cubicBezTo>
                    <a:pt x="165023" y="45145"/>
                    <a:pt x="165023" y="45145"/>
                    <a:pt x="163726" y="45145"/>
                  </a:cubicBezTo>
                  <a:cubicBezTo>
                    <a:pt x="163726" y="45145"/>
                    <a:pt x="163726" y="45145"/>
                    <a:pt x="162429" y="45145"/>
                  </a:cubicBezTo>
                  <a:cubicBezTo>
                    <a:pt x="162429" y="45145"/>
                    <a:pt x="162429" y="45145"/>
                    <a:pt x="159835" y="43855"/>
                  </a:cubicBezTo>
                  <a:cubicBezTo>
                    <a:pt x="159835" y="43855"/>
                    <a:pt x="159835" y="43855"/>
                    <a:pt x="158537" y="43855"/>
                  </a:cubicBezTo>
                  <a:cubicBezTo>
                    <a:pt x="157240" y="43855"/>
                    <a:pt x="157240" y="43855"/>
                    <a:pt x="155943" y="42565"/>
                  </a:cubicBezTo>
                  <a:cubicBezTo>
                    <a:pt x="154646" y="42565"/>
                    <a:pt x="153349" y="42565"/>
                    <a:pt x="152052" y="42565"/>
                  </a:cubicBezTo>
                  <a:cubicBezTo>
                    <a:pt x="152052" y="41276"/>
                    <a:pt x="150755" y="41276"/>
                    <a:pt x="149458" y="41276"/>
                  </a:cubicBezTo>
                  <a:cubicBezTo>
                    <a:pt x="148161" y="41276"/>
                    <a:pt x="146863" y="39986"/>
                    <a:pt x="146863" y="39986"/>
                  </a:cubicBezTo>
                  <a:cubicBezTo>
                    <a:pt x="142972" y="38696"/>
                    <a:pt x="139081" y="36116"/>
                    <a:pt x="135189" y="34826"/>
                  </a:cubicBezTo>
                  <a:cubicBezTo>
                    <a:pt x="131298" y="32247"/>
                    <a:pt x="128704" y="29667"/>
                    <a:pt x="124813" y="27087"/>
                  </a:cubicBezTo>
                  <a:cubicBezTo>
                    <a:pt x="122218" y="24507"/>
                    <a:pt x="119624" y="21928"/>
                    <a:pt x="117030" y="19348"/>
                  </a:cubicBezTo>
                  <a:cubicBezTo>
                    <a:pt x="115733" y="16768"/>
                    <a:pt x="113139" y="15478"/>
                    <a:pt x="111841" y="12899"/>
                  </a:cubicBezTo>
                  <a:cubicBezTo>
                    <a:pt x="110544" y="10319"/>
                    <a:pt x="110544" y="7739"/>
                    <a:pt x="109247" y="6450"/>
                  </a:cubicBezTo>
                  <a:cubicBezTo>
                    <a:pt x="109247" y="3870"/>
                    <a:pt x="107950" y="2580"/>
                    <a:pt x="107950" y="1290"/>
                  </a:cubicBezTo>
                  <a:cubicBezTo>
                    <a:pt x="107950" y="1290"/>
                    <a:pt x="107950" y="0"/>
                    <a:pt x="107950" y="0"/>
                  </a:cubicBezTo>
                  <a:close/>
                  <a:moveTo>
                    <a:pt x="9525" y="0"/>
                  </a:moveTo>
                  <a:cubicBezTo>
                    <a:pt x="9525" y="0"/>
                    <a:pt x="9525" y="0"/>
                    <a:pt x="10822" y="1290"/>
                  </a:cubicBezTo>
                  <a:cubicBezTo>
                    <a:pt x="12119" y="1290"/>
                    <a:pt x="12119" y="2580"/>
                    <a:pt x="14713" y="2580"/>
                  </a:cubicBezTo>
                  <a:cubicBezTo>
                    <a:pt x="16010" y="3870"/>
                    <a:pt x="17308" y="3870"/>
                    <a:pt x="19902" y="5160"/>
                  </a:cubicBezTo>
                  <a:cubicBezTo>
                    <a:pt x="22496" y="6450"/>
                    <a:pt x="25090" y="6450"/>
                    <a:pt x="27684" y="7739"/>
                  </a:cubicBezTo>
                  <a:cubicBezTo>
                    <a:pt x="32873" y="9029"/>
                    <a:pt x="39358" y="11609"/>
                    <a:pt x="45844" y="12899"/>
                  </a:cubicBezTo>
                  <a:cubicBezTo>
                    <a:pt x="45844" y="12899"/>
                    <a:pt x="45844" y="12899"/>
                    <a:pt x="47141" y="12899"/>
                  </a:cubicBezTo>
                  <a:cubicBezTo>
                    <a:pt x="47141" y="12899"/>
                    <a:pt x="47141" y="12899"/>
                    <a:pt x="48438" y="12899"/>
                  </a:cubicBezTo>
                  <a:cubicBezTo>
                    <a:pt x="48438" y="12899"/>
                    <a:pt x="48438" y="12899"/>
                    <a:pt x="48438" y="14189"/>
                  </a:cubicBezTo>
                  <a:cubicBezTo>
                    <a:pt x="49735" y="14189"/>
                    <a:pt x="49735" y="14189"/>
                    <a:pt x="49735" y="14189"/>
                  </a:cubicBezTo>
                  <a:cubicBezTo>
                    <a:pt x="51032" y="14189"/>
                    <a:pt x="52329" y="14189"/>
                    <a:pt x="52329" y="14189"/>
                  </a:cubicBezTo>
                  <a:cubicBezTo>
                    <a:pt x="53627" y="15478"/>
                    <a:pt x="54924" y="15478"/>
                    <a:pt x="54924" y="15478"/>
                  </a:cubicBezTo>
                  <a:cubicBezTo>
                    <a:pt x="56221" y="15478"/>
                    <a:pt x="56221" y="15478"/>
                    <a:pt x="56221" y="15478"/>
                  </a:cubicBezTo>
                  <a:cubicBezTo>
                    <a:pt x="57518" y="15478"/>
                    <a:pt x="57518" y="15478"/>
                    <a:pt x="57518" y="15478"/>
                  </a:cubicBezTo>
                  <a:cubicBezTo>
                    <a:pt x="58815" y="15478"/>
                    <a:pt x="58815" y="15478"/>
                    <a:pt x="58815" y="15478"/>
                  </a:cubicBezTo>
                  <a:cubicBezTo>
                    <a:pt x="60112" y="16768"/>
                    <a:pt x="60112" y="16768"/>
                    <a:pt x="60112" y="16768"/>
                  </a:cubicBezTo>
                  <a:cubicBezTo>
                    <a:pt x="61409" y="16768"/>
                    <a:pt x="62706" y="16768"/>
                    <a:pt x="62706" y="16768"/>
                  </a:cubicBezTo>
                  <a:cubicBezTo>
                    <a:pt x="64003" y="16768"/>
                    <a:pt x="65301" y="16768"/>
                    <a:pt x="65301" y="18058"/>
                  </a:cubicBezTo>
                  <a:cubicBezTo>
                    <a:pt x="65301" y="18058"/>
                    <a:pt x="65301" y="18058"/>
                    <a:pt x="66598" y="18058"/>
                  </a:cubicBezTo>
                  <a:cubicBezTo>
                    <a:pt x="66598" y="18058"/>
                    <a:pt x="66598" y="18058"/>
                    <a:pt x="69192" y="18058"/>
                  </a:cubicBezTo>
                  <a:cubicBezTo>
                    <a:pt x="69192" y="18058"/>
                    <a:pt x="69192" y="18058"/>
                    <a:pt x="70489" y="18058"/>
                  </a:cubicBezTo>
                  <a:cubicBezTo>
                    <a:pt x="70489" y="18058"/>
                    <a:pt x="70489" y="18058"/>
                    <a:pt x="71786" y="18058"/>
                  </a:cubicBezTo>
                  <a:cubicBezTo>
                    <a:pt x="73083" y="19348"/>
                    <a:pt x="75677" y="19348"/>
                    <a:pt x="76975" y="20638"/>
                  </a:cubicBezTo>
                  <a:cubicBezTo>
                    <a:pt x="82163" y="20638"/>
                    <a:pt x="86054" y="23218"/>
                    <a:pt x="89946" y="24507"/>
                  </a:cubicBezTo>
                  <a:cubicBezTo>
                    <a:pt x="91243" y="25797"/>
                    <a:pt x="93837" y="25797"/>
                    <a:pt x="95134" y="27087"/>
                  </a:cubicBezTo>
                  <a:cubicBezTo>
                    <a:pt x="95134" y="27087"/>
                    <a:pt x="96431" y="28377"/>
                    <a:pt x="96431" y="28377"/>
                  </a:cubicBezTo>
                  <a:cubicBezTo>
                    <a:pt x="96431" y="28377"/>
                    <a:pt x="97728" y="28377"/>
                    <a:pt x="97728" y="28377"/>
                  </a:cubicBezTo>
                  <a:cubicBezTo>
                    <a:pt x="97728" y="29667"/>
                    <a:pt x="99025" y="29667"/>
                    <a:pt x="99025" y="29667"/>
                  </a:cubicBezTo>
                  <a:cubicBezTo>
                    <a:pt x="99025" y="29667"/>
                    <a:pt x="100323" y="30957"/>
                    <a:pt x="100323" y="30957"/>
                  </a:cubicBezTo>
                  <a:cubicBezTo>
                    <a:pt x="102917" y="33536"/>
                    <a:pt x="106808" y="36116"/>
                    <a:pt x="108105" y="38696"/>
                  </a:cubicBezTo>
                  <a:cubicBezTo>
                    <a:pt x="110700" y="41276"/>
                    <a:pt x="111997" y="45145"/>
                    <a:pt x="113294" y="47725"/>
                  </a:cubicBezTo>
                  <a:cubicBezTo>
                    <a:pt x="114591" y="50305"/>
                    <a:pt x="115888" y="52884"/>
                    <a:pt x="114591" y="55464"/>
                  </a:cubicBezTo>
                  <a:cubicBezTo>
                    <a:pt x="114591" y="56754"/>
                    <a:pt x="114591" y="56754"/>
                    <a:pt x="114591" y="58044"/>
                  </a:cubicBezTo>
                  <a:cubicBezTo>
                    <a:pt x="114591" y="58044"/>
                    <a:pt x="114591" y="59334"/>
                    <a:pt x="114591" y="59334"/>
                  </a:cubicBezTo>
                  <a:cubicBezTo>
                    <a:pt x="114591" y="59334"/>
                    <a:pt x="114591" y="59334"/>
                    <a:pt x="114591" y="60623"/>
                  </a:cubicBezTo>
                  <a:cubicBezTo>
                    <a:pt x="114591" y="60623"/>
                    <a:pt x="113294" y="60623"/>
                    <a:pt x="113294" y="61913"/>
                  </a:cubicBezTo>
                  <a:cubicBezTo>
                    <a:pt x="113294" y="60623"/>
                    <a:pt x="113294" y="60623"/>
                    <a:pt x="111997" y="60623"/>
                  </a:cubicBezTo>
                  <a:cubicBezTo>
                    <a:pt x="111997" y="60623"/>
                    <a:pt x="111997" y="59334"/>
                    <a:pt x="111997" y="59334"/>
                  </a:cubicBezTo>
                  <a:cubicBezTo>
                    <a:pt x="110700" y="59334"/>
                    <a:pt x="110700" y="58044"/>
                    <a:pt x="110700" y="58044"/>
                  </a:cubicBezTo>
                  <a:cubicBezTo>
                    <a:pt x="110700" y="58044"/>
                    <a:pt x="110700" y="58044"/>
                    <a:pt x="109403" y="58044"/>
                  </a:cubicBezTo>
                  <a:cubicBezTo>
                    <a:pt x="108105" y="56754"/>
                    <a:pt x="106808" y="55464"/>
                    <a:pt x="104214" y="54174"/>
                  </a:cubicBezTo>
                  <a:cubicBezTo>
                    <a:pt x="102917" y="54174"/>
                    <a:pt x="100323" y="52884"/>
                    <a:pt x="97728" y="51594"/>
                  </a:cubicBezTo>
                  <a:cubicBezTo>
                    <a:pt x="96431" y="51594"/>
                    <a:pt x="93837" y="50305"/>
                    <a:pt x="89946" y="50305"/>
                  </a:cubicBezTo>
                  <a:cubicBezTo>
                    <a:pt x="89946" y="50305"/>
                    <a:pt x="88649" y="50305"/>
                    <a:pt x="88649" y="50305"/>
                  </a:cubicBezTo>
                  <a:cubicBezTo>
                    <a:pt x="87351" y="49015"/>
                    <a:pt x="87351" y="49015"/>
                    <a:pt x="86054" y="49015"/>
                  </a:cubicBezTo>
                  <a:cubicBezTo>
                    <a:pt x="84757" y="49015"/>
                    <a:pt x="83460" y="49015"/>
                    <a:pt x="80866" y="47725"/>
                  </a:cubicBezTo>
                  <a:cubicBezTo>
                    <a:pt x="78272" y="47725"/>
                    <a:pt x="74380" y="47725"/>
                    <a:pt x="71786" y="46435"/>
                  </a:cubicBezTo>
                  <a:cubicBezTo>
                    <a:pt x="69192" y="46435"/>
                    <a:pt x="67895" y="45145"/>
                    <a:pt x="66598" y="45145"/>
                  </a:cubicBezTo>
                  <a:cubicBezTo>
                    <a:pt x="66598" y="45145"/>
                    <a:pt x="66598" y="45145"/>
                    <a:pt x="65301" y="45145"/>
                  </a:cubicBezTo>
                  <a:cubicBezTo>
                    <a:pt x="65301" y="45145"/>
                    <a:pt x="65301" y="45145"/>
                    <a:pt x="64003" y="45145"/>
                  </a:cubicBezTo>
                  <a:cubicBezTo>
                    <a:pt x="64003" y="45145"/>
                    <a:pt x="64003" y="45145"/>
                    <a:pt x="62706" y="45145"/>
                  </a:cubicBezTo>
                  <a:cubicBezTo>
                    <a:pt x="62706" y="45145"/>
                    <a:pt x="62706" y="45145"/>
                    <a:pt x="61409" y="43855"/>
                  </a:cubicBezTo>
                  <a:cubicBezTo>
                    <a:pt x="61409" y="43855"/>
                    <a:pt x="61409" y="43855"/>
                    <a:pt x="60112" y="43855"/>
                  </a:cubicBezTo>
                  <a:cubicBezTo>
                    <a:pt x="58815" y="43855"/>
                    <a:pt x="57518" y="43855"/>
                    <a:pt x="56221" y="42565"/>
                  </a:cubicBezTo>
                  <a:cubicBezTo>
                    <a:pt x="56221" y="42565"/>
                    <a:pt x="54924" y="42565"/>
                    <a:pt x="53627" y="42565"/>
                  </a:cubicBezTo>
                  <a:cubicBezTo>
                    <a:pt x="52329" y="41276"/>
                    <a:pt x="51032" y="41276"/>
                    <a:pt x="51032" y="41276"/>
                  </a:cubicBezTo>
                  <a:cubicBezTo>
                    <a:pt x="49735" y="41276"/>
                    <a:pt x="48438" y="39986"/>
                    <a:pt x="47141" y="39986"/>
                  </a:cubicBezTo>
                  <a:cubicBezTo>
                    <a:pt x="43250" y="38696"/>
                    <a:pt x="39358" y="36116"/>
                    <a:pt x="36764" y="34826"/>
                  </a:cubicBezTo>
                  <a:cubicBezTo>
                    <a:pt x="32873" y="32247"/>
                    <a:pt x="28982" y="29667"/>
                    <a:pt x="26387" y="27087"/>
                  </a:cubicBezTo>
                  <a:cubicBezTo>
                    <a:pt x="23793" y="24507"/>
                    <a:pt x="21199" y="21928"/>
                    <a:pt x="18605" y="19348"/>
                  </a:cubicBezTo>
                  <a:cubicBezTo>
                    <a:pt x="16010" y="18058"/>
                    <a:pt x="14713" y="15478"/>
                    <a:pt x="13416" y="12899"/>
                  </a:cubicBezTo>
                  <a:cubicBezTo>
                    <a:pt x="12119" y="10319"/>
                    <a:pt x="10822" y="7739"/>
                    <a:pt x="10822" y="6450"/>
                  </a:cubicBezTo>
                  <a:cubicBezTo>
                    <a:pt x="9525" y="3870"/>
                    <a:pt x="9525" y="2580"/>
                    <a:pt x="9525" y="1290"/>
                  </a:cubicBezTo>
                  <a:cubicBezTo>
                    <a:pt x="9525" y="0"/>
                    <a:pt x="9525" y="0"/>
                    <a:pt x="95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71539" y="1518635"/>
            <a:ext cx="2358923" cy="2365563"/>
            <a:chOff x="2071539" y="1518635"/>
            <a:chExt cx="2358923" cy="2365563"/>
          </a:xfrm>
        </p:grpSpPr>
        <p:sp>
          <p:nvSpPr>
            <p:cNvPr id="18" name="任意多边形: 形状 17"/>
            <p:cNvSpPr/>
            <p:nvPr/>
          </p:nvSpPr>
          <p:spPr>
            <a:xfrm>
              <a:off x="2071539" y="1518635"/>
              <a:ext cx="2358923" cy="2365563"/>
            </a:xfrm>
            <a:custGeom>
              <a:avLst/>
              <a:gdLst>
                <a:gd name="connsiteX0" fmla="*/ 278 w 3903784"/>
                <a:gd name="connsiteY0" fmla="*/ 0 h 3914774"/>
                <a:gd name="connsiteX1" fmla="*/ 968133 w 3903784"/>
                <a:gd name="connsiteY1" fmla="*/ 0 h 3914774"/>
                <a:gd name="connsiteX2" fmla="*/ 3603633 w 3903784"/>
                <a:gd name="connsiteY2" fmla="*/ 2920497 h 3914774"/>
                <a:gd name="connsiteX3" fmla="*/ 3903784 w 3903784"/>
                <a:gd name="connsiteY3" fmla="*/ 2935654 h 3914774"/>
                <a:gd name="connsiteX4" fmla="*/ 3903784 w 3903784"/>
                <a:gd name="connsiteY4" fmla="*/ 3914774 h 3914774"/>
                <a:gd name="connsiteX5" fmla="*/ 0 w 3903784"/>
                <a:gd name="connsiteY5" fmla="*/ 10990 h 391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3784" h="3914774">
                  <a:moveTo>
                    <a:pt x="278" y="0"/>
                  </a:moveTo>
                  <a:lnTo>
                    <a:pt x="968133" y="0"/>
                  </a:lnTo>
                  <a:cubicBezTo>
                    <a:pt x="968133" y="1519985"/>
                    <a:pt x="2123310" y="2770164"/>
                    <a:pt x="3603633" y="2920497"/>
                  </a:cubicBezTo>
                  <a:lnTo>
                    <a:pt x="3903784" y="2935654"/>
                  </a:lnTo>
                  <a:lnTo>
                    <a:pt x="3903784" y="3914774"/>
                  </a:lnTo>
                  <a:cubicBezTo>
                    <a:pt x="1747784" y="3914774"/>
                    <a:pt x="0" y="2166990"/>
                    <a:pt x="0" y="10990"/>
                  </a:cubicBezTo>
                  <a:close/>
                </a:path>
              </a:pathLst>
            </a:cu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任意多边形: 形状 22"/>
            <p:cNvSpPr/>
            <p:nvPr/>
          </p:nvSpPr>
          <p:spPr bwMode="auto">
            <a:xfrm>
              <a:off x="3937977" y="3422717"/>
              <a:ext cx="360285" cy="286159"/>
            </a:xfrm>
            <a:custGeom>
              <a:avLst/>
              <a:gdLst>
                <a:gd name="connsiteX0" fmla="*/ 0 w 331788"/>
                <a:gd name="connsiteY0" fmla="*/ 53975 h 263525"/>
                <a:gd name="connsiteX1" fmla="*/ 41473 w 331788"/>
                <a:gd name="connsiteY1" fmla="*/ 82258 h 263525"/>
                <a:gd name="connsiteX2" fmla="*/ 149046 w 331788"/>
                <a:gd name="connsiteY2" fmla="*/ 105398 h 263525"/>
                <a:gd name="connsiteX3" fmla="*/ 149046 w 331788"/>
                <a:gd name="connsiteY3" fmla="*/ 114397 h 263525"/>
                <a:gd name="connsiteX4" fmla="*/ 159414 w 331788"/>
                <a:gd name="connsiteY4" fmla="*/ 124682 h 263525"/>
                <a:gd name="connsiteX5" fmla="*/ 172374 w 331788"/>
                <a:gd name="connsiteY5" fmla="*/ 124682 h 263525"/>
                <a:gd name="connsiteX6" fmla="*/ 182743 w 331788"/>
                <a:gd name="connsiteY6" fmla="*/ 114397 h 263525"/>
                <a:gd name="connsiteX7" fmla="*/ 182743 w 331788"/>
                <a:gd name="connsiteY7" fmla="*/ 105398 h 263525"/>
                <a:gd name="connsiteX8" fmla="*/ 290315 w 331788"/>
                <a:gd name="connsiteY8" fmla="*/ 82258 h 263525"/>
                <a:gd name="connsiteX9" fmla="*/ 331788 w 331788"/>
                <a:gd name="connsiteY9" fmla="*/ 53975 h 263525"/>
                <a:gd name="connsiteX10" fmla="*/ 331788 w 331788"/>
                <a:gd name="connsiteY10" fmla="*/ 253240 h 263525"/>
                <a:gd name="connsiteX11" fmla="*/ 321420 w 331788"/>
                <a:gd name="connsiteY11" fmla="*/ 263525 h 263525"/>
                <a:gd name="connsiteX12" fmla="*/ 10368 w 331788"/>
                <a:gd name="connsiteY12" fmla="*/ 263525 h 263525"/>
                <a:gd name="connsiteX13" fmla="*/ 0 w 331788"/>
                <a:gd name="connsiteY13" fmla="*/ 253240 h 263525"/>
                <a:gd name="connsiteX14" fmla="*/ 0 w 331788"/>
                <a:gd name="connsiteY14" fmla="*/ 53975 h 263525"/>
                <a:gd name="connsiteX15" fmla="*/ 124619 w 331788"/>
                <a:gd name="connsiteY15" fmla="*/ 19050 h 263525"/>
                <a:gd name="connsiteX16" fmla="*/ 114300 w 331788"/>
                <a:gd name="connsiteY16" fmla="*/ 29509 h 263525"/>
                <a:gd name="connsiteX17" fmla="*/ 114300 w 331788"/>
                <a:gd name="connsiteY17" fmla="*/ 41275 h 263525"/>
                <a:gd name="connsiteX18" fmla="*/ 217488 w 331788"/>
                <a:gd name="connsiteY18" fmla="*/ 41275 h 263525"/>
                <a:gd name="connsiteX19" fmla="*/ 217488 w 331788"/>
                <a:gd name="connsiteY19" fmla="*/ 29509 h 263525"/>
                <a:gd name="connsiteX20" fmla="*/ 207169 w 331788"/>
                <a:gd name="connsiteY20" fmla="*/ 19050 h 263525"/>
                <a:gd name="connsiteX21" fmla="*/ 124619 w 331788"/>
                <a:gd name="connsiteY21" fmla="*/ 19050 h 263525"/>
                <a:gd name="connsiteX22" fmla="*/ 124387 w 331788"/>
                <a:gd name="connsiteY22" fmla="*/ 0 h 263525"/>
                <a:gd name="connsiteX23" fmla="*/ 207402 w 331788"/>
                <a:gd name="connsiteY23" fmla="*/ 0 h 263525"/>
                <a:gd name="connsiteX24" fmla="*/ 237235 w 331788"/>
                <a:gd name="connsiteY24" fmla="*/ 29920 h 263525"/>
                <a:gd name="connsiteX25" fmla="*/ 237235 w 331788"/>
                <a:gd name="connsiteY25" fmla="*/ 41628 h 263525"/>
                <a:gd name="connsiteX26" fmla="*/ 325438 w 331788"/>
                <a:gd name="connsiteY26" fmla="*/ 41628 h 263525"/>
                <a:gd name="connsiteX27" fmla="*/ 321547 w 331788"/>
                <a:gd name="connsiteY27" fmla="*/ 48132 h 263525"/>
                <a:gd name="connsiteX28" fmla="*/ 285228 w 331788"/>
                <a:gd name="connsiteY28" fmla="*/ 71548 h 263525"/>
                <a:gd name="connsiteX29" fmla="*/ 165894 w 331788"/>
                <a:gd name="connsiteY29" fmla="*/ 93663 h 263525"/>
                <a:gd name="connsiteX30" fmla="*/ 46560 w 331788"/>
                <a:gd name="connsiteY30" fmla="*/ 71548 h 263525"/>
                <a:gd name="connsiteX31" fmla="*/ 10241 w 331788"/>
                <a:gd name="connsiteY31" fmla="*/ 48132 h 263525"/>
                <a:gd name="connsiteX32" fmla="*/ 6350 w 331788"/>
                <a:gd name="connsiteY32" fmla="*/ 41628 h 263525"/>
                <a:gd name="connsiteX33" fmla="*/ 94553 w 331788"/>
                <a:gd name="connsiteY33" fmla="*/ 41628 h 263525"/>
                <a:gd name="connsiteX34" fmla="*/ 94553 w 331788"/>
                <a:gd name="connsiteY34" fmla="*/ 29920 h 263525"/>
                <a:gd name="connsiteX35" fmla="*/ 124387 w 331788"/>
                <a:gd name="connsiteY35" fmla="*/ 0 h 2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1788" h="263525">
                  <a:moveTo>
                    <a:pt x="0" y="53975"/>
                  </a:moveTo>
                  <a:cubicBezTo>
                    <a:pt x="9072" y="64260"/>
                    <a:pt x="23329" y="74544"/>
                    <a:pt x="41473" y="82258"/>
                  </a:cubicBezTo>
                  <a:cubicBezTo>
                    <a:pt x="71282" y="95114"/>
                    <a:pt x="108868" y="102827"/>
                    <a:pt x="149046" y="105398"/>
                  </a:cubicBezTo>
                  <a:cubicBezTo>
                    <a:pt x="149046" y="105398"/>
                    <a:pt x="149046" y="105398"/>
                    <a:pt x="149046" y="114397"/>
                  </a:cubicBezTo>
                  <a:cubicBezTo>
                    <a:pt x="149046" y="119540"/>
                    <a:pt x="154230" y="124682"/>
                    <a:pt x="159414" y="124682"/>
                  </a:cubicBezTo>
                  <a:cubicBezTo>
                    <a:pt x="159414" y="124682"/>
                    <a:pt x="159414" y="124682"/>
                    <a:pt x="172374" y="124682"/>
                  </a:cubicBezTo>
                  <a:cubicBezTo>
                    <a:pt x="177559" y="124682"/>
                    <a:pt x="182743" y="119540"/>
                    <a:pt x="182743" y="114397"/>
                  </a:cubicBezTo>
                  <a:cubicBezTo>
                    <a:pt x="182743" y="114397"/>
                    <a:pt x="182743" y="114397"/>
                    <a:pt x="182743" y="105398"/>
                  </a:cubicBezTo>
                  <a:cubicBezTo>
                    <a:pt x="222920" y="102827"/>
                    <a:pt x="260506" y="95114"/>
                    <a:pt x="290315" y="82258"/>
                  </a:cubicBezTo>
                  <a:cubicBezTo>
                    <a:pt x="308459" y="74544"/>
                    <a:pt x="322716" y="64260"/>
                    <a:pt x="331788" y="53975"/>
                  </a:cubicBezTo>
                  <a:cubicBezTo>
                    <a:pt x="331788" y="53975"/>
                    <a:pt x="331788" y="53975"/>
                    <a:pt x="331788" y="253240"/>
                  </a:cubicBezTo>
                  <a:cubicBezTo>
                    <a:pt x="331788" y="259668"/>
                    <a:pt x="327900" y="263525"/>
                    <a:pt x="321420" y="263525"/>
                  </a:cubicBezTo>
                  <a:cubicBezTo>
                    <a:pt x="321420" y="263525"/>
                    <a:pt x="321420" y="263525"/>
                    <a:pt x="10368" y="263525"/>
                  </a:cubicBezTo>
                  <a:cubicBezTo>
                    <a:pt x="3888" y="263525"/>
                    <a:pt x="0" y="259668"/>
                    <a:pt x="0" y="253240"/>
                  </a:cubicBezTo>
                  <a:cubicBezTo>
                    <a:pt x="0" y="253240"/>
                    <a:pt x="0" y="253240"/>
                    <a:pt x="0" y="53975"/>
                  </a:cubicBezTo>
                  <a:close/>
                  <a:moveTo>
                    <a:pt x="124619" y="19050"/>
                  </a:moveTo>
                  <a:cubicBezTo>
                    <a:pt x="119460" y="19050"/>
                    <a:pt x="114300" y="24279"/>
                    <a:pt x="114300" y="29509"/>
                  </a:cubicBezTo>
                  <a:cubicBezTo>
                    <a:pt x="114300" y="29509"/>
                    <a:pt x="114300" y="29509"/>
                    <a:pt x="114300" y="41275"/>
                  </a:cubicBezTo>
                  <a:lnTo>
                    <a:pt x="217488" y="41275"/>
                  </a:lnTo>
                  <a:cubicBezTo>
                    <a:pt x="217488" y="41275"/>
                    <a:pt x="217488" y="41275"/>
                    <a:pt x="217488" y="29509"/>
                  </a:cubicBezTo>
                  <a:cubicBezTo>
                    <a:pt x="217488" y="24279"/>
                    <a:pt x="212329" y="19050"/>
                    <a:pt x="207169" y="19050"/>
                  </a:cubicBezTo>
                  <a:cubicBezTo>
                    <a:pt x="207169" y="19050"/>
                    <a:pt x="207169" y="19050"/>
                    <a:pt x="124619" y="19050"/>
                  </a:cubicBezTo>
                  <a:close/>
                  <a:moveTo>
                    <a:pt x="124387" y="0"/>
                  </a:moveTo>
                  <a:cubicBezTo>
                    <a:pt x="124387" y="0"/>
                    <a:pt x="124387" y="0"/>
                    <a:pt x="207402" y="0"/>
                  </a:cubicBezTo>
                  <a:cubicBezTo>
                    <a:pt x="224264" y="0"/>
                    <a:pt x="237235" y="13009"/>
                    <a:pt x="237235" y="29920"/>
                  </a:cubicBezTo>
                  <a:cubicBezTo>
                    <a:pt x="237235" y="29920"/>
                    <a:pt x="237235" y="29920"/>
                    <a:pt x="237235" y="41628"/>
                  </a:cubicBezTo>
                  <a:cubicBezTo>
                    <a:pt x="237235" y="41628"/>
                    <a:pt x="237235" y="41628"/>
                    <a:pt x="325438" y="41628"/>
                  </a:cubicBezTo>
                  <a:cubicBezTo>
                    <a:pt x="324141" y="44230"/>
                    <a:pt x="322844" y="45531"/>
                    <a:pt x="321547" y="48132"/>
                  </a:cubicBezTo>
                  <a:cubicBezTo>
                    <a:pt x="312467" y="55938"/>
                    <a:pt x="300793" y="63743"/>
                    <a:pt x="285228" y="71548"/>
                  </a:cubicBezTo>
                  <a:cubicBezTo>
                    <a:pt x="254097" y="85858"/>
                    <a:pt x="211293" y="93663"/>
                    <a:pt x="165894" y="93663"/>
                  </a:cubicBezTo>
                  <a:cubicBezTo>
                    <a:pt x="120495" y="93663"/>
                    <a:pt x="77691" y="85858"/>
                    <a:pt x="46560" y="71548"/>
                  </a:cubicBezTo>
                  <a:cubicBezTo>
                    <a:pt x="30995" y="63743"/>
                    <a:pt x="19321" y="55938"/>
                    <a:pt x="10241" y="48132"/>
                  </a:cubicBezTo>
                  <a:cubicBezTo>
                    <a:pt x="8944" y="45531"/>
                    <a:pt x="7647" y="44230"/>
                    <a:pt x="6350" y="41628"/>
                  </a:cubicBezTo>
                  <a:cubicBezTo>
                    <a:pt x="6350" y="41628"/>
                    <a:pt x="6350" y="41628"/>
                    <a:pt x="94553" y="41628"/>
                  </a:cubicBezTo>
                  <a:cubicBezTo>
                    <a:pt x="94553" y="41628"/>
                    <a:pt x="94553" y="41628"/>
                    <a:pt x="94553" y="29920"/>
                  </a:cubicBezTo>
                  <a:cubicBezTo>
                    <a:pt x="94553" y="13009"/>
                    <a:pt x="107524" y="0"/>
                    <a:pt x="1243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29965" y="1158195"/>
            <a:ext cx="4202480" cy="2961382"/>
            <a:chOff x="7263870" y="1586200"/>
            <a:chExt cx="5603302" cy="3948509"/>
          </a:xfrm>
        </p:grpSpPr>
        <p:grpSp>
          <p:nvGrpSpPr>
            <p:cNvPr id="6" name="组合 5"/>
            <p:cNvGrpSpPr/>
            <p:nvPr/>
          </p:nvGrpSpPr>
          <p:grpSpPr>
            <a:xfrm>
              <a:off x="7263870" y="1586200"/>
              <a:ext cx="5603302" cy="3948509"/>
              <a:chOff x="-112884" y="1165721"/>
              <a:chExt cx="8071115" cy="3948509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623802" y="1165721"/>
                <a:ext cx="7334429" cy="1141525"/>
                <a:chOff x="747559" y="1498959"/>
                <a:chExt cx="7334429" cy="1141525"/>
              </a:xfrm>
            </p:grpSpPr>
            <p:sp>
              <p:nvSpPr>
                <p:cNvPr id="16" name="文本框 50"/>
                <p:cNvSpPr txBox="1"/>
                <p:nvPr/>
              </p:nvSpPr>
              <p:spPr>
                <a:xfrm>
                  <a:off x="747559" y="1498959"/>
                  <a:ext cx="7334429" cy="11415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just"/>
                  <a:r>
                    <a:rPr lang="zh-CN" altLang="zh-CN" sz="1400" b="1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家长可以支付一定费用开通</a:t>
                  </a:r>
                  <a:r>
                    <a:rPr lang="en-US" altLang="zh-CN" sz="1400" b="1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VIP</a:t>
                  </a:r>
                  <a:r>
                    <a:rPr lang="zh-CN" altLang="zh-CN" sz="1400" b="1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服务，</a:t>
                  </a:r>
                  <a:r>
                    <a:rPr lang="en-US" altLang="zh-CN" sz="1400" b="1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VIP</a:t>
                  </a:r>
                  <a:r>
                    <a:rPr lang="zh-CN" altLang="zh-CN" sz="1400" b="1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将能够获取更多高质量的教师资源，更多的试课次数，发出的订单也更容易被教师查找到</a:t>
                  </a: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endParaRPr lang="zh-CN" altLang="en-US" sz="1600" b="1" dirty="0">
                    <a:solidFill>
                      <a:schemeClr val="accent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623797" y="2701685"/>
                <a:ext cx="6914788" cy="929471"/>
                <a:chOff x="747554" y="1711015"/>
                <a:chExt cx="6914788" cy="929471"/>
              </a:xfrm>
            </p:grpSpPr>
            <p:sp>
              <p:nvSpPr>
                <p:cNvPr id="14" name="文本框 48"/>
                <p:cNvSpPr txBox="1"/>
                <p:nvPr/>
              </p:nvSpPr>
              <p:spPr>
                <a:xfrm>
                  <a:off x="747554" y="1711015"/>
                  <a:ext cx="6914788" cy="9294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 lnSpcReduction="100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zh-CN" sz="1400" b="1" dirty="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教师也可以开通</a:t>
                  </a:r>
                  <a:r>
                    <a:rPr lang="en-US" altLang="zh-CN" sz="1400" b="1" dirty="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VIP</a:t>
                  </a:r>
                  <a:r>
                    <a:rPr lang="zh-CN" altLang="zh-CN" sz="1400" b="1" dirty="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服务，可以查看到更多订单（并且比普通老师更先看到新发布的订单），可同时发出的接单请求次数增加</a:t>
                  </a:r>
                  <a:endParaRPr lang="zh-CN" altLang="en-US" sz="800" b="1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endParaRPr lang="zh-CN" altLang="en-US" sz="1600" b="1" dirty="0">
                    <a:solidFill>
                      <a:schemeClr val="accent2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-112884" y="4139453"/>
                <a:ext cx="6771739" cy="974777"/>
                <a:chOff x="10873" y="1824875"/>
                <a:chExt cx="6771739" cy="974777"/>
              </a:xfrm>
            </p:grpSpPr>
            <p:sp>
              <p:nvSpPr>
                <p:cNvPr id="12" name="文本框 46"/>
                <p:cNvSpPr txBox="1"/>
                <p:nvPr/>
              </p:nvSpPr>
              <p:spPr>
                <a:xfrm>
                  <a:off x="10873" y="1899860"/>
                  <a:ext cx="6771739" cy="8997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en-US" altLang="zh-CN" sz="1400" b="1" dirty="0">
                      <a:effectLst/>
                      <a:latin typeface="等线" panose="02010600030101010101" pitchFamily="2" charset="-122"/>
                      <a:cs typeface="Times New Roman" panose="02020603050405020304" pitchFamily="18" charset="0"/>
                    </a:rPr>
                    <a:t>VIP</a:t>
                  </a:r>
                  <a:r>
                    <a:rPr lang="zh-CN" altLang="zh-CN" sz="1400" b="1" dirty="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服务的收费分为按月收费与按年收费</a:t>
                  </a:r>
                  <a:endParaRPr lang="zh-CN" altLang="en-US" sz="800" b="1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endParaRPr lang="zh-CN" altLang="en-US" sz="1600" b="1" dirty="0">
                    <a:solidFill>
                      <a:schemeClr val="accent5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cxnSp>
          <p:nvCxnSpPr>
            <p:cNvPr id="7" name="直接连接符 6"/>
            <p:cNvCxnSpPr/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8472264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VIP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权益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ChangeArrowheads="1"/>
          </p:cNvSpPr>
          <p:nvPr/>
        </p:nvSpPr>
        <p:spPr bwMode="auto">
          <a:xfrm rot="16200000">
            <a:off x="1981525" y="-1999357"/>
            <a:ext cx="5175250" cy="9132888"/>
          </a:xfrm>
          <a:prstGeom prst="rect">
            <a:avLst/>
          </a:pr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>
            <a:off x="3366617" y="4820790"/>
            <a:ext cx="2393950" cy="346075"/>
          </a:xfrm>
          <a:custGeom>
            <a:avLst/>
            <a:gdLst>
              <a:gd name="T0" fmla="*/ 0 w 1508"/>
              <a:gd name="T1" fmla="*/ 218 h 218"/>
              <a:gd name="T2" fmla="*/ 1082 w 1508"/>
              <a:gd name="T3" fmla="*/ 218 h 218"/>
              <a:gd name="T4" fmla="*/ 1508 w 1508"/>
              <a:gd name="T5" fmla="*/ 0 h 218"/>
              <a:gd name="T6" fmla="*/ 459 w 1508"/>
              <a:gd name="T7" fmla="*/ 0 h 218"/>
              <a:gd name="T8" fmla="*/ 0 w 1508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8" h="218">
                <a:moveTo>
                  <a:pt x="0" y="218"/>
                </a:moveTo>
                <a:lnTo>
                  <a:pt x="1082" y="218"/>
                </a:lnTo>
                <a:lnTo>
                  <a:pt x="1508" y="0"/>
                </a:lnTo>
                <a:lnTo>
                  <a:pt x="459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6"/>
          <p:cNvSpPr/>
          <p:nvPr/>
        </p:nvSpPr>
        <p:spPr bwMode="auto">
          <a:xfrm>
            <a:off x="1907704" y="4820790"/>
            <a:ext cx="1579563" cy="346075"/>
          </a:xfrm>
          <a:custGeom>
            <a:avLst/>
            <a:gdLst>
              <a:gd name="T0" fmla="*/ 0 w 995"/>
              <a:gd name="T1" fmla="*/ 218 h 218"/>
              <a:gd name="T2" fmla="*/ 541 w 995"/>
              <a:gd name="T3" fmla="*/ 218 h 218"/>
              <a:gd name="T4" fmla="*/ 995 w 995"/>
              <a:gd name="T5" fmla="*/ 0 h 218"/>
              <a:gd name="T6" fmla="*/ 487 w 995"/>
              <a:gd name="T7" fmla="*/ 0 h 218"/>
              <a:gd name="T8" fmla="*/ 0 w 995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5" h="218">
                <a:moveTo>
                  <a:pt x="0" y="218"/>
                </a:moveTo>
                <a:lnTo>
                  <a:pt x="541" y="218"/>
                </a:lnTo>
                <a:lnTo>
                  <a:pt x="995" y="0"/>
                </a:lnTo>
                <a:lnTo>
                  <a:pt x="487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7"/>
          <p:cNvSpPr/>
          <p:nvPr/>
        </p:nvSpPr>
        <p:spPr bwMode="auto">
          <a:xfrm>
            <a:off x="8268817" y="2404615"/>
            <a:ext cx="866775" cy="1090613"/>
          </a:xfrm>
          <a:custGeom>
            <a:avLst/>
            <a:gdLst>
              <a:gd name="T0" fmla="*/ 546 w 546"/>
              <a:gd name="T1" fmla="*/ 0 h 687"/>
              <a:gd name="T2" fmla="*/ 546 w 546"/>
              <a:gd name="T3" fmla="*/ 433 h 687"/>
              <a:gd name="T4" fmla="*/ 0 w 546"/>
              <a:gd name="T5" fmla="*/ 687 h 687"/>
              <a:gd name="T6" fmla="*/ 0 w 546"/>
              <a:gd name="T7" fmla="*/ 279 h 687"/>
              <a:gd name="T8" fmla="*/ 546 w 546"/>
              <a:gd name="T9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687">
                <a:moveTo>
                  <a:pt x="546" y="0"/>
                </a:moveTo>
                <a:lnTo>
                  <a:pt x="546" y="433"/>
                </a:lnTo>
                <a:lnTo>
                  <a:pt x="0" y="687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8"/>
          <p:cNvSpPr/>
          <p:nvPr/>
        </p:nvSpPr>
        <p:spPr bwMode="auto">
          <a:xfrm>
            <a:off x="8702205" y="1709915"/>
            <a:ext cx="433388" cy="647700"/>
          </a:xfrm>
          <a:custGeom>
            <a:avLst/>
            <a:gdLst>
              <a:gd name="T0" fmla="*/ 273 w 273"/>
              <a:gd name="T1" fmla="*/ 268 h 408"/>
              <a:gd name="T2" fmla="*/ 273 w 273"/>
              <a:gd name="T3" fmla="*/ 0 h 408"/>
              <a:gd name="T4" fmla="*/ 0 w 273"/>
              <a:gd name="T5" fmla="*/ 140 h 408"/>
              <a:gd name="T6" fmla="*/ 0 w 273"/>
              <a:gd name="T7" fmla="*/ 408 h 408"/>
              <a:gd name="T8" fmla="*/ 273 w 273"/>
              <a:gd name="T9" fmla="*/ 268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" h="408">
                <a:moveTo>
                  <a:pt x="273" y="268"/>
                </a:moveTo>
                <a:lnTo>
                  <a:pt x="273" y="0"/>
                </a:lnTo>
                <a:lnTo>
                  <a:pt x="0" y="140"/>
                </a:lnTo>
                <a:lnTo>
                  <a:pt x="0" y="408"/>
                </a:lnTo>
                <a:lnTo>
                  <a:pt x="273" y="26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9"/>
          <p:cNvSpPr/>
          <p:nvPr/>
        </p:nvSpPr>
        <p:spPr bwMode="auto">
          <a:xfrm>
            <a:off x="4892205" y="2993578"/>
            <a:ext cx="4243388" cy="2173288"/>
          </a:xfrm>
          <a:custGeom>
            <a:avLst/>
            <a:gdLst>
              <a:gd name="T0" fmla="*/ 0 w 2673"/>
              <a:gd name="T1" fmla="*/ 1369 h 1369"/>
              <a:gd name="T2" fmla="*/ 2673 w 2673"/>
              <a:gd name="T3" fmla="*/ 0 h 1369"/>
              <a:gd name="T4" fmla="*/ 2673 w 2673"/>
              <a:gd name="T5" fmla="*/ 1369 h 1369"/>
              <a:gd name="T6" fmla="*/ 0 w 2673"/>
              <a:gd name="T7" fmla="*/ 1369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3" h="1369">
                <a:moveTo>
                  <a:pt x="0" y="1369"/>
                </a:moveTo>
                <a:lnTo>
                  <a:pt x="2673" y="0"/>
                </a:lnTo>
                <a:lnTo>
                  <a:pt x="2673" y="1369"/>
                </a:lnTo>
                <a:lnTo>
                  <a:pt x="0" y="1369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0"/>
          <p:cNvSpPr/>
          <p:nvPr/>
        </p:nvSpPr>
        <p:spPr bwMode="auto">
          <a:xfrm>
            <a:off x="5933605" y="3526978"/>
            <a:ext cx="3201988" cy="1639888"/>
          </a:xfrm>
          <a:custGeom>
            <a:avLst/>
            <a:gdLst>
              <a:gd name="T0" fmla="*/ 0 w 2017"/>
              <a:gd name="T1" fmla="*/ 1033 h 1033"/>
              <a:gd name="T2" fmla="*/ 2017 w 2017"/>
              <a:gd name="T3" fmla="*/ 0 h 1033"/>
              <a:gd name="T4" fmla="*/ 2017 w 2017"/>
              <a:gd name="T5" fmla="*/ 1033 h 1033"/>
              <a:gd name="T6" fmla="*/ 0 w 2017"/>
              <a:gd name="T7" fmla="*/ 10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1033">
                <a:moveTo>
                  <a:pt x="0" y="1033"/>
                </a:moveTo>
                <a:lnTo>
                  <a:pt x="2017" y="0"/>
                </a:lnTo>
                <a:lnTo>
                  <a:pt x="2017" y="1033"/>
                </a:lnTo>
                <a:lnTo>
                  <a:pt x="0" y="1033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1"/>
          <p:cNvSpPr/>
          <p:nvPr/>
        </p:nvSpPr>
        <p:spPr bwMode="auto">
          <a:xfrm>
            <a:off x="8268817" y="3526978"/>
            <a:ext cx="866775" cy="1639888"/>
          </a:xfrm>
          <a:custGeom>
            <a:avLst/>
            <a:gdLst>
              <a:gd name="T0" fmla="*/ 546 w 546"/>
              <a:gd name="T1" fmla="*/ 0 h 1033"/>
              <a:gd name="T2" fmla="*/ 546 w 546"/>
              <a:gd name="T3" fmla="*/ 1033 h 1033"/>
              <a:gd name="T4" fmla="*/ 0 w 546"/>
              <a:gd name="T5" fmla="*/ 790 h 1033"/>
              <a:gd name="T6" fmla="*/ 0 w 546"/>
              <a:gd name="T7" fmla="*/ 279 h 1033"/>
              <a:gd name="T8" fmla="*/ 546 w 546"/>
              <a:gd name="T9" fmla="*/ 0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1033">
                <a:moveTo>
                  <a:pt x="546" y="0"/>
                </a:moveTo>
                <a:lnTo>
                  <a:pt x="546" y="1033"/>
                </a:lnTo>
                <a:lnTo>
                  <a:pt x="0" y="790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2"/>
          <p:cNvSpPr/>
          <p:nvPr/>
        </p:nvSpPr>
        <p:spPr bwMode="auto">
          <a:xfrm>
            <a:off x="7513167" y="4781103"/>
            <a:ext cx="1622425" cy="385763"/>
          </a:xfrm>
          <a:custGeom>
            <a:avLst/>
            <a:gdLst>
              <a:gd name="T0" fmla="*/ 476 w 1022"/>
              <a:gd name="T1" fmla="*/ 0 h 243"/>
              <a:gd name="T2" fmla="*/ 0 w 1022"/>
              <a:gd name="T3" fmla="*/ 243 h 243"/>
              <a:gd name="T4" fmla="*/ 1022 w 1022"/>
              <a:gd name="T5" fmla="*/ 243 h 243"/>
              <a:gd name="T6" fmla="*/ 476 w 1022"/>
              <a:gd name="T7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2" h="243">
                <a:moveTo>
                  <a:pt x="476" y="0"/>
                </a:moveTo>
                <a:lnTo>
                  <a:pt x="0" y="243"/>
                </a:lnTo>
                <a:lnTo>
                  <a:pt x="1022" y="243"/>
                </a:lnTo>
                <a:lnTo>
                  <a:pt x="476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3"/>
          <p:cNvSpPr/>
          <p:nvPr/>
        </p:nvSpPr>
        <p:spPr bwMode="auto">
          <a:xfrm>
            <a:off x="2636367" y="4657278"/>
            <a:ext cx="1927225" cy="509588"/>
          </a:xfrm>
          <a:custGeom>
            <a:avLst/>
            <a:gdLst>
              <a:gd name="T0" fmla="*/ 0 w 1214"/>
              <a:gd name="T1" fmla="*/ 321 h 321"/>
              <a:gd name="T2" fmla="*/ 542 w 1214"/>
              <a:gd name="T3" fmla="*/ 321 h 321"/>
              <a:gd name="T4" fmla="*/ 1214 w 1214"/>
              <a:gd name="T5" fmla="*/ 0 h 321"/>
              <a:gd name="T6" fmla="*/ 700 w 1214"/>
              <a:gd name="T7" fmla="*/ 0 h 321"/>
              <a:gd name="T8" fmla="*/ 0 w 1214"/>
              <a:gd name="T9" fmla="*/ 321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4" h="321">
                <a:moveTo>
                  <a:pt x="0" y="321"/>
                </a:moveTo>
                <a:lnTo>
                  <a:pt x="542" y="321"/>
                </a:lnTo>
                <a:lnTo>
                  <a:pt x="1214" y="0"/>
                </a:lnTo>
                <a:lnTo>
                  <a:pt x="70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4"/>
          <p:cNvSpPr/>
          <p:nvPr/>
        </p:nvSpPr>
        <p:spPr bwMode="auto">
          <a:xfrm>
            <a:off x="2508250" y="-4763"/>
            <a:ext cx="1779588" cy="257175"/>
          </a:xfrm>
          <a:custGeom>
            <a:avLst/>
            <a:gdLst>
              <a:gd name="T0" fmla="*/ 1121 w 1121"/>
              <a:gd name="T1" fmla="*/ 0 h 162"/>
              <a:gd name="T2" fmla="*/ 317 w 1121"/>
              <a:gd name="T3" fmla="*/ 0 h 162"/>
              <a:gd name="T4" fmla="*/ 0 w 1121"/>
              <a:gd name="T5" fmla="*/ 162 h 162"/>
              <a:gd name="T6" fmla="*/ 782 w 1121"/>
              <a:gd name="T7" fmla="*/ 162 h 162"/>
              <a:gd name="T8" fmla="*/ 1121 w 1121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1" h="162">
                <a:moveTo>
                  <a:pt x="1121" y="0"/>
                </a:moveTo>
                <a:lnTo>
                  <a:pt x="317" y="0"/>
                </a:lnTo>
                <a:lnTo>
                  <a:pt x="0" y="162"/>
                </a:lnTo>
                <a:lnTo>
                  <a:pt x="782" y="162"/>
                </a:lnTo>
                <a:lnTo>
                  <a:pt x="1121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5"/>
          <p:cNvSpPr/>
          <p:nvPr/>
        </p:nvSpPr>
        <p:spPr bwMode="auto">
          <a:xfrm>
            <a:off x="4192588" y="-4763"/>
            <a:ext cx="1169988" cy="257175"/>
          </a:xfrm>
          <a:custGeom>
            <a:avLst/>
            <a:gdLst>
              <a:gd name="T0" fmla="*/ 737 w 737"/>
              <a:gd name="T1" fmla="*/ 0 h 162"/>
              <a:gd name="T2" fmla="*/ 339 w 737"/>
              <a:gd name="T3" fmla="*/ 0 h 162"/>
              <a:gd name="T4" fmla="*/ 0 w 737"/>
              <a:gd name="T5" fmla="*/ 162 h 162"/>
              <a:gd name="T6" fmla="*/ 382 w 737"/>
              <a:gd name="T7" fmla="*/ 162 h 162"/>
              <a:gd name="T8" fmla="*/ 737 w 737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7" h="162">
                <a:moveTo>
                  <a:pt x="737" y="0"/>
                </a:moveTo>
                <a:lnTo>
                  <a:pt x="339" y="0"/>
                </a:lnTo>
                <a:lnTo>
                  <a:pt x="0" y="162"/>
                </a:lnTo>
                <a:lnTo>
                  <a:pt x="382" y="162"/>
                </a:lnTo>
                <a:lnTo>
                  <a:pt x="737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6"/>
          <p:cNvSpPr/>
          <p:nvPr/>
        </p:nvSpPr>
        <p:spPr bwMode="auto">
          <a:xfrm>
            <a:off x="-7938" y="1241425"/>
            <a:ext cx="650875" cy="806450"/>
          </a:xfrm>
          <a:custGeom>
            <a:avLst/>
            <a:gdLst>
              <a:gd name="T0" fmla="*/ 0 w 410"/>
              <a:gd name="T1" fmla="*/ 508 h 508"/>
              <a:gd name="T2" fmla="*/ 0 w 410"/>
              <a:gd name="T3" fmla="*/ 187 h 508"/>
              <a:gd name="T4" fmla="*/ 410 w 410"/>
              <a:gd name="T5" fmla="*/ 0 h 508"/>
              <a:gd name="T6" fmla="*/ 410 w 410"/>
              <a:gd name="T7" fmla="*/ 302 h 508"/>
              <a:gd name="T8" fmla="*/ 0 w 410"/>
              <a:gd name="T9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508">
                <a:moveTo>
                  <a:pt x="0" y="508"/>
                </a:moveTo>
                <a:lnTo>
                  <a:pt x="0" y="187"/>
                </a:lnTo>
                <a:lnTo>
                  <a:pt x="410" y="0"/>
                </a:lnTo>
                <a:lnTo>
                  <a:pt x="410" y="302"/>
                </a:lnTo>
                <a:lnTo>
                  <a:pt x="0" y="50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17"/>
          <p:cNvSpPr/>
          <p:nvPr/>
        </p:nvSpPr>
        <p:spPr bwMode="auto">
          <a:xfrm>
            <a:off x="-7938" y="2169150"/>
            <a:ext cx="322263" cy="482600"/>
          </a:xfrm>
          <a:custGeom>
            <a:avLst/>
            <a:gdLst>
              <a:gd name="T0" fmla="*/ 0 w 203"/>
              <a:gd name="T1" fmla="*/ 106 h 304"/>
              <a:gd name="T2" fmla="*/ 0 w 203"/>
              <a:gd name="T3" fmla="*/ 304 h 304"/>
              <a:gd name="T4" fmla="*/ 203 w 203"/>
              <a:gd name="T5" fmla="*/ 201 h 304"/>
              <a:gd name="T6" fmla="*/ 203 w 203"/>
              <a:gd name="T7" fmla="*/ 0 h 304"/>
              <a:gd name="T8" fmla="*/ 0 w 203"/>
              <a:gd name="T9" fmla="*/ 106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304">
                <a:moveTo>
                  <a:pt x="0" y="106"/>
                </a:moveTo>
                <a:lnTo>
                  <a:pt x="0" y="304"/>
                </a:lnTo>
                <a:lnTo>
                  <a:pt x="203" y="201"/>
                </a:lnTo>
                <a:lnTo>
                  <a:pt x="203" y="0"/>
                </a:lnTo>
                <a:lnTo>
                  <a:pt x="0" y="106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18"/>
          <p:cNvSpPr/>
          <p:nvPr/>
        </p:nvSpPr>
        <p:spPr bwMode="auto">
          <a:xfrm>
            <a:off x="-7938" y="-4763"/>
            <a:ext cx="3159125" cy="1614488"/>
          </a:xfrm>
          <a:custGeom>
            <a:avLst/>
            <a:gdLst>
              <a:gd name="T0" fmla="*/ 1990 w 1990"/>
              <a:gd name="T1" fmla="*/ 0 h 1017"/>
              <a:gd name="T2" fmla="*/ 0 w 1990"/>
              <a:gd name="T3" fmla="*/ 1017 h 1017"/>
              <a:gd name="T4" fmla="*/ 0 w 1990"/>
              <a:gd name="T5" fmla="*/ 3 h 1017"/>
              <a:gd name="T6" fmla="*/ 1990 w 1990"/>
              <a:gd name="T7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90" h="1017">
                <a:moveTo>
                  <a:pt x="1990" y="0"/>
                </a:moveTo>
                <a:lnTo>
                  <a:pt x="0" y="1017"/>
                </a:lnTo>
                <a:lnTo>
                  <a:pt x="0" y="3"/>
                </a:lnTo>
                <a:lnTo>
                  <a:pt x="1990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9"/>
          <p:cNvSpPr/>
          <p:nvPr/>
        </p:nvSpPr>
        <p:spPr bwMode="auto">
          <a:xfrm>
            <a:off x="-7938" y="-4763"/>
            <a:ext cx="2386013" cy="1219200"/>
          </a:xfrm>
          <a:custGeom>
            <a:avLst/>
            <a:gdLst>
              <a:gd name="T0" fmla="*/ 1503 w 1503"/>
              <a:gd name="T1" fmla="*/ 0 h 768"/>
              <a:gd name="T2" fmla="*/ 0 w 1503"/>
              <a:gd name="T3" fmla="*/ 768 h 768"/>
              <a:gd name="T4" fmla="*/ 0 w 1503"/>
              <a:gd name="T5" fmla="*/ 0 h 768"/>
              <a:gd name="T6" fmla="*/ 1503 w 1503"/>
              <a:gd name="T7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3" h="768">
                <a:moveTo>
                  <a:pt x="1503" y="0"/>
                </a:moveTo>
                <a:lnTo>
                  <a:pt x="0" y="768"/>
                </a:lnTo>
                <a:lnTo>
                  <a:pt x="0" y="0"/>
                </a:lnTo>
                <a:lnTo>
                  <a:pt x="1503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0"/>
          <p:cNvSpPr/>
          <p:nvPr/>
        </p:nvSpPr>
        <p:spPr bwMode="auto">
          <a:xfrm>
            <a:off x="-7938" y="-4763"/>
            <a:ext cx="650875" cy="1219200"/>
          </a:xfrm>
          <a:custGeom>
            <a:avLst/>
            <a:gdLst>
              <a:gd name="T0" fmla="*/ 0 w 410"/>
              <a:gd name="T1" fmla="*/ 768 h 768"/>
              <a:gd name="T2" fmla="*/ 0 w 410"/>
              <a:gd name="T3" fmla="*/ 0 h 768"/>
              <a:gd name="T4" fmla="*/ 410 w 410"/>
              <a:gd name="T5" fmla="*/ 182 h 768"/>
              <a:gd name="T6" fmla="*/ 410 w 410"/>
              <a:gd name="T7" fmla="*/ 562 h 768"/>
              <a:gd name="T8" fmla="*/ 0 w 410"/>
              <a:gd name="T9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768">
                <a:moveTo>
                  <a:pt x="0" y="768"/>
                </a:moveTo>
                <a:lnTo>
                  <a:pt x="0" y="0"/>
                </a:lnTo>
                <a:lnTo>
                  <a:pt x="410" y="182"/>
                </a:lnTo>
                <a:lnTo>
                  <a:pt x="410" y="562"/>
                </a:lnTo>
                <a:lnTo>
                  <a:pt x="0" y="768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21"/>
          <p:cNvSpPr/>
          <p:nvPr/>
        </p:nvSpPr>
        <p:spPr bwMode="auto">
          <a:xfrm>
            <a:off x="-7938" y="-4763"/>
            <a:ext cx="1206500" cy="288925"/>
          </a:xfrm>
          <a:custGeom>
            <a:avLst/>
            <a:gdLst>
              <a:gd name="T0" fmla="*/ 410 w 760"/>
              <a:gd name="T1" fmla="*/ 182 h 182"/>
              <a:gd name="T2" fmla="*/ 760 w 760"/>
              <a:gd name="T3" fmla="*/ 0 h 182"/>
              <a:gd name="T4" fmla="*/ 0 w 760"/>
              <a:gd name="T5" fmla="*/ 0 h 182"/>
              <a:gd name="T6" fmla="*/ 410 w 760"/>
              <a:gd name="T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0" h="182">
                <a:moveTo>
                  <a:pt x="410" y="182"/>
                </a:moveTo>
                <a:lnTo>
                  <a:pt x="760" y="0"/>
                </a:lnTo>
                <a:lnTo>
                  <a:pt x="0" y="0"/>
                </a:lnTo>
                <a:lnTo>
                  <a:pt x="410" y="182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2"/>
          <p:cNvSpPr/>
          <p:nvPr/>
        </p:nvSpPr>
        <p:spPr bwMode="auto">
          <a:xfrm>
            <a:off x="3394075" y="-4763"/>
            <a:ext cx="1431925" cy="381000"/>
          </a:xfrm>
          <a:custGeom>
            <a:avLst/>
            <a:gdLst>
              <a:gd name="T0" fmla="*/ 902 w 902"/>
              <a:gd name="T1" fmla="*/ 0 h 240"/>
              <a:gd name="T2" fmla="*/ 503 w 902"/>
              <a:gd name="T3" fmla="*/ 0 h 240"/>
              <a:gd name="T4" fmla="*/ 0 w 902"/>
              <a:gd name="T5" fmla="*/ 240 h 240"/>
              <a:gd name="T6" fmla="*/ 382 w 902"/>
              <a:gd name="T7" fmla="*/ 240 h 240"/>
              <a:gd name="T8" fmla="*/ 902 w 902"/>
              <a:gd name="T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2" h="240">
                <a:moveTo>
                  <a:pt x="902" y="0"/>
                </a:moveTo>
                <a:lnTo>
                  <a:pt x="503" y="0"/>
                </a:lnTo>
                <a:lnTo>
                  <a:pt x="0" y="240"/>
                </a:lnTo>
                <a:lnTo>
                  <a:pt x="382" y="240"/>
                </a:lnTo>
                <a:lnTo>
                  <a:pt x="902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文本占位符 10"/>
          <p:cNvSpPr txBox="1"/>
          <p:nvPr/>
        </p:nvSpPr>
        <p:spPr>
          <a:xfrm>
            <a:off x="365760" y="2223271"/>
            <a:ext cx="8412480" cy="678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sp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kern="1200" dirty="0">
                <a:solidFill>
                  <a:srgbClr val="FBFBFC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演示完毕 谢谢欣赏</a:t>
            </a:r>
          </a:p>
        </p:txBody>
      </p:sp>
      <p:sp>
        <p:nvSpPr>
          <p:cNvPr id="31" name="矩形 30"/>
          <p:cNvSpPr/>
          <p:nvPr/>
        </p:nvSpPr>
        <p:spPr>
          <a:xfrm>
            <a:off x="3340741" y="1707654"/>
            <a:ext cx="246253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BUSINESS REPORT</a:t>
            </a:r>
            <a:endParaRPr lang="zh-CN" altLang="en-US" sz="2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620467" y="3037615"/>
            <a:ext cx="3829050" cy="331844"/>
            <a:chOff x="3543300" y="4018051"/>
            <a:chExt cx="5105400" cy="442458"/>
          </a:xfrm>
        </p:grpSpPr>
        <p:sp>
          <p:nvSpPr>
            <p:cNvPr id="33" name="文本占位符 10"/>
            <p:cNvSpPr txBox="1"/>
            <p:nvPr/>
          </p:nvSpPr>
          <p:spPr>
            <a:xfrm>
              <a:off x="3920705" y="4082314"/>
              <a:ext cx="4350591" cy="313932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spAutoFit/>
            </a:bodyPr>
            <a:lstStyle>
              <a:defPPr>
                <a:defRPr lang="zh-CN"/>
              </a:defPPr>
              <a:lvl1pPr mar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kern="1200" dirty="0">
                  <a:solidFill>
                    <a:srgbClr val="FBFBFC"/>
                  </a:solidFill>
                  <a:latin typeface="+mj-lt"/>
                  <a:ea typeface="+mj-ea"/>
                  <a:cs typeface="+mj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总结计划 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| 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营销策划 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| 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企业介绍 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| 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品牌宣传</a:t>
              </a:r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3543300" y="4018051"/>
              <a:ext cx="5105400" cy="44245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1331640" y="1506537"/>
            <a:ext cx="6480720" cy="2020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05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9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0.05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1" grpId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323528" y="1707654"/>
            <a:ext cx="5256584" cy="2448272"/>
            <a:chOff x="-26789" y="2677179"/>
            <a:chExt cx="6152463" cy="2169958"/>
          </a:xfrm>
        </p:grpSpPr>
        <p:sp>
          <p:nvSpPr>
            <p:cNvPr id="3" name="íślíḋè-Rectangle 1"/>
            <p:cNvSpPr/>
            <p:nvPr/>
          </p:nvSpPr>
          <p:spPr>
            <a:xfrm>
              <a:off x="-26789" y="2677179"/>
              <a:ext cx="6152463" cy="2169958"/>
            </a:xfrm>
            <a:prstGeom prst="rect">
              <a:avLst/>
            </a:prstGeom>
            <a:solidFill>
              <a:schemeClr val="tx2">
                <a:lumMod val="5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ṣļîḑé-Rectangle 17"/>
            <p:cNvSpPr/>
            <p:nvPr/>
          </p:nvSpPr>
          <p:spPr>
            <a:xfrm>
              <a:off x="203928" y="2741001"/>
              <a:ext cx="5506039" cy="1359761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lvl="0" defTabSz="323850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</a:rPr>
                <a:t>在双减政策的攻势之下，课外培训市场哀鸿遍野，家教机构却凭借其迷惑性，隐蔽性逐渐兴起，助力住家教师乘势上位，成功攻占教育培训市场的高地。</a:t>
              </a:r>
            </a:p>
          </p:txBody>
        </p:sp>
      </p:grpSp>
      <p:sp>
        <p:nvSpPr>
          <p:cNvPr id="19" name="Title 1"/>
          <p:cNvSpPr txBox="1"/>
          <p:nvPr/>
        </p:nvSpPr>
        <p:spPr>
          <a:xfrm>
            <a:off x="586673" y="401140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家教现状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083574C-44E1-057E-DB10-409D46AE6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712" y="401140"/>
            <a:ext cx="3429010" cy="228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427984" y="915566"/>
            <a:ext cx="4824536" cy="3662038"/>
            <a:chOff x="-26789" y="2677179"/>
            <a:chExt cx="6152463" cy="2169958"/>
          </a:xfrm>
        </p:grpSpPr>
        <p:sp>
          <p:nvSpPr>
            <p:cNvPr id="3" name="íślíḋè-Rectangle 1"/>
            <p:cNvSpPr/>
            <p:nvPr/>
          </p:nvSpPr>
          <p:spPr>
            <a:xfrm>
              <a:off x="-26789" y="2677179"/>
              <a:ext cx="6152463" cy="2169958"/>
            </a:xfrm>
            <a:prstGeom prst="rect">
              <a:avLst/>
            </a:prstGeom>
            <a:solidFill>
              <a:schemeClr val="tx2">
                <a:lumMod val="5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ṣļîḑé-Rectangle 17"/>
            <p:cNvSpPr/>
            <p:nvPr/>
          </p:nvSpPr>
          <p:spPr>
            <a:xfrm>
              <a:off x="203928" y="2741001"/>
              <a:ext cx="5506039" cy="1359761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lvl="0" defTabSz="323850"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bg1"/>
                  </a:solidFill>
                </a:rPr>
                <a:t>家教通常是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一对一</a:t>
              </a:r>
              <a:r>
                <a:rPr lang="zh-CN" altLang="en-US" sz="2000" dirty="0">
                  <a:solidFill>
                    <a:schemeClr val="bg1"/>
                  </a:solidFill>
                </a:rPr>
                <a:t>教学，这种模式下能让家教老师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将注意力集中在一个孩子身上，更容易提高孩子的成绩</a:t>
              </a:r>
              <a:r>
                <a:rPr lang="zh-CN" altLang="en-US" sz="2000" dirty="0">
                  <a:solidFill>
                    <a:schemeClr val="bg1"/>
                  </a:solidFill>
                </a:rPr>
                <a:t>。</a:t>
              </a:r>
            </a:p>
            <a:p>
              <a:pPr lvl="0" defTabSz="323850"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bg1"/>
                  </a:solidFill>
                </a:rPr>
                <a:t>并且家教的地点往往是不固定的，可以在学生家中，也可以去外面的自习室，因此家教的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上课地点相对灵活</a:t>
              </a:r>
              <a:r>
                <a:rPr lang="zh-CN" altLang="en-US" sz="2000" dirty="0">
                  <a:solidFill>
                    <a:schemeClr val="bg1"/>
                  </a:solidFill>
                </a:rPr>
                <a:t>，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高效与方便</a:t>
              </a:r>
              <a:r>
                <a:rPr lang="zh-CN" altLang="en-US" sz="2000" dirty="0">
                  <a:solidFill>
                    <a:schemeClr val="bg1"/>
                  </a:solidFill>
                </a:rPr>
                <a:t>就是家教的特点。</a:t>
              </a:r>
            </a:p>
          </p:txBody>
        </p:sp>
      </p:grpSp>
      <p:sp>
        <p:nvSpPr>
          <p:cNvPr id="19" name="Title 1"/>
          <p:cNvSpPr txBox="1"/>
          <p:nvPr/>
        </p:nvSpPr>
        <p:spPr>
          <a:xfrm>
            <a:off x="539552" y="40536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家教现状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FC861B6-6928-7CE2-5785-41603FCA0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0745">
            <a:off x="-179172" y="1055225"/>
            <a:ext cx="4493039" cy="299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510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323528" y="1995686"/>
            <a:ext cx="5256584" cy="2448272"/>
            <a:chOff x="-26789" y="2677179"/>
            <a:chExt cx="6152463" cy="2169958"/>
          </a:xfrm>
        </p:grpSpPr>
        <p:sp>
          <p:nvSpPr>
            <p:cNvPr id="3" name="íślíḋè-Rectangle 1"/>
            <p:cNvSpPr/>
            <p:nvPr/>
          </p:nvSpPr>
          <p:spPr>
            <a:xfrm>
              <a:off x="-26789" y="2677179"/>
              <a:ext cx="6152463" cy="2169958"/>
            </a:xfrm>
            <a:prstGeom prst="rect">
              <a:avLst/>
            </a:prstGeom>
            <a:solidFill>
              <a:schemeClr val="tx2">
                <a:lumMod val="5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ṣļîḑé-Rectangle 17"/>
            <p:cNvSpPr/>
            <p:nvPr/>
          </p:nvSpPr>
          <p:spPr>
            <a:xfrm>
              <a:off x="203928" y="2741001"/>
              <a:ext cx="5506039" cy="1359761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lvl="0" defTabSz="323850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</a:rPr>
                <a:t>目前，家教的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收费通常很贵</a:t>
              </a:r>
              <a:r>
                <a:rPr lang="zh-CN" altLang="en-US" sz="2400" dirty="0">
                  <a:solidFill>
                    <a:schemeClr val="bg1"/>
                  </a:solidFill>
                </a:rPr>
                <a:t>，一个小时就高达上百元，对于不少家庭来说，显然超出了他们的承受能力。因此能请得起家教的家庭很少。</a:t>
              </a:r>
            </a:p>
          </p:txBody>
        </p:sp>
      </p:grpSp>
      <p:sp>
        <p:nvSpPr>
          <p:cNvPr id="19" name="Title 1"/>
          <p:cNvSpPr txBox="1"/>
          <p:nvPr/>
        </p:nvSpPr>
        <p:spPr>
          <a:xfrm>
            <a:off x="586673" y="401140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家教现状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740CA1-7048-73CE-4526-D33F60E8D3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4"/>
          <a:stretch/>
        </p:blipFill>
        <p:spPr bwMode="auto">
          <a:xfrm>
            <a:off x="5413233" y="267494"/>
            <a:ext cx="3210117" cy="306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275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645F45B-F1CD-D830-9E0E-E51EBADC2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6" y="1989912"/>
            <a:ext cx="4382234" cy="293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3563888" y="412587"/>
            <a:ext cx="4824536" cy="3662038"/>
            <a:chOff x="-26789" y="2677179"/>
            <a:chExt cx="6152463" cy="2169958"/>
          </a:xfrm>
        </p:grpSpPr>
        <p:sp>
          <p:nvSpPr>
            <p:cNvPr id="3" name="íślíḋè-Rectangle 1"/>
            <p:cNvSpPr/>
            <p:nvPr/>
          </p:nvSpPr>
          <p:spPr>
            <a:xfrm>
              <a:off x="-26789" y="2677179"/>
              <a:ext cx="6152463" cy="2169958"/>
            </a:xfrm>
            <a:prstGeom prst="rect">
              <a:avLst/>
            </a:prstGeom>
            <a:solidFill>
              <a:schemeClr val="tx2">
                <a:lumMod val="50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ṣļîḑé-Rectangle 17"/>
            <p:cNvSpPr/>
            <p:nvPr/>
          </p:nvSpPr>
          <p:spPr>
            <a:xfrm>
              <a:off x="203928" y="2741001"/>
              <a:ext cx="5506039" cy="1359761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lvl="0" defTabSz="323850"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bg1"/>
                  </a:solidFill>
                </a:rPr>
                <a:t>目前，许多的大学生已投身到家教的大潮中，他们或受到经济压力、就业压力的影响，或致力于增长社会经验，或将它作为一种体验生活的途径。</a:t>
              </a:r>
            </a:p>
            <a:p>
              <a:pPr lvl="0" defTabSz="323850"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bg1"/>
                  </a:solidFill>
                </a:rPr>
                <a:t>在家教的过程中，他们获得劳动报酬，获得实践锻炼的机会和就业的经验，也获得了展示自己、评价自己的机会。</a:t>
              </a:r>
            </a:p>
          </p:txBody>
        </p:sp>
      </p:grpSp>
      <p:sp>
        <p:nvSpPr>
          <p:cNvPr id="19" name="Title 1"/>
          <p:cNvSpPr txBox="1"/>
          <p:nvPr/>
        </p:nvSpPr>
        <p:spPr>
          <a:xfrm>
            <a:off x="539552" y="40536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大学生家教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978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803571" y="1333208"/>
            <a:ext cx="2061820" cy="2176004"/>
            <a:chOff x="2772840" y="1518635"/>
            <a:chExt cx="1657622" cy="1657621"/>
          </a:xfrm>
        </p:grpSpPr>
        <p:sp>
          <p:nvSpPr>
            <p:cNvPr id="19" name="任意多边形: 形状 18"/>
            <p:cNvSpPr/>
            <p:nvPr/>
          </p:nvSpPr>
          <p:spPr>
            <a:xfrm rot="10800000">
              <a:off x="2772840" y="1518635"/>
              <a:ext cx="1657622" cy="1657621"/>
            </a:xfrm>
            <a:custGeom>
              <a:avLst/>
              <a:gdLst>
                <a:gd name="connsiteX0" fmla="*/ 0 w 1698172"/>
                <a:gd name="connsiteY0" fmla="*/ 0 h 1698171"/>
                <a:gd name="connsiteX1" fmla="*/ 1689405 w 1698172"/>
                <a:gd name="connsiteY1" fmla="*/ 1524544 h 1698171"/>
                <a:gd name="connsiteX2" fmla="*/ 1698172 w 1698172"/>
                <a:gd name="connsiteY2" fmla="*/ 1698171 h 1698171"/>
                <a:gd name="connsiteX3" fmla="*/ 1088118 w 1698172"/>
                <a:gd name="connsiteY3" fmla="*/ 1698171 h 1698171"/>
                <a:gd name="connsiteX4" fmla="*/ 111253 w 1698172"/>
                <a:gd name="connsiteY4" fmla="*/ 615670 h 1698171"/>
                <a:gd name="connsiteX5" fmla="*/ 0 w 1698172"/>
                <a:gd name="connsiteY5" fmla="*/ 610052 h 1698171"/>
                <a:gd name="connsiteX6" fmla="*/ 0 w 1698172"/>
                <a:gd name="connsiteY6" fmla="*/ 0 h 169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8172" h="1698171">
                  <a:moveTo>
                    <a:pt x="0" y="0"/>
                  </a:moveTo>
                  <a:cubicBezTo>
                    <a:pt x="879257" y="0"/>
                    <a:pt x="1602441" y="668231"/>
                    <a:pt x="1689405" y="1524544"/>
                  </a:cubicBezTo>
                  <a:lnTo>
                    <a:pt x="1698172" y="1698171"/>
                  </a:lnTo>
                  <a:lnTo>
                    <a:pt x="1088118" y="1698171"/>
                  </a:lnTo>
                  <a:cubicBezTo>
                    <a:pt x="1088118" y="1134779"/>
                    <a:pt x="659944" y="671392"/>
                    <a:pt x="111253" y="615670"/>
                  </a:cubicBezTo>
                  <a:lnTo>
                    <a:pt x="0" y="6100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/>
            <p:nvPr/>
          </p:nvSpPr>
          <p:spPr bwMode="auto">
            <a:xfrm>
              <a:off x="3946614" y="2645785"/>
              <a:ext cx="343011" cy="342374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824817" y="1333208"/>
            <a:ext cx="1040574" cy="1121120"/>
            <a:chOff x="3533401" y="1518633"/>
            <a:chExt cx="897061" cy="944368"/>
          </a:xfrm>
        </p:grpSpPr>
        <p:sp>
          <p:nvSpPr>
            <p:cNvPr id="20" name="任意多边形: 形状 19"/>
            <p:cNvSpPr/>
            <p:nvPr/>
          </p:nvSpPr>
          <p:spPr>
            <a:xfrm>
              <a:off x="3533401" y="1518633"/>
              <a:ext cx="897061" cy="944368"/>
            </a:xfrm>
            <a:custGeom>
              <a:avLst/>
              <a:gdLst>
                <a:gd name="connsiteX0" fmla="*/ 4607 w 1484547"/>
                <a:gd name="connsiteY0" fmla="*/ 0 h 1562836"/>
                <a:gd name="connsiteX1" fmla="*/ 1484547 w 1484547"/>
                <a:gd name="connsiteY1" fmla="*/ 0 h 1562836"/>
                <a:gd name="connsiteX2" fmla="*/ 1484547 w 1484547"/>
                <a:gd name="connsiteY2" fmla="*/ 1562183 h 1562836"/>
                <a:gd name="connsiteX3" fmla="*/ 1471613 w 1484547"/>
                <a:gd name="connsiteY3" fmla="*/ 1562836 h 1562836"/>
                <a:gd name="connsiteX4" fmla="*/ 0 w 1484547"/>
                <a:gd name="connsiteY4" fmla="*/ 91223 h 1562836"/>
                <a:gd name="connsiteX5" fmla="*/ 4607 w 1484547"/>
                <a:gd name="connsiteY5" fmla="*/ 0 h 156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4547" h="1562836">
                  <a:moveTo>
                    <a:pt x="4607" y="0"/>
                  </a:moveTo>
                  <a:lnTo>
                    <a:pt x="1484547" y="0"/>
                  </a:lnTo>
                  <a:lnTo>
                    <a:pt x="1484547" y="1562183"/>
                  </a:lnTo>
                  <a:lnTo>
                    <a:pt x="1471613" y="1562836"/>
                  </a:lnTo>
                  <a:cubicBezTo>
                    <a:pt x="658864" y="1562836"/>
                    <a:pt x="0" y="903972"/>
                    <a:pt x="0" y="91223"/>
                  </a:cubicBezTo>
                  <a:lnTo>
                    <a:pt x="4607" y="0"/>
                  </a:ln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/>
            <p:nvPr/>
          </p:nvSpPr>
          <p:spPr bwMode="auto">
            <a:xfrm>
              <a:off x="3973689" y="1755066"/>
              <a:ext cx="288861" cy="368609"/>
            </a:xfrm>
            <a:custGeom>
              <a:avLst/>
              <a:gdLst>
                <a:gd name="connsiteX0" fmla="*/ 43815 w 258763"/>
                <a:gd name="connsiteY0" fmla="*/ 130175 h 330201"/>
                <a:gd name="connsiteX1" fmla="*/ 28575 w 258763"/>
                <a:gd name="connsiteY1" fmla="*/ 147060 h 330201"/>
                <a:gd name="connsiteX2" fmla="*/ 28575 w 258763"/>
                <a:gd name="connsiteY2" fmla="*/ 227590 h 330201"/>
                <a:gd name="connsiteX3" fmla="*/ 43815 w 258763"/>
                <a:gd name="connsiteY3" fmla="*/ 244475 h 330201"/>
                <a:gd name="connsiteX4" fmla="*/ 60325 w 258763"/>
                <a:gd name="connsiteY4" fmla="*/ 227590 h 330201"/>
                <a:gd name="connsiteX5" fmla="*/ 60325 w 258763"/>
                <a:gd name="connsiteY5" fmla="*/ 147060 h 330201"/>
                <a:gd name="connsiteX6" fmla="*/ 43815 w 258763"/>
                <a:gd name="connsiteY6" fmla="*/ 130175 h 330201"/>
                <a:gd name="connsiteX7" fmla="*/ 221457 w 258763"/>
                <a:gd name="connsiteY7" fmla="*/ 98425 h 330201"/>
                <a:gd name="connsiteX8" fmla="*/ 211138 w 258763"/>
                <a:gd name="connsiteY8" fmla="*/ 110021 h 330201"/>
                <a:gd name="connsiteX9" fmla="*/ 211138 w 258763"/>
                <a:gd name="connsiteY9" fmla="*/ 265918 h 330201"/>
                <a:gd name="connsiteX10" fmla="*/ 221457 w 258763"/>
                <a:gd name="connsiteY10" fmla="*/ 276225 h 330201"/>
                <a:gd name="connsiteX11" fmla="*/ 231776 w 258763"/>
                <a:gd name="connsiteY11" fmla="*/ 265918 h 330201"/>
                <a:gd name="connsiteX12" fmla="*/ 231776 w 258763"/>
                <a:gd name="connsiteY12" fmla="*/ 110021 h 330201"/>
                <a:gd name="connsiteX13" fmla="*/ 221457 w 258763"/>
                <a:gd name="connsiteY13" fmla="*/ 98425 h 330201"/>
                <a:gd name="connsiteX14" fmla="*/ 80216 w 258763"/>
                <a:gd name="connsiteY14" fmla="*/ 71438 h 330201"/>
                <a:gd name="connsiteX15" fmla="*/ 236768 w 258763"/>
                <a:gd name="connsiteY15" fmla="*/ 71438 h 330201"/>
                <a:gd name="connsiteX16" fmla="*/ 258763 w 258763"/>
                <a:gd name="connsiteY16" fmla="*/ 93324 h 330201"/>
                <a:gd name="connsiteX17" fmla="*/ 258763 w 258763"/>
                <a:gd name="connsiteY17" fmla="*/ 274844 h 330201"/>
                <a:gd name="connsiteX18" fmla="*/ 204423 w 258763"/>
                <a:gd name="connsiteY18" fmla="*/ 330201 h 330201"/>
                <a:gd name="connsiteX19" fmla="*/ 113856 w 258763"/>
                <a:gd name="connsiteY19" fmla="*/ 330201 h 330201"/>
                <a:gd name="connsiteX20" fmla="*/ 59515 w 258763"/>
                <a:gd name="connsiteY20" fmla="*/ 274844 h 330201"/>
                <a:gd name="connsiteX21" fmla="*/ 59515 w 258763"/>
                <a:gd name="connsiteY21" fmla="*/ 267120 h 330201"/>
                <a:gd name="connsiteX22" fmla="*/ 42696 w 258763"/>
                <a:gd name="connsiteY22" fmla="*/ 270982 h 330201"/>
                <a:gd name="connsiteX23" fmla="*/ 0 w 258763"/>
                <a:gd name="connsiteY23" fmla="*/ 227211 h 330201"/>
                <a:gd name="connsiteX24" fmla="*/ 0 w 258763"/>
                <a:gd name="connsiteY24" fmla="*/ 147394 h 330201"/>
                <a:gd name="connsiteX25" fmla="*/ 42696 w 258763"/>
                <a:gd name="connsiteY25" fmla="*/ 103623 h 330201"/>
                <a:gd name="connsiteX26" fmla="*/ 59515 w 258763"/>
                <a:gd name="connsiteY26" fmla="*/ 107485 h 330201"/>
                <a:gd name="connsiteX27" fmla="*/ 59515 w 258763"/>
                <a:gd name="connsiteY27" fmla="*/ 93324 h 330201"/>
                <a:gd name="connsiteX28" fmla="*/ 80216 w 258763"/>
                <a:gd name="connsiteY28" fmla="*/ 71438 h 330201"/>
                <a:gd name="connsiteX29" fmla="*/ 107950 w 258763"/>
                <a:gd name="connsiteY29" fmla="*/ 0 h 330201"/>
                <a:gd name="connsiteX30" fmla="*/ 109247 w 258763"/>
                <a:gd name="connsiteY30" fmla="*/ 1290 h 330201"/>
                <a:gd name="connsiteX31" fmla="*/ 113139 w 258763"/>
                <a:gd name="connsiteY31" fmla="*/ 2580 h 330201"/>
                <a:gd name="connsiteX32" fmla="*/ 119624 w 258763"/>
                <a:gd name="connsiteY32" fmla="*/ 5160 h 330201"/>
                <a:gd name="connsiteX33" fmla="*/ 126110 w 258763"/>
                <a:gd name="connsiteY33" fmla="*/ 7739 h 330201"/>
                <a:gd name="connsiteX34" fmla="*/ 144269 w 258763"/>
                <a:gd name="connsiteY34" fmla="*/ 12899 h 330201"/>
                <a:gd name="connsiteX35" fmla="*/ 145566 w 258763"/>
                <a:gd name="connsiteY35" fmla="*/ 12899 h 330201"/>
                <a:gd name="connsiteX36" fmla="*/ 146863 w 258763"/>
                <a:gd name="connsiteY36" fmla="*/ 14189 h 330201"/>
                <a:gd name="connsiteX37" fmla="*/ 148161 w 258763"/>
                <a:gd name="connsiteY37" fmla="*/ 14189 h 330201"/>
                <a:gd name="connsiteX38" fmla="*/ 149458 w 258763"/>
                <a:gd name="connsiteY38" fmla="*/ 14189 h 330201"/>
                <a:gd name="connsiteX39" fmla="*/ 152052 w 258763"/>
                <a:gd name="connsiteY39" fmla="*/ 14189 h 330201"/>
                <a:gd name="connsiteX40" fmla="*/ 154646 w 258763"/>
                <a:gd name="connsiteY40" fmla="*/ 15478 h 330201"/>
                <a:gd name="connsiteX41" fmla="*/ 155943 w 258763"/>
                <a:gd name="connsiteY41" fmla="*/ 15478 h 330201"/>
                <a:gd name="connsiteX42" fmla="*/ 157240 w 258763"/>
                <a:gd name="connsiteY42" fmla="*/ 15478 h 330201"/>
                <a:gd name="connsiteX43" fmla="*/ 158537 w 258763"/>
                <a:gd name="connsiteY43" fmla="*/ 16768 h 330201"/>
                <a:gd name="connsiteX44" fmla="*/ 159835 w 258763"/>
                <a:gd name="connsiteY44" fmla="*/ 16768 h 330201"/>
                <a:gd name="connsiteX45" fmla="*/ 162429 w 258763"/>
                <a:gd name="connsiteY45" fmla="*/ 16768 h 330201"/>
                <a:gd name="connsiteX46" fmla="*/ 165023 w 258763"/>
                <a:gd name="connsiteY46" fmla="*/ 18058 h 330201"/>
                <a:gd name="connsiteX47" fmla="*/ 166320 w 258763"/>
                <a:gd name="connsiteY47" fmla="*/ 18058 h 330201"/>
                <a:gd name="connsiteX48" fmla="*/ 167617 w 258763"/>
                <a:gd name="connsiteY48" fmla="*/ 18058 h 330201"/>
                <a:gd name="connsiteX49" fmla="*/ 168914 w 258763"/>
                <a:gd name="connsiteY49" fmla="*/ 18058 h 330201"/>
                <a:gd name="connsiteX50" fmla="*/ 170211 w 258763"/>
                <a:gd name="connsiteY50" fmla="*/ 18058 h 330201"/>
                <a:gd name="connsiteX51" fmla="*/ 176697 w 258763"/>
                <a:gd name="connsiteY51" fmla="*/ 20638 h 330201"/>
                <a:gd name="connsiteX52" fmla="*/ 188371 w 258763"/>
                <a:gd name="connsiteY52" fmla="*/ 24507 h 330201"/>
                <a:gd name="connsiteX53" fmla="*/ 193559 w 258763"/>
                <a:gd name="connsiteY53" fmla="*/ 27087 h 330201"/>
                <a:gd name="connsiteX54" fmla="*/ 194856 w 258763"/>
                <a:gd name="connsiteY54" fmla="*/ 28377 h 330201"/>
                <a:gd name="connsiteX55" fmla="*/ 196154 w 258763"/>
                <a:gd name="connsiteY55" fmla="*/ 29667 h 330201"/>
                <a:gd name="connsiteX56" fmla="*/ 197451 w 258763"/>
                <a:gd name="connsiteY56" fmla="*/ 29667 h 330201"/>
                <a:gd name="connsiteX57" fmla="*/ 198748 w 258763"/>
                <a:gd name="connsiteY57" fmla="*/ 30957 h 330201"/>
                <a:gd name="connsiteX58" fmla="*/ 207828 w 258763"/>
                <a:gd name="connsiteY58" fmla="*/ 38696 h 330201"/>
                <a:gd name="connsiteX59" fmla="*/ 213016 w 258763"/>
                <a:gd name="connsiteY59" fmla="*/ 47725 h 330201"/>
                <a:gd name="connsiteX60" fmla="*/ 214313 w 258763"/>
                <a:gd name="connsiteY60" fmla="*/ 55464 h 330201"/>
                <a:gd name="connsiteX61" fmla="*/ 214313 w 258763"/>
                <a:gd name="connsiteY61" fmla="*/ 58044 h 330201"/>
                <a:gd name="connsiteX62" fmla="*/ 213016 w 258763"/>
                <a:gd name="connsiteY62" fmla="*/ 59334 h 330201"/>
                <a:gd name="connsiteX63" fmla="*/ 213016 w 258763"/>
                <a:gd name="connsiteY63" fmla="*/ 60623 h 330201"/>
                <a:gd name="connsiteX64" fmla="*/ 213016 w 258763"/>
                <a:gd name="connsiteY64" fmla="*/ 61913 h 330201"/>
                <a:gd name="connsiteX65" fmla="*/ 211719 w 258763"/>
                <a:gd name="connsiteY65" fmla="*/ 60623 h 330201"/>
                <a:gd name="connsiteX66" fmla="*/ 210422 w 258763"/>
                <a:gd name="connsiteY66" fmla="*/ 59334 h 330201"/>
                <a:gd name="connsiteX67" fmla="*/ 209125 w 258763"/>
                <a:gd name="connsiteY67" fmla="*/ 58044 h 330201"/>
                <a:gd name="connsiteX68" fmla="*/ 203936 w 258763"/>
                <a:gd name="connsiteY68" fmla="*/ 54174 h 330201"/>
                <a:gd name="connsiteX69" fmla="*/ 197451 w 258763"/>
                <a:gd name="connsiteY69" fmla="*/ 51594 h 330201"/>
                <a:gd name="connsiteX70" fmla="*/ 189668 w 258763"/>
                <a:gd name="connsiteY70" fmla="*/ 50305 h 330201"/>
                <a:gd name="connsiteX71" fmla="*/ 187074 w 258763"/>
                <a:gd name="connsiteY71" fmla="*/ 50305 h 330201"/>
                <a:gd name="connsiteX72" fmla="*/ 184480 w 258763"/>
                <a:gd name="connsiteY72" fmla="*/ 49015 h 330201"/>
                <a:gd name="connsiteX73" fmla="*/ 180588 w 258763"/>
                <a:gd name="connsiteY73" fmla="*/ 47725 h 330201"/>
                <a:gd name="connsiteX74" fmla="*/ 170211 w 258763"/>
                <a:gd name="connsiteY74" fmla="*/ 46435 h 330201"/>
                <a:gd name="connsiteX75" fmla="*/ 165023 w 258763"/>
                <a:gd name="connsiteY75" fmla="*/ 45145 h 330201"/>
                <a:gd name="connsiteX76" fmla="*/ 163726 w 258763"/>
                <a:gd name="connsiteY76" fmla="*/ 45145 h 330201"/>
                <a:gd name="connsiteX77" fmla="*/ 162429 w 258763"/>
                <a:gd name="connsiteY77" fmla="*/ 45145 h 330201"/>
                <a:gd name="connsiteX78" fmla="*/ 159835 w 258763"/>
                <a:gd name="connsiteY78" fmla="*/ 43855 h 330201"/>
                <a:gd name="connsiteX79" fmla="*/ 158537 w 258763"/>
                <a:gd name="connsiteY79" fmla="*/ 43855 h 330201"/>
                <a:gd name="connsiteX80" fmla="*/ 155943 w 258763"/>
                <a:gd name="connsiteY80" fmla="*/ 42565 h 330201"/>
                <a:gd name="connsiteX81" fmla="*/ 152052 w 258763"/>
                <a:gd name="connsiteY81" fmla="*/ 42565 h 330201"/>
                <a:gd name="connsiteX82" fmla="*/ 149458 w 258763"/>
                <a:gd name="connsiteY82" fmla="*/ 41276 h 330201"/>
                <a:gd name="connsiteX83" fmla="*/ 146863 w 258763"/>
                <a:gd name="connsiteY83" fmla="*/ 39986 h 330201"/>
                <a:gd name="connsiteX84" fmla="*/ 135189 w 258763"/>
                <a:gd name="connsiteY84" fmla="*/ 34826 h 330201"/>
                <a:gd name="connsiteX85" fmla="*/ 124813 w 258763"/>
                <a:gd name="connsiteY85" fmla="*/ 27087 h 330201"/>
                <a:gd name="connsiteX86" fmla="*/ 117030 w 258763"/>
                <a:gd name="connsiteY86" fmla="*/ 19348 h 330201"/>
                <a:gd name="connsiteX87" fmla="*/ 111841 w 258763"/>
                <a:gd name="connsiteY87" fmla="*/ 12899 h 330201"/>
                <a:gd name="connsiteX88" fmla="*/ 109247 w 258763"/>
                <a:gd name="connsiteY88" fmla="*/ 6450 h 330201"/>
                <a:gd name="connsiteX89" fmla="*/ 107950 w 258763"/>
                <a:gd name="connsiteY89" fmla="*/ 1290 h 330201"/>
                <a:gd name="connsiteX90" fmla="*/ 107950 w 258763"/>
                <a:gd name="connsiteY90" fmla="*/ 0 h 330201"/>
                <a:gd name="connsiteX91" fmla="*/ 9525 w 258763"/>
                <a:gd name="connsiteY91" fmla="*/ 0 h 330201"/>
                <a:gd name="connsiteX92" fmla="*/ 10822 w 258763"/>
                <a:gd name="connsiteY92" fmla="*/ 1290 h 330201"/>
                <a:gd name="connsiteX93" fmla="*/ 14713 w 258763"/>
                <a:gd name="connsiteY93" fmla="*/ 2580 h 330201"/>
                <a:gd name="connsiteX94" fmla="*/ 19902 w 258763"/>
                <a:gd name="connsiteY94" fmla="*/ 5160 h 330201"/>
                <a:gd name="connsiteX95" fmla="*/ 27684 w 258763"/>
                <a:gd name="connsiteY95" fmla="*/ 7739 h 330201"/>
                <a:gd name="connsiteX96" fmla="*/ 45844 w 258763"/>
                <a:gd name="connsiteY96" fmla="*/ 12899 h 330201"/>
                <a:gd name="connsiteX97" fmla="*/ 47141 w 258763"/>
                <a:gd name="connsiteY97" fmla="*/ 12899 h 330201"/>
                <a:gd name="connsiteX98" fmla="*/ 48438 w 258763"/>
                <a:gd name="connsiteY98" fmla="*/ 12899 h 330201"/>
                <a:gd name="connsiteX99" fmla="*/ 48438 w 258763"/>
                <a:gd name="connsiteY99" fmla="*/ 14189 h 330201"/>
                <a:gd name="connsiteX100" fmla="*/ 49735 w 258763"/>
                <a:gd name="connsiteY100" fmla="*/ 14189 h 330201"/>
                <a:gd name="connsiteX101" fmla="*/ 52329 w 258763"/>
                <a:gd name="connsiteY101" fmla="*/ 14189 h 330201"/>
                <a:gd name="connsiteX102" fmla="*/ 54924 w 258763"/>
                <a:gd name="connsiteY102" fmla="*/ 15478 h 330201"/>
                <a:gd name="connsiteX103" fmla="*/ 56221 w 258763"/>
                <a:gd name="connsiteY103" fmla="*/ 15478 h 330201"/>
                <a:gd name="connsiteX104" fmla="*/ 57518 w 258763"/>
                <a:gd name="connsiteY104" fmla="*/ 15478 h 330201"/>
                <a:gd name="connsiteX105" fmla="*/ 58815 w 258763"/>
                <a:gd name="connsiteY105" fmla="*/ 15478 h 330201"/>
                <a:gd name="connsiteX106" fmla="*/ 60112 w 258763"/>
                <a:gd name="connsiteY106" fmla="*/ 16768 h 330201"/>
                <a:gd name="connsiteX107" fmla="*/ 62706 w 258763"/>
                <a:gd name="connsiteY107" fmla="*/ 16768 h 330201"/>
                <a:gd name="connsiteX108" fmla="*/ 65301 w 258763"/>
                <a:gd name="connsiteY108" fmla="*/ 18058 h 330201"/>
                <a:gd name="connsiteX109" fmla="*/ 66598 w 258763"/>
                <a:gd name="connsiteY109" fmla="*/ 18058 h 330201"/>
                <a:gd name="connsiteX110" fmla="*/ 69192 w 258763"/>
                <a:gd name="connsiteY110" fmla="*/ 18058 h 330201"/>
                <a:gd name="connsiteX111" fmla="*/ 70489 w 258763"/>
                <a:gd name="connsiteY111" fmla="*/ 18058 h 330201"/>
                <a:gd name="connsiteX112" fmla="*/ 71786 w 258763"/>
                <a:gd name="connsiteY112" fmla="*/ 18058 h 330201"/>
                <a:gd name="connsiteX113" fmla="*/ 76975 w 258763"/>
                <a:gd name="connsiteY113" fmla="*/ 20638 h 330201"/>
                <a:gd name="connsiteX114" fmla="*/ 89946 w 258763"/>
                <a:gd name="connsiteY114" fmla="*/ 24507 h 330201"/>
                <a:gd name="connsiteX115" fmla="*/ 95134 w 258763"/>
                <a:gd name="connsiteY115" fmla="*/ 27087 h 330201"/>
                <a:gd name="connsiteX116" fmla="*/ 96431 w 258763"/>
                <a:gd name="connsiteY116" fmla="*/ 28377 h 330201"/>
                <a:gd name="connsiteX117" fmla="*/ 97728 w 258763"/>
                <a:gd name="connsiteY117" fmla="*/ 28377 h 330201"/>
                <a:gd name="connsiteX118" fmla="*/ 99025 w 258763"/>
                <a:gd name="connsiteY118" fmla="*/ 29667 h 330201"/>
                <a:gd name="connsiteX119" fmla="*/ 100323 w 258763"/>
                <a:gd name="connsiteY119" fmla="*/ 30957 h 330201"/>
                <a:gd name="connsiteX120" fmla="*/ 108105 w 258763"/>
                <a:gd name="connsiteY120" fmla="*/ 38696 h 330201"/>
                <a:gd name="connsiteX121" fmla="*/ 113294 w 258763"/>
                <a:gd name="connsiteY121" fmla="*/ 47725 h 330201"/>
                <a:gd name="connsiteX122" fmla="*/ 114591 w 258763"/>
                <a:gd name="connsiteY122" fmla="*/ 55464 h 330201"/>
                <a:gd name="connsiteX123" fmla="*/ 114591 w 258763"/>
                <a:gd name="connsiteY123" fmla="*/ 58044 h 330201"/>
                <a:gd name="connsiteX124" fmla="*/ 114591 w 258763"/>
                <a:gd name="connsiteY124" fmla="*/ 59334 h 330201"/>
                <a:gd name="connsiteX125" fmla="*/ 114591 w 258763"/>
                <a:gd name="connsiteY125" fmla="*/ 60623 h 330201"/>
                <a:gd name="connsiteX126" fmla="*/ 113294 w 258763"/>
                <a:gd name="connsiteY126" fmla="*/ 61913 h 330201"/>
                <a:gd name="connsiteX127" fmla="*/ 111997 w 258763"/>
                <a:gd name="connsiteY127" fmla="*/ 60623 h 330201"/>
                <a:gd name="connsiteX128" fmla="*/ 111997 w 258763"/>
                <a:gd name="connsiteY128" fmla="*/ 59334 h 330201"/>
                <a:gd name="connsiteX129" fmla="*/ 110700 w 258763"/>
                <a:gd name="connsiteY129" fmla="*/ 58044 h 330201"/>
                <a:gd name="connsiteX130" fmla="*/ 109403 w 258763"/>
                <a:gd name="connsiteY130" fmla="*/ 58044 h 330201"/>
                <a:gd name="connsiteX131" fmla="*/ 104214 w 258763"/>
                <a:gd name="connsiteY131" fmla="*/ 54174 h 330201"/>
                <a:gd name="connsiteX132" fmla="*/ 97728 w 258763"/>
                <a:gd name="connsiteY132" fmla="*/ 51594 h 330201"/>
                <a:gd name="connsiteX133" fmla="*/ 89946 w 258763"/>
                <a:gd name="connsiteY133" fmla="*/ 50305 h 330201"/>
                <a:gd name="connsiteX134" fmla="*/ 88649 w 258763"/>
                <a:gd name="connsiteY134" fmla="*/ 50305 h 330201"/>
                <a:gd name="connsiteX135" fmla="*/ 86054 w 258763"/>
                <a:gd name="connsiteY135" fmla="*/ 49015 h 330201"/>
                <a:gd name="connsiteX136" fmla="*/ 80866 w 258763"/>
                <a:gd name="connsiteY136" fmla="*/ 47725 h 330201"/>
                <a:gd name="connsiteX137" fmla="*/ 71786 w 258763"/>
                <a:gd name="connsiteY137" fmla="*/ 46435 h 330201"/>
                <a:gd name="connsiteX138" fmla="*/ 66598 w 258763"/>
                <a:gd name="connsiteY138" fmla="*/ 45145 h 330201"/>
                <a:gd name="connsiteX139" fmla="*/ 65301 w 258763"/>
                <a:gd name="connsiteY139" fmla="*/ 45145 h 330201"/>
                <a:gd name="connsiteX140" fmla="*/ 64003 w 258763"/>
                <a:gd name="connsiteY140" fmla="*/ 45145 h 330201"/>
                <a:gd name="connsiteX141" fmla="*/ 62706 w 258763"/>
                <a:gd name="connsiteY141" fmla="*/ 45145 h 330201"/>
                <a:gd name="connsiteX142" fmla="*/ 61409 w 258763"/>
                <a:gd name="connsiteY142" fmla="*/ 43855 h 330201"/>
                <a:gd name="connsiteX143" fmla="*/ 60112 w 258763"/>
                <a:gd name="connsiteY143" fmla="*/ 43855 h 330201"/>
                <a:gd name="connsiteX144" fmla="*/ 56221 w 258763"/>
                <a:gd name="connsiteY144" fmla="*/ 42565 h 330201"/>
                <a:gd name="connsiteX145" fmla="*/ 53627 w 258763"/>
                <a:gd name="connsiteY145" fmla="*/ 42565 h 330201"/>
                <a:gd name="connsiteX146" fmla="*/ 51032 w 258763"/>
                <a:gd name="connsiteY146" fmla="*/ 41276 h 330201"/>
                <a:gd name="connsiteX147" fmla="*/ 47141 w 258763"/>
                <a:gd name="connsiteY147" fmla="*/ 39986 h 330201"/>
                <a:gd name="connsiteX148" fmla="*/ 36764 w 258763"/>
                <a:gd name="connsiteY148" fmla="*/ 34826 h 330201"/>
                <a:gd name="connsiteX149" fmla="*/ 26387 w 258763"/>
                <a:gd name="connsiteY149" fmla="*/ 27087 h 330201"/>
                <a:gd name="connsiteX150" fmla="*/ 18605 w 258763"/>
                <a:gd name="connsiteY150" fmla="*/ 19348 h 330201"/>
                <a:gd name="connsiteX151" fmla="*/ 13416 w 258763"/>
                <a:gd name="connsiteY151" fmla="*/ 12899 h 330201"/>
                <a:gd name="connsiteX152" fmla="*/ 10822 w 258763"/>
                <a:gd name="connsiteY152" fmla="*/ 6450 h 330201"/>
                <a:gd name="connsiteX153" fmla="*/ 9525 w 258763"/>
                <a:gd name="connsiteY153" fmla="*/ 1290 h 330201"/>
                <a:gd name="connsiteX154" fmla="*/ 9525 w 258763"/>
                <a:gd name="connsiteY154" fmla="*/ 0 h 330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58763" h="330201">
                  <a:moveTo>
                    <a:pt x="43815" y="130175"/>
                  </a:moveTo>
                  <a:cubicBezTo>
                    <a:pt x="34925" y="130175"/>
                    <a:pt x="28575" y="137968"/>
                    <a:pt x="28575" y="147060"/>
                  </a:cubicBezTo>
                  <a:cubicBezTo>
                    <a:pt x="28575" y="147060"/>
                    <a:pt x="28575" y="147060"/>
                    <a:pt x="28575" y="227590"/>
                  </a:cubicBezTo>
                  <a:cubicBezTo>
                    <a:pt x="28575" y="236682"/>
                    <a:pt x="34925" y="244475"/>
                    <a:pt x="43815" y="244475"/>
                  </a:cubicBezTo>
                  <a:cubicBezTo>
                    <a:pt x="52705" y="244475"/>
                    <a:pt x="60325" y="236682"/>
                    <a:pt x="60325" y="227590"/>
                  </a:cubicBezTo>
                  <a:cubicBezTo>
                    <a:pt x="60325" y="227590"/>
                    <a:pt x="60325" y="227590"/>
                    <a:pt x="60325" y="147060"/>
                  </a:cubicBezTo>
                  <a:cubicBezTo>
                    <a:pt x="60325" y="137968"/>
                    <a:pt x="52705" y="130175"/>
                    <a:pt x="43815" y="130175"/>
                  </a:cubicBezTo>
                  <a:close/>
                  <a:moveTo>
                    <a:pt x="221457" y="98425"/>
                  </a:moveTo>
                  <a:cubicBezTo>
                    <a:pt x="215008" y="98425"/>
                    <a:pt x="211138" y="103579"/>
                    <a:pt x="211138" y="110021"/>
                  </a:cubicBezTo>
                  <a:lnTo>
                    <a:pt x="211138" y="265918"/>
                  </a:lnTo>
                  <a:cubicBezTo>
                    <a:pt x="211138" y="271072"/>
                    <a:pt x="215008" y="276225"/>
                    <a:pt x="221457" y="276225"/>
                  </a:cubicBezTo>
                  <a:cubicBezTo>
                    <a:pt x="227907" y="276225"/>
                    <a:pt x="231776" y="271072"/>
                    <a:pt x="231776" y="265918"/>
                  </a:cubicBezTo>
                  <a:cubicBezTo>
                    <a:pt x="231776" y="265918"/>
                    <a:pt x="231776" y="265918"/>
                    <a:pt x="231776" y="110021"/>
                  </a:cubicBezTo>
                  <a:cubicBezTo>
                    <a:pt x="231776" y="103579"/>
                    <a:pt x="227907" y="98425"/>
                    <a:pt x="221457" y="98425"/>
                  </a:cubicBezTo>
                  <a:close/>
                  <a:moveTo>
                    <a:pt x="80216" y="71438"/>
                  </a:moveTo>
                  <a:cubicBezTo>
                    <a:pt x="80216" y="71438"/>
                    <a:pt x="80216" y="71438"/>
                    <a:pt x="236768" y="71438"/>
                  </a:cubicBezTo>
                  <a:cubicBezTo>
                    <a:pt x="258763" y="71438"/>
                    <a:pt x="258763" y="71438"/>
                    <a:pt x="258763" y="93324"/>
                  </a:cubicBezTo>
                  <a:cubicBezTo>
                    <a:pt x="258763" y="93324"/>
                    <a:pt x="258763" y="93324"/>
                    <a:pt x="258763" y="274844"/>
                  </a:cubicBezTo>
                  <a:cubicBezTo>
                    <a:pt x="258763" y="330201"/>
                    <a:pt x="258763" y="330201"/>
                    <a:pt x="204423" y="330201"/>
                  </a:cubicBezTo>
                  <a:cubicBezTo>
                    <a:pt x="204423" y="330201"/>
                    <a:pt x="204423" y="330201"/>
                    <a:pt x="113856" y="330201"/>
                  </a:cubicBezTo>
                  <a:cubicBezTo>
                    <a:pt x="59515" y="330201"/>
                    <a:pt x="59515" y="330201"/>
                    <a:pt x="59515" y="274844"/>
                  </a:cubicBezTo>
                  <a:cubicBezTo>
                    <a:pt x="59515" y="274844"/>
                    <a:pt x="59515" y="274844"/>
                    <a:pt x="59515" y="267120"/>
                  </a:cubicBezTo>
                  <a:cubicBezTo>
                    <a:pt x="54340" y="269694"/>
                    <a:pt x="49165" y="270982"/>
                    <a:pt x="42696" y="270982"/>
                  </a:cubicBezTo>
                  <a:cubicBezTo>
                    <a:pt x="19407" y="270982"/>
                    <a:pt x="0" y="251671"/>
                    <a:pt x="0" y="227211"/>
                  </a:cubicBezTo>
                  <a:cubicBezTo>
                    <a:pt x="0" y="227211"/>
                    <a:pt x="0" y="227211"/>
                    <a:pt x="0" y="147394"/>
                  </a:cubicBezTo>
                  <a:cubicBezTo>
                    <a:pt x="0" y="122933"/>
                    <a:pt x="19407" y="103623"/>
                    <a:pt x="42696" y="103623"/>
                  </a:cubicBezTo>
                  <a:cubicBezTo>
                    <a:pt x="49165" y="103623"/>
                    <a:pt x="54340" y="104910"/>
                    <a:pt x="59515" y="107485"/>
                  </a:cubicBezTo>
                  <a:cubicBezTo>
                    <a:pt x="59515" y="107485"/>
                    <a:pt x="59515" y="107485"/>
                    <a:pt x="59515" y="93324"/>
                  </a:cubicBezTo>
                  <a:cubicBezTo>
                    <a:pt x="59515" y="71438"/>
                    <a:pt x="59515" y="71438"/>
                    <a:pt x="80216" y="71438"/>
                  </a:cubicBezTo>
                  <a:close/>
                  <a:moveTo>
                    <a:pt x="107950" y="0"/>
                  </a:moveTo>
                  <a:cubicBezTo>
                    <a:pt x="107950" y="0"/>
                    <a:pt x="107950" y="0"/>
                    <a:pt x="109247" y="1290"/>
                  </a:cubicBezTo>
                  <a:cubicBezTo>
                    <a:pt x="110544" y="1290"/>
                    <a:pt x="111841" y="2580"/>
                    <a:pt x="113139" y="2580"/>
                  </a:cubicBezTo>
                  <a:cubicBezTo>
                    <a:pt x="114436" y="3870"/>
                    <a:pt x="117030" y="3870"/>
                    <a:pt x="119624" y="5160"/>
                  </a:cubicBezTo>
                  <a:cubicBezTo>
                    <a:pt x="120921" y="6450"/>
                    <a:pt x="123515" y="6450"/>
                    <a:pt x="126110" y="7739"/>
                  </a:cubicBezTo>
                  <a:cubicBezTo>
                    <a:pt x="131298" y="10319"/>
                    <a:pt x="137784" y="11609"/>
                    <a:pt x="144269" y="12899"/>
                  </a:cubicBezTo>
                  <a:cubicBezTo>
                    <a:pt x="144269" y="12899"/>
                    <a:pt x="144269" y="12899"/>
                    <a:pt x="145566" y="12899"/>
                  </a:cubicBezTo>
                  <a:cubicBezTo>
                    <a:pt x="145566" y="12899"/>
                    <a:pt x="146863" y="12899"/>
                    <a:pt x="146863" y="14189"/>
                  </a:cubicBezTo>
                  <a:cubicBezTo>
                    <a:pt x="146863" y="14189"/>
                    <a:pt x="146863" y="14189"/>
                    <a:pt x="148161" y="14189"/>
                  </a:cubicBezTo>
                  <a:cubicBezTo>
                    <a:pt x="148161" y="14189"/>
                    <a:pt x="149458" y="14189"/>
                    <a:pt x="149458" y="14189"/>
                  </a:cubicBezTo>
                  <a:cubicBezTo>
                    <a:pt x="149458" y="14189"/>
                    <a:pt x="150755" y="14189"/>
                    <a:pt x="152052" y="14189"/>
                  </a:cubicBezTo>
                  <a:cubicBezTo>
                    <a:pt x="152052" y="15478"/>
                    <a:pt x="153349" y="15478"/>
                    <a:pt x="154646" y="15478"/>
                  </a:cubicBezTo>
                  <a:cubicBezTo>
                    <a:pt x="154646" y="15478"/>
                    <a:pt x="154646" y="15478"/>
                    <a:pt x="155943" y="15478"/>
                  </a:cubicBezTo>
                  <a:cubicBezTo>
                    <a:pt x="155943" y="15478"/>
                    <a:pt x="155943" y="15478"/>
                    <a:pt x="157240" y="15478"/>
                  </a:cubicBezTo>
                  <a:cubicBezTo>
                    <a:pt x="157240" y="15478"/>
                    <a:pt x="157240" y="15478"/>
                    <a:pt x="158537" y="16768"/>
                  </a:cubicBezTo>
                  <a:cubicBezTo>
                    <a:pt x="158537" y="16768"/>
                    <a:pt x="158537" y="16768"/>
                    <a:pt x="159835" y="16768"/>
                  </a:cubicBezTo>
                  <a:cubicBezTo>
                    <a:pt x="161132" y="16768"/>
                    <a:pt x="161132" y="16768"/>
                    <a:pt x="162429" y="16768"/>
                  </a:cubicBezTo>
                  <a:cubicBezTo>
                    <a:pt x="163726" y="16768"/>
                    <a:pt x="163726" y="16768"/>
                    <a:pt x="165023" y="18058"/>
                  </a:cubicBezTo>
                  <a:cubicBezTo>
                    <a:pt x="165023" y="18058"/>
                    <a:pt x="165023" y="18058"/>
                    <a:pt x="166320" y="18058"/>
                  </a:cubicBezTo>
                  <a:cubicBezTo>
                    <a:pt x="166320" y="18058"/>
                    <a:pt x="166320" y="18058"/>
                    <a:pt x="167617" y="18058"/>
                  </a:cubicBezTo>
                  <a:cubicBezTo>
                    <a:pt x="167617" y="18058"/>
                    <a:pt x="167617" y="18058"/>
                    <a:pt x="168914" y="18058"/>
                  </a:cubicBezTo>
                  <a:cubicBezTo>
                    <a:pt x="168914" y="18058"/>
                    <a:pt x="168914" y="18058"/>
                    <a:pt x="170211" y="18058"/>
                  </a:cubicBezTo>
                  <a:cubicBezTo>
                    <a:pt x="172806" y="19348"/>
                    <a:pt x="174103" y="19348"/>
                    <a:pt x="176697" y="20638"/>
                  </a:cubicBezTo>
                  <a:cubicBezTo>
                    <a:pt x="180588" y="21928"/>
                    <a:pt x="184480" y="23218"/>
                    <a:pt x="188371" y="24507"/>
                  </a:cubicBezTo>
                  <a:cubicBezTo>
                    <a:pt x="190965" y="25797"/>
                    <a:pt x="192262" y="25797"/>
                    <a:pt x="193559" y="27087"/>
                  </a:cubicBezTo>
                  <a:cubicBezTo>
                    <a:pt x="194856" y="28377"/>
                    <a:pt x="194856" y="28377"/>
                    <a:pt x="194856" y="28377"/>
                  </a:cubicBezTo>
                  <a:cubicBezTo>
                    <a:pt x="196154" y="28377"/>
                    <a:pt x="196154" y="28377"/>
                    <a:pt x="196154" y="29667"/>
                  </a:cubicBezTo>
                  <a:cubicBezTo>
                    <a:pt x="197451" y="29667"/>
                    <a:pt x="197451" y="29667"/>
                    <a:pt x="197451" y="29667"/>
                  </a:cubicBezTo>
                  <a:cubicBezTo>
                    <a:pt x="198748" y="29667"/>
                    <a:pt x="198748" y="30957"/>
                    <a:pt x="198748" y="30957"/>
                  </a:cubicBezTo>
                  <a:cubicBezTo>
                    <a:pt x="202639" y="33536"/>
                    <a:pt x="205233" y="36116"/>
                    <a:pt x="207828" y="38696"/>
                  </a:cubicBezTo>
                  <a:cubicBezTo>
                    <a:pt x="210422" y="41276"/>
                    <a:pt x="211719" y="45145"/>
                    <a:pt x="213016" y="47725"/>
                  </a:cubicBezTo>
                  <a:cubicBezTo>
                    <a:pt x="214313" y="50305"/>
                    <a:pt x="214313" y="52884"/>
                    <a:pt x="214313" y="55464"/>
                  </a:cubicBezTo>
                  <a:cubicBezTo>
                    <a:pt x="214313" y="56754"/>
                    <a:pt x="214313" y="56754"/>
                    <a:pt x="214313" y="58044"/>
                  </a:cubicBezTo>
                  <a:cubicBezTo>
                    <a:pt x="214313" y="58044"/>
                    <a:pt x="214313" y="59334"/>
                    <a:pt x="213016" y="59334"/>
                  </a:cubicBezTo>
                  <a:cubicBezTo>
                    <a:pt x="213016" y="59334"/>
                    <a:pt x="213016" y="59334"/>
                    <a:pt x="213016" y="60623"/>
                  </a:cubicBezTo>
                  <a:cubicBezTo>
                    <a:pt x="213016" y="61913"/>
                    <a:pt x="213016" y="61913"/>
                    <a:pt x="213016" y="61913"/>
                  </a:cubicBezTo>
                  <a:cubicBezTo>
                    <a:pt x="213016" y="61913"/>
                    <a:pt x="213016" y="61913"/>
                    <a:pt x="211719" y="60623"/>
                  </a:cubicBezTo>
                  <a:cubicBezTo>
                    <a:pt x="211719" y="60623"/>
                    <a:pt x="211719" y="59334"/>
                    <a:pt x="210422" y="59334"/>
                  </a:cubicBezTo>
                  <a:cubicBezTo>
                    <a:pt x="210422" y="59334"/>
                    <a:pt x="210422" y="58044"/>
                    <a:pt x="209125" y="58044"/>
                  </a:cubicBezTo>
                  <a:cubicBezTo>
                    <a:pt x="207828" y="56754"/>
                    <a:pt x="205233" y="55464"/>
                    <a:pt x="203936" y="54174"/>
                  </a:cubicBezTo>
                  <a:cubicBezTo>
                    <a:pt x="201342" y="54174"/>
                    <a:pt x="200045" y="52884"/>
                    <a:pt x="197451" y="51594"/>
                  </a:cubicBezTo>
                  <a:cubicBezTo>
                    <a:pt x="194856" y="51594"/>
                    <a:pt x="192262" y="50305"/>
                    <a:pt x="189668" y="50305"/>
                  </a:cubicBezTo>
                  <a:cubicBezTo>
                    <a:pt x="188371" y="50305"/>
                    <a:pt x="188371" y="50305"/>
                    <a:pt x="187074" y="50305"/>
                  </a:cubicBezTo>
                  <a:cubicBezTo>
                    <a:pt x="187074" y="49015"/>
                    <a:pt x="185777" y="49015"/>
                    <a:pt x="184480" y="49015"/>
                  </a:cubicBezTo>
                  <a:cubicBezTo>
                    <a:pt x="183182" y="49015"/>
                    <a:pt x="181885" y="49015"/>
                    <a:pt x="180588" y="47725"/>
                  </a:cubicBezTo>
                  <a:cubicBezTo>
                    <a:pt x="176697" y="47725"/>
                    <a:pt x="174103" y="47725"/>
                    <a:pt x="170211" y="46435"/>
                  </a:cubicBezTo>
                  <a:cubicBezTo>
                    <a:pt x="168914" y="46435"/>
                    <a:pt x="166320" y="45145"/>
                    <a:pt x="165023" y="45145"/>
                  </a:cubicBezTo>
                  <a:cubicBezTo>
                    <a:pt x="165023" y="45145"/>
                    <a:pt x="165023" y="45145"/>
                    <a:pt x="163726" y="45145"/>
                  </a:cubicBezTo>
                  <a:cubicBezTo>
                    <a:pt x="163726" y="45145"/>
                    <a:pt x="163726" y="45145"/>
                    <a:pt x="162429" y="45145"/>
                  </a:cubicBezTo>
                  <a:cubicBezTo>
                    <a:pt x="162429" y="45145"/>
                    <a:pt x="162429" y="45145"/>
                    <a:pt x="159835" y="43855"/>
                  </a:cubicBezTo>
                  <a:cubicBezTo>
                    <a:pt x="159835" y="43855"/>
                    <a:pt x="159835" y="43855"/>
                    <a:pt x="158537" y="43855"/>
                  </a:cubicBezTo>
                  <a:cubicBezTo>
                    <a:pt x="157240" y="43855"/>
                    <a:pt x="157240" y="43855"/>
                    <a:pt x="155943" y="42565"/>
                  </a:cubicBezTo>
                  <a:cubicBezTo>
                    <a:pt x="154646" y="42565"/>
                    <a:pt x="153349" y="42565"/>
                    <a:pt x="152052" y="42565"/>
                  </a:cubicBezTo>
                  <a:cubicBezTo>
                    <a:pt x="152052" y="41276"/>
                    <a:pt x="150755" y="41276"/>
                    <a:pt x="149458" y="41276"/>
                  </a:cubicBezTo>
                  <a:cubicBezTo>
                    <a:pt x="148161" y="41276"/>
                    <a:pt x="146863" y="39986"/>
                    <a:pt x="146863" y="39986"/>
                  </a:cubicBezTo>
                  <a:cubicBezTo>
                    <a:pt x="142972" y="38696"/>
                    <a:pt x="139081" y="36116"/>
                    <a:pt x="135189" y="34826"/>
                  </a:cubicBezTo>
                  <a:cubicBezTo>
                    <a:pt x="131298" y="32247"/>
                    <a:pt x="128704" y="29667"/>
                    <a:pt x="124813" y="27087"/>
                  </a:cubicBezTo>
                  <a:cubicBezTo>
                    <a:pt x="122218" y="24507"/>
                    <a:pt x="119624" y="21928"/>
                    <a:pt x="117030" y="19348"/>
                  </a:cubicBezTo>
                  <a:cubicBezTo>
                    <a:pt x="115733" y="16768"/>
                    <a:pt x="113139" y="15478"/>
                    <a:pt x="111841" y="12899"/>
                  </a:cubicBezTo>
                  <a:cubicBezTo>
                    <a:pt x="110544" y="10319"/>
                    <a:pt x="110544" y="7739"/>
                    <a:pt x="109247" y="6450"/>
                  </a:cubicBezTo>
                  <a:cubicBezTo>
                    <a:pt x="109247" y="3870"/>
                    <a:pt x="107950" y="2580"/>
                    <a:pt x="107950" y="1290"/>
                  </a:cubicBezTo>
                  <a:cubicBezTo>
                    <a:pt x="107950" y="1290"/>
                    <a:pt x="107950" y="0"/>
                    <a:pt x="107950" y="0"/>
                  </a:cubicBezTo>
                  <a:close/>
                  <a:moveTo>
                    <a:pt x="9525" y="0"/>
                  </a:moveTo>
                  <a:cubicBezTo>
                    <a:pt x="9525" y="0"/>
                    <a:pt x="9525" y="0"/>
                    <a:pt x="10822" y="1290"/>
                  </a:cubicBezTo>
                  <a:cubicBezTo>
                    <a:pt x="12119" y="1290"/>
                    <a:pt x="12119" y="2580"/>
                    <a:pt x="14713" y="2580"/>
                  </a:cubicBezTo>
                  <a:cubicBezTo>
                    <a:pt x="16010" y="3870"/>
                    <a:pt x="17308" y="3870"/>
                    <a:pt x="19902" y="5160"/>
                  </a:cubicBezTo>
                  <a:cubicBezTo>
                    <a:pt x="22496" y="6450"/>
                    <a:pt x="25090" y="6450"/>
                    <a:pt x="27684" y="7739"/>
                  </a:cubicBezTo>
                  <a:cubicBezTo>
                    <a:pt x="32873" y="9029"/>
                    <a:pt x="39358" y="11609"/>
                    <a:pt x="45844" y="12899"/>
                  </a:cubicBezTo>
                  <a:cubicBezTo>
                    <a:pt x="45844" y="12899"/>
                    <a:pt x="45844" y="12899"/>
                    <a:pt x="47141" y="12899"/>
                  </a:cubicBezTo>
                  <a:cubicBezTo>
                    <a:pt x="47141" y="12899"/>
                    <a:pt x="47141" y="12899"/>
                    <a:pt x="48438" y="12899"/>
                  </a:cubicBezTo>
                  <a:cubicBezTo>
                    <a:pt x="48438" y="12899"/>
                    <a:pt x="48438" y="12899"/>
                    <a:pt x="48438" y="14189"/>
                  </a:cubicBezTo>
                  <a:cubicBezTo>
                    <a:pt x="49735" y="14189"/>
                    <a:pt x="49735" y="14189"/>
                    <a:pt x="49735" y="14189"/>
                  </a:cubicBezTo>
                  <a:cubicBezTo>
                    <a:pt x="51032" y="14189"/>
                    <a:pt x="52329" y="14189"/>
                    <a:pt x="52329" y="14189"/>
                  </a:cubicBezTo>
                  <a:cubicBezTo>
                    <a:pt x="53627" y="15478"/>
                    <a:pt x="54924" y="15478"/>
                    <a:pt x="54924" y="15478"/>
                  </a:cubicBezTo>
                  <a:cubicBezTo>
                    <a:pt x="56221" y="15478"/>
                    <a:pt x="56221" y="15478"/>
                    <a:pt x="56221" y="15478"/>
                  </a:cubicBezTo>
                  <a:cubicBezTo>
                    <a:pt x="57518" y="15478"/>
                    <a:pt x="57518" y="15478"/>
                    <a:pt x="57518" y="15478"/>
                  </a:cubicBezTo>
                  <a:cubicBezTo>
                    <a:pt x="58815" y="15478"/>
                    <a:pt x="58815" y="15478"/>
                    <a:pt x="58815" y="15478"/>
                  </a:cubicBezTo>
                  <a:cubicBezTo>
                    <a:pt x="60112" y="16768"/>
                    <a:pt x="60112" y="16768"/>
                    <a:pt x="60112" y="16768"/>
                  </a:cubicBezTo>
                  <a:cubicBezTo>
                    <a:pt x="61409" y="16768"/>
                    <a:pt x="62706" y="16768"/>
                    <a:pt x="62706" y="16768"/>
                  </a:cubicBezTo>
                  <a:cubicBezTo>
                    <a:pt x="64003" y="16768"/>
                    <a:pt x="65301" y="16768"/>
                    <a:pt x="65301" y="18058"/>
                  </a:cubicBezTo>
                  <a:cubicBezTo>
                    <a:pt x="65301" y="18058"/>
                    <a:pt x="65301" y="18058"/>
                    <a:pt x="66598" y="18058"/>
                  </a:cubicBezTo>
                  <a:cubicBezTo>
                    <a:pt x="66598" y="18058"/>
                    <a:pt x="66598" y="18058"/>
                    <a:pt x="69192" y="18058"/>
                  </a:cubicBezTo>
                  <a:cubicBezTo>
                    <a:pt x="69192" y="18058"/>
                    <a:pt x="69192" y="18058"/>
                    <a:pt x="70489" y="18058"/>
                  </a:cubicBezTo>
                  <a:cubicBezTo>
                    <a:pt x="70489" y="18058"/>
                    <a:pt x="70489" y="18058"/>
                    <a:pt x="71786" y="18058"/>
                  </a:cubicBezTo>
                  <a:cubicBezTo>
                    <a:pt x="73083" y="19348"/>
                    <a:pt x="75677" y="19348"/>
                    <a:pt x="76975" y="20638"/>
                  </a:cubicBezTo>
                  <a:cubicBezTo>
                    <a:pt x="82163" y="20638"/>
                    <a:pt x="86054" y="23218"/>
                    <a:pt x="89946" y="24507"/>
                  </a:cubicBezTo>
                  <a:cubicBezTo>
                    <a:pt x="91243" y="25797"/>
                    <a:pt x="93837" y="25797"/>
                    <a:pt x="95134" y="27087"/>
                  </a:cubicBezTo>
                  <a:cubicBezTo>
                    <a:pt x="95134" y="27087"/>
                    <a:pt x="96431" y="28377"/>
                    <a:pt x="96431" y="28377"/>
                  </a:cubicBezTo>
                  <a:cubicBezTo>
                    <a:pt x="96431" y="28377"/>
                    <a:pt x="97728" y="28377"/>
                    <a:pt x="97728" y="28377"/>
                  </a:cubicBezTo>
                  <a:cubicBezTo>
                    <a:pt x="97728" y="29667"/>
                    <a:pt x="99025" y="29667"/>
                    <a:pt x="99025" y="29667"/>
                  </a:cubicBezTo>
                  <a:cubicBezTo>
                    <a:pt x="99025" y="29667"/>
                    <a:pt x="100323" y="30957"/>
                    <a:pt x="100323" y="30957"/>
                  </a:cubicBezTo>
                  <a:cubicBezTo>
                    <a:pt x="102917" y="33536"/>
                    <a:pt x="106808" y="36116"/>
                    <a:pt x="108105" y="38696"/>
                  </a:cubicBezTo>
                  <a:cubicBezTo>
                    <a:pt x="110700" y="41276"/>
                    <a:pt x="111997" y="45145"/>
                    <a:pt x="113294" y="47725"/>
                  </a:cubicBezTo>
                  <a:cubicBezTo>
                    <a:pt x="114591" y="50305"/>
                    <a:pt x="115888" y="52884"/>
                    <a:pt x="114591" y="55464"/>
                  </a:cubicBezTo>
                  <a:cubicBezTo>
                    <a:pt x="114591" y="56754"/>
                    <a:pt x="114591" y="56754"/>
                    <a:pt x="114591" y="58044"/>
                  </a:cubicBezTo>
                  <a:cubicBezTo>
                    <a:pt x="114591" y="58044"/>
                    <a:pt x="114591" y="59334"/>
                    <a:pt x="114591" y="59334"/>
                  </a:cubicBezTo>
                  <a:cubicBezTo>
                    <a:pt x="114591" y="59334"/>
                    <a:pt x="114591" y="59334"/>
                    <a:pt x="114591" y="60623"/>
                  </a:cubicBezTo>
                  <a:cubicBezTo>
                    <a:pt x="114591" y="60623"/>
                    <a:pt x="113294" y="60623"/>
                    <a:pt x="113294" y="61913"/>
                  </a:cubicBezTo>
                  <a:cubicBezTo>
                    <a:pt x="113294" y="60623"/>
                    <a:pt x="113294" y="60623"/>
                    <a:pt x="111997" y="60623"/>
                  </a:cubicBezTo>
                  <a:cubicBezTo>
                    <a:pt x="111997" y="60623"/>
                    <a:pt x="111997" y="59334"/>
                    <a:pt x="111997" y="59334"/>
                  </a:cubicBezTo>
                  <a:cubicBezTo>
                    <a:pt x="110700" y="59334"/>
                    <a:pt x="110700" y="58044"/>
                    <a:pt x="110700" y="58044"/>
                  </a:cubicBezTo>
                  <a:cubicBezTo>
                    <a:pt x="110700" y="58044"/>
                    <a:pt x="110700" y="58044"/>
                    <a:pt x="109403" y="58044"/>
                  </a:cubicBezTo>
                  <a:cubicBezTo>
                    <a:pt x="108105" y="56754"/>
                    <a:pt x="106808" y="55464"/>
                    <a:pt x="104214" y="54174"/>
                  </a:cubicBezTo>
                  <a:cubicBezTo>
                    <a:pt x="102917" y="54174"/>
                    <a:pt x="100323" y="52884"/>
                    <a:pt x="97728" y="51594"/>
                  </a:cubicBezTo>
                  <a:cubicBezTo>
                    <a:pt x="96431" y="51594"/>
                    <a:pt x="93837" y="50305"/>
                    <a:pt x="89946" y="50305"/>
                  </a:cubicBezTo>
                  <a:cubicBezTo>
                    <a:pt x="89946" y="50305"/>
                    <a:pt x="88649" y="50305"/>
                    <a:pt x="88649" y="50305"/>
                  </a:cubicBezTo>
                  <a:cubicBezTo>
                    <a:pt x="87351" y="49015"/>
                    <a:pt x="87351" y="49015"/>
                    <a:pt x="86054" y="49015"/>
                  </a:cubicBezTo>
                  <a:cubicBezTo>
                    <a:pt x="84757" y="49015"/>
                    <a:pt x="83460" y="49015"/>
                    <a:pt x="80866" y="47725"/>
                  </a:cubicBezTo>
                  <a:cubicBezTo>
                    <a:pt x="78272" y="47725"/>
                    <a:pt x="74380" y="47725"/>
                    <a:pt x="71786" y="46435"/>
                  </a:cubicBezTo>
                  <a:cubicBezTo>
                    <a:pt x="69192" y="46435"/>
                    <a:pt x="67895" y="45145"/>
                    <a:pt x="66598" y="45145"/>
                  </a:cubicBezTo>
                  <a:cubicBezTo>
                    <a:pt x="66598" y="45145"/>
                    <a:pt x="66598" y="45145"/>
                    <a:pt x="65301" y="45145"/>
                  </a:cubicBezTo>
                  <a:cubicBezTo>
                    <a:pt x="65301" y="45145"/>
                    <a:pt x="65301" y="45145"/>
                    <a:pt x="64003" y="45145"/>
                  </a:cubicBezTo>
                  <a:cubicBezTo>
                    <a:pt x="64003" y="45145"/>
                    <a:pt x="64003" y="45145"/>
                    <a:pt x="62706" y="45145"/>
                  </a:cubicBezTo>
                  <a:cubicBezTo>
                    <a:pt x="62706" y="45145"/>
                    <a:pt x="62706" y="45145"/>
                    <a:pt x="61409" y="43855"/>
                  </a:cubicBezTo>
                  <a:cubicBezTo>
                    <a:pt x="61409" y="43855"/>
                    <a:pt x="61409" y="43855"/>
                    <a:pt x="60112" y="43855"/>
                  </a:cubicBezTo>
                  <a:cubicBezTo>
                    <a:pt x="58815" y="43855"/>
                    <a:pt x="57518" y="43855"/>
                    <a:pt x="56221" y="42565"/>
                  </a:cubicBezTo>
                  <a:cubicBezTo>
                    <a:pt x="56221" y="42565"/>
                    <a:pt x="54924" y="42565"/>
                    <a:pt x="53627" y="42565"/>
                  </a:cubicBezTo>
                  <a:cubicBezTo>
                    <a:pt x="52329" y="41276"/>
                    <a:pt x="51032" y="41276"/>
                    <a:pt x="51032" y="41276"/>
                  </a:cubicBezTo>
                  <a:cubicBezTo>
                    <a:pt x="49735" y="41276"/>
                    <a:pt x="48438" y="39986"/>
                    <a:pt x="47141" y="39986"/>
                  </a:cubicBezTo>
                  <a:cubicBezTo>
                    <a:pt x="43250" y="38696"/>
                    <a:pt x="39358" y="36116"/>
                    <a:pt x="36764" y="34826"/>
                  </a:cubicBezTo>
                  <a:cubicBezTo>
                    <a:pt x="32873" y="32247"/>
                    <a:pt x="28982" y="29667"/>
                    <a:pt x="26387" y="27087"/>
                  </a:cubicBezTo>
                  <a:cubicBezTo>
                    <a:pt x="23793" y="24507"/>
                    <a:pt x="21199" y="21928"/>
                    <a:pt x="18605" y="19348"/>
                  </a:cubicBezTo>
                  <a:cubicBezTo>
                    <a:pt x="16010" y="18058"/>
                    <a:pt x="14713" y="15478"/>
                    <a:pt x="13416" y="12899"/>
                  </a:cubicBezTo>
                  <a:cubicBezTo>
                    <a:pt x="12119" y="10319"/>
                    <a:pt x="10822" y="7739"/>
                    <a:pt x="10822" y="6450"/>
                  </a:cubicBezTo>
                  <a:cubicBezTo>
                    <a:pt x="9525" y="3870"/>
                    <a:pt x="9525" y="2580"/>
                    <a:pt x="9525" y="1290"/>
                  </a:cubicBezTo>
                  <a:cubicBezTo>
                    <a:pt x="9525" y="0"/>
                    <a:pt x="9525" y="0"/>
                    <a:pt x="95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27584" y="1333208"/>
            <a:ext cx="3042365" cy="3326774"/>
            <a:chOff x="2071539" y="1518635"/>
            <a:chExt cx="2358923" cy="2365563"/>
          </a:xfrm>
        </p:grpSpPr>
        <p:sp>
          <p:nvSpPr>
            <p:cNvPr id="18" name="任意多边形: 形状 17"/>
            <p:cNvSpPr/>
            <p:nvPr/>
          </p:nvSpPr>
          <p:spPr>
            <a:xfrm>
              <a:off x="2071539" y="1518635"/>
              <a:ext cx="2358923" cy="2365563"/>
            </a:xfrm>
            <a:custGeom>
              <a:avLst/>
              <a:gdLst>
                <a:gd name="connsiteX0" fmla="*/ 278 w 3903784"/>
                <a:gd name="connsiteY0" fmla="*/ 0 h 3914774"/>
                <a:gd name="connsiteX1" fmla="*/ 968133 w 3903784"/>
                <a:gd name="connsiteY1" fmla="*/ 0 h 3914774"/>
                <a:gd name="connsiteX2" fmla="*/ 3603633 w 3903784"/>
                <a:gd name="connsiteY2" fmla="*/ 2920497 h 3914774"/>
                <a:gd name="connsiteX3" fmla="*/ 3903784 w 3903784"/>
                <a:gd name="connsiteY3" fmla="*/ 2935654 h 3914774"/>
                <a:gd name="connsiteX4" fmla="*/ 3903784 w 3903784"/>
                <a:gd name="connsiteY4" fmla="*/ 3914774 h 3914774"/>
                <a:gd name="connsiteX5" fmla="*/ 0 w 3903784"/>
                <a:gd name="connsiteY5" fmla="*/ 10990 h 391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3784" h="3914774">
                  <a:moveTo>
                    <a:pt x="278" y="0"/>
                  </a:moveTo>
                  <a:lnTo>
                    <a:pt x="968133" y="0"/>
                  </a:lnTo>
                  <a:cubicBezTo>
                    <a:pt x="968133" y="1519985"/>
                    <a:pt x="2123310" y="2770164"/>
                    <a:pt x="3603633" y="2920497"/>
                  </a:cubicBezTo>
                  <a:lnTo>
                    <a:pt x="3903784" y="2935654"/>
                  </a:lnTo>
                  <a:lnTo>
                    <a:pt x="3903784" y="3914774"/>
                  </a:lnTo>
                  <a:cubicBezTo>
                    <a:pt x="1747784" y="3914774"/>
                    <a:pt x="0" y="2166990"/>
                    <a:pt x="0" y="10990"/>
                  </a:cubicBezTo>
                  <a:close/>
                </a:path>
              </a:pathLst>
            </a:cu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任意多边形: 形状 22"/>
            <p:cNvSpPr/>
            <p:nvPr/>
          </p:nvSpPr>
          <p:spPr bwMode="auto">
            <a:xfrm>
              <a:off x="3937977" y="3422717"/>
              <a:ext cx="360285" cy="286159"/>
            </a:xfrm>
            <a:custGeom>
              <a:avLst/>
              <a:gdLst>
                <a:gd name="connsiteX0" fmla="*/ 0 w 331788"/>
                <a:gd name="connsiteY0" fmla="*/ 53975 h 263525"/>
                <a:gd name="connsiteX1" fmla="*/ 41473 w 331788"/>
                <a:gd name="connsiteY1" fmla="*/ 82258 h 263525"/>
                <a:gd name="connsiteX2" fmla="*/ 149046 w 331788"/>
                <a:gd name="connsiteY2" fmla="*/ 105398 h 263525"/>
                <a:gd name="connsiteX3" fmla="*/ 149046 w 331788"/>
                <a:gd name="connsiteY3" fmla="*/ 114397 h 263525"/>
                <a:gd name="connsiteX4" fmla="*/ 159414 w 331788"/>
                <a:gd name="connsiteY4" fmla="*/ 124682 h 263525"/>
                <a:gd name="connsiteX5" fmla="*/ 172374 w 331788"/>
                <a:gd name="connsiteY5" fmla="*/ 124682 h 263525"/>
                <a:gd name="connsiteX6" fmla="*/ 182743 w 331788"/>
                <a:gd name="connsiteY6" fmla="*/ 114397 h 263525"/>
                <a:gd name="connsiteX7" fmla="*/ 182743 w 331788"/>
                <a:gd name="connsiteY7" fmla="*/ 105398 h 263525"/>
                <a:gd name="connsiteX8" fmla="*/ 290315 w 331788"/>
                <a:gd name="connsiteY8" fmla="*/ 82258 h 263525"/>
                <a:gd name="connsiteX9" fmla="*/ 331788 w 331788"/>
                <a:gd name="connsiteY9" fmla="*/ 53975 h 263525"/>
                <a:gd name="connsiteX10" fmla="*/ 331788 w 331788"/>
                <a:gd name="connsiteY10" fmla="*/ 253240 h 263525"/>
                <a:gd name="connsiteX11" fmla="*/ 321420 w 331788"/>
                <a:gd name="connsiteY11" fmla="*/ 263525 h 263525"/>
                <a:gd name="connsiteX12" fmla="*/ 10368 w 331788"/>
                <a:gd name="connsiteY12" fmla="*/ 263525 h 263525"/>
                <a:gd name="connsiteX13" fmla="*/ 0 w 331788"/>
                <a:gd name="connsiteY13" fmla="*/ 253240 h 263525"/>
                <a:gd name="connsiteX14" fmla="*/ 0 w 331788"/>
                <a:gd name="connsiteY14" fmla="*/ 53975 h 263525"/>
                <a:gd name="connsiteX15" fmla="*/ 124619 w 331788"/>
                <a:gd name="connsiteY15" fmla="*/ 19050 h 263525"/>
                <a:gd name="connsiteX16" fmla="*/ 114300 w 331788"/>
                <a:gd name="connsiteY16" fmla="*/ 29509 h 263525"/>
                <a:gd name="connsiteX17" fmla="*/ 114300 w 331788"/>
                <a:gd name="connsiteY17" fmla="*/ 41275 h 263525"/>
                <a:gd name="connsiteX18" fmla="*/ 217488 w 331788"/>
                <a:gd name="connsiteY18" fmla="*/ 41275 h 263525"/>
                <a:gd name="connsiteX19" fmla="*/ 217488 w 331788"/>
                <a:gd name="connsiteY19" fmla="*/ 29509 h 263525"/>
                <a:gd name="connsiteX20" fmla="*/ 207169 w 331788"/>
                <a:gd name="connsiteY20" fmla="*/ 19050 h 263525"/>
                <a:gd name="connsiteX21" fmla="*/ 124619 w 331788"/>
                <a:gd name="connsiteY21" fmla="*/ 19050 h 263525"/>
                <a:gd name="connsiteX22" fmla="*/ 124387 w 331788"/>
                <a:gd name="connsiteY22" fmla="*/ 0 h 263525"/>
                <a:gd name="connsiteX23" fmla="*/ 207402 w 331788"/>
                <a:gd name="connsiteY23" fmla="*/ 0 h 263525"/>
                <a:gd name="connsiteX24" fmla="*/ 237235 w 331788"/>
                <a:gd name="connsiteY24" fmla="*/ 29920 h 263525"/>
                <a:gd name="connsiteX25" fmla="*/ 237235 w 331788"/>
                <a:gd name="connsiteY25" fmla="*/ 41628 h 263525"/>
                <a:gd name="connsiteX26" fmla="*/ 325438 w 331788"/>
                <a:gd name="connsiteY26" fmla="*/ 41628 h 263525"/>
                <a:gd name="connsiteX27" fmla="*/ 321547 w 331788"/>
                <a:gd name="connsiteY27" fmla="*/ 48132 h 263525"/>
                <a:gd name="connsiteX28" fmla="*/ 285228 w 331788"/>
                <a:gd name="connsiteY28" fmla="*/ 71548 h 263525"/>
                <a:gd name="connsiteX29" fmla="*/ 165894 w 331788"/>
                <a:gd name="connsiteY29" fmla="*/ 93663 h 263525"/>
                <a:gd name="connsiteX30" fmla="*/ 46560 w 331788"/>
                <a:gd name="connsiteY30" fmla="*/ 71548 h 263525"/>
                <a:gd name="connsiteX31" fmla="*/ 10241 w 331788"/>
                <a:gd name="connsiteY31" fmla="*/ 48132 h 263525"/>
                <a:gd name="connsiteX32" fmla="*/ 6350 w 331788"/>
                <a:gd name="connsiteY32" fmla="*/ 41628 h 263525"/>
                <a:gd name="connsiteX33" fmla="*/ 94553 w 331788"/>
                <a:gd name="connsiteY33" fmla="*/ 41628 h 263525"/>
                <a:gd name="connsiteX34" fmla="*/ 94553 w 331788"/>
                <a:gd name="connsiteY34" fmla="*/ 29920 h 263525"/>
                <a:gd name="connsiteX35" fmla="*/ 124387 w 331788"/>
                <a:gd name="connsiteY35" fmla="*/ 0 h 2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1788" h="263525">
                  <a:moveTo>
                    <a:pt x="0" y="53975"/>
                  </a:moveTo>
                  <a:cubicBezTo>
                    <a:pt x="9072" y="64260"/>
                    <a:pt x="23329" y="74544"/>
                    <a:pt x="41473" y="82258"/>
                  </a:cubicBezTo>
                  <a:cubicBezTo>
                    <a:pt x="71282" y="95114"/>
                    <a:pt x="108868" y="102827"/>
                    <a:pt x="149046" y="105398"/>
                  </a:cubicBezTo>
                  <a:cubicBezTo>
                    <a:pt x="149046" y="105398"/>
                    <a:pt x="149046" y="105398"/>
                    <a:pt x="149046" y="114397"/>
                  </a:cubicBezTo>
                  <a:cubicBezTo>
                    <a:pt x="149046" y="119540"/>
                    <a:pt x="154230" y="124682"/>
                    <a:pt x="159414" y="124682"/>
                  </a:cubicBezTo>
                  <a:cubicBezTo>
                    <a:pt x="159414" y="124682"/>
                    <a:pt x="159414" y="124682"/>
                    <a:pt x="172374" y="124682"/>
                  </a:cubicBezTo>
                  <a:cubicBezTo>
                    <a:pt x="177559" y="124682"/>
                    <a:pt x="182743" y="119540"/>
                    <a:pt x="182743" y="114397"/>
                  </a:cubicBezTo>
                  <a:cubicBezTo>
                    <a:pt x="182743" y="114397"/>
                    <a:pt x="182743" y="114397"/>
                    <a:pt x="182743" y="105398"/>
                  </a:cubicBezTo>
                  <a:cubicBezTo>
                    <a:pt x="222920" y="102827"/>
                    <a:pt x="260506" y="95114"/>
                    <a:pt x="290315" y="82258"/>
                  </a:cubicBezTo>
                  <a:cubicBezTo>
                    <a:pt x="308459" y="74544"/>
                    <a:pt x="322716" y="64260"/>
                    <a:pt x="331788" y="53975"/>
                  </a:cubicBezTo>
                  <a:cubicBezTo>
                    <a:pt x="331788" y="53975"/>
                    <a:pt x="331788" y="53975"/>
                    <a:pt x="331788" y="253240"/>
                  </a:cubicBezTo>
                  <a:cubicBezTo>
                    <a:pt x="331788" y="259668"/>
                    <a:pt x="327900" y="263525"/>
                    <a:pt x="321420" y="263525"/>
                  </a:cubicBezTo>
                  <a:cubicBezTo>
                    <a:pt x="321420" y="263525"/>
                    <a:pt x="321420" y="263525"/>
                    <a:pt x="10368" y="263525"/>
                  </a:cubicBezTo>
                  <a:cubicBezTo>
                    <a:pt x="3888" y="263525"/>
                    <a:pt x="0" y="259668"/>
                    <a:pt x="0" y="253240"/>
                  </a:cubicBezTo>
                  <a:cubicBezTo>
                    <a:pt x="0" y="253240"/>
                    <a:pt x="0" y="253240"/>
                    <a:pt x="0" y="53975"/>
                  </a:cubicBezTo>
                  <a:close/>
                  <a:moveTo>
                    <a:pt x="124619" y="19050"/>
                  </a:moveTo>
                  <a:cubicBezTo>
                    <a:pt x="119460" y="19050"/>
                    <a:pt x="114300" y="24279"/>
                    <a:pt x="114300" y="29509"/>
                  </a:cubicBezTo>
                  <a:cubicBezTo>
                    <a:pt x="114300" y="29509"/>
                    <a:pt x="114300" y="29509"/>
                    <a:pt x="114300" y="41275"/>
                  </a:cubicBezTo>
                  <a:lnTo>
                    <a:pt x="217488" y="41275"/>
                  </a:lnTo>
                  <a:cubicBezTo>
                    <a:pt x="217488" y="41275"/>
                    <a:pt x="217488" y="41275"/>
                    <a:pt x="217488" y="29509"/>
                  </a:cubicBezTo>
                  <a:cubicBezTo>
                    <a:pt x="217488" y="24279"/>
                    <a:pt x="212329" y="19050"/>
                    <a:pt x="207169" y="19050"/>
                  </a:cubicBezTo>
                  <a:cubicBezTo>
                    <a:pt x="207169" y="19050"/>
                    <a:pt x="207169" y="19050"/>
                    <a:pt x="124619" y="19050"/>
                  </a:cubicBezTo>
                  <a:close/>
                  <a:moveTo>
                    <a:pt x="124387" y="0"/>
                  </a:moveTo>
                  <a:cubicBezTo>
                    <a:pt x="124387" y="0"/>
                    <a:pt x="124387" y="0"/>
                    <a:pt x="207402" y="0"/>
                  </a:cubicBezTo>
                  <a:cubicBezTo>
                    <a:pt x="224264" y="0"/>
                    <a:pt x="237235" y="13009"/>
                    <a:pt x="237235" y="29920"/>
                  </a:cubicBezTo>
                  <a:cubicBezTo>
                    <a:pt x="237235" y="29920"/>
                    <a:pt x="237235" y="29920"/>
                    <a:pt x="237235" y="41628"/>
                  </a:cubicBezTo>
                  <a:cubicBezTo>
                    <a:pt x="237235" y="41628"/>
                    <a:pt x="237235" y="41628"/>
                    <a:pt x="325438" y="41628"/>
                  </a:cubicBezTo>
                  <a:cubicBezTo>
                    <a:pt x="324141" y="44230"/>
                    <a:pt x="322844" y="45531"/>
                    <a:pt x="321547" y="48132"/>
                  </a:cubicBezTo>
                  <a:cubicBezTo>
                    <a:pt x="312467" y="55938"/>
                    <a:pt x="300793" y="63743"/>
                    <a:pt x="285228" y="71548"/>
                  </a:cubicBezTo>
                  <a:cubicBezTo>
                    <a:pt x="254097" y="85858"/>
                    <a:pt x="211293" y="93663"/>
                    <a:pt x="165894" y="93663"/>
                  </a:cubicBezTo>
                  <a:cubicBezTo>
                    <a:pt x="120495" y="93663"/>
                    <a:pt x="77691" y="85858"/>
                    <a:pt x="46560" y="71548"/>
                  </a:cubicBezTo>
                  <a:cubicBezTo>
                    <a:pt x="30995" y="63743"/>
                    <a:pt x="19321" y="55938"/>
                    <a:pt x="10241" y="48132"/>
                  </a:cubicBezTo>
                  <a:cubicBezTo>
                    <a:pt x="8944" y="45531"/>
                    <a:pt x="7647" y="44230"/>
                    <a:pt x="6350" y="41628"/>
                  </a:cubicBezTo>
                  <a:cubicBezTo>
                    <a:pt x="6350" y="41628"/>
                    <a:pt x="6350" y="41628"/>
                    <a:pt x="94553" y="41628"/>
                  </a:cubicBezTo>
                  <a:cubicBezTo>
                    <a:pt x="94553" y="41628"/>
                    <a:pt x="94553" y="41628"/>
                    <a:pt x="94553" y="29920"/>
                  </a:cubicBezTo>
                  <a:cubicBezTo>
                    <a:pt x="94553" y="13009"/>
                    <a:pt x="107524" y="0"/>
                    <a:pt x="1243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92663" y="1172183"/>
            <a:ext cx="3927248" cy="3407225"/>
            <a:chOff x="8170814" y="2208356"/>
            <a:chExt cx="2827377" cy="2827719"/>
          </a:xfrm>
        </p:grpSpPr>
        <p:grpSp>
          <p:nvGrpSpPr>
            <p:cNvPr id="6" name="组合 5"/>
            <p:cNvGrpSpPr/>
            <p:nvPr/>
          </p:nvGrpSpPr>
          <p:grpSpPr>
            <a:xfrm>
              <a:off x="8170814" y="2208356"/>
              <a:ext cx="2827377" cy="2827719"/>
              <a:chOff x="1193500" y="1787877"/>
              <a:chExt cx="4072614" cy="2827719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1193500" y="1787877"/>
                <a:ext cx="3860525" cy="827144"/>
                <a:chOff x="1317257" y="2121115"/>
                <a:chExt cx="3860525" cy="827144"/>
              </a:xfrm>
            </p:grpSpPr>
            <p:sp>
              <p:nvSpPr>
                <p:cNvPr id="16" name="文本框 50"/>
                <p:cNvSpPr txBox="1"/>
                <p:nvPr/>
              </p:nvSpPr>
              <p:spPr>
                <a:xfrm>
                  <a:off x="1317257" y="2428892"/>
                  <a:ext cx="3860525" cy="5193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400" dirty="0">
                      <a:cs typeface="+mn-ea"/>
                      <a:sym typeface="+mn-lt"/>
                    </a:rPr>
                    <a:t>大学生的年龄与中、小学生更接近些，语言无隔阂，在授课过程中容易与孩子沟通。</a:t>
                  </a: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1317258" y="212111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容易沟通</a:t>
                  </a:r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1252086" y="2661655"/>
                <a:ext cx="3814885" cy="1011824"/>
                <a:chOff x="1375843" y="1670985"/>
                <a:chExt cx="3814885" cy="1011824"/>
              </a:xfrm>
            </p:grpSpPr>
            <p:sp>
              <p:nvSpPr>
                <p:cNvPr id="14" name="文本框 48"/>
                <p:cNvSpPr txBox="1"/>
                <p:nvPr/>
              </p:nvSpPr>
              <p:spPr>
                <a:xfrm>
                  <a:off x="1429533" y="1962919"/>
                  <a:ext cx="3761195" cy="7198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400" dirty="0">
                      <a:cs typeface="+mn-ea"/>
                      <a:sym typeface="+mn-lt"/>
                    </a:rPr>
                    <a:t>大学生除自身课业以外，基本无家庭负担；大学生的报酬索取也比在校教师要低，因此，由大学生给予辅导是完全可行的。</a:t>
                  </a: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1375843" y="167098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chemeClr val="accent2"/>
                      </a:solidFill>
                      <a:cs typeface="+mn-ea"/>
                      <a:sym typeface="+mn-lt"/>
                    </a:rPr>
                    <a:t>所需报酬低</a:t>
                  </a: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193500" y="3747810"/>
                <a:ext cx="4072614" cy="867786"/>
                <a:chOff x="1317257" y="1433232"/>
                <a:chExt cx="4072614" cy="867786"/>
              </a:xfrm>
            </p:grpSpPr>
            <p:sp>
              <p:nvSpPr>
                <p:cNvPr id="12" name="文本框 46"/>
                <p:cNvSpPr txBox="1"/>
                <p:nvPr/>
              </p:nvSpPr>
              <p:spPr>
                <a:xfrm>
                  <a:off x="1317257" y="1697469"/>
                  <a:ext cx="4072614" cy="6035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400" dirty="0">
                      <a:cs typeface="+mn-ea"/>
                      <a:sym typeface="+mn-lt"/>
                    </a:rPr>
                    <a:t>大学生的思维会比较活跃，会有很多新的想法，创新的教学方式孩子会比较容易接受，而且在一对一的方式上孩子会放松一点。</a:t>
                  </a: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1345707" y="1433232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思维活跃</a:t>
                  </a:r>
                </a:p>
              </p:txBody>
            </p:sp>
          </p:grpSp>
        </p:grpSp>
        <p:cxnSp>
          <p:nvCxnSpPr>
            <p:cNvPr id="7" name="直接连接符 6"/>
            <p:cNvCxnSpPr/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8472264" y="4093958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itle 1"/>
          <p:cNvSpPr txBox="1"/>
          <p:nvPr/>
        </p:nvSpPr>
        <p:spPr>
          <a:xfrm>
            <a:off x="514696" y="620955"/>
            <a:ext cx="27363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大学生家教优势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/>
          <p:cNvSpPr/>
          <p:nvPr/>
        </p:nvSpPr>
        <p:spPr>
          <a:xfrm>
            <a:off x="967851" y="1431526"/>
            <a:ext cx="723797" cy="70307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Flowchart: Off-page Connector 4"/>
          <p:cNvSpPr/>
          <p:nvPr/>
        </p:nvSpPr>
        <p:spPr>
          <a:xfrm>
            <a:off x="967851" y="2438215"/>
            <a:ext cx="723797" cy="703077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Flowchart: Off-page Connector 5"/>
          <p:cNvSpPr/>
          <p:nvPr/>
        </p:nvSpPr>
        <p:spPr>
          <a:xfrm>
            <a:off x="967851" y="3446337"/>
            <a:ext cx="723797" cy="703077"/>
          </a:xfrm>
          <a:prstGeom prst="flowChartOffpage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7" name="Group 36"/>
          <p:cNvGrpSpPr/>
          <p:nvPr/>
        </p:nvGrpSpPr>
        <p:grpSpPr>
          <a:xfrm>
            <a:off x="1708013" y="1362816"/>
            <a:ext cx="6304037" cy="871476"/>
            <a:chOff x="2101914" y="1756913"/>
            <a:chExt cx="3495537" cy="866852"/>
          </a:xfrm>
        </p:grpSpPr>
        <p:sp>
          <p:nvSpPr>
            <p:cNvPr id="33" name="TextBox 7"/>
            <p:cNvSpPr txBox="1"/>
            <p:nvPr/>
          </p:nvSpPr>
          <p:spPr>
            <a:xfrm>
              <a:off x="2120062" y="1756913"/>
              <a:ext cx="1222624" cy="416175"/>
            </a:xfrm>
            <a:prstGeom prst="rect">
              <a:avLst/>
            </a:prstGeom>
            <a:noFill/>
          </p:spPr>
          <p:txBody>
            <a:bodyPr wrap="none" lIns="144000" tIns="0" rIns="0" bIns="0" anchor="ctr">
              <a:norm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cs typeface="+mn-ea"/>
                  <a:sym typeface="+mn-lt"/>
                </a:rPr>
                <a:t>专业能力存疑</a:t>
              </a:r>
            </a:p>
          </p:txBody>
        </p:sp>
        <p:sp>
          <p:nvSpPr>
            <p:cNvPr id="34" name="TextBox 8"/>
            <p:cNvSpPr txBox="1"/>
            <p:nvPr/>
          </p:nvSpPr>
          <p:spPr>
            <a:xfrm>
              <a:off x="2101914" y="2139017"/>
              <a:ext cx="3495537" cy="484748"/>
            </a:xfrm>
            <a:prstGeom prst="rect">
              <a:avLst/>
            </a:prstGeom>
            <a:noFill/>
          </p:spPr>
          <p:txBody>
            <a:bodyPr wrap="square" lIns="144000" tIns="0" rIns="0" bIns="0" anchor="t">
              <a:normAutofit/>
            </a:bodyPr>
            <a:lstStyle/>
            <a:p>
              <a:pPr defTabSz="12192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大学生专业能力不足，教育效果可能不明显。</a:t>
              </a:r>
            </a:p>
          </p:txBody>
        </p:sp>
      </p:grpSp>
      <p:grpSp>
        <p:nvGrpSpPr>
          <p:cNvPr id="8" name="Group 37"/>
          <p:cNvGrpSpPr/>
          <p:nvPr/>
        </p:nvGrpSpPr>
        <p:grpSpPr>
          <a:xfrm>
            <a:off x="1686349" y="2321090"/>
            <a:ext cx="5832679" cy="914834"/>
            <a:chOff x="2101914" y="3108075"/>
            <a:chExt cx="3495537" cy="816378"/>
          </a:xfrm>
        </p:grpSpPr>
        <p:sp>
          <p:nvSpPr>
            <p:cNvPr id="31" name="TextBox 11"/>
            <p:cNvSpPr txBox="1"/>
            <p:nvPr/>
          </p:nvSpPr>
          <p:spPr>
            <a:xfrm>
              <a:off x="2131336" y="3108075"/>
              <a:ext cx="1222624" cy="405136"/>
            </a:xfrm>
            <a:prstGeom prst="rect">
              <a:avLst/>
            </a:prstGeom>
            <a:noFill/>
          </p:spPr>
          <p:txBody>
            <a:bodyPr wrap="none" lIns="144000" tIns="0" rIns="0" bIns="0" anchor="ctr">
              <a:normAutofit/>
            </a:bodyPr>
            <a:lstStyle/>
            <a:p>
              <a:r>
                <a:rPr lang="zh-CN" altLang="en-US" sz="2000" b="1" dirty="0">
                  <a:solidFill>
                    <a:schemeClr val="accent3"/>
                  </a:solidFill>
                  <a:cs typeface="+mn-ea"/>
                  <a:sym typeface="+mn-lt"/>
                </a:rPr>
                <a:t>报酬不足</a:t>
              </a:r>
            </a:p>
          </p:txBody>
        </p:sp>
        <p:sp>
          <p:nvSpPr>
            <p:cNvPr id="32" name="TextBox 12"/>
            <p:cNvSpPr txBox="1"/>
            <p:nvPr/>
          </p:nvSpPr>
          <p:spPr>
            <a:xfrm>
              <a:off x="2101914" y="3439705"/>
              <a:ext cx="3495537" cy="484748"/>
            </a:xfrm>
            <a:prstGeom prst="rect">
              <a:avLst/>
            </a:prstGeom>
            <a:noFill/>
          </p:spPr>
          <p:txBody>
            <a:bodyPr wrap="square" lIns="144000" tIns="0" rIns="0" bIns="0" anchor="t">
              <a:normAutofit/>
            </a:bodyPr>
            <a:lstStyle/>
            <a:p>
              <a:pPr defTabSz="12192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大学生家教市场竞争激烈，大学生难以获得满意报酬。</a:t>
              </a:r>
            </a:p>
          </p:txBody>
        </p:sp>
      </p:grpSp>
      <p:grpSp>
        <p:nvGrpSpPr>
          <p:cNvPr id="9" name="Group 38"/>
          <p:cNvGrpSpPr/>
          <p:nvPr/>
        </p:nvGrpSpPr>
        <p:grpSpPr>
          <a:xfrm>
            <a:off x="1686349" y="3433580"/>
            <a:ext cx="5453861" cy="926250"/>
            <a:chOff x="2061662" y="4510712"/>
            <a:chExt cx="3495537" cy="816144"/>
          </a:xfrm>
        </p:grpSpPr>
        <p:sp>
          <p:nvSpPr>
            <p:cNvPr id="29" name="TextBox 15"/>
            <p:cNvSpPr txBox="1"/>
            <p:nvPr/>
          </p:nvSpPr>
          <p:spPr>
            <a:xfrm>
              <a:off x="2101915" y="4510712"/>
              <a:ext cx="1222624" cy="323165"/>
            </a:xfrm>
            <a:prstGeom prst="rect">
              <a:avLst/>
            </a:prstGeom>
            <a:noFill/>
          </p:spPr>
          <p:txBody>
            <a:bodyPr wrap="none" lIns="144000" tIns="0" rIns="0" bIns="0" anchor="ctr">
              <a:normAutofit/>
            </a:bodyPr>
            <a:lstStyle/>
            <a:p>
              <a:r>
                <a:rPr lang="zh-CN" altLang="en-US" sz="2000" b="1" dirty="0">
                  <a:solidFill>
                    <a:schemeClr val="accent5"/>
                  </a:solidFill>
                  <a:cs typeface="+mn-ea"/>
                  <a:sym typeface="+mn-lt"/>
                </a:rPr>
                <a:t>权益受损</a:t>
              </a:r>
            </a:p>
          </p:txBody>
        </p:sp>
        <p:sp>
          <p:nvSpPr>
            <p:cNvPr id="30" name="TextBox 16"/>
            <p:cNvSpPr txBox="1"/>
            <p:nvPr/>
          </p:nvSpPr>
          <p:spPr>
            <a:xfrm>
              <a:off x="2061662" y="4842108"/>
              <a:ext cx="3495537" cy="484748"/>
            </a:xfrm>
            <a:prstGeom prst="rect">
              <a:avLst/>
            </a:prstGeom>
            <a:noFill/>
          </p:spPr>
          <p:txBody>
            <a:bodyPr wrap="square" lIns="144000" tIns="0" rIns="0" bIns="0" anchor="t">
              <a:normAutofit lnSpcReduction="10000"/>
            </a:bodyPr>
            <a:lstStyle/>
            <a:p>
              <a:pPr defTabSz="12192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大学生初入社会，容易签下不合理的合同，在市场中处于劣势。</a:t>
              </a:r>
            </a:p>
          </p:txBody>
        </p:sp>
      </p:grpSp>
      <p:cxnSp>
        <p:nvCxnSpPr>
          <p:cNvPr id="13" name="Straight Connector 18"/>
          <p:cNvCxnSpPr>
            <a:cxnSpLocks/>
          </p:cNvCxnSpPr>
          <p:nvPr/>
        </p:nvCxnSpPr>
        <p:spPr>
          <a:xfrm flipV="1">
            <a:off x="7956376" y="1083843"/>
            <a:ext cx="0" cy="346090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20"/>
          <p:cNvSpPr/>
          <p:nvPr/>
        </p:nvSpPr>
        <p:spPr bwMode="auto">
          <a:xfrm>
            <a:off x="1144563" y="1597877"/>
            <a:ext cx="370370" cy="37037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6" name="Freeform: Shape 21"/>
          <p:cNvSpPr/>
          <p:nvPr/>
        </p:nvSpPr>
        <p:spPr bwMode="auto">
          <a:xfrm>
            <a:off x="1163942" y="2623946"/>
            <a:ext cx="331612" cy="331612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7" name="Freeform: Shape 22"/>
          <p:cNvSpPr/>
          <p:nvPr/>
        </p:nvSpPr>
        <p:spPr bwMode="auto">
          <a:xfrm>
            <a:off x="1181429" y="3581187"/>
            <a:ext cx="296640" cy="433374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16" y="74"/>
              </a:cxn>
              <a:cxn ang="0">
                <a:pos x="35" y="102"/>
              </a:cxn>
              <a:cxn ang="0">
                <a:pos x="54" y="74"/>
              </a:cxn>
              <a:cxn ang="0">
                <a:pos x="70" y="35"/>
              </a:cxn>
              <a:cxn ang="0">
                <a:pos x="35" y="0"/>
              </a:cxn>
              <a:cxn ang="0">
                <a:pos x="43" y="87"/>
              </a:cxn>
              <a:cxn ang="0">
                <a:pos x="27" y="89"/>
              </a:cxn>
              <a:cxn ang="0">
                <a:pos x="26" y="83"/>
              </a:cxn>
              <a:cxn ang="0">
                <a:pos x="26" y="83"/>
              </a:cxn>
              <a:cxn ang="0">
                <a:pos x="45" y="80"/>
              </a:cxn>
              <a:cxn ang="0">
                <a:pos x="44" y="83"/>
              </a:cxn>
              <a:cxn ang="0">
                <a:pos x="43" y="87"/>
              </a:cxn>
              <a:cxn ang="0">
                <a:pos x="25" y="79"/>
              </a:cxn>
              <a:cxn ang="0">
                <a:pos x="23" y="73"/>
              </a:cxn>
              <a:cxn ang="0">
                <a:pos x="47" y="73"/>
              </a:cxn>
              <a:cxn ang="0">
                <a:pos x="46" y="77"/>
              </a:cxn>
              <a:cxn ang="0">
                <a:pos x="25" y="79"/>
              </a:cxn>
              <a:cxn ang="0">
                <a:pos x="35" y="96"/>
              </a:cxn>
              <a:cxn ang="0">
                <a:pos x="29" y="92"/>
              </a:cxn>
              <a:cxn ang="0">
                <a:pos x="42" y="90"/>
              </a:cxn>
              <a:cxn ang="0">
                <a:pos x="35" y="96"/>
              </a:cxn>
              <a:cxn ang="0">
                <a:pos x="50" y="67"/>
              </a:cxn>
              <a:cxn ang="0">
                <a:pos x="20" y="67"/>
              </a:cxn>
              <a:cxn ang="0">
                <a:pos x="15" y="57"/>
              </a:cxn>
              <a:cxn ang="0">
                <a:pos x="6" y="35"/>
              </a:cxn>
              <a:cxn ang="0">
                <a:pos x="35" y="6"/>
              </a:cxn>
              <a:cxn ang="0">
                <a:pos x="64" y="35"/>
              </a:cxn>
              <a:cxn ang="0">
                <a:pos x="55" y="57"/>
              </a:cxn>
              <a:cxn ang="0">
                <a:pos x="50" y="67"/>
              </a:cxn>
              <a:cxn ang="0">
                <a:pos x="50" y="67"/>
              </a:cxn>
              <a:cxn ang="0">
                <a:pos x="50" y="67"/>
              </a:cxn>
            </a:cxnLst>
            <a:rect l="0" t="0" r="r" b="b"/>
            <a:pathLst>
              <a:path w="70" h="102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48"/>
                  <a:pt x="12" y="62"/>
                  <a:pt x="16" y="74"/>
                </a:cubicBezTo>
                <a:cubicBezTo>
                  <a:pt x="22" y="91"/>
                  <a:pt x="22" y="102"/>
                  <a:pt x="35" y="102"/>
                </a:cubicBezTo>
                <a:cubicBezTo>
                  <a:pt x="49" y="102"/>
                  <a:pt x="48" y="92"/>
                  <a:pt x="54" y="74"/>
                </a:cubicBezTo>
                <a:cubicBezTo>
                  <a:pt x="58" y="62"/>
                  <a:pt x="70" y="48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43" y="87"/>
                </a:moveTo>
                <a:cubicBezTo>
                  <a:pt x="27" y="89"/>
                  <a:pt x="27" y="89"/>
                  <a:pt x="27" y="89"/>
                </a:cubicBezTo>
                <a:cubicBezTo>
                  <a:pt x="27" y="87"/>
                  <a:pt x="26" y="85"/>
                  <a:pt x="26" y="83"/>
                </a:cubicBezTo>
                <a:cubicBezTo>
                  <a:pt x="26" y="83"/>
                  <a:pt x="26" y="83"/>
                  <a:pt x="26" y="83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81"/>
                  <a:pt x="45" y="82"/>
                  <a:pt x="44" y="83"/>
                </a:cubicBezTo>
                <a:cubicBezTo>
                  <a:pt x="44" y="84"/>
                  <a:pt x="44" y="86"/>
                  <a:pt x="43" y="87"/>
                </a:cubicBezTo>
                <a:close/>
                <a:moveTo>
                  <a:pt x="25" y="79"/>
                </a:moveTo>
                <a:cubicBezTo>
                  <a:pt x="24" y="78"/>
                  <a:pt x="23" y="76"/>
                  <a:pt x="23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5"/>
                  <a:pt x="47" y="76"/>
                  <a:pt x="46" y="77"/>
                </a:cubicBezTo>
                <a:lnTo>
                  <a:pt x="25" y="79"/>
                </a:lnTo>
                <a:close/>
                <a:moveTo>
                  <a:pt x="35" y="96"/>
                </a:moveTo>
                <a:cubicBezTo>
                  <a:pt x="32" y="96"/>
                  <a:pt x="30" y="95"/>
                  <a:pt x="29" y="92"/>
                </a:cubicBezTo>
                <a:cubicBezTo>
                  <a:pt x="42" y="90"/>
                  <a:pt x="42" y="90"/>
                  <a:pt x="42" y="90"/>
                </a:cubicBezTo>
                <a:cubicBezTo>
                  <a:pt x="40" y="95"/>
                  <a:pt x="39" y="96"/>
                  <a:pt x="35" y="96"/>
                </a:cubicBezTo>
                <a:close/>
                <a:moveTo>
                  <a:pt x="50" y="67"/>
                </a:moveTo>
                <a:cubicBezTo>
                  <a:pt x="20" y="67"/>
                  <a:pt x="20" y="67"/>
                  <a:pt x="20" y="67"/>
                </a:cubicBezTo>
                <a:cubicBezTo>
                  <a:pt x="19" y="64"/>
                  <a:pt x="17" y="60"/>
                  <a:pt x="15" y="57"/>
                </a:cubicBezTo>
                <a:cubicBezTo>
                  <a:pt x="11" y="49"/>
                  <a:pt x="6" y="41"/>
                  <a:pt x="6" y="35"/>
                </a:cubicBezTo>
                <a:cubicBezTo>
                  <a:pt x="6" y="19"/>
                  <a:pt x="19" y="6"/>
                  <a:pt x="35" y="6"/>
                </a:cubicBezTo>
                <a:cubicBezTo>
                  <a:pt x="51" y="6"/>
                  <a:pt x="64" y="19"/>
                  <a:pt x="64" y="35"/>
                </a:cubicBezTo>
                <a:cubicBezTo>
                  <a:pt x="64" y="41"/>
                  <a:pt x="60" y="49"/>
                  <a:pt x="55" y="57"/>
                </a:cubicBezTo>
                <a:cubicBezTo>
                  <a:pt x="53" y="60"/>
                  <a:pt x="52" y="64"/>
                  <a:pt x="50" y="67"/>
                </a:cubicBezTo>
                <a:close/>
                <a:moveTo>
                  <a:pt x="50" y="67"/>
                </a:moveTo>
                <a:cubicBezTo>
                  <a:pt x="50" y="67"/>
                  <a:pt x="50" y="67"/>
                  <a:pt x="50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5" name="Title 1"/>
          <p:cNvSpPr txBox="1"/>
          <p:nvPr/>
        </p:nvSpPr>
        <p:spPr>
          <a:xfrm>
            <a:off x="899592" y="627534"/>
            <a:ext cx="377147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大学生家教存在问题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5" grpId="0" animBg="1"/>
      <p:bldP spid="16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大气低平面工作总结汇报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0b6e0a9-4525-481c-aaa2-fe9f919050b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0b6e0a9-4525-481c-aaa2-fe9f919050b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0b6e0a9-4525-481c-aaa2-fe9f919050b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0b6e0a9-4525-481c-aaa2-fe9f919050b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0b6e0a9-4525-481c-aaa2-fe9f919050b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4140411-7572-4696-98f8-c35af167a78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4140411-7572-4696-98f8-c35af167a78f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23844"/>
      </a:accent1>
      <a:accent2>
        <a:srgbClr val="68778E"/>
      </a:accent2>
      <a:accent3>
        <a:srgbClr val="323844"/>
      </a:accent3>
      <a:accent4>
        <a:srgbClr val="68778E"/>
      </a:accent4>
      <a:accent5>
        <a:srgbClr val="323844"/>
      </a:accent5>
      <a:accent6>
        <a:srgbClr val="68778E"/>
      </a:accent6>
      <a:hlink>
        <a:srgbClr val="384059"/>
      </a:hlink>
      <a:folHlink>
        <a:srgbClr val="5880B4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23844"/>
    </a:accent1>
    <a:accent2>
      <a:srgbClr val="68778E"/>
    </a:accent2>
    <a:accent3>
      <a:srgbClr val="323844"/>
    </a:accent3>
    <a:accent4>
      <a:srgbClr val="68778E"/>
    </a:accent4>
    <a:accent5>
      <a:srgbClr val="323844"/>
    </a:accent5>
    <a:accent6>
      <a:srgbClr val="68778E"/>
    </a:accent6>
    <a:hlink>
      <a:srgbClr val="384059"/>
    </a:hlink>
    <a:folHlink>
      <a:srgbClr val="5880B4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23844"/>
    </a:accent1>
    <a:accent2>
      <a:srgbClr val="68778E"/>
    </a:accent2>
    <a:accent3>
      <a:srgbClr val="323844"/>
    </a:accent3>
    <a:accent4>
      <a:srgbClr val="68778E"/>
    </a:accent4>
    <a:accent5>
      <a:srgbClr val="323844"/>
    </a:accent5>
    <a:accent6>
      <a:srgbClr val="68778E"/>
    </a:accent6>
    <a:hlink>
      <a:srgbClr val="384059"/>
    </a:hlink>
    <a:folHlink>
      <a:srgbClr val="5880B4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23844"/>
    </a:accent1>
    <a:accent2>
      <a:srgbClr val="68778E"/>
    </a:accent2>
    <a:accent3>
      <a:srgbClr val="323844"/>
    </a:accent3>
    <a:accent4>
      <a:srgbClr val="68778E"/>
    </a:accent4>
    <a:accent5>
      <a:srgbClr val="323844"/>
    </a:accent5>
    <a:accent6>
      <a:srgbClr val="68778E"/>
    </a:accent6>
    <a:hlink>
      <a:srgbClr val="384059"/>
    </a:hlink>
    <a:folHlink>
      <a:srgbClr val="5880B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2373</Words>
  <Application>Microsoft Office PowerPoint</Application>
  <PresentationFormat>全屏显示(16:9)</PresentationFormat>
  <Paragraphs>329</Paragraphs>
  <Slides>39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U.S. 101</vt:lpstr>
      <vt:lpstr>等线</vt:lpstr>
      <vt:lpstr>方正尚酷简体</vt:lpstr>
      <vt:lpstr>华文中宋</vt:lpstr>
      <vt:lpstr>微软雅黑</vt:lpstr>
      <vt:lpstr>微软雅黑 Light</vt:lpstr>
      <vt:lpstr>Agency FB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大气低平面工作总结汇报PPT模板</dc:title>
  <dc:creator>user</dc:creator>
  <cp:keywords>第一PPT模板网-WWW.1PPT.COM</cp:keywords>
  <cp:lastModifiedBy>高歌</cp:lastModifiedBy>
  <cp:revision>237</cp:revision>
  <dcterms:created xsi:type="dcterms:W3CDTF">2015-12-11T17:46:00Z</dcterms:created>
  <dcterms:modified xsi:type="dcterms:W3CDTF">2022-12-11T10:26:33Z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A20DD6E2BC914C048CA28E5A30A294D3</vt:lpwstr>
  </property>
  <property fmtid="{D5CDD505-2E9C-101B-9397-08002B2CF9AE}" pid="3" name="KSOProductBuildVer">
    <vt:lpwstr>2052-11.1.0.12763</vt:lpwstr>
  </property>
</Properties>
</file>