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6" autoAdjust="0"/>
    <p:restoredTop sz="86411" autoAdjust="0"/>
  </p:normalViewPr>
  <p:slideViewPr>
    <p:cSldViewPr snapToGrid="0">
      <p:cViewPr varScale="1">
        <p:scale>
          <a:sx n="119" d="100"/>
          <a:sy n="119" d="100"/>
        </p:scale>
        <p:origin x="1233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32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9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4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4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2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442F-AC85-4354-8002-3DEAA9D69E53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E399-38EC-460D-8D52-63C3243A1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6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519" y="74180"/>
            <a:ext cx="7886700" cy="944129"/>
          </a:xfrm>
        </p:spPr>
        <p:txBody>
          <a:bodyPr/>
          <a:lstStyle/>
          <a:p>
            <a:r>
              <a:rPr lang="zh-CN" altLang="en-US" dirty="0" smtClean="0"/>
              <a:t>函数和方法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294" y="1018309"/>
            <a:ext cx="7886700" cy="4351338"/>
          </a:xfrm>
        </p:spPr>
        <p:txBody>
          <a:bodyPr/>
          <a:lstStyle/>
          <a:p>
            <a:r>
              <a:rPr lang="zh-CN" altLang="en-US" dirty="0" smtClean="0"/>
              <a:t>剪刀石头布程序</a:t>
            </a:r>
            <a:endParaRPr lang="en-US" altLang="zh-CN" dirty="0" smtClean="0"/>
          </a:p>
          <a:p>
            <a:r>
              <a:rPr lang="zh-CN" altLang="en-US" dirty="0" smtClean="0"/>
              <a:t>程序准备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4" y="2336511"/>
            <a:ext cx="8447501" cy="41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9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53" y="645311"/>
            <a:ext cx="8364953" cy="30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7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函数可以被定义在对象中，称为方法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对象可以用</a:t>
            </a:r>
            <a:r>
              <a:rPr lang="en-US" altLang="zh-CN" dirty="0" err="1" smtClean="0"/>
              <a:t>key:value</a:t>
            </a:r>
            <a:r>
              <a:rPr lang="zh-CN" altLang="en-US" dirty="0" smtClean="0"/>
              <a:t>来存储值</a:t>
            </a:r>
            <a:endParaRPr lang="en-US" altLang="zh-CN" dirty="0" smtClean="0"/>
          </a:p>
          <a:p>
            <a:r>
              <a:rPr lang="zh-CN" altLang="en-US" dirty="0" smtClean="0"/>
              <a:t>那么能不能把函数也存进去呢？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14" y="3053621"/>
            <a:ext cx="5068177" cy="299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函数可以被存在一个变量中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24199"/>
            <a:ext cx="7886700" cy="3052763"/>
          </a:xfrm>
        </p:spPr>
        <p:txBody>
          <a:bodyPr/>
          <a:lstStyle/>
          <a:p>
            <a:r>
              <a:rPr lang="zh-CN" altLang="en-US" dirty="0" smtClean="0"/>
              <a:t>上面这种定义函数，名字为</a:t>
            </a:r>
            <a:r>
              <a:rPr lang="en-US" altLang="zh-CN" dirty="0" err="1" smtClean="0"/>
              <a:t>startGame</a:t>
            </a:r>
            <a:r>
              <a:rPr lang="zh-CN" altLang="en-US" dirty="0" smtClean="0"/>
              <a:t>的这个函数名字，就被存放在了全局变量中，大家都可以调用这个函数。</a:t>
            </a:r>
            <a:endParaRPr lang="en-US" altLang="zh-CN" dirty="0" smtClean="0"/>
          </a:p>
          <a:p>
            <a:r>
              <a:rPr lang="zh-CN" altLang="en-US" dirty="0" smtClean="0"/>
              <a:t>那么函数是否可以存在变量中？就是用一个变量，来指明一个函数呢？</a:t>
            </a:r>
            <a:endParaRPr lang="en-US" altLang="zh-CN" dirty="0" smtClean="0"/>
          </a:p>
          <a:p>
            <a:r>
              <a:rPr lang="zh-CN" altLang="en-US" dirty="0" smtClean="0"/>
              <a:t>函数表达式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61231"/>
            <a:ext cx="4964724" cy="12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通过函数表达式定义函数变量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324" y="3616108"/>
            <a:ext cx="7886700" cy="2138363"/>
          </a:xfrm>
        </p:spPr>
        <p:txBody>
          <a:bodyPr/>
          <a:lstStyle/>
          <a:p>
            <a:r>
              <a:rPr lang="zh-CN" altLang="en-US" dirty="0" smtClean="0"/>
              <a:t>此时，</a:t>
            </a:r>
            <a:r>
              <a:rPr lang="en-US" altLang="zh-CN" dirty="0" err="1" smtClean="0"/>
              <a:t>startGame</a:t>
            </a:r>
            <a:r>
              <a:rPr lang="zh-CN" altLang="en-US" dirty="0" smtClean="0"/>
              <a:t>这个名字已经没有了意义，因为我们是通过函数变量来调用函数的，所以可以声明为匿名函数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7" y="1565998"/>
            <a:ext cx="6229350" cy="1918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77" y="5034174"/>
            <a:ext cx="5107132" cy="17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3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</a:t>
            </a:r>
            <a:r>
              <a:rPr lang="zh-CN" altLang="en-US" dirty="0" smtClean="0"/>
              <a:t>中，我们更喜欢后者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方便</a:t>
            </a:r>
            <a:endParaRPr lang="en-US" altLang="zh-CN" dirty="0" smtClean="0"/>
          </a:p>
          <a:p>
            <a:r>
              <a:rPr lang="zh-CN" altLang="en-US" dirty="0"/>
              <a:t>定</a:t>
            </a:r>
            <a:r>
              <a:rPr lang="zh-CN" altLang="en-US" dirty="0" smtClean="0"/>
              <a:t>以后才能使用，全局的函数名则不行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1" y="3003883"/>
            <a:ext cx="8737969" cy="33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1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对于有些只用一次的函数，我们可以嵌入匿名函数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好处：不用去上面找函数的定义了，和事件处理紧密绑定在一起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方便：调试的时候，看不出函数名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44" y="4364577"/>
            <a:ext cx="5616152" cy="11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3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获取用户的输入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866147"/>
            <a:ext cx="7886700" cy="2310816"/>
          </a:xfrm>
        </p:spPr>
        <p:txBody>
          <a:bodyPr/>
          <a:lstStyle/>
          <a:p>
            <a:r>
              <a:rPr lang="zh-CN" altLang="en-US" dirty="0" smtClean="0"/>
              <a:t>这段代码有什么问题？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小写？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国际化？</a:t>
            </a:r>
            <a:endParaRPr lang="en-US" altLang="zh-CN" dirty="0" smtClean="0"/>
          </a:p>
          <a:p>
            <a:pPr lvl="1"/>
            <a:r>
              <a:rPr lang="zh-CN" altLang="en-US" dirty="0"/>
              <a:t>默认</a:t>
            </a:r>
            <a:r>
              <a:rPr lang="zh-CN" altLang="en-US" dirty="0" smtClean="0"/>
              <a:t>值？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84" y="1574249"/>
            <a:ext cx="4872073" cy="19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2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5872205" cy="303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8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获取计算机的输入：随机数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4" y="1733383"/>
            <a:ext cx="6256566" cy="28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4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逻辑运算的一些小技巧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把一个变量变成</a:t>
            </a:r>
            <a:r>
              <a:rPr lang="en-US" altLang="zh-CN" dirty="0" smtClean="0"/>
              <a:t>bool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!!   </a:t>
            </a:r>
            <a:r>
              <a:rPr lang="zh-CN" altLang="en-US" dirty="0" smtClean="0"/>
              <a:t>变量  （结果就是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赋予默认值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||    </a:t>
            </a:r>
          </a:p>
          <a:p>
            <a:pPr lvl="1"/>
            <a:r>
              <a:rPr lang="en-US" altLang="zh-CN" dirty="0" err="1" smtClean="0"/>
              <a:t>Const</a:t>
            </a:r>
            <a:r>
              <a:rPr lang="en-US" altLang="zh-CN" dirty="0" smtClean="0"/>
              <a:t> name = </a:t>
            </a:r>
            <a:r>
              <a:rPr lang="zh-CN" altLang="en-US" dirty="0" smtClean="0"/>
              <a:t>用户的输入 </a:t>
            </a:r>
            <a:r>
              <a:rPr lang="en-US" altLang="zh-CN" dirty="0" smtClean="0"/>
              <a:t>|| ‘cy’ </a:t>
            </a:r>
          </a:p>
          <a:p>
            <a:r>
              <a:rPr lang="zh-CN" altLang="en-US" dirty="0" smtClean="0"/>
              <a:t>如果条件为真时赋值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</a:t>
            </a:r>
          </a:p>
          <a:p>
            <a:pPr lvl="1"/>
            <a:r>
              <a:rPr lang="en-US" altLang="zh-CN" dirty="0" err="1" smtClean="0"/>
              <a:t>Const</a:t>
            </a:r>
            <a:r>
              <a:rPr lang="en-US" altLang="zh-CN" dirty="0" smtClean="0"/>
              <a:t> name = </a:t>
            </a:r>
            <a:r>
              <a:rPr lang="en-US" altLang="zh-CN" dirty="0" err="1" smtClean="0"/>
              <a:t>isLoggedIn</a:t>
            </a:r>
            <a:r>
              <a:rPr lang="en-US" altLang="zh-CN" dirty="0" smtClean="0"/>
              <a:t> &amp;&amp; ‘cy’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判断谁赢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30" y="1948228"/>
            <a:ext cx="6589659" cy="36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2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箭头函数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=&gt;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39" y="1925296"/>
            <a:ext cx="3909809" cy="2422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39" y="4608464"/>
            <a:ext cx="4522382" cy="21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4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0" y="1201762"/>
            <a:ext cx="8986120" cy="491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augments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传入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的参数个数可以比定义的要多，可以通过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获取（自学）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5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剩余操作符 </a:t>
            </a:r>
            <a:r>
              <a:rPr lang="en-US" altLang="zh-CN" dirty="0" smtClean="0"/>
              <a:t>rest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47" y="2612600"/>
            <a:ext cx="5632731" cy="29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24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函数中定义函数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validateNumber</a:t>
            </a:r>
            <a:r>
              <a:rPr lang="zh-CN" altLang="en-US" dirty="0" smtClean="0"/>
              <a:t>的作用域只是在</a:t>
            </a:r>
            <a:r>
              <a:rPr lang="en-US" altLang="zh-CN" dirty="0" err="1" smtClean="0"/>
              <a:t>sumUP</a:t>
            </a:r>
            <a:r>
              <a:rPr lang="zh-CN" altLang="en-US" dirty="0" smtClean="0"/>
              <a:t>函数中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0" y="2835217"/>
            <a:ext cx="5545819" cy="32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8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Callback </a:t>
            </a:r>
            <a:r>
              <a:rPr lang="en-US" altLang="zh-CN" dirty="0" err="1" smtClean="0"/>
              <a:t>funcation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不是你来调用，是让别人来调用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98" y="2489772"/>
            <a:ext cx="4886361" cy="33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4" y="1605534"/>
            <a:ext cx="4285714" cy="45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64" y="1690689"/>
            <a:ext cx="4229636" cy="20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2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数组里可以存任何类型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的列表类似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88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565" y="1925425"/>
            <a:ext cx="3032401" cy="21752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1" y="1763409"/>
            <a:ext cx="3455359" cy="44984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565" y="4664737"/>
            <a:ext cx="4107005" cy="174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6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JavaScript </a:t>
            </a:r>
            <a:r>
              <a:rPr lang="zh-CN" altLang="en-US" b="1" dirty="0"/>
              <a:t>数组</a:t>
            </a:r>
            <a:r>
              <a:rPr lang="zh-CN" altLang="en-US" b="1" dirty="0" smtClean="0"/>
              <a:t>方法 </a:t>
            </a:r>
            <a:r>
              <a:rPr lang="en-US" altLang="zh-CN" b="1" dirty="0" err="1" smtClean="0"/>
              <a:t>toString</a:t>
            </a:r>
            <a:r>
              <a:rPr lang="en-US" altLang="zh-CN" b="1" dirty="0" smtClean="0"/>
              <a:t> , join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1" y="1825625"/>
            <a:ext cx="8543108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4"/>
            <a:ext cx="8084276" cy="1492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266581"/>
            <a:ext cx="7496447" cy="11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pop()</a:t>
            </a:r>
            <a:r>
              <a:rPr lang="zh-CN" altLang="en-US" dirty="0"/>
              <a:t> 方法</a:t>
            </a:r>
            <a:r>
              <a:rPr lang="en-US" altLang="zh-CN" dirty="0"/>
              <a:t>:</a:t>
            </a:r>
            <a:r>
              <a:rPr lang="zh-CN" altLang="en-US" dirty="0"/>
              <a:t>从数组中删除最后一个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en-US" altLang="zh-CN" dirty="0"/>
              <a:t>push()</a:t>
            </a:r>
            <a:r>
              <a:rPr lang="zh-CN" altLang="en-US" dirty="0"/>
              <a:t> 方法（在数组结尾处）向数组添加一个新的元素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shift()</a:t>
            </a:r>
            <a:r>
              <a:rPr lang="zh-CN" altLang="en-US" dirty="0"/>
              <a:t> 方法会删除首个数组元素，并把所有其他元素“位移”到更低的索引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unshift</a:t>
            </a:r>
            <a:r>
              <a:rPr lang="en-US" altLang="zh-CN" dirty="0"/>
              <a:t>()</a:t>
            </a:r>
            <a:r>
              <a:rPr lang="zh-CN" altLang="en-US" dirty="0"/>
              <a:t> 方法（在开头）向数组添加新元素，并“反向位移”旧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004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Pop shift </a:t>
            </a:r>
            <a:r>
              <a:rPr lang="zh-CN" altLang="en-US" dirty="0" smtClean="0"/>
              <a:t>可以移除元素</a:t>
            </a:r>
            <a:endParaRPr lang="en-US" altLang="zh-CN" dirty="0" smtClean="0"/>
          </a:p>
          <a:p>
            <a:r>
              <a:rPr lang="en-US" altLang="zh-CN" dirty="0" smtClean="0"/>
              <a:t>Delete </a:t>
            </a:r>
            <a:r>
              <a:rPr lang="zh-CN" altLang="en-US" dirty="0" smtClean="0"/>
              <a:t>删除元素，会留下空洞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76" y="3039389"/>
            <a:ext cx="6855642" cy="114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71" y="4562749"/>
            <a:ext cx="6257143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拼接</a:t>
            </a:r>
            <a:r>
              <a:rPr lang="zh-CN" altLang="en-US" b="1" dirty="0" smtClean="0"/>
              <a:t>数组</a:t>
            </a:r>
            <a:r>
              <a:rPr lang="en-US" altLang="zh-CN" dirty="0"/>
              <a:t>splice()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1" y="3265714"/>
            <a:ext cx="9196250" cy="2181498"/>
          </a:xfrm>
        </p:spPr>
        <p:txBody>
          <a:bodyPr/>
          <a:lstStyle/>
          <a:p>
            <a:r>
              <a:rPr lang="zh-CN" altLang="en-US" dirty="0"/>
              <a:t>第一个参数（</a:t>
            </a:r>
            <a:r>
              <a:rPr lang="en-US" altLang="zh-CN" dirty="0"/>
              <a:t>2</a:t>
            </a:r>
            <a:r>
              <a:rPr lang="zh-CN" altLang="en-US" dirty="0"/>
              <a:t>）定义了应添加新元素的位置（拼接）。</a:t>
            </a:r>
          </a:p>
          <a:p>
            <a:r>
              <a:rPr lang="zh-CN" altLang="en-US" dirty="0"/>
              <a:t>第二个参数（</a:t>
            </a:r>
            <a:r>
              <a:rPr lang="en-US" altLang="zh-CN" dirty="0"/>
              <a:t>0</a:t>
            </a:r>
            <a:r>
              <a:rPr lang="zh-CN" altLang="en-US" dirty="0"/>
              <a:t>）定义应删除多少元素。</a:t>
            </a:r>
          </a:p>
          <a:p>
            <a:r>
              <a:rPr lang="zh-CN" altLang="en-US" dirty="0"/>
              <a:t>其余参数（“</a:t>
            </a:r>
            <a:r>
              <a:rPr lang="en-US" altLang="zh-CN" dirty="0"/>
              <a:t>Lemon”</a:t>
            </a:r>
            <a:r>
              <a:rPr lang="zh-CN" altLang="en-US" dirty="0"/>
              <a:t>，“</a:t>
            </a:r>
            <a:r>
              <a:rPr lang="en-US" altLang="zh-CN" dirty="0"/>
              <a:t>Kiwi”</a:t>
            </a:r>
            <a:r>
              <a:rPr lang="zh-CN" altLang="en-US" dirty="0"/>
              <a:t>）定义要添加的新元素。</a:t>
            </a:r>
          </a:p>
          <a:p>
            <a:r>
              <a:rPr lang="en-US" altLang="zh-CN" dirty="0"/>
              <a:t>splice()</a:t>
            </a:r>
            <a:r>
              <a:rPr lang="zh-CN" altLang="en-US" dirty="0"/>
              <a:t> 方法返回一个包含已删除项的数组：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6895556" cy="14456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5760575"/>
            <a:ext cx="9052559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8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65126"/>
            <a:ext cx="6320790" cy="1543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194071"/>
            <a:ext cx="5776167" cy="1058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3538434"/>
            <a:ext cx="6320791" cy="1538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5602253"/>
            <a:ext cx="5361905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00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合并（连接）</a:t>
            </a:r>
            <a:r>
              <a:rPr lang="zh-CN" altLang="en-US" dirty="0" smtClean="0"/>
              <a:t>数组</a:t>
            </a:r>
            <a:r>
              <a:rPr lang="en-US" altLang="zh-CN" dirty="0" err="1"/>
              <a:t>concat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concat</a:t>
            </a:r>
            <a:r>
              <a:rPr lang="en-US" altLang="zh-CN" dirty="0"/>
              <a:t>() </a:t>
            </a:r>
            <a:r>
              <a:rPr lang="zh-CN" altLang="en-US" dirty="0"/>
              <a:t>方法不会更改现有数组。它总是返回一个新数组。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6" y="3060881"/>
            <a:ext cx="5576934" cy="1106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8" y="4998318"/>
            <a:ext cx="8057143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77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裁剪</a:t>
            </a:r>
            <a:r>
              <a:rPr lang="zh-CN" altLang="en-US" dirty="0" smtClean="0"/>
              <a:t>数组 </a:t>
            </a:r>
            <a:r>
              <a:rPr lang="en-US" altLang="zh-CN" dirty="0" smtClean="0"/>
              <a:t>slice</a:t>
            </a:r>
            <a:r>
              <a:rPr lang="en-US" altLang="zh-CN" dirty="0"/>
              <a:t>()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用数组的某个片段切出新数组。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86" y="2485307"/>
            <a:ext cx="5874383" cy="20475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87" y="4853153"/>
            <a:ext cx="6538118" cy="14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86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Index </a:t>
            </a:r>
            <a:r>
              <a:rPr lang="en-US" altLang="zh-CN" dirty="0" err="1" smtClean="0"/>
              <a:t>indexof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1969316"/>
            <a:ext cx="8584410" cy="30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80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对象是引用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所以第一个找不到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0238"/>
            <a:ext cx="8195272" cy="36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12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作用和</a:t>
            </a:r>
            <a:r>
              <a:rPr lang="en-US" altLang="zh-CN" dirty="0" err="1" smtClean="0"/>
              <a:t>indexOf</a:t>
            </a:r>
            <a:r>
              <a:rPr lang="zh-CN" altLang="en-US" dirty="0" smtClean="0"/>
              <a:t>类似，但是</a:t>
            </a:r>
            <a:r>
              <a:rPr lang="en-US" altLang="zh-CN" dirty="0" smtClean="0"/>
              <a:t>includes</a:t>
            </a:r>
            <a:r>
              <a:rPr lang="zh-CN" altLang="en-US" dirty="0" smtClean="0"/>
              <a:t>返回的是真、假，判断是否包含更加方便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0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问号表达式（三元表达式）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更加精简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65" y="2168494"/>
            <a:ext cx="3971954" cy="41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27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</a:t>
            </a:r>
            <a:r>
              <a:rPr lang="zh-CN" altLang="en-US" dirty="0" smtClean="0"/>
              <a:t>方法的参数，是一个函数，这个函数返回真、假。</a:t>
            </a:r>
            <a:endParaRPr lang="en-US" altLang="zh-CN" dirty="0" smtClean="0"/>
          </a:p>
          <a:p>
            <a:r>
              <a:rPr lang="en-US" altLang="zh-CN" dirty="0"/>
              <a:t>find() </a:t>
            </a:r>
            <a:r>
              <a:rPr lang="zh-CN" altLang="en-US" dirty="0"/>
              <a:t>方法对数组中存在的每个元素执行一次函数：</a:t>
            </a:r>
          </a:p>
          <a:p>
            <a:pPr lvl="1"/>
            <a:r>
              <a:rPr lang="zh-CN" altLang="en-US" dirty="0"/>
              <a:t>如果找到函数返回 </a:t>
            </a:r>
            <a:r>
              <a:rPr lang="en-US" altLang="zh-CN" dirty="0"/>
              <a:t>true </a:t>
            </a:r>
            <a:r>
              <a:rPr lang="zh-CN" altLang="en-US" dirty="0"/>
              <a:t>值的数组元素，则 </a:t>
            </a:r>
            <a:r>
              <a:rPr lang="en-US" altLang="zh-CN" dirty="0"/>
              <a:t>find() </a:t>
            </a:r>
            <a:r>
              <a:rPr lang="zh-CN" altLang="en-US" dirty="0"/>
              <a:t>返回该数组元素的值（并且不检查剩余值）</a:t>
            </a:r>
          </a:p>
          <a:p>
            <a:pPr lvl="1"/>
            <a:r>
              <a:rPr lang="zh-CN" altLang="en-US" dirty="0"/>
              <a:t>否则返回 </a:t>
            </a:r>
            <a:r>
              <a:rPr lang="en-US" altLang="zh-CN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264059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458586"/>
            <a:ext cx="6843304" cy="57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4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用箭头函数更加简单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8210974" cy="4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26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这个打印什么？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46" y="1825625"/>
            <a:ext cx="8115377" cy="10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遍历数组的方式：</a:t>
            </a:r>
            <a:r>
              <a:rPr lang="zh-CN" altLang="en-US" dirty="0"/>
              <a:t>方法按顺序为数组中的每个元素调用一次函数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传统方式：循环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7" y="3634106"/>
            <a:ext cx="8057143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29" y="3260364"/>
            <a:ext cx="8858754" cy="1822858"/>
          </a:xfrm>
        </p:spPr>
        <p:txBody>
          <a:bodyPr/>
          <a:lstStyle/>
          <a:p>
            <a:r>
              <a:rPr lang="zh-CN" altLang="en-US" dirty="0" smtClean="0"/>
              <a:t>由于我们这边只需要当前数组的值就够了，可以用箭头函数简写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9" y="218315"/>
            <a:ext cx="9028571" cy="2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29" y="4386341"/>
            <a:ext cx="8899142" cy="20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map() 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map() </a:t>
            </a:r>
            <a:r>
              <a:rPr lang="zh-CN" altLang="en-US" dirty="0"/>
              <a:t>方法使用为每个数组元素调用函数的结果创建新数组。</a:t>
            </a:r>
          </a:p>
          <a:p>
            <a:r>
              <a:rPr lang="en-US" altLang="zh-CN" dirty="0"/>
              <a:t>map() </a:t>
            </a:r>
            <a:r>
              <a:rPr lang="zh-CN" altLang="en-US" dirty="0"/>
              <a:t>方法按顺序为数组中的每个元素调用一次提供的函数。</a:t>
            </a:r>
          </a:p>
          <a:p>
            <a:r>
              <a:rPr lang="zh-CN" altLang="en-US" dirty="0" smtClean="0"/>
              <a:t>调用时，系统提供三个参数：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个：当前访问的数组的元素的值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第二个：</a:t>
            </a:r>
            <a:r>
              <a:rPr lang="zh-CN" altLang="en-US" dirty="0"/>
              <a:t>当前访问的数组</a:t>
            </a:r>
            <a:r>
              <a:rPr lang="zh-CN" altLang="en-US" dirty="0" smtClean="0"/>
              <a:t>的下标的值</a:t>
            </a:r>
            <a:endParaRPr lang="en-US" altLang="zh-CN" dirty="0" smtClean="0"/>
          </a:p>
          <a:p>
            <a:pPr lvl="1"/>
            <a:r>
              <a:rPr lang="zh-CN" altLang="en-US" dirty="0"/>
              <a:t>第三</a:t>
            </a:r>
            <a:r>
              <a:rPr lang="zh-CN" altLang="en-US" dirty="0" smtClean="0"/>
              <a:t>个：当前的数组（万一要修改元素用）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可以根据需要，舍去后两个参数</a:t>
            </a:r>
            <a:endParaRPr lang="en-US" altLang="zh-CN" dirty="0" smtClean="0"/>
          </a:p>
          <a:p>
            <a:r>
              <a:rPr lang="zh-CN" altLang="en-US" dirty="0" smtClean="0"/>
              <a:t>关键好处：用当前数组，根据函数，生成新数组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6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4" y="1825625"/>
            <a:ext cx="8238246" cy="22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 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定义替代排序顺序的函数。该函数应返回负值、零值或正值，具体取决于参数，例如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function(a</a:t>
            </a:r>
            <a:r>
              <a:rPr lang="en-US" altLang="zh-CN" dirty="0"/>
              <a:t>, b</a:t>
            </a:r>
            <a:r>
              <a:rPr lang="en-US" altLang="zh-CN" dirty="0" smtClean="0"/>
              <a:t>) {</a:t>
            </a:r>
            <a:r>
              <a:rPr lang="en-US" altLang="zh-CN" dirty="0"/>
              <a:t>return </a:t>
            </a:r>
            <a:r>
              <a:rPr lang="en-US" altLang="zh-CN" dirty="0" smtClean="0"/>
              <a:t>a - b }</a:t>
            </a:r>
            <a:endParaRPr lang="en-US" altLang="zh-CN" dirty="0"/>
          </a:p>
          <a:p>
            <a:r>
              <a:rPr lang="en-US" altLang="zh-CN" dirty="0"/>
              <a:t>sort() </a:t>
            </a:r>
            <a:r>
              <a:rPr lang="zh-CN" altLang="en-US" dirty="0"/>
              <a:t>方法比较两个值时，将值发送给比较函数，根据返回的（负、零、正）值对值进行排序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举例：比较 </a:t>
            </a:r>
            <a:r>
              <a:rPr lang="en-US" altLang="zh-CN" dirty="0"/>
              <a:t>40 </a:t>
            </a:r>
            <a:r>
              <a:rPr lang="zh-CN" altLang="en-US" dirty="0"/>
              <a:t>和 </a:t>
            </a:r>
            <a:r>
              <a:rPr lang="en-US" altLang="zh-CN" dirty="0"/>
              <a:t>100 </a:t>
            </a:r>
            <a:r>
              <a:rPr lang="zh-CN" altLang="en-US" dirty="0"/>
              <a:t>时，</a:t>
            </a:r>
            <a:r>
              <a:rPr lang="en-US" altLang="zh-CN" dirty="0"/>
              <a:t>sort() </a:t>
            </a:r>
            <a:r>
              <a:rPr lang="zh-CN" altLang="en-US" dirty="0"/>
              <a:t>方法调用比较函数</a:t>
            </a:r>
            <a:r>
              <a:rPr lang="en-US" altLang="zh-CN" dirty="0"/>
              <a:t>(40,100)</a:t>
            </a:r>
            <a:r>
              <a:rPr lang="zh-CN" altLang="en-US" dirty="0" smtClean="0"/>
              <a:t>。该</a:t>
            </a:r>
            <a:r>
              <a:rPr lang="zh-CN" altLang="en-US" dirty="0"/>
              <a:t>函数计算 </a:t>
            </a:r>
            <a:r>
              <a:rPr lang="en-US" altLang="zh-CN" dirty="0"/>
              <a:t>40-100</a:t>
            </a:r>
            <a:r>
              <a:rPr lang="zh-CN" altLang="en-US" dirty="0"/>
              <a:t>，并返回 </a:t>
            </a:r>
            <a:r>
              <a:rPr lang="en-US" altLang="zh-CN" dirty="0"/>
              <a:t>-60</a:t>
            </a:r>
            <a:r>
              <a:rPr lang="zh-CN" altLang="en-US" dirty="0"/>
              <a:t>（负值）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sort </a:t>
            </a:r>
            <a:r>
              <a:rPr lang="zh-CN" altLang="en-US" dirty="0"/>
              <a:t>函数会将 </a:t>
            </a:r>
            <a:r>
              <a:rPr lang="en-US" altLang="zh-CN" dirty="0"/>
              <a:t>40 </a:t>
            </a:r>
            <a:r>
              <a:rPr lang="zh-CN" altLang="en-US" dirty="0"/>
              <a:t>排序为小于 </a:t>
            </a:r>
            <a:r>
              <a:rPr lang="en-US" altLang="zh-CN" dirty="0"/>
              <a:t>100 </a:t>
            </a:r>
            <a:r>
              <a:rPr lang="zh-CN" altLang="en-US" dirty="0"/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286491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filter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zh-CN" altLang="en-US" dirty="0" smtClean="0">
                <a:solidFill>
                  <a:srgbClr val="FF0000"/>
                </a:solidFill>
              </a:rPr>
              <a:t>数组的值进行筛选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等类似，接受一个函数作为调用的参数，每次调用，为这个函数传入三个参数，然后由函数的返回值决定那个要显示：</a:t>
            </a:r>
            <a:r>
              <a:rPr lang="en-US" altLang="zh-CN" dirty="0" smtClean="0"/>
              <a:t>true</a:t>
            </a:r>
            <a:r>
              <a:rPr lang="zh-CN" altLang="en-US" dirty="0"/>
              <a:t>返回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不返回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96791"/>
            <a:ext cx="8023032" cy="13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708"/>
            <a:ext cx="9144000" cy="45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425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reduce()</a:t>
            </a:r>
            <a:r>
              <a:rPr lang="zh-CN" altLang="en-US" dirty="0" smtClean="0"/>
              <a:t>函数：将数组缩减为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reduce() </a:t>
            </a:r>
            <a:r>
              <a:rPr lang="zh-CN" altLang="en-US" dirty="0"/>
              <a:t>方法将数组缩减为单个值。</a:t>
            </a:r>
          </a:p>
          <a:p>
            <a:r>
              <a:rPr lang="en-US" altLang="zh-CN" dirty="0"/>
              <a:t>reduce() </a:t>
            </a:r>
            <a:r>
              <a:rPr lang="zh-CN" altLang="en-US" dirty="0"/>
              <a:t>方法为数组的每个值（从左到右）执行提供的函数。</a:t>
            </a:r>
          </a:p>
          <a:p>
            <a:r>
              <a:rPr lang="zh-CN" altLang="en-US" dirty="0"/>
              <a:t>函数的返回值存储在累加器中（结果</a:t>
            </a:r>
            <a:r>
              <a:rPr lang="en-US" altLang="zh-CN" dirty="0"/>
              <a:t>/</a:t>
            </a:r>
            <a:r>
              <a:rPr lang="zh-CN" altLang="en-US" dirty="0"/>
              <a:t>总计）。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4242031"/>
            <a:ext cx="8934994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语法：</a:t>
            </a:r>
            <a:r>
              <a:rPr lang="en-US" altLang="zh-CN" dirty="0" err="1"/>
              <a:t>arr.reduce</a:t>
            </a:r>
            <a:r>
              <a:rPr lang="en-US" altLang="zh-CN" dirty="0"/>
              <a:t>(callback,[</a:t>
            </a:r>
            <a:r>
              <a:rPr lang="en-US" altLang="zh-CN" dirty="0" err="1"/>
              <a:t>initialValue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callback:</a:t>
            </a:r>
            <a:r>
              <a:rPr lang="zh-CN" altLang="en-US" sz="3600" dirty="0"/>
              <a:t>函数中包含四个参数</a:t>
            </a:r>
          </a:p>
          <a:p>
            <a:pPr lvl="1"/>
            <a:r>
              <a:rPr lang="en-US" altLang="zh-CN" sz="3200" dirty="0"/>
              <a:t>- </a:t>
            </a:r>
            <a:r>
              <a:rPr lang="en-US" altLang="zh-CN" sz="3200" dirty="0" err="1" smtClean="0"/>
              <a:t>previousValue</a:t>
            </a:r>
            <a:r>
              <a:rPr lang="en-US" altLang="zh-CN" sz="3200" dirty="0" smtClean="0"/>
              <a:t> </a:t>
            </a:r>
            <a:r>
              <a:rPr lang="zh-CN" altLang="en-US" sz="3200" dirty="0"/>
              <a:t>（上一次调用回调返回的值，或者是提供的初始值（</a:t>
            </a:r>
            <a:r>
              <a:rPr lang="en-US" altLang="zh-CN" sz="3200" dirty="0" err="1"/>
              <a:t>initialValue</a:t>
            </a:r>
            <a:r>
              <a:rPr lang="zh-CN" altLang="en-US" sz="3200" dirty="0"/>
              <a:t>））</a:t>
            </a:r>
          </a:p>
          <a:p>
            <a:pPr lvl="1"/>
            <a:r>
              <a:rPr lang="en-US" altLang="zh-CN" sz="3200" dirty="0"/>
              <a:t>- </a:t>
            </a:r>
            <a:r>
              <a:rPr lang="en-US" altLang="zh-CN" sz="3200" dirty="0" err="1"/>
              <a:t>currentValue</a:t>
            </a:r>
            <a:r>
              <a:rPr lang="en-US" altLang="zh-CN" sz="3200" dirty="0"/>
              <a:t> </a:t>
            </a:r>
            <a:r>
              <a:rPr lang="zh-CN" altLang="en-US" sz="3200" dirty="0"/>
              <a:t>（数组中当前被处理的元素）</a:t>
            </a:r>
          </a:p>
          <a:p>
            <a:pPr lvl="1"/>
            <a:r>
              <a:rPr lang="en-US" altLang="zh-CN" sz="3200" dirty="0"/>
              <a:t>- index </a:t>
            </a:r>
            <a:r>
              <a:rPr lang="zh-CN" altLang="en-US" sz="3200" dirty="0"/>
              <a:t>（当前元素在数组中的索引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3200" dirty="0"/>
              <a:t>- array </a:t>
            </a:r>
            <a:r>
              <a:rPr lang="zh-CN" altLang="en-US" sz="3200" dirty="0"/>
              <a:t>（调用的数组</a:t>
            </a:r>
            <a:r>
              <a:rPr lang="zh-CN" altLang="en-US" sz="3200" dirty="0" smtClean="0"/>
              <a:t>） </a:t>
            </a:r>
            <a:endParaRPr lang="zh-CN" altLang="en-US" sz="3200" dirty="0"/>
          </a:p>
          <a:p>
            <a:pPr lvl="1"/>
            <a:r>
              <a:rPr lang="en-US" altLang="zh-CN" sz="3200" dirty="0" err="1"/>
              <a:t>initialValue</a:t>
            </a:r>
            <a:r>
              <a:rPr lang="en-US" altLang="zh-CN" sz="3200" dirty="0"/>
              <a:t> </a:t>
            </a:r>
            <a:r>
              <a:rPr lang="zh-CN" altLang="en-US" sz="3200" dirty="0"/>
              <a:t>（作为第一次调用 </a:t>
            </a:r>
            <a:r>
              <a:rPr lang="en-US" altLang="zh-CN" sz="3200" dirty="0"/>
              <a:t>callback </a:t>
            </a:r>
            <a:r>
              <a:rPr lang="zh-CN" altLang="en-US" sz="3200" dirty="0"/>
              <a:t>的第一个参数。）</a:t>
            </a:r>
          </a:p>
        </p:txBody>
      </p:sp>
    </p:spTree>
    <p:extLst>
      <p:ext uri="{BB962C8B-B14F-4D97-AF65-F5344CB8AC3E}">
        <p14:creationId xmlns:p14="http://schemas.microsoft.com/office/powerpoint/2010/main" val="7408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" y="365126"/>
            <a:ext cx="9049471" cy="57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请问下面代码返回什么？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7646" y="2136339"/>
            <a:ext cx="713232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jshdjsihh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obj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split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reduce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=&gt;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?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]++ : 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item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}, {});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obj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15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Spread operator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还记得上次的</a:t>
            </a:r>
            <a:r>
              <a:rPr lang="en-US" altLang="zh-CN" dirty="0" smtClean="0"/>
              <a:t>rest operator</a:t>
            </a:r>
            <a:r>
              <a:rPr lang="zh-CN" altLang="en-US" dirty="0" smtClean="0"/>
              <a:t>么？也是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本质就是将数组元素展开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93" y="4109993"/>
            <a:ext cx="6302256" cy="19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数组赋值，是对象的引用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0526" y="1553702"/>
            <a:ext cx="671430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"cy"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80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{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70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].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cyy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复制数组，则是深度拷贝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还可以进行析构赋值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4581" y="1835726"/>
            <a:ext cx="65836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numbers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= [...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numbers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 a= 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 b= 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{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"cy"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80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{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70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= [...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09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80219" cy="1325563"/>
          </a:xfrm>
        </p:spPr>
        <p:txBody>
          <a:bodyPr/>
          <a:lstStyle/>
          <a:p>
            <a:r>
              <a:rPr lang="zh-CN" altLang="en-US" dirty="0" smtClean="0"/>
              <a:t>当然也可以通过</a:t>
            </a:r>
            <a:r>
              <a:rPr lang="en-US" altLang="zh-CN" dirty="0" smtClean="0"/>
              <a:t>rest operator</a:t>
            </a:r>
            <a:r>
              <a:rPr lang="zh-CN" altLang="en-US" dirty="0"/>
              <a:t>赋值</a:t>
            </a:r>
          </a:p>
        </p:txBody>
      </p:sp>
      <p:sp>
        <p:nvSpPr>
          <p:cNvPr id="4" name="矩形 3"/>
          <p:cNvSpPr/>
          <p:nvPr/>
        </p:nvSpPr>
        <p:spPr>
          <a:xfrm>
            <a:off x="809897" y="1690689"/>
            <a:ext cx="73805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numbers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...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others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numbers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 a= 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// a= 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{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"cy"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80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{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70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{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60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},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...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rest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]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15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…</a:t>
            </a:r>
            <a:r>
              <a:rPr lang="zh-CN" altLang="en-US" dirty="0" smtClean="0"/>
              <a:t>可以修改对象的属性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2777" y="1690689"/>
            <a:ext cx="61003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let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person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{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'cy'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person2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{...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person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age: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30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person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person2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4296190"/>
            <a:ext cx="5664450" cy="12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9" y="503067"/>
            <a:ext cx="2729674" cy="8484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89" y="1669754"/>
            <a:ext cx="4176743" cy="8715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89" y="2761992"/>
            <a:ext cx="3605239" cy="2047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89" y="5149637"/>
            <a:ext cx="1847864" cy="1090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491" y="5154399"/>
            <a:ext cx="1714513" cy="10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365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面向对象的编程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创建对象</a:t>
            </a:r>
            <a:r>
              <a:rPr lang="zh-CN" altLang="en-US" b="1" dirty="0" smtClean="0"/>
              <a:t>：</a:t>
            </a:r>
            <a:r>
              <a:rPr lang="zh-CN" altLang="en-US" b="1" dirty="0">
                <a:solidFill>
                  <a:srgbClr val="494949"/>
                </a:solidFill>
                <a:latin typeface="Arial" panose="020B0604020202020204" pitchFamily="34" charset="0"/>
              </a:rPr>
              <a:t>直接创建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8685" y="1984776"/>
            <a:ext cx="73266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94949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　　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obj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 = { };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94949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这种创建也叫字面量的方式。就是你一眼看到就能知道键的值是多少。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例如：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var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 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obj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 = 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    name:"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张三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    age:12,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    sex:"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95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构造函数方式创建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dirty="0" err="1"/>
              <a:t>obj</a:t>
            </a:r>
            <a:r>
              <a:rPr lang="en-US" altLang="zh-CN" dirty="0"/>
              <a:t> = new object();</a:t>
            </a:r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是一个系统提供的改造函数，这个构造函数专门用来创建对象的。</a:t>
            </a:r>
          </a:p>
          <a:p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给这种对象添加属性和方法的语法：</a:t>
            </a:r>
          </a:p>
          <a:p>
            <a:r>
              <a:rPr lang="zh-CN" altLang="en-US" dirty="0"/>
              <a:t>　　对象</a:t>
            </a:r>
            <a:r>
              <a:rPr lang="en-US" altLang="zh-CN" dirty="0"/>
              <a:t>.</a:t>
            </a:r>
            <a:r>
              <a:rPr lang="zh-CN" altLang="en-US" dirty="0"/>
              <a:t>属性名 </a:t>
            </a:r>
            <a:r>
              <a:rPr lang="en-US" altLang="zh-CN" dirty="0"/>
              <a:t>= </a:t>
            </a:r>
            <a:r>
              <a:rPr lang="zh-CN" altLang="en-US" dirty="0"/>
              <a:t>值；</a:t>
            </a:r>
          </a:p>
          <a:p>
            <a:r>
              <a:rPr lang="zh-CN" altLang="en-US" dirty="0"/>
              <a:t>　　对象</a:t>
            </a:r>
            <a:r>
              <a:rPr lang="en-US" altLang="zh-CN" dirty="0"/>
              <a:t>.</a:t>
            </a:r>
            <a:r>
              <a:rPr lang="zh-CN" altLang="en-US" dirty="0"/>
              <a:t>方法名 </a:t>
            </a:r>
            <a:r>
              <a:rPr lang="en-US" altLang="zh-CN" dirty="0"/>
              <a:t>= </a:t>
            </a:r>
            <a:r>
              <a:rPr lang="zh-CN" altLang="en-US" dirty="0"/>
              <a:t>函数；</a:t>
            </a:r>
          </a:p>
        </p:txBody>
      </p:sp>
    </p:spTree>
    <p:extLst>
      <p:ext uri="{BB962C8B-B14F-4D97-AF65-F5344CB8AC3E}">
        <p14:creationId xmlns:p14="http://schemas.microsoft.com/office/powerpoint/2010/main" val="39861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71685"/>
            <a:ext cx="7304762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1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通过函数方式创建对象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456" y="5146110"/>
            <a:ext cx="7886700" cy="1189433"/>
          </a:xfrm>
        </p:spPr>
        <p:txBody>
          <a:bodyPr/>
          <a:lstStyle/>
          <a:p>
            <a:r>
              <a:rPr lang="zh-CN" altLang="en-US" dirty="0" smtClean="0"/>
              <a:t>但是这里姓名是固定死的</a:t>
            </a:r>
            <a:r>
              <a:rPr lang="en-US" altLang="zh-CN" dirty="0" smtClean="0"/>
              <a:t>cy</a:t>
            </a:r>
            <a:r>
              <a:rPr lang="zh-CN" altLang="en-US" dirty="0" smtClean="0"/>
              <a:t>啊，怎么才能不同的人的对象，姓名不同呢？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8" y="1825625"/>
            <a:ext cx="7638095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函数带参数进行构造对象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3772" y="1919296"/>
            <a:ext cx="78638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function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sayHello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function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()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`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${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你好！你的学号是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${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`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陈越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forEach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=&gt;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71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OOP</a:t>
            </a:r>
            <a:r>
              <a:rPr lang="zh-CN" altLang="en-US" dirty="0" smtClean="0"/>
              <a:t>的方式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29937" y="1885506"/>
            <a:ext cx="68841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constructor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sayHello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 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console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`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${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,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你好！你的学号是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${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this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xh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`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 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/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zhang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Student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'cy'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zhang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sayHello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915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this </a:t>
            </a:r>
            <a:r>
              <a:rPr lang="zh-CN" altLang="en-US" b="1" dirty="0"/>
              <a:t>关键词</a:t>
            </a:r>
          </a:p>
          <a:p>
            <a:pPr lvl="1"/>
            <a:r>
              <a:rPr lang="zh-CN" altLang="en-US" dirty="0"/>
              <a:t>在函数定义中，</a:t>
            </a:r>
            <a:r>
              <a:rPr lang="en-US" altLang="zh-CN" dirty="0"/>
              <a:t>this </a:t>
            </a:r>
            <a:r>
              <a:rPr lang="zh-CN" altLang="en-US" dirty="0"/>
              <a:t>引用该函数的“拥有者”。</a:t>
            </a:r>
          </a:p>
          <a:p>
            <a:pPr lvl="1"/>
            <a:r>
              <a:rPr lang="zh-CN" altLang="en-US" dirty="0"/>
              <a:t>在上面的例子中，</a:t>
            </a:r>
            <a:r>
              <a:rPr lang="en-US" altLang="zh-CN" dirty="0"/>
              <a:t>this </a:t>
            </a:r>
            <a:r>
              <a:rPr lang="zh-CN" altLang="en-US" dirty="0"/>
              <a:t>指的是“拥有” </a:t>
            </a:r>
            <a:r>
              <a:rPr lang="en-US" altLang="zh-CN" dirty="0" err="1" smtClean="0"/>
              <a:t>sayHello</a:t>
            </a:r>
            <a:r>
              <a:rPr lang="en-US" altLang="zh-CN" dirty="0" smtClean="0"/>
              <a:t> </a:t>
            </a:r>
            <a:r>
              <a:rPr lang="zh-CN" altLang="en-US" dirty="0"/>
              <a:t>函数的 </a:t>
            </a:r>
            <a:r>
              <a:rPr lang="en-US" altLang="zh-CN" b="1" dirty="0" smtClean="0"/>
              <a:t>student </a:t>
            </a:r>
            <a:r>
              <a:rPr lang="zh-CN" altLang="en-US" b="1" dirty="0"/>
              <a:t>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7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this </a:t>
            </a:r>
            <a:r>
              <a:rPr lang="zh-CN" altLang="en-US" b="1" dirty="0"/>
              <a:t>是什么</a:t>
            </a:r>
            <a:r>
              <a:rPr lang="zh-CN" altLang="en-US" b="1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JavaScript</a:t>
            </a:r>
            <a:r>
              <a:rPr lang="en-US" altLang="zh-CN" dirty="0"/>
              <a:t> this </a:t>
            </a:r>
            <a:r>
              <a:rPr lang="zh-CN" altLang="en-US" dirty="0"/>
              <a:t>关键词指的是它所属的对象。</a:t>
            </a:r>
          </a:p>
          <a:p>
            <a:r>
              <a:rPr lang="zh-CN" altLang="en-US" dirty="0"/>
              <a:t>它拥有不同的值，具体取决于它的使用位置：</a:t>
            </a:r>
          </a:p>
          <a:p>
            <a:pPr lvl="1"/>
            <a:r>
              <a:rPr lang="zh-CN" altLang="en-US" dirty="0"/>
              <a:t>在方法中，</a:t>
            </a:r>
            <a:r>
              <a:rPr lang="en-US" altLang="zh-CN" dirty="0"/>
              <a:t>this </a:t>
            </a:r>
            <a:r>
              <a:rPr lang="zh-CN" altLang="en-US" dirty="0"/>
              <a:t>指的是所有者对象。</a:t>
            </a:r>
          </a:p>
          <a:p>
            <a:pPr lvl="1"/>
            <a:r>
              <a:rPr lang="zh-CN" altLang="en-US" dirty="0"/>
              <a:t>单独的情况下，</a:t>
            </a:r>
            <a:r>
              <a:rPr lang="en-US" altLang="zh-CN" dirty="0"/>
              <a:t>this </a:t>
            </a:r>
            <a:r>
              <a:rPr lang="zh-CN" altLang="en-US" dirty="0"/>
              <a:t>指的是全局对象。</a:t>
            </a:r>
          </a:p>
          <a:p>
            <a:pPr lvl="1"/>
            <a:r>
              <a:rPr lang="zh-CN" altLang="en-US" dirty="0"/>
              <a:t>在函数中，</a:t>
            </a:r>
            <a:r>
              <a:rPr lang="en-US" altLang="zh-CN" dirty="0"/>
              <a:t>this </a:t>
            </a:r>
            <a:r>
              <a:rPr lang="zh-CN" altLang="en-US" dirty="0"/>
              <a:t>指的是全局对象。</a:t>
            </a:r>
          </a:p>
          <a:p>
            <a:pPr lvl="1"/>
            <a:r>
              <a:rPr lang="zh-CN" altLang="en-US" dirty="0"/>
              <a:t>在函数中，严格模式下，</a:t>
            </a:r>
            <a:r>
              <a:rPr lang="en-US" altLang="zh-CN" dirty="0"/>
              <a:t>this </a:t>
            </a:r>
            <a:r>
              <a:rPr lang="zh-CN" altLang="en-US" dirty="0"/>
              <a:t>是 </a:t>
            </a:r>
            <a:r>
              <a:rPr lang="en-US" altLang="zh-CN" dirty="0"/>
              <a:t>undefined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在事件中，</a:t>
            </a:r>
            <a:r>
              <a:rPr lang="en-US" altLang="zh-CN" dirty="0"/>
              <a:t>this </a:t>
            </a:r>
            <a:r>
              <a:rPr lang="zh-CN" altLang="en-US" dirty="0"/>
              <a:t>指的是接收事件的元素。</a:t>
            </a:r>
          </a:p>
          <a:p>
            <a:pPr lvl="1"/>
            <a:r>
              <a:rPr lang="zh-CN" altLang="en-US" dirty="0"/>
              <a:t>像 </a:t>
            </a:r>
            <a:r>
              <a:rPr lang="en-US" altLang="zh-CN" dirty="0"/>
              <a:t>call() </a:t>
            </a:r>
            <a:r>
              <a:rPr lang="zh-CN" altLang="en-US" dirty="0"/>
              <a:t>和 </a:t>
            </a:r>
            <a:r>
              <a:rPr lang="en-US" altLang="zh-CN" dirty="0"/>
              <a:t>apply() </a:t>
            </a:r>
            <a:r>
              <a:rPr lang="zh-CN" altLang="en-US" dirty="0"/>
              <a:t>这样的方法可以将 </a:t>
            </a:r>
            <a:r>
              <a:rPr lang="en-US" altLang="zh-CN" dirty="0"/>
              <a:t>this </a:t>
            </a:r>
            <a:r>
              <a:rPr lang="zh-CN" altLang="en-US" dirty="0"/>
              <a:t>引用到任何对象。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71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抛出异常：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</a:t>
            </a:r>
          </a:p>
          <a:p>
            <a:r>
              <a:rPr lang="zh-CN" altLang="en-US" dirty="0" smtClean="0"/>
              <a:t>捕获异常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Try {</a:t>
            </a:r>
          </a:p>
          <a:p>
            <a:pPr lvl="1"/>
            <a:r>
              <a:rPr lang="en-US" altLang="zh-CN" dirty="0" smtClean="0"/>
              <a:t>} catch(error) {</a:t>
            </a:r>
          </a:p>
          <a:p>
            <a:pPr lvl="1"/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4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函数分为定义、执行两个阶段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定义，就是你编写函数，完成某个功能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调用，就是你真正执行这个函数，得出结果</a:t>
            </a:r>
            <a:endParaRPr lang="en-US" altLang="zh-CN" dirty="0" smtClean="0"/>
          </a:p>
          <a:p>
            <a:r>
              <a:rPr lang="zh-CN" altLang="en-US" dirty="0" smtClean="0"/>
              <a:t>函数可以有参数，有返回值</a:t>
            </a:r>
            <a:endParaRPr lang="en-US" altLang="zh-CN" dirty="0" smtClean="0"/>
          </a:p>
          <a:p>
            <a:r>
              <a:rPr lang="zh-CN" altLang="en-US" dirty="0"/>
              <a:t>定义了函数后，我们可以反复调用</a:t>
            </a:r>
            <a:endParaRPr lang="en-US" altLang="zh-CN" dirty="0"/>
          </a:p>
          <a:p>
            <a:r>
              <a:rPr lang="zh-CN" altLang="en-US" dirty="0" smtClean="0"/>
              <a:t>可以直接和间接的调用函数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直接调用 </a:t>
            </a:r>
            <a:r>
              <a:rPr lang="en-US" altLang="zh-CN" dirty="0" smtClean="0"/>
              <a:t>add()</a:t>
            </a:r>
          </a:p>
          <a:p>
            <a:pPr lvl="1"/>
            <a:r>
              <a:rPr lang="zh-CN" altLang="en-US" dirty="0" smtClean="0"/>
              <a:t>间接调用， 把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函数加入监听器，当点击按钮时候，由这个按钮去调用这个事件。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8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1976</Words>
  <Application>Microsoft Office PowerPoint</Application>
  <PresentationFormat>全屏显示(4:3)</PresentationFormat>
  <Paragraphs>239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等线</vt:lpstr>
      <vt:lpstr>等线 Light</vt:lpstr>
      <vt:lpstr>Arial</vt:lpstr>
      <vt:lpstr>Calibri</vt:lpstr>
      <vt:lpstr>Calibri Light</vt:lpstr>
      <vt:lpstr>Consolas</vt:lpstr>
      <vt:lpstr>Courier New</vt:lpstr>
      <vt:lpstr>Office 主题​​</vt:lpstr>
      <vt:lpstr>函数</vt:lpstr>
      <vt:lpstr>逻辑运算的一些小技巧</vt:lpstr>
      <vt:lpstr>Switch</vt:lpstr>
      <vt:lpstr>问号表达式（三元表达式）</vt:lpstr>
      <vt:lpstr>循环</vt:lpstr>
      <vt:lpstr>PowerPoint 演示文稿</vt:lpstr>
      <vt:lpstr>Break 、continue</vt:lpstr>
      <vt:lpstr>异常检测</vt:lpstr>
      <vt:lpstr>函数</vt:lpstr>
      <vt:lpstr>函数和方法</vt:lpstr>
      <vt:lpstr>PowerPoint 演示文稿</vt:lpstr>
      <vt:lpstr>函数可以被定义在对象中，称为方法</vt:lpstr>
      <vt:lpstr>函数可以被存在一个变量中</vt:lpstr>
      <vt:lpstr>通过函数表达式定义函数变量</vt:lpstr>
      <vt:lpstr>Js中，我们更喜欢后者</vt:lpstr>
      <vt:lpstr>匿名函数</vt:lpstr>
      <vt:lpstr>获取用户的输入</vt:lpstr>
      <vt:lpstr>定义常量</vt:lpstr>
      <vt:lpstr>获取计算机的输入：随机数</vt:lpstr>
      <vt:lpstr>判断谁赢</vt:lpstr>
      <vt:lpstr>箭头函数</vt:lpstr>
      <vt:lpstr>PowerPoint 演示文稿</vt:lpstr>
      <vt:lpstr>augments</vt:lpstr>
      <vt:lpstr>剩余操作符 rest operator</vt:lpstr>
      <vt:lpstr>函数中定义函数</vt:lpstr>
      <vt:lpstr>Callback funcation 回调函数</vt:lpstr>
      <vt:lpstr>数组</vt:lpstr>
      <vt:lpstr>创建数组</vt:lpstr>
      <vt:lpstr>数组里可以存任何类型</vt:lpstr>
      <vt:lpstr>JavaScript 数组方法 toString , join</vt:lpstr>
      <vt:lpstr>PowerPoint 演示文稿</vt:lpstr>
      <vt:lpstr>删除元素</vt:lpstr>
      <vt:lpstr>拼接数组splice()</vt:lpstr>
      <vt:lpstr>PowerPoint 演示文稿</vt:lpstr>
      <vt:lpstr>合并（连接）数组concat()</vt:lpstr>
      <vt:lpstr>裁剪数组 slice() 方法</vt:lpstr>
      <vt:lpstr>Index indexof 方法</vt:lpstr>
      <vt:lpstr>对象是引用,所以第一个找不到</vt:lpstr>
      <vt:lpstr>includes</vt:lpstr>
      <vt:lpstr>Find方法</vt:lpstr>
      <vt:lpstr>PowerPoint 演示文稿</vt:lpstr>
      <vt:lpstr>用箭头函数更加简单</vt:lpstr>
      <vt:lpstr>这个打印什么？</vt:lpstr>
      <vt:lpstr>forEach() </vt:lpstr>
      <vt:lpstr>用forEach()</vt:lpstr>
      <vt:lpstr>map() 方法</vt:lpstr>
      <vt:lpstr>PowerPoint 演示文稿</vt:lpstr>
      <vt:lpstr>sort()： 排序</vt:lpstr>
      <vt:lpstr> filter()：对数组的值进行筛选</vt:lpstr>
      <vt:lpstr>reduce()函数：将数组缩减为1个值</vt:lpstr>
      <vt:lpstr>语法：arr.reduce(callback,[initialValue])</vt:lpstr>
      <vt:lpstr>PowerPoint 演示文稿</vt:lpstr>
      <vt:lpstr>请问下面代码返回什么？</vt:lpstr>
      <vt:lpstr>Spread operator</vt:lpstr>
      <vt:lpstr>数组赋值，是对象的引用</vt:lpstr>
      <vt:lpstr>用…复制数组，则是深度拷贝</vt:lpstr>
      <vt:lpstr>还可以进行析构赋值</vt:lpstr>
      <vt:lpstr>当然也可以通过rest operator赋值</vt:lpstr>
      <vt:lpstr>…可以修改对象的属性</vt:lpstr>
      <vt:lpstr>面向对象的编程</vt:lpstr>
      <vt:lpstr>创建对象：直接创建</vt:lpstr>
      <vt:lpstr>构造函数方式创建</vt:lpstr>
      <vt:lpstr>PowerPoint 演示文稿</vt:lpstr>
      <vt:lpstr>通过函数方式创建对象</vt:lpstr>
      <vt:lpstr>函数带参数进行构造对象</vt:lpstr>
      <vt:lpstr>OOP的方式</vt:lpstr>
      <vt:lpstr>this</vt:lpstr>
      <vt:lpstr>this 是什么？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</dc:creator>
  <cp:lastModifiedBy>cheny</cp:lastModifiedBy>
  <cp:revision>36</cp:revision>
  <dcterms:created xsi:type="dcterms:W3CDTF">2021-10-24T06:38:14Z</dcterms:created>
  <dcterms:modified xsi:type="dcterms:W3CDTF">2022-10-06T13:54:20Z</dcterms:modified>
</cp:coreProperties>
</file>