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4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301" r:id="rId26"/>
    <p:sldId id="302" r:id="rId27"/>
    <p:sldId id="273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6" autoAdjust="0"/>
    <p:restoredTop sz="86411" autoAdjust="0"/>
  </p:normalViewPr>
  <p:slideViewPr>
    <p:cSldViewPr snapToGrid="0">
      <p:cViewPr varScale="1">
        <p:scale>
          <a:sx n="102" d="100"/>
          <a:sy n="102" d="100"/>
        </p:scale>
        <p:origin x="1206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2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4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9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4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2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6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loirock/core-js" TargetMode="External"/><Relationship Id="rId2" Type="http://schemas.openxmlformats.org/officeDocument/2006/relationships/hyperlink" Target="https://www.babeljs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zh-c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p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pmmirro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v-if </a:t>
            </a:r>
            <a:r>
              <a:rPr lang="zh-CN" altLang="en-US" dirty="0" smtClean="0"/>
              <a:t>条件指令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3240" y="1498382"/>
            <a:ext cx="833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请出题目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"question"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题目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添加问题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v-if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questions.length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=== 0"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暂时没有问题被添加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1+1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1360" y="67502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Vue.createApp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data()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questions: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}).mount(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"#question"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4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Babel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586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https://www.babeljs.cn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  <a:p>
            <a:pPr fontAlgn="base"/>
            <a:r>
              <a:rPr lang="en-US" altLang="zh-CN" dirty="0"/>
              <a:t>Babel </a:t>
            </a:r>
            <a:r>
              <a:rPr lang="zh-CN" altLang="en-US" dirty="0"/>
              <a:t>是一个工具链，主要用于将采用 </a:t>
            </a:r>
            <a:r>
              <a:rPr lang="en-US" altLang="zh-CN" dirty="0"/>
              <a:t>ECMAScript 2015+ </a:t>
            </a:r>
            <a:r>
              <a:rPr lang="zh-CN" altLang="en-US" dirty="0"/>
              <a:t>语法编写的代码转换为向后兼容的 </a:t>
            </a:r>
            <a:r>
              <a:rPr lang="en-US" altLang="zh-CN" dirty="0"/>
              <a:t>JavaScript </a:t>
            </a:r>
            <a:r>
              <a:rPr lang="zh-CN" altLang="en-US" dirty="0"/>
              <a:t>语法，以便能够运行在当前和旧版本的浏览器或其他环境中。下面列出的是 </a:t>
            </a:r>
            <a:r>
              <a:rPr lang="en-US" altLang="zh-CN" dirty="0"/>
              <a:t>Babel </a:t>
            </a:r>
            <a:r>
              <a:rPr lang="zh-CN" altLang="en-US" dirty="0"/>
              <a:t>能为你做的事情：</a:t>
            </a:r>
          </a:p>
          <a:p>
            <a:pPr lvl="1" fontAlgn="base"/>
            <a:r>
              <a:rPr lang="zh-CN" altLang="en-US" dirty="0"/>
              <a:t>语法转换</a:t>
            </a:r>
          </a:p>
          <a:p>
            <a:pPr lvl="1" fontAlgn="base"/>
            <a:r>
              <a:rPr lang="zh-CN" altLang="en-US" dirty="0"/>
              <a:t>通过 </a:t>
            </a:r>
            <a:r>
              <a:rPr lang="en-US" altLang="zh-CN" dirty="0" err="1"/>
              <a:t>Polyfill</a:t>
            </a:r>
            <a:r>
              <a:rPr lang="en-US" altLang="zh-CN" dirty="0"/>
              <a:t> </a:t>
            </a:r>
            <a:r>
              <a:rPr lang="zh-CN" altLang="en-US" dirty="0"/>
              <a:t>方式在目标环境中添加缺失的特性 （通过引入第三方 </a:t>
            </a:r>
            <a:r>
              <a:rPr lang="en-US" altLang="zh-CN" dirty="0" err="1"/>
              <a:t>polyfill</a:t>
            </a:r>
            <a:r>
              <a:rPr lang="en-US" altLang="zh-CN" dirty="0"/>
              <a:t> </a:t>
            </a:r>
            <a:r>
              <a:rPr lang="zh-CN" altLang="en-US" dirty="0"/>
              <a:t>模块，例如 </a:t>
            </a:r>
            <a:r>
              <a:rPr lang="en-US" altLang="zh-CN" dirty="0">
                <a:hlinkClick r:id="rId3"/>
              </a:rPr>
              <a:t>core-</a:t>
            </a:r>
            <a:r>
              <a:rPr lang="en-US" altLang="zh-CN" dirty="0" err="1">
                <a:hlinkClick r:id="rId3"/>
              </a:rPr>
              <a:t>js</a:t>
            </a:r>
            <a:r>
              <a:rPr lang="zh-CN" altLang="en-US" dirty="0"/>
              <a:t>）</a:t>
            </a:r>
          </a:p>
          <a:p>
            <a:pPr lvl="1" fontAlgn="base"/>
            <a:r>
              <a:rPr lang="zh-CN" altLang="en-US" dirty="0"/>
              <a:t>源码转换（</a:t>
            </a:r>
            <a:r>
              <a:rPr lang="en-US" altLang="zh-CN" dirty="0" err="1"/>
              <a:t>codemods</a:t>
            </a:r>
            <a:r>
              <a:rPr lang="zh-CN" altLang="en-US" dirty="0"/>
              <a:t>）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5354320"/>
            <a:ext cx="7015480" cy="12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3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是一个前端资源加载</a:t>
            </a:r>
            <a:r>
              <a:rPr lang="en-US" altLang="zh-CN" dirty="0"/>
              <a:t>/</a:t>
            </a:r>
            <a:r>
              <a:rPr lang="zh-CN" altLang="en-US" dirty="0"/>
              <a:t>打包工具。它将根据模块的依赖关系进行静态分析，然后将这些模块按照指定的规则生成对应的静态资源。</a:t>
            </a:r>
          </a:p>
        </p:txBody>
      </p:sp>
    </p:spTree>
    <p:extLst>
      <p:ext uri="{BB962C8B-B14F-4D97-AF65-F5344CB8AC3E}">
        <p14:creationId xmlns:p14="http://schemas.microsoft.com/office/powerpoint/2010/main" val="203068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Cli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需要，大部分前端项目都需要</a:t>
            </a:r>
            <a:endParaRPr lang="en-US" altLang="zh-CN" dirty="0" smtClean="0"/>
          </a:p>
          <a:p>
            <a:r>
              <a:rPr lang="en-US" altLang="zh-CN" dirty="0" smtClean="0"/>
              <a:t>Node.js 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https://nodejs.org/zh-cn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39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npm</a:t>
            </a:r>
            <a:r>
              <a:rPr lang="en-US" altLang="zh-CN" b="1" dirty="0"/>
              <a:t> - a JavaScript package </a:t>
            </a:r>
            <a:r>
              <a:rPr lang="en-US" altLang="zh-CN" b="1" dirty="0" smtClean="0"/>
              <a:t>manager</a:t>
            </a:r>
          </a:p>
          <a:p>
            <a:pPr lvl="1"/>
            <a:r>
              <a:rPr lang="zh-CN" altLang="en-US" b="1" dirty="0" smtClean="0"/>
              <a:t>类似于</a:t>
            </a:r>
            <a:endParaRPr lang="en-US" altLang="zh-CN" b="1" dirty="0"/>
          </a:p>
          <a:p>
            <a:pPr lvl="2"/>
            <a:r>
              <a:rPr lang="en-US" altLang="zh-CN" dirty="0" smtClean="0"/>
              <a:t>Pip</a:t>
            </a:r>
          </a:p>
          <a:p>
            <a:pPr lvl="2"/>
            <a:r>
              <a:rPr lang="en-US" altLang="zh-CN" dirty="0" smtClean="0"/>
              <a:t>Maven</a:t>
            </a:r>
          </a:p>
          <a:p>
            <a:pPr lvl="1"/>
            <a:r>
              <a:rPr lang="zh-CN" altLang="en-US" dirty="0" smtClean="0"/>
              <a:t>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一起发布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www.npmjs.com/package/npm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安装包， 到命令行，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zh-CN" altLang="en-US" dirty="0" smtClean="0"/>
              <a:t>包名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32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NPM</a:t>
            </a:r>
            <a:r>
              <a:rPr lang="zh-CN" altLang="en-US" dirty="0" smtClean="0"/>
              <a:t>国外，安装慢，我们国内做了镜像</a:t>
            </a:r>
            <a:endParaRPr lang="en-US" altLang="zh-CN" dirty="0" smtClean="0"/>
          </a:p>
          <a:p>
            <a:r>
              <a:rPr lang="zh-CN" altLang="en-US" dirty="0" smtClean="0"/>
              <a:t>可以用淘宝的</a:t>
            </a:r>
            <a:r>
              <a:rPr lang="en-US" altLang="zh-CN" dirty="0" smtClean="0"/>
              <a:t>CNPM</a:t>
            </a:r>
            <a:r>
              <a:rPr lang="zh-CN" altLang="en-US" dirty="0" smtClean="0"/>
              <a:t>进行安装</a:t>
            </a:r>
            <a:r>
              <a:rPr lang="en-US" altLang="zh-CN" dirty="0" smtClean="0"/>
              <a:t>NPM</a:t>
            </a:r>
            <a:r>
              <a:rPr lang="zh-CN" altLang="en-US" dirty="0" smtClean="0"/>
              <a:t>的包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https://npmmirror.com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先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 </a:t>
            </a:r>
            <a:r>
              <a:rPr lang="en-US" altLang="zh-CN" dirty="0" err="1" smtClean="0"/>
              <a:t>cnpm</a:t>
            </a:r>
            <a:endParaRPr lang="en-US" altLang="zh-CN" dirty="0" smtClean="0"/>
          </a:p>
          <a:p>
            <a:pPr lvl="1"/>
            <a:r>
              <a:rPr lang="sv-SE" altLang="zh-CN" dirty="0"/>
              <a:t>npm install -g cnpm --registry=https://</a:t>
            </a:r>
            <a:r>
              <a:rPr lang="sv-SE" altLang="zh-CN" dirty="0" smtClean="0"/>
              <a:t>registry.npmmirror.com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这里后面的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就是告诉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到后面的镜像进行下载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安装完毕后，以后用</a:t>
            </a:r>
            <a:r>
              <a:rPr lang="en-US" altLang="zh-CN" dirty="0" err="1" smtClean="0"/>
              <a:t>cnpm</a:t>
            </a:r>
            <a:r>
              <a:rPr lang="zh-CN" altLang="en-US" dirty="0" smtClean="0"/>
              <a:t>来安装包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npm install -g cnpm --registry=https://registry.npmmirror.com</a:t>
            </a:r>
            <a:r>
              <a:rPr kumimoji="0" lang="zh-CN" altLang="zh-CN" sz="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71" y="5995986"/>
            <a:ext cx="6043657" cy="3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也</a:t>
            </a:r>
            <a:r>
              <a:rPr lang="zh-CN" altLang="en-US" dirty="0" smtClean="0"/>
              <a:t>可以直接修改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的仓库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set registry http://registry.npm.taobao.org/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03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cnpm</a:t>
            </a:r>
            <a:r>
              <a:rPr lang="en-US" altLang="zh-CN" dirty="0"/>
              <a:t> install -g @</a:t>
            </a:r>
            <a:r>
              <a:rPr lang="en-US" altLang="zh-CN" dirty="0" err="1"/>
              <a:t>vue</a:t>
            </a:r>
            <a:r>
              <a:rPr lang="en-US" altLang="zh-CN" dirty="0"/>
              <a:t>/cli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9" y="2480809"/>
            <a:ext cx="7901655" cy="35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6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命令行：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进入某个目录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执行 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create </a:t>
            </a:r>
            <a:r>
              <a:rPr lang="zh-CN" altLang="en-US" dirty="0" smtClean="0"/>
              <a:t>你起的项目名称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按照向导选择，用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的版本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24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9720"/>
            <a:ext cx="7886700" cy="4607243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vs code</a:t>
            </a:r>
            <a:r>
              <a:rPr lang="zh-CN" altLang="en-US" dirty="0" smtClean="0"/>
              <a:t>打开刚才生成的目录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25" y="2074370"/>
            <a:ext cx="2309829" cy="43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9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Package.json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项目的表述文件</a:t>
            </a:r>
            <a:r>
              <a:rPr lang="en-US" altLang="zh-CN" dirty="0"/>
              <a:t>,</a:t>
            </a:r>
            <a:r>
              <a:rPr lang="zh-CN" altLang="en-US" dirty="0"/>
              <a:t>依赖包就是根据</a:t>
            </a:r>
            <a:r>
              <a:rPr lang="en-US" altLang="zh-CN" dirty="0" err="1"/>
              <a:t>package.json</a:t>
            </a:r>
            <a:r>
              <a:rPr lang="zh-CN" altLang="en-US" dirty="0"/>
              <a:t>来安装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可以想象就是一个项目配置文件，里面存放着各种配置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98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" y="-35085"/>
            <a:ext cx="7886700" cy="1004889"/>
          </a:xfrm>
        </p:spPr>
        <p:txBody>
          <a:bodyPr/>
          <a:lstStyle/>
          <a:p>
            <a:r>
              <a:rPr lang="zh-CN" altLang="en-US" dirty="0" smtClean="0"/>
              <a:t>动态往数组里添加值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030" y="836553"/>
            <a:ext cx="7886700" cy="1053207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v-model</a:t>
            </a:r>
            <a:r>
              <a:rPr lang="zh-CN" altLang="en-US" dirty="0" smtClean="0"/>
              <a:t>双向绑定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@click, </a:t>
            </a:r>
            <a:r>
              <a:rPr lang="zh-CN" altLang="en-US" dirty="0" smtClean="0"/>
              <a:t>往数组里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280" y="1841442"/>
            <a:ext cx="850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"question"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题目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v-model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 smtClean="0"/>
              <a:t>enteredQuestion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@click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addQuestion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添加问题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v-if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questions.length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===0 "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暂时没有问题被添加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1+1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280" y="4195764"/>
            <a:ext cx="912241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Vue.createApp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data()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enteredQuestion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questions: [],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methods: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addQuestion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.questions.push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.enteredQuestion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}).mount(</a:t>
            </a:r>
            <a:r>
              <a:rPr lang="en-US" altLang="zh-CN" sz="1100" dirty="0">
                <a:solidFill>
                  <a:srgbClr val="A31515"/>
                </a:solidFill>
                <a:latin typeface="Consolas" panose="020B0609020204030204" pitchFamily="49" charset="0"/>
              </a:rPr>
              <a:t>"#question"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9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node_modules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存放了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中的那些依赖包，以及这些依赖包依赖的依赖包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这个目录在备份时候可以不要的，因为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可以通过p</a:t>
            </a:r>
            <a:r>
              <a:rPr lang="en-US" altLang="zh-CN" dirty="0" err="1" smtClean="0"/>
              <a:t>ackage.json</a:t>
            </a:r>
            <a:r>
              <a:rPr lang="zh-CN" altLang="en-US" dirty="0" smtClean="0"/>
              <a:t>来重新进行下载按照生成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</a:p>
          <a:p>
            <a:endParaRPr lang="en-US" altLang="zh-CN" dirty="0"/>
          </a:p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create </a:t>
            </a:r>
            <a:r>
              <a:rPr lang="zh-CN" altLang="en-US" dirty="0" smtClean="0"/>
              <a:t>的时候，自动帮我们下载一次</a:t>
            </a:r>
            <a:endParaRPr lang="en-US" altLang="zh-CN" dirty="0" smtClean="0"/>
          </a:p>
          <a:p>
            <a:r>
              <a:rPr lang="zh-CN" altLang="en-US" dirty="0" smtClean="0"/>
              <a:t>不要改变</a:t>
            </a:r>
            <a:r>
              <a:rPr lang="en-US" altLang="zh-CN" dirty="0" err="1" smtClean="0"/>
              <a:t>node_modules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67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 </a:t>
            </a:r>
            <a:r>
              <a:rPr lang="zh-CN" altLang="en-US" dirty="0" smtClean="0"/>
              <a:t>文件夹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490" y="1439545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要挂载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的地方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" y="2189480"/>
            <a:ext cx="7750049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4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Src</a:t>
            </a:r>
            <a:r>
              <a:rPr lang="zh-CN" altLang="en-US" dirty="0" smtClean="0"/>
              <a:t>文件夹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写代码的地方</a:t>
            </a:r>
            <a:endParaRPr lang="en-US" altLang="zh-CN" dirty="0" smtClean="0"/>
          </a:p>
          <a:p>
            <a:r>
              <a:rPr lang="en-US" altLang="zh-CN" dirty="0" smtClean="0"/>
              <a:t>Assets</a:t>
            </a:r>
            <a:r>
              <a:rPr lang="zh-CN" altLang="en-US" dirty="0" smtClean="0"/>
              <a:t>文件夹：放图片等资源</a:t>
            </a:r>
            <a:endParaRPr lang="en-US" altLang="zh-CN" dirty="0" smtClean="0"/>
          </a:p>
          <a:p>
            <a:r>
              <a:rPr lang="en-US" altLang="zh-CN" dirty="0" smtClean="0"/>
              <a:t>Components</a:t>
            </a:r>
            <a:r>
              <a:rPr lang="zh-CN" altLang="en-US" dirty="0" smtClean="0"/>
              <a:t>文件夹：放以后我们自己写的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Main.js</a:t>
            </a:r>
            <a:r>
              <a:rPr lang="zh-CN" altLang="en-US" dirty="0" smtClean="0"/>
              <a:t>程序入口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0" y="3579654"/>
            <a:ext cx="2708910" cy="27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4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这里，没有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全局对象，我们用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来引入</a:t>
            </a:r>
            <a:r>
              <a:rPr lang="en-US" altLang="zh-CN" dirty="0" err="1" smtClean="0"/>
              <a:t>createApp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然后用这个方法，挂载在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类型的文件，里面写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08" y="191283"/>
            <a:ext cx="4252944" cy="15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</a:t>
            </a:r>
            <a:r>
              <a:rPr lang="zh-CN" altLang="en-US" sz="2000" dirty="0" smtClean="0"/>
              <a:t>按</a:t>
            </a:r>
            <a:r>
              <a:rPr lang="zh-CN" altLang="en-US" sz="2000" dirty="0"/>
              <a:t>装</a:t>
            </a:r>
            <a:r>
              <a:rPr lang="en-US" altLang="zh-CN" sz="2000" dirty="0" smtClean="0"/>
              <a:t>volar</a:t>
            </a:r>
            <a:r>
              <a:rPr lang="zh-CN" altLang="en-US" sz="2000" dirty="0" smtClean="0"/>
              <a:t>插件</a:t>
            </a:r>
            <a:r>
              <a:rPr lang="zh-CN" altLang="en-US" sz="2000" dirty="0" smtClean="0"/>
              <a:t>查看件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0360" y="1825625"/>
            <a:ext cx="3094990" cy="4351338"/>
          </a:xfrm>
        </p:spPr>
        <p:txBody>
          <a:bodyPr/>
          <a:lstStyle/>
          <a:p>
            <a:r>
              <a:rPr lang="en-US" altLang="zh-CN" dirty="0" smtClean="0"/>
              <a:t>Template</a:t>
            </a:r>
          </a:p>
          <a:p>
            <a:r>
              <a:rPr lang="en-US" altLang="zh-CN" dirty="0" smtClean="0"/>
              <a:t>Script</a:t>
            </a:r>
          </a:p>
          <a:p>
            <a:r>
              <a:rPr lang="en-US" altLang="zh-CN" dirty="0" err="1" smtClean="0"/>
              <a:t>Styple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5" y="223794"/>
            <a:ext cx="5014949" cy="63751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76315" y="3244334"/>
            <a:ext cx="219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http://localhost:8080</a:t>
            </a:r>
          </a:p>
        </p:txBody>
      </p:sp>
      <p:sp>
        <p:nvSpPr>
          <p:cNvPr id="6" name="矩形 5"/>
          <p:cNvSpPr/>
          <p:nvPr/>
        </p:nvSpPr>
        <p:spPr>
          <a:xfrm>
            <a:off x="3476315" y="3244334"/>
            <a:ext cx="219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http://localhost:8080</a:t>
            </a:r>
          </a:p>
        </p:txBody>
      </p:sp>
    </p:spTree>
    <p:extLst>
      <p:ext uri="{BB962C8B-B14F-4D97-AF65-F5344CB8AC3E}">
        <p14:creationId xmlns:p14="http://schemas.microsoft.com/office/powerpoint/2010/main" val="3074479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7" y="1103252"/>
            <a:ext cx="4590009" cy="533484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组件化开发</a:t>
            </a: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315862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1" y="1858011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组件（Component）是Vue.js最强大的功能之一。组件可以扩展HTML元素，封装可重用的代码。</a:t>
            </a: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Vue的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组件系统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允许我们使用小型、独立和通常可复用的组件构建大型应用。</a:t>
            </a:r>
          </a:p>
        </p:txBody>
      </p:sp>
      <p:pic>
        <p:nvPicPr>
          <p:cNvPr id="2" name="图片 1" descr="componen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854325"/>
            <a:ext cx="6266180" cy="2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66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7" y="1103252"/>
            <a:ext cx="4590009" cy="533484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组件的构成</a:t>
            </a: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315862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1" y="1858011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 中规定组件的后缀名是 .vue</a:t>
            </a: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 .vue 组件都由 3 部分构成，分别是</a:t>
            </a: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template，组件的模板结构，可以包含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标签及其他的组件</a:t>
            </a: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script，组件的 JavaScript 代码</a:t>
            </a: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style，组件的样式</a:t>
            </a:r>
          </a:p>
        </p:txBody>
      </p:sp>
    </p:spTree>
    <p:extLst>
      <p:ext uri="{BB962C8B-B14F-4D97-AF65-F5344CB8AC3E}">
        <p14:creationId xmlns:p14="http://schemas.microsoft.com/office/powerpoint/2010/main" val="156701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从头开始编写代码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r>
              <a:rPr lang="en-US" altLang="zh-CN" dirty="0" err="1" smtClean="0"/>
              <a:t>scr,public</a:t>
            </a:r>
            <a:r>
              <a:rPr lang="zh-CN" altLang="en-US" dirty="0" smtClean="0"/>
              <a:t>文件夹下内容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下创建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， 作为网页的入口，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的，作为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挂载的元素。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下，创建</a:t>
            </a:r>
            <a:r>
              <a:rPr lang="en-US" altLang="zh-CN" dirty="0" smtClean="0"/>
              <a:t>main.js </a:t>
            </a:r>
            <a:r>
              <a:rPr lang="zh-CN" altLang="en-US" dirty="0" smtClean="0"/>
              <a:t>项目的入口文件，告诉我们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创建的组件，应该挂载在那里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38" y="3095622"/>
            <a:ext cx="2395555" cy="666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93" y="5423483"/>
            <a:ext cx="2714645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11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App.vue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6389771" cy="4351338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项目中最主要的组件，入口组件，一般传统上用</a:t>
            </a:r>
            <a:r>
              <a:rPr lang="en-US" altLang="zh-CN" dirty="0" err="1" smtClean="0"/>
              <a:t>app.vue</a:t>
            </a:r>
            <a:r>
              <a:rPr lang="zh-CN" altLang="en-US" dirty="0" smtClean="0"/>
              <a:t>名字，</a:t>
            </a:r>
            <a:endParaRPr lang="en-US" altLang="zh-CN" dirty="0" smtClean="0"/>
          </a:p>
          <a:p>
            <a:r>
              <a:rPr lang="zh-CN" altLang="en-US" dirty="0" smtClean="0"/>
              <a:t>一般由三个部分构成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&lt;template&gt; </a:t>
            </a:r>
            <a:r>
              <a:rPr lang="zh-CN" altLang="en-US" dirty="0" smtClean="0"/>
              <a:t>结构在这里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&lt;script&gt;   </a:t>
            </a:r>
            <a:r>
              <a:rPr lang="zh-CN" altLang="en-US" dirty="0" smtClean="0"/>
              <a:t>我们的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代码主要放在这里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&lt;style&gt;    </a:t>
            </a:r>
            <a:r>
              <a:rPr lang="zh-CN" altLang="en-US" dirty="0" smtClean="0"/>
              <a:t>样式在这里</a:t>
            </a:r>
            <a:endParaRPr lang="en-US" altLang="zh-CN" dirty="0" smtClean="0"/>
          </a:p>
          <a:p>
            <a:r>
              <a:rPr lang="zh-CN" altLang="en-US" dirty="0" smtClean="0"/>
              <a:t>我们后面再详细讲解</a:t>
            </a:r>
            <a:endParaRPr lang="en-US" altLang="zh-CN" dirty="0" smtClean="0"/>
          </a:p>
          <a:p>
            <a:r>
              <a:rPr lang="zh-CN" altLang="en-US" dirty="0"/>
              <a:t>看到</a:t>
            </a:r>
            <a:r>
              <a:rPr lang="zh-CN" altLang="en-US" dirty="0" smtClean="0"/>
              <a:t>了熟悉的</a:t>
            </a:r>
            <a:r>
              <a:rPr lang="en-US" altLang="zh-CN" dirty="0" smtClean="0"/>
              <a:t>data()</a:t>
            </a:r>
          </a:p>
          <a:p>
            <a:pPr lvl="1"/>
            <a:r>
              <a:rPr lang="zh-CN" altLang="en-US" dirty="0" smtClean="0"/>
              <a:t>但是如何使用呢？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21" y="1597399"/>
            <a:ext cx="2628919" cy="44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2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现代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的语法，从一个模块导入我们想用的东西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有点像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， 你想用什么包，就导入什么包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这样可以使得代码模块化，更好维护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/>
              <a:t>import, </a:t>
            </a:r>
            <a:r>
              <a:rPr lang="zh-CN" altLang="en-US" dirty="0" smtClean="0"/>
              <a:t>就有</a:t>
            </a:r>
            <a:r>
              <a:rPr lang="en-US" altLang="zh-CN" dirty="0" smtClean="0"/>
              <a:t>export</a:t>
            </a:r>
          </a:p>
          <a:p>
            <a:r>
              <a:rPr lang="en-US" altLang="zh-CN" dirty="0" err="1" smtClean="0"/>
              <a:t>App.vue</a:t>
            </a:r>
            <a:r>
              <a:rPr lang="zh-CN" altLang="en-US" dirty="0" smtClean="0"/>
              <a:t>中，有个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对象，我们想导入到</a:t>
            </a:r>
            <a:r>
              <a:rPr lang="en-US" altLang="zh-CN" dirty="0" smtClean="0"/>
              <a:t>main.js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报</a:t>
            </a:r>
            <a:r>
              <a:rPr lang="zh-CN" altLang="en-US" dirty="0" smtClean="0"/>
              <a:t>错，因为我们没有在</a:t>
            </a:r>
            <a:r>
              <a:rPr lang="en-US" altLang="zh-CN" dirty="0" err="1" smtClean="0"/>
              <a:t>App.vue</a:t>
            </a:r>
            <a:r>
              <a:rPr lang="zh-CN" altLang="en-US" dirty="0" smtClean="0"/>
              <a:t>中，说明那个东西要被导出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00" y="4768138"/>
            <a:ext cx="2095515" cy="2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不许紧接着上一个</a:t>
            </a:r>
            <a:r>
              <a:rPr lang="en-US" altLang="zh-CN" dirty="0" smtClean="0"/>
              <a:t>v-if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655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6277091" cy="4351338"/>
          </a:xfrm>
        </p:spPr>
        <p:txBody>
          <a:bodyPr/>
          <a:lstStyle/>
          <a:p>
            <a:r>
              <a:rPr lang="zh-CN" altLang="en-US" dirty="0"/>
              <a:t>一个模块就是一个独立的文件。该文件内部的所有变量，外部无法获取。如果你希望外部能够读取模块内部的某个变量，就必须使用</a:t>
            </a:r>
            <a:r>
              <a:rPr lang="en-US" altLang="zh-CN" dirty="0"/>
              <a:t>export</a:t>
            </a:r>
            <a:r>
              <a:rPr lang="zh-CN" altLang="en-US" dirty="0"/>
              <a:t>关键字输出该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smtClean="0"/>
              <a:t>Export default </a:t>
            </a:r>
            <a:r>
              <a:rPr lang="zh-CN" altLang="en-US" dirty="0" smtClean="0"/>
              <a:t>表示下面的对象，是我这个</a:t>
            </a:r>
            <a:r>
              <a:rPr lang="en-US" altLang="zh-CN" dirty="0" err="1" smtClean="0"/>
              <a:t>app.vue</a:t>
            </a:r>
            <a:r>
              <a:rPr lang="zh-CN" altLang="en-US" dirty="0" smtClean="0"/>
              <a:t>要默认导出的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默认导出的东西，可以在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中随意指定名字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741" y="484886"/>
            <a:ext cx="2366980" cy="32813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7" y="5538784"/>
            <a:ext cx="2438418" cy="8096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925" y="5543547"/>
            <a:ext cx="2509856" cy="8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0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63" y="1015654"/>
            <a:ext cx="6429422" cy="4733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767" y="4418609"/>
            <a:ext cx="3524276" cy="14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79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组件是可复用的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</a:t>
            </a:r>
            <a:r>
              <a:rPr lang="en-US" altLang="zh-CN" dirty="0"/>
              <a:t>, </a:t>
            </a:r>
            <a:r>
              <a:rPr lang="zh-CN" altLang="en-US" dirty="0"/>
              <a:t>把一些公共的模块抽取出来，然后写成单独的的工具组件或者页面，在需要的页面中就直接引入即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zh-CN" altLang="en-US" dirty="0" smtClean="0"/>
              <a:t>我们传统上建立一个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文件夹，用来放置组件。</a:t>
            </a:r>
            <a:endParaRPr lang="en-US" altLang="zh-CN" dirty="0" smtClean="0"/>
          </a:p>
          <a:p>
            <a:r>
              <a:rPr lang="zh-CN" altLang="en-US" dirty="0" smtClean="0"/>
              <a:t>我们建立一个显示学生信息的组件，这个组件可能以后需要复用，用在很多地方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016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74" y="1650597"/>
            <a:ext cx="4295806" cy="4057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9" y="657474"/>
            <a:ext cx="2395555" cy="4095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74" y="1887070"/>
            <a:ext cx="4676809" cy="19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6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App.vue</a:t>
            </a:r>
            <a:r>
              <a:rPr lang="zh-CN" altLang="en-US" dirty="0" smtClean="0"/>
              <a:t>中，引入这个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517" y="3770141"/>
            <a:ext cx="8032359" cy="259908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导入</a:t>
            </a:r>
            <a:r>
              <a:rPr lang="en-US" altLang="zh-CN" dirty="0" err="1" smtClean="0"/>
              <a:t>StudentInfomation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为导入的</a:t>
            </a:r>
            <a:r>
              <a:rPr lang="en-US" altLang="zh-CN" dirty="0" err="1" smtClean="0"/>
              <a:t>StudentInfomation</a:t>
            </a:r>
            <a:r>
              <a:rPr lang="zh-CN" altLang="en-US" dirty="0" smtClean="0"/>
              <a:t>组件，起一个名字，类似于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的标签</a:t>
            </a:r>
            <a:r>
              <a:rPr lang="en-US" altLang="zh-CN" dirty="0" smtClean="0"/>
              <a:t>p, h2</a:t>
            </a:r>
            <a:r>
              <a:rPr lang="zh-CN" altLang="en-US" dirty="0" smtClean="0"/>
              <a:t>这样的，以后就可以和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标签一样使用</a:t>
            </a:r>
            <a:endParaRPr lang="en-US" altLang="zh-CN" dirty="0" smtClean="0"/>
          </a:p>
          <a:p>
            <a:r>
              <a:rPr lang="zh-CN" altLang="en-US" dirty="0" smtClean="0"/>
              <a:t>传统上，我们把</a:t>
            </a:r>
            <a:r>
              <a:rPr lang="en-US" altLang="zh-CN" dirty="0" err="1" smtClean="0"/>
              <a:t>StudentInfomation</a:t>
            </a:r>
            <a:r>
              <a:rPr lang="zh-CN" altLang="en-US" dirty="0" smtClean="0"/>
              <a:t>，两个单词中间换成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分隔， 所有字母小写， </a:t>
            </a:r>
            <a:r>
              <a:rPr lang="en-US" altLang="zh-CN" dirty="0" smtClean="0"/>
              <a:t>student-</a:t>
            </a:r>
            <a:r>
              <a:rPr lang="en-US" altLang="zh-CN" dirty="0" err="1" smtClean="0"/>
              <a:t>infomation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1358365"/>
            <a:ext cx="4213185" cy="24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9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app.vue</a:t>
            </a:r>
            <a:r>
              <a:rPr lang="zh-CN" altLang="en-US" dirty="0" smtClean="0"/>
              <a:t>中，使用我们刚从编写的组件</a:t>
            </a:r>
            <a:endParaRPr lang="en-US" altLang="zh-CN" dirty="0"/>
          </a:p>
          <a:p>
            <a:pPr lvl="1"/>
            <a:r>
              <a:rPr lang="zh-CN" altLang="en-US" dirty="0" smtClean="0"/>
              <a:t>注意，我们用了类似于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标签的</a:t>
            </a:r>
            <a:r>
              <a:rPr lang="en-US" altLang="zh-CN" dirty="0" smtClean="0"/>
              <a:t>student-information,</a:t>
            </a:r>
            <a:r>
              <a:rPr lang="zh-CN" altLang="en-US" dirty="0" smtClean="0"/>
              <a:t>显示了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个学生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现在我们都是用静态假数据，后面我们会讲解怎么传学生信息进去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91" y="4341764"/>
            <a:ext cx="4005292" cy="16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9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添加样式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8864" y="1554501"/>
            <a:ext cx="4572000" cy="41319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50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box-shadow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8px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0.9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3rem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1rem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451A5"/>
                </a:solidFill>
                <a:latin typeface="Consolas" panose="020B0609020204030204" pitchFamily="49" charset="0"/>
              </a:rPr>
              <a:t>#4fc08d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90%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40rem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800000"/>
                </a:solidFill>
                <a:latin typeface="Consolas" panose="020B0609020204030204" pitchFamily="49" charset="0"/>
              </a:rPr>
              <a:t>#app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</a:rPr>
              <a:t>list-style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2107" y="181266"/>
            <a:ext cx="4572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#app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box-shadow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8px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0.9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1rem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1rem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90%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40rem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0.26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#app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2rem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border-bottom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solid#ccc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#58004d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1rem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#app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font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pointer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solid#ff0077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#ff0077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0.05rem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1rem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box-shadow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0.26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#app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button:hover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#app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button:active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#ec3169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</a:rPr>
              <a:t>#ec3169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box-shadow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0.26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77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组件间的数据传递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刚才的例子中，</a:t>
            </a:r>
            <a:r>
              <a:rPr lang="en-US" altLang="zh-CN" dirty="0" err="1" smtClean="0"/>
              <a:t>StudentInformation</a:t>
            </a:r>
            <a:r>
              <a:rPr lang="zh-CN" altLang="en-US" dirty="0" smtClean="0"/>
              <a:t>组件，用来显示学生信息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如果要能复用，那么学生的数据一定不能存在这个组件里，需要传递过去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从使用这个组件的那个组件传递过去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也就是说，从父组件，传递到子组件</a:t>
            </a:r>
            <a:endParaRPr lang="en-US" altLang="zh-CN" dirty="0" smtClean="0"/>
          </a:p>
          <a:p>
            <a:r>
              <a:rPr lang="zh-CN" altLang="en-US" dirty="0" smtClean="0"/>
              <a:t>从父亲传递给孩子</a:t>
            </a:r>
            <a:endParaRPr lang="en-US" altLang="zh-CN" dirty="0" smtClean="0"/>
          </a:p>
          <a:p>
            <a:r>
              <a:rPr lang="zh-CN" altLang="en-US" dirty="0" smtClean="0"/>
              <a:t>从孩子传递给父亲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169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可以通过属性来传递数据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507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子组件中，定义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3</a:t>
            </a:r>
            <a:r>
              <a:rPr lang="zh-CN" altLang="en-US" dirty="0" smtClean="0"/>
              <a:t>所示。这里</a:t>
            </a:r>
            <a:r>
              <a:rPr lang="en-US" altLang="zh-CN" dirty="0" err="1" smtClean="0"/>
              <a:t>xh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xm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都是表示要从父组件传递过来的属性。然后在插值语法中，直接用</a:t>
            </a:r>
            <a:r>
              <a:rPr lang="en-US" altLang="zh-CN" dirty="0" err="1" smtClean="0"/>
              <a:t>this.xm</a:t>
            </a:r>
            <a:r>
              <a:rPr lang="zh-CN" altLang="en-US" dirty="0" smtClean="0"/>
              <a:t>来获取。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08" y="3531215"/>
            <a:ext cx="6076994" cy="33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37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</a:t>
            </a:r>
            <a:r>
              <a:rPr lang="zh-CN" altLang="en-US" dirty="0" smtClean="0"/>
              <a:t>组件中，通过属性来传值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08721"/>
            <a:ext cx="3309962" cy="35099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73" y="2708721"/>
            <a:ext cx="3805015" cy="32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2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v-show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里有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168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可以通过属性把值传回父组件么？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不行！</a:t>
            </a:r>
            <a:endParaRPr lang="en-US" altLang="zh-CN" dirty="0" smtClean="0"/>
          </a:p>
          <a:p>
            <a:r>
              <a:rPr lang="zh-CN" altLang="en-US" dirty="0" smtClean="0"/>
              <a:t>单向数据流。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5" y="3949862"/>
            <a:ext cx="2990872" cy="12763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07204"/>
            <a:ext cx="652467" cy="2286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761" y="1211179"/>
            <a:ext cx="4491430" cy="51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23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558" y="1825625"/>
            <a:ext cx="2570747" cy="4551112"/>
          </a:xfrm>
        </p:spPr>
        <p:txBody>
          <a:bodyPr/>
          <a:lstStyle/>
          <a:p>
            <a:r>
              <a:rPr lang="zh-CN" altLang="en-US" dirty="0" smtClean="0"/>
              <a:t>不需要传回父组件，只是在子组件内部用用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17" y="150997"/>
            <a:ext cx="6167483" cy="67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2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更多关于</a:t>
            </a:r>
            <a:r>
              <a:rPr lang="en-US" altLang="zh-CN" dirty="0" smtClean="0"/>
              <a:t>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可以指明类型、是否必须、默认值等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15" y="2653580"/>
            <a:ext cx="3771928" cy="27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68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如何传递</a:t>
            </a:r>
            <a:r>
              <a:rPr lang="en-US" altLang="zh-CN" dirty="0" smtClean="0"/>
              <a:t>true or false</a:t>
            </a:r>
            <a:r>
              <a:rPr lang="zh-CN" altLang="en-US" dirty="0" smtClean="0"/>
              <a:t>这样的布尔值？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 </a:t>
            </a:r>
            <a:r>
              <a:rPr lang="en-US" altLang="zh-CN" dirty="0" smtClean="0"/>
              <a:t>is-graduate=“true”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要：</a:t>
            </a:r>
            <a:r>
              <a:rPr lang="en-US" altLang="zh-CN" dirty="0" err="1" smtClean="0"/>
              <a:t>v-bind:is-graduate</a:t>
            </a:r>
            <a:r>
              <a:rPr lang="en-US" altLang="zh-CN" dirty="0" smtClean="0"/>
              <a:t>=“true”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847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v-for</a:t>
            </a:r>
            <a:r>
              <a:rPr lang="zh-CN" altLang="en-US" dirty="0" smtClean="0"/>
              <a:t>传递所有的学生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169" y="1690689"/>
            <a:ext cx="2828946" cy="42338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8" y="1605705"/>
            <a:ext cx="5226992" cy="2128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93" y="4022912"/>
            <a:ext cx="3761401" cy="232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8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如何从子组件把值传回父组件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修改一下代码， </a:t>
            </a:r>
            <a:r>
              <a:rPr lang="en-US" altLang="zh-CN" dirty="0" smtClean="0"/>
              <a:t>is-graduate</a:t>
            </a:r>
            <a:r>
              <a:rPr lang="zh-CN" altLang="en-US" dirty="0" smtClean="0"/>
              <a:t>应该是一个学生的属性，用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类型来表示。</a:t>
            </a:r>
            <a:endParaRPr lang="en-US" altLang="zh-CN" dirty="0" smtClean="0"/>
          </a:p>
          <a:p>
            <a:r>
              <a:rPr lang="zh-CN" altLang="en-US" dirty="0" smtClean="0"/>
              <a:t>如何子组件修改了毕业状态，传给父组件？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1" y="3918656"/>
            <a:ext cx="2805133" cy="1443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43" y="3874277"/>
            <a:ext cx="4667284" cy="5762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71" y="4706099"/>
            <a:ext cx="5257838" cy="20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24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数据在父组件中，子组件调用父组件的方法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在父组件中，写一个方法，让子组件调用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子组件在事件发生时，进行调用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7" y="3504758"/>
            <a:ext cx="4886361" cy="31480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600" y="4546726"/>
            <a:ext cx="4950883" cy="8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49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29" y="192857"/>
            <a:ext cx="5753142" cy="64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1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V-for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V-</a:t>
            </a:r>
            <a:r>
              <a:rPr lang="en-US" altLang="zh-CN" dirty="0" err="1" smtClean="0"/>
              <a:t>fo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类似于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循环， 循环输出内容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090" y="2970243"/>
            <a:ext cx="91808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"question"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题目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v-model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enteredQuestion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@click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addQuestion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添加问题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v-if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questions.length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===0 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暂时没有问题被添加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&lt;li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v-for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"question in questions"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{{ question 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获取下标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680" y="1885295"/>
            <a:ext cx="9291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&lt;li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v-for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"(question,idx) in questions"</a:t>
            </a:r>
            <a:r>
              <a:rPr lang="it-IT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{{ question }} - {{idx}}</a:t>
            </a:r>
            <a:r>
              <a:rPr lang="it-IT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068478"/>
            <a:ext cx="5053389" cy="4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删除题目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28" y="2051524"/>
            <a:ext cx="5411172" cy="5095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8360" y="3291116"/>
            <a:ext cx="5979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removeQuestion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.questions.splice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2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VUE </a:t>
            </a:r>
            <a:r>
              <a:rPr lang="en-US" altLang="zh-CN" dirty="0" err="1" smtClean="0"/>
              <a:t>Cli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7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脚手架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搭建项目的骨架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前端项目由于历史原因， 考虑到各种兼容性，但是又要想使用最新的技术，往往通过多层包装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</a:t>
            </a:r>
            <a:r>
              <a:rPr lang="en-US" altLang="zh-CN" dirty="0" smtClean="0"/>
              <a:t>Babel, 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，一堆技术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如果这些都要自己配置，非常折腾人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人们发明了脚手架，帮你来进行基本的配置。</a:t>
            </a:r>
            <a:endParaRPr lang="en-US" altLang="zh-CN" dirty="0" smtClean="0"/>
          </a:p>
          <a:p>
            <a:pPr lvl="1"/>
            <a:r>
              <a:rPr lang="zh-CN" altLang="en-US" dirty="0"/>
              <a:t>开箱即用</a:t>
            </a:r>
          </a:p>
        </p:txBody>
      </p:sp>
    </p:spTree>
    <p:extLst>
      <p:ext uri="{BB962C8B-B14F-4D97-AF65-F5344CB8AC3E}">
        <p14:creationId xmlns:p14="http://schemas.microsoft.com/office/powerpoint/2010/main" val="246279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4155</TotalTime>
  <Words>2350</Words>
  <Application>Microsoft Office PowerPoint</Application>
  <PresentationFormat>全屏显示(4:3)</PresentationFormat>
  <Paragraphs>272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Menlo</vt:lpstr>
      <vt:lpstr>等线</vt:lpstr>
      <vt:lpstr>等线 Light</vt:lpstr>
      <vt:lpstr>微软雅黑</vt:lpstr>
      <vt:lpstr>Arial</vt:lpstr>
      <vt:lpstr>Calibri</vt:lpstr>
      <vt:lpstr>Calibri Light</vt:lpstr>
      <vt:lpstr>Consolas</vt:lpstr>
      <vt:lpstr>Wingdings</vt:lpstr>
      <vt:lpstr>Office 主题​​</vt:lpstr>
      <vt:lpstr>v-if 条件指令</vt:lpstr>
      <vt:lpstr>动态往数组里添加值</vt:lpstr>
      <vt:lpstr>v-else</vt:lpstr>
      <vt:lpstr>v-show</vt:lpstr>
      <vt:lpstr>V-for 循环</vt:lpstr>
      <vt:lpstr>获取下标</vt:lpstr>
      <vt:lpstr>删除题目</vt:lpstr>
      <vt:lpstr>VUE Cli</vt:lpstr>
      <vt:lpstr>脚手架</vt:lpstr>
      <vt:lpstr>Babel</vt:lpstr>
      <vt:lpstr>WebPack</vt:lpstr>
      <vt:lpstr>Node.js</vt:lpstr>
      <vt:lpstr>NPM</vt:lpstr>
      <vt:lpstr>CNPM</vt:lpstr>
      <vt:lpstr>也可以直接修改npm的仓库</vt:lpstr>
      <vt:lpstr>安装Vue-cli</vt:lpstr>
      <vt:lpstr>使用vue clie</vt:lpstr>
      <vt:lpstr>项目结构</vt:lpstr>
      <vt:lpstr>Package.json</vt:lpstr>
      <vt:lpstr>node_modules 目录</vt:lpstr>
      <vt:lpstr>Public 文件夹 </vt:lpstr>
      <vt:lpstr>Src文件夹</vt:lpstr>
      <vt:lpstr>PowerPoint 演示文稿</vt:lpstr>
      <vt:lpstr>                                           按装volar插件查看件</vt:lpstr>
      <vt:lpstr>PowerPoint 演示文稿</vt:lpstr>
      <vt:lpstr>PowerPoint 演示文稿</vt:lpstr>
      <vt:lpstr>从头开始编写代码</vt:lpstr>
      <vt:lpstr>App.vue</vt:lpstr>
      <vt:lpstr>import</vt:lpstr>
      <vt:lpstr>Export</vt:lpstr>
      <vt:lpstr>PowerPoint 演示文稿</vt:lpstr>
      <vt:lpstr>编写组件</vt:lpstr>
      <vt:lpstr>PowerPoint 演示文稿</vt:lpstr>
      <vt:lpstr>在App.vue中，引入这个组件</vt:lpstr>
      <vt:lpstr>使用组件</vt:lpstr>
      <vt:lpstr>添加样式</vt:lpstr>
      <vt:lpstr>组件间的数据传递  </vt:lpstr>
      <vt:lpstr>可以通过属性来传递数据</vt:lpstr>
      <vt:lpstr>PowerPoint 演示文稿</vt:lpstr>
      <vt:lpstr>可以通过属性把值传回父组件么？</vt:lpstr>
      <vt:lpstr>如何处理</vt:lpstr>
      <vt:lpstr>更多关于props</vt:lpstr>
      <vt:lpstr>PowerPoint 演示文稿</vt:lpstr>
      <vt:lpstr>通过v-for传递所有的学生</vt:lpstr>
      <vt:lpstr>如何从子组件把值传回父组件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</dc:creator>
  <cp:lastModifiedBy>cheny</cp:lastModifiedBy>
  <cp:revision>283</cp:revision>
  <dcterms:created xsi:type="dcterms:W3CDTF">2021-10-24T06:38:14Z</dcterms:created>
  <dcterms:modified xsi:type="dcterms:W3CDTF">2022-12-15T16:31:24Z</dcterms:modified>
</cp:coreProperties>
</file>