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6" r:id="rId3"/>
    <p:sldId id="30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00" r:id="rId16"/>
    <p:sldId id="301" r:id="rId17"/>
    <p:sldId id="321" r:id="rId18"/>
    <p:sldId id="308" r:id="rId19"/>
    <p:sldId id="286" r:id="rId20"/>
    <p:sldId id="304" r:id="rId21"/>
    <p:sldId id="305" r:id="rId22"/>
    <p:sldId id="298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BC1AF-8187-42B6-96F3-14E11D063B2F}" v="42" dt="2023-05-08T09:22:47.637"/>
    <p1510:client id="{6031153C-6C21-45CB-85EB-5ED6D9CF7B59}" v="40" dt="2023-05-08T07:04:00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92" y="77"/>
      </p:cViewPr>
      <p:guideLst>
        <p:guide pos="41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a25b1d-6c3e-4cc3-9e77-5cd4abedca6a" providerId="ADAL" clId="{6031153C-6C21-45CB-85EB-5ED6D9CF7B59}"/>
    <pc:docChg chg="undo custSel addSld delSld modSld sldOrd">
      <pc:chgData name="歌 高" userId="d8a25b1d-6c3e-4cc3-9e77-5cd4abedca6a" providerId="ADAL" clId="{6031153C-6C21-45CB-85EB-5ED6D9CF7B59}" dt="2023-05-08T07:04:37.597" v="957"/>
      <pc:docMkLst>
        <pc:docMk/>
      </pc:docMkLst>
      <pc:sldChg chg="modSp mod">
        <pc:chgData name="歌 高" userId="d8a25b1d-6c3e-4cc3-9e77-5cd4abedca6a" providerId="ADAL" clId="{6031153C-6C21-45CB-85EB-5ED6D9CF7B59}" dt="2023-05-07T15:15:04.612" v="9" actId="20577"/>
        <pc:sldMkLst>
          <pc:docMk/>
          <pc:sldMk cId="0" sldId="256"/>
        </pc:sldMkLst>
        <pc:spChg chg="mod">
          <ac:chgData name="歌 高" userId="d8a25b1d-6c3e-4cc3-9e77-5cd4abedca6a" providerId="ADAL" clId="{6031153C-6C21-45CB-85EB-5ED6D9CF7B59}" dt="2023-05-07T15:15:04.612" v="9" actId="20577"/>
          <ac:spMkLst>
            <pc:docMk/>
            <pc:sldMk cId="0" sldId="256"/>
            <ac:spMk id="22" creationId="{00000000-0000-0000-0000-000000000000}"/>
          </ac:spMkLst>
        </pc:spChg>
      </pc:sldChg>
      <pc:sldChg chg="modSp mod">
        <pc:chgData name="歌 高" userId="d8a25b1d-6c3e-4cc3-9e77-5cd4abedca6a" providerId="ADAL" clId="{6031153C-6C21-45CB-85EB-5ED6D9CF7B59}" dt="2023-05-08T06:56:47.028" v="205" actId="20577"/>
        <pc:sldMkLst>
          <pc:docMk/>
          <pc:sldMk cId="0" sldId="286"/>
        </pc:sldMkLst>
        <pc:spChg chg="mod">
          <ac:chgData name="歌 高" userId="d8a25b1d-6c3e-4cc3-9e77-5cd4abedca6a" providerId="ADAL" clId="{6031153C-6C21-45CB-85EB-5ED6D9CF7B59}" dt="2023-05-07T15:15:40.876" v="44" actId="20577"/>
          <ac:spMkLst>
            <pc:docMk/>
            <pc:sldMk cId="0" sldId="286"/>
            <ac:spMk id="17" creationId="{B1636C4E-B29B-F3FD-EC39-B763145790A2}"/>
          </ac:spMkLst>
        </pc:spChg>
        <pc:spChg chg="mod">
          <ac:chgData name="歌 高" userId="d8a25b1d-6c3e-4cc3-9e77-5cd4abedca6a" providerId="ADAL" clId="{6031153C-6C21-45CB-85EB-5ED6D9CF7B59}" dt="2023-05-08T06:56:47.028" v="205" actId="20577"/>
          <ac:spMkLst>
            <pc:docMk/>
            <pc:sldMk cId="0" sldId="286"/>
            <ac:spMk id="47" creationId="{00000000-0000-0000-0000-000000000000}"/>
          </ac:spMkLst>
        </pc:spChg>
      </pc:sldChg>
      <pc:sldChg chg="delSp del mod">
        <pc:chgData name="歌 高" userId="d8a25b1d-6c3e-4cc3-9e77-5cd4abedca6a" providerId="ADAL" clId="{6031153C-6C21-45CB-85EB-5ED6D9CF7B59}" dt="2023-05-08T07:04:10.664" v="931" actId="47"/>
        <pc:sldMkLst>
          <pc:docMk/>
          <pc:sldMk cId="3672469043" sldId="299"/>
        </pc:sldMkLst>
        <pc:picChg chg="del">
          <ac:chgData name="歌 高" userId="d8a25b1d-6c3e-4cc3-9e77-5cd4abedca6a" providerId="ADAL" clId="{6031153C-6C21-45CB-85EB-5ED6D9CF7B59}" dt="2023-05-08T07:03:59.230" v="928" actId="21"/>
          <ac:picMkLst>
            <pc:docMk/>
            <pc:sldMk cId="3672469043" sldId="299"/>
            <ac:picMk id="11" creationId="{E7AB5BDA-BABC-422F-B881-649690C7F590}"/>
          </ac:picMkLst>
        </pc:picChg>
      </pc:sldChg>
      <pc:sldChg chg="modSp mod ord">
        <pc:chgData name="歌 高" userId="d8a25b1d-6c3e-4cc3-9e77-5cd4abedca6a" providerId="ADAL" clId="{6031153C-6C21-45CB-85EB-5ED6D9CF7B59}" dt="2023-05-08T07:04:31.952" v="955" actId="20577"/>
        <pc:sldMkLst>
          <pc:docMk/>
          <pc:sldMk cId="3949572209" sldId="300"/>
        </pc:sldMkLst>
        <pc:spChg chg="mod">
          <ac:chgData name="歌 高" userId="d8a25b1d-6c3e-4cc3-9e77-5cd4abedca6a" providerId="ADAL" clId="{6031153C-6C21-45CB-85EB-5ED6D9CF7B59}" dt="2023-05-08T07:04:31.952" v="955" actId="20577"/>
          <ac:spMkLst>
            <pc:docMk/>
            <pc:sldMk cId="3949572209" sldId="300"/>
            <ac:spMk id="47" creationId="{00000000-0000-0000-0000-000000000000}"/>
          </ac:spMkLst>
        </pc:spChg>
      </pc:sldChg>
      <pc:sldChg chg="modSp mod ord">
        <pc:chgData name="歌 高" userId="d8a25b1d-6c3e-4cc3-9e77-5cd4abedca6a" providerId="ADAL" clId="{6031153C-6C21-45CB-85EB-5ED6D9CF7B59}" dt="2023-05-08T07:04:35.273" v="956"/>
        <pc:sldMkLst>
          <pc:docMk/>
          <pc:sldMk cId="2382742162" sldId="301"/>
        </pc:sldMkLst>
        <pc:spChg chg="mod">
          <ac:chgData name="歌 高" userId="d8a25b1d-6c3e-4cc3-9e77-5cd4abedca6a" providerId="ADAL" clId="{6031153C-6C21-45CB-85EB-5ED6D9CF7B59}" dt="2023-05-08T07:04:35.273" v="956"/>
          <ac:spMkLst>
            <pc:docMk/>
            <pc:sldMk cId="2382742162" sldId="301"/>
            <ac:spMk id="47" creationId="{00000000-0000-0000-0000-000000000000}"/>
          </ac:spMkLst>
        </pc:spChg>
      </pc:sldChg>
      <pc:sldChg chg="modSp mod ord">
        <pc:chgData name="歌 高" userId="d8a25b1d-6c3e-4cc3-9e77-5cd4abedca6a" providerId="ADAL" clId="{6031153C-6C21-45CB-85EB-5ED6D9CF7B59}" dt="2023-05-08T07:04:37.597" v="957"/>
        <pc:sldMkLst>
          <pc:docMk/>
          <pc:sldMk cId="1717823347" sldId="302"/>
        </pc:sldMkLst>
        <pc:spChg chg="mod">
          <ac:chgData name="歌 高" userId="d8a25b1d-6c3e-4cc3-9e77-5cd4abedca6a" providerId="ADAL" clId="{6031153C-6C21-45CB-85EB-5ED6D9CF7B59}" dt="2023-05-08T07:04:37.597" v="957"/>
          <ac:spMkLst>
            <pc:docMk/>
            <pc:sldMk cId="1717823347" sldId="302"/>
            <ac:spMk id="47" creationId="{00000000-0000-0000-0000-000000000000}"/>
          </ac:spMkLst>
        </pc:spChg>
      </pc:sldChg>
      <pc:sldChg chg="addSp delSp modSp add del mod">
        <pc:chgData name="歌 高" userId="d8a25b1d-6c3e-4cc3-9e77-5cd4abedca6a" providerId="ADAL" clId="{6031153C-6C21-45CB-85EB-5ED6D9CF7B59}" dt="2023-05-08T07:03:15.360" v="881" actId="47"/>
        <pc:sldMkLst>
          <pc:docMk/>
          <pc:sldMk cId="1882764967" sldId="303"/>
        </pc:sldMkLst>
        <pc:spChg chg="mod">
          <ac:chgData name="歌 高" userId="d8a25b1d-6c3e-4cc3-9e77-5cd4abedca6a" providerId="ADAL" clId="{6031153C-6C21-45CB-85EB-5ED6D9CF7B59}" dt="2023-05-07T15:16:40.520" v="59" actId="1076"/>
          <ac:spMkLst>
            <pc:docMk/>
            <pc:sldMk cId="1882764967" sldId="303"/>
            <ac:spMk id="3" creationId="{0143BCE9-674E-BDEF-B55D-DCECE299A44A}"/>
          </ac:spMkLst>
        </pc:spChg>
        <pc:spChg chg="add del mod">
          <ac:chgData name="歌 高" userId="d8a25b1d-6c3e-4cc3-9e77-5cd4abedca6a" providerId="ADAL" clId="{6031153C-6C21-45CB-85EB-5ED6D9CF7B59}" dt="2023-05-08T06:50:35.490" v="74" actId="478"/>
          <ac:spMkLst>
            <pc:docMk/>
            <pc:sldMk cId="1882764967" sldId="303"/>
            <ac:spMk id="5" creationId="{9F071DA7-B436-6D56-4AF3-2B5DF2B4E7D1}"/>
          </ac:spMkLst>
        </pc:spChg>
        <pc:spChg chg="add mod">
          <ac:chgData name="歌 高" userId="d8a25b1d-6c3e-4cc3-9e77-5cd4abedca6a" providerId="ADAL" clId="{6031153C-6C21-45CB-85EB-5ED6D9CF7B59}" dt="2023-05-08T06:57:17.590" v="241" actId="113"/>
          <ac:spMkLst>
            <pc:docMk/>
            <pc:sldMk cId="1882764967" sldId="303"/>
            <ac:spMk id="6" creationId="{9FCD758C-3F86-08A3-565C-15E49BCF1BE4}"/>
          </ac:spMkLst>
        </pc:spChg>
        <pc:spChg chg="add mod">
          <ac:chgData name="歌 高" userId="d8a25b1d-6c3e-4cc3-9e77-5cd4abedca6a" providerId="ADAL" clId="{6031153C-6C21-45CB-85EB-5ED6D9CF7B59}" dt="2023-05-08T06:59:19.898" v="486" actId="20577"/>
          <ac:spMkLst>
            <pc:docMk/>
            <pc:sldMk cId="1882764967" sldId="303"/>
            <ac:spMk id="8" creationId="{64C836ED-0987-BE38-3AFD-BC6F40AB9BFA}"/>
          </ac:spMkLst>
        </pc:spChg>
        <pc:spChg chg="add mod">
          <ac:chgData name="歌 高" userId="d8a25b1d-6c3e-4cc3-9e77-5cd4abedca6a" providerId="ADAL" clId="{6031153C-6C21-45CB-85EB-5ED6D9CF7B59}" dt="2023-05-08T07:01:51.269" v="696" actId="1076"/>
          <ac:spMkLst>
            <pc:docMk/>
            <pc:sldMk cId="1882764967" sldId="303"/>
            <ac:spMk id="11" creationId="{E78CFA4E-387C-3B44-66BC-9B3B7C5F6832}"/>
          </ac:spMkLst>
        </pc:spChg>
        <pc:spChg chg="mod">
          <ac:chgData name="歌 高" userId="d8a25b1d-6c3e-4cc3-9e77-5cd4abedca6a" providerId="ADAL" clId="{6031153C-6C21-45CB-85EB-5ED6D9CF7B59}" dt="2023-05-07T15:16:32.798" v="57" actId="20577"/>
          <ac:spMkLst>
            <pc:docMk/>
            <pc:sldMk cId="1882764967" sldId="303"/>
            <ac:spMk id="47" creationId="{00000000-0000-0000-0000-000000000000}"/>
          </ac:spMkLst>
        </pc:spChg>
        <pc:picChg chg="add mod">
          <ac:chgData name="歌 高" userId="d8a25b1d-6c3e-4cc3-9e77-5cd4abedca6a" providerId="ADAL" clId="{6031153C-6C21-45CB-85EB-5ED6D9CF7B59}" dt="2023-05-08T06:50:40.046" v="75" actId="1076"/>
          <ac:picMkLst>
            <pc:docMk/>
            <pc:sldMk cId="1882764967" sldId="303"/>
            <ac:picMk id="4" creationId="{444C4B02-AD45-3417-A65A-633742B8DF15}"/>
          </ac:picMkLst>
        </pc:picChg>
        <pc:picChg chg="add mod">
          <ac:chgData name="歌 高" userId="d8a25b1d-6c3e-4cc3-9e77-5cd4abedca6a" providerId="ADAL" clId="{6031153C-6C21-45CB-85EB-5ED6D9CF7B59}" dt="2023-05-08T06:59:04.582" v="432" actId="1076"/>
          <ac:picMkLst>
            <pc:docMk/>
            <pc:sldMk cId="1882764967" sldId="303"/>
            <ac:picMk id="10" creationId="{79E34C41-11CC-165C-EE5A-3F83D3803A74}"/>
          </ac:picMkLst>
        </pc:picChg>
        <pc:picChg chg="del">
          <ac:chgData name="歌 高" userId="d8a25b1d-6c3e-4cc3-9e77-5cd4abedca6a" providerId="ADAL" clId="{6031153C-6C21-45CB-85EB-5ED6D9CF7B59}" dt="2023-05-07T15:16:36.033" v="58" actId="478"/>
          <ac:picMkLst>
            <pc:docMk/>
            <pc:sldMk cId="1882764967" sldId="303"/>
            <ac:picMk id="11" creationId="{E7AB5BDA-BABC-422F-B881-649690C7F590}"/>
          </ac:picMkLst>
        </pc:picChg>
        <pc:cxnChg chg="add del mod">
          <ac:chgData name="歌 高" userId="d8a25b1d-6c3e-4cc3-9e77-5cd4abedca6a" providerId="ADAL" clId="{6031153C-6C21-45CB-85EB-5ED6D9CF7B59}" dt="2023-05-08T06:57:18.319" v="243"/>
          <ac:cxnSpMkLst>
            <pc:docMk/>
            <pc:sldMk cId="1882764967" sldId="303"/>
            <ac:cxnSpMk id="7" creationId="{20D9C98E-F32D-8C39-B525-76109480B43F}"/>
          </ac:cxnSpMkLst>
        </pc:cxnChg>
      </pc:sldChg>
      <pc:sldChg chg="addSp delSp modSp add mod">
        <pc:chgData name="歌 高" userId="d8a25b1d-6c3e-4cc3-9e77-5cd4abedca6a" providerId="ADAL" clId="{6031153C-6C21-45CB-85EB-5ED6D9CF7B59}" dt="2023-05-08T06:56:27.472" v="196" actId="1076"/>
        <pc:sldMkLst>
          <pc:docMk/>
          <pc:sldMk cId="2475550185" sldId="304"/>
        </pc:sldMkLst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2" creationId="{59E74A06-B504-4D40-7F38-14335D5F75F4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4" creationId="{B7EA6AB0-E48F-11CE-26E7-37B1E42C565E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12" creationId="{3D35A39D-7B0A-22F2-1E39-B60FBA837779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13" creationId="{B3EE1F87-F0E9-EB1B-665B-8E2EA6020279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14" creationId="{582A9F34-9C2F-8051-6D4D-FCD7C61CC2F4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15" creationId="{C8D6EB28-C320-6D22-A9AC-F8ECF3F7F195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16" creationId="{5722192D-A2B5-C9D2-73CA-71EC4C2721C2}"/>
          </ac:spMkLst>
        </pc:spChg>
        <pc:spChg chg="del">
          <ac:chgData name="歌 高" userId="d8a25b1d-6c3e-4cc3-9e77-5cd4abedca6a" providerId="ADAL" clId="{6031153C-6C21-45CB-85EB-5ED6D9CF7B59}" dt="2023-05-08T06:52:27.570" v="124" actId="478"/>
          <ac:spMkLst>
            <pc:docMk/>
            <pc:sldMk cId="2475550185" sldId="304"/>
            <ac:spMk id="17" creationId="{B1636C4E-B29B-F3FD-EC39-B763145790A2}"/>
          </ac:spMkLst>
        </pc:spChg>
        <pc:spChg chg="mod">
          <ac:chgData name="歌 高" userId="d8a25b1d-6c3e-4cc3-9e77-5cd4abedca6a" providerId="ADAL" clId="{6031153C-6C21-45CB-85EB-5ED6D9CF7B59}" dt="2023-05-08T06:52:34.003" v="151" actId="20577"/>
          <ac:spMkLst>
            <pc:docMk/>
            <pc:sldMk cId="2475550185" sldId="304"/>
            <ac:spMk id="47" creationId="{00000000-0000-0000-0000-000000000000}"/>
          </ac:spMkLst>
        </pc:spChg>
        <pc:picChg chg="add mod">
          <ac:chgData name="歌 高" userId="d8a25b1d-6c3e-4cc3-9e77-5cd4abedca6a" providerId="ADAL" clId="{6031153C-6C21-45CB-85EB-5ED6D9CF7B59}" dt="2023-05-08T06:56:27.472" v="196" actId="1076"/>
          <ac:picMkLst>
            <pc:docMk/>
            <pc:sldMk cId="2475550185" sldId="304"/>
            <ac:picMk id="5" creationId="{FA935F6E-2DC3-CF7C-04DC-77DA767A38C8}"/>
          </ac:picMkLst>
        </pc:picChg>
        <pc:picChg chg="add del mod">
          <ac:chgData name="歌 高" userId="d8a25b1d-6c3e-4cc3-9e77-5cd4abedca6a" providerId="ADAL" clId="{6031153C-6C21-45CB-85EB-5ED6D9CF7B59}" dt="2023-05-08T06:56:25.750" v="195" actId="478"/>
          <ac:picMkLst>
            <pc:docMk/>
            <pc:sldMk cId="2475550185" sldId="304"/>
            <ac:picMk id="7" creationId="{1F8A5400-555D-9A09-DE94-1B8C4A77CCAE}"/>
          </ac:picMkLst>
        </pc:picChg>
      </pc:sldChg>
      <pc:sldChg chg="addSp delSp modSp add mod">
        <pc:chgData name="歌 高" userId="d8a25b1d-6c3e-4cc3-9e77-5cd4abedca6a" providerId="ADAL" clId="{6031153C-6C21-45CB-85EB-5ED6D9CF7B59}" dt="2023-05-08T06:56:19.670" v="194" actId="1076"/>
        <pc:sldMkLst>
          <pc:docMk/>
          <pc:sldMk cId="1079467141" sldId="305"/>
        </pc:sldMkLst>
        <pc:picChg chg="add mod">
          <ac:chgData name="歌 高" userId="d8a25b1d-6c3e-4cc3-9e77-5cd4abedca6a" providerId="ADAL" clId="{6031153C-6C21-45CB-85EB-5ED6D9CF7B59}" dt="2023-05-08T06:54:27.011" v="179"/>
          <ac:picMkLst>
            <pc:docMk/>
            <pc:sldMk cId="1079467141" sldId="305"/>
            <ac:picMk id="3" creationId="{1A8FD478-7183-59E1-A12F-E85859F73F3D}"/>
          </ac:picMkLst>
        </pc:picChg>
        <pc:picChg chg="del">
          <ac:chgData name="歌 高" userId="d8a25b1d-6c3e-4cc3-9e77-5cd4abedca6a" providerId="ADAL" clId="{6031153C-6C21-45CB-85EB-5ED6D9CF7B59}" dt="2023-05-08T06:53:55.242" v="160" actId="478"/>
          <ac:picMkLst>
            <pc:docMk/>
            <pc:sldMk cId="1079467141" sldId="305"/>
            <ac:picMk id="5" creationId="{FA935F6E-2DC3-CF7C-04DC-77DA767A38C8}"/>
          </ac:picMkLst>
        </pc:picChg>
        <pc:picChg chg="mod">
          <ac:chgData name="歌 高" userId="d8a25b1d-6c3e-4cc3-9e77-5cd4abedca6a" providerId="ADAL" clId="{6031153C-6C21-45CB-85EB-5ED6D9CF7B59}" dt="2023-05-08T06:53:57.950" v="161" actId="1076"/>
          <ac:picMkLst>
            <pc:docMk/>
            <pc:sldMk cId="1079467141" sldId="305"/>
            <ac:picMk id="7" creationId="{1F8A5400-555D-9A09-DE94-1B8C4A77CCAE}"/>
          </ac:picMkLst>
        </pc:picChg>
        <pc:picChg chg="add mod">
          <ac:chgData name="歌 高" userId="d8a25b1d-6c3e-4cc3-9e77-5cd4abedca6a" providerId="ADAL" clId="{6031153C-6C21-45CB-85EB-5ED6D9CF7B59}" dt="2023-05-08T06:55:54.020" v="185" actId="1076"/>
          <ac:picMkLst>
            <pc:docMk/>
            <pc:sldMk cId="1079467141" sldId="305"/>
            <ac:picMk id="9" creationId="{AE2C7445-4800-E161-5EDE-BA81F4BD9DF3}"/>
          </ac:picMkLst>
        </pc:picChg>
        <pc:picChg chg="add mod">
          <ac:chgData name="歌 高" userId="d8a25b1d-6c3e-4cc3-9e77-5cd4abedca6a" providerId="ADAL" clId="{6031153C-6C21-45CB-85EB-5ED6D9CF7B59}" dt="2023-05-08T06:56:05.615" v="187" actId="1076"/>
          <ac:picMkLst>
            <pc:docMk/>
            <pc:sldMk cId="1079467141" sldId="305"/>
            <ac:picMk id="11" creationId="{4AC32CF1-E997-2973-5351-C853B988DFBF}"/>
          </ac:picMkLst>
        </pc:picChg>
        <pc:cxnChg chg="add mod">
          <ac:chgData name="歌 高" userId="d8a25b1d-6c3e-4cc3-9e77-5cd4abedca6a" providerId="ADAL" clId="{6031153C-6C21-45CB-85EB-5ED6D9CF7B59}" dt="2023-05-08T06:54:54.701" v="183" actId="208"/>
          <ac:cxnSpMkLst>
            <pc:docMk/>
            <pc:sldMk cId="1079467141" sldId="305"/>
            <ac:cxnSpMk id="6" creationId="{0B30C7C4-A935-A95D-A5A6-657098E30CDE}"/>
          </ac:cxnSpMkLst>
        </pc:cxnChg>
        <pc:cxnChg chg="add mod">
          <ac:chgData name="歌 高" userId="d8a25b1d-6c3e-4cc3-9e77-5cd4abedca6a" providerId="ADAL" clId="{6031153C-6C21-45CB-85EB-5ED6D9CF7B59}" dt="2023-05-08T06:56:19.670" v="194" actId="1076"/>
          <ac:cxnSpMkLst>
            <pc:docMk/>
            <pc:sldMk cId="1079467141" sldId="305"/>
            <ac:cxnSpMk id="12" creationId="{1216B5D5-98E7-9FD6-56D3-8F716F65D94D}"/>
          </ac:cxnSpMkLst>
        </pc:cxnChg>
      </pc:sldChg>
      <pc:sldChg chg="addSp modSp add mod">
        <pc:chgData name="歌 高" userId="d8a25b1d-6c3e-4cc3-9e77-5cd4abedca6a" providerId="ADAL" clId="{6031153C-6C21-45CB-85EB-5ED6D9CF7B59}" dt="2023-05-08T07:03:00.647" v="880" actId="113"/>
        <pc:sldMkLst>
          <pc:docMk/>
          <pc:sldMk cId="4187857565" sldId="306"/>
        </pc:sldMkLst>
        <pc:spChg chg="add mod">
          <ac:chgData name="歌 高" userId="d8a25b1d-6c3e-4cc3-9e77-5cd4abedca6a" providerId="ADAL" clId="{6031153C-6C21-45CB-85EB-5ED6D9CF7B59}" dt="2023-05-08T07:03:00.647" v="880" actId="113"/>
          <ac:spMkLst>
            <pc:docMk/>
            <pc:sldMk cId="4187857565" sldId="306"/>
            <ac:spMk id="2" creationId="{F61BED84-BBBE-1F2E-9BFC-A124B32298E9}"/>
          </ac:spMkLst>
        </pc:spChg>
        <pc:spChg chg="mod">
          <ac:chgData name="歌 高" userId="d8a25b1d-6c3e-4cc3-9e77-5cd4abedca6a" providerId="ADAL" clId="{6031153C-6C21-45CB-85EB-5ED6D9CF7B59}" dt="2023-05-08T07:02:15.939" v="701" actId="20577"/>
          <ac:spMkLst>
            <pc:docMk/>
            <pc:sldMk cId="4187857565" sldId="306"/>
            <ac:spMk id="11" creationId="{E78CFA4E-387C-3B44-66BC-9B3B7C5F6832}"/>
          </ac:spMkLst>
        </pc:spChg>
      </pc:sldChg>
      <pc:sldChg chg="delSp modSp add mod">
        <pc:chgData name="歌 高" userId="d8a25b1d-6c3e-4cc3-9e77-5cd4abedca6a" providerId="ADAL" clId="{6031153C-6C21-45CB-85EB-5ED6D9CF7B59}" dt="2023-05-08T07:03:48.300" v="905" actId="478"/>
        <pc:sldMkLst>
          <pc:docMk/>
          <pc:sldMk cId="2456643653" sldId="307"/>
        </pc:sldMkLst>
        <pc:spChg chg="del">
          <ac:chgData name="歌 高" userId="d8a25b1d-6c3e-4cc3-9e77-5cd4abedca6a" providerId="ADAL" clId="{6031153C-6C21-45CB-85EB-5ED6D9CF7B59}" dt="2023-05-08T07:03:48.300" v="905" actId="478"/>
          <ac:spMkLst>
            <pc:docMk/>
            <pc:sldMk cId="2456643653" sldId="307"/>
            <ac:spMk id="2" creationId="{F61BED84-BBBE-1F2E-9BFC-A124B32298E9}"/>
          </ac:spMkLst>
        </pc:spChg>
        <pc:spChg chg="del">
          <ac:chgData name="歌 高" userId="d8a25b1d-6c3e-4cc3-9e77-5cd4abedca6a" providerId="ADAL" clId="{6031153C-6C21-45CB-85EB-5ED6D9CF7B59}" dt="2023-05-08T07:03:48.300" v="905" actId="478"/>
          <ac:spMkLst>
            <pc:docMk/>
            <pc:sldMk cId="2456643653" sldId="307"/>
            <ac:spMk id="3" creationId="{0143BCE9-674E-BDEF-B55D-DCECE299A44A}"/>
          </ac:spMkLst>
        </pc:spChg>
        <pc:spChg chg="del">
          <ac:chgData name="歌 高" userId="d8a25b1d-6c3e-4cc3-9e77-5cd4abedca6a" providerId="ADAL" clId="{6031153C-6C21-45CB-85EB-5ED6D9CF7B59}" dt="2023-05-08T07:03:48.300" v="905" actId="478"/>
          <ac:spMkLst>
            <pc:docMk/>
            <pc:sldMk cId="2456643653" sldId="307"/>
            <ac:spMk id="6" creationId="{9FCD758C-3F86-08A3-565C-15E49BCF1BE4}"/>
          </ac:spMkLst>
        </pc:spChg>
        <pc:spChg chg="del">
          <ac:chgData name="歌 高" userId="d8a25b1d-6c3e-4cc3-9e77-5cd4abedca6a" providerId="ADAL" clId="{6031153C-6C21-45CB-85EB-5ED6D9CF7B59}" dt="2023-05-08T07:03:48.300" v="905" actId="478"/>
          <ac:spMkLst>
            <pc:docMk/>
            <pc:sldMk cId="2456643653" sldId="307"/>
            <ac:spMk id="8" creationId="{64C836ED-0987-BE38-3AFD-BC6F40AB9BFA}"/>
          </ac:spMkLst>
        </pc:spChg>
        <pc:spChg chg="del">
          <ac:chgData name="歌 高" userId="d8a25b1d-6c3e-4cc3-9e77-5cd4abedca6a" providerId="ADAL" clId="{6031153C-6C21-45CB-85EB-5ED6D9CF7B59}" dt="2023-05-08T07:03:48.300" v="905" actId="478"/>
          <ac:spMkLst>
            <pc:docMk/>
            <pc:sldMk cId="2456643653" sldId="307"/>
            <ac:spMk id="11" creationId="{E78CFA4E-387C-3B44-66BC-9B3B7C5F6832}"/>
          </ac:spMkLst>
        </pc:spChg>
        <pc:spChg chg="mod">
          <ac:chgData name="歌 高" userId="d8a25b1d-6c3e-4cc3-9e77-5cd4abedca6a" providerId="ADAL" clId="{6031153C-6C21-45CB-85EB-5ED6D9CF7B59}" dt="2023-05-08T07:03:44.577" v="904" actId="20577"/>
          <ac:spMkLst>
            <pc:docMk/>
            <pc:sldMk cId="2456643653" sldId="307"/>
            <ac:spMk id="47" creationId="{00000000-0000-0000-0000-000000000000}"/>
          </ac:spMkLst>
        </pc:spChg>
        <pc:picChg chg="del">
          <ac:chgData name="歌 高" userId="d8a25b1d-6c3e-4cc3-9e77-5cd4abedca6a" providerId="ADAL" clId="{6031153C-6C21-45CB-85EB-5ED6D9CF7B59}" dt="2023-05-08T07:03:48.300" v="905" actId="478"/>
          <ac:picMkLst>
            <pc:docMk/>
            <pc:sldMk cId="2456643653" sldId="307"/>
            <ac:picMk id="4" creationId="{444C4B02-AD45-3417-A65A-633742B8DF15}"/>
          </ac:picMkLst>
        </pc:picChg>
        <pc:picChg chg="del">
          <ac:chgData name="歌 高" userId="d8a25b1d-6c3e-4cc3-9e77-5cd4abedca6a" providerId="ADAL" clId="{6031153C-6C21-45CB-85EB-5ED6D9CF7B59}" dt="2023-05-08T07:03:48.300" v="905" actId="478"/>
          <ac:picMkLst>
            <pc:docMk/>
            <pc:sldMk cId="2456643653" sldId="307"/>
            <ac:picMk id="10" creationId="{79E34C41-11CC-165C-EE5A-3F83D3803A74}"/>
          </ac:picMkLst>
        </pc:picChg>
      </pc:sldChg>
      <pc:sldChg chg="addSp modSp add mod">
        <pc:chgData name="歌 高" userId="d8a25b1d-6c3e-4cc3-9e77-5cd4abedca6a" providerId="ADAL" clId="{6031153C-6C21-45CB-85EB-5ED6D9CF7B59}" dt="2023-05-08T07:04:03.406" v="930" actId="1076"/>
        <pc:sldMkLst>
          <pc:docMk/>
          <pc:sldMk cId="973315026" sldId="308"/>
        </pc:sldMkLst>
        <pc:spChg chg="mod">
          <ac:chgData name="歌 高" userId="d8a25b1d-6c3e-4cc3-9e77-5cd4abedca6a" providerId="ADAL" clId="{6031153C-6C21-45CB-85EB-5ED6D9CF7B59}" dt="2023-05-08T07:03:56.813" v="927" actId="20577"/>
          <ac:spMkLst>
            <pc:docMk/>
            <pc:sldMk cId="973315026" sldId="308"/>
            <ac:spMk id="47" creationId="{00000000-0000-0000-0000-000000000000}"/>
          </ac:spMkLst>
        </pc:spChg>
        <pc:picChg chg="add mod">
          <ac:chgData name="歌 高" userId="d8a25b1d-6c3e-4cc3-9e77-5cd4abedca6a" providerId="ADAL" clId="{6031153C-6C21-45CB-85EB-5ED6D9CF7B59}" dt="2023-05-08T07:04:03.406" v="930" actId="1076"/>
          <ac:picMkLst>
            <pc:docMk/>
            <pc:sldMk cId="973315026" sldId="308"/>
            <ac:picMk id="2" creationId="{43D20D06-AFDD-02E7-0DBE-91461CE19FB7}"/>
          </ac:picMkLst>
        </pc:picChg>
      </pc:sldChg>
    </pc:docChg>
  </pc:docChgLst>
  <pc:docChgLst>
    <pc:chgData name="高歌" userId="d8a25b1d-6c3e-4cc3-9e77-5cd4abedca6a" providerId="ADAL" clId="{18FADFFC-6BA9-421C-8B3D-EFEEA0153770}"/>
    <pc:docChg chg="undo custSel addSld delSld modSld sldOrd">
      <pc:chgData name="高歌" userId="d8a25b1d-6c3e-4cc3-9e77-5cd4abedca6a" providerId="ADAL" clId="{18FADFFC-6BA9-421C-8B3D-EFEEA0153770}" dt="2023-03-13T16:09:02.183" v="743" actId="47"/>
      <pc:docMkLst>
        <pc:docMk/>
      </pc:docMkLst>
      <pc:sldChg chg="modSp mod">
        <pc:chgData name="高歌" userId="d8a25b1d-6c3e-4cc3-9e77-5cd4abedca6a" providerId="ADAL" clId="{18FADFFC-6BA9-421C-8B3D-EFEEA0153770}" dt="2023-03-13T15:03:00.700" v="15" actId="1076"/>
        <pc:sldMkLst>
          <pc:docMk/>
          <pc:sldMk cId="0" sldId="256"/>
        </pc:sldMkLst>
        <pc:spChg chg="mod">
          <ac:chgData name="高歌" userId="d8a25b1d-6c3e-4cc3-9e77-5cd4abedca6a" providerId="ADAL" clId="{18FADFFC-6BA9-421C-8B3D-EFEEA0153770}" dt="2023-03-13T15:03:00.700" v="15" actId="1076"/>
          <ac:spMkLst>
            <pc:docMk/>
            <pc:sldMk cId="0" sldId="256"/>
            <ac:spMk id="22" creationId="{00000000-0000-0000-0000-000000000000}"/>
          </ac:spMkLst>
        </pc:spChg>
      </pc:sldChg>
      <pc:sldChg chg="modSp del mod ord">
        <pc:chgData name="高歌" userId="d8a25b1d-6c3e-4cc3-9e77-5cd4abedca6a" providerId="ADAL" clId="{18FADFFC-6BA9-421C-8B3D-EFEEA0153770}" dt="2023-03-13T16:09:02.183" v="743" actId="47"/>
        <pc:sldMkLst>
          <pc:docMk/>
          <pc:sldMk cId="0" sldId="281"/>
        </pc:sldMkLst>
        <pc:spChg chg="mod">
          <ac:chgData name="高歌" userId="d8a25b1d-6c3e-4cc3-9e77-5cd4abedca6a" providerId="ADAL" clId="{18FADFFC-6BA9-421C-8B3D-EFEEA0153770}" dt="2023-03-13T15:03:42.650" v="24" actId="20577"/>
          <ac:spMkLst>
            <pc:docMk/>
            <pc:sldMk cId="0" sldId="281"/>
            <ac:spMk id="26" creationId="{00000000-0000-0000-0000-000000000000}"/>
          </ac:spMkLst>
        </pc:spChg>
      </pc:sldChg>
      <pc:sldChg chg="addSp delSp modSp mod ord">
        <pc:chgData name="高歌" userId="d8a25b1d-6c3e-4cc3-9e77-5cd4abedca6a" providerId="ADAL" clId="{18FADFFC-6BA9-421C-8B3D-EFEEA0153770}" dt="2023-03-13T16:08:54.446" v="742" actId="20577"/>
        <pc:sldMkLst>
          <pc:docMk/>
          <pc:sldMk cId="0" sldId="286"/>
        </pc:sldMkLst>
        <pc:spChg chg="mod">
          <ac:chgData name="高歌" userId="d8a25b1d-6c3e-4cc3-9e77-5cd4abedca6a" providerId="ADAL" clId="{18FADFFC-6BA9-421C-8B3D-EFEEA0153770}" dt="2023-03-13T16:03:19.936" v="240" actId="1076"/>
          <ac:spMkLst>
            <pc:docMk/>
            <pc:sldMk cId="0" sldId="286"/>
            <ac:spMk id="2" creationId="{59E74A06-B504-4D40-7F38-14335D5F75F4}"/>
          </ac:spMkLst>
        </pc:spChg>
        <pc:spChg chg="del">
          <ac:chgData name="高歌" userId="d8a25b1d-6c3e-4cc3-9e77-5cd4abedca6a" providerId="ADAL" clId="{18FADFFC-6BA9-421C-8B3D-EFEEA0153770}" dt="2023-03-13T16:03:17.598" v="239" actId="478"/>
          <ac:spMkLst>
            <pc:docMk/>
            <pc:sldMk cId="0" sldId="286"/>
            <ac:spMk id="3" creationId="{0143BCE9-674E-BDEF-B55D-DCECE299A44A}"/>
          </ac:spMkLst>
        </pc:spChg>
        <pc:spChg chg="add mod">
          <ac:chgData name="高歌" userId="d8a25b1d-6c3e-4cc3-9e77-5cd4abedca6a" providerId="ADAL" clId="{18FADFFC-6BA9-421C-8B3D-EFEEA0153770}" dt="2023-03-13T16:03:39.045" v="244" actId="13822"/>
          <ac:spMkLst>
            <pc:docMk/>
            <pc:sldMk cId="0" sldId="286"/>
            <ac:spMk id="4" creationId="{B7EA6AB0-E48F-11CE-26E7-37B1E42C565E}"/>
          </ac:spMkLst>
        </pc:spChg>
        <pc:spChg chg="add del mod">
          <ac:chgData name="高歌" userId="d8a25b1d-6c3e-4cc3-9e77-5cd4abedca6a" providerId="ADAL" clId="{18FADFFC-6BA9-421C-8B3D-EFEEA0153770}" dt="2023-03-13T16:04:21.971" v="266" actId="478"/>
          <ac:spMkLst>
            <pc:docMk/>
            <pc:sldMk cId="0" sldId="286"/>
            <ac:spMk id="11" creationId="{23289440-97A3-3199-AA0A-D57858BE23AD}"/>
          </ac:spMkLst>
        </pc:spChg>
        <pc:spChg chg="add mod">
          <ac:chgData name="高歌" userId="d8a25b1d-6c3e-4cc3-9e77-5cd4abedca6a" providerId="ADAL" clId="{18FADFFC-6BA9-421C-8B3D-EFEEA0153770}" dt="2023-03-13T16:05:03.269" v="287" actId="113"/>
          <ac:spMkLst>
            <pc:docMk/>
            <pc:sldMk cId="0" sldId="286"/>
            <ac:spMk id="12" creationId="{3D35A39D-7B0A-22F2-1E39-B60FBA837779}"/>
          </ac:spMkLst>
        </pc:spChg>
        <pc:spChg chg="add mod">
          <ac:chgData name="高歌" userId="d8a25b1d-6c3e-4cc3-9e77-5cd4abedca6a" providerId="ADAL" clId="{18FADFFC-6BA9-421C-8B3D-EFEEA0153770}" dt="2023-03-13T16:05:24.482" v="302" actId="1076"/>
          <ac:spMkLst>
            <pc:docMk/>
            <pc:sldMk cId="0" sldId="286"/>
            <ac:spMk id="13" creationId="{B3EE1F87-F0E9-EB1B-665B-8E2EA6020279}"/>
          </ac:spMkLst>
        </pc:spChg>
        <pc:spChg chg="add mod">
          <ac:chgData name="高歌" userId="d8a25b1d-6c3e-4cc3-9e77-5cd4abedca6a" providerId="ADAL" clId="{18FADFFC-6BA9-421C-8B3D-EFEEA0153770}" dt="2023-03-13T16:06:43.149" v="334" actId="1076"/>
          <ac:spMkLst>
            <pc:docMk/>
            <pc:sldMk cId="0" sldId="286"/>
            <ac:spMk id="14" creationId="{582A9F34-9C2F-8051-6D4D-FCD7C61CC2F4}"/>
          </ac:spMkLst>
        </pc:spChg>
        <pc:spChg chg="add mod">
          <ac:chgData name="高歌" userId="d8a25b1d-6c3e-4cc3-9e77-5cd4abedca6a" providerId="ADAL" clId="{18FADFFC-6BA9-421C-8B3D-EFEEA0153770}" dt="2023-03-13T16:06:44.926" v="335" actId="1076"/>
          <ac:spMkLst>
            <pc:docMk/>
            <pc:sldMk cId="0" sldId="286"/>
            <ac:spMk id="15" creationId="{C8D6EB28-C320-6D22-A9AC-F8ECF3F7F195}"/>
          </ac:spMkLst>
        </pc:spChg>
        <pc:spChg chg="add mod">
          <ac:chgData name="高歌" userId="d8a25b1d-6c3e-4cc3-9e77-5cd4abedca6a" providerId="ADAL" clId="{18FADFFC-6BA9-421C-8B3D-EFEEA0153770}" dt="2023-03-13T16:06:46.697" v="336" actId="1076"/>
          <ac:spMkLst>
            <pc:docMk/>
            <pc:sldMk cId="0" sldId="286"/>
            <ac:spMk id="16" creationId="{5722192D-A2B5-C9D2-73CA-71EC4C2721C2}"/>
          </ac:spMkLst>
        </pc:spChg>
        <pc:spChg chg="add mod">
          <ac:chgData name="高歌" userId="d8a25b1d-6c3e-4cc3-9e77-5cd4abedca6a" providerId="ADAL" clId="{18FADFFC-6BA9-421C-8B3D-EFEEA0153770}" dt="2023-03-13T16:08:54.446" v="742" actId="20577"/>
          <ac:spMkLst>
            <pc:docMk/>
            <pc:sldMk cId="0" sldId="286"/>
            <ac:spMk id="17" creationId="{B1636C4E-B29B-F3FD-EC39-B763145790A2}"/>
          </ac:spMkLst>
        </pc:spChg>
        <pc:spChg chg="mod">
          <ac:chgData name="高歌" userId="d8a25b1d-6c3e-4cc3-9e77-5cd4abedca6a" providerId="ADAL" clId="{18FADFFC-6BA9-421C-8B3D-EFEEA0153770}" dt="2023-03-13T16:00:26.323" v="100" actId="20577"/>
          <ac:spMkLst>
            <pc:docMk/>
            <pc:sldMk cId="0" sldId="286"/>
            <ac:spMk id="47" creationId="{00000000-0000-0000-0000-000000000000}"/>
          </ac:spMkLst>
        </pc:spChg>
        <pc:grpChg chg="del">
          <ac:chgData name="高歌" userId="d8a25b1d-6c3e-4cc3-9e77-5cd4abedca6a" providerId="ADAL" clId="{18FADFFC-6BA9-421C-8B3D-EFEEA0153770}" dt="2023-03-13T16:00:29.196" v="101" actId="478"/>
          <ac:grpSpMkLst>
            <pc:docMk/>
            <pc:sldMk cId="0" sldId="286"/>
            <ac:grpSpMk id="5" creationId="{8ACD2AB6-BB11-4398-A410-BEFAF8964666}"/>
          </ac:grpSpMkLst>
        </pc:grpChg>
      </pc:sldChg>
      <pc:sldChg chg="addSp delSp modSp add mod">
        <pc:chgData name="高歌" userId="d8a25b1d-6c3e-4cc3-9e77-5cd4abedca6a" providerId="ADAL" clId="{18FADFFC-6BA9-421C-8B3D-EFEEA0153770}" dt="2023-03-13T15:56:29.153" v="80" actId="478"/>
        <pc:sldMkLst>
          <pc:docMk/>
          <pc:sldMk cId="3672469043" sldId="299"/>
        </pc:sldMkLst>
        <pc:spChg chg="del mod">
          <ac:chgData name="高歌" userId="d8a25b1d-6c3e-4cc3-9e77-5cd4abedca6a" providerId="ADAL" clId="{18FADFFC-6BA9-421C-8B3D-EFEEA0153770}" dt="2023-03-13T15:56:15.364" v="73" actId="478"/>
          <ac:spMkLst>
            <pc:docMk/>
            <pc:sldMk cId="3672469043" sldId="299"/>
            <ac:spMk id="2" creationId="{59E74A06-B504-4D40-7F38-14335D5F75F4}"/>
          </ac:spMkLst>
        </pc:spChg>
        <pc:spChg chg="mod">
          <ac:chgData name="高歌" userId="d8a25b1d-6c3e-4cc3-9e77-5cd4abedca6a" providerId="ADAL" clId="{18FADFFC-6BA9-421C-8B3D-EFEEA0153770}" dt="2023-03-13T15:56:23.585" v="77" actId="1076"/>
          <ac:spMkLst>
            <pc:docMk/>
            <pc:sldMk cId="3672469043" sldId="299"/>
            <ac:spMk id="3" creationId="{0143BCE9-674E-BDEF-B55D-DCECE299A44A}"/>
          </ac:spMkLst>
        </pc:spChg>
        <pc:spChg chg="mod">
          <ac:chgData name="高歌" userId="d8a25b1d-6c3e-4cc3-9e77-5cd4abedca6a" providerId="ADAL" clId="{18FADFFC-6BA9-421C-8B3D-EFEEA0153770}" dt="2023-03-13T15:03:54.330" v="34" actId="20577"/>
          <ac:spMkLst>
            <pc:docMk/>
            <pc:sldMk cId="3672469043" sldId="299"/>
            <ac:spMk id="47" creationId="{00000000-0000-0000-0000-000000000000}"/>
          </ac:spMkLst>
        </pc:spChg>
        <pc:grpChg chg="del">
          <ac:chgData name="高歌" userId="d8a25b1d-6c3e-4cc3-9e77-5cd4abedca6a" providerId="ADAL" clId="{18FADFFC-6BA9-421C-8B3D-EFEEA0153770}" dt="2023-03-13T15:21:52.379" v="67" actId="478"/>
          <ac:grpSpMkLst>
            <pc:docMk/>
            <pc:sldMk cId="3672469043" sldId="299"/>
            <ac:grpSpMk id="5" creationId="{8ACD2AB6-BB11-4398-A410-BEFAF8964666}"/>
          </ac:grpSpMkLst>
        </pc:grpChg>
        <pc:picChg chg="add mod">
          <ac:chgData name="高歌" userId="d8a25b1d-6c3e-4cc3-9e77-5cd4abedca6a" providerId="ADAL" clId="{18FADFFC-6BA9-421C-8B3D-EFEEA0153770}" dt="2023-03-13T15:22:01.516" v="72" actId="1076"/>
          <ac:picMkLst>
            <pc:docMk/>
            <pc:sldMk cId="3672469043" sldId="299"/>
            <ac:picMk id="11" creationId="{E7AB5BDA-BABC-422F-B881-649690C7F590}"/>
          </ac:picMkLst>
        </pc:picChg>
        <pc:picChg chg="add del mod">
          <ac:chgData name="高歌" userId="d8a25b1d-6c3e-4cc3-9e77-5cd4abedca6a" providerId="ADAL" clId="{18FADFFC-6BA9-421C-8B3D-EFEEA0153770}" dt="2023-03-13T15:56:29.153" v="80" actId="478"/>
          <ac:picMkLst>
            <pc:docMk/>
            <pc:sldMk cId="3672469043" sldId="299"/>
            <ac:picMk id="13" creationId="{3D0A314B-5370-EFAE-210B-CD7710E3288D}"/>
          </ac:picMkLst>
        </pc:picChg>
      </pc:sldChg>
      <pc:sldChg chg="delSp modSp add mod">
        <pc:chgData name="高歌" userId="d8a25b1d-6c3e-4cc3-9e77-5cd4abedca6a" providerId="ADAL" clId="{18FADFFC-6BA9-421C-8B3D-EFEEA0153770}" dt="2023-03-13T15:56:37.752" v="84" actId="1076"/>
        <pc:sldMkLst>
          <pc:docMk/>
          <pc:sldMk cId="3949572209" sldId="300"/>
        </pc:sldMkLst>
        <pc:spChg chg="del">
          <ac:chgData name="高歌" userId="d8a25b1d-6c3e-4cc3-9e77-5cd4abedca6a" providerId="ADAL" clId="{18FADFFC-6BA9-421C-8B3D-EFEEA0153770}" dt="2023-03-13T15:56:32.456" v="81" actId="478"/>
          <ac:spMkLst>
            <pc:docMk/>
            <pc:sldMk cId="3949572209" sldId="300"/>
            <ac:spMk id="3" creationId="{0143BCE9-674E-BDEF-B55D-DCECE299A44A}"/>
          </ac:spMkLst>
        </pc:spChg>
        <pc:picChg chg="del">
          <ac:chgData name="高歌" userId="d8a25b1d-6c3e-4cc3-9e77-5cd4abedca6a" providerId="ADAL" clId="{18FADFFC-6BA9-421C-8B3D-EFEEA0153770}" dt="2023-03-13T15:56:32.951" v="82" actId="478"/>
          <ac:picMkLst>
            <pc:docMk/>
            <pc:sldMk cId="3949572209" sldId="300"/>
            <ac:picMk id="11" creationId="{E7AB5BDA-BABC-422F-B881-649690C7F590}"/>
          </ac:picMkLst>
        </pc:picChg>
        <pc:picChg chg="mod">
          <ac:chgData name="高歌" userId="d8a25b1d-6c3e-4cc3-9e77-5cd4abedca6a" providerId="ADAL" clId="{18FADFFC-6BA9-421C-8B3D-EFEEA0153770}" dt="2023-03-13T15:56:37.752" v="84" actId="1076"/>
          <ac:picMkLst>
            <pc:docMk/>
            <pc:sldMk cId="3949572209" sldId="300"/>
            <ac:picMk id="13" creationId="{3D0A314B-5370-EFAE-210B-CD7710E3288D}"/>
          </ac:picMkLst>
        </pc:picChg>
      </pc:sldChg>
      <pc:sldChg chg="addSp delSp modSp add mod">
        <pc:chgData name="高歌" userId="d8a25b1d-6c3e-4cc3-9e77-5cd4abedca6a" providerId="ADAL" clId="{18FADFFC-6BA9-421C-8B3D-EFEEA0153770}" dt="2023-03-13T15:57:14.525" v="88" actId="1076"/>
        <pc:sldMkLst>
          <pc:docMk/>
          <pc:sldMk cId="2382742162" sldId="301"/>
        </pc:sldMkLst>
        <pc:picChg chg="add mod">
          <ac:chgData name="高歌" userId="d8a25b1d-6c3e-4cc3-9e77-5cd4abedca6a" providerId="ADAL" clId="{18FADFFC-6BA9-421C-8B3D-EFEEA0153770}" dt="2023-03-13T15:57:14.525" v="88" actId="1076"/>
          <ac:picMkLst>
            <pc:docMk/>
            <pc:sldMk cId="2382742162" sldId="301"/>
            <ac:picMk id="3" creationId="{3F03CEF4-6DFA-F193-2805-BA1AF9F5F234}"/>
          </ac:picMkLst>
        </pc:picChg>
        <pc:picChg chg="del">
          <ac:chgData name="高歌" userId="d8a25b1d-6c3e-4cc3-9e77-5cd4abedca6a" providerId="ADAL" clId="{18FADFFC-6BA9-421C-8B3D-EFEEA0153770}" dt="2023-03-13T15:57:13.080" v="86" actId="478"/>
          <ac:picMkLst>
            <pc:docMk/>
            <pc:sldMk cId="2382742162" sldId="301"/>
            <ac:picMk id="13" creationId="{3D0A314B-5370-EFAE-210B-CD7710E3288D}"/>
          </ac:picMkLst>
        </pc:picChg>
      </pc:sldChg>
      <pc:sldChg chg="addSp delSp modSp add mod">
        <pc:chgData name="高歌" userId="d8a25b1d-6c3e-4cc3-9e77-5cd4abedca6a" providerId="ADAL" clId="{18FADFFC-6BA9-421C-8B3D-EFEEA0153770}" dt="2023-03-13T15:57:39.404" v="93" actId="1076"/>
        <pc:sldMkLst>
          <pc:docMk/>
          <pc:sldMk cId="1717823347" sldId="302"/>
        </pc:sldMkLst>
        <pc:picChg chg="del">
          <ac:chgData name="高歌" userId="d8a25b1d-6c3e-4cc3-9e77-5cd4abedca6a" providerId="ADAL" clId="{18FADFFC-6BA9-421C-8B3D-EFEEA0153770}" dt="2023-03-13T15:57:18.593" v="90" actId="478"/>
          <ac:picMkLst>
            <pc:docMk/>
            <pc:sldMk cId="1717823347" sldId="302"/>
            <ac:picMk id="3" creationId="{3F03CEF4-6DFA-F193-2805-BA1AF9F5F234}"/>
          </ac:picMkLst>
        </pc:picChg>
        <pc:picChg chg="add mod">
          <ac:chgData name="高歌" userId="d8a25b1d-6c3e-4cc3-9e77-5cd4abedca6a" providerId="ADAL" clId="{18FADFFC-6BA9-421C-8B3D-EFEEA0153770}" dt="2023-03-13T15:57:39.404" v="93" actId="1076"/>
          <ac:picMkLst>
            <pc:docMk/>
            <pc:sldMk cId="1717823347" sldId="302"/>
            <ac:picMk id="4" creationId="{D8A911AE-C310-474C-72DA-E6159AC8E5EB}"/>
          </ac:picMkLst>
        </pc:picChg>
      </pc:sldChg>
    </pc:docChg>
  </pc:docChgLst>
  <pc:docChgLst>
    <pc:chgData name="高歌" userId="d8a25b1d-6c3e-4cc3-9e77-5cd4abedca6a" providerId="ADAL" clId="{30FBC1AF-8187-42B6-96F3-14E11D063B2F}"/>
    <pc:docChg chg="undo redo custSel addSld delSld modSld">
      <pc:chgData name="高歌" userId="d8a25b1d-6c3e-4cc3-9e77-5cd4abedca6a" providerId="ADAL" clId="{30FBC1AF-8187-42B6-96F3-14E11D063B2F}" dt="2023-05-08T09:22:53.936" v="2050" actId="1076"/>
      <pc:docMkLst>
        <pc:docMk/>
      </pc:docMkLst>
      <pc:sldChg chg="modSp mod">
        <pc:chgData name="高歌" userId="d8a25b1d-6c3e-4cc3-9e77-5cd4abedca6a" providerId="ADAL" clId="{30FBC1AF-8187-42B6-96F3-14E11D063B2F}" dt="2023-05-08T09:10:46.572" v="2020" actId="20577"/>
        <pc:sldMkLst>
          <pc:docMk/>
          <pc:sldMk cId="0" sldId="286"/>
        </pc:sldMkLst>
        <pc:spChg chg="mod">
          <ac:chgData name="高歌" userId="d8a25b1d-6c3e-4cc3-9e77-5cd4abedca6a" providerId="ADAL" clId="{30FBC1AF-8187-42B6-96F3-14E11D063B2F}" dt="2023-05-08T09:10:46.572" v="2020" actId="20577"/>
          <ac:spMkLst>
            <pc:docMk/>
            <pc:sldMk cId="0" sldId="286"/>
            <ac:spMk id="2" creationId="{59E74A06-B504-4D40-7F38-14335D5F75F4}"/>
          </ac:spMkLst>
        </pc:spChg>
      </pc:sldChg>
      <pc:sldChg chg="modSp mod">
        <pc:chgData name="高歌" userId="d8a25b1d-6c3e-4cc3-9e77-5cd4abedca6a" providerId="ADAL" clId="{30FBC1AF-8187-42B6-96F3-14E11D063B2F}" dt="2023-05-08T09:18:46.739" v="2028" actId="1076"/>
        <pc:sldMkLst>
          <pc:docMk/>
          <pc:sldMk cId="3949572209" sldId="300"/>
        </pc:sldMkLst>
        <pc:picChg chg="mod">
          <ac:chgData name="高歌" userId="d8a25b1d-6c3e-4cc3-9e77-5cd4abedca6a" providerId="ADAL" clId="{30FBC1AF-8187-42B6-96F3-14E11D063B2F}" dt="2023-05-08T09:18:46.739" v="2028" actId="1076"/>
          <ac:picMkLst>
            <pc:docMk/>
            <pc:sldMk cId="3949572209" sldId="300"/>
            <ac:picMk id="13" creationId="{3D0A314B-5370-EFAE-210B-CD7710E3288D}"/>
          </ac:picMkLst>
        </pc:picChg>
      </pc:sldChg>
      <pc:sldChg chg="addSp delSp modSp mod">
        <pc:chgData name="高歌" userId="d8a25b1d-6c3e-4cc3-9e77-5cd4abedca6a" providerId="ADAL" clId="{30FBC1AF-8187-42B6-96F3-14E11D063B2F}" dt="2023-05-08T09:18:35.338" v="2025" actId="1076"/>
        <pc:sldMkLst>
          <pc:docMk/>
          <pc:sldMk cId="2382742162" sldId="301"/>
        </pc:sldMkLst>
        <pc:picChg chg="del">
          <ac:chgData name="高歌" userId="d8a25b1d-6c3e-4cc3-9e77-5cd4abedca6a" providerId="ADAL" clId="{30FBC1AF-8187-42B6-96F3-14E11D063B2F}" dt="2023-05-08T08:41:03.741" v="2005" actId="478"/>
          <ac:picMkLst>
            <pc:docMk/>
            <pc:sldMk cId="2382742162" sldId="301"/>
            <ac:picMk id="3" creationId="{3F03CEF4-6DFA-F193-2805-BA1AF9F5F234}"/>
          </ac:picMkLst>
        </pc:picChg>
        <pc:picChg chg="add mod">
          <ac:chgData name="高歌" userId="d8a25b1d-6c3e-4cc3-9e77-5cd4abedca6a" providerId="ADAL" clId="{30FBC1AF-8187-42B6-96F3-14E11D063B2F}" dt="2023-05-08T09:18:35.338" v="2025" actId="1076"/>
          <ac:picMkLst>
            <pc:docMk/>
            <pc:sldMk cId="2382742162" sldId="301"/>
            <ac:picMk id="4" creationId="{BCB156A8-F918-DBD4-A296-78CD76589ED5}"/>
          </ac:picMkLst>
        </pc:picChg>
      </pc:sldChg>
      <pc:sldChg chg="del">
        <pc:chgData name="高歌" userId="d8a25b1d-6c3e-4cc3-9e77-5cd4abedca6a" providerId="ADAL" clId="{30FBC1AF-8187-42B6-96F3-14E11D063B2F}" dt="2023-05-08T08:41:13.715" v="2008" actId="47"/>
        <pc:sldMkLst>
          <pc:docMk/>
          <pc:sldMk cId="1717823347" sldId="302"/>
        </pc:sldMkLst>
      </pc:sldChg>
      <pc:sldChg chg="modSp mod">
        <pc:chgData name="高歌" userId="d8a25b1d-6c3e-4cc3-9e77-5cd4abedca6a" providerId="ADAL" clId="{30FBC1AF-8187-42B6-96F3-14E11D063B2F}" dt="2023-05-08T09:22:53.936" v="2050" actId="1076"/>
        <pc:sldMkLst>
          <pc:docMk/>
          <pc:sldMk cId="4187857565" sldId="306"/>
        </pc:sldMkLst>
        <pc:spChg chg="mod">
          <ac:chgData name="高歌" userId="d8a25b1d-6c3e-4cc3-9e77-5cd4abedca6a" providerId="ADAL" clId="{30FBC1AF-8187-42B6-96F3-14E11D063B2F}" dt="2023-05-08T09:22:47.637" v="2049" actId="1037"/>
          <ac:spMkLst>
            <pc:docMk/>
            <pc:sldMk cId="4187857565" sldId="306"/>
            <ac:spMk id="2" creationId="{F61BED84-BBBE-1F2E-9BFC-A124B32298E9}"/>
          </ac:spMkLst>
        </pc:spChg>
        <pc:spChg chg="mod">
          <ac:chgData name="高歌" userId="d8a25b1d-6c3e-4cc3-9e77-5cd4abedca6a" providerId="ADAL" clId="{30FBC1AF-8187-42B6-96F3-14E11D063B2F}" dt="2023-05-08T09:22:47.637" v="2049" actId="1037"/>
          <ac:spMkLst>
            <pc:docMk/>
            <pc:sldMk cId="4187857565" sldId="306"/>
            <ac:spMk id="6" creationId="{9FCD758C-3F86-08A3-565C-15E49BCF1BE4}"/>
          </ac:spMkLst>
        </pc:spChg>
        <pc:spChg chg="mod">
          <ac:chgData name="高歌" userId="d8a25b1d-6c3e-4cc3-9e77-5cd4abedca6a" providerId="ADAL" clId="{30FBC1AF-8187-42B6-96F3-14E11D063B2F}" dt="2023-05-08T09:22:47.637" v="2049" actId="1037"/>
          <ac:spMkLst>
            <pc:docMk/>
            <pc:sldMk cId="4187857565" sldId="306"/>
            <ac:spMk id="8" creationId="{64C836ED-0987-BE38-3AFD-BC6F40AB9BFA}"/>
          </ac:spMkLst>
        </pc:spChg>
        <pc:spChg chg="mod">
          <ac:chgData name="高歌" userId="d8a25b1d-6c3e-4cc3-9e77-5cd4abedca6a" providerId="ADAL" clId="{30FBC1AF-8187-42B6-96F3-14E11D063B2F}" dt="2023-05-08T09:22:47.637" v="2049" actId="1037"/>
          <ac:spMkLst>
            <pc:docMk/>
            <pc:sldMk cId="4187857565" sldId="306"/>
            <ac:spMk id="11" creationId="{E78CFA4E-387C-3B44-66BC-9B3B7C5F6832}"/>
          </ac:spMkLst>
        </pc:spChg>
        <pc:picChg chg="mod">
          <ac:chgData name="高歌" userId="d8a25b1d-6c3e-4cc3-9e77-5cd4abedca6a" providerId="ADAL" clId="{30FBC1AF-8187-42B6-96F3-14E11D063B2F}" dt="2023-05-08T09:21:47.104" v="2046" actId="1037"/>
          <ac:picMkLst>
            <pc:docMk/>
            <pc:sldMk cId="4187857565" sldId="306"/>
            <ac:picMk id="4" creationId="{444C4B02-AD45-3417-A65A-633742B8DF15}"/>
          </ac:picMkLst>
        </pc:picChg>
        <pc:picChg chg="mod">
          <ac:chgData name="高歌" userId="d8a25b1d-6c3e-4cc3-9e77-5cd4abedca6a" providerId="ADAL" clId="{30FBC1AF-8187-42B6-96F3-14E11D063B2F}" dt="2023-05-08T09:22:53.936" v="2050" actId="1076"/>
          <ac:picMkLst>
            <pc:docMk/>
            <pc:sldMk cId="4187857565" sldId="306"/>
            <ac:picMk id="10" creationId="{79E34C41-11CC-165C-EE5A-3F83D3803A74}"/>
          </ac:picMkLst>
        </pc:picChg>
      </pc:sldChg>
      <pc:sldChg chg="addSp delSp modSp mod">
        <pc:chgData name="高歌" userId="d8a25b1d-6c3e-4cc3-9e77-5cd4abedca6a" providerId="ADAL" clId="{30FBC1AF-8187-42B6-96F3-14E11D063B2F}" dt="2023-05-08T07:55:21.007" v="441" actId="20577"/>
        <pc:sldMkLst>
          <pc:docMk/>
          <pc:sldMk cId="2456643653" sldId="307"/>
        </pc:sldMkLst>
        <pc:spChg chg="add mod">
          <ac:chgData name="高歌" userId="d8a25b1d-6c3e-4cc3-9e77-5cd4abedca6a" providerId="ADAL" clId="{30FBC1AF-8187-42B6-96F3-14E11D063B2F}" dt="2023-05-08T07:55:21.007" v="441" actId="20577"/>
          <ac:spMkLst>
            <pc:docMk/>
            <pc:sldMk cId="2456643653" sldId="307"/>
            <ac:spMk id="4" creationId="{34E4F1D2-A3D5-0755-3BE1-6AA7BB0173BC}"/>
          </ac:spMkLst>
        </pc:spChg>
        <pc:picChg chg="add del mod">
          <ac:chgData name="高歌" userId="d8a25b1d-6c3e-4cc3-9e77-5cd4abedca6a" providerId="ADAL" clId="{30FBC1AF-8187-42B6-96F3-14E11D063B2F}" dt="2023-05-08T07:37:39.910" v="1" actId="478"/>
          <ac:picMkLst>
            <pc:docMk/>
            <pc:sldMk cId="2456643653" sldId="307"/>
            <ac:picMk id="2" creationId="{D5D2D4D2-BD7F-A6C6-9BAC-79C1F7859229}"/>
          </ac:picMkLst>
        </pc:picChg>
        <pc:picChg chg="add mod">
          <ac:chgData name="高歌" userId="d8a25b1d-6c3e-4cc3-9e77-5cd4abedca6a" providerId="ADAL" clId="{30FBC1AF-8187-42B6-96F3-14E11D063B2F}" dt="2023-05-08T07:37:48.814" v="3" actId="1076"/>
          <ac:picMkLst>
            <pc:docMk/>
            <pc:sldMk cId="2456643653" sldId="307"/>
            <ac:picMk id="3" creationId="{87AEC5CF-8CB2-BBA1-922A-B9AB8C27F5D6}"/>
          </ac:picMkLst>
        </pc:picChg>
      </pc:sldChg>
      <pc:sldChg chg="modSp mod">
        <pc:chgData name="高歌" userId="d8a25b1d-6c3e-4cc3-9e77-5cd4abedca6a" providerId="ADAL" clId="{30FBC1AF-8187-42B6-96F3-14E11D063B2F}" dt="2023-05-08T09:18:20.638" v="2022" actId="14100"/>
        <pc:sldMkLst>
          <pc:docMk/>
          <pc:sldMk cId="973315026" sldId="308"/>
        </pc:sldMkLst>
        <pc:picChg chg="mod">
          <ac:chgData name="高歌" userId="d8a25b1d-6c3e-4cc3-9e77-5cd4abedca6a" providerId="ADAL" clId="{30FBC1AF-8187-42B6-96F3-14E11D063B2F}" dt="2023-05-08T09:18:20.638" v="2022" actId="14100"/>
          <ac:picMkLst>
            <pc:docMk/>
            <pc:sldMk cId="973315026" sldId="308"/>
            <ac:picMk id="2" creationId="{43D20D06-AFDD-02E7-0DBE-91461CE19FB7}"/>
          </ac:picMkLst>
        </pc:picChg>
      </pc:sldChg>
      <pc:sldChg chg="addSp delSp modSp add del mod">
        <pc:chgData name="高歌" userId="d8a25b1d-6c3e-4cc3-9e77-5cd4abedca6a" providerId="ADAL" clId="{30FBC1AF-8187-42B6-96F3-14E11D063B2F}" dt="2023-05-08T07:58:52.592" v="857" actId="47"/>
        <pc:sldMkLst>
          <pc:docMk/>
          <pc:sldMk cId="1021839437" sldId="309"/>
        </pc:sldMkLst>
        <pc:spChg chg="mod">
          <ac:chgData name="高歌" userId="d8a25b1d-6c3e-4cc3-9e77-5cd4abedca6a" providerId="ADAL" clId="{30FBC1AF-8187-42B6-96F3-14E11D063B2F}" dt="2023-05-08T07:58:26.055" v="831" actId="1076"/>
          <ac:spMkLst>
            <pc:docMk/>
            <pc:sldMk cId="1021839437" sldId="309"/>
            <ac:spMk id="4" creationId="{34E4F1D2-A3D5-0755-3BE1-6AA7BB0173BC}"/>
          </ac:spMkLst>
        </pc:spChg>
        <pc:picChg chg="del">
          <ac:chgData name="高歌" userId="d8a25b1d-6c3e-4cc3-9e77-5cd4abedca6a" providerId="ADAL" clId="{30FBC1AF-8187-42B6-96F3-14E11D063B2F}" dt="2023-05-08T07:56:03.895" v="611" actId="478"/>
          <ac:picMkLst>
            <pc:docMk/>
            <pc:sldMk cId="1021839437" sldId="309"/>
            <ac:picMk id="3" creationId="{87AEC5CF-8CB2-BBA1-922A-B9AB8C27F5D6}"/>
          </ac:picMkLst>
        </pc:picChg>
        <pc:picChg chg="add mod">
          <ac:chgData name="高歌" userId="d8a25b1d-6c3e-4cc3-9e77-5cd4abedca6a" providerId="ADAL" clId="{30FBC1AF-8187-42B6-96F3-14E11D063B2F}" dt="2023-05-08T07:57:33.441" v="792" actId="1076"/>
          <ac:picMkLst>
            <pc:docMk/>
            <pc:sldMk cId="1021839437" sldId="309"/>
            <ac:picMk id="5" creationId="{FB29E2FC-B8F5-2E4D-FE4D-50CF9A67A8F0}"/>
          </ac:picMkLst>
        </pc:picChg>
      </pc:sldChg>
      <pc:sldChg chg="add del">
        <pc:chgData name="高歌" userId="d8a25b1d-6c3e-4cc3-9e77-5cd4abedca6a" providerId="ADAL" clId="{30FBC1AF-8187-42B6-96F3-14E11D063B2F}" dt="2023-05-08T07:58:58.548" v="859" actId="47"/>
        <pc:sldMkLst>
          <pc:docMk/>
          <pc:sldMk cId="3617582352" sldId="309"/>
        </pc:sldMkLst>
      </pc:sldChg>
      <pc:sldChg chg="modSp add mod">
        <pc:chgData name="高歌" userId="d8a25b1d-6c3e-4cc3-9e77-5cd4abedca6a" providerId="ADAL" clId="{30FBC1AF-8187-42B6-96F3-14E11D063B2F}" dt="2023-05-08T07:58:45.898" v="856" actId="6549"/>
        <pc:sldMkLst>
          <pc:docMk/>
          <pc:sldMk cId="4149259715" sldId="310"/>
        </pc:sldMkLst>
        <pc:spChg chg="mod">
          <ac:chgData name="高歌" userId="d8a25b1d-6c3e-4cc3-9e77-5cd4abedca6a" providerId="ADAL" clId="{30FBC1AF-8187-42B6-96F3-14E11D063B2F}" dt="2023-05-08T07:58:45.898" v="856" actId="6549"/>
          <ac:spMkLst>
            <pc:docMk/>
            <pc:sldMk cId="4149259715" sldId="310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8:00:34.275" v="1008" actId="1076"/>
        <pc:sldMkLst>
          <pc:docMk/>
          <pc:sldMk cId="1664063289" sldId="311"/>
        </pc:sldMkLst>
        <pc:spChg chg="mod">
          <ac:chgData name="高歌" userId="d8a25b1d-6c3e-4cc3-9e77-5cd4abedca6a" providerId="ADAL" clId="{30FBC1AF-8187-42B6-96F3-14E11D063B2F}" dt="2023-05-08T08:00:31.452" v="1007" actId="1076"/>
          <ac:spMkLst>
            <pc:docMk/>
            <pc:sldMk cId="1664063289" sldId="311"/>
            <ac:spMk id="4" creationId="{34E4F1D2-A3D5-0755-3BE1-6AA7BB0173BC}"/>
          </ac:spMkLst>
        </pc:spChg>
        <pc:picChg chg="mod">
          <ac:chgData name="高歌" userId="d8a25b1d-6c3e-4cc3-9e77-5cd4abedca6a" providerId="ADAL" clId="{30FBC1AF-8187-42B6-96F3-14E11D063B2F}" dt="2023-05-08T08:00:34.275" v="1008" actId="1076"/>
          <ac:picMkLst>
            <pc:docMk/>
            <pc:sldMk cId="1664063289" sldId="311"/>
            <ac:picMk id="5" creationId="{FB29E2FC-B8F5-2E4D-FE4D-50CF9A67A8F0}"/>
          </ac:picMkLst>
        </pc:picChg>
      </pc:sldChg>
      <pc:sldChg chg="modSp add mod">
        <pc:chgData name="高歌" userId="d8a25b1d-6c3e-4cc3-9e77-5cd4abedca6a" providerId="ADAL" clId="{30FBC1AF-8187-42B6-96F3-14E11D063B2F}" dt="2023-05-08T08:01:25.955" v="1103" actId="14100"/>
        <pc:sldMkLst>
          <pc:docMk/>
          <pc:sldMk cId="1707521184" sldId="312"/>
        </pc:sldMkLst>
        <pc:spChg chg="mod">
          <ac:chgData name="高歌" userId="d8a25b1d-6c3e-4cc3-9e77-5cd4abedca6a" providerId="ADAL" clId="{30FBC1AF-8187-42B6-96F3-14E11D063B2F}" dt="2023-05-08T08:01:25.955" v="1103" actId="14100"/>
          <ac:spMkLst>
            <pc:docMk/>
            <pc:sldMk cId="1707521184" sldId="312"/>
            <ac:spMk id="4" creationId="{34E4F1D2-A3D5-0755-3BE1-6AA7BB0173BC}"/>
          </ac:spMkLst>
        </pc:spChg>
        <pc:picChg chg="mod">
          <ac:chgData name="高歌" userId="d8a25b1d-6c3e-4cc3-9e77-5cd4abedca6a" providerId="ADAL" clId="{30FBC1AF-8187-42B6-96F3-14E11D063B2F}" dt="2023-05-08T08:01:09.576" v="1098" actId="1076"/>
          <ac:picMkLst>
            <pc:docMk/>
            <pc:sldMk cId="1707521184" sldId="312"/>
            <ac:picMk id="5" creationId="{FB29E2FC-B8F5-2E4D-FE4D-50CF9A67A8F0}"/>
          </ac:picMkLst>
        </pc:picChg>
      </pc:sldChg>
      <pc:sldChg chg="modSp add mod">
        <pc:chgData name="高歌" userId="d8a25b1d-6c3e-4cc3-9e77-5cd4abedca6a" providerId="ADAL" clId="{30FBC1AF-8187-42B6-96F3-14E11D063B2F}" dt="2023-05-08T08:04:24.271" v="1279" actId="20577"/>
        <pc:sldMkLst>
          <pc:docMk/>
          <pc:sldMk cId="3767717600" sldId="313"/>
        </pc:sldMkLst>
        <pc:spChg chg="mod">
          <ac:chgData name="高歌" userId="d8a25b1d-6c3e-4cc3-9e77-5cd4abedca6a" providerId="ADAL" clId="{30FBC1AF-8187-42B6-96F3-14E11D063B2F}" dt="2023-05-08T08:04:24.271" v="1279" actId="20577"/>
          <ac:spMkLst>
            <pc:docMk/>
            <pc:sldMk cId="3767717600" sldId="313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8:05:27.993" v="1283" actId="20577"/>
        <pc:sldMkLst>
          <pc:docMk/>
          <pc:sldMk cId="460069285" sldId="314"/>
        </pc:sldMkLst>
        <pc:spChg chg="mod">
          <ac:chgData name="高歌" userId="d8a25b1d-6c3e-4cc3-9e77-5cd4abedca6a" providerId="ADAL" clId="{30FBC1AF-8187-42B6-96F3-14E11D063B2F}" dt="2023-05-08T08:05:27.993" v="1283" actId="20577"/>
          <ac:spMkLst>
            <pc:docMk/>
            <pc:sldMk cId="460069285" sldId="314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8:09:52.359" v="1459" actId="20577"/>
        <pc:sldMkLst>
          <pc:docMk/>
          <pc:sldMk cId="3568847325" sldId="315"/>
        </pc:sldMkLst>
        <pc:spChg chg="mod">
          <ac:chgData name="高歌" userId="d8a25b1d-6c3e-4cc3-9e77-5cd4abedca6a" providerId="ADAL" clId="{30FBC1AF-8187-42B6-96F3-14E11D063B2F}" dt="2023-05-08T08:09:52.359" v="1459" actId="20577"/>
          <ac:spMkLst>
            <pc:docMk/>
            <pc:sldMk cId="3568847325" sldId="315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8:10:33.246" v="1477"/>
        <pc:sldMkLst>
          <pc:docMk/>
          <pc:sldMk cId="1335030411" sldId="316"/>
        </pc:sldMkLst>
        <pc:spChg chg="mod">
          <ac:chgData name="高歌" userId="d8a25b1d-6c3e-4cc3-9e77-5cd4abedca6a" providerId="ADAL" clId="{30FBC1AF-8187-42B6-96F3-14E11D063B2F}" dt="2023-05-08T08:10:33.246" v="1477"/>
          <ac:spMkLst>
            <pc:docMk/>
            <pc:sldMk cId="1335030411" sldId="316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8:11:51.566" v="1536"/>
        <pc:sldMkLst>
          <pc:docMk/>
          <pc:sldMk cId="1729284111" sldId="317"/>
        </pc:sldMkLst>
        <pc:spChg chg="mod">
          <ac:chgData name="高歌" userId="d8a25b1d-6c3e-4cc3-9e77-5cd4abedca6a" providerId="ADAL" clId="{30FBC1AF-8187-42B6-96F3-14E11D063B2F}" dt="2023-05-08T08:11:51.566" v="1536"/>
          <ac:spMkLst>
            <pc:docMk/>
            <pc:sldMk cId="1729284111" sldId="317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8:17:56.829" v="1658" actId="20577"/>
        <pc:sldMkLst>
          <pc:docMk/>
          <pc:sldMk cId="975033163" sldId="318"/>
        </pc:sldMkLst>
        <pc:spChg chg="mod">
          <ac:chgData name="高歌" userId="d8a25b1d-6c3e-4cc3-9e77-5cd4abedca6a" providerId="ADAL" clId="{30FBC1AF-8187-42B6-96F3-14E11D063B2F}" dt="2023-05-08T08:17:56.829" v="1658" actId="20577"/>
          <ac:spMkLst>
            <pc:docMk/>
            <pc:sldMk cId="975033163" sldId="318"/>
            <ac:spMk id="4" creationId="{34E4F1D2-A3D5-0755-3BE1-6AA7BB0173BC}"/>
          </ac:spMkLst>
        </pc:spChg>
      </pc:sldChg>
      <pc:sldChg chg="modSp add mod">
        <pc:chgData name="高歌" userId="d8a25b1d-6c3e-4cc3-9e77-5cd4abedca6a" providerId="ADAL" clId="{30FBC1AF-8187-42B6-96F3-14E11D063B2F}" dt="2023-05-08T09:19:11.306" v="2034" actId="1076"/>
        <pc:sldMkLst>
          <pc:docMk/>
          <pc:sldMk cId="305670797" sldId="319"/>
        </pc:sldMkLst>
        <pc:spChg chg="mod">
          <ac:chgData name="高歌" userId="d8a25b1d-6c3e-4cc3-9e77-5cd4abedca6a" providerId="ADAL" clId="{30FBC1AF-8187-42B6-96F3-14E11D063B2F}" dt="2023-05-08T08:18:26.852" v="1680" actId="20577"/>
          <ac:spMkLst>
            <pc:docMk/>
            <pc:sldMk cId="305670797" sldId="319"/>
            <ac:spMk id="4" creationId="{34E4F1D2-A3D5-0755-3BE1-6AA7BB0173BC}"/>
          </ac:spMkLst>
        </pc:spChg>
        <pc:picChg chg="mod">
          <ac:chgData name="高歌" userId="d8a25b1d-6c3e-4cc3-9e77-5cd4abedca6a" providerId="ADAL" clId="{30FBC1AF-8187-42B6-96F3-14E11D063B2F}" dt="2023-05-08T09:19:11.306" v="2034" actId="1076"/>
          <ac:picMkLst>
            <pc:docMk/>
            <pc:sldMk cId="305670797" sldId="319"/>
            <ac:picMk id="3" creationId="{87AEC5CF-8CB2-BBA1-922A-B9AB8C27F5D6}"/>
          </ac:picMkLst>
        </pc:picChg>
      </pc:sldChg>
      <pc:sldChg chg="addSp delSp modSp add mod">
        <pc:chgData name="高歌" userId="d8a25b1d-6c3e-4cc3-9e77-5cd4abedca6a" providerId="ADAL" clId="{30FBC1AF-8187-42B6-96F3-14E11D063B2F}" dt="2023-05-08T08:33:32.068" v="2004" actId="20577"/>
        <pc:sldMkLst>
          <pc:docMk/>
          <pc:sldMk cId="1606722420" sldId="320"/>
        </pc:sldMkLst>
        <pc:spChg chg="mod">
          <ac:chgData name="高歌" userId="d8a25b1d-6c3e-4cc3-9e77-5cd4abedca6a" providerId="ADAL" clId="{30FBC1AF-8187-42B6-96F3-14E11D063B2F}" dt="2023-05-08T08:33:32.068" v="2004" actId="20577"/>
          <ac:spMkLst>
            <pc:docMk/>
            <pc:sldMk cId="1606722420" sldId="320"/>
            <ac:spMk id="4" creationId="{34E4F1D2-A3D5-0755-3BE1-6AA7BB0173BC}"/>
          </ac:spMkLst>
        </pc:spChg>
        <pc:picChg chg="del">
          <ac:chgData name="高歌" userId="d8a25b1d-6c3e-4cc3-9e77-5cd4abedca6a" providerId="ADAL" clId="{30FBC1AF-8187-42B6-96F3-14E11D063B2F}" dt="2023-05-08T08:20:28.319" v="1682" actId="478"/>
          <ac:picMkLst>
            <pc:docMk/>
            <pc:sldMk cId="1606722420" sldId="320"/>
            <ac:picMk id="3" creationId="{87AEC5CF-8CB2-BBA1-922A-B9AB8C27F5D6}"/>
          </ac:picMkLst>
        </pc:picChg>
        <pc:picChg chg="add mod">
          <ac:chgData name="高歌" userId="d8a25b1d-6c3e-4cc3-9e77-5cd4abedca6a" providerId="ADAL" clId="{30FBC1AF-8187-42B6-96F3-14E11D063B2F}" dt="2023-05-08T08:20:32.404" v="1684" actId="1076"/>
          <ac:picMkLst>
            <pc:docMk/>
            <pc:sldMk cId="1606722420" sldId="320"/>
            <ac:picMk id="5" creationId="{14834C40-BB3F-27E2-EB53-2147ADF19465}"/>
          </ac:picMkLst>
        </pc:picChg>
      </pc:sldChg>
      <pc:sldChg chg="addSp delSp add mod">
        <pc:chgData name="高歌" userId="d8a25b1d-6c3e-4cc3-9e77-5cd4abedca6a" providerId="ADAL" clId="{30FBC1AF-8187-42B6-96F3-14E11D063B2F}" dt="2023-05-08T08:43:11.596" v="2012" actId="22"/>
        <pc:sldMkLst>
          <pc:docMk/>
          <pc:sldMk cId="1216204081" sldId="321"/>
        </pc:sldMkLst>
        <pc:picChg chg="add">
          <ac:chgData name="高歌" userId="d8a25b1d-6c3e-4cc3-9e77-5cd4abedca6a" providerId="ADAL" clId="{30FBC1AF-8187-42B6-96F3-14E11D063B2F}" dt="2023-05-08T08:43:11.596" v="2012" actId="22"/>
          <ac:picMkLst>
            <pc:docMk/>
            <pc:sldMk cId="1216204081" sldId="321"/>
            <ac:picMk id="3" creationId="{DF59D2FB-767D-8141-E3A1-4A06EC07A796}"/>
          </ac:picMkLst>
        </pc:picChg>
        <pc:picChg chg="del">
          <ac:chgData name="高歌" userId="d8a25b1d-6c3e-4cc3-9e77-5cd4abedca6a" providerId="ADAL" clId="{30FBC1AF-8187-42B6-96F3-14E11D063B2F}" dt="2023-05-08T08:43:07.870" v="2011" actId="478"/>
          <ac:picMkLst>
            <pc:docMk/>
            <pc:sldMk cId="1216204081" sldId="321"/>
            <ac:picMk id="4" creationId="{BCB156A8-F918-DBD4-A296-78CD76589ED5}"/>
          </ac:picMkLst>
        </pc:picChg>
      </pc:sldChg>
    </pc:docChg>
  </pc:docChgLst>
  <pc:docChgLst>
    <pc:chgData name="歌 高" userId="d8a25b1d-6c3e-4cc3-9e77-5cd4abedca6a" providerId="ADAL" clId="{C5E29064-2FF7-4B1B-B03A-73CC5199CEFE}"/>
    <pc:docChg chg="undo custSel addSld delSld modSld sldOrd">
      <pc:chgData name="歌 高" userId="d8a25b1d-6c3e-4cc3-9e77-5cd4abedca6a" providerId="ADAL" clId="{C5E29064-2FF7-4B1B-B03A-73CC5199CEFE}" dt="2022-11-24T00:19:46.149" v="441"/>
      <pc:docMkLst>
        <pc:docMk/>
      </pc:docMkLst>
      <pc:sldChg chg="addSp delSp modSp mod">
        <pc:chgData name="歌 高" userId="d8a25b1d-6c3e-4cc3-9e77-5cd4abedca6a" providerId="ADAL" clId="{C5E29064-2FF7-4B1B-B03A-73CC5199CEFE}" dt="2022-11-24T00:19:46.149" v="441"/>
        <pc:sldMkLst>
          <pc:docMk/>
          <pc:sldMk cId="0" sldId="256"/>
        </pc:sldMkLst>
        <pc:spChg chg="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3" creationId="{010FA1A0-FA50-A897-1631-CABF33707DE6}"/>
          </ac:spMkLst>
        </pc:spChg>
        <pc:spChg chg="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9" creationId="{B7106363-E682-D0DE-38A1-BC3E9223B896}"/>
          </ac:spMkLst>
        </pc:spChg>
        <pc:spChg chg="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10" creationId="{725F991B-B4F7-A994-00D4-3E17221DAB42}"/>
          </ac:spMkLst>
        </pc:spChg>
        <pc:spChg chg="add 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11" creationId="{75113602-39F3-E357-82D6-B3C0C5BF9FD2}"/>
          </ac:spMkLst>
        </pc:spChg>
        <pc:spChg chg="mod">
          <ac:chgData name="歌 高" userId="d8a25b1d-6c3e-4cc3-9e77-5cd4abedca6a" providerId="ADAL" clId="{C5E29064-2FF7-4B1B-B03A-73CC5199CEFE}" dt="2022-11-24T00:07:47.984" v="34" actId="20577"/>
          <ac:spMkLst>
            <pc:docMk/>
            <pc:sldMk cId="0" sldId="256"/>
            <ac:spMk id="22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9:38.346" v="434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9:45.850" v="440" actId="478"/>
          <ac:spMkLst>
            <pc:docMk/>
            <pc:sldMk cId="0" sldId="256"/>
            <ac:spMk id="35" creationId="{00000000-0000-0000-0000-000000000000}"/>
          </ac:spMkLst>
        </pc:spChg>
        <pc:grpChg chg="add mod">
          <ac:chgData name="歌 高" userId="d8a25b1d-6c3e-4cc3-9e77-5cd4abedca6a" providerId="ADAL" clId="{C5E29064-2FF7-4B1B-B03A-73CC5199CEFE}" dt="2022-11-24T00:19:46.149" v="441"/>
          <ac:grpSpMkLst>
            <pc:docMk/>
            <pc:sldMk cId="0" sldId="256"/>
            <ac:grpSpMk id="2" creationId="{D4EA01AB-2E13-BCEA-BAC7-B5D88489211E}"/>
          </ac:grpSpMkLst>
        </pc:grpChg>
        <pc:grpChg chg="mod">
          <ac:chgData name="歌 高" userId="d8a25b1d-6c3e-4cc3-9e77-5cd4abedca6a" providerId="ADAL" clId="{C5E29064-2FF7-4B1B-B03A-73CC5199CEFE}" dt="2022-11-24T00:19:46.149" v="441"/>
          <ac:grpSpMkLst>
            <pc:docMk/>
            <pc:sldMk cId="0" sldId="256"/>
            <ac:grpSpMk id="8" creationId="{C38B049D-3664-945B-107D-74A3AEADF4A8}"/>
          </ac:grpSpMkLst>
        </pc:grpChg>
        <pc:grpChg chg="del">
          <ac:chgData name="歌 高" userId="d8a25b1d-6c3e-4cc3-9e77-5cd4abedca6a" providerId="ADAL" clId="{C5E29064-2FF7-4B1B-B03A-73CC5199CEFE}" dt="2022-11-24T00:19:38.346" v="434" actId="478"/>
          <ac:grpSpMkLst>
            <pc:docMk/>
            <pc:sldMk cId="0" sldId="256"/>
            <ac:grpSpMk id="24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19:45.850" v="440" actId="478"/>
          <ac:grpSpMkLst>
            <pc:docMk/>
            <pc:sldMk cId="0" sldId="256"/>
            <ac:grpSpMk id="29" creationId="{00000000-0000-0000-0000-000000000000}"/>
          </ac:grpSpMkLst>
        </pc:grpChg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5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59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0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4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5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6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9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0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1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2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3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5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6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8"/>
        </pc:sldMkLst>
      </pc:sldChg>
      <pc:sldChg chg="addSp delSp modSp mod ord">
        <pc:chgData name="歌 高" userId="d8a25b1d-6c3e-4cc3-9e77-5cd4abedca6a" providerId="ADAL" clId="{C5E29064-2FF7-4B1B-B03A-73CC5199CEFE}" dt="2022-11-24T00:16:45.316" v="352" actId="20577"/>
        <pc:sldMkLst>
          <pc:docMk/>
          <pc:sldMk cId="0" sldId="281"/>
        </pc:sldMkLst>
        <pc:spChg chg="add mod">
          <ac:chgData name="歌 高" userId="d8a25b1d-6c3e-4cc3-9e77-5cd4abedca6a" providerId="ADAL" clId="{C5E29064-2FF7-4B1B-B03A-73CC5199CEFE}" dt="2022-11-24T00:12:02.117" v="219" actId="20577"/>
          <ac:spMkLst>
            <pc:docMk/>
            <pc:sldMk cId="0" sldId="281"/>
            <ac:spMk id="2" creationId="{08430CAD-9631-DD9A-9E84-7C5C40C1C7D1}"/>
          </ac:spMkLst>
        </pc:spChg>
        <pc:spChg chg="add mod">
          <ac:chgData name="歌 高" userId="d8a25b1d-6c3e-4cc3-9e77-5cd4abedca6a" providerId="ADAL" clId="{C5E29064-2FF7-4B1B-B03A-73CC5199CEFE}" dt="2022-11-24T00:15:58.302" v="315" actId="6549"/>
          <ac:spMkLst>
            <pc:docMk/>
            <pc:sldMk cId="0" sldId="281"/>
            <ac:spMk id="3" creationId="{16E583F6-9A60-B3C4-394A-3B904E8EF84D}"/>
          </ac:spMkLst>
        </pc:spChg>
        <pc:spChg chg="add mod">
          <ac:chgData name="歌 高" userId="d8a25b1d-6c3e-4cc3-9e77-5cd4abedca6a" providerId="ADAL" clId="{C5E29064-2FF7-4B1B-B03A-73CC5199CEFE}" dt="2022-11-24T00:16:45.316" v="352" actId="20577"/>
          <ac:spMkLst>
            <pc:docMk/>
            <pc:sldMk cId="0" sldId="281"/>
            <ac:spMk id="4" creationId="{B5914811-C16B-A02D-24CA-5F6D5F2B5C3F}"/>
          </ac:spMkLst>
        </pc:spChg>
        <pc:spChg chg="mod">
          <ac:chgData name="歌 高" userId="d8a25b1d-6c3e-4cc3-9e77-5cd4abedca6a" providerId="ADAL" clId="{C5E29064-2FF7-4B1B-B03A-73CC5199CEFE}" dt="2022-11-24T00:08:44.212" v="70" actId="6549"/>
          <ac:spMkLst>
            <pc:docMk/>
            <pc:sldMk cId="0" sldId="281"/>
            <ac:spMk id="26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1:02.351" v="172" actId="20577"/>
          <ac:spMkLst>
            <pc:docMk/>
            <pc:sldMk cId="0" sldId="281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0:26.498" v="151" actId="478"/>
          <ac:spMkLst>
            <pc:docMk/>
            <pc:sldMk cId="0" sldId="281"/>
            <ac:spMk id="49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0:27.279" v="152" actId="478"/>
          <ac:spMkLst>
            <pc:docMk/>
            <pc:sldMk cId="0" sldId="281"/>
            <ac:spMk id="51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0:28.597" v="153" actId="478"/>
          <ac:spMkLst>
            <pc:docMk/>
            <pc:sldMk cId="0" sldId="281"/>
            <ac:spMk id="53" creationId="{00000000-0000-0000-0000-000000000000}"/>
          </ac:spMkLst>
        </pc:spChg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2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4"/>
        </pc:sldMkLst>
      </pc:sldChg>
      <pc:sldChg chg="addSp delSp modSp mod ord">
        <pc:chgData name="歌 高" userId="d8a25b1d-6c3e-4cc3-9e77-5cd4abedca6a" providerId="ADAL" clId="{C5E29064-2FF7-4B1B-B03A-73CC5199CEFE}" dt="2022-11-24T00:15:02.907" v="298" actId="1076"/>
        <pc:sldMkLst>
          <pc:docMk/>
          <pc:sldMk cId="0" sldId="286"/>
        </pc:sldMkLst>
        <pc:spChg chg="add mod">
          <ac:chgData name="歌 高" userId="d8a25b1d-6c3e-4cc3-9e77-5cd4abedca6a" providerId="ADAL" clId="{C5E29064-2FF7-4B1B-B03A-73CC5199CEFE}" dt="2022-11-24T00:14:59.102" v="297" actId="1076"/>
          <ac:spMkLst>
            <pc:docMk/>
            <pc:sldMk cId="0" sldId="286"/>
            <ac:spMk id="2" creationId="{59E74A06-B504-4D40-7F38-14335D5F75F4}"/>
          </ac:spMkLst>
        </pc:spChg>
        <pc:spChg chg="add mod">
          <ac:chgData name="歌 高" userId="d8a25b1d-6c3e-4cc3-9e77-5cd4abedca6a" providerId="ADAL" clId="{C5E29064-2FF7-4B1B-B03A-73CC5199CEFE}" dt="2022-11-24T00:14:59.102" v="297" actId="1076"/>
          <ac:spMkLst>
            <pc:docMk/>
            <pc:sldMk cId="0" sldId="286"/>
            <ac:spMk id="3" creationId="{0143BCE9-674E-BDEF-B55D-DCECE299A44A}"/>
          </ac:spMkLst>
        </pc:spChg>
        <pc:spChg chg="add del">
          <ac:chgData name="歌 高" userId="d8a25b1d-6c3e-4cc3-9e77-5cd4abedca6a" providerId="ADAL" clId="{C5E29064-2FF7-4B1B-B03A-73CC5199CEFE}" dt="2022-11-24T00:13:40.724" v="282"/>
          <ac:spMkLst>
            <pc:docMk/>
            <pc:sldMk cId="0" sldId="286"/>
            <ac:spMk id="4" creationId="{0EF6FA81-86A1-5BB0-6C41-D9A8BCD6A6FF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6" creationId="{332B8E39-A65C-C6FB-9BF2-A0AC28C00005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7" creationId="{9BEAC8BF-BC1E-2A83-2766-6F9021D2C35D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8" creationId="{12AC36F0-DAE8-005C-1710-6556720405A4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9" creationId="{A799BDBA-CC43-DEFB-14BC-097B3CE59F5C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10" creationId="{9A1EAC01-6025-C4C6-A320-2CAB9152741D}"/>
          </ac:spMkLst>
        </pc:spChg>
        <pc:spChg chg="mod">
          <ac:chgData name="歌 高" userId="d8a25b1d-6c3e-4cc3-9e77-5cd4abedca6a" providerId="ADAL" clId="{C5E29064-2FF7-4B1B-B03A-73CC5199CEFE}" dt="2022-11-24T00:08:16.654" v="51" actId="6549"/>
          <ac:spMkLst>
            <pc:docMk/>
            <pc:sldMk cId="0" sldId="286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3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5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6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9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0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1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5" creationId="{00000000-0000-0000-0000-000000000000}"/>
          </ac:spMkLst>
        </pc:spChg>
        <pc:grpChg chg="add mod">
          <ac:chgData name="歌 高" userId="d8a25b1d-6c3e-4cc3-9e77-5cd4abedca6a" providerId="ADAL" clId="{C5E29064-2FF7-4B1B-B03A-73CC5199CEFE}" dt="2022-11-24T00:15:02.907" v="298" actId="1076"/>
          <ac:grpSpMkLst>
            <pc:docMk/>
            <pc:sldMk cId="0" sldId="286"/>
            <ac:grpSpMk id="5" creationId="{8ACD2AB6-BB11-4398-A410-BEFAF8964666}"/>
          </ac:grpSpMkLst>
        </pc:grpChg>
        <pc:grpChg chg="del">
          <ac:chgData name="歌 高" userId="d8a25b1d-6c3e-4cc3-9e77-5cd4abedca6a" providerId="ADAL" clId="{C5E29064-2FF7-4B1B-B03A-73CC5199CEFE}" dt="2022-11-24T00:08:21.091" v="52" actId="478"/>
          <ac:grpSpMkLst>
            <pc:docMk/>
            <pc:sldMk cId="0" sldId="286"/>
            <ac:grpSpMk id="19522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08:21.091" v="52" actId="478"/>
          <ac:grpSpMkLst>
            <pc:docMk/>
            <pc:sldMk cId="0" sldId="286"/>
            <ac:grpSpMk id="19532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08:21.091" v="52" actId="478"/>
          <ac:grpSpMkLst>
            <pc:docMk/>
            <pc:sldMk cId="0" sldId="286"/>
            <ac:grpSpMk id="19533" creationId="{00000000-0000-0000-0000-000000000000}"/>
          </ac:grpSpMkLst>
        </pc:grpChg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8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9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0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1"/>
        </pc:sldMkLst>
      </pc:sldChg>
      <pc:sldChg chg="del">
        <pc:chgData name="歌 高" userId="d8a25b1d-6c3e-4cc3-9e77-5cd4abedca6a" providerId="ADAL" clId="{C5E29064-2FF7-4B1B-B03A-73CC5199CEFE}" dt="2022-11-24T00:08:01.659" v="37" actId="47"/>
        <pc:sldMkLst>
          <pc:docMk/>
          <pc:sldMk cId="0" sldId="292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3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4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5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6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7"/>
        </pc:sldMkLst>
      </pc:sldChg>
      <pc:sldChg chg="delSp modSp mod">
        <pc:chgData name="歌 高" userId="d8a25b1d-6c3e-4cc3-9e77-5cd4abedca6a" providerId="ADAL" clId="{C5E29064-2FF7-4B1B-B03A-73CC5199CEFE}" dt="2022-11-24T00:19:42.645" v="439" actId="1037"/>
        <pc:sldMkLst>
          <pc:docMk/>
          <pc:sldMk cId="0" sldId="298"/>
        </pc:sldMkLst>
        <pc:spChg chg="mod">
          <ac:chgData name="歌 高" userId="d8a25b1d-6c3e-4cc3-9e77-5cd4abedca6a" providerId="ADAL" clId="{C5E29064-2FF7-4B1B-B03A-73CC5199CEFE}" dt="2022-11-24T00:19:19.699" v="410" actId="1076"/>
          <ac:spMkLst>
            <pc:docMk/>
            <pc:sldMk cId="0" sldId="298"/>
            <ac:spMk id="22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4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6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9:21.750" v="411" actId="478"/>
          <ac:spMkLst>
            <pc:docMk/>
            <pc:sldMk cId="0" sldId="298"/>
            <ac:spMk id="48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9" creationId="{00000000-0000-0000-0000-000000000000}"/>
          </ac:spMkLst>
        </pc:spChg>
        <pc:grpChg chg="del">
          <ac:chgData name="歌 高" userId="d8a25b1d-6c3e-4cc3-9e77-5cd4abedca6a" providerId="ADAL" clId="{C5E29064-2FF7-4B1B-B03A-73CC5199CEFE}" dt="2022-11-24T00:19:21.750" v="411" actId="478"/>
          <ac:grpSpMkLst>
            <pc:docMk/>
            <pc:sldMk cId="0" sldId="298"/>
            <ac:grpSpMk id="36" creationId="{00000000-0000-0000-0000-000000000000}"/>
          </ac:grpSpMkLst>
        </pc:grpChg>
        <pc:grpChg chg="mod">
          <ac:chgData name="歌 高" userId="d8a25b1d-6c3e-4cc3-9e77-5cd4abedca6a" providerId="ADAL" clId="{C5E29064-2FF7-4B1B-B03A-73CC5199CEFE}" dt="2022-11-24T00:19:42.645" v="439" actId="1037"/>
          <ac:grpSpMkLst>
            <pc:docMk/>
            <pc:sldMk cId="0" sldId="298"/>
            <ac:grpSpMk id="43" creationId="{00000000-0000-0000-0000-000000000000}"/>
          </ac:grpSpMkLst>
        </pc:grpChg>
        <pc:grpChg chg="mod">
          <ac:chgData name="歌 高" userId="d8a25b1d-6c3e-4cc3-9e77-5cd4abedca6a" providerId="ADAL" clId="{C5E29064-2FF7-4B1B-B03A-73CC5199CEFE}" dt="2022-11-24T00:19:42.645" v="439" actId="1037"/>
          <ac:grpSpMkLst>
            <pc:docMk/>
            <pc:sldMk cId="0" sldId="298"/>
            <ac:grpSpMk id="45" creationId="{00000000-0000-0000-0000-000000000000}"/>
          </ac:grpSpMkLst>
        </pc:grpChg>
      </pc:sldChg>
      <pc:sldChg chg="delSp modSp add del mod">
        <pc:chgData name="歌 高" userId="d8a25b1d-6c3e-4cc3-9e77-5cd4abedca6a" providerId="ADAL" clId="{C5E29064-2FF7-4B1B-B03A-73CC5199CEFE}" dt="2022-11-24T00:18:51.994" v="387" actId="47"/>
        <pc:sldMkLst>
          <pc:docMk/>
          <pc:sldMk cId="1675050037" sldId="299"/>
        </pc:sldMkLst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2" creationId="{08430CAD-9631-DD9A-9E84-7C5C40C1C7D1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3" creationId="{16E583F6-9A60-B3C4-394A-3B904E8EF84D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4" creationId="{B5914811-C16B-A02D-24CA-5F6D5F2B5C3F}"/>
          </ac:spMkLst>
        </pc:spChg>
        <pc:spChg chg="mod">
          <ac:chgData name="歌 高" userId="d8a25b1d-6c3e-4cc3-9e77-5cd4abedca6a" providerId="ADAL" clId="{C5E29064-2FF7-4B1B-B03A-73CC5199CEFE}" dt="2022-11-24T00:17:02.831" v="385" actId="20577"/>
          <ac:spMkLst>
            <pc:docMk/>
            <pc:sldMk cId="1675050037" sldId="299"/>
            <ac:spMk id="26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42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50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52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5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6153" creationId="{00000000-0000-0000-0000-000000000000}"/>
          </ac:spMkLst>
        </pc:spChg>
        <pc:grpChg chg="del">
          <ac:chgData name="歌 高" userId="d8a25b1d-6c3e-4cc3-9e77-5cd4abedca6a" providerId="ADAL" clId="{C5E29064-2FF7-4B1B-B03A-73CC5199CEFE}" dt="2022-11-24T00:17:04.712" v="386" actId="478"/>
          <ac:grpSpMkLst>
            <pc:docMk/>
            <pc:sldMk cId="1675050037" sldId="299"/>
            <ac:grpSpMk id="6151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17:04.712" v="386" actId="478"/>
          <ac:grpSpMkLst>
            <pc:docMk/>
            <pc:sldMk cId="1675050037" sldId="299"/>
            <ac:grpSpMk id="6152" creationId="{00000000-0000-0000-0000-000000000000}"/>
          </ac:grpSpMkLst>
        </pc:grpChg>
      </pc:sldChg>
    </pc:docChg>
  </pc:docChgLst>
  <pc:docChgLst>
    <pc:chgData name="歌 高" userId="d8a25b1d-6c3e-4cc3-9e77-5cd4abedca6a" providerId="ADAL" clId="{E2E608F6-41DB-4B4C-A9B7-B6E5E6BA68A6}"/>
    <pc:docChg chg="delSld delMainMaster">
      <pc:chgData name="歌 高" userId="d8a25b1d-6c3e-4cc3-9e77-5cd4abedca6a" providerId="ADAL" clId="{E2E608F6-41DB-4B4C-A9B7-B6E5E6BA68A6}" dt="2022-03-22T09:23:17.156" v="0" actId="2696"/>
      <pc:docMkLst>
        <pc:docMk/>
      </pc:docMkLst>
      <pc:sldChg chg="del">
        <pc:chgData name="歌 高" userId="d8a25b1d-6c3e-4cc3-9e77-5cd4abedca6a" providerId="ADAL" clId="{E2E608F6-41DB-4B4C-A9B7-B6E5E6BA68A6}" dt="2022-03-22T09:23:17.156" v="0" actId="2696"/>
        <pc:sldMkLst>
          <pc:docMk/>
          <pc:sldMk cId="2394973822" sldId="299"/>
        </pc:sldMkLst>
      </pc:sldChg>
      <pc:sldMasterChg chg="del delSldLayout">
        <pc:chgData name="歌 高" userId="d8a25b1d-6c3e-4cc3-9e77-5cd4abedca6a" providerId="ADAL" clId="{E2E608F6-41DB-4B4C-A9B7-B6E5E6BA68A6}" dt="2022-03-22T09:23:17.156" v="0" actId="2696"/>
        <pc:sldMasterMkLst>
          <pc:docMk/>
          <pc:sldMasterMk cId="3079474792" sldId="2147483656"/>
        </pc:sldMasterMkLst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921224649" sldId="2147483657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744155745" sldId="2147483658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906019717" sldId="2147483659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694353367" sldId="2147483660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350929301" sldId="2147483661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391700558" sldId="2147483662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798243357" sldId="2147483663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256203111" sldId="2147483664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2399159630" sldId="2147483665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439586414" sldId="2147483666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247373463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38128" y="2084270"/>
            <a:ext cx="28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中期汇报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4">
            <a:extLst>
              <a:ext uri="{FF2B5EF4-FFF2-40B4-BE49-F238E27FC236}">
                <a16:creationId xmlns:a16="http://schemas.microsoft.com/office/drawing/2014/main" id="{D4EA01AB-2E13-BCEA-BAC7-B5D88489211E}"/>
              </a:ext>
            </a:extLst>
          </p:cNvPr>
          <p:cNvGrpSpPr/>
          <p:nvPr/>
        </p:nvGrpSpPr>
        <p:grpSpPr bwMode="auto">
          <a:xfrm>
            <a:off x="4067944" y="4207273"/>
            <a:ext cx="174306" cy="174304"/>
            <a:chOff x="4248" y="3024"/>
            <a:chExt cx="600" cy="599"/>
          </a:xfrm>
        </p:grpSpPr>
        <p:sp>
          <p:nvSpPr>
            <p:cNvPr id="3" name="Oval 15">
              <a:extLst>
                <a:ext uri="{FF2B5EF4-FFF2-40B4-BE49-F238E27FC236}">
                  <a16:creationId xmlns:a16="http://schemas.microsoft.com/office/drawing/2014/main" id="{010FA1A0-FA50-A897-1631-CABF33707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C38B049D-3664-945B-107D-74A3AEADF4A8}"/>
                </a:ext>
              </a:extLst>
            </p:cNvPr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B7106363-E682-D0DE-38A1-BC3E9223B8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725F991B-B4F7-A994-00D4-3E17221DAB42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Text Box 20">
            <a:extLst>
              <a:ext uri="{FF2B5EF4-FFF2-40B4-BE49-F238E27FC236}">
                <a16:creationId xmlns:a16="http://schemas.microsoft.com/office/drawing/2014/main" id="{75113602-39F3-E357-82D6-B3C0C5BF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120" y="4155926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汇报人：高歌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首先假设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embedding_dim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hidden_dim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层，从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(1, 7, 3)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变成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(1, 7, 4)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tensor([[[-0.1,  0.2,  0.3,  0.4],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[ 0.3, -0.1, -0.4,  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[ 0.1,  0.2,  0.3,  0.4],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[-0.2,  0.1,  0.2, -0.1],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[ 0.3, -0.2,  0.1,  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[ 0.1, -0.3, -0.2,  0.4],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[ 0.2,  0.1,  0.3, -0.2]]])</a:t>
            </a:r>
          </a:p>
        </p:txBody>
      </p:sp>
    </p:spTree>
    <p:extLst>
      <p:ext uri="{BB962C8B-B14F-4D97-AF65-F5344CB8AC3E}">
        <p14:creationId xmlns:p14="http://schemas.microsoft.com/office/powerpoint/2010/main" val="13350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防止过拟合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tensor([[[-0.1,  0.2,  0.3,  0.4],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[ 0.3, -0.1, -0.4,  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[ 0.1,  0.2,  0.3,  0.4],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[-0.2,  0.1,  0.2, -0.1],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[ 0.3, -0.2,  0.1,  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[ 0.1, -0.3, -0.2,  0.4],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[ 0.2,  0.1,  0.3, -0.2]]])</a:t>
            </a:r>
          </a:p>
        </p:txBody>
      </p:sp>
    </p:spTree>
    <p:extLst>
      <p:ext uri="{BB962C8B-B14F-4D97-AF65-F5344CB8AC3E}">
        <p14:creationId xmlns:p14="http://schemas.microsoft.com/office/powerpoint/2010/main" val="172928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最后线性层输出，假设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tagset_size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tensor([[[ 0.2,  0.5, -0.1, -0.3,  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[-0.1,  0.4,  0.3, -0.2,  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[ 0.3,  0.6,  0.1, -0.1, -0.2],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[-0.2,  0.3,  0.2,  0.1,  0.0],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[ 0.1, -0.1, -0.2,  0.4,  0.5],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[-0.3,  0.2,  0.1,  0.5,  0.6],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[ 0.2,  0.0,  0.3,  0.6,  0.7]]])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接下来用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argmax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做一下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`predict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torch.argmax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(predict, dim=-1)`</a:t>
            </a:r>
          </a:p>
        </p:txBody>
      </p:sp>
    </p:spTree>
    <p:extLst>
      <p:ext uri="{BB962C8B-B14F-4D97-AF65-F5344CB8AC3E}">
        <p14:creationId xmlns:p14="http://schemas.microsoft.com/office/powerpoint/2010/main" val="97503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接下来用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argmax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做一下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`predict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torch.argmax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(predict, dim=-1)`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`[1, 2, 2, 3, 4, 4, 4]`</a:t>
            </a:r>
          </a:p>
        </p:txBody>
      </p:sp>
    </p:spTree>
    <p:extLst>
      <p:ext uri="{BB962C8B-B14F-4D97-AF65-F5344CB8AC3E}">
        <p14:creationId xmlns:p14="http://schemas.microsoft.com/office/powerpoint/2010/main" val="30567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868948"/>
            <a:ext cx="2910828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NERLSTM_CRF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，它在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的基础上加了一个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首先，它在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forward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方法中，对输入张量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进行转置操作，把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tensor([[3, 4, 3, 5, 6, 7, 8]])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变成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tensor([[3], [4], [3], [5], [6], [7], [8]])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的期望输入有关，可以看到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batch_first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变成了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最后将其传入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层获取输出标签。这里不需要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argmax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34C40-BB3F-27E2-EB53-2147ADF1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13" y="-2015"/>
            <a:ext cx="4760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代码理解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D0A314B-5370-EFAE-210B-CD7710E3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0" y="868948"/>
            <a:ext cx="7797638" cy="36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代码理解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CB156A8-F918-DBD4-A296-78CD7658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" y="15070"/>
            <a:ext cx="8958827" cy="51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代码理解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59D2FB-767D-8141-E3A1-4A06EC07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94" y="0"/>
            <a:ext cx="4592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0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实验结果与分析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3D20D06-AFDD-02E7-0DBE-91461CE1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5976664" cy="51273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07DD58-D3CD-F638-6075-C974042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8" y="915566"/>
            <a:ext cx="2209459" cy="9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49">
            <a:extLst>
              <a:ext uri="{FF2B5EF4-FFF2-40B4-BE49-F238E27FC236}">
                <a16:creationId xmlns:a16="http://schemas.microsoft.com/office/drawing/2014/main" id="{59E74A06-B504-4D40-7F38-14335D5F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9582"/>
            <a:ext cx="4968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打算做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一个类似锤子🔨大爆炸的简单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demo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，大概长这个样子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EA6AB0-E48F-11CE-26E7-37B1E42C565E}"/>
              </a:ext>
            </a:extLst>
          </p:cNvPr>
          <p:cNvSpPr/>
          <p:nvPr/>
        </p:nvSpPr>
        <p:spPr>
          <a:xfrm>
            <a:off x="416158" y="1851670"/>
            <a:ext cx="6244074" cy="288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35A39D-7B0A-22F2-1E39-B60FBA837779}"/>
              </a:ext>
            </a:extLst>
          </p:cNvPr>
          <p:cNvSpPr/>
          <p:nvPr/>
        </p:nvSpPr>
        <p:spPr>
          <a:xfrm>
            <a:off x="865954" y="2211710"/>
            <a:ext cx="5434238" cy="2160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文本框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EE1F87-F0E9-EB1B-665B-8E2EA6020279}"/>
              </a:ext>
            </a:extLst>
          </p:cNvPr>
          <p:cNvSpPr/>
          <p:nvPr/>
        </p:nvSpPr>
        <p:spPr>
          <a:xfrm>
            <a:off x="5076056" y="2427734"/>
            <a:ext cx="100811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大爆炸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2A9F34-9C2F-8051-6D4D-FCD7C61CC2F4}"/>
              </a:ext>
            </a:extLst>
          </p:cNvPr>
          <p:cNvSpPr/>
          <p:nvPr/>
        </p:nvSpPr>
        <p:spPr>
          <a:xfrm>
            <a:off x="1080237" y="2355726"/>
            <a:ext cx="8888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迈向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D6EB28-C320-6D22-A9AC-F8ECF3F7F195}"/>
              </a:ext>
            </a:extLst>
          </p:cNvPr>
          <p:cNvSpPr/>
          <p:nvPr/>
        </p:nvSpPr>
        <p:spPr>
          <a:xfrm>
            <a:off x="2082145" y="2355726"/>
            <a:ext cx="88886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充满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2192D-A2B5-C9D2-73CA-71EC4C2721C2}"/>
              </a:ext>
            </a:extLst>
          </p:cNvPr>
          <p:cNvSpPr/>
          <p:nvPr/>
        </p:nvSpPr>
        <p:spPr>
          <a:xfrm>
            <a:off x="3078147" y="2355726"/>
            <a:ext cx="88886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</a:t>
            </a: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B1636C4E-B29B-F3FD-EC39-B7631457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781" y="1218114"/>
            <a:ext cx="202544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点击“大爆炸”按钮可以把文本框里的文字“炸”成碎块，其中人名地名等会用特殊颜色标出来，并且在下面会显示详细信息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后端目前已经用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FastAPI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写了个简单的后端，作用很简单，就是暴露一下调用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的接口，给前端调用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任务定义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 Box 50">
            <a:extLst>
              <a:ext uri="{FF2B5EF4-FFF2-40B4-BE49-F238E27FC236}">
                <a16:creationId xmlns:a16="http://schemas.microsoft.com/office/drawing/2014/main" id="{0143BCE9-674E-BDEF-B55D-DCECE299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87574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en-US" altLang="zh-CN" sz="2400" dirty="0">
                <a:solidFill>
                  <a:schemeClr val="accent1"/>
                </a:solidFill>
                <a:latin typeface="Impact" pitchFamily="34" charset="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</a:t>
            </a:r>
            <a:endParaRPr lang="zh-CN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C4B02-AD45-3417-A65A-633742B8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62286"/>
            <a:ext cx="2133785" cy="1066892"/>
          </a:xfrm>
          <a:prstGeom prst="rect">
            <a:avLst/>
          </a:prstGeom>
        </p:spPr>
      </p:pic>
      <p:sp>
        <p:nvSpPr>
          <p:cNvPr id="6" name="Rectangle 49">
            <a:extLst>
              <a:ext uri="{FF2B5EF4-FFF2-40B4-BE49-F238E27FC236}">
                <a16:creationId xmlns:a16="http://schemas.microsoft.com/office/drawing/2014/main" id="{9FCD758C-3F86-08A3-565C-15E49BCF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208" y="1700056"/>
            <a:ext cx="49685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一个字符串，比如“北京举行新年音乐会”</a:t>
            </a: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64C836ED-0987-BE38-3AFD-BC6F40AB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208" y="2120150"/>
            <a:ext cx="4968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每个字对应的命名实体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tag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，包括地理位置（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）、机构团体（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）、人名（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）或不属于命名实体（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）。使用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表示开始、中间与结束。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E34C41-11CC-165C-EE5A-3F83D380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42" y="1023485"/>
            <a:ext cx="1239430" cy="3411385"/>
          </a:xfrm>
          <a:prstGeom prst="rect">
            <a:avLst/>
          </a:prstGeom>
        </p:spPr>
      </p:pic>
      <p:sp>
        <p:nvSpPr>
          <p:cNvPr id="11" name="Rectangle 49">
            <a:extLst>
              <a:ext uri="{FF2B5EF4-FFF2-40B4-BE49-F238E27FC236}">
                <a16:creationId xmlns:a16="http://schemas.microsoft.com/office/drawing/2014/main" id="{E78CFA4E-387C-3B44-66BC-9B3B7C5F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104891"/>
            <a:ext cx="6730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“中共中央总书记”中，“中共中央”四个字分别对应“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B_nt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”、“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M_nt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”、“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M_nt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”、“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E_nt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”，剩余的“总书记”三个字不属于命名实体，因此都为“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”。</a:t>
            </a:r>
          </a:p>
        </p:txBody>
      </p:sp>
      <p:sp>
        <p:nvSpPr>
          <p:cNvPr id="2" name="Rectangle 49">
            <a:extLst>
              <a:ext uri="{FF2B5EF4-FFF2-40B4-BE49-F238E27FC236}">
                <a16:creationId xmlns:a16="http://schemas.microsoft.com/office/drawing/2014/main" id="{F61BED84-BBBE-1F2E-9BFC-A124B322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772991"/>
            <a:ext cx="6730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在此输出基础上，就可以提取出连续的命名实体词语。比如可以根据上面的输出提取出“中共中央”这个机构团体命名实体。</a:t>
            </a:r>
          </a:p>
        </p:txBody>
      </p:sp>
    </p:spTree>
    <p:extLst>
      <p:ext uri="{BB962C8B-B14F-4D97-AF65-F5344CB8AC3E}">
        <p14:creationId xmlns:p14="http://schemas.microsoft.com/office/powerpoint/2010/main" val="418785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目前的后端成果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A935F6E-2DC3-CF7C-04DC-77DA767A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598"/>
            <a:ext cx="9144000" cy="30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5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目前的后端成果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F8A5400-555D-9A09-DE94-1B8C4A77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8" y="987574"/>
            <a:ext cx="4907705" cy="6553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8FD478-7183-59E1-A12F-E85859F7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8" y="1874966"/>
            <a:ext cx="2171888" cy="3093988"/>
          </a:xfrm>
          <a:prstGeom prst="rect">
            <a:avLst/>
          </a:prstGeom>
        </p:spPr>
      </p:pic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0B30C7C4-A935-A95D-A5A6-657098E30CDE}"/>
              </a:ext>
            </a:extLst>
          </p:cNvPr>
          <p:cNvCxnSpPr/>
          <p:nvPr/>
        </p:nvCxnSpPr>
        <p:spPr>
          <a:xfrm rot="10800000" flipV="1">
            <a:off x="2843808" y="1874966"/>
            <a:ext cx="936104" cy="69678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E2C7445-4800-E161-5EDE-BA81F4BD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80" y="4135926"/>
            <a:ext cx="4892464" cy="746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32CF1-E997-2973-5351-C853B988D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56" y="1023382"/>
            <a:ext cx="2027096" cy="2415749"/>
          </a:xfrm>
          <a:prstGeom prst="rect">
            <a:avLst/>
          </a:prstGeom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216B5D5-98E7-9FD6-56D3-8F716F65D94D}"/>
              </a:ext>
            </a:extLst>
          </p:cNvPr>
          <p:cNvCxnSpPr>
            <a:cxnSpLocks/>
          </p:cNvCxnSpPr>
          <p:nvPr/>
        </p:nvCxnSpPr>
        <p:spPr>
          <a:xfrm flipV="1">
            <a:off x="5148064" y="2643758"/>
            <a:ext cx="1229005" cy="122413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6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43387" y="20431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14"/>
          <p:cNvGrpSpPr/>
          <p:nvPr/>
        </p:nvGrpSpPr>
        <p:grpSpPr bwMode="auto">
          <a:xfrm>
            <a:off x="4067944" y="4207273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271120" y="4155926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汇报人：高歌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28" y="987574"/>
            <a:ext cx="288032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代码中提供了两个模型，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NERLSTM_CRF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首先以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为例，描述一下它的网络结构。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右图为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的代码。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可以看到，该模型分为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层：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词嵌入层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线性层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64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15566"/>
            <a:ext cx="237404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这个模型的具体工作方式待会儿再说。这里先展示我用来调用它的代码，然后一步一步展示一个示例。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首先，假设我们要分析“中共中央总书记”这个字符串。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input_ids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这段，它变成了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`[3, 4, 3, 5, 6, 7, 8]`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（假设是这些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input_tensor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`tensor([[3, 4, 3, 5, 6, 7, 8]])`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9E2FC-B8F5-2E4D-FE4D-50CF9A67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7574"/>
            <a:ext cx="6010319" cy="3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9582"/>
            <a:ext cx="2374047" cy="352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input_tensor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`tensor([[3, 4, 3, 5, 6, 7, 8]])`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output_ids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变成了一连串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tag_id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，加入它们是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`[1, 2, 2, 3, 4, 4, 4]`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接下来，把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output_ids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转换成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tags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，就得到了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`['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B_nt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M_nt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M_nt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E_nt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', 'O', 'O', 'O’]`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9E2FC-B8F5-2E4D-FE4D-50CF9A67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79" y="1064407"/>
            <a:ext cx="6010319" cy="3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203598"/>
            <a:ext cx="4752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现在考虑这个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`model(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input_tensor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)`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做了什么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9E2FC-B8F5-2E4D-FE4D-50CF9A67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40" y="1745579"/>
            <a:ext cx="6010319" cy="3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2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现在回到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模型，如前所述，这里有四个层：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词嵌入层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线性层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它接受的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`[3, 4, 3, 5, 6, 7, 8]`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`[1, 2, 2, 3, 4, 4, 4]`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下面展示这四个层分别做了什么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7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现在回到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模型，如前所述，这里有四个层：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词嵌入层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线性层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它接受的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`tensor([[3, 4, 3, 5, 6, 7, 8]])`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`[1, 2, 2, 3, 4, 4, 4]`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下面展示这四个层分别做了什么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06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AEC5CF-8CB2-BBA1-922A-B9AB8C2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2" y="450661"/>
            <a:ext cx="5360529" cy="4302788"/>
          </a:xfrm>
          <a:prstGeom prst="rect">
            <a:avLst/>
          </a:prstGeom>
        </p:spPr>
      </p:pic>
      <p:sp>
        <p:nvSpPr>
          <p:cNvPr id="4" name="Rectangle 49">
            <a:extLst>
              <a:ext uri="{FF2B5EF4-FFF2-40B4-BE49-F238E27FC236}">
                <a16:creationId xmlns:a16="http://schemas.microsoft.com/office/drawing/2014/main" id="{34E4F1D2-A3D5-0755-3BE1-6AA7BB01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74" y="987574"/>
            <a:ext cx="29108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首先假设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embedding_dim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hidden_dim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在词嵌入层，从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(1, 7)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变成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(1, 7, 3)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tensor([[[ 0.1,  0.2, -0.1],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[-0.3,  0.4,  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[ 0.1,  0.2, -0.1],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[ 0.3, -0.2,  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[-0.1, -0.1,  0.3],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[ 0.4,  0.1, -0.2],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[-0.2,  0.3,  0.1]]])</a:t>
            </a:r>
          </a:p>
        </p:txBody>
      </p:sp>
    </p:spTree>
    <p:extLst>
      <p:ext uri="{BB962C8B-B14F-4D97-AF65-F5344CB8AC3E}">
        <p14:creationId xmlns:p14="http://schemas.microsoft.com/office/powerpoint/2010/main" val="356884732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1241</Words>
  <Application>Microsoft Office PowerPoint</Application>
  <PresentationFormat>全屏显示(16:9)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歌 高</cp:lastModifiedBy>
  <cp:revision>17</cp:revision>
  <dcterms:created xsi:type="dcterms:W3CDTF">2016-04-09T09:29:00Z</dcterms:created>
  <dcterms:modified xsi:type="dcterms:W3CDTF">2023-05-15T05:32:58Z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