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9" r:id="rId3"/>
    <p:sldId id="300" r:id="rId4"/>
    <p:sldId id="301" r:id="rId5"/>
    <p:sldId id="302" r:id="rId6"/>
    <p:sldId id="286" r:id="rId7"/>
    <p:sldId id="298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9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歌 高" userId="d8a25b1d-6c3e-4cc3-9e77-5cd4abedca6a" providerId="ADAL" clId="{E2E608F6-41DB-4B4C-A9B7-B6E5E6BA68A6}"/>
    <pc:docChg chg="delSld delMainMaster">
      <pc:chgData name="歌 高" userId="d8a25b1d-6c3e-4cc3-9e77-5cd4abedca6a" providerId="ADAL" clId="{E2E608F6-41DB-4B4C-A9B7-B6E5E6BA68A6}" dt="2022-03-22T09:23:17.156" v="0" actId="2696"/>
      <pc:docMkLst>
        <pc:docMk/>
      </pc:docMkLst>
      <pc:sldChg chg="del">
        <pc:chgData name="歌 高" userId="d8a25b1d-6c3e-4cc3-9e77-5cd4abedca6a" providerId="ADAL" clId="{E2E608F6-41DB-4B4C-A9B7-B6E5E6BA68A6}" dt="2022-03-22T09:23:17.156" v="0" actId="2696"/>
        <pc:sldMkLst>
          <pc:docMk/>
          <pc:sldMk cId="2394973822" sldId="299"/>
        </pc:sldMkLst>
      </pc:sldChg>
      <pc:sldMasterChg chg="del delSldLayout">
        <pc:chgData name="歌 高" userId="d8a25b1d-6c3e-4cc3-9e77-5cd4abedca6a" providerId="ADAL" clId="{E2E608F6-41DB-4B4C-A9B7-B6E5E6BA68A6}" dt="2022-03-22T09:23:17.156" v="0" actId="2696"/>
        <pc:sldMasterMkLst>
          <pc:docMk/>
          <pc:sldMasterMk cId="3079474792" sldId="2147483656"/>
        </pc:sldMasterMkLst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3921224649" sldId="2147483657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744155745" sldId="2147483658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1906019717" sldId="2147483659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3694353367" sldId="2147483660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3350929301" sldId="2147483661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1391700558" sldId="2147483662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3798243357" sldId="2147483663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3256203111" sldId="2147483664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2399159630" sldId="2147483665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1439586414" sldId="2147483666"/>
          </pc:sldLayoutMkLst>
        </pc:sldLayoutChg>
        <pc:sldLayoutChg chg="del">
          <pc:chgData name="歌 高" userId="d8a25b1d-6c3e-4cc3-9e77-5cd4abedca6a" providerId="ADAL" clId="{E2E608F6-41DB-4B4C-A9B7-B6E5E6BA68A6}" dt="2022-03-22T09:23:17.156" v="0" actId="2696"/>
          <pc:sldLayoutMkLst>
            <pc:docMk/>
            <pc:sldMasterMk cId="3079474792" sldId="2147483656"/>
            <pc:sldLayoutMk cId="3247373463" sldId="2147483667"/>
          </pc:sldLayoutMkLst>
        </pc:sldLayoutChg>
      </pc:sldMasterChg>
    </pc:docChg>
  </pc:docChgLst>
  <pc:docChgLst>
    <pc:chgData name="歌 高" userId="d8a25b1d-6c3e-4cc3-9e77-5cd4abedca6a" providerId="ADAL" clId="{C5E29064-2FF7-4B1B-B03A-73CC5199CEFE}"/>
    <pc:docChg chg="undo custSel addSld delSld modSld sldOrd">
      <pc:chgData name="歌 高" userId="d8a25b1d-6c3e-4cc3-9e77-5cd4abedca6a" providerId="ADAL" clId="{C5E29064-2FF7-4B1B-B03A-73CC5199CEFE}" dt="2022-11-24T00:19:46.149" v="441"/>
      <pc:docMkLst>
        <pc:docMk/>
      </pc:docMkLst>
      <pc:sldChg chg="addSp delSp modSp mod">
        <pc:chgData name="歌 高" userId="d8a25b1d-6c3e-4cc3-9e77-5cd4abedca6a" providerId="ADAL" clId="{C5E29064-2FF7-4B1B-B03A-73CC5199CEFE}" dt="2022-11-24T00:19:46.149" v="441"/>
        <pc:sldMkLst>
          <pc:docMk/>
          <pc:sldMk cId="0" sldId="256"/>
        </pc:sldMkLst>
        <pc:spChg chg="mod">
          <ac:chgData name="歌 高" userId="d8a25b1d-6c3e-4cc3-9e77-5cd4abedca6a" providerId="ADAL" clId="{C5E29064-2FF7-4B1B-B03A-73CC5199CEFE}" dt="2022-11-24T00:19:46.149" v="441"/>
          <ac:spMkLst>
            <pc:docMk/>
            <pc:sldMk cId="0" sldId="256"/>
            <ac:spMk id="3" creationId="{010FA1A0-FA50-A897-1631-CABF33707DE6}"/>
          </ac:spMkLst>
        </pc:spChg>
        <pc:spChg chg="mod">
          <ac:chgData name="歌 高" userId="d8a25b1d-6c3e-4cc3-9e77-5cd4abedca6a" providerId="ADAL" clId="{C5E29064-2FF7-4B1B-B03A-73CC5199CEFE}" dt="2022-11-24T00:19:46.149" v="441"/>
          <ac:spMkLst>
            <pc:docMk/>
            <pc:sldMk cId="0" sldId="256"/>
            <ac:spMk id="9" creationId="{B7106363-E682-D0DE-38A1-BC3E9223B896}"/>
          </ac:spMkLst>
        </pc:spChg>
        <pc:spChg chg="mod">
          <ac:chgData name="歌 高" userId="d8a25b1d-6c3e-4cc3-9e77-5cd4abedca6a" providerId="ADAL" clId="{C5E29064-2FF7-4B1B-B03A-73CC5199CEFE}" dt="2022-11-24T00:19:46.149" v="441"/>
          <ac:spMkLst>
            <pc:docMk/>
            <pc:sldMk cId="0" sldId="256"/>
            <ac:spMk id="10" creationId="{725F991B-B4F7-A994-00D4-3E17221DAB42}"/>
          </ac:spMkLst>
        </pc:spChg>
        <pc:spChg chg="add mod">
          <ac:chgData name="歌 高" userId="d8a25b1d-6c3e-4cc3-9e77-5cd4abedca6a" providerId="ADAL" clId="{C5E29064-2FF7-4B1B-B03A-73CC5199CEFE}" dt="2022-11-24T00:19:46.149" v="441"/>
          <ac:spMkLst>
            <pc:docMk/>
            <pc:sldMk cId="0" sldId="256"/>
            <ac:spMk id="11" creationId="{75113602-39F3-E357-82D6-B3C0C5BF9FD2}"/>
          </ac:spMkLst>
        </pc:spChg>
        <pc:spChg chg="mod">
          <ac:chgData name="歌 高" userId="d8a25b1d-6c3e-4cc3-9e77-5cd4abedca6a" providerId="ADAL" clId="{C5E29064-2FF7-4B1B-B03A-73CC5199CEFE}" dt="2022-11-24T00:07:47.984" v="34" actId="20577"/>
          <ac:spMkLst>
            <pc:docMk/>
            <pc:sldMk cId="0" sldId="256"/>
            <ac:spMk id="22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9:38.346" v="434" actId="478"/>
          <ac:spMkLst>
            <pc:docMk/>
            <pc:sldMk cId="0" sldId="256"/>
            <ac:spMk id="34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9:45.850" v="440" actId="478"/>
          <ac:spMkLst>
            <pc:docMk/>
            <pc:sldMk cId="0" sldId="256"/>
            <ac:spMk id="35" creationId="{00000000-0000-0000-0000-000000000000}"/>
          </ac:spMkLst>
        </pc:spChg>
        <pc:grpChg chg="add mod">
          <ac:chgData name="歌 高" userId="d8a25b1d-6c3e-4cc3-9e77-5cd4abedca6a" providerId="ADAL" clId="{C5E29064-2FF7-4B1B-B03A-73CC5199CEFE}" dt="2022-11-24T00:19:46.149" v="441"/>
          <ac:grpSpMkLst>
            <pc:docMk/>
            <pc:sldMk cId="0" sldId="256"/>
            <ac:grpSpMk id="2" creationId="{D4EA01AB-2E13-BCEA-BAC7-B5D88489211E}"/>
          </ac:grpSpMkLst>
        </pc:grpChg>
        <pc:grpChg chg="mod">
          <ac:chgData name="歌 高" userId="d8a25b1d-6c3e-4cc3-9e77-5cd4abedca6a" providerId="ADAL" clId="{C5E29064-2FF7-4B1B-B03A-73CC5199CEFE}" dt="2022-11-24T00:19:46.149" v="441"/>
          <ac:grpSpMkLst>
            <pc:docMk/>
            <pc:sldMk cId="0" sldId="256"/>
            <ac:grpSpMk id="8" creationId="{C38B049D-3664-945B-107D-74A3AEADF4A8}"/>
          </ac:grpSpMkLst>
        </pc:grpChg>
        <pc:grpChg chg="del">
          <ac:chgData name="歌 高" userId="d8a25b1d-6c3e-4cc3-9e77-5cd4abedca6a" providerId="ADAL" clId="{C5E29064-2FF7-4B1B-B03A-73CC5199CEFE}" dt="2022-11-24T00:19:38.346" v="434" actId="478"/>
          <ac:grpSpMkLst>
            <pc:docMk/>
            <pc:sldMk cId="0" sldId="256"/>
            <ac:grpSpMk id="24" creationId="{00000000-0000-0000-0000-000000000000}"/>
          </ac:grpSpMkLst>
        </pc:grpChg>
        <pc:grpChg chg="del">
          <ac:chgData name="歌 高" userId="d8a25b1d-6c3e-4cc3-9e77-5cd4abedca6a" providerId="ADAL" clId="{C5E29064-2FF7-4B1B-B03A-73CC5199CEFE}" dt="2022-11-24T00:19:45.850" v="440" actId="478"/>
          <ac:grpSpMkLst>
            <pc:docMk/>
            <pc:sldMk cId="0" sldId="256"/>
            <ac:grpSpMk id="29" creationId="{00000000-0000-0000-0000-000000000000}"/>
          </ac:grpSpMkLst>
        </pc:grpChg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57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59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60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64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65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66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67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69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70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71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72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73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75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76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77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78"/>
        </pc:sldMkLst>
      </pc:sldChg>
      <pc:sldChg chg="addSp delSp modSp mod ord">
        <pc:chgData name="歌 高" userId="d8a25b1d-6c3e-4cc3-9e77-5cd4abedca6a" providerId="ADAL" clId="{C5E29064-2FF7-4B1B-B03A-73CC5199CEFE}" dt="2022-11-24T00:16:45.316" v="352" actId="20577"/>
        <pc:sldMkLst>
          <pc:docMk/>
          <pc:sldMk cId="0" sldId="281"/>
        </pc:sldMkLst>
        <pc:spChg chg="add mod">
          <ac:chgData name="歌 高" userId="d8a25b1d-6c3e-4cc3-9e77-5cd4abedca6a" providerId="ADAL" clId="{C5E29064-2FF7-4B1B-B03A-73CC5199CEFE}" dt="2022-11-24T00:12:02.117" v="219" actId="20577"/>
          <ac:spMkLst>
            <pc:docMk/>
            <pc:sldMk cId="0" sldId="281"/>
            <ac:spMk id="2" creationId="{08430CAD-9631-DD9A-9E84-7C5C40C1C7D1}"/>
          </ac:spMkLst>
        </pc:spChg>
        <pc:spChg chg="add mod">
          <ac:chgData name="歌 高" userId="d8a25b1d-6c3e-4cc3-9e77-5cd4abedca6a" providerId="ADAL" clId="{C5E29064-2FF7-4B1B-B03A-73CC5199CEFE}" dt="2022-11-24T00:15:58.302" v="315" actId="6549"/>
          <ac:spMkLst>
            <pc:docMk/>
            <pc:sldMk cId="0" sldId="281"/>
            <ac:spMk id="3" creationId="{16E583F6-9A60-B3C4-394A-3B904E8EF84D}"/>
          </ac:spMkLst>
        </pc:spChg>
        <pc:spChg chg="add mod">
          <ac:chgData name="歌 高" userId="d8a25b1d-6c3e-4cc3-9e77-5cd4abedca6a" providerId="ADAL" clId="{C5E29064-2FF7-4B1B-B03A-73CC5199CEFE}" dt="2022-11-24T00:16:45.316" v="352" actId="20577"/>
          <ac:spMkLst>
            <pc:docMk/>
            <pc:sldMk cId="0" sldId="281"/>
            <ac:spMk id="4" creationId="{B5914811-C16B-A02D-24CA-5F6D5F2B5C3F}"/>
          </ac:spMkLst>
        </pc:spChg>
        <pc:spChg chg="mod">
          <ac:chgData name="歌 高" userId="d8a25b1d-6c3e-4cc3-9e77-5cd4abedca6a" providerId="ADAL" clId="{C5E29064-2FF7-4B1B-B03A-73CC5199CEFE}" dt="2022-11-24T00:08:44.212" v="70" actId="6549"/>
          <ac:spMkLst>
            <pc:docMk/>
            <pc:sldMk cId="0" sldId="281"/>
            <ac:spMk id="26" creationId="{00000000-0000-0000-0000-000000000000}"/>
          </ac:spMkLst>
        </pc:spChg>
        <pc:spChg chg="mod">
          <ac:chgData name="歌 高" userId="d8a25b1d-6c3e-4cc3-9e77-5cd4abedca6a" providerId="ADAL" clId="{C5E29064-2FF7-4B1B-B03A-73CC5199CEFE}" dt="2022-11-24T00:11:02.351" v="172" actId="20577"/>
          <ac:spMkLst>
            <pc:docMk/>
            <pc:sldMk cId="0" sldId="281"/>
            <ac:spMk id="47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0:26.498" v="151" actId="478"/>
          <ac:spMkLst>
            <pc:docMk/>
            <pc:sldMk cId="0" sldId="281"/>
            <ac:spMk id="49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0:27.279" v="152" actId="478"/>
          <ac:spMkLst>
            <pc:docMk/>
            <pc:sldMk cId="0" sldId="281"/>
            <ac:spMk id="51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0:28.597" v="153" actId="478"/>
          <ac:spMkLst>
            <pc:docMk/>
            <pc:sldMk cId="0" sldId="281"/>
            <ac:spMk id="53" creationId="{00000000-0000-0000-0000-000000000000}"/>
          </ac:spMkLst>
        </pc:spChg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82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84"/>
        </pc:sldMkLst>
      </pc:sldChg>
      <pc:sldChg chg="addSp delSp modSp mod ord">
        <pc:chgData name="歌 高" userId="d8a25b1d-6c3e-4cc3-9e77-5cd4abedca6a" providerId="ADAL" clId="{C5E29064-2FF7-4B1B-B03A-73CC5199CEFE}" dt="2022-11-24T00:15:02.907" v="298" actId="1076"/>
        <pc:sldMkLst>
          <pc:docMk/>
          <pc:sldMk cId="0" sldId="286"/>
        </pc:sldMkLst>
        <pc:spChg chg="add mod">
          <ac:chgData name="歌 高" userId="d8a25b1d-6c3e-4cc3-9e77-5cd4abedca6a" providerId="ADAL" clId="{C5E29064-2FF7-4B1B-B03A-73CC5199CEFE}" dt="2022-11-24T00:14:59.102" v="297" actId="1076"/>
          <ac:spMkLst>
            <pc:docMk/>
            <pc:sldMk cId="0" sldId="286"/>
            <ac:spMk id="2" creationId="{59E74A06-B504-4D40-7F38-14335D5F75F4}"/>
          </ac:spMkLst>
        </pc:spChg>
        <pc:spChg chg="add mod">
          <ac:chgData name="歌 高" userId="d8a25b1d-6c3e-4cc3-9e77-5cd4abedca6a" providerId="ADAL" clId="{C5E29064-2FF7-4B1B-B03A-73CC5199CEFE}" dt="2022-11-24T00:14:59.102" v="297" actId="1076"/>
          <ac:spMkLst>
            <pc:docMk/>
            <pc:sldMk cId="0" sldId="286"/>
            <ac:spMk id="3" creationId="{0143BCE9-674E-BDEF-B55D-DCECE299A44A}"/>
          </ac:spMkLst>
        </pc:spChg>
        <pc:spChg chg="add del">
          <ac:chgData name="歌 高" userId="d8a25b1d-6c3e-4cc3-9e77-5cd4abedca6a" providerId="ADAL" clId="{C5E29064-2FF7-4B1B-B03A-73CC5199CEFE}" dt="2022-11-24T00:13:40.724" v="282"/>
          <ac:spMkLst>
            <pc:docMk/>
            <pc:sldMk cId="0" sldId="286"/>
            <ac:spMk id="4" creationId="{0EF6FA81-86A1-5BB0-6C41-D9A8BCD6A6FF}"/>
          </ac:spMkLst>
        </pc:spChg>
        <pc:spChg chg="mod">
          <ac:chgData name="歌 高" userId="d8a25b1d-6c3e-4cc3-9e77-5cd4abedca6a" providerId="ADAL" clId="{C5E29064-2FF7-4B1B-B03A-73CC5199CEFE}" dt="2022-11-24T00:15:02.907" v="298" actId="1076"/>
          <ac:spMkLst>
            <pc:docMk/>
            <pc:sldMk cId="0" sldId="286"/>
            <ac:spMk id="6" creationId="{332B8E39-A65C-C6FB-9BF2-A0AC28C00005}"/>
          </ac:spMkLst>
        </pc:spChg>
        <pc:spChg chg="mod">
          <ac:chgData name="歌 高" userId="d8a25b1d-6c3e-4cc3-9e77-5cd4abedca6a" providerId="ADAL" clId="{C5E29064-2FF7-4B1B-B03A-73CC5199CEFE}" dt="2022-11-24T00:15:02.907" v="298" actId="1076"/>
          <ac:spMkLst>
            <pc:docMk/>
            <pc:sldMk cId="0" sldId="286"/>
            <ac:spMk id="7" creationId="{9BEAC8BF-BC1E-2A83-2766-6F9021D2C35D}"/>
          </ac:spMkLst>
        </pc:spChg>
        <pc:spChg chg="mod">
          <ac:chgData name="歌 高" userId="d8a25b1d-6c3e-4cc3-9e77-5cd4abedca6a" providerId="ADAL" clId="{C5E29064-2FF7-4B1B-B03A-73CC5199CEFE}" dt="2022-11-24T00:15:02.907" v="298" actId="1076"/>
          <ac:spMkLst>
            <pc:docMk/>
            <pc:sldMk cId="0" sldId="286"/>
            <ac:spMk id="8" creationId="{12AC36F0-DAE8-005C-1710-6556720405A4}"/>
          </ac:spMkLst>
        </pc:spChg>
        <pc:spChg chg="mod">
          <ac:chgData name="歌 高" userId="d8a25b1d-6c3e-4cc3-9e77-5cd4abedca6a" providerId="ADAL" clId="{C5E29064-2FF7-4B1B-B03A-73CC5199CEFE}" dt="2022-11-24T00:15:02.907" v="298" actId="1076"/>
          <ac:spMkLst>
            <pc:docMk/>
            <pc:sldMk cId="0" sldId="286"/>
            <ac:spMk id="9" creationId="{A799BDBA-CC43-DEFB-14BC-097B3CE59F5C}"/>
          </ac:spMkLst>
        </pc:spChg>
        <pc:spChg chg="mod">
          <ac:chgData name="歌 高" userId="d8a25b1d-6c3e-4cc3-9e77-5cd4abedca6a" providerId="ADAL" clId="{C5E29064-2FF7-4B1B-B03A-73CC5199CEFE}" dt="2022-11-24T00:15:02.907" v="298" actId="1076"/>
          <ac:spMkLst>
            <pc:docMk/>
            <pc:sldMk cId="0" sldId="286"/>
            <ac:spMk id="10" creationId="{9A1EAC01-6025-C4C6-A320-2CAB9152741D}"/>
          </ac:spMkLst>
        </pc:spChg>
        <pc:spChg chg="mod">
          <ac:chgData name="歌 高" userId="d8a25b1d-6c3e-4cc3-9e77-5cd4abedca6a" providerId="ADAL" clId="{C5E29064-2FF7-4B1B-B03A-73CC5199CEFE}" dt="2022-11-24T00:08:16.654" v="51" actId="6549"/>
          <ac:spMkLst>
            <pc:docMk/>
            <pc:sldMk cId="0" sldId="286"/>
            <ac:spMk id="47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08:21.091" v="52" actId="478"/>
          <ac:spMkLst>
            <pc:docMk/>
            <pc:sldMk cId="0" sldId="286"/>
            <ac:spMk id="19523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08:21.091" v="52" actId="478"/>
          <ac:spMkLst>
            <pc:docMk/>
            <pc:sldMk cId="0" sldId="286"/>
            <ac:spMk id="19524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08:21.091" v="52" actId="478"/>
          <ac:spMkLst>
            <pc:docMk/>
            <pc:sldMk cId="0" sldId="286"/>
            <ac:spMk id="19525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08:21.091" v="52" actId="478"/>
          <ac:spMkLst>
            <pc:docMk/>
            <pc:sldMk cId="0" sldId="286"/>
            <ac:spMk id="19526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08:21.091" v="52" actId="478"/>
          <ac:spMkLst>
            <pc:docMk/>
            <pc:sldMk cId="0" sldId="286"/>
            <ac:spMk id="19527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08:21.091" v="52" actId="478"/>
          <ac:spMkLst>
            <pc:docMk/>
            <pc:sldMk cId="0" sldId="286"/>
            <ac:spMk id="19529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08:21.091" v="52" actId="478"/>
          <ac:spMkLst>
            <pc:docMk/>
            <pc:sldMk cId="0" sldId="286"/>
            <ac:spMk id="19530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08:21.091" v="52" actId="478"/>
          <ac:spMkLst>
            <pc:docMk/>
            <pc:sldMk cId="0" sldId="286"/>
            <ac:spMk id="19531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08:21.091" v="52" actId="478"/>
          <ac:spMkLst>
            <pc:docMk/>
            <pc:sldMk cId="0" sldId="286"/>
            <ac:spMk id="19534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08:21.091" v="52" actId="478"/>
          <ac:spMkLst>
            <pc:docMk/>
            <pc:sldMk cId="0" sldId="286"/>
            <ac:spMk id="19535" creationId="{00000000-0000-0000-0000-000000000000}"/>
          </ac:spMkLst>
        </pc:spChg>
        <pc:grpChg chg="add mod">
          <ac:chgData name="歌 高" userId="d8a25b1d-6c3e-4cc3-9e77-5cd4abedca6a" providerId="ADAL" clId="{C5E29064-2FF7-4B1B-B03A-73CC5199CEFE}" dt="2022-11-24T00:15:02.907" v="298" actId="1076"/>
          <ac:grpSpMkLst>
            <pc:docMk/>
            <pc:sldMk cId="0" sldId="286"/>
            <ac:grpSpMk id="5" creationId="{8ACD2AB6-BB11-4398-A410-BEFAF8964666}"/>
          </ac:grpSpMkLst>
        </pc:grpChg>
        <pc:grpChg chg="del">
          <ac:chgData name="歌 高" userId="d8a25b1d-6c3e-4cc3-9e77-5cd4abedca6a" providerId="ADAL" clId="{C5E29064-2FF7-4B1B-B03A-73CC5199CEFE}" dt="2022-11-24T00:08:21.091" v="52" actId="478"/>
          <ac:grpSpMkLst>
            <pc:docMk/>
            <pc:sldMk cId="0" sldId="286"/>
            <ac:grpSpMk id="19522" creationId="{00000000-0000-0000-0000-000000000000}"/>
          </ac:grpSpMkLst>
        </pc:grpChg>
        <pc:grpChg chg="del">
          <ac:chgData name="歌 高" userId="d8a25b1d-6c3e-4cc3-9e77-5cd4abedca6a" providerId="ADAL" clId="{C5E29064-2FF7-4B1B-B03A-73CC5199CEFE}" dt="2022-11-24T00:08:21.091" v="52" actId="478"/>
          <ac:grpSpMkLst>
            <pc:docMk/>
            <pc:sldMk cId="0" sldId="286"/>
            <ac:grpSpMk id="19532" creationId="{00000000-0000-0000-0000-000000000000}"/>
          </ac:grpSpMkLst>
        </pc:grpChg>
        <pc:grpChg chg="del">
          <ac:chgData name="歌 高" userId="d8a25b1d-6c3e-4cc3-9e77-5cd4abedca6a" providerId="ADAL" clId="{C5E29064-2FF7-4B1B-B03A-73CC5199CEFE}" dt="2022-11-24T00:08:21.091" v="52" actId="478"/>
          <ac:grpSpMkLst>
            <pc:docMk/>
            <pc:sldMk cId="0" sldId="286"/>
            <ac:grpSpMk id="19533" creationId="{00000000-0000-0000-0000-000000000000}"/>
          </ac:grpSpMkLst>
        </pc:grpChg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87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88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89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90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91"/>
        </pc:sldMkLst>
      </pc:sldChg>
      <pc:sldChg chg="del">
        <pc:chgData name="歌 高" userId="d8a25b1d-6c3e-4cc3-9e77-5cd4abedca6a" providerId="ADAL" clId="{C5E29064-2FF7-4B1B-B03A-73CC5199CEFE}" dt="2022-11-24T00:08:01.659" v="37" actId="47"/>
        <pc:sldMkLst>
          <pc:docMk/>
          <pc:sldMk cId="0" sldId="292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93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94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95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96"/>
        </pc:sldMkLst>
      </pc:sldChg>
      <pc:sldChg chg="del">
        <pc:chgData name="歌 高" userId="d8a25b1d-6c3e-4cc3-9e77-5cd4abedca6a" providerId="ADAL" clId="{C5E29064-2FF7-4B1B-B03A-73CC5199CEFE}" dt="2022-11-24T00:18:51.994" v="387" actId="47"/>
        <pc:sldMkLst>
          <pc:docMk/>
          <pc:sldMk cId="0" sldId="297"/>
        </pc:sldMkLst>
      </pc:sldChg>
      <pc:sldChg chg="delSp modSp mod">
        <pc:chgData name="歌 高" userId="d8a25b1d-6c3e-4cc3-9e77-5cd4abedca6a" providerId="ADAL" clId="{C5E29064-2FF7-4B1B-B03A-73CC5199CEFE}" dt="2022-11-24T00:19:42.645" v="439" actId="1037"/>
        <pc:sldMkLst>
          <pc:docMk/>
          <pc:sldMk cId="0" sldId="298"/>
        </pc:sldMkLst>
        <pc:spChg chg="mod">
          <ac:chgData name="歌 高" userId="d8a25b1d-6c3e-4cc3-9e77-5cd4abedca6a" providerId="ADAL" clId="{C5E29064-2FF7-4B1B-B03A-73CC5199CEFE}" dt="2022-11-24T00:19:19.699" v="410" actId="1076"/>
          <ac:spMkLst>
            <pc:docMk/>
            <pc:sldMk cId="0" sldId="298"/>
            <ac:spMk id="22" creationId="{00000000-0000-0000-0000-000000000000}"/>
          </ac:spMkLst>
        </pc:spChg>
        <pc:spChg chg="mod">
          <ac:chgData name="歌 高" userId="d8a25b1d-6c3e-4cc3-9e77-5cd4abedca6a" providerId="ADAL" clId="{C5E29064-2FF7-4B1B-B03A-73CC5199CEFE}" dt="2022-11-24T00:19:42.645" v="439" actId="1037"/>
          <ac:spMkLst>
            <pc:docMk/>
            <pc:sldMk cId="0" sldId="298"/>
            <ac:spMk id="44" creationId="{00000000-0000-0000-0000-000000000000}"/>
          </ac:spMkLst>
        </pc:spChg>
        <pc:spChg chg="mod">
          <ac:chgData name="歌 高" userId="d8a25b1d-6c3e-4cc3-9e77-5cd4abedca6a" providerId="ADAL" clId="{C5E29064-2FF7-4B1B-B03A-73CC5199CEFE}" dt="2022-11-24T00:19:42.645" v="439" actId="1037"/>
          <ac:spMkLst>
            <pc:docMk/>
            <pc:sldMk cId="0" sldId="298"/>
            <ac:spMk id="46" creationId="{00000000-0000-0000-0000-000000000000}"/>
          </ac:spMkLst>
        </pc:spChg>
        <pc:spChg chg="mod">
          <ac:chgData name="歌 高" userId="d8a25b1d-6c3e-4cc3-9e77-5cd4abedca6a" providerId="ADAL" clId="{C5E29064-2FF7-4B1B-B03A-73CC5199CEFE}" dt="2022-11-24T00:19:42.645" v="439" actId="1037"/>
          <ac:spMkLst>
            <pc:docMk/>
            <pc:sldMk cId="0" sldId="298"/>
            <ac:spMk id="47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9:21.750" v="411" actId="478"/>
          <ac:spMkLst>
            <pc:docMk/>
            <pc:sldMk cId="0" sldId="298"/>
            <ac:spMk id="48" creationId="{00000000-0000-0000-0000-000000000000}"/>
          </ac:spMkLst>
        </pc:spChg>
        <pc:spChg chg="mod">
          <ac:chgData name="歌 高" userId="d8a25b1d-6c3e-4cc3-9e77-5cd4abedca6a" providerId="ADAL" clId="{C5E29064-2FF7-4B1B-B03A-73CC5199CEFE}" dt="2022-11-24T00:19:42.645" v="439" actId="1037"/>
          <ac:spMkLst>
            <pc:docMk/>
            <pc:sldMk cId="0" sldId="298"/>
            <ac:spMk id="49" creationId="{00000000-0000-0000-0000-000000000000}"/>
          </ac:spMkLst>
        </pc:spChg>
        <pc:grpChg chg="del">
          <ac:chgData name="歌 高" userId="d8a25b1d-6c3e-4cc3-9e77-5cd4abedca6a" providerId="ADAL" clId="{C5E29064-2FF7-4B1B-B03A-73CC5199CEFE}" dt="2022-11-24T00:19:21.750" v="411" actId="478"/>
          <ac:grpSpMkLst>
            <pc:docMk/>
            <pc:sldMk cId="0" sldId="298"/>
            <ac:grpSpMk id="36" creationId="{00000000-0000-0000-0000-000000000000}"/>
          </ac:grpSpMkLst>
        </pc:grpChg>
        <pc:grpChg chg="mod">
          <ac:chgData name="歌 高" userId="d8a25b1d-6c3e-4cc3-9e77-5cd4abedca6a" providerId="ADAL" clId="{C5E29064-2FF7-4B1B-B03A-73CC5199CEFE}" dt="2022-11-24T00:19:42.645" v="439" actId="1037"/>
          <ac:grpSpMkLst>
            <pc:docMk/>
            <pc:sldMk cId="0" sldId="298"/>
            <ac:grpSpMk id="43" creationId="{00000000-0000-0000-0000-000000000000}"/>
          </ac:grpSpMkLst>
        </pc:grpChg>
        <pc:grpChg chg="mod">
          <ac:chgData name="歌 高" userId="d8a25b1d-6c3e-4cc3-9e77-5cd4abedca6a" providerId="ADAL" clId="{C5E29064-2FF7-4B1B-B03A-73CC5199CEFE}" dt="2022-11-24T00:19:42.645" v="439" actId="1037"/>
          <ac:grpSpMkLst>
            <pc:docMk/>
            <pc:sldMk cId="0" sldId="298"/>
            <ac:grpSpMk id="45" creationId="{00000000-0000-0000-0000-000000000000}"/>
          </ac:grpSpMkLst>
        </pc:grpChg>
      </pc:sldChg>
      <pc:sldChg chg="delSp modSp add del mod">
        <pc:chgData name="歌 高" userId="d8a25b1d-6c3e-4cc3-9e77-5cd4abedca6a" providerId="ADAL" clId="{C5E29064-2FF7-4B1B-B03A-73CC5199CEFE}" dt="2022-11-24T00:18:51.994" v="387" actId="47"/>
        <pc:sldMkLst>
          <pc:docMk/>
          <pc:sldMk cId="1675050037" sldId="299"/>
        </pc:sldMkLst>
        <pc:spChg chg="del">
          <ac:chgData name="歌 高" userId="d8a25b1d-6c3e-4cc3-9e77-5cd4abedca6a" providerId="ADAL" clId="{C5E29064-2FF7-4B1B-B03A-73CC5199CEFE}" dt="2022-11-24T00:17:04.712" v="386" actId="478"/>
          <ac:spMkLst>
            <pc:docMk/>
            <pc:sldMk cId="1675050037" sldId="299"/>
            <ac:spMk id="2" creationId="{08430CAD-9631-DD9A-9E84-7C5C40C1C7D1}"/>
          </ac:spMkLst>
        </pc:spChg>
        <pc:spChg chg="del">
          <ac:chgData name="歌 高" userId="d8a25b1d-6c3e-4cc3-9e77-5cd4abedca6a" providerId="ADAL" clId="{C5E29064-2FF7-4B1B-B03A-73CC5199CEFE}" dt="2022-11-24T00:17:04.712" v="386" actId="478"/>
          <ac:spMkLst>
            <pc:docMk/>
            <pc:sldMk cId="1675050037" sldId="299"/>
            <ac:spMk id="3" creationId="{16E583F6-9A60-B3C4-394A-3B904E8EF84D}"/>
          </ac:spMkLst>
        </pc:spChg>
        <pc:spChg chg="del">
          <ac:chgData name="歌 高" userId="d8a25b1d-6c3e-4cc3-9e77-5cd4abedca6a" providerId="ADAL" clId="{C5E29064-2FF7-4B1B-B03A-73CC5199CEFE}" dt="2022-11-24T00:17:04.712" v="386" actId="478"/>
          <ac:spMkLst>
            <pc:docMk/>
            <pc:sldMk cId="1675050037" sldId="299"/>
            <ac:spMk id="4" creationId="{B5914811-C16B-A02D-24CA-5F6D5F2B5C3F}"/>
          </ac:spMkLst>
        </pc:spChg>
        <pc:spChg chg="mod">
          <ac:chgData name="歌 高" userId="d8a25b1d-6c3e-4cc3-9e77-5cd4abedca6a" providerId="ADAL" clId="{C5E29064-2FF7-4B1B-B03A-73CC5199CEFE}" dt="2022-11-24T00:17:02.831" v="385" actId="20577"/>
          <ac:spMkLst>
            <pc:docMk/>
            <pc:sldMk cId="1675050037" sldId="299"/>
            <ac:spMk id="26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7:04.712" v="386" actId="478"/>
          <ac:spMkLst>
            <pc:docMk/>
            <pc:sldMk cId="1675050037" sldId="299"/>
            <ac:spMk id="42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7:04.712" v="386" actId="478"/>
          <ac:spMkLst>
            <pc:docMk/>
            <pc:sldMk cId="1675050037" sldId="299"/>
            <ac:spMk id="47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7:04.712" v="386" actId="478"/>
          <ac:spMkLst>
            <pc:docMk/>
            <pc:sldMk cId="1675050037" sldId="299"/>
            <ac:spMk id="50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7:04.712" v="386" actId="478"/>
          <ac:spMkLst>
            <pc:docMk/>
            <pc:sldMk cId="1675050037" sldId="299"/>
            <ac:spMk id="52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7:04.712" v="386" actId="478"/>
          <ac:spMkLst>
            <pc:docMk/>
            <pc:sldMk cId="1675050037" sldId="299"/>
            <ac:spMk id="54" creationId="{00000000-0000-0000-0000-000000000000}"/>
          </ac:spMkLst>
        </pc:spChg>
        <pc:spChg chg="del">
          <ac:chgData name="歌 高" userId="d8a25b1d-6c3e-4cc3-9e77-5cd4abedca6a" providerId="ADAL" clId="{C5E29064-2FF7-4B1B-B03A-73CC5199CEFE}" dt="2022-11-24T00:17:04.712" v="386" actId="478"/>
          <ac:spMkLst>
            <pc:docMk/>
            <pc:sldMk cId="1675050037" sldId="299"/>
            <ac:spMk id="6153" creationId="{00000000-0000-0000-0000-000000000000}"/>
          </ac:spMkLst>
        </pc:spChg>
        <pc:grpChg chg="del">
          <ac:chgData name="歌 高" userId="d8a25b1d-6c3e-4cc3-9e77-5cd4abedca6a" providerId="ADAL" clId="{C5E29064-2FF7-4B1B-B03A-73CC5199CEFE}" dt="2022-11-24T00:17:04.712" v="386" actId="478"/>
          <ac:grpSpMkLst>
            <pc:docMk/>
            <pc:sldMk cId="1675050037" sldId="299"/>
            <ac:grpSpMk id="6151" creationId="{00000000-0000-0000-0000-000000000000}"/>
          </ac:grpSpMkLst>
        </pc:grpChg>
        <pc:grpChg chg="del">
          <ac:chgData name="歌 高" userId="d8a25b1d-6c3e-4cc3-9e77-5cd4abedca6a" providerId="ADAL" clId="{C5E29064-2FF7-4B1B-B03A-73CC5199CEFE}" dt="2022-11-24T00:17:04.712" v="386" actId="478"/>
          <ac:grpSpMkLst>
            <pc:docMk/>
            <pc:sldMk cId="1675050037" sldId="299"/>
            <ac:grpSpMk id="6152" creationId="{00000000-0000-0000-0000-000000000000}"/>
          </ac:grpSpMkLst>
        </pc:grpChg>
      </pc:sldChg>
    </pc:docChg>
  </pc:docChgLst>
  <pc:docChgLst>
    <pc:chgData name="高歌" userId="d8a25b1d-6c3e-4cc3-9e77-5cd4abedca6a" providerId="ADAL" clId="{18FADFFC-6BA9-421C-8B3D-EFEEA0153770}"/>
    <pc:docChg chg="undo custSel addSld delSld modSld sldOrd">
      <pc:chgData name="高歌" userId="d8a25b1d-6c3e-4cc3-9e77-5cd4abedca6a" providerId="ADAL" clId="{18FADFFC-6BA9-421C-8B3D-EFEEA0153770}" dt="2023-03-13T16:09:02.183" v="743" actId="47"/>
      <pc:docMkLst>
        <pc:docMk/>
      </pc:docMkLst>
      <pc:sldChg chg="modSp mod">
        <pc:chgData name="高歌" userId="d8a25b1d-6c3e-4cc3-9e77-5cd4abedca6a" providerId="ADAL" clId="{18FADFFC-6BA9-421C-8B3D-EFEEA0153770}" dt="2023-03-13T15:03:00.700" v="15" actId="1076"/>
        <pc:sldMkLst>
          <pc:docMk/>
          <pc:sldMk cId="0" sldId="256"/>
        </pc:sldMkLst>
        <pc:spChg chg="mod">
          <ac:chgData name="高歌" userId="d8a25b1d-6c3e-4cc3-9e77-5cd4abedca6a" providerId="ADAL" clId="{18FADFFC-6BA9-421C-8B3D-EFEEA0153770}" dt="2023-03-13T15:03:00.700" v="15" actId="1076"/>
          <ac:spMkLst>
            <pc:docMk/>
            <pc:sldMk cId="0" sldId="256"/>
            <ac:spMk id="22" creationId="{00000000-0000-0000-0000-000000000000}"/>
          </ac:spMkLst>
        </pc:spChg>
      </pc:sldChg>
      <pc:sldChg chg="modSp del mod ord">
        <pc:chgData name="高歌" userId="d8a25b1d-6c3e-4cc3-9e77-5cd4abedca6a" providerId="ADAL" clId="{18FADFFC-6BA9-421C-8B3D-EFEEA0153770}" dt="2023-03-13T16:09:02.183" v="743" actId="47"/>
        <pc:sldMkLst>
          <pc:docMk/>
          <pc:sldMk cId="0" sldId="281"/>
        </pc:sldMkLst>
        <pc:spChg chg="mod">
          <ac:chgData name="高歌" userId="d8a25b1d-6c3e-4cc3-9e77-5cd4abedca6a" providerId="ADAL" clId="{18FADFFC-6BA9-421C-8B3D-EFEEA0153770}" dt="2023-03-13T15:03:42.650" v="24" actId="20577"/>
          <ac:spMkLst>
            <pc:docMk/>
            <pc:sldMk cId="0" sldId="281"/>
            <ac:spMk id="26" creationId="{00000000-0000-0000-0000-000000000000}"/>
          </ac:spMkLst>
        </pc:spChg>
      </pc:sldChg>
      <pc:sldChg chg="addSp delSp modSp mod ord">
        <pc:chgData name="高歌" userId="d8a25b1d-6c3e-4cc3-9e77-5cd4abedca6a" providerId="ADAL" clId="{18FADFFC-6BA9-421C-8B3D-EFEEA0153770}" dt="2023-03-13T16:08:54.446" v="742" actId="20577"/>
        <pc:sldMkLst>
          <pc:docMk/>
          <pc:sldMk cId="0" sldId="286"/>
        </pc:sldMkLst>
        <pc:spChg chg="mod">
          <ac:chgData name="高歌" userId="d8a25b1d-6c3e-4cc3-9e77-5cd4abedca6a" providerId="ADAL" clId="{18FADFFC-6BA9-421C-8B3D-EFEEA0153770}" dt="2023-03-13T16:03:19.936" v="240" actId="1076"/>
          <ac:spMkLst>
            <pc:docMk/>
            <pc:sldMk cId="0" sldId="286"/>
            <ac:spMk id="2" creationId="{59E74A06-B504-4D40-7F38-14335D5F75F4}"/>
          </ac:spMkLst>
        </pc:spChg>
        <pc:spChg chg="del">
          <ac:chgData name="高歌" userId="d8a25b1d-6c3e-4cc3-9e77-5cd4abedca6a" providerId="ADAL" clId="{18FADFFC-6BA9-421C-8B3D-EFEEA0153770}" dt="2023-03-13T16:03:17.598" v="239" actId="478"/>
          <ac:spMkLst>
            <pc:docMk/>
            <pc:sldMk cId="0" sldId="286"/>
            <ac:spMk id="3" creationId="{0143BCE9-674E-BDEF-B55D-DCECE299A44A}"/>
          </ac:spMkLst>
        </pc:spChg>
        <pc:spChg chg="add mod">
          <ac:chgData name="高歌" userId="d8a25b1d-6c3e-4cc3-9e77-5cd4abedca6a" providerId="ADAL" clId="{18FADFFC-6BA9-421C-8B3D-EFEEA0153770}" dt="2023-03-13T16:03:39.045" v="244" actId="13822"/>
          <ac:spMkLst>
            <pc:docMk/>
            <pc:sldMk cId="0" sldId="286"/>
            <ac:spMk id="4" creationId="{B7EA6AB0-E48F-11CE-26E7-37B1E42C565E}"/>
          </ac:spMkLst>
        </pc:spChg>
        <pc:spChg chg="add del mod">
          <ac:chgData name="高歌" userId="d8a25b1d-6c3e-4cc3-9e77-5cd4abedca6a" providerId="ADAL" clId="{18FADFFC-6BA9-421C-8B3D-EFEEA0153770}" dt="2023-03-13T16:04:21.971" v="266" actId="478"/>
          <ac:spMkLst>
            <pc:docMk/>
            <pc:sldMk cId="0" sldId="286"/>
            <ac:spMk id="11" creationId="{23289440-97A3-3199-AA0A-D57858BE23AD}"/>
          </ac:spMkLst>
        </pc:spChg>
        <pc:spChg chg="add mod">
          <ac:chgData name="高歌" userId="d8a25b1d-6c3e-4cc3-9e77-5cd4abedca6a" providerId="ADAL" clId="{18FADFFC-6BA9-421C-8B3D-EFEEA0153770}" dt="2023-03-13T16:05:03.269" v="287" actId="113"/>
          <ac:spMkLst>
            <pc:docMk/>
            <pc:sldMk cId="0" sldId="286"/>
            <ac:spMk id="12" creationId="{3D35A39D-7B0A-22F2-1E39-B60FBA837779}"/>
          </ac:spMkLst>
        </pc:spChg>
        <pc:spChg chg="add mod">
          <ac:chgData name="高歌" userId="d8a25b1d-6c3e-4cc3-9e77-5cd4abedca6a" providerId="ADAL" clId="{18FADFFC-6BA9-421C-8B3D-EFEEA0153770}" dt="2023-03-13T16:05:24.482" v="302" actId="1076"/>
          <ac:spMkLst>
            <pc:docMk/>
            <pc:sldMk cId="0" sldId="286"/>
            <ac:spMk id="13" creationId="{B3EE1F87-F0E9-EB1B-665B-8E2EA6020279}"/>
          </ac:spMkLst>
        </pc:spChg>
        <pc:spChg chg="add mod">
          <ac:chgData name="高歌" userId="d8a25b1d-6c3e-4cc3-9e77-5cd4abedca6a" providerId="ADAL" clId="{18FADFFC-6BA9-421C-8B3D-EFEEA0153770}" dt="2023-03-13T16:06:43.149" v="334" actId="1076"/>
          <ac:spMkLst>
            <pc:docMk/>
            <pc:sldMk cId="0" sldId="286"/>
            <ac:spMk id="14" creationId="{582A9F34-9C2F-8051-6D4D-FCD7C61CC2F4}"/>
          </ac:spMkLst>
        </pc:spChg>
        <pc:spChg chg="add mod">
          <ac:chgData name="高歌" userId="d8a25b1d-6c3e-4cc3-9e77-5cd4abedca6a" providerId="ADAL" clId="{18FADFFC-6BA9-421C-8B3D-EFEEA0153770}" dt="2023-03-13T16:06:44.926" v="335" actId="1076"/>
          <ac:spMkLst>
            <pc:docMk/>
            <pc:sldMk cId="0" sldId="286"/>
            <ac:spMk id="15" creationId="{C8D6EB28-C320-6D22-A9AC-F8ECF3F7F195}"/>
          </ac:spMkLst>
        </pc:spChg>
        <pc:spChg chg="add mod">
          <ac:chgData name="高歌" userId="d8a25b1d-6c3e-4cc3-9e77-5cd4abedca6a" providerId="ADAL" clId="{18FADFFC-6BA9-421C-8B3D-EFEEA0153770}" dt="2023-03-13T16:06:46.697" v="336" actId="1076"/>
          <ac:spMkLst>
            <pc:docMk/>
            <pc:sldMk cId="0" sldId="286"/>
            <ac:spMk id="16" creationId="{5722192D-A2B5-C9D2-73CA-71EC4C2721C2}"/>
          </ac:spMkLst>
        </pc:spChg>
        <pc:spChg chg="add mod">
          <ac:chgData name="高歌" userId="d8a25b1d-6c3e-4cc3-9e77-5cd4abedca6a" providerId="ADAL" clId="{18FADFFC-6BA9-421C-8B3D-EFEEA0153770}" dt="2023-03-13T16:08:54.446" v="742" actId="20577"/>
          <ac:spMkLst>
            <pc:docMk/>
            <pc:sldMk cId="0" sldId="286"/>
            <ac:spMk id="17" creationId="{B1636C4E-B29B-F3FD-EC39-B763145790A2}"/>
          </ac:spMkLst>
        </pc:spChg>
        <pc:spChg chg="mod">
          <ac:chgData name="高歌" userId="d8a25b1d-6c3e-4cc3-9e77-5cd4abedca6a" providerId="ADAL" clId="{18FADFFC-6BA9-421C-8B3D-EFEEA0153770}" dt="2023-03-13T16:00:26.323" v="100" actId="20577"/>
          <ac:spMkLst>
            <pc:docMk/>
            <pc:sldMk cId="0" sldId="286"/>
            <ac:spMk id="47" creationId="{00000000-0000-0000-0000-000000000000}"/>
          </ac:spMkLst>
        </pc:spChg>
        <pc:grpChg chg="del">
          <ac:chgData name="高歌" userId="d8a25b1d-6c3e-4cc3-9e77-5cd4abedca6a" providerId="ADAL" clId="{18FADFFC-6BA9-421C-8B3D-EFEEA0153770}" dt="2023-03-13T16:00:29.196" v="101" actId="478"/>
          <ac:grpSpMkLst>
            <pc:docMk/>
            <pc:sldMk cId="0" sldId="286"/>
            <ac:grpSpMk id="5" creationId="{8ACD2AB6-BB11-4398-A410-BEFAF8964666}"/>
          </ac:grpSpMkLst>
        </pc:grpChg>
      </pc:sldChg>
      <pc:sldChg chg="addSp delSp modSp add mod">
        <pc:chgData name="高歌" userId="d8a25b1d-6c3e-4cc3-9e77-5cd4abedca6a" providerId="ADAL" clId="{18FADFFC-6BA9-421C-8B3D-EFEEA0153770}" dt="2023-03-13T15:56:29.153" v="80" actId="478"/>
        <pc:sldMkLst>
          <pc:docMk/>
          <pc:sldMk cId="3672469043" sldId="299"/>
        </pc:sldMkLst>
        <pc:spChg chg="del mod">
          <ac:chgData name="高歌" userId="d8a25b1d-6c3e-4cc3-9e77-5cd4abedca6a" providerId="ADAL" clId="{18FADFFC-6BA9-421C-8B3D-EFEEA0153770}" dt="2023-03-13T15:56:15.364" v="73" actId="478"/>
          <ac:spMkLst>
            <pc:docMk/>
            <pc:sldMk cId="3672469043" sldId="299"/>
            <ac:spMk id="2" creationId="{59E74A06-B504-4D40-7F38-14335D5F75F4}"/>
          </ac:spMkLst>
        </pc:spChg>
        <pc:spChg chg="mod">
          <ac:chgData name="高歌" userId="d8a25b1d-6c3e-4cc3-9e77-5cd4abedca6a" providerId="ADAL" clId="{18FADFFC-6BA9-421C-8B3D-EFEEA0153770}" dt="2023-03-13T15:56:23.585" v="77" actId="1076"/>
          <ac:spMkLst>
            <pc:docMk/>
            <pc:sldMk cId="3672469043" sldId="299"/>
            <ac:spMk id="3" creationId="{0143BCE9-674E-BDEF-B55D-DCECE299A44A}"/>
          </ac:spMkLst>
        </pc:spChg>
        <pc:spChg chg="mod">
          <ac:chgData name="高歌" userId="d8a25b1d-6c3e-4cc3-9e77-5cd4abedca6a" providerId="ADAL" clId="{18FADFFC-6BA9-421C-8B3D-EFEEA0153770}" dt="2023-03-13T15:03:54.330" v="34" actId="20577"/>
          <ac:spMkLst>
            <pc:docMk/>
            <pc:sldMk cId="3672469043" sldId="299"/>
            <ac:spMk id="47" creationId="{00000000-0000-0000-0000-000000000000}"/>
          </ac:spMkLst>
        </pc:spChg>
        <pc:grpChg chg="del">
          <ac:chgData name="高歌" userId="d8a25b1d-6c3e-4cc3-9e77-5cd4abedca6a" providerId="ADAL" clId="{18FADFFC-6BA9-421C-8B3D-EFEEA0153770}" dt="2023-03-13T15:21:52.379" v="67" actId="478"/>
          <ac:grpSpMkLst>
            <pc:docMk/>
            <pc:sldMk cId="3672469043" sldId="299"/>
            <ac:grpSpMk id="5" creationId="{8ACD2AB6-BB11-4398-A410-BEFAF8964666}"/>
          </ac:grpSpMkLst>
        </pc:grpChg>
        <pc:picChg chg="add mod">
          <ac:chgData name="高歌" userId="d8a25b1d-6c3e-4cc3-9e77-5cd4abedca6a" providerId="ADAL" clId="{18FADFFC-6BA9-421C-8B3D-EFEEA0153770}" dt="2023-03-13T15:22:01.516" v="72" actId="1076"/>
          <ac:picMkLst>
            <pc:docMk/>
            <pc:sldMk cId="3672469043" sldId="299"/>
            <ac:picMk id="11" creationId="{E7AB5BDA-BABC-422F-B881-649690C7F590}"/>
          </ac:picMkLst>
        </pc:picChg>
        <pc:picChg chg="add del mod">
          <ac:chgData name="高歌" userId="d8a25b1d-6c3e-4cc3-9e77-5cd4abedca6a" providerId="ADAL" clId="{18FADFFC-6BA9-421C-8B3D-EFEEA0153770}" dt="2023-03-13T15:56:29.153" v="80" actId="478"/>
          <ac:picMkLst>
            <pc:docMk/>
            <pc:sldMk cId="3672469043" sldId="299"/>
            <ac:picMk id="13" creationId="{3D0A314B-5370-EFAE-210B-CD7710E3288D}"/>
          </ac:picMkLst>
        </pc:picChg>
      </pc:sldChg>
      <pc:sldChg chg="delSp modSp add mod">
        <pc:chgData name="高歌" userId="d8a25b1d-6c3e-4cc3-9e77-5cd4abedca6a" providerId="ADAL" clId="{18FADFFC-6BA9-421C-8B3D-EFEEA0153770}" dt="2023-03-13T15:56:37.752" v="84" actId="1076"/>
        <pc:sldMkLst>
          <pc:docMk/>
          <pc:sldMk cId="3949572209" sldId="300"/>
        </pc:sldMkLst>
        <pc:spChg chg="del">
          <ac:chgData name="高歌" userId="d8a25b1d-6c3e-4cc3-9e77-5cd4abedca6a" providerId="ADAL" clId="{18FADFFC-6BA9-421C-8B3D-EFEEA0153770}" dt="2023-03-13T15:56:32.456" v="81" actId="478"/>
          <ac:spMkLst>
            <pc:docMk/>
            <pc:sldMk cId="3949572209" sldId="300"/>
            <ac:spMk id="3" creationId="{0143BCE9-674E-BDEF-B55D-DCECE299A44A}"/>
          </ac:spMkLst>
        </pc:spChg>
        <pc:picChg chg="del">
          <ac:chgData name="高歌" userId="d8a25b1d-6c3e-4cc3-9e77-5cd4abedca6a" providerId="ADAL" clId="{18FADFFC-6BA9-421C-8B3D-EFEEA0153770}" dt="2023-03-13T15:56:32.951" v="82" actId="478"/>
          <ac:picMkLst>
            <pc:docMk/>
            <pc:sldMk cId="3949572209" sldId="300"/>
            <ac:picMk id="11" creationId="{E7AB5BDA-BABC-422F-B881-649690C7F590}"/>
          </ac:picMkLst>
        </pc:picChg>
        <pc:picChg chg="mod">
          <ac:chgData name="高歌" userId="d8a25b1d-6c3e-4cc3-9e77-5cd4abedca6a" providerId="ADAL" clId="{18FADFFC-6BA9-421C-8B3D-EFEEA0153770}" dt="2023-03-13T15:56:37.752" v="84" actId="1076"/>
          <ac:picMkLst>
            <pc:docMk/>
            <pc:sldMk cId="3949572209" sldId="300"/>
            <ac:picMk id="13" creationId="{3D0A314B-5370-EFAE-210B-CD7710E3288D}"/>
          </ac:picMkLst>
        </pc:picChg>
      </pc:sldChg>
      <pc:sldChg chg="addSp delSp modSp add mod">
        <pc:chgData name="高歌" userId="d8a25b1d-6c3e-4cc3-9e77-5cd4abedca6a" providerId="ADAL" clId="{18FADFFC-6BA9-421C-8B3D-EFEEA0153770}" dt="2023-03-13T15:57:14.525" v="88" actId="1076"/>
        <pc:sldMkLst>
          <pc:docMk/>
          <pc:sldMk cId="2382742162" sldId="301"/>
        </pc:sldMkLst>
        <pc:picChg chg="add mod">
          <ac:chgData name="高歌" userId="d8a25b1d-6c3e-4cc3-9e77-5cd4abedca6a" providerId="ADAL" clId="{18FADFFC-6BA9-421C-8B3D-EFEEA0153770}" dt="2023-03-13T15:57:14.525" v="88" actId="1076"/>
          <ac:picMkLst>
            <pc:docMk/>
            <pc:sldMk cId="2382742162" sldId="301"/>
            <ac:picMk id="3" creationId="{3F03CEF4-6DFA-F193-2805-BA1AF9F5F234}"/>
          </ac:picMkLst>
        </pc:picChg>
        <pc:picChg chg="del">
          <ac:chgData name="高歌" userId="d8a25b1d-6c3e-4cc3-9e77-5cd4abedca6a" providerId="ADAL" clId="{18FADFFC-6BA9-421C-8B3D-EFEEA0153770}" dt="2023-03-13T15:57:13.080" v="86" actId="478"/>
          <ac:picMkLst>
            <pc:docMk/>
            <pc:sldMk cId="2382742162" sldId="301"/>
            <ac:picMk id="13" creationId="{3D0A314B-5370-EFAE-210B-CD7710E3288D}"/>
          </ac:picMkLst>
        </pc:picChg>
      </pc:sldChg>
      <pc:sldChg chg="addSp delSp modSp add mod">
        <pc:chgData name="高歌" userId="d8a25b1d-6c3e-4cc3-9e77-5cd4abedca6a" providerId="ADAL" clId="{18FADFFC-6BA9-421C-8B3D-EFEEA0153770}" dt="2023-03-13T15:57:39.404" v="93" actId="1076"/>
        <pc:sldMkLst>
          <pc:docMk/>
          <pc:sldMk cId="1717823347" sldId="302"/>
        </pc:sldMkLst>
        <pc:picChg chg="del">
          <ac:chgData name="高歌" userId="d8a25b1d-6c3e-4cc3-9e77-5cd4abedca6a" providerId="ADAL" clId="{18FADFFC-6BA9-421C-8B3D-EFEEA0153770}" dt="2023-03-13T15:57:18.593" v="90" actId="478"/>
          <ac:picMkLst>
            <pc:docMk/>
            <pc:sldMk cId="1717823347" sldId="302"/>
            <ac:picMk id="3" creationId="{3F03CEF4-6DFA-F193-2805-BA1AF9F5F234}"/>
          </ac:picMkLst>
        </pc:picChg>
        <pc:picChg chg="add mod">
          <ac:chgData name="高歌" userId="d8a25b1d-6c3e-4cc3-9e77-5cd4abedca6a" providerId="ADAL" clId="{18FADFFC-6BA9-421C-8B3D-EFEEA0153770}" dt="2023-03-13T15:57:39.404" v="93" actId="1076"/>
          <ac:picMkLst>
            <pc:docMk/>
            <pc:sldMk cId="1717823347" sldId="302"/>
            <ac:picMk id="4" creationId="{D8A911AE-C310-474C-72DA-E6159AC8E5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38128" y="2084270"/>
            <a:ext cx="2867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开题汇报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THESIS DEFENSE POWERPOINT TEMPLATE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Group 14">
            <a:extLst>
              <a:ext uri="{FF2B5EF4-FFF2-40B4-BE49-F238E27FC236}">
                <a16:creationId xmlns:a16="http://schemas.microsoft.com/office/drawing/2014/main" id="{D4EA01AB-2E13-BCEA-BAC7-B5D88489211E}"/>
              </a:ext>
            </a:extLst>
          </p:cNvPr>
          <p:cNvGrpSpPr/>
          <p:nvPr/>
        </p:nvGrpSpPr>
        <p:grpSpPr bwMode="auto">
          <a:xfrm>
            <a:off x="4067944" y="4207273"/>
            <a:ext cx="174306" cy="174304"/>
            <a:chOff x="4248" y="3024"/>
            <a:chExt cx="600" cy="599"/>
          </a:xfrm>
        </p:grpSpPr>
        <p:sp>
          <p:nvSpPr>
            <p:cNvPr id="3" name="Oval 15">
              <a:extLst>
                <a:ext uri="{FF2B5EF4-FFF2-40B4-BE49-F238E27FC236}">
                  <a16:creationId xmlns:a16="http://schemas.microsoft.com/office/drawing/2014/main" id="{010FA1A0-FA50-A897-1631-CABF33707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" name="Group 16">
              <a:extLst>
                <a:ext uri="{FF2B5EF4-FFF2-40B4-BE49-F238E27FC236}">
                  <a16:creationId xmlns:a16="http://schemas.microsoft.com/office/drawing/2014/main" id="{C38B049D-3664-945B-107D-74A3AEADF4A8}"/>
                </a:ext>
              </a:extLst>
            </p:cNvPr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9" name="Freeform 17">
                <a:extLst>
                  <a:ext uri="{FF2B5EF4-FFF2-40B4-BE49-F238E27FC236}">
                    <a16:creationId xmlns:a16="http://schemas.microsoft.com/office/drawing/2014/main" id="{B7106363-E682-D0DE-38A1-BC3E9223B8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725F991B-B4F7-A994-00D4-3E17221DAB42}"/>
                  </a:ext>
                </a:extLst>
              </p:cNvPr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1" name="Text Box 20">
            <a:extLst>
              <a:ext uri="{FF2B5EF4-FFF2-40B4-BE49-F238E27FC236}">
                <a16:creationId xmlns:a16="http://schemas.microsoft.com/office/drawing/2014/main" id="{75113602-39F3-E357-82D6-B3C0C5BF9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120" y="4155926"/>
            <a:ext cx="99257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汇报人：高歌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 Box 50">
            <a:extLst>
              <a:ext uri="{FF2B5EF4-FFF2-40B4-BE49-F238E27FC236}">
                <a16:creationId xmlns:a16="http://schemas.microsoft.com/office/drawing/2014/main" id="{0143BCE9-674E-BDEF-B55D-DCECE299A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715" y="2158082"/>
            <a:ext cx="2738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NER</a:t>
            </a:r>
            <a:r>
              <a:rPr lang="en-US" altLang="zh-CN" sz="2400" dirty="0">
                <a:solidFill>
                  <a:schemeClr val="accent1"/>
                </a:solidFill>
                <a:latin typeface="Impact" pitchFamily="34" charset="0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命名实体识别</a:t>
            </a:r>
            <a:endParaRPr lang="zh-CN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AB5BDA-BABC-422F-B881-649690C7F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26" y="756496"/>
            <a:ext cx="4343776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6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3D0A314B-5370-EFAE-210B-CD7710E32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563638"/>
            <a:ext cx="4999153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7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F03CEF4-6DFA-F193-2805-BA1AF9F5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07" y="1203598"/>
            <a:ext cx="5822185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4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8A911AE-C310-474C-72DA-E6159AC8E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735" y="420356"/>
            <a:ext cx="5360529" cy="430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2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49">
            <a:extLst>
              <a:ext uri="{FF2B5EF4-FFF2-40B4-BE49-F238E27FC236}">
                <a16:creationId xmlns:a16="http://schemas.microsoft.com/office/drawing/2014/main" id="{59E74A06-B504-4D40-7F38-14335D5F7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059582"/>
            <a:ext cx="4968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做一个类似锤子🔨大爆炸的简单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demo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，打算用一些简单的前端技术开发界面，大概长这个样子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EA6AB0-E48F-11CE-26E7-37B1E42C565E}"/>
              </a:ext>
            </a:extLst>
          </p:cNvPr>
          <p:cNvSpPr/>
          <p:nvPr/>
        </p:nvSpPr>
        <p:spPr>
          <a:xfrm>
            <a:off x="416158" y="1851670"/>
            <a:ext cx="6244074" cy="2880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35A39D-7B0A-22F2-1E39-B60FBA837779}"/>
              </a:ext>
            </a:extLst>
          </p:cNvPr>
          <p:cNvSpPr/>
          <p:nvPr/>
        </p:nvSpPr>
        <p:spPr>
          <a:xfrm>
            <a:off x="865954" y="2211710"/>
            <a:ext cx="5434238" cy="21602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文本框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3EE1F87-F0E9-EB1B-665B-8E2EA6020279}"/>
              </a:ext>
            </a:extLst>
          </p:cNvPr>
          <p:cNvSpPr/>
          <p:nvPr/>
        </p:nvSpPr>
        <p:spPr>
          <a:xfrm>
            <a:off x="5076056" y="2427734"/>
            <a:ext cx="1008112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大爆炸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2A9F34-9C2F-8051-6D4D-FCD7C61CC2F4}"/>
              </a:ext>
            </a:extLst>
          </p:cNvPr>
          <p:cNvSpPr/>
          <p:nvPr/>
        </p:nvSpPr>
        <p:spPr>
          <a:xfrm>
            <a:off x="1080237" y="2355726"/>
            <a:ext cx="8888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迈向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8D6EB28-C320-6D22-A9AC-F8ECF3F7F195}"/>
              </a:ext>
            </a:extLst>
          </p:cNvPr>
          <p:cNvSpPr/>
          <p:nvPr/>
        </p:nvSpPr>
        <p:spPr>
          <a:xfrm>
            <a:off x="2082145" y="2355726"/>
            <a:ext cx="888860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充满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22192D-A2B5-C9D2-73CA-71EC4C2721C2}"/>
              </a:ext>
            </a:extLst>
          </p:cNvPr>
          <p:cNvSpPr/>
          <p:nvPr/>
        </p:nvSpPr>
        <p:spPr>
          <a:xfrm>
            <a:off x="3078147" y="2355726"/>
            <a:ext cx="88886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希望</a:t>
            </a:r>
          </a:p>
        </p:txBody>
      </p:sp>
      <p:sp>
        <p:nvSpPr>
          <p:cNvPr id="17" name="Rectangle 49">
            <a:extLst>
              <a:ext uri="{FF2B5EF4-FFF2-40B4-BE49-F238E27FC236}">
                <a16:creationId xmlns:a16="http://schemas.microsoft.com/office/drawing/2014/main" id="{B1636C4E-B29B-F3FD-EC39-B76314579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781" y="1218114"/>
            <a:ext cx="202544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点击“大爆炸”按钮可以把文本框里的文字“炸”成碎块，其中人名地名等会用特殊颜色标出来，并且在下面会显示详细信息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分词就用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jieba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好了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后端用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写个简单的后端，作用很简单，就是暴露一下调用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NER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的接口，给前端调用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43387" y="2043184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谢谢大家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TAHNK YOU FOR WATCHING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Group 14"/>
          <p:cNvGrpSpPr/>
          <p:nvPr/>
        </p:nvGrpSpPr>
        <p:grpSpPr bwMode="auto">
          <a:xfrm>
            <a:off x="4067944" y="4207273"/>
            <a:ext cx="174306" cy="174304"/>
            <a:chOff x="4248" y="3024"/>
            <a:chExt cx="600" cy="599"/>
          </a:xfrm>
        </p:grpSpPr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5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46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7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4271120" y="4155926"/>
            <a:ext cx="99257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汇报人：高歌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121</Words>
  <Application>Microsoft Office PowerPoint</Application>
  <PresentationFormat>全屏显示(16:9)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Impact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极简毕业答辩</dc:title>
  <dc:creator>第一PPT</dc:creator>
  <cp:keywords>www.1ppt.com</cp:keywords>
  <dc:description>www.1ppt.com</dc:description>
  <cp:lastModifiedBy>高歌</cp:lastModifiedBy>
  <cp:revision>16</cp:revision>
  <dcterms:created xsi:type="dcterms:W3CDTF">2016-04-09T09:29:00Z</dcterms:created>
  <dcterms:modified xsi:type="dcterms:W3CDTF">2023-03-13T16:09:28Z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