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6.xml" ContentType="application/vnd.openxmlformats-officedocument.themeOverride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7" r:id="rId2"/>
    <p:sldId id="259" r:id="rId3"/>
    <p:sldId id="258" r:id="rId4"/>
    <p:sldId id="279" r:id="rId5"/>
    <p:sldId id="281" r:id="rId6"/>
    <p:sldId id="268" r:id="rId7"/>
    <p:sldId id="282" r:id="rId8"/>
    <p:sldId id="285" r:id="rId9"/>
    <p:sldId id="286" r:id="rId10"/>
    <p:sldId id="288" r:id="rId11"/>
    <p:sldId id="289" r:id="rId12"/>
    <p:sldId id="290" r:id="rId13"/>
    <p:sldId id="292" r:id="rId14"/>
    <p:sldId id="269" r:id="rId15"/>
    <p:sldId id="293" r:id="rId16"/>
    <p:sldId id="294" r:id="rId17"/>
    <p:sldId id="296" r:id="rId18"/>
    <p:sldId id="297" r:id="rId19"/>
    <p:sldId id="298" r:id="rId20"/>
    <p:sldId id="301" r:id="rId21"/>
    <p:sldId id="302" r:id="rId22"/>
    <p:sldId id="262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DA"/>
    <a:srgbClr val="100F51"/>
    <a:srgbClr val="739E2E"/>
    <a:srgbClr val="7AA931"/>
    <a:srgbClr val="23600A"/>
    <a:srgbClr val="7DAC32"/>
    <a:srgbClr val="F6C53C"/>
    <a:srgbClr val="D0ED8C"/>
    <a:srgbClr val="F06868"/>
    <a:srgbClr val="B3D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66" autoAdjust="0"/>
  </p:normalViewPr>
  <p:slideViewPr>
    <p:cSldViewPr snapToGrid="0" showGuides="1">
      <p:cViewPr varScale="1">
        <p:scale>
          <a:sx n="92" d="100"/>
          <a:sy n="92" d="100"/>
        </p:scale>
        <p:origin x="2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0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eb409548484bb7" providerId="LiveId" clId="{8C6810AF-55CB-4FEC-A131-B40AB6B816C4}"/>
    <pc:docChg chg="undo custSel modSld">
      <pc:chgData name="歌 高" userId="d8eb409548484bb7" providerId="LiveId" clId="{8C6810AF-55CB-4FEC-A131-B40AB6B816C4}" dt="2024-03-06T09:37:02.756" v="28" actId="6549"/>
      <pc:docMkLst>
        <pc:docMk/>
      </pc:docMkLst>
      <pc:sldChg chg="modSp mod">
        <pc:chgData name="歌 高" userId="d8eb409548484bb7" providerId="LiveId" clId="{8C6810AF-55CB-4FEC-A131-B40AB6B816C4}" dt="2024-03-06T09:37:02.756" v="28" actId="6549"/>
        <pc:sldMkLst>
          <pc:docMk/>
          <pc:sldMk cId="2446543805" sldId="262"/>
        </pc:sldMkLst>
        <pc:spChg chg="mod">
          <ac:chgData name="歌 高" userId="d8eb409548484bb7" providerId="LiveId" clId="{8C6810AF-55CB-4FEC-A131-B40AB6B816C4}" dt="2024-03-06T09:37:02.756" v="28" actId="6549"/>
          <ac:spMkLst>
            <pc:docMk/>
            <pc:sldMk cId="2446543805" sldId="262"/>
            <ac:spMk id="4" creationId="{0280FE23-3FD0-4989-BBD8-F98469242DB8}"/>
          </ac:spMkLst>
        </pc:spChg>
      </pc:sldChg>
      <pc:sldChg chg="modSp mod">
        <pc:chgData name="歌 高" userId="d8eb409548484bb7" providerId="LiveId" clId="{8C6810AF-55CB-4FEC-A131-B40AB6B816C4}" dt="2024-03-06T09:36:24.224" v="14"/>
        <pc:sldMkLst>
          <pc:docMk/>
          <pc:sldMk cId="1057939524" sldId="267"/>
        </pc:sldMkLst>
        <pc:spChg chg="mod">
          <ac:chgData name="歌 高" userId="d8eb409548484bb7" providerId="LiveId" clId="{8C6810AF-55CB-4FEC-A131-B40AB6B816C4}" dt="2024-03-06T09:36:24.224" v="14"/>
          <ac:spMkLst>
            <pc:docMk/>
            <pc:sldMk cId="1057939524" sldId="267"/>
            <ac:spMk id="4" creationId="{1CCE273C-154B-4838-274A-CF5A2676B99D}"/>
          </ac:spMkLst>
        </pc:spChg>
      </pc:sldChg>
    </pc:docChg>
  </pc:docChgLst>
  <pc:docChgLst>
    <pc:chgData name="歌 高" userId="d8a25b1d-6c3e-4cc3-9e77-5cd4abedca6a" providerId="ADAL" clId="{1BF596A7-0B10-4972-AC90-B6BC76892E3F}"/>
    <pc:docChg chg="undo redo custSel addSld delSld modSld sldOrd">
      <pc:chgData name="歌 高" userId="d8a25b1d-6c3e-4cc3-9e77-5cd4abedca6a" providerId="ADAL" clId="{1BF596A7-0B10-4972-AC90-B6BC76892E3F}" dt="2023-05-10T03:19:41.592" v="9931" actId="47"/>
      <pc:docMkLst>
        <pc:docMk/>
      </pc:docMkLst>
      <pc:sldChg chg="modSp mod">
        <pc:chgData name="歌 高" userId="d8a25b1d-6c3e-4cc3-9e77-5cd4abedca6a" providerId="ADAL" clId="{1BF596A7-0B10-4972-AC90-B6BC76892E3F}" dt="2023-05-10T01:27:44.008" v="2848"/>
        <pc:sldMkLst>
          <pc:docMk/>
          <pc:sldMk cId="342089950" sldId="258"/>
        </pc:sldMkLst>
        <pc:spChg chg="mod">
          <ac:chgData name="歌 高" userId="d8a25b1d-6c3e-4cc3-9e77-5cd4abedca6a" providerId="ADAL" clId="{1BF596A7-0B10-4972-AC90-B6BC76892E3F}" dt="2023-05-10T00:28:40.817" v="625" actId="20577"/>
          <ac:spMkLst>
            <pc:docMk/>
            <pc:sldMk cId="342089950" sldId="258"/>
            <ac:spMk id="4" creationId="{3E7816B9-4368-481C-AF7D-011CB1B5D3BB}"/>
          </ac:spMkLst>
        </pc:spChg>
        <pc:spChg chg="mod">
          <ac:chgData name="歌 高" userId="d8a25b1d-6c3e-4cc3-9e77-5cd4abedca6a" providerId="ADAL" clId="{1BF596A7-0B10-4972-AC90-B6BC76892E3F}" dt="2023-05-10T01:27:44.008" v="2848"/>
          <ac:spMkLst>
            <pc:docMk/>
            <pc:sldMk cId="342089950" sldId="258"/>
            <ac:spMk id="5" creationId="{7239E965-33B6-4BC1-B1B3-CD2DC6B7EA81}"/>
          </ac:spMkLst>
        </pc:spChg>
      </pc:sldChg>
      <pc:sldChg chg="modSp mod">
        <pc:chgData name="歌 高" userId="d8a25b1d-6c3e-4cc3-9e77-5cd4abedca6a" providerId="ADAL" clId="{1BF596A7-0B10-4972-AC90-B6BC76892E3F}" dt="2023-05-10T01:55:39.415" v="4420" actId="20577"/>
        <pc:sldMkLst>
          <pc:docMk/>
          <pc:sldMk cId="1290999341" sldId="259"/>
        </pc:sldMkLst>
        <pc:spChg chg="mod">
          <ac:chgData name="歌 高" userId="d8a25b1d-6c3e-4cc3-9e77-5cd4abedca6a" providerId="ADAL" clId="{1BF596A7-0B10-4972-AC90-B6BC76892E3F}" dt="2023-05-10T00:27:11.296" v="489" actId="20577"/>
          <ac:spMkLst>
            <pc:docMk/>
            <pc:sldMk cId="1290999341" sldId="259"/>
            <ac:spMk id="11" creationId="{200EE561-FBC0-400C-93C5-996D2BB5F354}"/>
          </ac:spMkLst>
        </pc:spChg>
        <pc:spChg chg="mod">
          <ac:chgData name="歌 高" userId="d8a25b1d-6c3e-4cc3-9e77-5cd4abedca6a" providerId="ADAL" clId="{1BF596A7-0B10-4972-AC90-B6BC76892E3F}" dt="2023-05-10T00:28:21.681" v="586" actId="20577"/>
          <ac:spMkLst>
            <pc:docMk/>
            <pc:sldMk cId="1290999341" sldId="259"/>
            <ac:spMk id="13" creationId="{B866A046-183E-4D41-96F7-E5BF63A7D42F}"/>
          </ac:spMkLst>
        </pc:spChg>
        <pc:spChg chg="mod">
          <ac:chgData name="歌 高" userId="d8a25b1d-6c3e-4cc3-9e77-5cd4abedca6a" providerId="ADAL" clId="{1BF596A7-0B10-4972-AC90-B6BC76892E3F}" dt="2023-05-10T01:55:30.402" v="4418" actId="20577"/>
          <ac:spMkLst>
            <pc:docMk/>
            <pc:sldMk cId="1290999341" sldId="259"/>
            <ac:spMk id="16" creationId="{F569408F-D4C1-4D18-9647-0971D8865725}"/>
          </ac:spMkLst>
        </pc:spChg>
        <pc:spChg chg="mod">
          <ac:chgData name="歌 高" userId="d8a25b1d-6c3e-4cc3-9e77-5cd4abedca6a" providerId="ADAL" clId="{1BF596A7-0B10-4972-AC90-B6BC76892E3F}" dt="2023-05-10T00:27:59.179" v="525"/>
          <ac:spMkLst>
            <pc:docMk/>
            <pc:sldMk cId="1290999341" sldId="259"/>
            <ac:spMk id="18" creationId="{C17C2F60-0A73-409B-B29C-8E778E814166}"/>
          </ac:spMkLst>
        </pc:spChg>
        <pc:spChg chg="mod">
          <ac:chgData name="歌 高" userId="d8a25b1d-6c3e-4cc3-9e77-5cd4abedca6a" providerId="ADAL" clId="{1BF596A7-0B10-4972-AC90-B6BC76892E3F}" dt="2023-05-10T01:55:36.438" v="4419" actId="20577"/>
          <ac:spMkLst>
            <pc:docMk/>
            <pc:sldMk cId="1290999341" sldId="259"/>
            <ac:spMk id="21" creationId="{EC7C406C-2B16-48C3-9E49-F1D5A96D05C9}"/>
          </ac:spMkLst>
        </pc:spChg>
        <pc:spChg chg="mod">
          <ac:chgData name="歌 高" userId="d8a25b1d-6c3e-4cc3-9e77-5cd4abedca6a" providerId="ADAL" clId="{1BF596A7-0B10-4972-AC90-B6BC76892E3F}" dt="2023-05-10T01:55:39.415" v="4420" actId="20577"/>
          <ac:spMkLst>
            <pc:docMk/>
            <pc:sldMk cId="1290999341" sldId="259"/>
            <ac:spMk id="23" creationId="{3B499504-0819-4A82-87C9-050A57E0119F}"/>
          </ac:spMkLst>
        </pc:spChg>
        <pc:spChg chg="mod">
          <ac:chgData name="歌 高" userId="d8a25b1d-6c3e-4cc3-9e77-5cd4abedca6a" providerId="ADAL" clId="{1BF596A7-0B10-4972-AC90-B6BC76892E3F}" dt="2023-05-09T15:11:55.592" v="289" actId="20577"/>
          <ac:spMkLst>
            <pc:docMk/>
            <pc:sldMk cId="1290999341" sldId="259"/>
            <ac:spMk id="26" creationId="{2B8F6B6C-B566-4AC6-80D5-497522F20DF1}"/>
          </ac:spMkLst>
        </pc:spChg>
        <pc:spChg chg="mod">
          <ac:chgData name="歌 高" userId="d8a25b1d-6c3e-4cc3-9e77-5cd4abedca6a" providerId="ADAL" clId="{1BF596A7-0B10-4972-AC90-B6BC76892E3F}" dt="2023-05-09T15:12:12.995" v="346" actId="20577"/>
          <ac:spMkLst>
            <pc:docMk/>
            <pc:sldMk cId="1290999341" sldId="259"/>
            <ac:spMk id="28" creationId="{348678F5-CA42-44CB-9E77-55A449176CA0}"/>
          </ac:spMkLst>
        </pc:spChg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3718478516" sldId="260"/>
        </pc:sldMkLst>
      </pc:sldChg>
      <pc:sldChg chg="addSp delSp modSp mod">
        <pc:chgData name="歌 高" userId="d8a25b1d-6c3e-4cc3-9e77-5cd4abedca6a" providerId="ADAL" clId="{1BF596A7-0B10-4972-AC90-B6BC76892E3F}" dt="2023-05-09T15:15:48.477" v="352" actId="478"/>
        <pc:sldMkLst>
          <pc:docMk/>
          <pc:sldMk cId="1057939524" sldId="267"/>
        </pc:sldMkLst>
        <pc:spChg chg="add del mod">
          <ac:chgData name="歌 高" userId="d8a25b1d-6c3e-4cc3-9e77-5cd4abedca6a" providerId="ADAL" clId="{1BF596A7-0B10-4972-AC90-B6BC76892E3F}" dt="2023-05-09T15:15:48.477" v="352" actId="478"/>
          <ac:spMkLst>
            <pc:docMk/>
            <pc:sldMk cId="1057939524" sldId="267"/>
            <ac:spMk id="6" creationId="{3BE9F00C-4DE5-14B2-2316-6BB574995ABD}"/>
          </ac:spMkLst>
        </pc:spChg>
        <pc:spChg chg="add del mod">
          <ac:chgData name="歌 高" userId="d8a25b1d-6c3e-4cc3-9e77-5cd4abedca6a" providerId="ADAL" clId="{1BF596A7-0B10-4972-AC90-B6BC76892E3F}" dt="2023-05-09T15:15:44.966" v="351" actId="478"/>
          <ac:spMkLst>
            <pc:docMk/>
            <pc:sldMk cId="1057939524" sldId="267"/>
            <ac:spMk id="8" creationId="{02A6C76C-5055-E5DF-0BEE-F90F55750F96}"/>
          </ac:spMkLst>
        </pc:spChg>
        <pc:spChg chg="del">
          <ac:chgData name="歌 高" userId="d8a25b1d-6c3e-4cc3-9e77-5cd4abedca6a" providerId="ADAL" clId="{1BF596A7-0B10-4972-AC90-B6BC76892E3F}" dt="2023-05-09T15:15:41.319" v="349" actId="478"/>
          <ac:spMkLst>
            <pc:docMk/>
            <pc:sldMk cId="1057939524" sldId="267"/>
            <ac:spMk id="11" creationId="{7E21516B-4ABB-4E09-987D-1ABA411225D2}"/>
          </ac:spMkLst>
        </pc:spChg>
        <pc:spChg chg="del">
          <ac:chgData name="歌 高" userId="d8a25b1d-6c3e-4cc3-9e77-5cd4abedca6a" providerId="ADAL" clId="{1BF596A7-0B10-4972-AC90-B6BC76892E3F}" dt="2023-05-09T15:15:39.614" v="348" actId="478"/>
          <ac:spMkLst>
            <pc:docMk/>
            <pc:sldMk cId="1057939524" sldId="267"/>
            <ac:spMk id="12" creationId="{BFF7D8B0-524B-4065-95EB-00BAEDA26918}"/>
          </ac:spMkLst>
        </pc:spChg>
        <pc:spChg chg="del">
          <ac:chgData name="歌 高" userId="d8a25b1d-6c3e-4cc3-9e77-5cd4abedca6a" providerId="ADAL" clId="{1BF596A7-0B10-4972-AC90-B6BC76892E3F}" dt="2023-05-09T15:15:28.480" v="347" actId="478"/>
          <ac:spMkLst>
            <pc:docMk/>
            <pc:sldMk cId="1057939524" sldId="267"/>
            <ac:spMk id="13" creationId="{F03171C0-8F5E-452D-80D2-8537CBEA6B12}"/>
          </ac:spMkLst>
        </pc:spChg>
        <pc:spChg chg="add del mod">
          <ac:chgData name="歌 高" userId="d8a25b1d-6c3e-4cc3-9e77-5cd4abedca6a" providerId="ADAL" clId="{1BF596A7-0B10-4972-AC90-B6BC76892E3F}" dt="2023-05-09T15:15:43.617" v="350" actId="478"/>
          <ac:spMkLst>
            <pc:docMk/>
            <pc:sldMk cId="1057939524" sldId="267"/>
            <ac:spMk id="14" creationId="{AFA146AA-B1CC-066C-1221-7E4A9E5654E9}"/>
          </ac:spMkLst>
        </pc:spChg>
      </pc:sldChg>
      <pc:sldChg chg="modSp mod ord">
        <pc:chgData name="歌 高" userId="d8a25b1d-6c3e-4cc3-9e77-5cd4abedca6a" providerId="ADAL" clId="{1BF596A7-0B10-4972-AC90-B6BC76892E3F}" dt="2023-05-10T01:55:46.966" v="4428" actId="20577"/>
        <pc:sldMkLst>
          <pc:docMk/>
          <pc:sldMk cId="673092140" sldId="268"/>
        </pc:sldMkLst>
        <pc:spChg chg="mod">
          <ac:chgData name="歌 高" userId="d8a25b1d-6c3e-4cc3-9e77-5cd4abedca6a" providerId="ADAL" clId="{1BF596A7-0B10-4972-AC90-B6BC76892E3F}" dt="2023-05-10T01:55:46.966" v="4428" actId="20577"/>
          <ac:spMkLst>
            <pc:docMk/>
            <pc:sldMk cId="673092140" sldId="268"/>
            <ac:spMk id="4" creationId="{3E7816B9-4368-481C-AF7D-011CB1B5D3BB}"/>
          </ac:spMkLst>
        </pc:spChg>
        <pc:spChg chg="mod">
          <ac:chgData name="歌 高" userId="d8a25b1d-6c3e-4cc3-9e77-5cd4abedca6a" providerId="ADAL" clId="{1BF596A7-0B10-4972-AC90-B6BC76892E3F}" dt="2023-05-10T01:27:48.670" v="2849"/>
          <ac:spMkLst>
            <pc:docMk/>
            <pc:sldMk cId="673092140" sldId="268"/>
            <ac:spMk id="5" creationId="{7239E965-33B6-4BC1-B1B3-CD2DC6B7EA81}"/>
          </ac:spMkLst>
        </pc:spChg>
      </pc:sldChg>
      <pc:sldChg chg="modSp mod ord">
        <pc:chgData name="歌 高" userId="d8a25b1d-6c3e-4cc3-9e77-5cd4abedca6a" providerId="ADAL" clId="{1BF596A7-0B10-4972-AC90-B6BC76892E3F}" dt="2023-05-10T02:17:33.509" v="5372"/>
        <pc:sldMkLst>
          <pc:docMk/>
          <pc:sldMk cId="518411649" sldId="269"/>
        </pc:sldMkLst>
        <pc:spChg chg="mod">
          <ac:chgData name="歌 高" userId="d8a25b1d-6c3e-4cc3-9e77-5cd4abedca6a" providerId="ADAL" clId="{1BF596A7-0B10-4972-AC90-B6BC76892E3F}" dt="2023-05-10T02:17:19.959" v="5369" actId="20577"/>
          <ac:spMkLst>
            <pc:docMk/>
            <pc:sldMk cId="518411649" sldId="269"/>
            <ac:spMk id="4" creationId="{3E7816B9-4368-481C-AF7D-011CB1B5D3BB}"/>
          </ac:spMkLst>
        </pc:spChg>
        <pc:spChg chg="mod">
          <ac:chgData name="歌 高" userId="d8a25b1d-6c3e-4cc3-9e77-5cd4abedca6a" providerId="ADAL" clId="{1BF596A7-0B10-4972-AC90-B6BC76892E3F}" dt="2023-05-10T02:17:33.509" v="5372"/>
          <ac:spMkLst>
            <pc:docMk/>
            <pc:sldMk cId="518411649" sldId="269"/>
            <ac:spMk id="5" creationId="{7239E965-33B6-4BC1-B1B3-CD2DC6B7EA81}"/>
          </ac:spMkLst>
        </pc:spChg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3911473775" sldId="270"/>
        </pc:sldMkLst>
      </pc:sldChg>
      <pc:sldChg chg="modSp del mod">
        <pc:chgData name="歌 高" userId="d8a25b1d-6c3e-4cc3-9e77-5cd4abedca6a" providerId="ADAL" clId="{1BF596A7-0B10-4972-AC90-B6BC76892E3F}" dt="2023-05-10T03:19:41.592" v="9931" actId="47"/>
        <pc:sldMkLst>
          <pc:docMk/>
          <pc:sldMk cId="1413281376" sldId="271"/>
        </pc:sldMkLst>
        <pc:spChg chg="mod">
          <ac:chgData name="歌 高" userId="d8a25b1d-6c3e-4cc3-9e77-5cd4abedca6a" providerId="ADAL" clId="{1BF596A7-0B10-4972-AC90-B6BC76892E3F}" dt="2023-05-10T01:19:36.069" v="1981" actId="20577"/>
          <ac:spMkLst>
            <pc:docMk/>
            <pc:sldMk cId="1413281376" sldId="271"/>
            <ac:spMk id="5" creationId="{5EBEDA7B-C1DD-4DA4-98BE-83B756FBBF3E}"/>
          </ac:spMkLst>
        </pc:spChg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2214948474" sldId="272"/>
        </pc:sldMkLst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2977470479" sldId="273"/>
        </pc:sldMkLst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3216056551" sldId="274"/>
        </pc:sldMkLst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3728178975" sldId="275"/>
        </pc:sldMkLst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998112990" sldId="276"/>
        </pc:sldMkLst>
      </pc:sldChg>
      <pc:sldChg chg="del">
        <pc:chgData name="歌 高" userId="d8a25b1d-6c3e-4cc3-9e77-5cd4abedca6a" providerId="ADAL" clId="{1BF596A7-0B10-4972-AC90-B6BC76892E3F}" dt="2023-05-10T03:19:41.592" v="9931" actId="47"/>
        <pc:sldMkLst>
          <pc:docMk/>
          <pc:sldMk cId="3764546638" sldId="277"/>
        </pc:sldMkLst>
      </pc:sldChg>
      <pc:sldChg chg="addSp delSp modSp add del mod">
        <pc:chgData name="歌 高" userId="d8a25b1d-6c3e-4cc3-9e77-5cd4abedca6a" providerId="ADAL" clId="{1BF596A7-0B10-4972-AC90-B6BC76892E3F}" dt="2023-05-10T01:13:55.636" v="1966" actId="47"/>
        <pc:sldMkLst>
          <pc:docMk/>
          <pc:sldMk cId="3043619994" sldId="278"/>
        </pc:sldMkLst>
        <pc:spChg chg="add del mod">
          <ac:chgData name="歌 高" userId="d8a25b1d-6c3e-4cc3-9e77-5cd4abedca6a" providerId="ADAL" clId="{1BF596A7-0B10-4972-AC90-B6BC76892E3F}" dt="2023-05-10T00:36:40.227" v="688"/>
          <ac:spMkLst>
            <pc:docMk/>
            <pc:sldMk cId="3043619994" sldId="278"/>
            <ac:spMk id="2" creationId="{50211622-FB1D-FB1A-E080-D6B29226FB63}"/>
          </ac:spMkLst>
        </pc:spChg>
        <pc:spChg chg="add mod">
          <ac:chgData name="歌 高" userId="d8a25b1d-6c3e-4cc3-9e77-5cd4abedca6a" providerId="ADAL" clId="{1BF596A7-0B10-4972-AC90-B6BC76892E3F}" dt="2023-05-10T00:44:56.012" v="902" actId="1076"/>
          <ac:spMkLst>
            <pc:docMk/>
            <pc:sldMk cId="3043619994" sldId="278"/>
            <ac:spMk id="3" creationId="{13EB7EE3-C870-DA11-7640-C646AD596C9F}"/>
          </ac:spMkLst>
        </pc:spChg>
        <pc:spChg chg="mod">
          <ac:chgData name="歌 高" userId="d8a25b1d-6c3e-4cc3-9e77-5cd4abedca6a" providerId="ADAL" clId="{1BF596A7-0B10-4972-AC90-B6BC76892E3F}" dt="2023-05-10T00:29:47.845" v="672" actId="20577"/>
          <ac:spMkLst>
            <pc:docMk/>
            <pc:sldMk cId="3043619994" sldId="278"/>
            <ac:spMk id="5" creationId="{5EBEDA7B-C1DD-4DA4-98BE-83B756FBBF3E}"/>
          </ac:spMkLst>
        </pc:spChg>
        <pc:spChg chg="add mod">
          <ac:chgData name="歌 高" userId="d8a25b1d-6c3e-4cc3-9e77-5cd4abedca6a" providerId="ADAL" clId="{1BF596A7-0B10-4972-AC90-B6BC76892E3F}" dt="2023-05-10T00:44:56.012" v="902" actId="1076"/>
          <ac:spMkLst>
            <pc:docMk/>
            <pc:sldMk cId="3043619994" sldId="278"/>
            <ac:spMk id="7" creationId="{44A7EDFF-51A7-3383-D06F-981087150FE8}"/>
          </ac:spMkLst>
        </pc:spChg>
        <pc:spChg chg="add mod">
          <ac:chgData name="歌 高" userId="d8a25b1d-6c3e-4cc3-9e77-5cd4abedca6a" providerId="ADAL" clId="{1BF596A7-0B10-4972-AC90-B6BC76892E3F}" dt="2023-05-10T00:44:56.012" v="902" actId="1076"/>
          <ac:spMkLst>
            <pc:docMk/>
            <pc:sldMk cId="3043619994" sldId="278"/>
            <ac:spMk id="8" creationId="{295AD226-C536-807A-7808-F0742D3196E1}"/>
          </ac:spMkLst>
        </pc:spChg>
        <pc:spChg chg="del mod topLvl">
          <ac:chgData name="歌 高" userId="d8a25b1d-6c3e-4cc3-9e77-5cd4abedca6a" providerId="ADAL" clId="{1BF596A7-0B10-4972-AC90-B6BC76892E3F}" dt="2023-05-10T00:44:37.284" v="897" actId="478"/>
          <ac:spMkLst>
            <pc:docMk/>
            <pc:sldMk cId="3043619994" sldId="278"/>
            <ac:spMk id="9" creationId="{1130D776-9D1B-44C4-8D3F-010D279D9703}"/>
          </ac:spMkLst>
        </pc:spChg>
        <pc:spChg chg="del mod topLvl">
          <ac:chgData name="歌 高" userId="d8a25b1d-6c3e-4cc3-9e77-5cd4abedca6a" providerId="ADAL" clId="{1BF596A7-0B10-4972-AC90-B6BC76892E3F}" dt="2023-05-10T00:44:39.375" v="898" actId="478"/>
          <ac:spMkLst>
            <pc:docMk/>
            <pc:sldMk cId="3043619994" sldId="278"/>
            <ac:spMk id="10" creationId="{EF9258EE-85EF-49D4-A21C-838594FC3BE3}"/>
          </ac:spMkLst>
        </pc:spChg>
        <pc:spChg chg="del mod topLvl">
          <ac:chgData name="歌 高" userId="d8a25b1d-6c3e-4cc3-9e77-5cd4abedca6a" providerId="ADAL" clId="{1BF596A7-0B10-4972-AC90-B6BC76892E3F}" dt="2023-05-10T00:44:42.006" v="899" actId="478"/>
          <ac:spMkLst>
            <pc:docMk/>
            <pc:sldMk cId="3043619994" sldId="278"/>
            <ac:spMk id="11" creationId="{1EE4D537-276D-415A-9023-E8D5771E24C5}"/>
          </ac:spMkLst>
        </pc:spChg>
        <pc:spChg chg="del mod">
          <ac:chgData name="歌 高" userId="d8a25b1d-6c3e-4cc3-9e77-5cd4abedca6a" providerId="ADAL" clId="{1BF596A7-0B10-4972-AC90-B6BC76892E3F}" dt="2023-05-10T00:37:09.089" v="719" actId="478"/>
          <ac:spMkLst>
            <pc:docMk/>
            <pc:sldMk cId="3043619994" sldId="278"/>
            <ac:spMk id="12" creationId="{B512D09E-D167-4FA4-87AB-326EDEDE59B4}"/>
          </ac:spMkLst>
        </pc:spChg>
        <pc:spChg chg="del mod topLvl">
          <ac:chgData name="歌 高" userId="d8a25b1d-6c3e-4cc3-9e77-5cd4abedca6a" providerId="ADAL" clId="{1BF596A7-0B10-4972-AC90-B6BC76892E3F}" dt="2023-05-10T00:39:47.195" v="776" actId="478"/>
          <ac:spMkLst>
            <pc:docMk/>
            <pc:sldMk cId="3043619994" sldId="278"/>
            <ac:spMk id="13" creationId="{EB3D9C8C-B717-425D-B0D3-BDB4424B22A6}"/>
          </ac:spMkLst>
        </pc:spChg>
        <pc:spChg chg="del mod topLvl">
          <ac:chgData name="歌 高" userId="d8a25b1d-6c3e-4cc3-9e77-5cd4abedca6a" providerId="ADAL" clId="{1BF596A7-0B10-4972-AC90-B6BC76892E3F}" dt="2023-05-10T01:08:50.944" v="1458" actId="478"/>
          <ac:spMkLst>
            <pc:docMk/>
            <pc:sldMk cId="3043619994" sldId="278"/>
            <ac:spMk id="14" creationId="{E613831F-98BD-40B5-8973-6C99F00D5520}"/>
          </ac:spMkLst>
        </pc:spChg>
        <pc:spChg chg="mod topLvl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15" creationId="{ED6C03F4-8F8A-47F4-A6EF-0D00D9AC644D}"/>
          </ac:spMkLst>
        </pc:spChg>
        <pc:spChg chg="del mod topLvl">
          <ac:chgData name="歌 高" userId="d8a25b1d-6c3e-4cc3-9e77-5cd4abedca6a" providerId="ADAL" clId="{1BF596A7-0B10-4972-AC90-B6BC76892E3F}" dt="2023-05-10T00:37:45.253" v="735" actId="478"/>
          <ac:spMkLst>
            <pc:docMk/>
            <pc:sldMk cId="3043619994" sldId="278"/>
            <ac:spMk id="17" creationId="{5ADEC555-F29B-4CC2-B135-F1B34E09D309}"/>
          </ac:spMkLst>
        </pc:spChg>
        <pc:spChg chg="del mod topLvl">
          <ac:chgData name="歌 高" userId="d8a25b1d-6c3e-4cc3-9e77-5cd4abedca6a" providerId="ADAL" clId="{1BF596A7-0B10-4972-AC90-B6BC76892E3F}" dt="2023-05-10T00:39:30.711" v="773" actId="478"/>
          <ac:spMkLst>
            <pc:docMk/>
            <pc:sldMk cId="3043619994" sldId="278"/>
            <ac:spMk id="18" creationId="{716CBB19-95C2-41F8-95B1-A4FF53647756}"/>
          </ac:spMkLst>
        </pc:spChg>
        <pc:spChg chg="del mod topLvl">
          <ac:chgData name="歌 高" userId="d8a25b1d-6c3e-4cc3-9e77-5cd4abedca6a" providerId="ADAL" clId="{1BF596A7-0B10-4972-AC90-B6BC76892E3F}" dt="2023-05-10T01:08:50.944" v="1458" actId="478"/>
          <ac:spMkLst>
            <pc:docMk/>
            <pc:sldMk cId="3043619994" sldId="278"/>
            <ac:spMk id="19" creationId="{B8A2A228-7170-4921-8FF1-073022DBA11C}"/>
          </ac:spMkLst>
        </pc:spChg>
        <pc:spChg chg="mod topLvl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20" creationId="{5E4E9B93-B873-485C-9955-07E4FD49D0F8}"/>
          </ac:spMkLst>
        </pc:spChg>
        <pc:spChg chg="del mod topLvl">
          <ac:chgData name="歌 高" userId="d8a25b1d-6c3e-4cc3-9e77-5cd4abedca6a" providerId="ADAL" clId="{1BF596A7-0B10-4972-AC90-B6BC76892E3F}" dt="2023-05-10T00:40:22.602" v="786" actId="478"/>
          <ac:spMkLst>
            <pc:docMk/>
            <pc:sldMk cId="3043619994" sldId="278"/>
            <ac:spMk id="21" creationId="{D979B089-C49A-4A07-8386-97C98575F7A0}"/>
          </ac:spMkLst>
        </pc:spChg>
        <pc:spChg chg="add del mod">
          <ac:chgData name="歌 高" userId="d8a25b1d-6c3e-4cc3-9e77-5cd4abedca6a" providerId="ADAL" clId="{1BF596A7-0B10-4972-AC90-B6BC76892E3F}" dt="2023-05-10T01:08:50.944" v="1458" actId="478"/>
          <ac:spMkLst>
            <pc:docMk/>
            <pc:sldMk cId="3043619994" sldId="278"/>
            <ac:spMk id="22" creationId="{A9904A5B-E232-5056-EB99-D72479EAEE7E}"/>
          </ac:spMkLst>
        </pc:spChg>
        <pc:spChg chg="add del mod">
          <ac:chgData name="歌 高" userId="d8a25b1d-6c3e-4cc3-9e77-5cd4abedca6a" providerId="ADAL" clId="{1BF596A7-0B10-4972-AC90-B6BC76892E3F}" dt="2023-05-10T01:08:50.944" v="1458" actId="478"/>
          <ac:spMkLst>
            <pc:docMk/>
            <pc:sldMk cId="3043619994" sldId="278"/>
            <ac:spMk id="23" creationId="{FBBB3428-B04B-983D-3CA2-509AD9D02F22}"/>
          </ac:spMkLst>
        </pc:spChg>
        <pc:spChg chg="add del mod">
          <ac:chgData name="歌 高" userId="d8a25b1d-6c3e-4cc3-9e77-5cd4abedca6a" providerId="ADAL" clId="{1BF596A7-0B10-4972-AC90-B6BC76892E3F}" dt="2023-05-10T01:08:50.944" v="1458" actId="478"/>
          <ac:spMkLst>
            <pc:docMk/>
            <pc:sldMk cId="3043619994" sldId="278"/>
            <ac:spMk id="24" creationId="{B42DC63A-462D-510E-F920-CC5DE0EB7790}"/>
          </ac:spMkLst>
        </pc:spChg>
        <pc:spChg chg="add del mod">
          <ac:chgData name="歌 高" userId="d8a25b1d-6c3e-4cc3-9e77-5cd4abedca6a" providerId="ADAL" clId="{1BF596A7-0B10-4972-AC90-B6BC76892E3F}" dt="2023-05-10T00:46:31.223" v="935" actId="478"/>
          <ac:spMkLst>
            <pc:docMk/>
            <pc:sldMk cId="3043619994" sldId="278"/>
            <ac:spMk id="25" creationId="{38C202DD-E85D-4DDA-64FD-0981EB98D09A}"/>
          </ac:spMkLst>
        </pc:spChg>
        <pc:spChg chg="add del mod">
          <ac:chgData name="歌 高" userId="d8a25b1d-6c3e-4cc3-9e77-5cd4abedca6a" providerId="ADAL" clId="{1BF596A7-0B10-4972-AC90-B6BC76892E3F}" dt="2023-05-10T01:08:50.944" v="1458" actId="478"/>
          <ac:spMkLst>
            <pc:docMk/>
            <pc:sldMk cId="3043619994" sldId="278"/>
            <ac:spMk id="26" creationId="{805120F9-577F-EA6A-CBA0-F578AD9C3B6B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27" creationId="{BE00F7A0-A493-F3C6-31DE-3FA8CBDE432F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29" creationId="{BB27F615-4192-40F5-3834-E701B305BEE2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30" creationId="{E7BCF5B5-DB41-B408-E183-E13BD39FF3B9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31" creationId="{BCB7EF60-2A74-577C-07A0-0DE367061E90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32" creationId="{AF46BC04-646C-9874-A2D7-1B1A8BE5742E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33" creationId="{D3C854CB-2956-3466-B765-7121BF35468E}"/>
          </ac:spMkLst>
        </pc:spChg>
        <pc:spChg chg="add mod">
          <ac:chgData name="歌 高" userId="d8a25b1d-6c3e-4cc3-9e77-5cd4abedca6a" providerId="ADAL" clId="{1BF596A7-0B10-4972-AC90-B6BC76892E3F}" dt="2023-05-10T01:09:01.159" v="1524" actId="1037"/>
          <ac:spMkLst>
            <pc:docMk/>
            <pc:sldMk cId="3043619994" sldId="278"/>
            <ac:spMk id="34" creationId="{4C33182B-E576-6105-F2FA-56AE46BB0F28}"/>
          </ac:spMkLst>
        </pc:spChg>
        <pc:grpChg chg="del">
          <ac:chgData name="歌 高" userId="d8a25b1d-6c3e-4cc3-9e77-5cd4abedca6a" providerId="ADAL" clId="{1BF596A7-0B10-4972-AC90-B6BC76892E3F}" dt="2023-05-10T00:37:23.439" v="721" actId="165"/>
          <ac:grpSpMkLst>
            <pc:docMk/>
            <pc:sldMk cId="3043619994" sldId="278"/>
            <ac:grpSpMk id="6" creationId="{8492522D-185A-4258-9EF8-F86C7E09E57A}"/>
          </ac:grpSpMkLst>
        </pc:grpChg>
        <pc:cxnChg chg="mod topLvl">
          <ac:chgData name="歌 高" userId="d8a25b1d-6c3e-4cc3-9e77-5cd4abedca6a" providerId="ADAL" clId="{1BF596A7-0B10-4972-AC90-B6BC76892E3F}" dt="2023-05-10T01:09:11.767" v="1525" actId="14100"/>
          <ac:cxnSpMkLst>
            <pc:docMk/>
            <pc:sldMk cId="3043619994" sldId="278"/>
            <ac:cxnSpMk id="16" creationId="{C5F6EAE6-9DF3-4266-A365-00061F0646B9}"/>
          </ac:cxnSpMkLst>
        </pc:cxnChg>
      </pc:sldChg>
      <pc:sldChg chg="addSp delSp modSp add mod">
        <pc:chgData name="歌 高" userId="d8a25b1d-6c3e-4cc3-9e77-5cd4abedca6a" providerId="ADAL" clId="{1BF596A7-0B10-4972-AC90-B6BC76892E3F}" dt="2023-05-10T01:13:42.629" v="1965" actId="1076"/>
        <pc:sldMkLst>
          <pc:docMk/>
          <pc:sldMk cId="3715986717" sldId="279"/>
        </pc:sldMkLst>
        <pc:spChg chg="add mod">
          <ac:chgData name="歌 高" userId="d8a25b1d-6c3e-4cc3-9e77-5cd4abedca6a" providerId="ADAL" clId="{1BF596A7-0B10-4972-AC90-B6BC76892E3F}" dt="2023-05-10T01:10:13.641" v="1554" actId="1076"/>
          <ac:spMkLst>
            <pc:docMk/>
            <pc:sldMk cId="3715986717" sldId="279"/>
            <ac:spMk id="2" creationId="{E97AD6A8-873A-EA9F-34C7-77AE250B0C01}"/>
          </ac:spMkLst>
        </pc:spChg>
        <pc:spChg chg="add mod">
          <ac:chgData name="歌 高" userId="d8a25b1d-6c3e-4cc3-9e77-5cd4abedca6a" providerId="ADAL" clId="{1BF596A7-0B10-4972-AC90-B6BC76892E3F}" dt="2023-05-10T01:10:47.767" v="1560" actId="1076"/>
          <ac:spMkLst>
            <pc:docMk/>
            <pc:sldMk cId="3715986717" sldId="279"/>
            <ac:spMk id="3" creationId="{DCE03DCB-4B30-8790-53F8-278B5C28880D}"/>
          </ac:spMkLst>
        </pc:spChg>
        <pc:spChg chg="mod">
          <ac:chgData name="歌 高" userId="d8a25b1d-6c3e-4cc3-9e77-5cd4abedca6a" providerId="ADAL" clId="{1BF596A7-0B10-4972-AC90-B6BC76892E3F}" dt="2023-05-10T01:09:31.105" v="1527"/>
          <ac:spMkLst>
            <pc:docMk/>
            <pc:sldMk cId="3715986717" sldId="279"/>
            <ac:spMk id="5" creationId="{5EBEDA7B-C1DD-4DA4-98BE-83B756FBBF3E}"/>
          </ac:spMkLst>
        </pc:spChg>
        <pc:spChg chg="add mod">
          <ac:chgData name="歌 高" userId="d8a25b1d-6c3e-4cc3-9e77-5cd4abedca6a" providerId="ADAL" clId="{1BF596A7-0B10-4972-AC90-B6BC76892E3F}" dt="2023-05-10T01:11:01.559" v="1562" actId="1076"/>
          <ac:spMkLst>
            <pc:docMk/>
            <pc:sldMk cId="3715986717" sldId="279"/>
            <ac:spMk id="7" creationId="{221BC72C-A754-E2A5-0D49-2D4A0EB4393E}"/>
          </ac:spMkLst>
        </pc:spChg>
        <pc:spChg chg="mod topLvl">
          <ac:chgData name="歌 高" userId="d8a25b1d-6c3e-4cc3-9e77-5cd4abedca6a" providerId="ADAL" clId="{1BF596A7-0B10-4972-AC90-B6BC76892E3F}" dt="2023-05-10T01:12:11.251" v="1717" actId="1076"/>
          <ac:spMkLst>
            <pc:docMk/>
            <pc:sldMk cId="3715986717" sldId="279"/>
            <ac:spMk id="9" creationId="{1130D776-9D1B-44C4-8D3F-010D279D9703}"/>
          </ac:spMkLst>
        </pc:spChg>
        <pc:spChg chg="mod topLvl">
          <ac:chgData name="歌 高" userId="d8a25b1d-6c3e-4cc3-9e77-5cd4abedca6a" providerId="ADAL" clId="{1BF596A7-0B10-4972-AC90-B6BC76892E3F}" dt="2023-05-10T01:12:01.956" v="1715" actId="255"/>
          <ac:spMkLst>
            <pc:docMk/>
            <pc:sldMk cId="3715986717" sldId="279"/>
            <ac:spMk id="10" creationId="{EF9258EE-85EF-49D4-A21C-838594FC3BE3}"/>
          </ac:spMkLst>
        </pc:spChg>
        <pc:spChg chg="mod topLvl">
          <ac:chgData name="歌 高" userId="d8a25b1d-6c3e-4cc3-9e77-5cd4abedca6a" providerId="ADAL" clId="{1BF596A7-0B10-4972-AC90-B6BC76892E3F}" dt="2023-05-10T01:13:42.629" v="1965" actId="1076"/>
          <ac:spMkLst>
            <pc:docMk/>
            <pc:sldMk cId="3715986717" sldId="279"/>
            <ac:spMk id="11" creationId="{1EE4D537-276D-415A-9023-E8D5771E24C5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2" creationId="{B512D09E-D167-4FA4-87AB-326EDEDE59B4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3" creationId="{EB3D9C8C-B717-425D-B0D3-BDB4424B22A6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4" creationId="{E613831F-98BD-40B5-8973-6C99F00D5520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5" creationId="{ED6C03F4-8F8A-47F4-A6EF-0D00D9AC644D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7" creationId="{5ADEC555-F29B-4CC2-B135-F1B34E09D309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8" creationId="{716CBB19-95C2-41F8-95B1-A4FF53647756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19" creationId="{B8A2A228-7170-4921-8FF1-073022DBA11C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20" creationId="{5E4E9B93-B873-485C-9955-07E4FD49D0F8}"/>
          </ac:spMkLst>
        </pc:spChg>
        <pc:spChg chg="mod topLvl">
          <ac:chgData name="歌 高" userId="d8a25b1d-6c3e-4cc3-9e77-5cd4abedca6a" providerId="ADAL" clId="{1BF596A7-0B10-4972-AC90-B6BC76892E3F}" dt="2023-05-10T01:11:09.392" v="1564" actId="165"/>
          <ac:spMkLst>
            <pc:docMk/>
            <pc:sldMk cId="3715986717" sldId="279"/>
            <ac:spMk id="21" creationId="{D979B089-C49A-4A07-8386-97C98575F7A0}"/>
          </ac:spMkLst>
        </pc:spChg>
        <pc:grpChg chg="del mod">
          <ac:chgData name="歌 高" userId="d8a25b1d-6c3e-4cc3-9e77-5cd4abedca6a" providerId="ADAL" clId="{1BF596A7-0B10-4972-AC90-B6BC76892E3F}" dt="2023-05-10T01:11:09.392" v="1564" actId="165"/>
          <ac:grpSpMkLst>
            <pc:docMk/>
            <pc:sldMk cId="3715986717" sldId="279"/>
            <ac:grpSpMk id="6" creationId="{8492522D-185A-4258-9EF8-F86C7E09E57A}"/>
          </ac:grpSpMkLst>
        </pc:grpChg>
        <pc:cxnChg chg="mod topLvl">
          <ac:chgData name="歌 高" userId="d8a25b1d-6c3e-4cc3-9e77-5cd4abedca6a" providerId="ADAL" clId="{1BF596A7-0B10-4972-AC90-B6BC76892E3F}" dt="2023-05-10T01:11:09.392" v="1564" actId="165"/>
          <ac:cxnSpMkLst>
            <pc:docMk/>
            <pc:sldMk cId="3715986717" sldId="279"/>
            <ac:cxnSpMk id="16" creationId="{C5F6EAE6-9DF3-4266-A365-00061F0646B9}"/>
          </ac:cxnSpMkLst>
        </pc:cxnChg>
      </pc:sldChg>
      <pc:sldChg chg="delSp modSp add del mod">
        <pc:chgData name="歌 高" userId="d8a25b1d-6c3e-4cc3-9e77-5cd4abedca6a" providerId="ADAL" clId="{1BF596A7-0B10-4972-AC90-B6BC76892E3F}" dt="2023-05-10T01:21:50.825" v="2139" actId="47"/>
        <pc:sldMkLst>
          <pc:docMk/>
          <pc:sldMk cId="1285720350" sldId="280"/>
        </pc:sldMkLst>
        <pc:spChg chg="mod">
          <ac:chgData name="歌 高" userId="d8a25b1d-6c3e-4cc3-9e77-5cd4abedca6a" providerId="ADAL" clId="{1BF596A7-0B10-4972-AC90-B6BC76892E3F}" dt="2023-05-10T01:21:40.896" v="2137" actId="20577"/>
          <ac:spMkLst>
            <pc:docMk/>
            <pc:sldMk cId="1285720350" sldId="280"/>
            <ac:spMk id="5" creationId="{5EBEDA7B-C1DD-4DA4-98BE-83B756FBBF3E}"/>
          </ac:spMkLst>
        </pc:spChg>
        <pc:spChg chg="del">
          <ac:chgData name="歌 高" userId="d8a25b1d-6c3e-4cc3-9e77-5cd4abedca6a" providerId="ADAL" clId="{1BF596A7-0B10-4972-AC90-B6BC76892E3F}" dt="2023-05-10T01:21:10.004" v="2013" actId="478"/>
          <ac:spMkLst>
            <pc:docMk/>
            <pc:sldMk cId="1285720350" sldId="280"/>
            <ac:spMk id="41" creationId="{4704D77E-16E7-467D-9CF0-940CBB2719A6}"/>
          </ac:spMkLst>
        </pc:spChg>
        <pc:spChg chg="mod">
          <ac:chgData name="歌 高" userId="d8a25b1d-6c3e-4cc3-9e77-5cd4abedca6a" providerId="ADAL" clId="{1BF596A7-0B10-4972-AC90-B6BC76892E3F}" dt="2023-05-10T01:21:39.400" v="2134" actId="20577"/>
          <ac:spMkLst>
            <pc:docMk/>
            <pc:sldMk cId="1285720350" sldId="280"/>
            <ac:spMk id="59" creationId="{81127486-C8C4-4B98-BE6F-367EB80FD74D}"/>
          </ac:spMkLst>
        </pc:spChg>
        <pc:grpChg chg="del">
          <ac:chgData name="歌 高" userId="d8a25b1d-6c3e-4cc3-9e77-5cd4abedca6a" providerId="ADAL" clId="{1BF596A7-0B10-4972-AC90-B6BC76892E3F}" dt="2023-05-10T01:21:10.004" v="2013" actId="478"/>
          <ac:grpSpMkLst>
            <pc:docMk/>
            <pc:sldMk cId="1285720350" sldId="280"/>
            <ac:grpSpMk id="27" creationId="{9F77A2DB-F37B-4B7D-AD37-13AD6BC2D4C5}"/>
          </ac:grpSpMkLst>
        </pc:grpChg>
      </pc:sldChg>
      <pc:sldChg chg="modSp add del mod">
        <pc:chgData name="歌 高" userId="d8a25b1d-6c3e-4cc3-9e77-5cd4abedca6a" providerId="ADAL" clId="{1BF596A7-0B10-4972-AC90-B6BC76892E3F}" dt="2023-05-10T01:20:54.470" v="2011" actId="47"/>
        <pc:sldMkLst>
          <pc:docMk/>
          <pc:sldMk cId="1295035869" sldId="280"/>
        </pc:sldMkLst>
        <pc:spChg chg="mod">
          <ac:chgData name="歌 高" userId="d8a25b1d-6c3e-4cc3-9e77-5cd4abedca6a" providerId="ADAL" clId="{1BF596A7-0B10-4972-AC90-B6BC76892E3F}" dt="2023-05-10T01:20:05.146" v="2010" actId="20577"/>
          <ac:spMkLst>
            <pc:docMk/>
            <pc:sldMk cId="1295035869" sldId="280"/>
            <ac:spMk id="5" creationId="{5EBEDA7B-C1DD-4DA4-98BE-83B756FBBF3E}"/>
          </ac:spMkLst>
        </pc:spChg>
      </pc:sldChg>
      <pc:sldChg chg="modSp add mod">
        <pc:chgData name="歌 高" userId="d8a25b1d-6c3e-4cc3-9e77-5cd4abedca6a" providerId="ADAL" clId="{1BF596A7-0B10-4972-AC90-B6BC76892E3F}" dt="2023-05-10T01:26:52.487" v="2814" actId="20577"/>
        <pc:sldMkLst>
          <pc:docMk/>
          <pc:sldMk cId="3556722708" sldId="281"/>
        </pc:sldMkLst>
        <pc:spChg chg="mod">
          <ac:chgData name="歌 高" userId="d8a25b1d-6c3e-4cc3-9e77-5cd4abedca6a" providerId="ADAL" clId="{1BF596A7-0B10-4972-AC90-B6BC76892E3F}" dt="2023-05-10T01:25:32.592" v="2619" actId="20577"/>
          <ac:spMkLst>
            <pc:docMk/>
            <pc:sldMk cId="3556722708" sldId="281"/>
            <ac:spMk id="5" creationId="{5EBEDA7B-C1DD-4DA4-98BE-83B756FBBF3E}"/>
          </ac:spMkLst>
        </pc:spChg>
        <pc:spChg chg="mod">
          <ac:chgData name="歌 高" userId="d8a25b1d-6c3e-4cc3-9e77-5cd4abedca6a" providerId="ADAL" clId="{1BF596A7-0B10-4972-AC90-B6BC76892E3F}" dt="2023-05-10T01:23:53.685" v="2426" actId="20577"/>
          <ac:spMkLst>
            <pc:docMk/>
            <pc:sldMk cId="3556722708" sldId="281"/>
            <ac:spMk id="33" creationId="{ACF0D289-0449-4B55-BBA8-51B18E030F4E}"/>
          </ac:spMkLst>
        </pc:spChg>
        <pc:spChg chg="mod">
          <ac:chgData name="歌 高" userId="d8a25b1d-6c3e-4cc3-9e77-5cd4abedca6a" providerId="ADAL" clId="{1BF596A7-0B10-4972-AC90-B6BC76892E3F}" dt="2023-05-10T01:25:05.015" v="2587" actId="20577"/>
          <ac:spMkLst>
            <pc:docMk/>
            <pc:sldMk cId="3556722708" sldId="281"/>
            <ac:spMk id="35" creationId="{71B81561-F349-445C-8692-531F92C32AA5}"/>
          </ac:spMkLst>
        </pc:spChg>
        <pc:spChg chg="mod">
          <ac:chgData name="歌 高" userId="d8a25b1d-6c3e-4cc3-9e77-5cd4abedca6a" providerId="ADAL" clId="{1BF596A7-0B10-4972-AC90-B6BC76892E3F}" dt="2023-05-10T01:23:32.355" v="2392" actId="20577"/>
          <ac:spMkLst>
            <pc:docMk/>
            <pc:sldMk cId="3556722708" sldId="281"/>
            <ac:spMk id="36" creationId="{05D703E3-54B6-4CC3-99E8-6F8E6E6965C8}"/>
          </ac:spMkLst>
        </pc:spChg>
        <pc:spChg chg="mod">
          <ac:chgData name="歌 高" userId="d8a25b1d-6c3e-4cc3-9e77-5cd4abedca6a" providerId="ADAL" clId="{1BF596A7-0B10-4972-AC90-B6BC76892E3F}" dt="2023-05-10T01:26:52.487" v="2814" actId="20577"/>
          <ac:spMkLst>
            <pc:docMk/>
            <pc:sldMk cId="3556722708" sldId="281"/>
            <ac:spMk id="38" creationId="{F9BB8C55-AE8E-4786-854C-E70188237AB7}"/>
          </ac:spMkLst>
        </pc:spChg>
        <pc:spChg chg="mod">
          <ac:chgData name="歌 高" userId="d8a25b1d-6c3e-4cc3-9e77-5cd4abedca6a" providerId="ADAL" clId="{1BF596A7-0B10-4972-AC90-B6BC76892E3F}" dt="2023-05-10T01:22:41.123" v="2279" actId="20577"/>
          <ac:spMkLst>
            <pc:docMk/>
            <pc:sldMk cId="3556722708" sldId="281"/>
            <ac:spMk id="41" creationId="{4704D77E-16E7-467D-9CF0-940CBB2719A6}"/>
          </ac:spMkLst>
        </pc:spChg>
        <pc:spChg chg="mod">
          <ac:chgData name="歌 高" userId="d8a25b1d-6c3e-4cc3-9e77-5cd4abedca6a" providerId="ADAL" clId="{1BF596A7-0B10-4972-AC90-B6BC76892E3F}" dt="2023-05-10T01:23:13.510" v="2356" actId="255"/>
          <ac:spMkLst>
            <pc:docMk/>
            <pc:sldMk cId="3556722708" sldId="281"/>
            <ac:spMk id="59" creationId="{81127486-C8C4-4B98-BE6F-367EB80FD74D}"/>
          </ac:spMkLst>
        </pc:spChg>
      </pc:sldChg>
      <pc:sldChg chg="addSp delSp modSp add mod">
        <pc:chgData name="歌 高" userId="d8a25b1d-6c3e-4cc3-9e77-5cd4abedca6a" providerId="ADAL" clId="{1BF596A7-0B10-4972-AC90-B6BC76892E3F}" dt="2023-05-10T01:56:10.835" v="4450" actId="20577"/>
        <pc:sldMkLst>
          <pc:docMk/>
          <pc:sldMk cId="3151226135" sldId="282"/>
        </pc:sldMkLst>
        <pc:spChg chg="add mod">
          <ac:chgData name="歌 高" userId="d8a25b1d-6c3e-4cc3-9e77-5cd4abedca6a" providerId="ADAL" clId="{1BF596A7-0B10-4972-AC90-B6BC76892E3F}" dt="2023-05-10T01:34:30.717" v="3176" actId="255"/>
          <ac:spMkLst>
            <pc:docMk/>
            <pc:sldMk cId="3151226135" sldId="282"/>
            <ac:spMk id="2" creationId="{A72D574F-A2BE-C77B-FF76-7C45A6B2C67C}"/>
          </ac:spMkLst>
        </pc:spChg>
        <pc:spChg chg="add mod ord">
          <ac:chgData name="歌 高" userId="d8a25b1d-6c3e-4cc3-9e77-5cd4abedca6a" providerId="ADAL" clId="{1BF596A7-0B10-4972-AC90-B6BC76892E3F}" dt="2023-05-10T01:31:14.912" v="2936" actId="167"/>
          <ac:spMkLst>
            <pc:docMk/>
            <pc:sldMk cId="3151226135" sldId="282"/>
            <ac:spMk id="3" creationId="{5E82CD11-8820-6397-383D-46C9243B5712}"/>
          </ac:spMkLst>
        </pc:spChg>
        <pc:spChg chg="mod">
          <ac:chgData name="歌 高" userId="d8a25b1d-6c3e-4cc3-9e77-5cd4abedca6a" providerId="ADAL" clId="{1BF596A7-0B10-4972-AC90-B6BC76892E3F}" dt="2023-05-10T01:56:10.835" v="4450" actId="20577"/>
          <ac:spMkLst>
            <pc:docMk/>
            <pc:sldMk cId="3151226135" sldId="282"/>
            <ac:spMk id="5" creationId="{5EBEDA7B-C1DD-4DA4-98BE-83B756FBBF3E}"/>
          </ac:spMkLst>
        </pc:spChg>
        <pc:spChg chg="mod topLvl">
          <ac:chgData name="歌 高" userId="d8a25b1d-6c3e-4cc3-9e77-5cd4abedca6a" providerId="ADAL" clId="{1BF596A7-0B10-4972-AC90-B6BC76892E3F}" dt="2023-05-10T01:34:06.482" v="3174" actId="1076"/>
          <ac:spMkLst>
            <pc:docMk/>
            <pc:sldMk cId="3151226135" sldId="282"/>
            <ac:spMk id="21" creationId="{5EE204D4-87EA-4878-AFC8-B48D75B1D401}"/>
          </ac:spMkLst>
        </pc:spChg>
        <pc:spChg chg="mod topLvl">
          <ac:chgData name="歌 高" userId="d8a25b1d-6c3e-4cc3-9e77-5cd4abedca6a" providerId="ADAL" clId="{1BF596A7-0B10-4972-AC90-B6BC76892E3F}" dt="2023-05-10T01:34:06.482" v="3174" actId="1076"/>
          <ac:spMkLst>
            <pc:docMk/>
            <pc:sldMk cId="3151226135" sldId="282"/>
            <ac:spMk id="22" creationId="{A004BEF4-4D65-47E0-A3F7-7E7C2CBE1C05}"/>
          </ac:spMkLst>
        </pc:spChg>
        <pc:spChg chg="mod topLvl">
          <ac:chgData name="歌 高" userId="d8a25b1d-6c3e-4cc3-9e77-5cd4abedca6a" providerId="ADAL" clId="{1BF596A7-0B10-4972-AC90-B6BC76892E3F}" dt="2023-05-10T01:34:06.482" v="3174" actId="1076"/>
          <ac:spMkLst>
            <pc:docMk/>
            <pc:sldMk cId="3151226135" sldId="282"/>
            <ac:spMk id="23" creationId="{0503BF94-D22B-4C28-9C34-611E66C02341}"/>
          </ac:spMkLst>
        </pc:spChg>
        <pc:spChg chg="mod topLvl">
          <ac:chgData name="歌 高" userId="d8a25b1d-6c3e-4cc3-9e77-5cd4abedca6a" providerId="ADAL" clId="{1BF596A7-0B10-4972-AC90-B6BC76892E3F}" dt="2023-05-10T01:29:32.675" v="2854" actId="1076"/>
          <ac:spMkLst>
            <pc:docMk/>
            <pc:sldMk cId="3151226135" sldId="282"/>
            <ac:spMk id="24" creationId="{FB4D3DA5-959F-4518-B10A-823055AB7C3B}"/>
          </ac:spMkLst>
        </pc:spChg>
        <pc:spChg chg="mod topLvl">
          <ac:chgData name="歌 高" userId="d8a25b1d-6c3e-4cc3-9e77-5cd4abedca6a" providerId="ADAL" clId="{1BF596A7-0B10-4972-AC90-B6BC76892E3F}" dt="2023-05-10T01:32:52.502" v="3066" actId="1076"/>
          <ac:spMkLst>
            <pc:docMk/>
            <pc:sldMk cId="3151226135" sldId="282"/>
            <ac:spMk id="25" creationId="{0DCF303C-25AD-4BC9-A1BB-F25AC674A3D9}"/>
          </ac:spMkLst>
        </pc:spChg>
        <pc:spChg chg="mod topLvl">
          <ac:chgData name="歌 高" userId="d8a25b1d-6c3e-4cc3-9e77-5cd4abedca6a" providerId="ADAL" clId="{1BF596A7-0B10-4972-AC90-B6BC76892E3F}" dt="2023-05-10T01:32:47.348" v="3065" actId="14100"/>
          <ac:spMkLst>
            <pc:docMk/>
            <pc:sldMk cId="3151226135" sldId="282"/>
            <ac:spMk id="26" creationId="{E2156C2D-A58D-47DF-A4FD-9A6F104FB108}"/>
          </ac:spMkLst>
        </pc:spChg>
        <pc:spChg chg="del mod topLvl">
          <ac:chgData name="歌 高" userId="d8a25b1d-6c3e-4cc3-9e77-5cd4abedca6a" providerId="ADAL" clId="{1BF596A7-0B10-4972-AC90-B6BC76892E3F}" dt="2023-05-10T01:29:24.163" v="2852" actId="478"/>
          <ac:spMkLst>
            <pc:docMk/>
            <pc:sldMk cId="3151226135" sldId="282"/>
            <ac:spMk id="27" creationId="{4F51268B-FE2B-4042-80F6-DF1AA171A462}"/>
          </ac:spMkLst>
        </pc:spChg>
        <pc:spChg chg="del mod topLvl">
          <ac:chgData name="歌 高" userId="d8a25b1d-6c3e-4cc3-9e77-5cd4abedca6a" providerId="ADAL" clId="{1BF596A7-0B10-4972-AC90-B6BC76892E3F}" dt="2023-05-10T01:29:24.163" v="2852" actId="478"/>
          <ac:spMkLst>
            <pc:docMk/>
            <pc:sldMk cId="3151226135" sldId="282"/>
            <ac:spMk id="28" creationId="{D1EBD8C0-AFB3-4C2E-BDCD-A08EF2B7017B}"/>
          </ac:spMkLst>
        </pc:spChg>
        <pc:spChg chg="del mod topLvl">
          <ac:chgData name="歌 高" userId="d8a25b1d-6c3e-4cc3-9e77-5cd4abedca6a" providerId="ADAL" clId="{1BF596A7-0B10-4972-AC90-B6BC76892E3F}" dt="2023-05-10T01:29:24.163" v="2852" actId="478"/>
          <ac:spMkLst>
            <pc:docMk/>
            <pc:sldMk cId="3151226135" sldId="282"/>
            <ac:spMk id="29" creationId="{005970AE-57D6-416E-AA78-28B598EA5AD8}"/>
          </ac:spMkLst>
        </pc:spChg>
        <pc:spChg chg="del mod topLvl">
          <ac:chgData name="歌 高" userId="d8a25b1d-6c3e-4cc3-9e77-5cd4abedca6a" providerId="ADAL" clId="{1BF596A7-0B10-4972-AC90-B6BC76892E3F}" dt="2023-05-10T01:29:24.163" v="2852" actId="478"/>
          <ac:spMkLst>
            <pc:docMk/>
            <pc:sldMk cId="3151226135" sldId="282"/>
            <ac:spMk id="30" creationId="{E9D02C46-FBB5-4EA9-B017-2B2D8EA8A160}"/>
          </ac:spMkLst>
        </pc:spChg>
        <pc:spChg chg="del mod topLvl">
          <ac:chgData name="歌 高" userId="d8a25b1d-6c3e-4cc3-9e77-5cd4abedca6a" providerId="ADAL" clId="{1BF596A7-0B10-4972-AC90-B6BC76892E3F}" dt="2023-05-10T01:29:24.163" v="2852" actId="478"/>
          <ac:spMkLst>
            <pc:docMk/>
            <pc:sldMk cId="3151226135" sldId="282"/>
            <ac:spMk id="31" creationId="{7376AD97-8AAD-40B3-9959-5062F582D3E5}"/>
          </ac:spMkLst>
        </pc:spChg>
        <pc:spChg chg="del mod topLvl">
          <ac:chgData name="歌 高" userId="d8a25b1d-6c3e-4cc3-9e77-5cd4abedca6a" providerId="ADAL" clId="{1BF596A7-0B10-4972-AC90-B6BC76892E3F}" dt="2023-05-10T01:29:24.163" v="2852" actId="478"/>
          <ac:spMkLst>
            <pc:docMk/>
            <pc:sldMk cId="3151226135" sldId="282"/>
            <ac:spMk id="32" creationId="{4E3FD152-9040-4466-A07F-2158009E4AE4}"/>
          </ac:spMkLst>
        </pc:spChg>
        <pc:grpChg chg="del">
          <ac:chgData name="歌 高" userId="d8a25b1d-6c3e-4cc3-9e77-5cd4abedca6a" providerId="ADAL" clId="{1BF596A7-0B10-4972-AC90-B6BC76892E3F}" dt="2023-05-10T01:29:21.011" v="2851" actId="165"/>
          <ac:grpSpMkLst>
            <pc:docMk/>
            <pc:sldMk cId="3151226135" sldId="282"/>
            <ac:grpSpMk id="20" creationId="{2A1DAD45-1583-48CA-9186-42C5B247E2FB}"/>
          </ac:grpSpMkLst>
        </pc:grpChg>
      </pc:sldChg>
      <pc:sldChg chg="delSp modSp add del mod">
        <pc:chgData name="歌 高" userId="d8a25b1d-6c3e-4cc3-9e77-5cd4abedca6a" providerId="ADAL" clId="{1BF596A7-0B10-4972-AC90-B6BC76892E3F}" dt="2023-05-10T01:37:36.070" v="3322" actId="47"/>
        <pc:sldMkLst>
          <pc:docMk/>
          <pc:sldMk cId="433372286" sldId="283"/>
        </pc:sldMkLst>
        <pc:spChg chg="mod">
          <ac:chgData name="歌 高" userId="d8a25b1d-6c3e-4cc3-9e77-5cd4abedca6a" providerId="ADAL" clId="{1BF596A7-0B10-4972-AC90-B6BC76892E3F}" dt="2023-05-10T01:35:19.381" v="3199" actId="20577"/>
          <ac:spMkLst>
            <pc:docMk/>
            <pc:sldMk cId="433372286" sldId="283"/>
            <ac:spMk id="5" creationId="{5EBEDA7B-C1DD-4DA4-98BE-83B756FBBF3E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43" creationId="{7C9010C1-DC6D-4379-8800-1D9EE8EF7451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44" creationId="{C2983932-FB58-46B0-825E-73D4326ED70E}"/>
          </ac:spMkLst>
        </pc:spChg>
        <pc:spChg chg="mod topLvl">
          <ac:chgData name="歌 高" userId="d8a25b1d-6c3e-4cc3-9e77-5cd4abedca6a" providerId="ADAL" clId="{1BF596A7-0B10-4972-AC90-B6BC76892E3F}" dt="2023-05-10T01:37:23.977" v="3321" actId="20577"/>
          <ac:spMkLst>
            <pc:docMk/>
            <pc:sldMk cId="433372286" sldId="283"/>
            <ac:spMk id="45" creationId="{6149A13E-154A-4223-B485-B99B4460C192}"/>
          </ac:spMkLst>
        </pc:spChg>
        <pc:spChg chg="mod topLvl">
          <ac:chgData name="歌 高" userId="d8a25b1d-6c3e-4cc3-9e77-5cd4abedca6a" providerId="ADAL" clId="{1BF596A7-0B10-4972-AC90-B6BC76892E3F}" dt="2023-05-10T01:37:00.797" v="3285" actId="20577"/>
          <ac:spMkLst>
            <pc:docMk/>
            <pc:sldMk cId="433372286" sldId="283"/>
            <ac:spMk id="46" creationId="{27A101AB-DAD3-4FA7-B8F4-366D9A2485F0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48" creationId="{98D75ECA-658D-4D50-88E3-5C7A0D73CC18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49" creationId="{FCFA8C5F-6C4F-4169-B312-DE6A27EE7F2D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0" creationId="{4AE2AC7A-4C01-4AA7-AA37-387B1B4B52A4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1" creationId="{BFFA80AF-C579-4FB4-B551-1BD0DF7FA7F2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2" creationId="{7A0F3341-2CCE-42F0-859E-36DCC24B344F}"/>
          </ac:spMkLst>
        </pc:spChg>
        <pc:spChg chg="mod topLvl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3" creationId="{70D174C6-E7AD-4CC9-87F8-EB0A98658CD1}"/>
          </ac:spMkLst>
        </pc:spChg>
        <pc:spChg chg="mod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4" creationId="{A64C2166-5580-4C1B-83F2-937E32B3F13D}"/>
          </ac:spMkLst>
        </pc:spChg>
        <pc:spChg chg="mod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5" creationId="{7548F39D-B4B0-4E0F-A120-A949DED3D300}"/>
          </ac:spMkLst>
        </pc:spChg>
        <pc:spChg chg="mod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6" creationId="{8E7DAA59-7043-43B1-B1AF-51B538594B8D}"/>
          </ac:spMkLst>
        </pc:spChg>
        <pc:spChg chg="mod">
          <ac:chgData name="歌 高" userId="d8a25b1d-6c3e-4cc3-9e77-5cd4abedca6a" providerId="ADAL" clId="{1BF596A7-0B10-4972-AC90-B6BC76892E3F}" dt="2023-05-10T01:35:38.875" v="3242" actId="165"/>
          <ac:spMkLst>
            <pc:docMk/>
            <pc:sldMk cId="433372286" sldId="283"/>
            <ac:spMk id="57" creationId="{89BE367C-EBA0-4E6D-9635-5F58B8AE75CD}"/>
          </ac:spMkLst>
        </pc:spChg>
        <pc:grpChg chg="del mod">
          <ac:chgData name="歌 高" userId="d8a25b1d-6c3e-4cc3-9e77-5cd4abedca6a" providerId="ADAL" clId="{1BF596A7-0B10-4972-AC90-B6BC76892E3F}" dt="2023-05-10T01:35:38.875" v="3242" actId="165"/>
          <ac:grpSpMkLst>
            <pc:docMk/>
            <pc:sldMk cId="433372286" sldId="283"/>
            <ac:grpSpMk id="42" creationId="{A650F575-3ED9-4A0F-8697-8FB7CE9C5854}"/>
          </ac:grpSpMkLst>
        </pc:grpChg>
        <pc:grpChg chg="mod topLvl">
          <ac:chgData name="歌 高" userId="d8a25b1d-6c3e-4cc3-9e77-5cd4abedca6a" providerId="ADAL" clId="{1BF596A7-0B10-4972-AC90-B6BC76892E3F}" dt="2023-05-10T01:35:38.875" v="3242" actId="165"/>
          <ac:grpSpMkLst>
            <pc:docMk/>
            <pc:sldMk cId="433372286" sldId="283"/>
            <ac:grpSpMk id="47" creationId="{532AA67D-2393-412B-BF19-99FC80C23209}"/>
          </ac:grpSpMkLst>
        </pc:grpChg>
      </pc:sldChg>
      <pc:sldChg chg="delSp modSp add del mod">
        <pc:chgData name="歌 高" userId="d8a25b1d-6c3e-4cc3-9e77-5cd4abedca6a" providerId="ADAL" clId="{1BF596A7-0B10-4972-AC90-B6BC76892E3F}" dt="2023-05-10T01:41:36.977" v="3412" actId="47"/>
        <pc:sldMkLst>
          <pc:docMk/>
          <pc:sldMk cId="2024916575" sldId="283"/>
        </pc:sldMkLst>
        <pc:spChg chg="mod">
          <ac:chgData name="歌 高" userId="d8a25b1d-6c3e-4cc3-9e77-5cd4abedca6a" providerId="ADAL" clId="{1BF596A7-0B10-4972-AC90-B6BC76892E3F}" dt="2023-05-10T01:38:04.916" v="3345" actId="20577"/>
          <ac:spMkLst>
            <pc:docMk/>
            <pc:sldMk cId="2024916575" sldId="283"/>
            <ac:spMk id="5" creationId="{5EBEDA7B-C1DD-4DA4-98BE-83B756FBBF3E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8" creationId="{657E1C49-C7AB-45B9-8378-7EC37C86FFE2}"/>
          </ac:spMkLst>
        </pc:spChg>
        <pc:spChg chg="del mod topLvl">
          <ac:chgData name="歌 高" userId="d8a25b1d-6c3e-4cc3-9e77-5cd4abedca6a" providerId="ADAL" clId="{1BF596A7-0B10-4972-AC90-B6BC76892E3F}" dt="2023-05-10T01:38:21.665" v="3383" actId="478"/>
          <ac:spMkLst>
            <pc:docMk/>
            <pc:sldMk cId="2024916575" sldId="283"/>
            <ac:spMk id="9" creationId="{DACBBD15-3DA9-4156-A42A-8A4A54A438F0}"/>
          </ac:spMkLst>
        </pc:spChg>
        <pc:spChg chg="del mod topLvl">
          <ac:chgData name="歌 高" userId="d8a25b1d-6c3e-4cc3-9e77-5cd4abedca6a" providerId="ADAL" clId="{1BF596A7-0B10-4972-AC90-B6BC76892E3F}" dt="2023-05-10T01:38:21.665" v="3383" actId="478"/>
          <ac:spMkLst>
            <pc:docMk/>
            <pc:sldMk cId="2024916575" sldId="283"/>
            <ac:spMk id="10" creationId="{EDBC4BD5-235B-441F-B70D-F976A5FDB517}"/>
          </ac:spMkLst>
        </pc:spChg>
        <pc:spChg chg="del mod topLvl">
          <ac:chgData name="歌 高" userId="d8a25b1d-6c3e-4cc3-9e77-5cd4abedca6a" providerId="ADAL" clId="{1BF596A7-0B10-4972-AC90-B6BC76892E3F}" dt="2023-05-10T01:38:21.665" v="3383" actId="478"/>
          <ac:spMkLst>
            <pc:docMk/>
            <pc:sldMk cId="2024916575" sldId="283"/>
            <ac:spMk id="11" creationId="{0634D38D-84E1-447B-993E-BBA07A40147F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2" creationId="{3F5CB5FD-2B25-4D0F-981F-2298498C0E13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4" creationId="{1DDC9649-D547-413A-A6B4-7DCB06D177C1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5" creationId="{E4EBB672-5D3E-498D-BBBE-F437423CDCB7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6" creationId="{43928425-028B-4561-8ACC-E2FCCF4061F4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7" creationId="{FA37C71D-1268-4E0F-B9D3-E4DBB9916C42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8" creationId="{F4DAD3D4-D492-416D-9F62-F9A681FD04AE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19" creationId="{F5515588-CE1B-4613-BF8F-DD9619FF144C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20" creationId="{F6C14196-BBFF-4C47-825C-E9E0FDF26567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21" creationId="{A27CBA89-E60E-4CF5-B7D8-C4B4BA1B37BD}"/>
          </ac:spMkLst>
        </pc:spChg>
        <pc:spChg chg="mod topLvl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22" creationId="{A14B06EB-7AD4-44AE-A681-743D8C396D19}"/>
          </ac:spMkLst>
        </pc:spChg>
        <pc:spChg chg="mod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23" creationId="{FA99D932-BBCA-47DE-A724-6D3294FD90AE}"/>
          </ac:spMkLst>
        </pc:spChg>
        <pc:spChg chg="mod">
          <ac:chgData name="歌 高" userId="d8a25b1d-6c3e-4cc3-9e77-5cd4abedca6a" providerId="ADAL" clId="{1BF596A7-0B10-4972-AC90-B6BC76892E3F}" dt="2023-05-10T01:38:16.932" v="3382" actId="165"/>
          <ac:spMkLst>
            <pc:docMk/>
            <pc:sldMk cId="2024916575" sldId="283"/>
            <ac:spMk id="24" creationId="{CDB57391-A5CB-482F-98EA-35036C139418}"/>
          </ac:spMkLst>
        </pc:spChg>
        <pc:grpChg chg="del">
          <ac:chgData name="歌 高" userId="d8a25b1d-6c3e-4cc3-9e77-5cd4abedca6a" providerId="ADAL" clId="{1BF596A7-0B10-4972-AC90-B6BC76892E3F}" dt="2023-05-10T01:38:16.932" v="3382" actId="165"/>
          <ac:grpSpMkLst>
            <pc:docMk/>
            <pc:sldMk cId="2024916575" sldId="283"/>
            <ac:grpSpMk id="7" creationId="{C6196F3C-324F-4418-996D-51E1E8643A1F}"/>
          </ac:grpSpMkLst>
        </pc:grpChg>
        <pc:grpChg chg="del mod topLvl">
          <ac:chgData name="歌 高" userId="d8a25b1d-6c3e-4cc3-9e77-5cd4abedca6a" providerId="ADAL" clId="{1BF596A7-0B10-4972-AC90-B6BC76892E3F}" dt="2023-05-10T01:38:21.665" v="3383" actId="478"/>
          <ac:grpSpMkLst>
            <pc:docMk/>
            <pc:sldMk cId="2024916575" sldId="283"/>
            <ac:grpSpMk id="13" creationId="{76176C65-8919-4AFB-8CCB-56D50DD79A0E}"/>
          </ac:grpSpMkLst>
        </pc:grpChg>
      </pc:sldChg>
      <pc:sldChg chg="addSp delSp modSp add del replTag">
        <pc:chgData name="歌 高" userId="d8a25b1d-6c3e-4cc3-9e77-5cd4abedca6a" providerId="ADAL" clId="{1BF596A7-0B10-4972-AC90-B6BC76892E3F}" dt="2023-05-10T01:41:17.664" v="3400" actId="47"/>
        <pc:sldMkLst>
          <pc:docMk/>
          <pc:sldMk cId="762816265" sldId="284"/>
        </pc:sldMkLst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5" creationId="{A8F15A9B-49BC-A64B-D5A5-24BAA382ABBB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6" creationId="{7C8ADAF0-ADF6-9351-6F1B-E0F038AF7710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7" creationId="{1D6D7AE7-8B77-42FA-14A1-C773DA9E5EAB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8" creationId="{1F4A7BCE-2084-1E6D-DE1F-1BD6D2D52034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9" creationId="{2DFCFBD2-ADD1-4A92-6AA3-302683E51DAD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0" creationId="{8983CD36-9FA2-51FF-C508-B2FACDE9057C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1" creationId="{5AF45AA2-DE54-F16D-9CDA-ED4C3BAAFB2A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2" creationId="{1432BE84-656E-368A-557E-E9F1225E4A3D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3" creationId="{B3090A78-B796-57F8-077B-867B378AF316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4" creationId="{C2641478-4405-EDD4-BC51-D98D6EB40995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5" creationId="{B5C6303B-3530-13CE-9099-C5575E0F2E78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6" creationId="{FFA5E3D8-10FB-8717-F5E0-7DA587CDB3F8}"/>
          </ac:spMkLst>
        </pc:spChg>
        <pc:spChg chg="mod topLvl">
          <ac:chgData name="歌 高" userId="d8a25b1d-6c3e-4cc3-9e77-5cd4abedca6a" providerId="ADAL" clId="{1BF596A7-0B10-4972-AC90-B6BC76892E3F}" dt="2023-05-10T01:41:12.417" v="3399" actId="165"/>
          <ac:spMkLst>
            <pc:docMk/>
            <pc:sldMk cId="762816265" sldId="284"/>
            <ac:spMk id="17" creationId="{E8373F77-F267-8583-3115-B555A33B9112}"/>
          </ac:spMkLst>
        </pc:spChg>
        <pc:grpChg chg="add del mod">
          <ac:chgData name="歌 高" userId="d8a25b1d-6c3e-4cc3-9e77-5cd4abedca6a" providerId="ADAL" clId="{1BF596A7-0B10-4972-AC90-B6BC76892E3F}" dt="2023-05-10T01:41:12.417" v="3399" actId="165"/>
          <ac:grpSpMkLst>
            <pc:docMk/>
            <pc:sldMk cId="762816265" sldId="284"/>
            <ac:grpSpMk id="4" creationId="{CDF5E308-6F69-7BEA-50D5-C90A69ADF540}"/>
          </ac:grpSpMkLst>
        </pc:grpChg>
      </pc:sldChg>
      <pc:sldChg chg="addSp modSp add del mod replTag">
        <pc:chgData name="歌 高" userId="d8a25b1d-6c3e-4cc3-9e77-5cd4abedca6a" providerId="ADAL" clId="{1BF596A7-0B10-4972-AC90-B6BC76892E3F}" dt="2023-05-10T01:43:30.079" v="3629" actId="47"/>
        <pc:sldMkLst>
          <pc:docMk/>
          <pc:sldMk cId="803022696" sldId="284"/>
        </pc:sldMkLst>
        <pc:spChg chg="mod">
          <ac:chgData name="歌 高" userId="d8a25b1d-6c3e-4cc3-9e77-5cd4abedca6a" providerId="ADAL" clId="{1BF596A7-0B10-4972-AC90-B6BC76892E3F}" dt="2023-05-10T01:41:45.531" v="3460" actId="20577"/>
          <ac:spMkLst>
            <pc:docMk/>
            <pc:sldMk cId="803022696" sldId="284"/>
            <ac:spMk id="2" creationId="{0162A1EA-048B-B498-EA33-536F9B269EE6}"/>
          </ac:spMkLst>
        </pc:spChg>
        <pc:spChg chg="mod">
          <ac:chgData name="歌 高" userId="d8a25b1d-6c3e-4cc3-9e77-5cd4abedca6a" providerId="ADAL" clId="{1BF596A7-0B10-4972-AC90-B6BC76892E3F}" dt="2023-05-10T01:41:49.279" v="3479" actId="20577"/>
          <ac:spMkLst>
            <pc:docMk/>
            <pc:sldMk cId="803022696" sldId="284"/>
            <ac:spMk id="5" creationId="{C0AAE22B-49F8-2CC8-BC9D-5E627887AB14}"/>
          </ac:spMkLst>
        </pc:spChg>
        <pc:spChg chg="mod">
          <ac:chgData name="歌 高" userId="d8a25b1d-6c3e-4cc3-9e77-5cd4abedca6a" providerId="ADAL" clId="{1BF596A7-0B10-4972-AC90-B6BC76892E3F}" dt="2023-05-10T01:42:21.715" v="3557" actId="20577"/>
          <ac:spMkLst>
            <pc:docMk/>
            <pc:sldMk cId="803022696" sldId="284"/>
            <ac:spMk id="6" creationId="{6CA1BE47-FECA-DE60-26C3-A5B9B0A8DCA4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1" creationId="{67DC48C6-9570-F4FC-0145-72775E86F3E4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2" creationId="{AAE31919-2F60-7721-CAEC-E12C81905BFA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4" creationId="{76B73705-8179-8185-587E-503F9F027C6D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5" creationId="{97772204-9C4E-1E70-C56F-7F9E126E90AD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6" creationId="{F551514F-98F3-E8A1-DDB4-794A2AFDDF3D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7" creationId="{5FF94BED-3D30-663C-8C7A-4B27F0341815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18" creationId="{68585AA1-EA20-FCFD-5B24-899C1514CBEF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0" creationId="{C3C1713B-9B51-C8B6-7257-C661A49D7A86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1" creationId="{3268CA26-D3D5-DD0D-DC5C-E47442302CFE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2" creationId="{C59CEF39-14D5-F3AC-ECB5-F4A944F72923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3" creationId="{69AA5FFA-C365-02DE-6377-8D6A37320E31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4" creationId="{94D07C7E-DE7A-C8E5-1282-0DA5AFE05A91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6" creationId="{2FE834E7-3D3E-9355-23F6-8896A331415E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7" creationId="{831260E8-6FAD-2430-A674-CE83792B2BD9}"/>
          </ac:spMkLst>
        </pc:spChg>
        <pc:spChg chg="mod">
          <ac:chgData name="歌 高" userId="d8a25b1d-6c3e-4cc3-9e77-5cd4abedca6a" providerId="ADAL" clId="{1BF596A7-0B10-4972-AC90-B6BC76892E3F}" dt="2023-05-10T01:41:29.223" v="3410"/>
          <ac:spMkLst>
            <pc:docMk/>
            <pc:sldMk cId="803022696" sldId="284"/>
            <ac:spMk id="28" creationId="{D7F50658-CD73-64FC-FC59-30662A265506}"/>
          </ac:spMkLst>
        </pc:spChg>
        <pc:grpChg chg="add 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4" creationId="{DFAD0DEE-C5D3-C298-2A06-CA720A8D2396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7" creationId="{04600404-F8A8-E9AB-EEA8-AE8D617A15CF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8" creationId="{03265A36-B470-3C5C-40A3-C5F3AEF2183A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9" creationId="{884EDFFB-4EAD-BE50-078B-D3926BA78374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10" creationId="{6A1E6A67-DE36-B529-C0F5-38C63DCA99A3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13" creationId="{E208A57D-E0D4-67CF-66FD-8981727733F0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19" creationId="{6F5E6E63-66DE-5830-6BE8-86B8D3BB0DC8}"/>
          </ac:grpSpMkLst>
        </pc:grpChg>
        <pc:grpChg chg="mod">
          <ac:chgData name="歌 高" userId="d8a25b1d-6c3e-4cc3-9e77-5cd4abedca6a" providerId="ADAL" clId="{1BF596A7-0B10-4972-AC90-B6BC76892E3F}" dt="2023-05-10T01:41:29.223" v="3410"/>
          <ac:grpSpMkLst>
            <pc:docMk/>
            <pc:sldMk cId="803022696" sldId="284"/>
            <ac:grpSpMk id="25" creationId="{B8F477BA-88B8-6EAE-D693-EDE506AB118B}"/>
          </ac:grpSpMkLst>
        </pc:grpChg>
      </pc:sldChg>
      <pc:sldChg chg="addSp modSp add del replTag">
        <pc:chgData name="歌 高" userId="d8a25b1d-6c3e-4cc3-9e77-5cd4abedca6a" providerId="ADAL" clId="{1BF596A7-0B10-4972-AC90-B6BC76892E3F}" dt="2023-05-10T01:40:41.350" v="3391" actId="47"/>
        <pc:sldMkLst>
          <pc:docMk/>
          <pc:sldMk cId="2942678508" sldId="284"/>
        </pc:sldMkLst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9" creationId="{B1569A2E-F4AF-FFEC-AF4C-5FE8A5D53749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12" creationId="{34F11E2F-C28F-AA60-33E2-63E84FFBE8BB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13" creationId="{B3257ECF-454A-2321-DF37-D1F9622F65D9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14" creationId="{EC21F4C5-01DA-C0F8-751A-E4AE979FBF83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15" creationId="{60D57985-78A0-D8A0-B137-E2AEC3C7B485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16" creationId="{409C578A-8126-6E96-9D7E-559E35957ABC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19" creationId="{7DB6565A-FF36-B096-3564-29A1924E60F8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0" creationId="{DE21B373-EE30-67F8-A145-93AA2EA28FF8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1" creationId="{9658E9A9-3C84-45AC-5D9B-EEEC14396A1C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2" creationId="{DC801BCA-9ACF-7AE9-523F-148697A3E6D5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3" creationId="{46AB6309-DB3B-3BAA-A1D6-6975474089F6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6" creationId="{3A817264-884A-9DD3-79C6-366DD5D18E2D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7" creationId="{0F6165C5-4941-7002-FDDF-746140486B16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8" creationId="{0C5BF412-944B-42A8-C4EA-D66F0BFD08AA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29" creationId="{AF582351-BDC7-F7FF-FDCF-BEEAF9638E62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30" creationId="{923D1F98-9CFA-8E3B-D43F-C883FD9777B9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33" creationId="{F573FA09-3011-5096-13BC-15E1E9C60A89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34" creationId="{EB78FDD2-C6F9-E04D-C0CA-29C0B406826C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35" creationId="{445EA221-FE6F-B518-74BE-B654AA9257DD}"/>
          </ac:spMkLst>
        </pc:spChg>
        <pc:spChg chg="mod">
          <ac:chgData name="歌 高" userId="d8a25b1d-6c3e-4cc3-9e77-5cd4abedca6a" providerId="ADAL" clId="{1BF596A7-0B10-4972-AC90-B6BC76892E3F}" dt="2023-05-10T01:40:33.518" v="3389"/>
          <ac:spMkLst>
            <pc:docMk/>
            <pc:sldMk cId="2942678508" sldId="284"/>
            <ac:spMk id="36" creationId="{D3E8332E-5DA1-E8A3-B3E2-22372AC895CF}"/>
          </ac:spMkLst>
        </pc:spChg>
        <pc:grpChg chg="add 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4" creationId="{A516A133-D090-0A6A-3843-7BC1316B2C33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5" creationId="{35F79921-E910-6894-636E-E435DEB832CF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6" creationId="{45B335A3-16D6-D3E8-2CA9-8141E8DAF6FD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7" creationId="{1DE06720-45F4-A8EA-DE1B-42EACFD80E09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8" creationId="{78D9EC4C-4A67-774E-D38B-B4820AD2BBE5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10" creationId="{FDF4550E-3707-C7FD-1725-1F7130115D77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11" creationId="{1FB969E7-BC42-5A14-0331-337AB8684F12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17" creationId="{DE6300B1-F8DB-EABD-0B76-22D46EBE8F70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18" creationId="{C010826A-608E-FDFA-1327-828C4C8E02FE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24" creationId="{10CA93A2-6D6E-3A46-D940-F97ACF8D3225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25" creationId="{D5531E40-E0F2-BFA4-21A2-E2021796EFE0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31" creationId="{B5FDF556-0524-731D-6520-1BA70CC8D142}"/>
          </ac:grpSpMkLst>
        </pc:grpChg>
        <pc:grpChg chg="mod">
          <ac:chgData name="歌 高" userId="d8a25b1d-6c3e-4cc3-9e77-5cd4abedca6a" providerId="ADAL" clId="{1BF596A7-0B10-4972-AC90-B6BC76892E3F}" dt="2023-05-10T01:40:33.518" v="3389"/>
          <ac:grpSpMkLst>
            <pc:docMk/>
            <pc:sldMk cId="2942678508" sldId="284"/>
            <ac:grpSpMk id="32" creationId="{241D558E-6CFF-0BC4-8162-B298DC45FC00}"/>
          </ac:grpSpMkLst>
        </pc:grpChg>
      </pc:sldChg>
      <pc:sldChg chg="addSp delSp modSp add mod replTag">
        <pc:chgData name="歌 高" userId="d8a25b1d-6c3e-4cc3-9e77-5cd4abedca6a" providerId="ADAL" clId="{1BF596A7-0B10-4972-AC90-B6BC76892E3F}" dt="2023-05-10T01:56:07.002" v="4444" actId="20577"/>
        <pc:sldMkLst>
          <pc:docMk/>
          <pc:sldMk cId="1195129151" sldId="285"/>
        </pc:sldMkLst>
        <pc:spChg chg="mod">
          <ac:chgData name="歌 高" userId="d8a25b1d-6c3e-4cc3-9e77-5cd4abedca6a" providerId="ADAL" clId="{1BF596A7-0B10-4972-AC90-B6BC76892E3F}" dt="2023-05-10T01:56:07.002" v="4444" actId="20577"/>
          <ac:spMkLst>
            <pc:docMk/>
            <pc:sldMk cId="1195129151" sldId="285"/>
            <ac:spMk id="2" creationId="{2DDDE4A3-1E5B-A4D1-8144-AC6AE2016F00}"/>
          </ac:spMkLst>
        </pc:spChg>
        <pc:spChg chg="mod topLvl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6" creationId="{F96A34D8-C490-037F-66AD-D662D4D61653}"/>
          </ac:spMkLst>
        </pc:spChg>
        <pc:spChg chg="mod topLvl">
          <ac:chgData name="歌 高" userId="d8a25b1d-6c3e-4cc3-9e77-5cd4abedca6a" providerId="ADAL" clId="{1BF596A7-0B10-4972-AC90-B6BC76892E3F}" dt="2023-05-10T01:44:56.711" v="3738" actId="1037"/>
          <ac:spMkLst>
            <pc:docMk/>
            <pc:sldMk cId="1195129151" sldId="285"/>
            <ac:spMk id="13" creationId="{9611FE2F-1766-CB30-7155-95B8E4638A01}"/>
          </ac:spMkLst>
        </pc:spChg>
        <pc:spChg chg="mod topLvl">
          <ac:chgData name="歌 高" userId="d8a25b1d-6c3e-4cc3-9e77-5cd4abedca6a" providerId="ADAL" clId="{1BF596A7-0B10-4972-AC90-B6BC76892E3F}" dt="2023-05-10T01:45:28.863" v="3741" actId="20577"/>
          <ac:spMkLst>
            <pc:docMk/>
            <pc:sldMk cId="1195129151" sldId="285"/>
            <ac:spMk id="14" creationId="{D8D102D5-3B9F-7F57-B32A-045EA1121320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15" creationId="{B3A0093C-51A0-0579-9639-652A2BCB9CAE}"/>
          </ac:spMkLst>
        </pc:spChg>
        <pc:spChg chg="mod">
          <ac:chgData name="歌 高" userId="d8a25b1d-6c3e-4cc3-9e77-5cd4abedca6a" providerId="ADAL" clId="{1BF596A7-0B10-4972-AC90-B6BC76892E3F}" dt="2023-05-10T01:46:15.350" v="3798" actId="20577"/>
          <ac:spMkLst>
            <pc:docMk/>
            <pc:sldMk cId="1195129151" sldId="285"/>
            <ac:spMk id="16" creationId="{5368F8EA-2241-3D85-ED56-D049F821E8EA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17" creationId="{8540A7FB-2ED2-B484-6733-C310B44E2955}"/>
          </ac:spMkLst>
        </pc:spChg>
        <pc:spChg chg="mod">
          <ac:chgData name="歌 高" userId="d8a25b1d-6c3e-4cc3-9e77-5cd4abedca6a" providerId="ADAL" clId="{1BF596A7-0B10-4972-AC90-B6BC76892E3F}" dt="2023-05-10T01:45:21.814" v="3740" actId="6549"/>
          <ac:spMkLst>
            <pc:docMk/>
            <pc:sldMk cId="1195129151" sldId="285"/>
            <ac:spMk id="18" creationId="{413A9886-8A6C-AC89-BFE9-460AE9017365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19" creationId="{3558E42A-F674-B1B1-5212-56E07CEDCF0C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0" creationId="{A57EEA99-FA15-67A0-977E-1421347397E3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1" creationId="{4BCC917A-44A9-E3FD-9021-B99420F455FB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2" creationId="{E7F5879F-C1E2-3A02-EBB7-309207DED26B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3" creationId="{775529D2-4E6E-882B-42CE-0E753603F2F5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4" creationId="{A11D7138-0725-B62C-124E-64F9A4428AE6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5" creationId="{3EFBE907-1B22-0C73-5113-F3B61519AE11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6" creationId="{43987056-A7CB-A5CA-03B1-E7C502F34C76}"/>
          </ac:spMkLst>
        </pc:spChg>
        <pc:spChg chg="mod">
          <ac:chgData name="歌 高" userId="d8a25b1d-6c3e-4cc3-9e77-5cd4abedca6a" providerId="ADAL" clId="{1BF596A7-0B10-4972-AC90-B6BC76892E3F}" dt="2023-05-10T01:44:38.521" v="3699" actId="165"/>
          <ac:spMkLst>
            <pc:docMk/>
            <pc:sldMk cId="1195129151" sldId="285"/>
            <ac:spMk id="27" creationId="{FEC79CD9-A3BB-3FED-7921-A78DE5E01622}"/>
          </ac:spMkLst>
        </pc:spChg>
        <pc:grpChg chg="add del mod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4" creationId="{C0142407-355A-3F48-CF93-D37EF90D09AD}"/>
          </ac:grpSpMkLst>
        </pc:grpChg>
        <pc:grpChg chg="mod topLvl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5" creationId="{7463262C-7B68-D2E6-9FD0-F0FB06A1B270}"/>
          </ac:grpSpMkLst>
        </pc:grpChg>
        <pc:grpChg chg="mod topLvl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7" creationId="{B5B423ED-DFA0-302A-762C-9CA841580C69}"/>
          </ac:grpSpMkLst>
        </pc:grpChg>
        <pc:grpChg chg="mod topLvl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8" creationId="{E06D1771-4598-5AF4-A68B-90E4434AE2AF}"/>
          </ac:grpSpMkLst>
        </pc:grpChg>
        <pc:grpChg chg="mod topLvl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9" creationId="{A5171D55-2366-C5C9-EA70-06B21F8B5BC7}"/>
          </ac:grpSpMkLst>
        </pc:grpChg>
        <pc:grpChg chg="mod topLvl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11" creationId="{4933C2F5-955D-38C1-F9A5-D3173DA043CA}"/>
          </ac:grpSpMkLst>
        </pc:grpChg>
        <pc:grpChg chg="mod topLvl">
          <ac:chgData name="歌 高" userId="d8a25b1d-6c3e-4cc3-9e77-5cd4abedca6a" providerId="ADAL" clId="{1BF596A7-0B10-4972-AC90-B6BC76892E3F}" dt="2023-05-10T01:44:38.521" v="3699" actId="165"/>
          <ac:grpSpMkLst>
            <pc:docMk/>
            <pc:sldMk cId="1195129151" sldId="285"/>
            <ac:grpSpMk id="12" creationId="{83C9D953-3C02-62B8-6BFD-C4B8F1571930}"/>
          </ac:grpSpMkLst>
        </pc:grpChg>
        <pc:cxnChg chg="mod topLvl">
          <ac:chgData name="歌 高" userId="d8a25b1d-6c3e-4cc3-9e77-5cd4abedca6a" providerId="ADAL" clId="{1BF596A7-0B10-4972-AC90-B6BC76892E3F}" dt="2023-05-10T01:44:53.574" v="3724" actId="14100"/>
          <ac:cxnSpMkLst>
            <pc:docMk/>
            <pc:sldMk cId="1195129151" sldId="285"/>
            <ac:cxnSpMk id="10" creationId="{8EE374A7-DFBD-DE29-F0B1-C4DF5997A133}"/>
          </ac:cxnSpMkLst>
        </pc:cxnChg>
        <pc:cxnChg chg="mod">
          <ac:chgData name="歌 高" userId="d8a25b1d-6c3e-4cc3-9e77-5cd4abedca6a" providerId="ADAL" clId="{1BF596A7-0B10-4972-AC90-B6BC76892E3F}" dt="2023-05-10T01:44:38.521" v="3699" actId="165"/>
          <ac:cxnSpMkLst>
            <pc:docMk/>
            <pc:sldMk cId="1195129151" sldId="285"/>
            <ac:cxnSpMk id="28" creationId="{FBAFED17-F9CC-A161-8997-B5D26A90D335}"/>
          </ac:cxnSpMkLst>
        </pc:cxnChg>
        <pc:cxnChg chg="mod">
          <ac:chgData name="歌 高" userId="d8a25b1d-6c3e-4cc3-9e77-5cd4abedca6a" providerId="ADAL" clId="{1BF596A7-0B10-4972-AC90-B6BC76892E3F}" dt="2023-05-10T01:44:38.521" v="3699" actId="165"/>
          <ac:cxnSpMkLst>
            <pc:docMk/>
            <pc:sldMk cId="1195129151" sldId="285"/>
            <ac:cxnSpMk id="29" creationId="{316F0616-388B-20EF-EDE7-89046BE27CB9}"/>
          </ac:cxnSpMkLst>
        </pc:cxnChg>
      </pc:sldChg>
      <pc:sldChg chg="addSp delSp modSp add del replTag">
        <pc:chgData name="歌 高" userId="d8a25b1d-6c3e-4cc3-9e77-5cd4abedca6a" providerId="ADAL" clId="{1BF596A7-0B10-4972-AC90-B6BC76892E3F}" dt="2023-05-10T01:47:23.703" v="3807" actId="47"/>
        <pc:sldMkLst>
          <pc:docMk/>
          <pc:sldMk cId="512790478" sldId="286"/>
        </pc:sldMkLst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6" creationId="{6C4E0790-1577-070C-99EE-3382D52E902A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7" creationId="{48B82183-EE31-4FE3-B616-4F9B37CE8D01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9" creationId="{83D5BC5D-0AB1-E6D9-3C70-E57DF9AC04E6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10" creationId="{AE1216F1-9124-5362-23D6-4B8426DEC08A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13" creationId="{631DF55B-96CA-5235-2D90-7F338E6BE487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15" creationId="{4C21B0FF-7913-CE65-7371-64A819EA5276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19" creationId="{175A47E7-0E16-1EE1-7F68-276FA28ED460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0" creationId="{FE0087D1-0B08-D571-250F-5D3DC185CD54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2" creationId="{28B08EC4-7604-9E03-955C-D948FA7ADEF1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3" creationId="{7AA5A93D-E7BB-1016-C5E1-A898768E603C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4" creationId="{E9BE3C73-2728-3811-1E49-2BE0CA1BBE92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5" creationId="{41F0D224-9903-74A1-74DE-024FAE15C762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6" creationId="{BECCE556-9434-00BA-C00B-7C7E7EDC3CF6}"/>
          </ac:spMkLst>
        </pc:spChg>
        <pc:spChg chg="mod">
          <ac:chgData name="歌 高" userId="d8a25b1d-6c3e-4cc3-9e77-5cd4abedca6a" providerId="ADAL" clId="{1BF596A7-0B10-4972-AC90-B6BC76892E3F}" dt="2023-05-10T01:47:15.446" v="3804"/>
          <ac:spMkLst>
            <pc:docMk/>
            <pc:sldMk cId="512790478" sldId="286"/>
            <ac:spMk id="27" creationId="{9EF26A15-2E3A-B421-D102-38C4EB0521A4}"/>
          </ac:spMkLst>
        </pc:spChg>
        <pc:grpChg chg="add del mod">
          <ac:chgData name="歌 高" userId="d8a25b1d-6c3e-4cc3-9e77-5cd4abedca6a" providerId="ADAL" clId="{1BF596A7-0B10-4972-AC90-B6BC76892E3F}" dt="2023-05-10T01:47:22.135" v="3806" actId="478"/>
          <ac:grpSpMkLst>
            <pc:docMk/>
            <pc:sldMk cId="512790478" sldId="286"/>
            <ac:grpSpMk id="4" creationId="{18D55B5B-871D-5DD0-C5F9-55B7D10E9097}"/>
          </ac:grpSpMkLst>
        </pc:grpChg>
        <pc:grpChg chg="mod">
          <ac:chgData name="歌 高" userId="d8a25b1d-6c3e-4cc3-9e77-5cd4abedca6a" providerId="ADAL" clId="{1BF596A7-0B10-4972-AC90-B6BC76892E3F}" dt="2023-05-10T01:47:15.446" v="3804"/>
          <ac:grpSpMkLst>
            <pc:docMk/>
            <pc:sldMk cId="512790478" sldId="286"/>
            <ac:grpSpMk id="5" creationId="{CF75002C-65BB-4917-BFA8-93664D01A2ED}"/>
          </ac:grpSpMkLst>
        </pc:grpChg>
        <pc:grpChg chg="mod">
          <ac:chgData name="歌 高" userId="d8a25b1d-6c3e-4cc3-9e77-5cd4abedca6a" providerId="ADAL" clId="{1BF596A7-0B10-4972-AC90-B6BC76892E3F}" dt="2023-05-10T01:47:15.446" v="3804"/>
          <ac:grpSpMkLst>
            <pc:docMk/>
            <pc:sldMk cId="512790478" sldId="286"/>
            <ac:grpSpMk id="8" creationId="{A0ACB612-8DD0-D7B1-5DE0-89A64DA5CBEB}"/>
          </ac:grpSpMkLst>
        </pc:grpChg>
        <pc:grpChg chg="mod">
          <ac:chgData name="歌 高" userId="d8a25b1d-6c3e-4cc3-9e77-5cd4abedca6a" providerId="ADAL" clId="{1BF596A7-0B10-4972-AC90-B6BC76892E3F}" dt="2023-05-10T01:47:15.446" v="3804"/>
          <ac:grpSpMkLst>
            <pc:docMk/>
            <pc:sldMk cId="512790478" sldId="286"/>
            <ac:grpSpMk id="11" creationId="{C19B4495-A297-8BE1-CCF4-BCD25F386B75}"/>
          </ac:grpSpMkLst>
        </pc:grpChg>
        <pc:grpChg chg="mod">
          <ac:chgData name="歌 高" userId="d8a25b1d-6c3e-4cc3-9e77-5cd4abedca6a" providerId="ADAL" clId="{1BF596A7-0B10-4972-AC90-B6BC76892E3F}" dt="2023-05-10T01:47:15.446" v="3804"/>
          <ac:grpSpMkLst>
            <pc:docMk/>
            <pc:sldMk cId="512790478" sldId="286"/>
            <ac:grpSpMk id="17" creationId="{6BB180F8-E54F-227C-64CF-E8E8ABE5DC22}"/>
          </ac:grpSpMkLst>
        </pc:grpChg>
        <pc:grpChg chg="mod">
          <ac:chgData name="歌 高" userId="d8a25b1d-6c3e-4cc3-9e77-5cd4abedca6a" providerId="ADAL" clId="{1BF596A7-0B10-4972-AC90-B6BC76892E3F}" dt="2023-05-10T01:47:15.446" v="3804"/>
          <ac:grpSpMkLst>
            <pc:docMk/>
            <pc:sldMk cId="512790478" sldId="286"/>
            <ac:grpSpMk id="18" creationId="{26231AA4-A366-6831-9D75-EF451FC34466}"/>
          </ac:grpSpMkLst>
        </pc:grpChg>
        <pc:cxnChg chg="mod">
          <ac:chgData name="歌 高" userId="d8a25b1d-6c3e-4cc3-9e77-5cd4abedca6a" providerId="ADAL" clId="{1BF596A7-0B10-4972-AC90-B6BC76892E3F}" dt="2023-05-10T01:47:15.446" v="3804"/>
          <ac:cxnSpMkLst>
            <pc:docMk/>
            <pc:sldMk cId="512790478" sldId="286"/>
            <ac:cxnSpMk id="12" creationId="{69AE4074-31D4-394E-61BB-F2F99DF1FB41}"/>
          </ac:cxnSpMkLst>
        </pc:cxnChg>
        <pc:cxnChg chg="mod">
          <ac:chgData name="歌 高" userId="d8a25b1d-6c3e-4cc3-9e77-5cd4abedca6a" providerId="ADAL" clId="{1BF596A7-0B10-4972-AC90-B6BC76892E3F}" dt="2023-05-10T01:47:15.446" v="3804"/>
          <ac:cxnSpMkLst>
            <pc:docMk/>
            <pc:sldMk cId="512790478" sldId="286"/>
            <ac:cxnSpMk id="14" creationId="{845AE541-D28F-A83F-BA7B-1CF35BBE47AF}"/>
          </ac:cxnSpMkLst>
        </pc:cxnChg>
        <pc:cxnChg chg="mod">
          <ac:chgData name="歌 高" userId="d8a25b1d-6c3e-4cc3-9e77-5cd4abedca6a" providerId="ADAL" clId="{1BF596A7-0B10-4972-AC90-B6BC76892E3F}" dt="2023-05-10T01:47:15.446" v="3804"/>
          <ac:cxnSpMkLst>
            <pc:docMk/>
            <pc:sldMk cId="512790478" sldId="286"/>
            <ac:cxnSpMk id="16" creationId="{4ED2767E-5C1C-45AD-02EF-F88379B16CF9}"/>
          </ac:cxnSpMkLst>
        </pc:cxnChg>
        <pc:cxnChg chg="mod">
          <ac:chgData name="歌 高" userId="d8a25b1d-6c3e-4cc3-9e77-5cd4abedca6a" providerId="ADAL" clId="{1BF596A7-0B10-4972-AC90-B6BC76892E3F}" dt="2023-05-10T01:47:15.446" v="3804"/>
          <ac:cxnSpMkLst>
            <pc:docMk/>
            <pc:sldMk cId="512790478" sldId="286"/>
            <ac:cxnSpMk id="21" creationId="{8F84569A-1B01-3140-300E-6563DB69C2E5}"/>
          </ac:cxnSpMkLst>
        </pc:cxnChg>
      </pc:sldChg>
      <pc:sldChg chg="addSp delSp modSp add mod ord replTag">
        <pc:chgData name="歌 高" userId="d8a25b1d-6c3e-4cc3-9e77-5cd4abedca6a" providerId="ADAL" clId="{1BF596A7-0B10-4972-AC90-B6BC76892E3F}" dt="2023-05-10T01:56:03.490" v="4438" actId="20577"/>
        <pc:sldMkLst>
          <pc:docMk/>
          <pc:sldMk cId="4015934857" sldId="286"/>
        </pc:sldMkLst>
        <pc:spChg chg="mod topLvl modCrop">
          <ac:chgData name="歌 高" userId="d8a25b1d-6c3e-4cc3-9e77-5cd4abedca6a" providerId="ADAL" clId="{1BF596A7-0B10-4972-AC90-B6BC76892E3F}" dt="2023-05-10T01:54:26.062" v="4408" actId="1076"/>
          <ac:spMkLst>
            <pc:docMk/>
            <pc:sldMk cId="4015934857" sldId="286"/>
            <ac:spMk id="5" creationId="{5DA7D7D6-A339-78B8-CE44-21E7A9C2B731}"/>
          </ac:spMkLst>
        </pc:spChg>
        <pc:spChg chg="mod">
          <ac:chgData name="歌 高" userId="d8a25b1d-6c3e-4cc3-9e77-5cd4abedca6a" providerId="ADAL" clId="{1BF596A7-0B10-4972-AC90-B6BC76892E3F}" dt="2023-05-10T01:54:35.710" v="4410" actId="255"/>
          <ac:spMkLst>
            <pc:docMk/>
            <pc:sldMk cId="4015934857" sldId="286"/>
            <ac:spMk id="11" creationId="{6887B270-13BC-7CD4-DDC4-046B9E455FB5}"/>
          </ac:spMkLst>
        </pc:spChg>
        <pc:spChg chg="mod">
          <ac:chgData name="歌 高" userId="d8a25b1d-6c3e-4cc3-9e77-5cd4abedca6a" providerId="ADAL" clId="{1BF596A7-0B10-4972-AC90-B6BC76892E3F}" dt="2023-05-10T01:47:42.737" v="3815" actId="165"/>
          <ac:spMkLst>
            <pc:docMk/>
            <pc:sldMk cId="4015934857" sldId="286"/>
            <ac:spMk id="13" creationId="{441E6244-D969-8B54-8BB1-AA574381CC8A}"/>
          </ac:spMkLst>
        </pc:spChg>
        <pc:spChg chg="mod">
          <ac:chgData name="歌 高" userId="d8a25b1d-6c3e-4cc3-9e77-5cd4abedca6a" providerId="ADAL" clId="{1BF596A7-0B10-4972-AC90-B6BC76892E3F}" dt="2023-05-10T01:49:45.816" v="3914" actId="1037"/>
          <ac:spMkLst>
            <pc:docMk/>
            <pc:sldMk cId="4015934857" sldId="286"/>
            <ac:spMk id="14" creationId="{6AED1766-4ABF-8B07-315D-CF464C87DC9D}"/>
          </ac:spMkLst>
        </pc:spChg>
        <pc:spChg chg="del mod">
          <ac:chgData name="歌 高" userId="d8a25b1d-6c3e-4cc3-9e77-5cd4abedca6a" providerId="ADAL" clId="{1BF596A7-0B10-4972-AC90-B6BC76892E3F}" dt="2023-05-10T01:49:41.675" v="3897" actId="478"/>
          <ac:spMkLst>
            <pc:docMk/>
            <pc:sldMk cId="4015934857" sldId="286"/>
            <ac:spMk id="15" creationId="{5C52E1D6-AB0B-70E9-8CB2-7C432F85EC1F}"/>
          </ac:spMkLst>
        </pc:spChg>
        <pc:spChg chg="mod">
          <ac:chgData name="歌 高" userId="d8a25b1d-6c3e-4cc3-9e77-5cd4abedca6a" providerId="ADAL" clId="{1BF596A7-0B10-4972-AC90-B6BC76892E3F}" dt="2023-05-10T01:54:31.303" v="4409" actId="255"/>
          <ac:spMkLst>
            <pc:docMk/>
            <pc:sldMk cId="4015934857" sldId="286"/>
            <ac:spMk id="16" creationId="{73EF25B5-F6B5-CCA3-A434-5567BE16A915}"/>
          </ac:spMkLst>
        </pc:spChg>
        <pc:spChg chg="mod">
          <ac:chgData name="歌 高" userId="d8a25b1d-6c3e-4cc3-9e77-5cd4abedca6a" providerId="ADAL" clId="{1BF596A7-0B10-4972-AC90-B6BC76892E3F}" dt="2023-05-10T01:47:42.737" v="3815" actId="165"/>
          <ac:spMkLst>
            <pc:docMk/>
            <pc:sldMk cId="4015934857" sldId="286"/>
            <ac:spMk id="18" creationId="{D166F974-082F-E728-24EC-F062DAE1B1E1}"/>
          </ac:spMkLst>
        </pc:spChg>
        <pc:spChg chg="mod">
          <ac:chgData name="歌 高" userId="d8a25b1d-6c3e-4cc3-9e77-5cd4abedca6a" providerId="ADAL" clId="{1BF596A7-0B10-4972-AC90-B6BC76892E3F}" dt="2023-05-10T01:50:02.492" v="3964" actId="1037"/>
          <ac:spMkLst>
            <pc:docMk/>
            <pc:sldMk cId="4015934857" sldId="286"/>
            <ac:spMk id="19" creationId="{6BEFC075-9737-83CF-7770-456E0FDEFF6C}"/>
          </ac:spMkLst>
        </pc:spChg>
        <pc:spChg chg="del mod">
          <ac:chgData name="歌 高" userId="d8a25b1d-6c3e-4cc3-9e77-5cd4abedca6a" providerId="ADAL" clId="{1BF596A7-0B10-4972-AC90-B6BC76892E3F}" dt="2023-05-10T01:49:56.727" v="3940" actId="478"/>
          <ac:spMkLst>
            <pc:docMk/>
            <pc:sldMk cId="4015934857" sldId="286"/>
            <ac:spMk id="20" creationId="{10398092-DC0D-DE81-3C9F-858CA97FC01D}"/>
          </ac:spMkLst>
        </pc:spChg>
        <pc:spChg chg="mod">
          <ac:chgData name="歌 高" userId="d8a25b1d-6c3e-4cc3-9e77-5cd4abedca6a" providerId="ADAL" clId="{1BF596A7-0B10-4972-AC90-B6BC76892E3F}" dt="2023-05-10T01:54:25.239" v="4407" actId="255"/>
          <ac:spMkLst>
            <pc:docMk/>
            <pc:sldMk cId="4015934857" sldId="286"/>
            <ac:spMk id="21" creationId="{AAF32FE9-CD14-3048-85AC-93C29AD0B489}"/>
          </ac:spMkLst>
        </pc:spChg>
        <pc:spChg chg="mod">
          <ac:chgData name="歌 高" userId="d8a25b1d-6c3e-4cc3-9e77-5cd4abedca6a" providerId="ADAL" clId="{1BF596A7-0B10-4972-AC90-B6BC76892E3F}" dt="2023-05-10T01:47:42.737" v="3815" actId="165"/>
          <ac:spMkLst>
            <pc:docMk/>
            <pc:sldMk cId="4015934857" sldId="286"/>
            <ac:spMk id="23" creationId="{9BC24679-392B-C8F4-3806-B73019DC44C7}"/>
          </ac:spMkLst>
        </pc:spChg>
        <pc:spChg chg="mod">
          <ac:chgData name="歌 高" userId="d8a25b1d-6c3e-4cc3-9e77-5cd4abedca6a" providerId="ADAL" clId="{1BF596A7-0B10-4972-AC90-B6BC76892E3F}" dt="2023-05-10T01:50:19.534" v="3987" actId="1037"/>
          <ac:spMkLst>
            <pc:docMk/>
            <pc:sldMk cId="4015934857" sldId="286"/>
            <ac:spMk id="24" creationId="{9AC47802-5F45-F8D8-7F2F-1C428FC89933}"/>
          </ac:spMkLst>
        </pc:spChg>
        <pc:spChg chg="del mod">
          <ac:chgData name="歌 高" userId="d8a25b1d-6c3e-4cc3-9e77-5cd4abedca6a" providerId="ADAL" clId="{1BF596A7-0B10-4972-AC90-B6BC76892E3F}" dt="2023-05-10T01:50:15.773" v="3979" actId="478"/>
          <ac:spMkLst>
            <pc:docMk/>
            <pc:sldMk cId="4015934857" sldId="286"/>
            <ac:spMk id="25" creationId="{3E0A7374-BD9A-07EF-C02E-3D3F08C0E1EF}"/>
          </ac:spMkLst>
        </pc:spChg>
        <pc:spChg chg="add mod">
          <ac:chgData name="歌 高" userId="d8a25b1d-6c3e-4cc3-9e77-5cd4abedca6a" providerId="ADAL" clId="{1BF596A7-0B10-4972-AC90-B6BC76892E3F}" dt="2023-05-10T01:56:03.490" v="4438" actId="20577"/>
          <ac:spMkLst>
            <pc:docMk/>
            <pc:sldMk cId="4015934857" sldId="286"/>
            <ac:spMk id="26" creationId="{3C4B1761-3C24-903A-0D48-264CC1DD70C7}"/>
          </ac:spMkLst>
        </pc:spChg>
        <pc:spChg chg="add mod">
          <ac:chgData name="歌 高" userId="d8a25b1d-6c3e-4cc3-9e77-5cd4abedca6a" providerId="ADAL" clId="{1BF596A7-0B10-4972-AC90-B6BC76892E3F}" dt="2023-05-10T01:49:01.192" v="3870" actId="207"/>
          <ac:spMkLst>
            <pc:docMk/>
            <pc:sldMk cId="4015934857" sldId="286"/>
            <ac:spMk id="27" creationId="{2546290B-ADF9-B50E-F354-D627CB980E35}"/>
          </ac:spMkLst>
        </pc:spChg>
        <pc:grpChg chg="add del mod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4" creationId="{40FE8D94-9CBD-A42C-CBB2-4FA4BA96874F}"/>
          </ac:grpSpMkLst>
        </pc:grpChg>
        <pc:grpChg chg="mod topLvl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8" creationId="{DFCD4C41-85AF-D696-C172-A32B09421B4A}"/>
          </ac:grpSpMkLst>
        </pc:grpChg>
        <pc:grpChg chg="mod topLvl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9" creationId="{365C0BB3-CDA9-D2A2-69E8-99C02A120395}"/>
          </ac:grpSpMkLst>
        </pc:grpChg>
        <pc:grpChg chg="mod topLvl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10" creationId="{1F6F1DF0-8AFD-3AF4-3019-4ADB75CE0B24}"/>
          </ac:grpSpMkLst>
        </pc:grpChg>
        <pc:grpChg chg="mod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12" creationId="{CD77CB44-CBD9-5E44-B0F3-674D2BC323FB}"/>
          </ac:grpSpMkLst>
        </pc:grpChg>
        <pc:grpChg chg="mod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17" creationId="{2CF1E4A3-F438-C973-E767-26AF27AF48E0}"/>
          </ac:grpSpMkLst>
        </pc:grpChg>
        <pc:grpChg chg="mod">
          <ac:chgData name="歌 高" userId="d8a25b1d-6c3e-4cc3-9e77-5cd4abedca6a" providerId="ADAL" clId="{1BF596A7-0B10-4972-AC90-B6BC76892E3F}" dt="2023-05-10T01:47:42.737" v="3815" actId="165"/>
          <ac:grpSpMkLst>
            <pc:docMk/>
            <pc:sldMk cId="4015934857" sldId="286"/>
            <ac:grpSpMk id="22" creationId="{417BE96F-6032-BA8F-B7BE-D5E696B8BE22}"/>
          </ac:grpSpMkLst>
        </pc:grpChg>
        <pc:cxnChg chg="mod topLvl">
          <ac:chgData name="歌 高" userId="d8a25b1d-6c3e-4cc3-9e77-5cd4abedca6a" providerId="ADAL" clId="{1BF596A7-0B10-4972-AC90-B6BC76892E3F}" dt="2023-05-10T01:47:42.737" v="3815" actId="165"/>
          <ac:cxnSpMkLst>
            <pc:docMk/>
            <pc:sldMk cId="4015934857" sldId="286"/>
            <ac:cxnSpMk id="6" creationId="{03E58658-061F-6AEA-B563-67FB761E946E}"/>
          </ac:cxnSpMkLst>
        </pc:cxnChg>
        <pc:cxnChg chg="mod topLvl">
          <ac:chgData name="歌 高" userId="d8a25b1d-6c3e-4cc3-9e77-5cd4abedca6a" providerId="ADAL" clId="{1BF596A7-0B10-4972-AC90-B6BC76892E3F}" dt="2023-05-10T01:47:42.737" v="3815" actId="165"/>
          <ac:cxnSpMkLst>
            <pc:docMk/>
            <pc:sldMk cId="4015934857" sldId="286"/>
            <ac:cxnSpMk id="7" creationId="{BBFA4627-6714-77E4-F0F4-D50DE5930254}"/>
          </ac:cxnSpMkLst>
        </pc:cxnChg>
      </pc:sldChg>
      <pc:sldChg chg="addSp modSp add del replTag">
        <pc:chgData name="歌 高" userId="d8a25b1d-6c3e-4cc3-9e77-5cd4abedca6a" providerId="ADAL" clId="{1BF596A7-0B10-4972-AC90-B6BC76892E3F}" dt="2023-05-10T03:19:41.592" v="9931" actId="47"/>
        <pc:sldMkLst>
          <pc:docMk/>
          <pc:sldMk cId="1400462323" sldId="287"/>
        </pc:sldMkLst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" creationId="{1BAC01DB-A449-8981-CEE4-888774AD0190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17" creationId="{38951243-ECF8-E6A4-A1D8-4E1B4B9F3087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19" creationId="{1BE516DF-4179-8E9B-2029-EE28865E071D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0" creationId="{E2B27640-C6AF-5042-22E5-8D6CC51250AA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1" creationId="{88598F59-67D9-0D0B-7317-7E3A7280A97F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2" creationId="{3B40A497-6E36-146E-24DC-F8EB41137151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4" creationId="{11257C0F-FEC7-BE36-6EAC-83561339B06E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5" creationId="{B99EC441-699F-CE19-234A-460DB4B507A0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6" creationId="{62BBF6F1-6FC8-1611-5529-43231C3370F1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7" creationId="{80EE9C33-5287-5121-D3B3-07428CAB2802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29" creationId="{E21EDDE6-B12E-915C-C630-E1A156AFADC5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0" creationId="{F22364DD-389D-6AC5-0E09-51000BA74ECD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1" creationId="{284F9D20-D2EE-C032-C5C9-B8F1324EEFFD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2" creationId="{83E9096C-B3A3-C354-3C4B-E273FF3A1B55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4" creationId="{3C4CE93F-19EA-7B20-C949-5469128A6F67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5" creationId="{C4CE0047-6921-C57F-30A6-8A5682497566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6" creationId="{68E0E42E-D617-AB1C-BDA4-1AC81D710C76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7" creationId="{893A7E42-D0C1-8269-B242-8C27331E83B8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8" creationId="{AF88F2AC-0F20-64F8-BBE1-4F42B7EEF89B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39" creationId="{E7A2C1A5-2FB1-F29A-51D0-EF16625AB790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0" creationId="{2D394E65-B5F9-2654-63A4-8D9463C07B8F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1" creationId="{79E75569-EC68-C9D3-D12B-27D523E1EE2E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2" creationId="{72685CB3-DE61-A0D6-F1C0-32F1C0E54473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3" creationId="{44A8DB58-E947-C459-6B38-449AA2F49827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4" creationId="{E1EF1F7A-C0D5-4CC6-67D4-1243B131B26B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5" creationId="{1985436E-EEDC-B058-F264-0450192ECC65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6" creationId="{2D802517-2FB1-CD29-1E73-88E0B6F9CE67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7" creationId="{D4B3B7AC-F9D6-F1D1-9B23-8FD28E0CF16F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8" creationId="{B506F7D3-23AE-0142-4EFA-A5167304FABA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49" creationId="{FFDE1515-0DB7-0DAC-BDD3-7DA86D6D86AC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0" creationId="{239FDAA8-E5F0-079F-6FDF-9DE05E13A97B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1" creationId="{F29386AF-7E1C-6293-09CC-5A1D887D9A3F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2" creationId="{340C9951-D158-FC0F-7D25-D98355CB58D4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3" creationId="{D7146AEE-76BA-C1E8-5BF1-3D52005EA404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4" creationId="{E49A8255-F05D-EFE0-72A6-034512004DA1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5" creationId="{756BB69B-9A59-6B22-5F6D-38EBC7DCBAD2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6" creationId="{D52FF7BE-8FAA-DFBA-02CC-4A975ED7FC96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7" creationId="{78D2A3F1-3EBD-EAA8-6595-A9BB522370E4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8" creationId="{1B885787-F08F-F435-344D-2186FE159FEC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59" creationId="{F4937FD6-81E7-CCF9-B9FF-A03DCC15D409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60" creationId="{94A606C8-2573-3AF5-56AD-5AB1E5C2186B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61" creationId="{D44E678C-5348-47B4-D6E3-7C79634BBA69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62" creationId="{55906043-6135-D2FC-EC9E-7CBC73B716A4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63" creationId="{FF0667FF-D5C0-5D88-EC0B-8414FDFCA4FE}"/>
          </ac:spMkLst>
        </pc:spChg>
        <pc:spChg chg="mod">
          <ac:chgData name="歌 高" userId="d8a25b1d-6c3e-4cc3-9e77-5cd4abedca6a" providerId="ADAL" clId="{1BF596A7-0B10-4972-AC90-B6BC76892E3F}" dt="2023-05-10T01:58:08.305" v="4456"/>
          <ac:spMkLst>
            <pc:docMk/>
            <pc:sldMk cId="1400462323" sldId="287"/>
            <ac:spMk id="64" creationId="{8A80BA72-EFC8-20BF-572E-1F183824A94C}"/>
          </ac:spMkLst>
        </pc:spChg>
        <pc:grpChg chg="add 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4" creationId="{40FDB52D-6EFD-7FE9-E42D-42951245004C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6" creationId="{659D627E-A33A-1B3C-9B49-D7B7F73F26BA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7" creationId="{DFD04DBF-7BE5-A6BF-A06F-52EC9E4022D9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8" creationId="{CFCBF589-4046-DCD3-5FF5-B073D74906B5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9" creationId="{DF1782B8-C6CE-BF16-08EB-397A205861D3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10" creationId="{90825622-5DAE-4583-9D05-3908EC03B711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11" creationId="{539942E4-83E2-0B4F-ED9E-B0062160F4A5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12" creationId="{DE329CE6-8B43-0249-8A57-7B6B3A884C80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13" creationId="{26878396-F8C2-9EF4-DF0B-6D68F691D340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18" creationId="{8C338EB7-343D-AA99-43AE-6605D7CF53F8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23" creationId="{2D88E74D-0327-E45C-F2E8-BF73896934C0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28" creationId="{22D12963-4933-15AE-9908-19C0392001FA}"/>
          </ac:grpSpMkLst>
        </pc:grpChg>
        <pc:grpChg chg="mod">
          <ac:chgData name="歌 高" userId="d8a25b1d-6c3e-4cc3-9e77-5cd4abedca6a" providerId="ADAL" clId="{1BF596A7-0B10-4972-AC90-B6BC76892E3F}" dt="2023-05-10T01:58:08.305" v="4456"/>
          <ac:grpSpMkLst>
            <pc:docMk/>
            <pc:sldMk cId="1400462323" sldId="287"/>
            <ac:grpSpMk id="33" creationId="{8E2E5DD9-6737-9C61-B4ED-3E01CE1E7F12}"/>
          </ac:grpSpMkLst>
        </pc:grpChg>
        <pc:cxnChg chg="mod">
          <ac:chgData name="歌 高" userId="d8a25b1d-6c3e-4cc3-9e77-5cd4abedca6a" providerId="ADAL" clId="{1BF596A7-0B10-4972-AC90-B6BC76892E3F}" dt="2023-05-10T01:58:08.305" v="4456"/>
          <ac:cxnSpMkLst>
            <pc:docMk/>
            <pc:sldMk cId="1400462323" sldId="287"/>
            <ac:cxnSpMk id="14" creationId="{910D3830-0329-3A36-266E-636F55044973}"/>
          </ac:cxnSpMkLst>
        </pc:cxnChg>
        <pc:cxnChg chg="mod">
          <ac:chgData name="歌 高" userId="d8a25b1d-6c3e-4cc3-9e77-5cd4abedca6a" providerId="ADAL" clId="{1BF596A7-0B10-4972-AC90-B6BC76892E3F}" dt="2023-05-10T01:58:08.305" v="4456"/>
          <ac:cxnSpMkLst>
            <pc:docMk/>
            <pc:sldMk cId="1400462323" sldId="287"/>
            <ac:cxnSpMk id="15" creationId="{4FBA43A4-0B77-F892-D552-A62DFB7AABF2}"/>
          </ac:cxnSpMkLst>
        </pc:cxnChg>
        <pc:cxnChg chg="mod">
          <ac:chgData name="歌 高" userId="d8a25b1d-6c3e-4cc3-9e77-5cd4abedca6a" providerId="ADAL" clId="{1BF596A7-0B10-4972-AC90-B6BC76892E3F}" dt="2023-05-10T01:58:08.305" v="4456"/>
          <ac:cxnSpMkLst>
            <pc:docMk/>
            <pc:sldMk cId="1400462323" sldId="287"/>
            <ac:cxnSpMk id="16" creationId="{87FC363F-1BED-6D42-1FF6-1FCCC0239605}"/>
          </ac:cxnSpMkLst>
        </pc:cxnChg>
      </pc:sldChg>
      <pc:sldChg chg="addSp delSp modSp add mod">
        <pc:chgData name="歌 高" userId="d8a25b1d-6c3e-4cc3-9e77-5cd4abedca6a" providerId="ADAL" clId="{1BF596A7-0B10-4972-AC90-B6BC76892E3F}" dt="2023-05-10T02:04:34.750" v="4908" actId="1038"/>
        <pc:sldMkLst>
          <pc:docMk/>
          <pc:sldMk cId="3161445767" sldId="288"/>
        </pc:sldMkLst>
        <pc:spChg chg="mod">
          <ac:chgData name="歌 高" userId="d8a25b1d-6c3e-4cc3-9e77-5cd4abedca6a" providerId="ADAL" clId="{1BF596A7-0B10-4972-AC90-B6BC76892E3F}" dt="2023-05-10T01:58:22.204" v="4479" actId="20577"/>
          <ac:spMkLst>
            <pc:docMk/>
            <pc:sldMk cId="3161445767" sldId="288"/>
            <ac:spMk id="2" creationId="{D792D1AA-8C56-117E-C6D7-343DE587ECBB}"/>
          </ac:spMkLst>
        </pc:spChg>
        <pc:spChg chg="del">
          <ac:chgData name="歌 高" userId="d8a25b1d-6c3e-4cc3-9e77-5cd4abedca6a" providerId="ADAL" clId="{1BF596A7-0B10-4972-AC90-B6BC76892E3F}" dt="2023-05-10T02:00:43.336" v="4787" actId="478"/>
          <ac:spMkLst>
            <pc:docMk/>
            <pc:sldMk cId="3161445767" sldId="288"/>
            <ac:spMk id="3" creationId="{8DD98A3F-14EF-2D17-CD48-B3247286E006}"/>
          </ac:spMkLst>
        </pc:spChg>
        <pc:spChg chg="del mod topLvl">
          <ac:chgData name="歌 高" userId="d8a25b1d-6c3e-4cc3-9e77-5cd4abedca6a" providerId="ADAL" clId="{1BF596A7-0B10-4972-AC90-B6BC76892E3F}" dt="2023-05-10T02:00:43.336" v="4787" actId="478"/>
          <ac:spMkLst>
            <pc:docMk/>
            <pc:sldMk cId="3161445767" sldId="288"/>
            <ac:spMk id="5" creationId="{1BAC01DB-A449-8981-CEE4-888774AD0190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17" creationId="{38951243-ECF8-E6A4-A1D8-4E1B4B9F3087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19" creationId="{1BE516DF-4179-8E9B-2029-EE28865E071D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0" creationId="{E2B27640-C6AF-5042-22E5-8D6CC51250AA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1" creationId="{88598F59-67D9-0D0B-7317-7E3A7280A97F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2" creationId="{3B40A497-6E36-146E-24DC-F8EB41137151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4" creationId="{11257C0F-FEC7-BE36-6EAC-83561339B06E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5" creationId="{B99EC441-699F-CE19-234A-460DB4B507A0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6" creationId="{62BBF6F1-6FC8-1611-5529-43231C3370F1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7" creationId="{80EE9C33-5287-5121-D3B3-07428CAB2802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29" creationId="{E21EDDE6-B12E-915C-C630-E1A156AFADC5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0" creationId="{F22364DD-389D-6AC5-0E09-51000BA74ECD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1" creationId="{284F9D20-D2EE-C032-C5C9-B8F1324EEFFD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2" creationId="{83E9096C-B3A3-C354-3C4B-E273FF3A1B55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4" creationId="{3C4CE93F-19EA-7B20-C949-5469128A6F67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5" creationId="{C4CE0047-6921-C57F-30A6-8A5682497566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6" creationId="{68E0E42E-D617-AB1C-BDA4-1AC81D710C76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7" creationId="{893A7E42-D0C1-8269-B242-8C27331E83B8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8" creationId="{AF88F2AC-0F20-64F8-BBE1-4F42B7EEF89B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39" creationId="{E7A2C1A5-2FB1-F29A-51D0-EF16625AB790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0" creationId="{2D394E65-B5F9-2654-63A4-8D9463C07B8F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1" creationId="{79E75569-EC68-C9D3-D12B-27D523E1EE2E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2" creationId="{72685CB3-DE61-A0D6-F1C0-32F1C0E54473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3" creationId="{44A8DB58-E947-C459-6B38-449AA2F49827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4" creationId="{E1EF1F7A-C0D5-4CC6-67D4-1243B131B26B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5" creationId="{1985436E-EEDC-B058-F264-0450192ECC65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6" creationId="{2D802517-2FB1-CD29-1E73-88E0B6F9CE67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7" creationId="{D4B3B7AC-F9D6-F1D1-9B23-8FD28E0CF16F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8" creationId="{B506F7D3-23AE-0142-4EFA-A5167304FABA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49" creationId="{FFDE1515-0DB7-0DAC-BDD3-7DA86D6D86AC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0" creationId="{239FDAA8-E5F0-079F-6FDF-9DE05E13A97B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1" creationId="{F29386AF-7E1C-6293-09CC-5A1D887D9A3F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2" creationId="{340C9951-D158-FC0F-7D25-D98355CB58D4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3" creationId="{D7146AEE-76BA-C1E8-5BF1-3D52005EA404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4" creationId="{E49A8255-F05D-EFE0-72A6-034512004DA1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5" creationId="{756BB69B-9A59-6B22-5F6D-38EBC7DCBAD2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6" creationId="{D52FF7BE-8FAA-DFBA-02CC-4A975ED7FC96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7" creationId="{78D2A3F1-3EBD-EAA8-6595-A9BB522370E4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8" creationId="{1B885787-F08F-F435-344D-2186FE159FEC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59" creationId="{F4937FD6-81E7-CCF9-B9FF-A03DCC15D409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60" creationId="{94A606C8-2573-3AF5-56AD-5AB1E5C2186B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61" creationId="{D44E678C-5348-47B4-D6E3-7C79634BBA69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62" creationId="{55906043-6135-D2FC-EC9E-7CBC73B716A4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63" creationId="{FF0667FF-D5C0-5D88-EC0B-8414FDFCA4FE}"/>
          </ac:spMkLst>
        </pc:spChg>
        <pc:spChg chg="mod">
          <ac:chgData name="歌 高" userId="d8a25b1d-6c3e-4cc3-9e77-5cd4abedca6a" providerId="ADAL" clId="{1BF596A7-0B10-4972-AC90-B6BC76892E3F}" dt="2023-05-10T01:58:27.203" v="4481" actId="165"/>
          <ac:spMkLst>
            <pc:docMk/>
            <pc:sldMk cId="3161445767" sldId="288"/>
            <ac:spMk id="64" creationId="{8A80BA72-EFC8-20BF-572E-1F183824A94C}"/>
          </ac:spMkLst>
        </pc:spChg>
        <pc:spChg chg="add mod">
          <ac:chgData name="歌 高" userId="d8a25b1d-6c3e-4cc3-9e77-5cd4abedca6a" providerId="ADAL" clId="{1BF596A7-0B10-4972-AC90-B6BC76892E3F}" dt="2023-05-10T02:02:34.876" v="4815" actId="1076"/>
          <ac:spMkLst>
            <pc:docMk/>
            <pc:sldMk cId="3161445767" sldId="288"/>
            <ac:spMk id="65" creationId="{D26C446C-FE3F-1949-A18F-14ED5E02F038}"/>
          </ac:spMkLst>
        </pc:spChg>
        <pc:spChg chg="add del mod">
          <ac:chgData name="歌 高" userId="d8a25b1d-6c3e-4cc3-9e77-5cd4abedca6a" providerId="ADAL" clId="{1BF596A7-0B10-4972-AC90-B6BC76892E3F}" dt="2023-05-10T01:58:58.614" v="4552"/>
          <ac:spMkLst>
            <pc:docMk/>
            <pc:sldMk cId="3161445767" sldId="288"/>
            <ac:spMk id="66" creationId="{07F85FFE-A06A-E68F-5E9C-E2BB6E5B0CDC}"/>
          </ac:spMkLst>
        </pc:spChg>
        <pc:spChg chg="add mod">
          <ac:chgData name="歌 高" userId="d8a25b1d-6c3e-4cc3-9e77-5cd4abedca6a" providerId="ADAL" clId="{1BF596A7-0B10-4972-AC90-B6BC76892E3F}" dt="2023-05-10T02:04:34.750" v="4908" actId="1038"/>
          <ac:spMkLst>
            <pc:docMk/>
            <pc:sldMk cId="3161445767" sldId="288"/>
            <ac:spMk id="67" creationId="{7430D357-A2DB-9F33-47F1-B9A606D6A649}"/>
          </ac:spMkLst>
        </pc:spChg>
        <pc:spChg chg="add del mod">
          <ac:chgData name="歌 高" userId="d8a25b1d-6c3e-4cc3-9e77-5cd4abedca6a" providerId="ADAL" clId="{1BF596A7-0B10-4972-AC90-B6BC76892E3F}" dt="2023-05-10T02:02:45.674" v="4819"/>
          <ac:spMkLst>
            <pc:docMk/>
            <pc:sldMk cId="3161445767" sldId="288"/>
            <ac:spMk id="68" creationId="{2D43A882-05F4-BF90-C426-6AC12E0A9836}"/>
          </ac:spMkLst>
        </pc:spChg>
        <pc:spChg chg="add mod">
          <ac:chgData name="歌 高" userId="d8a25b1d-6c3e-4cc3-9e77-5cd4abedca6a" providerId="ADAL" clId="{1BF596A7-0B10-4972-AC90-B6BC76892E3F}" dt="2023-05-10T02:04:34.750" v="4908" actId="1038"/>
          <ac:spMkLst>
            <pc:docMk/>
            <pc:sldMk cId="3161445767" sldId="288"/>
            <ac:spMk id="69" creationId="{7F96C079-61BB-2626-D841-B0D012DFBD8C}"/>
          </ac:spMkLst>
        </pc:spChg>
        <pc:grpChg chg="del mod">
          <ac:chgData name="歌 高" userId="d8a25b1d-6c3e-4cc3-9e77-5cd4abedca6a" providerId="ADAL" clId="{1BF596A7-0B10-4972-AC90-B6BC76892E3F}" dt="2023-05-10T01:58:27.203" v="4481" actId="165"/>
          <ac:grpSpMkLst>
            <pc:docMk/>
            <pc:sldMk cId="3161445767" sldId="288"/>
            <ac:grpSpMk id="4" creationId="{40FDB52D-6EFD-7FE9-E42D-42951245004C}"/>
          </ac:grpSpMkLst>
        </pc:grpChg>
        <pc:grpChg chg="del mod topLvl">
          <ac:chgData name="歌 高" userId="d8a25b1d-6c3e-4cc3-9e77-5cd4abedca6a" providerId="ADAL" clId="{1BF596A7-0B10-4972-AC90-B6BC76892E3F}" dt="2023-05-10T02:00:43.336" v="4787" actId="478"/>
          <ac:grpSpMkLst>
            <pc:docMk/>
            <pc:sldMk cId="3161445767" sldId="288"/>
            <ac:grpSpMk id="6" creationId="{659D627E-A33A-1B3C-9B49-D7B7F73F26BA}"/>
          </ac:grpSpMkLst>
        </pc:grpChg>
        <pc:grpChg chg="del mod topLvl">
          <ac:chgData name="歌 高" userId="d8a25b1d-6c3e-4cc3-9e77-5cd4abedca6a" providerId="ADAL" clId="{1BF596A7-0B10-4972-AC90-B6BC76892E3F}" dt="2023-05-10T02:00:43.336" v="4787" actId="478"/>
          <ac:grpSpMkLst>
            <pc:docMk/>
            <pc:sldMk cId="3161445767" sldId="288"/>
            <ac:grpSpMk id="7" creationId="{DFD04DBF-7BE5-A6BF-A06F-52EC9E4022D9}"/>
          </ac:grpSpMkLst>
        </pc:grpChg>
        <pc:grpChg chg="del mod topLvl">
          <ac:chgData name="歌 高" userId="d8a25b1d-6c3e-4cc3-9e77-5cd4abedca6a" providerId="ADAL" clId="{1BF596A7-0B10-4972-AC90-B6BC76892E3F}" dt="2023-05-10T02:00:43.336" v="4787" actId="478"/>
          <ac:grpSpMkLst>
            <pc:docMk/>
            <pc:sldMk cId="3161445767" sldId="288"/>
            <ac:grpSpMk id="8" creationId="{CFCBF589-4046-DCD3-5FF5-B073D74906B5}"/>
          </ac:grpSpMkLst>
        </pc:grpChg>
        <pc:grpChg chg="del mod topLvl">
          <ac:chgData name="歌 高" userId="d8a25b1d-6c3e-4cc3-9e77-5cd4abedca6a" providerId="ADAL" clId="{1BF596A7-0B10-4972-AC90-B6BC76892E3F}" dt="2023-05-10T02:00:43.336" v="4787" actId="478"/>
          <ac:grpSpMkLst>
            <pc:docMk/>
            <pc:sldMk cId="3161445767" sldId="288"/>
            <ac:grpSpMk id="9" creationId="{DF1782B8-C6CE-BF16-08EB-397A205861D3}"/>
          </ac:grpSpMkLst>
        </pc:grpChg>
        <pc:grpChg chg="del mod topLvl">
          <ac:chgData name="歌 高" userId="d8a25b1d-6c3e-4cc3-9e77-5cd4abedca6a" providerId="ADAL" clId="{1BF596A7-0B10-4972-AC90-B6BC76892E3F}" dt="2023-05-10T01:58:33.097" v="4482" actId="478"/>
          <ac:grpSpMkLst>
            <pc:docMk/>
            <pc:sldMk cId="3161445767" sldId="288"/>
            <ac:grpSpMk id="10" creationId="{90825622-5DAE-4583-9D05-3908EC03B711}"/>
          </ac:grpSpMkLst>
        </pc:grpChg>
        <pc:grpChg chg="del mod topLvl">
          <ac:chgData name="歌 高" userId="d8a25b1d-6c3e-4cc3-9e77-5cd4abedca6a" providerId="ADAL" clId="{1BF596A7-0B10-4972-AC90-B6BC76892E3F}" dt="2023-05-10T01:58:33.097" v="4482" actId="478"/>
          <ac:grpSpMkLst>
            <pc:docMk/>
            <pc:sldMk cId="3161445767" sldId="288"/>
            <ac:grpSpMk id="11" creationId="{539942E4-83E2-0B4F-ED9E-B0062160F4A5}"/>
          </ac:grpSpMkLst>
        </pc:grpChg>
        <pc:grpChg chg="del mod topLvl">
          <ac:chgData name="歌 高" userId="d8a25b1d-6c3e-4cc3-9e77-5cd4abedca6a" providerId="ADAL" clId="{1BF596A7-0B10-4972-AC90-B6BC76892E3F}" dt="2023-05-10T01:58:33.097" v="4482" actId="478"/>
          <ac:grpSpMkLst>
            <pc:docMk/>
            <pc:sldMk cId="3161445767" sldId="288"/>
            <ac:grpSpMk id="12" creationId="{DE329CE6-8B43-0249-8A57-7B6B3A884C80}"/>
          </ac:grpSpMkLst>
        </pc:grpChg>
        <pc:grpChg chg="del mod topLvl">
          <ac:chgData name="歌 高" userId="d8a25b1d-6c3e-4cc3-9e77-5cd4abedca6a" providerId="ADAL" clId="{1BF596A7-0B10-4972-AC90-B6BC76892E3F}" dt="2023-05-10T01:58:33.097" v="4482" actId="478"/>
          <ac:grpSpMkLst>
            <pc:docMk/>
            <pc:sldMk cId="3161445767" sldId="288"/>
            <ac:grpSpMk id="13" creationId="{26878396-F8C2-9EF4-DF0B-6D68F691D340}"/>
          </ac:grpSpMkLst>
        </pc:grpChg>
        <pc:grpChg chg="mod">
          <ac:chgData name="歌 高" userId="d8a25b1d-6c3e-4cc3-9e77-5cd4abedca6a" providerId="ADAL" clId="{1BF596A7-0B10-4972-AC90-B6BC76892E3F}" dt="2023-05-10T01:58:27.203" v="4481" actId="165"/>
          <ac:grpSpMkLst>
            <pc:docMk/>
            <pc:sldMk cId="3161445767" sldId="288"/>
            <ac:grpSpMk id="18" creationId="{8C338EB7-343D-AA99-43AE-6605D7CF53F8}"/>
          </ac:grpSpMkLst>
        </pc:grpChg>
        <pc:grpChg chg="mod">
          <ac:chgData name="歌 高" userId="d8a25b1d-6c3e-4cc3-9e77-5cd4abedca6a" providerId="ADAL" clId="{1BF596A7-0B10-4972-AC90-B6BC76892E3F}" dt="2023-05-10T01:58:27.203" v="4481" actId="165"/>
          <ac:grpSpMkLst>
            <pc:docMk/>
            <pc:sldMk cId="3161445767" sldId="288"/>
            <ac:grpSpMk id="23" creationId="{2D88E74D-0327-E45C-F2E8-BF73896934C0}"/>
          </ac:grpSpMkLst>
        </pc:grpChg>
        <pc:grpChg chg="mod">
          <ac:chgData name="歌 高" userId="d8a25b1d-6c3e-4cc3-9e77-5cd4abedca6a" providerId="ADAL" clId="{1BF596A7-0B10-4972-AC90-B6BC76892E3F}" dt="2023-05-10T01:58:27.203" v="4481" actId="165"/>
          <ac:grpSpMkLst>
            <pc:docMk/>
            <pc:sldMk cId="3161445767" sldId="288"/>
            <ac:grpSpMk id="28" creationId="{22D12963-4933-15AE-9908-19C0392001FA}"/>
          </ac:grpSpMkLst>
        </pc:grpChg>
        <pc:grpChg chg="mod">
          <ac:chgData name="歌 高" userId="d8a25b1d-6c3e-4cc3-9e77-5cd4abedca6a" providerId="ADAL" clId="{1BF596A7-0B10-4972-AC90-B6BC76892E3F}" dt="2023-05-10T01:58:27.203" v="4481" actId="165"/>
          <ac:grpSpMkLst>
            <pc:docMk/>
            <pc:sldMk cId="3161445767" sldId="288"/>
            <ac:grpSpMk id="33" creationId="{8E2E5DD9-6737-9C61-B4ED-3E01CE1E7F12}"/>
          </ac:grpSpMkLst>
        </pc:grpChg>
        <pc:cxnChg chg="del mod topLvl">
          <ac:chgData name="歌 高" userId="d8a25b1d-6c3e-4cc3-9e77-5cd4abedca6a" providerId="ADAL" clId="{1BF596A7-0B10-4972-AC90-B6BC76892E3F}" dt="2023-05-10T01:58:33.097" v="4482" actId="478"/>
          <ac:cxnSpMkLst>
            <pc:docMk/>
            <pc:sldMk cId="3161445767" sldId="288"/>
            <ac:cxnSpMk id="14" creationId="{910D3830-0329-3A36-266E-636F55044973}"/>
          </ac:cxnSpMkLst>
        </pc:cxnChg>
        <pc:cxnChg chg="del mod topLvl">
          <ac:chgData name="歌 高" userId="d8a25b1d-6c3e-4cc3-9e77-5cd4abedca6a" providerId="ADAL" clId="{1BF596A7-0B10-4972-AC90-B6BC76892E3F}" dt="2023-05-10T01:58:33.097" v="4482" actId="478"/>
          <ac:cxnSpMkLst>
            <pc:docMk/>
            <pc:sldMk cId="3161445767" sldId="288"/>
            <ac:cxnSpMk id="15" creationId="{4FBA43A4-0B77-F892-D552-A62DFB7AABF2}"/>
          </ac:cxnSpMkLst>
        </pc:cxnChg>
        <pc:cxnChg chg="del mod topLvl">
          <ac:chgData name="歌 高" userId="d8a25b1d-6c3e-4cc3-9e77-5cd4abedca6a" providerId="ADAL" clId="{1BF596A7-0B10-4972-AC90-B6BC76892E3F}" dt="2023-05-10T01:58:33.097" v="4482" actId="478"/>
          <ac:cxnSpMkLst>
            <pc:docMk/>
            <pc:sldMk cId="3161445767" sldId="288"/>
            <ac:cxnSpMk id="16" creationId="{87FC363F-1BED-6D42-1FF6-1FCCC0239605}"/>
          </ac:cxnSpMkLst>
        </pc:cxnChg>
      </pc:sldChg>
      <pc:sldChg chg="addSp delSp modSp add mod">
        <pc:chgData name="歌 高" userId="d8a25b1d-6c3e-4cc3-9e77-5cd4abedca6a" providerId="ADAL" clId="{1BF596A7-0B10-4972-AC90-B6BC76892E3F}" dt="2023-05-10T02:08:50.047" v="4994" actId="1076"/>
        <pc:sldMkLst>
          <pc:docMk/>
          <pc:sldMk cId="2349105553" sldId="289"/>
        </pc:sldMkLst>
        <pc:spChg chg="mod">
          <ac:chgData name="歌 高" userId="d8a25b1d-6c3e-4cc3-9e77-5cd4abedca6a" providerId="ADAL" clId="{1BF596A7-0B10-4972-AC90-B6BC76892E3F}" dt="2023-05-10T02:08:26.069" v="4937" actId="1076"/>
          <ac:spMkLst>
            <pc:docMk/>
            <pc:sldMk cId="2349105553" sldId="289"/>
            <ac:spMk id="2" creationId="{D792D1AA-8C56-117E-C6D7-343DE587ECBB}"/>
          </ac:spMkLst>
        </pc:spChg>
        <pc:spChg chg="add mod">
          <ac:chgData name="歌 高" userId="d8a25b1d-6c3e-4cc3-9e77-5cd4abedca6a" providerId="ADAL" clId="{1BF596A7-0B10-4972-AC90-B6BC76892E3F}" dt="2023-05-10T02:08:50.047" v="4994" actId="1076"/>
          <ac:spMkLst>
            <pc:docMk/>
            <pc:sldMk cId="2349105553" sldId="289"/>
            <ac:spMk id="8" creationId="{D0BC06B8-665D-D390-3C93-F11D29774122}"/>
          </ac:spMkLst>
        </pc:spChg>
        <pc:spChg chg="del">
          <ac:chgData name="歌 高" userId="d8a25b1d-6c3e-4cc3-9e77-5cd4abedca6a" providerId="ADAL" clId="{1BF596A7-0B10-4972-AC90-B6BC76892E3F}" dt="2023-05-10T02:05:11.708" v="4910" actId="478"/>
          <ac:spMkLst>
            <pc:docMk/>
            <pc:sldMk cId="2349105553" sldId="289"/>
            <ac:spMk id="65" creationId="{D26C446C-FE3F-1949-A18F-14ED5E02F038}"/>
          </ac:spMkLst>
        </pc:spChg>
        <pc:spChg chg="del">
          <ac:chgData name="歌 高" userId="d8a25b1d-6c3e-4cc3-9e77-5cd4abedca6a" providerId="ADAL" clId="{1BF596A7-0B10-4972-AC90-B6BC76892E3F}" dt="2023-05-10T02:05:11.708" v="4910" actId="478"/>
          <ac:spMkLst>
            <pc:docMk/>
            <pc:sldMk cId="2349105553" sldId="289"/>
            <ac:spMk id="67" creationId="{7430D357-A2DB-9F33-47F1-B9A606D6A649}"/>
          </ac:spMkLst>
        </pc:spChg>
        <pc:spChg chg="del">
          <ac:chgData name="歌 高" userId="d8a25b1d-6c3e-4cc3-9e77-5cd4abedca6a" providerId="ADAL" clId="{1BF596A7-0B10-4972-AC90-B6BC76892E3F}" dt="2023-05-10T02:05:11.708" v="4910" actId="478"/>
          <ac:spMkLst>
            <pc:docMk/>
            <pc:sldMk cId="2349105553" sldId="289"/>
            <ac:spMk id="69" creationId="{7F96C079-61BB-2626-D841-B0D012DFBD8C}"/>
          </ac:spMkLst>
        </pc:spChg>
        <pc:graphicFrameChg chg="add del mod">
          <ac:chgData name="歌 高" userId="d8a25b1d-6c3e-4cc3-9e77-5cd4abedca6a" providerId="ADAL" clId="{1BF596A7-0B10-4972-AC90-B6BC76892E3F}" dt="2023-05-10T02:05:43.330" v="4912"/>
          <ac:graphicFrameMkLst>
            <pc:docMk/>
            <pc:sldMk cId="2349105553" sldId="289"/>
            <ac:graphicFrameMk id="3" creationId="{96708C43-17E4-6964-5382-678C168182AF}"/>
          </ac:graphicFrameMkLst>
        </pc:graphicFrameChg>
        <pc:graphicFrameChg chg="add mod modGraphic">
          <ac:chgData name="歌 高" userId="d8a25b1d-6c3e-4cc3-9e77-5cd4abedca6a" providerId="ADAL" clId="{1BF596A7-0B10-4972-AC90-B6BC76892E3F}" dt="2023-05-10T02:08:24.805" v="4936" actId="1076"/>
          <ac:graphicFrameMkLst>
            <pc:docMk/>
            <pc:sldMk cId="2349105553" sldId="289"/>
            <ac:graphicFrameMk id="4" creationId="{84DBB6D1-D6A0-E5ED-5EED-EA5BD53E4516}"/>
          </ac:graphicFrameMkLst>
        </pc:graphicFrameChg>
        <pc:graphicFrameChg chg="add mod modGraphic">
          <ac:chgData name="歌 高" userId="d8a25b1d-6c3e-4cc3-9e77-5cd4abedca6a" providerId="ADAL" clId="{1BF596A7-0B10-4972-AC90-B6BC76892E3F}" dt="2023-05-10T02:08:24.805" v="4936" actId="1076"/>
          <ac:graphicFrameMkLst>
            <pc:docMk/>
            <pc:sldMk cId="2349105553" sldId="289"/>
            <ac:graphicFrameMk id="5" creationId="{558C23DB-1AA2-C832-8D49-7D4B51BEC944}"/>
          </ac:graphicFrameMkLst>
        </pc:graphicFrameChg>
        <pc:graphicFrameChg chg="add mod modGraphic">
          <ac:chgData name="歌 高" userId="d8a25b1d-6c3e-4cc3-9e77-5cd4abedca6a" providerId="ADAL" clId="{1BF596A7-0B10-4972-AC90-B6BC76892E3F}" dt="2023-05-10T02:08:24.805" v="4936" actId="1076"/>
          <ac:graphicFrameMkLst>
            <pc:docMk/>
            <pc:sldMk cId="2349105553" sldId="289"/>
            <ac:graphicFrameMk id="6" creationId="{B802F92C-1A0B-ABC2-47BE-EC7D0B60BA32}"/>
          </ac:graphicFrameMkLst>
        </pc:graphicFrameChg>
        <pc:graphicFrameChg chg="add mod modGraphic">
          <ac:chgData name="歌 高" userId="d8a25b1d-6c3e-4cc3-9e77-5cd4abedca6a" providerId="ADAL" clId="{1BF596A7-0B10-4972-AC90-B6BC76892E3F}" dt="2023-05-10T02:08:24.805" v="4936" actId="1076"/>
          <ac:graphicFrameMkLst>
            <pc:docMk/>
            <pc:sldMk cId="2349105553" sldId="289"/>
            <ac:graphicFrameMk id="7" creationId="{0F6D8990-DEDC-A913-597E-DEE827C98D5F}"/>
          </ac:graphicFrameMkLst>
        </pc:graphicFrameChg>
      </pc:sldChg>
      <pc:sldChg chg="addSp delSp modSp add mod">
        <pc:chgData name="歌 高" userId="d8a25b1d-6c3e-4cc3-9e77-5cd4abedca6a" providerId="ADAL" clId="{1BF596A7-0B10-4972-AC90-B6BC76892E3F}" dt="2023-05-10T02:11:46.500" v="5215" actId="22"/>
        <pc:sldMkLst>
          <pc:docMk/>
          <pc:sldMk cId="956014209" sldId="290"/>
        </pc:sldMkLst>
        <pc:spChg chg="mod">
          <ac:chgData name="歌 高" userId="d8a25b1d-6c3e-4cc3-9e77-5cd4abedca6a" providerId="ADAL" clId="{1BF596A7-0B10-4972-AC90-B6BC76892E3F}" dt="2023-05-10T02:10:09.272" v="5192" actId="1076"/>
          <ac:spMkLst>
            <pc:docMk/>
            <pc:sldMk cId="956014209" sldId="290"/>
            <ac:spMk id="8" creationId="{D0BC06B8-665D-D390-3C93-F11D29774122}"/>
          </ac:spMkLst>
        </pc:spChg>
        <pc:spChg chg="add mod">
          <ac:chgData name="歌 高" userId="d8a25b1d-6c3e-4cc3-9e77-5cd4abedca6a" providerId="ADAL" clId="{1BF596A7-0B10-4972-AC90-B6BC76892E3F}" dt="2023-05-10T02:11:39.795" v="5213" actId="1076"/>
          <ac:spMkLst>
            <pc:docMk/>
            <pc:sldMk cId="956014209" sldId="290"/>
            <ac:spMk id="9" creationId="{3D40AC05-01DF-ABDE-127F-20FB34C89D77}"/>
          </ac:spMkLst>
        </pc:spChg>
        <pc:spChg chg="add mod">
          <ac:chgData name="歌 高" userId="d8a25b1d-6c3e-4cc3-9e77-5cd4abedca6a" providerId="ADAL" clId="{1BF596A7-0B10-4972-AC90-B6BC76892E3F}" dt="2023-05-10T02:11:20.920" v="5212" actId="1076"/>
          <ac:spMkLst>
            <pc:docMk/>
            <pc:sldMk cId="956014209" sldId="290"/>
            <ac:spMk id="11" creationId="{ADBDAA9C-ED63-EFA9-FAB4-04FC67F0784E}"/>
          </ac:spMkLst>
        </pc:spChg>
        <pc:spChg chg="add del">
          <ac:chgData name="歌 高" userId="d8a25b1d-6c3e-4cc3-9e77-5cd4abedca6a" providerId="ADAL" clId="{1BF596A7-0B10-4972-AC90-B6BC76892E3F}" dt="2023-05-10T02:11:46.500" v="5215" actId="22"/>
          <ac:spMkLst>
            <pc:docMk/>
            <pc:sldMk cId="956014209" sldId="290"/>
            <ac:spMk id="13" creationId="{A215B379-9E7A-2491-BF5C-7B1C8697D6C1}"/>
          </ac:spMkLst>
        </pc:spChg>
        <pc:graphicFrameChg chg="del">
          <ac:chgData name="歌 高" userId="d8a25b1d-6c3e-4cc3-9e77-5cd4abedca6a" providerId="ADAL" clId="{1BF596A7-0B10-4972-AC90-B6BC76892E3F}" dt="2023-05-10T02:09:01.739" v="4996" actId="478"/>
          <ac:graphicFrameMkLst>
            <pc:docMk/>
            <pc:sldMk cId="956014209" sldId="290"/>
            <ac:graphicFrameMk id="4" creationId="{84DBB6D1-D6A0-E5ED-5EED-EA5BD53E4516}"/>
          </ac:graphicFrameMkLst>
        </pc:graphicFrameChg>
        <pc:graphicFrameChg chg="del">
          <ac:chgData name="歌 高" userId="d8a25b1d-6c3e-4cc3-9e77-5cd4abedca6a" providerId="ADAL" clId="{1BF596A7-0B10-4972-AC90-B6BC76892E3F}" dt="2023-05-10T02:09:01.739" v="4996" actId="478"/>
          <ac:graphicFrameMkLst>
            <pc:docMk/>
            <pc:sldMk cId="956014209" sldId="290"/>
            <ac:graphicFrameMk id="5" creationId="{558C23DB-1AA2-C832-8D49-7D4B51BEC944}"/>
          </ac:graphicFrameMkLst>
        </pc:graphicFrameChg>
        <pc:graphicFrameChg chg="del">
          <ac:chgData name="歌 高" userId="d8a25b1d-6c3e-4cc3-9e77-5cd4abedca6a" providerId="ADAL" clId="{1BF596A7-0B10-4972-AC90-B6BC76892E3F}" dt="2023-05-10T02:09:01.739" v="4996" actId="478"/>
          <ac:graphicFrameMkLst>
            <pc:docMk/>
            <pc:sldMk cId="956014209" sldId="290"/>
            <ac:graphicFrameMk id="6" creationId="{B802F92C-1A0B-ABC2-47BE-EC7D0B60BA32}"/>
          </ac:graphicFrameMkLst>
        </pc:graphicFrameChg>
        <pc:graphicFrameChg chg="del">
          <ac:chgData name="歌 高" userId="d8a25b1d-6c3e-4cc3-9e77-5cd4abedca6a" providerId="ADAL" clId="{1BF596A7-0B10-4972-AC90-B6BC76892E3F}" dt="2023-05-10T02:09:01.739" v="4996" actId="478"/>
          <ac:graphicFrameMkLst>
            <pc:docMk/>
            <pc:sldMk cId="956014209" sldId="290"/>
            <ac:graphicFrameMk id="7" creationId="{0F6D8990-DEDC-A913-597E-DEE827C98D5F}"/>
          </ac:graphicFrameMkLst>
        </pc:graphicFrameChg>
        <pc:picChg chg="add mod">
          <ac:chgData name="歌 高" userId="d8a25b1d-6c3e-4cc3-9e77-5cd4abedca6a" providerId="ADAL" clId="{1BF596A7-0B10-4972-AC90-B6BC76892E3F}" dt="2023-05-10T02:10:25.052" v="5195" actId="1076"/>
          <ac:picMkLst>
            <pc:docMk/>
            <pc:sldMk cId="956014209" sldId="290"/>
            <ac:picMk id="10" creationId="{1D60F9F6-2EC4-8A2C-2B7C-498A0C394F6F}"/>
          </ac:picMkLst>
        </pc:picChg>
      </pc:sldChg>
      <pc:sldChg chg="delSp modSp add del mod">
        <pc:chgData name="歌 高" userId="d8a25b1d-6c3e-4cc3-9e77-5cd4abedca6a" providerId="ADAL" clId="{1BF596A7-0B10-4972-AC90-B6BC76892E3F}" dt="2023-05-10T02:15:38.972" v="5280" actId="47"/>
        <pc:sldMkLst>
          <pc:docMk/>
          <pc:sldMk cId="3612089507" sldId="291"/>
        </pc:sldMkLst>
        <pc:spChg chg="del">
          <ac:chgData name="歌 高" userId="d8a25b1d-6c3e-4cc3-9e77-5cd4abedca6a" providerId="ADAL" clId="{1BF596A7-0B10-4972-AC90-B6BC76892E3F}" dt="2023-05-10T02:11:55.040" v="5218" actId="478"/>
          <ac:spMkLst>
            <pc:docMk/>
            <pc:sldMk cId="3612089507" sldId="291"/>
            <ac:spMk id="8" creationId="{D0BC06B8-665D-D390-3C93-F11D29774122}"/>
          </ac:spMkLst>
        </pc:spChg>
        <pc:spChg chg="del">
          <ac:chgData name="歌 高" userId="d8a25b1d-6c3e-4cc3-9e77-5cd4abedca6a" providerId="ADAL" clId="{1BF596A7-0B10-4972-AC90-B6BC76892E3F}" dt="2023-05-10T02:11:51.960" v="5217" actId="478"/>
          <ac:spMkLst>
            <pc:docMk/>
            <pc:sldMk cId="3612089507" sldId="291"/>
            <ac:spMk id="9" creationId="{3D40AC05-01DF-ABDE-127F-20FB34C89D77}"/>
          </ac:spMkLst>
        </pc:spChg>
        <pc:spChg chg="mod">
          <ac:chgData name="歌 高" userId="d8a25b1d-6c3e-4cc3-9e77-5cd4abedca6a" providerId="ADAL" clId="{1BF596A7-0B10-4972-AC90-B6BC76892E3F}" dt="2023-05-10T02:12:01.294" v="5220" actId="1076"/>
          <ac:spMkLst>
            <pc:docMk/>
            <pc:sldMk cId="3612089507" sldId="291"/>
            <ac:spMk id="11" creationId="{ADBDAA9C-ED63-EFA9-FAB4-04FC67F0784E}"/>
          </ac:spMkLst>
        </pc:spChg>
        <pc:picChg chg="del">
          <ac:chgData name="歌 高" userId="d8a25b1d-6c3e-4cc3-9e77-5cd4abedca6a" providerId="ADAL" clId="{1BF596A7-0B10-4972-AC90-B6BC76892E3F}" dt="2023-05-10T02:11:56.658" v="5219" actId="478"/>
          <ac:picMkLst>
            <pc:docMk/>
            <pc:sldMk cId="3612089507" sldId="291"/>
            <ac:picMk id="10" creationId="{1D60F9F6-2EC4-8A2C-2B7C-498A0C394F6F}"/>
          </ac:picMkLst>
        </pc:picChg>
      </pc:sldChg>
      <pc:sldChg chg="addSp delSp modSp add mod replTag">
        <pc:chgData name="歌 高" userId="d8a25b1d-6c3e-4cc3-9e77-5cd4abedca6a" providerId="ADAL" clId="{1BF596A7-0B10-4972-AC90-B6BC76892E3F}" dt="2023-05-10T02:16:49.155" v="5354" actId="1076"/>
        <pc:sldMkLst>
          <pc:docMk/>
          <pc:sldMk cId="3838304815" sldId="292"/>
        </pc:sldMkLst>
        <pc:spChg chg="mod">
          <ac:chgData name="歌 高" userId="d8a25b1d-6c3e-4cc3-9e77-5cd4abedca6a" providerId="ADAL" clId="{1BF596A7-0B10-4972-AC90-B6BC76892E3F}" dt="2023-05-10T02:14:50.308" v="5269" actId="20577"/>
          <ac:spMkLst>
            <pc:docMk/>
            <pc:sldMk cId="3838304815" sldId="292"/>
            <ac:spMk id="2" creationId="{53D3B5DC-5754-CD7A-F873-DCEE17CEE6EB}"/>
          </ac:spMkLst>
        </pc:spChg>
        <pc:spChg chg="del mod topLvl">
          <ac:chgData name="歌 高" userId="d8a25b1d-6c3e-4cc3-9e77-5cd4abedca6a" providerId="ADAL" clId="{1BF596A7-0B10-4972-AC90-B6BC76892E3F}" dt="2023-05-10T02:14:53.983" v="5270" actId="478"/>
          <ac:spMkLst>
            <pc:docMk/>
            <pc:sldMk cId="3838304815" sldId="292"/>
            <ac:spMk id="9" creationId="{CA1FFB50-B260-5757-1956-7A6AC850BA53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10" creationId="{949AAAE6-C196-CEC1-98CF-4B26C2FEA99F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12" creationId="{97123360-7CED-F50D-124A-CECD60C18802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13" creationId="{5ECDE5A3-08E7-158A-9832-126270425A67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14" creationId="{205D2865-18DA-599C-3D97-0A3FB78BF72E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16" creationId="{86677852-2410-4A6D-EACB-A2921A844ED6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17" creationId="{6F932C6D-E947-202A-215D-0EC5DAF9F3B1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20" creationId="{8F8A37F7-AAE0-34D8-FBB5-544F90D9BACB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22" creationId="{DB6192DC-77E9-E75B-2E8B-E2C024AE1E10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23" creationId="{6CB0B9F9-E3CC-A4B3-E70B-DD3ECE0A8D4F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24" creationId="{2D117EBE-89D3-13CB-8300-F07A96B588CD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26" creationId="{FC731D0A-79C7-646B-1480-06F090769AE5}"/>
          </ac:spMkLst>
        </pc:spChg>
        <pc:spChg chg="mod">
          <ac:chgData name="歌 高" userId="d8a25b1d-6c3e-4cc3-9e77-5cd4abedca6a" providerId="ADAL" clId="{1BF596A7-0B10-4972-AC90-B6BC76892E3F}" dt="2023-05-10T02:12:49.567" v="5228" actId="165"/>
          <ac:spMkLst>
            <pc:docMk/>
            <pc:sldMk cId="3838304815" sldId="292"/>
            <ac:spMk id="27" creationId="{3AF06080-D1D2-B646-1745-FF7CDE7EF851}"/>
          </ac:spMkLst>
        </pc:spChg>
        <pc:spChg chg="add mod">
          <ac:chgData name="歌 高" userId="d8a25b1d-6c3e-4cc3-9e77-5cd4abedca6a" providerId="ADAL" clId="{1BF596A7-0B10-4972-AC90-B6BC76892E3F}" dt="2023-05-10T02:16:49.155" v="5354" actId="1076"/>
          <ac:spMkLst>
            <pc:docMk/>
            <pc:sldMk cId="3838304815" sldId="292"/>
            <ac:spMk id="28" creationId="{CFB8ECA9-2C8B-F19A-B9D6-7465F9002C10}"/>
          </ac:spMkLst>
        </pc:spChg>
        <pc:spChg chg="add del mod">
          <ac:chgData name="歌 高" userId="d8a25b1d-6c3e-4cc3-9e77-5cd4abedca6a" providerId="ADAL" clId="{1BF596A7-0B10-4972-AC90-B6BC76892E3F}" dt="2023-05-10T02:16:28.280" v="5349" actId="478"/>
          <ac:spMkLst>
            <pc:docMk/>
            <pc:sldMk cId="3838304815" sldId="292"/>
            <ac:spMk id="29" creationId="{B46CCBAB-0C95-C9D6-BCCC-C985D1AC08DB}"/>
          </ac:spMkLst>
        </pc:spChg>
        <pc:grpChg chg="add del 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4" creationId="{3A6B5FEE-79DD-6EB7-976C-48877968FDB5}"/>
          </ac:grpSpMkLst>
        </pc:grpChg>
        <pc:grpChg chg="del mod topLvl">
          <ac:chgData name="歌 高" userId="d8a25b1d-6c3e-4cc3-9e77-5cd4abedca6a" providerId="ADAL" clId="{1BF596A7-0B10-4972-AC90-B6BC76892E3F}" dt="2023-05-10T02:15:09.797" v="5272" actId="478"/>
          <ac:grpSpMkLst>
            <pc:docMk/>
            <pc:sldMk cId="3838304815" sldId="292"/>
            <ac:grpSpMk id="5" creationId="{FBECED31-2E35-390F-A1D8-903950CF7575}"/>
          </ac:grpSpMkLst>
        </pc:grpChg>
        <pc:grpChg chg="del mod topLvl">
          <ac:chgData name="歌 高" userId="d8a25b1d-6c3e-4cc3-9e77-5cd4abedca6a" providerId="ADAL" clId="{1BF596A7-0B10-4972-AC90-B6BC76892E3F}" dt="2023-05-10T02:14:45.135" v="5246" actId="478"/>
          <ac:grpSpMkLst>
            <pc:docMk/>
            <pc:sldMk cId="3838304815" sldId="292"/>
            <ac:grpSpMk id="6" creationId="{87813D78-EB7C-4177-A5A6-518E4FEB65F5}"/>
          </ac:grpSpMkLst>
        </pc:grpChg>
        <pc:grpChg chg="del mod topLvl">
          <ac:chgData name="歌 高" userId="d8a25b1d-6c3e-4cc3-9e77-5cd4abedca6a" providerId="ADAL" clId="{1BF596A7-0B10-4972-AC90-B6BC76892E3F}" dt="2023-05-10T02:14:45.135" v="5246" actId="478"/>
          <ac:grpSpMkLst>
            <pc:docMk/>
            <pc:sldMk cId="3838304815" sldId="292"/>
            <ac:grpSpMk id="7" creationId="{3D4B891E-12EF-8E48-C1E3-0C869FED860F}"/>
          </ac:grpSpMkLst>
        </pc:grpChg>
        <pc:grpChg chg="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11" creationId="{505AD24D-72CB-742E-AB37-96D4C53D9290}"/>
          </ac:grpSpMkLst>
        </pc:grpChg>
        <pc:grpChg chg="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15" creationId="{3584F6C6-0369-9AC6-9E4D-BE943070F0E5}"/>
          </ac:grpSpMkLst>
        </pc:grpChg>
        <pc:grpChg chg="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18" creationId="{BFAAA2CC-9F34-CB22-39FE-BF285B051C26}"/>
          </ac:grpSpMkLst>
        </pc:grpChg>
        <pc:grpChg chg="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19" creationId="{6CE34322-CFCA-552F-D5CE-FAD754E6B442}"/>
          </ac:grpSpMkLst>
        </pc:grpChg>
        <pc:grpChg chg="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21" creationId="{C0CCD6DC-6972-9EA1-5317-A33C28912084}"/>
          </ac:grpSpMkLst>
        </pc:grpChg>
        <pc:grpChg chg="mod">
          <ac:chgData name="歌 高" userId="d8a25b1d-6c3e-4cc3-9e77-5cd4abedca6a" providerId="ADAL" clId="{1BF596A7-0B10-4972-AC90-B6BC76892E3F}" dt="2023-05-10T02:12:49.567" v="5228" actId="165"/>
          <ac:grpSpMkLst>
            <pc:docMk/>
            <pc:sldMk cId="3838304815" sldId="292"/>
            <ac:grpSpMk id="25" creationId="{D50E6852-73D6-6454-D839-F886F7D3D8D9}"/>
          </ac:grpSpMkLst>
        </pc:grpChg>
        <pc:graphicFrameChg chg="mod topLvl">
          <ac:chgData name="歌 高" userId="d8a25b1d-6c3e-4cc3-9e77-5cd4abedca6a" providerId="ADAL" clId="{1BF596A7-0B10-4972-AC90-B6BC76892E3F}" dt="2023-05-10T02:16:46.460" v="5353" actId="1076"/>
          <ac:graphicFrameMkLst>
            <pc:docMk/>
            <pc:sldMk cId="3838304815" sldId="292"/>
            <ac:graphicFrameMk id="8" creationId="{EA676993-8DED-92C9-D541-6D2ECD9716C9}"/>
          </ac:graphicFrameMkLst>
        </pc:graphicFrameChg>
      </pc:sldChg>
      <pc:sldChg chg="addSp modSp add mod">
        <pc:chgData name="歌 高" userId="d8a25b1d-6c3e-4cc3-9e77-5cd4abedca6a" providerId="ADAL" clId="{1BF596A7-0B10-4972-AC90-B6BC76892E3F}" dt="2023-05-10T02:27:16.684" v="6799" actId="20577"/>
        <pc:sldMkLst>
          <pc:docMk/>
          <pc:sldMk cId="2218683417" sldId="293"/>
        </pc:sldMkLst>
        <pc:spChg chg="add mod">
          <ac:chgData name="歌 高" userId="d8a25b1d-6c3e-4cc3-9e77-5cd4abedca6a" providerId="ADAL" clId="{1BF596A7-0B10-4972-AC90-B6BC76892E3F}" dt="2023-05-10T02:19:37.573" v="5490" actId="1076"/>
          <ac:spMkLst>
            <pc:docMk/>
            <pc:sldMk cId="2218683417" sldId="293"/>
            <ac:spMk id="2" creationId="{62F705C3-4A9B-5F14-B6B2-9C84A2DF34DF}"/>
          </ac:spMkLst>
        </pc:spChg>
        <pc:spChg chg="mod">
          <ac:chgData name="歌 高" userId="d8a25b1d-6c3e-4cc3-9e77-5cd4abedca6a" providerId="ADAL" clId="{1BF596A7-0B10-4972-AC90-B6BC76892E3F}" dt="2023-05-10T02:23:04.734" v="6011" actId="1076"/>
          <ac:spMkLst>
            <pc:docMk/>
            <pc:sldMk cId="2218683417" sldId="293"/>
            <ac:spMk id="5" creationId="{5EBEDA7B-C1DD-4DA4-98BE-83B756FBBF3E}"/>
          </ac:spMkLst>
        </pc:spChg>
        <pc:spChg chg="mod">
          <ac:chgData name="歌 高" userId="d8a25b1d-6c3e-4cc3-9e77-5cd4abedca6a" providerId="ADAL" clId="{1BF596A7-0B10-4972-AC90-B6BC76892E3F}" dt="2023-05-10T02:19:55.933" v="5511" actId="255"/>
          <ac:spMkLst>
            <pc:docMk/>
            <pc:sldMk cId="2218683417" sldId="293"/>
            <ac:spMk id="25" creationId="{C3A7D57C-4C5C-4170-BCBE-4F5182C5C72D}"/>
          </ac:spMkLst>
        </pc:spChg>
        <pc:spChg chg="mod">
          <ac:chgData name="歌 高" userId="d8a25b1d-6c3e-4cc3-9e77-5cd4abedca6a" providerId="ADAL" clId="{1BF596A7-0B10-4972-AC90-B6BC76892E3F}" dt="2023-05-10T02:21:35.245" v="5869" actId="14100"/>
          <ac:spMkLst>
            <pc:docMk/>
            <pc:sldMk cId="2218683417" sldId="293"/>
            <ac:spMk id="27" creationId="{6A4C7B51-FFA3-4091-9806-97AE81396351}"/>
          </ac:spMkLst>
        </pc:spChg>
        <pc:spChg chg="mod">
          <ac:chgData name="歌 高" userId="d8a25b1d-6c3e-4cc3-9e77-5cd4abedca6a" providerId="ADAL" clId="{1BF596A7-0B10-4972-AC90-B6BC76892E3F}" dt="2023-05-10T02:21:00.532" v="5759" actId="255"/>
          <ac:spMkLst>
            <pc:docMk/>
            <pc:sldMk cId="2218683417" sldId="293"/>
            <ac:spMk id="28" creationId="{A685846C-78A9-49D8-A578-975096BBB2A8}"/>
          </ac:spMkLst>
        </pc:spChg>
        <pc:spChg chg="mod">
          <ac:chgData name="歌 高" userId="d8a25b1d-6c3e-4cc3-9e77-5cd4abedca6a" providerId="ADAL" clId="{1BF596A7-0B10-4972-AC90-B6BC76892E3F}" dt="2023-05-10T02:24:22.473" v="6232"/>
          <ac:spMkLst>
            <pc:docMk/>
            <pc:sldMk cId="2218683417" sldId="293"/>
            <ac:spMk id="30" creationId="{CC3E10DE-3977-4131-A35F-ED45A5F4CDD7}"/>
          </ac:spMkLst>
        </pc:spChg>
        <pc:spChg chg="mod">
          <ac:chgData name="歌 高" userId="d8a25b1d-6c3e-4cc3-9e77-5cd4abedca6a" providerId="ADAL" clId="{1BF596A7-0B10-4972-AC90-B6BC76892E3F}" dt="2023-05-10T02:22:57.274" v="6008" actId="255"/>
          <ac:spMkLst>
            <pc:docMk/>
            <pc:sldMk cId="2218683417" sldId="293"/>
            <ac:spMk id="31" creationId="{4038B644-C781-40CF-BE99-FF947E161762}"/>
          </ac:spMkLst>
        </pc:spChg>
        <pc:spChg chg="mod">
          <ac:chgData name="歌 高" userId="d8a25b1d-6c3e-4cc3-9e77-5cd4abedca6a" providerId="ADAL" clId="{1BF596A7-0B10-4972-AC90-B6BC76892E3F}" dt="2023-05-10T02:25:07.528" v="6342" actId="14100"/>
          <ac:spMkLst>
            <pc:docMk/>
            <pc:sldMk cId="2218683417" sldId="293"/>
            <ac:spMk id="33" creationId="{199C0034-0AA0-4079-88E3-8E39BA9EE912}"/>
          </ac:spMkLst>
        </pc:spChg>
        <pc:spChg chg="mod">
          <ac:chgData name="歌 高" userId="d8a25b1d-6c3e-4cc3-9e77-5cd4abedca6a" providerId="ADAL" clId="{1BF596A7-0B10-4972-AC90-B6BC76892E3F}" dt="2023-05-10T02:25:15.292" v="6357" actId="255"/>
          <ac:spMkLst>
            <pc:docMk/>
            <pc:sldMk cId="2218683417" sldId="293"/>
            <ac:spMk id="34" creationId="{1B93BC7E-B81E-4EE6-9633-C2DC1854CD5A}"/>
          </ac:spMkLst>
        </pc:spChg>
        <pc:spChg chg="mod">
          <ac:chgData name="歌 高" userId="d8a25b1d-6c3e-4cc3-9e77-5cd4abedca6a" providerId="ADAL" clId="{1BF596A7-0B10-4972-AC90-B6BC76892E3F}" dt="2023-05-10T02:27:16.684" v="6799" actId="20577"/>
          <ac:spMkLst>
            <pc:docMk/>
            <pc:sldMk cId="2218683417" sldId="293"/>
            <ac:spMk id="36" creationId="{7B93699A-906D-4FEF-90BF-A5B467A9650B}"/>
          </ac:spMkLst>
        </pc:spChg>
        <pc:grpChg chg="mod">
          <ac:chgData name="歌 高" userId="d8a25b1d-6c3e-4cc3-9e77-5cd4abedca6a" providerId="ADAL" clId="{1BF596A7-0B10-4972-AC90-B6BC76892E3F}" dt="2023-05-10T02:19:45.186" v="5502" actId="1036"/>
          <ac:grpSpMkLst>
            <pc:docMk/>
            <pc:sldMk cId="2218683417" sldId="293"/>
            <ac:grpSpMk id="22" creationId="{4348FC25-3F21-4E8D-A712-270F4827A5F3}"/>
          </ac:grpSpMkLst>
        </pc:grpChg>
      </pc:sldChg>
      <pc:sldChg chg="addSp delSp modSp add mod">
        <pc:chgData name="歌 高" userId="d8a25b1d-6c3e-4cc3-9e77-5cd4abedca6a" providerId="ADAL" clId="{1BF596A7-0B10-4972-AC90-B6BC76892E3F}" dt="2023-05-10T02:39:34.363" v="7102" actId="20577"/>
        <pc:sldMkLst>
          <pc:docMk/>
          <pc:sldMk cId="3783791199" sldId="294"/>
        </pc:sldMkLst>
        <pc:spChg chg="mod">
          <ac:chgData name="歌 高" userId="d8a25b1d-6c3e-4cc3-9e77-5cd4abedca6a" providerId="ADAL" clId="{1BF596A7-0B10-4972-AC90-B6BC76892E3F}" dt="2023-05-10T02:39:34.363" v="7102" actId="20577"/>
          <ac:spMkLst>
            <pc:docMk/>
            <pc:sldMk cId="3783791199" sldId="294"/>
            <ac:spMk id="2" creationId="{D792D1AA-8C56-117E-C6D7-343DE587ECBB}"/>
          </ac:spMkLst>
        </pc:spChg>
        <pc:spChg chg="mod">
          <ac:chgData name="歌 高" userId="d8a25b1d-6c3e-4cc3-9e77-5cd4abedca6a" providerId="ADAL" clId="{1BF596A7-0B10-4972-AC90-B6BC76892E3F}" dt="2023-05-10T02:29:26.007" v="7004" actId="1076"/>
          <ac:spMkLst>
            <pc:docMk/>
            <pc:sldMk cId="3783791199" sldId="294"/>
            <ac:spMk id="8" creationId="{D0BC06B8-665D-D390-3C93-F11D29774122}"/>
          </ac:spMkLst>
        </pc:spChg>
        <pc:graphicFrameChg chg="add mod ord modGraphic">
          <ac:chgData name="歌 高" userId="d8a25b1d-6c3e-4cc3-9e77-5cd4abedca6a" providerId="ADAL" clId="{1BF596A7-0B10-4972-AC90-B6BC76892E3F}" dt="2023-05-10T02:33:47.879" v="7062" actId="20577"/>
          <ac:graphicFrameMkLst>
            <pc:docMk/>
            <pc:sldMk cId="3783791199" sldId="294"/>
            <ac:graphicFrameMk id="3" creationId="{9E2CB35B-1724-DC58-A6B6-881B99C514BB}"/>
          </ac:graphicFrameMkLst>
        </pc:graphicFrameChg>
        <pc:graphicFrameChg chg="del mod modGraphic">
          <ac:chgData name="歌 高" userId="d8a25b1d-6c3e-4cc3-9e77-5cd4abedca6a" providerId="ADAL" clId="{1BF596A7-0B10-4972-AC90-B6BC76892E3F}" dt="2023-05-10T02:30:32.635" v="7016" actId="478"/>
          <ac:graphicFrameMkLst>
            <pc:docMk/>
            <pc:sldMk cId="3783791199" sldId="294"/>
            <ac:graphicFrameMk id="4" creationId="{84DBB6D1-D6A0-E5ED-5EED-EA5BD53E4516}"/>
          </ac:graphicFrameMkLst>
        </pc:graphicFrameChg>
        <pc:graphicFrameChg chg="del mod modGraphic">
          <ac:chgData name="歌 高" userId="d8a25b1d-6c3e-4cc3-9e77-5cd4abedca6a" providerId="ADAL" clId="{1BF596A7-0B10-4972-AC90-B6BC76892E3F}" dt="2023-05-10T02:31:29.923" v="7025" actId="478"/>
          <ac:graphicFrameMkLst>
            <pc:docMk/>
            <pc:sldMk cId="3783791199" sldId="294"/>
            <ac:graphicFrameMk id="5" creationId="{558C23DB-1AA2-C832-8D49-7D4B51BEC944}"/>
          </ac:graphicFrameMkLst>
        </pc:graphicFrameChg>
        <pc:graphicFrameChg chg="del">
          <ac:chgData name="歌 高" userId="d8a25b1d-6c3e-4cc3-9e77-5cd4abedca6a" providerId="ADAL" clId="{1BF596A7-0B10-4972-AC90-B6BC76892E3F}" dt="2023-05-10T02:31:45.058" v="7029" actId="478"/>
          <ac:graphicFrameMkLst>
            <pc:docMk/>
            <pc:sldMk cId="3783791199" sldId="294"/>
            <ac:graphicFrameMk id="6" creationId="{B802F92C-1A0B-ABC2-47BE-EC7D0B60BA32}"/>
          </ac:graphicFrameMkLst>
        </pc:graphicFrameChg>
        <pc:graphicFrameChg chg="del">
          <ac:chgData name="歌 高" userId="d8a25b1d-6c3e-4cc3-9e77-5cd4abedca6a" providerId="ADAL" clId="{1BF596A7-0B10-4972-AC90-B6BC76892E3F}" dt="2023-05-10T02:32:30.348" v="7036" actId="478"/>
          <ac:graphicFrameMkLst>
            <pc:docMk/>
            <pc:sldMk cId="3783791199" sldId="294"/>
            <ac:graphicFrameMk id="7" creationId="{0F6D8990-DEDC-A913-597E-DEE827C98D5F}"/>
          </ac:graphicFrameMkLst>
        </pc:graphicFrameChg>
        <pc:graphicFrameChg chg="add mod ord modGraphic">
          <ac:chgData name="歌 高" userId="d8a25b1d-6c3e-4cc3-9e77-5cd4abedca6a" providerId="ADAL" clId="{1BF596A7-0B10-4972-AC90-B6BC76892E3F}" dt="2023-05-10T02:33:51.853" v="7066" actId="20577"/>
          <ac:graphicFrameMkLst>
            <pc:docMk/>
            <pc:sldMk cId="3783791199" sldId="294"/>
            <ac:graphicFrameMk id="9" creationId="{10583EA2-66F5-AEC6-0F8A-0A1EBDB13AEC}"/>
          </ac:graphicFrameMkLst>
        </pc:graphicFrameChg>
        <pc:graphicFrameChg chg="add mod modGraphic">
          <ac:chgData name="歌 高" userId="d8a25b1d-6c3e-4cc3-9e77-5cd4abedca6a" providerId="ADAL" clId="{1BF596A7-0B10-4972-AC90-B6BC76892E3F}" dt="2023-05-10T02:33:44.860" v="7058" actId="20577"/>
          <ac:graphicFrameMkLst>
            <pc:docMk/>
            <pc:sldMk cId="3783791199" sldId="294"/>
            <ac:graphicFrameMk id="10" creationId="{8FF4EEE4-D1D4-676E-0A00-A0AF1EA68BFC}"/>
          </ac:graphicFrameMkLst>
        </pc:graphicFrameChg>
        <pc:graphicFrameChg chg="add mod modGraphic">
          <ac:chgData name="歌 高" userId="d8a25b1d-6c3e-4cc3-9e77-5cd4abedca6a" providerId="ADAL" clId="{1BF596A7-0B10-4972-AC90-B6BC76892E3F}" dt="2023-05-10T02:33:41.603" v="7054" actId="20577"/>
          <ac:graphicFrameMkLst>
            <pc:docMk/>
            <pc:sldMk cId="3783791199" sldId="294"/>
            <ac:graphicFrameMk id="11" creationId="{C2C79F37-FF85-3220-772E-D7B587F1075B}"/>
          </ac:graphicFrameMkLst>
        </pc:graphicFrameChg>
      </pc:sldChg>
      <pc:sldChg chg="add del">
        <pc:chgData name="歌 高" userId="d8a25b1d-6c3e-4cc3-9e77-5cd4abedca6a" providerId="ADAL" clId="{1BF596A7-0B10-4972-AC90-B6BC76892E3F}" dt="2023-05-10T02:39:20.824" v="7087" actId="47"/>
        <pc:sldMkLst>
          <pc:docMk/>
          <pc:sldMk cId="3810046790" sldId="295"/>
        </pc:sldMkLst>
      </pc:sldChg>
      <pc:sldChg chg="addSp delSp modSp add mod replTag">
        <pc:chgData name="歌 高" userId="d8a25b1d-6c3e-4cc3-9e77-5cd4abedca6a" providerId="ADAL" clId="{1BF596A7-0B10-4972-AC90-B6BC76892E3F}" dt="2023-05-10T02:50:43.145" v="8257" actId="1076"/>
        <pc:sldMkLst>
          <pc:docMk/>
          <pc:sldMk cId="1874507359" sldId="296"/>
        </pc:sldMkLst>
        <pc:spChg chg="mod">
          <ac:chgData name="歌 高" userId="d8a25b1d-6c3e-4cc3-9e77-5cd4abedca6a" providerId="ADAL" clId="{1BF596A7-0B10-4972-AC90-B6BC76892E3F}" dt="2023-05-10T02:39:42.879" v="7116" actId="20577"/>
          <ac:spMkLst>
            <pc:docMk/>
            <pc:sldMk cId="1874507359" sldId="296"/>
            <ac:spMk id="2" creationId="{A3340C61-E9A1-9A86-FA16-566C559B637E}"/>
          </ac:spMkLst>
        </pc:spChg>
        <pc:spChg chg="del">
          <ac:chgData name="歌 高" userId="d8a25b1d-6c3e-4cc3-9e77-5cd4abedca6a" providerId="ADAL" clId="{1BF596A7-0B10-4972-AC90-B6BC76892E3F}" dt="2023-05-10T02:45:30.843" v="7364" actId="478"/>
          <ac:spMkLst>
            <pc:docMk/>
            <pc:sldMk cId="1874507359" sldId="296"/>
            <ac:spMk id="3" creationId="{C81FC7DB-4619-4151-F81E-ECFAADD546F9}"/>
          </ac:spMkLst>
        </pc:spChg>
        <pc:spChg chg="del mod topLvl">
          <ac:chgData name="歌 高" userId="d8a25b1d-6c3e-4cc3-9e77-5cd4abedca6a" providerId="ADAL" clId="{1BF596A7-0B10-4972-AC90-B6BC76892E3F}" dt="2023-05-10T02:35:52.330" v="7086" actId="478"/>
          <ac:spMkLst>
            <pc:docMk/>
            <pc:sldMk cId="1874507359" sldId="296"/>
            <ac:spMk id="7" creationId="{AC7391A3-71FD-D68D-474F-38D73ADAB8CC}"/>
          </ac:spMkLst>
        </pc:spChg>
        <pc:spChg chg="mod topLvl">
          <ac:chgData name="歌 高" userId="d8a25b1d-6c3e-4cc3-9e77-5cd4abedca6a" providerId="ADAL" clId="{1BF596A7-0B10-4972-AC90-B6BC76892E3F}" dt="2023-05-10T02:41:16.618" v="7342" actId="20577"/>
          <ac:spMkLst>
            <pc:docMk/>
            <pc:sldMk cId="1874507359" sldId="296"/>
            <ac:spMk id="8" creationId="{CDB02758-A2B2-F0C7-B549-D1CB5943E2BD}"/>
          </ac:spMkLst>
        </pc:spChg>
        <pc:spChg chg="mod">
          <ac:chgData name="歌 高" userId="d8a25b1d-6c3e-4cc3-9e77-5cd4abedca6a" providerId="ADAL" clId="{1BF596A7-0B10-4972-AC90-B6BC76892E3F}" dt="2023-05-10T02:49:37.357" v="8062" actId="20577"/>
          <ac:spMkLst>
            <pc:docMk/>
            <pc:sldMk cId="1874507359" sldId="296"/>
            <ac:spMk id="14" creationId="{F0C06BD0-749B-44EC-BB67-0DDC0CDF9F6F}"/>
          </ac:spMkLst>
        </pc:spChg>
        <pc:spChg chg="mod">
          <ac:chgData name="歌 高" userId="d8a25b1d-6c3e-4cc3-9e77-5cd4abedca6a" providerId="ADAL" clId="{1BF596A7-0B10-4972-AC90-B6BC76892E3F}" dt="2023-05-10T02:46:06.929" v="7497" actId="20577"/>
          <ac:spMkLst>
            <pc:docMk/>
            <pc:sldMk cId="1874507359" sldId="296"/>
            <ac:spMk id="15" creationId="{A5BC90E5-6E15-C824-3EB3-DC3481B87061}"/>
          </ac:spMkLst>
        </pc:spChg>
        <pc:spChg chg="mod">
          <ac:chgData name="歌 高" userId="d8a25b1d-6c3e-4cc3-9e77-5cd4abedca6a" providerId="ADAL" clId="{1BF596A7-0B10-4972-AC90-B6BC76892E3F}" dt="2023-05-10T02:35:49.226" v="7084" actId="165"/>
          <ac:spMkLst>
            <pc:docMk/>
            <pc:sldMk cId="1874507359" sldId="296"/>
            <ac:spMk id="16" creationId="{8E2FDE32-2F78-66D6-ACC2-F2E3FC5AF366}"/>
          </ac:spMkLst>
        </pc:spChg>
        <pc:spChg chg="mod">
          <ac:chgData name="歌 高" userId="d8a25b1d-6c3e-4cc3-9e77-5cd4abedca6a" providerId="ADAL" clId="{1BF596A7-0B10-4972-AC90-B6BC76892E3F}" dt="2023-05-10T02:35:49.226" v="7084" actId="165"/>
          <ac:spMkLst>
            <pc:docMk/>
            <pc:sldMk cId="1874507359" sldId="296"/>
            <ac:spMk id="17" creationId="{C04809E1-20CC-83AF-7F1B-5E0866B3F7B6}"/>
          </ac:spMkLst>
        </pc:spChg>
        <pc:spChg chg="mod">
          <ac:chgData name="歌 高" userId="d8a25b1d-6c3e-4cc3-9e77-5cd4abedca6a" providerId="ADAL" clId="{1BF596A7-0B10-4972-AC90-B6BC76892E3F}" dt="2023-05-10T02:49:32.059" v="8041" actId="20577"/>
          <ac:spMkLst>
            <pc:docMk/>
            <pc:sldMk cId="1874507359" sldId="296"/>
            <ac:spMk id="20" creationId="{2ED4C5D7-1DB7-46F9-75FD-BDB21A664A3A}"/>
          </ac:spMkLst>
        </pc:spChg>
        <pc:spChg chg="mod">
          <ac:chgData name="歌 高" userId="d8a25b1d-6c3e-4cc3-9e77-5cd4abedca6a" providerId="ADAL" clId="{1BF596A7-0B10-4972-AC90-B6BC76892E3F}" dt="2023-05-10T02:45:44.151" v="7393" actId="20577"/>
          <ac:spMkLst>
            <pc:docMk/>
            <pc:sldMk cId="1874507359" sldId="296"/>
            <ac:spMk id="21" creationId="{2C6E3A50-45BC-FA3A-2E95-77FB9D5367CA}"/>
          </ac:spMkLst>
        </pc:spChg>
        <pc:spChg chg="mod">
          <ac:chgData name="歌 高" userId="d8a25b1d-6c3e-4cc3-9e77-5cd4abedca6a" providerId="ADAL" clId="{1BF596A7-0B10-4972-AC90-B6BC76892E3F}" dt="2023-05-10T02:35:49.226" v="7084" actId="165"/>
          <ac:spMkLst>
            <pc:docMk/>
            <pc:sldMk cId="1874507359" sldId="296"/>
            <ac:spMk id="22" creationId="{06F56C8E-4CE7-D36D-14E2-6B57B984A969}"/>
          </ac:spMkLst>
        </pc:spChg>
        <pc:spChg chg="mod">
          <ac:chgData name="歌 高" userId="d8a25b1d-6c3e-4cc3-9e77-5cd4abedca6a" providerId="ADAL" clId="{1BF596A7-0B10-4972-AC90-B6BC76892E3F}" dt="2023-05-10T02:35:49.226" v="7084" actId="165"/>
          <ac:spMkLst>
            <pc:docMk/>
            <pc:sldMk cId="1874507359" sldId="296"/>
            <ac:spMk id="23" creationId="{4CA5000B-47A9-D0BA-69BA-C2423A6B6145}"/>
          </ac:spMkLst>
        </pc:spChg>
        <pc:spChg chg="mod">
          <ac:chgData name="歌 高" userId="d8a25b1d-6c3e-4cc3-9e77-5cd4abedca6a" providerId="ADAL" clId="{1BF596A7-0B10-4972-AC90-B6BC76892E3F}" dt="2023-05-10T02:35:49.226" v="7084" actId="165"/>
          <ac:spMkLst>
            <pc:docMk/>
            <pc:sldMk cId="1874507359" sldId="296"/>
            <ac:spMk id="26" creationId="{10A47B53-03F6-732F-B8CB-B096FB758006}"/>
          </ac:spMkLst>
        </pc:spChg>
        <pc:spChg chg="mod">
          <ac:chgData name="歌 高" userId="d8a25b1d-6c3e-4cc3-9e77-5cd4abedca6a" providerId="ADAL" clId="{1BF596A7-0B10-4972-AC90-B6BC76892E3F}" dt="2023-05-10T02:35:49.226" v="7084" actId="165"/>
          <ac:spMkLst>
            <pc:docMk/>
            <pc:sldMk cId="1874507359" sldId="296"/>
            <ac:spMk id="27" creationId="{D4E9FDB1-1B5A-FE33-CA05-4B4498A7FD28}"/>
          </ac:spMkLst>
        </pc:spChg>
        <pc:spChg chg="mod">
          <ac:chgData name="歌 高" userId="d8a25b1d-6c3e-4cc3-9e77-5cd4abedca6a" providerId="ADAL" clId="{1BF596A7-0B10-4972-AC90-B6BC76892E3F}" dt="2023-05-10T02:47:20.701" v="7640" actId="255"/>
          <ac:spMkLst>
            <pc:docMk/>
            <pc:sldMk cId="1874507359" sldId="296"/>
            <ac:spMk id="28" creationId="{A46B6F46-3C61-0E57-89DE-950A4E1110EF}"/>
          </ac:spMkLst>
        </pc:spChg>
        <pc:spChg chg="mod">
          <ac:chgData name="歌 高" userId="d8a25b1d-6c3e-4cc3-9e77-5cd4abedca6a" providerId="ADAL" clId="{1BF596A7-0B10-4972-AC90-B6BC76892E3F}" dt="2023-05-10T02:45:41.554" v="7389" actId="20577"/>
          <ac:spMkLst>
            <pc:docMk/>
            <pc:sldMk cId="1874507359" sldId="296"/>
            <ac:spMk id="29" creationId="{3FD43111-1E2E-F0B5-BC11-47C17E5B582B}"/>
          </ac:spMkLst>
        </pc:spChg>
        <pc:spChg chg="mod">
          <ac:chgData name="歌 高" userId="d8a25b1d-6c3e-4cc3-9e77-5cd4abedca6a" providerId="ADAL" clId="{1BF596A7-0B10-4972-AC90-B6BC76892E3F}" dt="2023-05-10T02:50:32.691" v="8255" actId="20577"/>
          <ac:spMkLst>
            <pc:docMk/>
            <pc:sldMk cId="1874507359" sldId="296"/>
            <ac:spMk id="33" creationId="{7EA56ACC-C8DF-4F59-DF64-E311A05BBD57}"/>
          </ac:spMkLst>
        </pc:spChg>
        <pc:spChg chg="mod">
          <ac:chgData name="歌 高" userId="d8a25b1d-6c3e-4cc3-9e77-5cd4abedca6a" providerId="ADAL" clId="{1BF596A7-0B10-4972-AC90-B6BC76892E3F}" dt="2023-05-10T02:46:03.610" v="7485" actId="20577"/>
          <ac:spMkLst>
            <pc:docMk/>
            <pc:sldMk cId="1874507359" sldId="296"/>
            <ac:spMk id="34" creationId="{A1CB96CB-9B77-660B-CEF7-606319FEFE3F}"/>
          </ac:spMkLst>
        </pc:spChg>
        <pc:spChg chg="mod">
          <ac:chgData name="歌 高" userId="d8a25b1d-6c3e-4cc3-9e77-5cd4abedca6a" providerId="ADAL" clId="{1BF596A7-0B10-4972-AC90-B6BC76892E3F}" dt="2023-05-10T02:45:52.838" v="7424"/>
          <ac:spMkLst>
            <pc:docMk/>
            <pc:sldMk cId="1874507359" sldId="296"/>
            <ac:spMk id="35" creationId="{D98CEEB9-5ED7-658F-4A84-9E97D423BAA0}"/>
          </ac:spMkLst>
        </pc:spChg>
        <pc:spChg chg="mod">
          <ac:chgData name="歌 高" userId="d8a25b1d-6c3e-4cc3-9e77-5cd4abedca6a" providerId="ADAL" clId="{1BF596A7-0B10-4972-AC90-B6BC76892E3F}" dt="2023-05-10T02:45:52.838" v="7424"/>
          <ac:spMkLst>
            <pc:docMk/>
            <pc:sldMk cId="1874507359" sldId="296"/>
            <ac:spMk id="36" creationId="{3E1FE225-30C2-C1E8-4072-C58688CCFD87}"/>
          </ac:spMkLst>
        </pc:spChg>
        <pc:grpChg chg="add del mod">
          <ac:chgData name="歌 高" userId="d8a25b1d-6c3e-4cc3-9e77-5cd4abedca6a" providerId="ADAL" clId="{1BF596A7-0B10-4972-AC90-B6BC76892E3F}" dt="2023-05-10T02:35:41.089" v="7079" actId="165"/>
          <ac:grpSpMkLst>
            <pc:docMk/>
            <pc:sldMk cId="1874507359" sldId="296"/>
            <ac:grpSpMk id="4" creationId="{D284CDFE-1805-27CF-9930-22ECF892F7AE}"/>
          </ac:grpSpMkLst>
        </pc:grpChg>
        <pc:grpChg chg="add del mod topLvl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5" creationId="{A84C77B7-499E-BF99-7CB2-1C2E0AC08BA9}"/>
          </ac:grpSpMkLst>
        </pc:grpChg>
        <pc:grpChg chg="mod topLvl">
          <ac:chgData name="歌 高" userId="d8a25b1d-6c3e-4cc3-9e77-5cd4abedca6a" providerId="ADAL" clId="{1BF596A7-0B10-4972-AC90-B6BC76892E3F}" dt="2023-05-10T02:50:43.145" v="8257" actId="1076"/>
          <ac:grpSpMkLst>
            <pc:docMk/>
            <pc:sldMk cId="1874507359" sldId="296"/>
            <ac:grpSpMk id="9" creationId="{68998A29-6DF4-CE24-8A5C-E08771B3C15E}"/>
          </ac:grpSpMkLst>
        </pc:grpChg>
        <pc:grpChg chg="mod topLvl">
          <ac:chgData name="歌 高" userId="d8a25b1d-6c3e-4cc3-9e77-5cd4abedca6a" providerId="ADAL" clId="{1BF596A7-0B10-4972-AC90-B6BC76892E3F}" dt="2023-05-10T02:50:43.145" v="8257" actId="1076"/>
          <ac:grpSpMkLst>
            <pc:docMk/>
            <pc:sldMk cId="1874507359" sldId="296"/>
            <ac:grpSpMk id="10" creationId="{C73CD54D-FD5E-7BD8-844B-8C89FF6D0B01}"/>
          </ac:grpSpMkLst>
        </pc:grpChg>
        <pc:grpChg chg="mod topLvl">
          <ac:chgData name="歌 高" userId="d8a25b1d-6c3e-4cc3-9e77-5cd4abedca6a" providerId="ADAL" clId="{1BF596A7-0B10-4972-AC90-B6BC76892E3F}" dt="2023-05-10T02:50:43.145" v="8257" actId="1076"/>
          <ac:grpSpMkLst>
            <pc:docMk/>
            <pc:sldMk cId="1874507359" sldId="296"/>
            <ac:grpSpMk id="11" creationId="{F498ECE3-1C4E-84CA-1267-2F9A792CB105}"/>
          </ac:grpSpMkLst>
        </pc:grpChg>
        <pc:grpChg chg="mod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12" creationId="{273E6525-5FFD-7A14-E7F8-E0091D860560}"/>
          </ac:grpSpMkLst>
        </pc:grpChg>
        <pc:grpChg chg="mod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13" creationId="{D8FABB43-D468-8BEE-15B9-9192AE4629B9}"/>
          </ac:grpSpMkLst>
        </pc:grpChg>
        <pc:grpChg chg="mod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18" creationId="{AFF13048-B28A-E617-B954-ACE8768DC22B}"/>
          </ac:grpSpMkLst>
        </pc:grpChg>
        <pc:grpChg chg="mod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19" creationId="{2DA2944E-28B1-F307-AE7F-32EA09592055}"/>
          </ac:grpSpMkLst>
        </pc:grpChg>
        <pc:grpChg chg="mod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24" creationId="{2B882D84-43E7-405B-A564-1F149DC7A3EA}"/>
          </ac:grpSpMkLst>
        </pc:grpChg>
        <pc:grpChg chg="mod">
          <ac:chgData name="歌 高" userId="d8a25b1d-6c3e-4cc3-9e77-5cd4abedca6a" providerId="ADAL" clId="{1BF596A7-0B10-4972-AC90-B6BC76892E3F}" dt="2023-05-10T02:35:49.226" v="7084" actId="165"/>
          <ac:grpSpMkLst>
            <pc:docMk/>
            <pc:sldMk cId="1874507359" sldId="296"/>
            <ac:grpSpMk id="25" creationId="{53BAE4EB-5C16-32B6-4E15-13556928D3D0}"/>
          </ac:grpSpMkLst>
        </pc:grpChg>
        <pc:grpChg chg="add mod">
          <ac:chgData name="歌 高" userId="d8a25b1d-6c3e-4cc3-9e77-5cd4abedca6a" providerId="ADAL" clId="{1BF596A7-0B10-4972-AC90-B6BC76892E3F}" dt="2023-05-10T02:50:43.145" v="8257" actId="1076"/>
          <ac:grpSpMkLst>
            <pc:docMk/>
            <pc:sldMk cId="1874507359" sldId="296"/>
            <ac:grpSpMk id="30" creationId="{8509CF9A-F5CF-B3BD-1C89-291A5F9D62F5}"/>
          </ac:grpSpMkLst>
        </pc:grpChg>
        <pc:grpChg chg="mod">
          <ac:chgData name="歌 高" userId="d8a25b1d-6c3e-4cc3-9e77-5cd4abedca6a" providerId="ADAL" clId="{1BF596A7-0B10-4972-AC90-B6BC76892E3F}" dt="2023-05-10T02:45:52.838" v="7424"/>
          <ac:grpSpMkLst>
            <pc:docMk/>
            <pc:sldMk cId="1874507359" sldId="296"/>
            <ac:grpSpMk id="31" creationId="{CDECEECA-D306-58AE-CE7C-970C33A38751}"/>
          </ac:grpSpMkLst>
        </pc:grpChg>
        <pc:grpChg chg="mod">
          <ac:chgData name="歌 高" userId="d8a25b1d-6c3e-4cc3-9e77-5cd4abedca6a" providerId="ADAL" clId="{1BF596A7-0B10-4972-AC90-B6BC76892E3F}" dt="2023-05-10T02:45:52.838" v="7424"/>
          <ac:grpSpMkLst>
            <pc:docMk/>
            <pc:sldMk cId="1874507359" sldId="296"/>
            <ac:grpSpMk id="32" creationId="{AF4224C1-E0E3-79FF-C6A2-E1BBE920104D}"/>
          </ac:grpSpMkLst>
        </pc:grpChg>
        <pc:graphicFrameChg chg="mod topLvl">
          <ac:chgData name="歌 高" userId="d8a25b1d-6c3e-4cc3-9e77-5cd4abedca6a" providerId="ADAL" clId="{1BF596A7-0B10-4972-AC90-B6BC76892E3F}" dt="2023-05-10T02:45:15.965" v="7363" actId="207"/>
          <ac:graphicFrameMkLst>
            <pc:docMk/>
            <pc:sldMk cId="1874507359" sldId="296"/>
            <ac:graphicFrameMk id="6" creationId="{C957A5F9-0669-0E74-CA2A-A4AC16208233}"/>
          </ac:graphicFrameMkLst>
        </pc:graphicFrameChg>
      </pc:sldChg>
      <pc:sldChg chg="modSp add mod">
        <pc:chgData name="歌 高" userId="d8a25b1d-6c3e-4cc3-9e77-5cd4abedca6a" providerId="ADAL" clId="{1BF596A7-0B10-4972-AC90-B6BC76892E3F}" dt="2023-05-10T02:55:16.689" v="8326" actId="20577"/>
        <pc:sldMkLst>
          <pc:docMk/>
          <pc:sldMk cId="1875120488" sldId="297"/>
        </pc:sldMkLst>
        <pc:spChg chg="mod">
          <ac:chgData name="歌 高" userId="d8a25b1d-6c3e-4cc3-9e77-5cd4abedca6a" providerId="ADAL" clId="{1BF596A7-0B10-4972-AC90-B6BC76892E3F}" dt="2023-05-10T02:55:16.689" v="8326" actId="20577"/>
          <ac:spMkLst>
            <pc:docMk/>
            <pc:sldMk cId="1875120488" sldId="297"/>
            <ac:spMk id="4" creationId="{3E7816B9-4368-481C-AF7D-011CB1B5D3BB}"/>
          </ac:spMkLst>
        </pc:spChg>
        <pc:spChg chg="mod">
          <ac:chgData name="歌 高" userId="d8a25b1d-6c3e-4cc3-9e77-5cd4abedca6a" providerId="ADAL" clId="{1BF596A7-0B10-4972-AC90-B6BC76892E3F}" dt="2023-05-10T02:51:59.622" v="8297"/>
          <ac:spMkLst>
            <pc:docMk/>
            <pc:sldMk cId="1875120488" sldId="297"/>
            <ac:spMk id="5" creationId="{7239E965-33B6-4BC1-B1B3-CD2DC6B7EA81}"/>
          </ac:spMkLst>
        </pc:spChg>
      </pc:sldChg>
      <pc:sldChg chg="addSp delSp modSp add mod ord replTag">
        <pc:chgData name="歌 高" userId="d8a25b1d-6c3e-4cc3-9e77-5cd4abedca6a" providerId="ADAL" clId="{1BF596A7-0B10-4972-AC90-B6BC76892E3F}" dt="2023-05-10T02:59:52.570" v="8404" actId="478"/>
        <pc:sldMkLst>
          <pc:docMk/>
          <pc:sldMk cId="851052272" sldId="298"/>
        </pc:sldMkLst>
        <pc:spChg chg="mod">
          <ac:chgData name="歌 高" userId="d8a25b1d-6c3e-4cc3-9e77-5cd4abedca6a" providerId="ADAL" clId="{1BF596A7-0B10-4972-AC90-B6BC76892E3F}" dt="2023-05-10T02:57:43.615" v="8377" actId="1076"/>
          <ac:spMkLst>
            <pc:docMk/>
            <pc:sldMk cId="851052272" sldId="298"/>
            <ac:spMk id="2" creationId="{BE7CFDA9-4D39-2292-718E-820675875EEA}"/>
          </ac:spMkLst>
        </pc:spChg>
        <pc:spChg chg="del">
          <ac:chgData name="歌 高" userId="d8a25b1d-6c3e-4cc3-9e77-5cd4abedca6a" providerId="ADAL" clId="{1BF596A7-0B10-4972-AC90-B6BC76892E3F}" dt="2023-05-10T02:59:52.570" v="8404" actId="478"/>
          <ac:spMkLst>
            <pc:docMk/>
            <pc:sldMk cId="851052272" sldId="298"/>
            <ac:spMk id="3" creationId="{B5EFB3D1-C96F-F8A6-9A99-360184B6B640}"/>
          </ac:spMkLst>
        </pc:spChg>
        <pc:spChg chg="mod topLvl">
          <ac:chgData name="歌 高" userId="d8a25b1d-6c3e-4cc3-9e77-5cd4abedca6a" providerId="ADAL" clId="{1BF596A7-0B10-4972-AC90-B6BC76892E3F}" dt="2023-05-10T02:58:42.477" v="8392" actId="1076"/>
          <ac:spMkLst>
            <pc:docMk/>
            <pc:sldMk cId="851052272" sldId="298"/>
            <ac:spMk id="7" creationId="{61444311-7307-F9CE-01A2-2CC5371A565B}"/>
          </ac:spMkLst>
        </pc:spChg>
        <pc:spChg chg="del mod topLvl">
          <ac:chgData name="歌 高" userId="d8a25b1d-6c3e-4cc3-9e77-5cd4abedca6a" providerId="ADAL" clId="{1BF596A7-0B10-4972-AC90-B6BC76892E3F}" dt="2023-05-10T02:57:15.862" v="8369" actId="478"/>
          <ac:spMkLst>
            <pc:docMk/>
            <pc:sldMk cId="851052272" sldId="298"/>
            <ac:spMk id="8" creationId="{CD3E250A-75A4-0F9D-887E-53A021FE08FF}"/>
          </ac:spMkLst>
        </pc:spChg>
        <pc:spChg chg="del mod topLvl">
          <ac:chgData name="歌 高" userId="d8a25b1d-6c3e-4cc3-9e77-5cd4abedca6a" providerId="ADAL" clId="{1BF596A7-0B10-4972-AC90-B6BC76892E3F}" dt="2023-05-10T02:57:08.291" v="8366" actId="478"/>
          <ac:spMkLst>
            <pc:docMk/>
            <pc:sldMk cId="851052272" sldId="298"/>
            <ac:spMk id="9" creationId="{2571738B-014A-6F1A-F5FA-49DEF68AD050}"/>
          </ac:spMkLst>
        </pc:spChg>
        <pc:spChg chg="del mod topLvl">
          <ac:chgData name="歌 高" userId="d8a25b1d-6c3e-4cc3-9e77-5cd4abedca6a" providerId="ADAL" clId="{1BF596A7-0B10-4972-AC90-B6BC76892E3F}" dt="2023-05-10T02:57:08.291" v="8366" actId="478"/>
          <ac:spMkLst>
            <pc:docMk/>
            <pc:sldMk cId="851052272" sldId="298"/>
            <ac:spMk id="10" creationId="{F832868B-A522-76C3-1227-36CA34A3A2CE}"/>
          </ac:spMkLst>
        </pc:spChg>
        <pc:spChg chg="del mod topLvl">
          <ac:chgData name="歌 高" userId="d8a25b1d-6c3e-4cc3-9e77-5cd4abedca6a" providerId="ADAL" clId="{1BF596A7-0B10-4972-AC90-B6BC76892E3F}" dt="2023-05-10T02:57:08.291" v="8366" actId="478"/>
          <ac:spMkLst>
            <pc:docMk/>
            <pc:sldMk cId="851052272" sldId="298"/>
            <ac:spMk id="11" creationId="{CB67A9A0-D15F-083F-5F74-019EA45A17EF}"/>
          </ac:spMkLst>
        </pc:spChg>
        <pc:spChg chg="del mod topLvl">
          <ac:chgData name="歌 高" userId="d8a25b1d-6c3e-4cc3-9e77-5cd4abedca6a" providerId="ADAL" clId="{1BF596A7-0B10-4972-AC90-B6BC76892E3F}" dt="2023-05-10T02:57:08.291" v="8366" actId="478"/>
          <ac:spMkLst>
            <pc:docMk/>
            <pc:sldMk cId="851052272" sldId="298"/>
            <ac:spMk id="12" creationId="{2128F927-2E1C-831C-F554-0D909B3720A8}"/>
          </ac:spMkLst>
        </pc:spChg>
        <pc:spChg chg="del mod topLvl">
          <ac:chgData name="歌 高" userId="d8a25b1d-6c3e-4cc3-9e77-5cd4abedca6a" providerId="ADAL" clId="{1BF596A7-0B10-4972-AC90-B6BC76892E3F}" dt="2023-05-10T02:57:08.291" v="8366" actId="478"/>
          <ac:spMkLst>
            <pc:docMk/>
            <pc:sldMk cId="851052272" sldId="298"/>
            <ac:spMk id="13" creationId="{D291C0FA-DC77-1592-222E-CD55E5B774A6}"/>
          </ac:spMkLst>
        </pc:spChg>
        <pc:spChg chg="mod topLvl">
          <ac:chgData name="歌 高" userId="d8a25b1d-6c3e-4cc3-9e77-5cd4abedca6a" providerId="ADAL" clId="{1BF596A7-0B10-4972-AC90-B6BC76892E3F}" dt="2023-05-10T02:59:50.224" v="8403" actId="113"/>
          <ac:spMkLst>
            <pc:docMk/>
            <pc:sldMk cId="851052272" sldId="298"/>
            <ac:spMk id="14" creationId="{36D0F37B-4CF4-ADB6-1BEB-9EA249A2F1AA}"/>
          </ac:spMkLst>
        </pc:spChg>
        <pc:spChg chg="del mod topLvl">
          <ac:chgData name="歌 高" userId="d8a25b1d-6c3e-4cc3-9e77-5cd4abedca6a" providerId="ADAL" clId="{1BF596A7-0B10-4972-AC90-B6BC76892E3F}" dt="2023-05-10T02:58:06.323" v="8387" actId="478"/>
          <ac:spMkLst>
            <pc:docMk/>
            <pc:sldMk cId="851052272" sldId="298"/>
            <ac:spMk id="15" creationId="{EE311AB2-D8AD-09E0-0255-AB06EEF59086}"/>
          </ac:spMkLst>
        </pc:spChg>
        <pc:grpChg chg="add del mod">
          <ac:chgData name="歌 高" userId="d8a25b1d-6c3e-4cc3-9e77-5cd4abedca6a" providerId="ADAL" clId="{1BF596A7-0B10-4972-AC90-B6BC76892E3F}" dt="2023-05-10T02:56:01.704" v="8363" actId="165"/>
          <ac:grpSpMkLst>
            <pc:docMk/>
            <pc:sldMk cId="851052272" sldId="298"/>
            <ac:grpSpMk id="4" creationId="{8385F735-3904-D776-D9F3-BC3313C75045}"/>
          </ac:grpSpMkLst>
        </pc:grpChg>
        <pc:grpChg chg="del mod topLvl">
          <ac:chgData name="歌 高" userId="d8a25b1d-6c3e-4cc3-9e77-5cd4abedca6a" providerId="ADAL" clId="{1BF596A7-0B10-4972-AC90-B6BC76892E3F}" dt="2023-05-10T02:58:01.296" v="8386" actId="165"/>
          <ac:grpSpMkLst>
            <pc:docMk/>
            <pc:sldMk cId="851052272" sldId="298"/>
            <ac:grpSpMk id="6" creationId="{60A63AA0-043D-D24A-0D0E-A3DB317E3E54}"/>
          </ac:grpSpMkLst>
        </pc:grpChg>
        <pc:graphicFrameChg chg="del mod topLvl">
          <ac:chgData name="歌 高" userId="d8a25b1d-6c3e-4cc3-9e77-5cd4abedca6a" providerId="ADAL" clId="{1BF596A7-0B10-4972-AC90-B6BC76892E3F}" dt="2023-05-10T02:57:05.306" v="8365" actId="478"/>
          <ac:graphicFrameMkLst>
            <pc:docMk/>
            <pc:sldMk cId="851052272" sldId="298"/>
            <ac:graphicFrameMk id="5" creationId="{43888729-5622-B956-684C-DBFF7433287D}"/>
          </ac:graphicFrameMkLst>
        </pc:graphicFrameChg>
        <pc:picChg chg="add mod">
          <ac:chgData name="歌 高" userId="d8a25b1d-6c3e-4cc3-9e77-5cd4abedca6a" providerId="ADAL" clId="{1BF596A7-0B10-4972-AC90-B6BC76892E3F}" dt="2023-05-10T02:59:33.551" v="8402" actId="732"/>
          <ac:picMkLst>
            <pc:docMk/>
            <pc:sldMk cId="851052272" sldId="298"/>
            <ac:picMk id="6146" creationId="{58AF78E4-616C-AB35-B3EE-8E9F93436BD3}"/>
          </ac:picMkLst>
        </pc:picChg>
      </pc:sldChg>
      <pc:sldChg chg="addSp modSp add del replTag">
        <pc:chgData name="歌 高" userId="d8a25b1d-6c3e-4cc3-9e77-5cd4abedca6a" providerId="ADAL" clId="{1BF596A7-0B10-4972-AC90-B6BC76892E3F}" dt="2023-05-10T03:19:41.592" v="9931" actId="47"/>
        <pc:sldMkLst>
          <pc:docMk/>
          <pc:sldMk cId="948020706" sldId="299"/>
        </pc:sldMkLst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6" creationId="{6D3706AD-4ACA-F37D-5E22-1E3B872DDE8E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7" creationId="{B2C309A6-28EB-6AC1-D898-C94131DB00D1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8" creationId="{EDE5596B-D436-9307-0051-F1B3867FD123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9" creationId="{318F9892-A2A6-D54D-9946-8887652C84E8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10" creationId="{279D7B2A-8A02-3B30-CE17-EB659EA3207D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11" creationId="{B602C410-1D95-25F3-12BF-717763662AC4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12" creationId="{523E317B-1946-A856-A23A-D61DDAA10250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13" creationId="{A78583C1-2893-8AF1-0B55-D6363010EA11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1" creationId="{18A5D78A-04F3-139B-E5C2-A6B9E53ECF87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2" creationId="{09F4BDBC-77AF-267C-6285-265715B3900C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3" creationId="{389D08C3-0F26-9F6F-672D-88C16486C8C4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4" creationId="{BB08C9BB-D165-1186-A967-6EE0AC37089E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5" creationId="{5BE94C52-DD8E-7188-0CDE-0C8FD727E9D5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6" creationId="{4AAF307C-9756-DBE9-3AA3-463AF25EE5BE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7" creationId="{63048CCA-8E3D-5A34-739D-7372B760F817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8" creationId="{1D60C2F4-1F2C-74E2-3348-72F026AD3CA1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29" creationId="{51BFF2D0-FFA4-E123-33D6-52243B058D58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0" creationId="{0173C8A6-0A0F-33C5-FA0A-64BB54048CBA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1" creationId="{5DDCD214-7FF1-E418-061D-BF569CF3C36E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2" creationId="{385993C5-46BF-1DD2-E76C-7553772EE3AB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3" creationId="{CFEE8692-3B53-A2F9-7165-EDCDC17EE56F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4" creationId="{6894748B-8E51-DEC1-E2E9-6E5AAE8E0F37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5" creationId="{8D8DD095-191B-FADE-6E12-0D6C25A0363A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6" creationId="{1D4896EA-91BE-C455-17E9-14880B928138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7" creationId="{BFC8441A-6E1A-DB9E-2A21-1A121FCB4456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8" creationId="{F4DC0084-AE7F-807C-62EE-3ABB595772D1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39" creationId="{7D17795C-CCB5-815C-E31B-32805CC5C552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40" creationId="{15BD62AA-269C-1A7F-EDB4-38DD80618BC2}"/>
          </ac:spMkLst>
        </pc:spChg>
        <pc:spChg chg="mod">
          <ac:chgData name="歌 高" userId="d8a25b1d-6c3e-4cc3-9e77-5cd4abedca6a" providerId="ADAL" clId="{1BF596A7-0B10-4972-AC90-B6BC76892E3F}" dt="2023-05-10T03:01:18.254" v="8410"/>
          <ac:spMkLst>
            <pc:docMk/>
            <pc:sldMk cId="948020706" sldId="299"/>
            <ac:spMk id="41" creationId="{24D382E1-D1A8-E058-C5A0-0927A49D57CE}"/>
          </ac:spMkLst>
        </pc:spChg>
        <pc:grpChg chg="add mod">
          <ac:chgData name="歌 高" userId="d8a25b1d-6c3e-4cc3-9e77-5cd4abedca6a" providerId="ADAL" clId="{1BF596A7-0B10-4972-AC90-B6BC76892E3F}" dt="2023-05-10T03:01:18.254" v="8410"/>
          <ac:grpSpMkLst>
            <pc:docMk/>
            <pc:sldMk cId="948020706" sldId="299"/>
            <ac:grpSpMk id="4" creationId="{6BECEACB-105E-D449-82EF-DA90F1B3F59A}"/>
          </ac:grpSpMkLst>
        </pc:grpChg>
        <pc:grpChg chg="mod">
          <ac:chgData name="歌 高" userId="d8a25b1d-6c3e-4cc3-9e77-5cd4abedca6a" providerId="ADAL" clId="{1BF596A7-0B10-4972-AC90-B6BC76892E3F}" dt="2023-05-10T03:01:18.254" v="8410"/>
          <ac:grpSpMkLst>
            <pc:docMk/>
            <pc:sldMk cId="948020706" sldId="299"/>
            <ac:grpSpMk id="5" creationId="{FF8BFA91-FD3B-75CD-3812-456BD6FC7F8A}"/>
          </ac:grpSpMkLst>
        </pc:grpChg>
        <pc:grpChg chg="mod">
          <ac:chgData name="歌 高" userId="d8a25b1d-6c3e-4cc3-9e77-5cd4abedca6a" providerId="ADAL" clId="{1BF596A7-0B10-4972-AC90-B6BC76892E3F}" dt="2023-05-10T03:01:18.254" v="8410"/>
          <ac:grpSpMkLst>
            <pc:docMk/>
            <pc:sldMk cId="948020706" sldId="299"/>
            <ac:grpSpMk id="14" creationId="{464B4452-18B8-6234-F828-C7E05D97637C}"/>
          </ac:grpSpMkLst>
        </pc:grpChg>
        <pc:grpChg chg="mod">
          <ac:chgData name="歌 高" userId="d8a25b1d-6c3e-4cc3-9e77-5cd4abedca6a" providerId="ADAL" clId="{1BF596A7-0B10-4972-AC90-B6BC76892E3F}" dt="2023-05-10T03:01:18.254" v="8410"/>
          <ac:grpSpMkLst>
            <pc:docMk/>
            <pc:sldMk cId="948020706" sldId="299"/>
            <ac:grpSpMk id="15" creationId="{06F0F46D-5FB9-6FA1-14FD-25DB7A84B976}"/>
          </ac:grpSpMkLst>
        </pc:grpChg>
        <pc:grpChg chg="mod">
          <ac:chgData name="歌 高" userId="d8a25b1d-6c3e-4cc3-9e77-5cd4abedca6a" providerId="ADAL" clId="{1BF596A7-0B10-4972-AC90-B6BC76892E3F}" dt="2023-05-10T03:01:18.254" v="8410"/>
          <ac:grpSpMkLst>
            <pc:docMk/>
            <pc:sldMk cId="948020706" sldId="299"/>
            <ac:grpSpMk id="16" creationId="{9A10810D-0737-330F-B147-16C03AA396F0}"/>
          </ac:grpSpMkLst>
        </pc:grpChg>
        <pc:grpChg chg="mod">
          <ac:chgData name="歌 高" userId="d8a25b1d-6c3e-4cc3-9e77-5cd4abedca6a" providerId="ADAL" clId="{1BF596A7-0B10-4972-AC90-B6BC76892E3F}" dt="2023-05-10T03:01:18.254" v="8410"/>
          <ac:grpSpMkLst>
            <pc:docMk/>
            <pc:sldMk cId="948020706" sldId="299"/>
            <ac:grpSpMk id="17" creationId="{B10DFD5C-0051-C223-6D66-4D74E433CFA4}"/>
          </ac:grpSpMkLst>
        </pc:grpChg>
        <pc:cxnChg chg="mod">
          <ac:chgData name="歌 高" userId="d8a25b1d-6c3e-4cc3-9e77-5cd4abedca6a" providerId="ADAL" clId="{1BF596A7-0B10-4972-AC90-B6BC76892E3F}" dt="2023-05-10T03:01:18.254" v="8410"/>
          <ac:cxnSpMkLst>
            <pc:docMk/>
            <pc:sldMk cId="948020706" sldId="299"/>
            <ac:cxnSpMk id="18" creationId="{78850546-D523-0B23-3AA7-82A86DAF98D3}"/>
          </ac:cxnSpMkLst>
        </pc:cxnChg>
        <pc:cxnChg chg="mod">
          <ac:chgData name="歌 高" userId="d8a25b1d-6c3e-4cc3-9e77-5cd4abedca6a" providerId="ADAL" clId="{1BF596A7-0B10-4972-AC90-B6BC76892E3F}" dt="2023-05-10T03:01:18.254" v="8410"/>
          <ac:cxnSpMkLst>
            <pc:docMk/>
            <pc:sldMk cId="948020706" sldId="299"/>
            <ac:cxnSpMk id="19" creationId="{2E769C2B-E0B5-E0D1-157B-C10DDC06EE5E}"/>
          </ac:cxnSpMkLst>
        </pc:cxnChg>
        <pc:cxnChg chg="mod">
          <ac:chgData name="歌 高" userId="d8a25b1d-6c3e-4cc3-9e77-5cd4abedca6a" providerId="ADAL" clId="{1BF596A7-0B10-4972-AC90-B6BC76892E3F}" dt="2023-05-10T03:01:18.254" v="8410"/>
          <ac:cxnSpMkLst>
            <pc:docMk/>
            <pc:sldMk cId="948020706" sldId="299"/>
            <ac:cxnSpMk id="20" creationId="{74F04A06-B63C-66E5-48A1-3E3279B46278}"/>
          </ac:cxnSpMkLst>
        </pc:cxnChg>
      </pc:sldChg>
      <pc:sldChg chg="addSp modSp add del mod ord replTag">
        <pc:chgData name="歌 高" userId="d8a25b1d-6c3e-4cc3-9e77-5cd4abedca6a" providerId="ADAL" clId="{1BF596A7-0B10-4972-AC90-B6BC76892E3F}" dt="2023-05-10T03:03:19.073" v="8460" actId="47"/>
        <pc:sldMkLst>
          <pc:docMk/>
          <pc:sldMk cId="3567056765" sldId="300"/>
        </pc:sldMkLst>
        <pc:spChg chg="mod">
          <ac:chgData name="歌 高" userId="d8a25b1d-6c3e-4cc3-9e77-5cd4abedca6a" providerId="ADAL" clId="{1BF596A7-0B10-4972-AC90-B6BC76892E3F}" dt="2023-05-10T03:02:40.367" v="8421"/>
          <ac:spMkLst>
            <pc:docMk/>
            <pc:sldMk cId="3567056765" sldId="300"/>
            <ac:spMk id="2" creationId="{7B7E78A7-2548-A8C8-F790-09276175024F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5" creationId="{5BB818B5-3520-AF89-EC8B-417061F998FC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6" creationId="{AA1E4854-0A3C-4B8F-977F-0FD78A58271C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7" creationId="{E3183611-64B2-73CF-7F2B-B6E84D6B9893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8" creationId="{94BF379E-0657-D7F4-D32D-1F444F25E34C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9" creationId="{28D2C106-6335-7971-D98A-7E361F849CCC}"/>
          </ac:spMkLst>
        </pc:spChg>
        <pc:spChg chg="mod">
          <ac:chgData name="歌 高" userId="d8a25b1d-6c3e-4cc3-9e77-5cd4abedca6a" providerId="ADAL" clId="{1BF596A7-0B10-4972-AC90-B6BC76892E3F}" dt="2023-05-10T03:02:46.986" v="8428" actId="20577"/>
          <ac:spMkLst>
            <pc:docMk/>
            <pc:sldMk cId="3567056765" sldId="300"/>
            <ac:spMk id="10" creationId="{8E0BD12E-FD34-1092-8CA8-2FCDD28C4D07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11" creationId="{3FAA7B33-16D9-1279-8436-7347B414E435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12" creationId="{8A8FDB78-FAF2-8C46-85E0-ED852FCA9F34}"/>
          </ac:spMkLst>
        </pc:spChg>
        <pc:spChg chg="mod">
          <ac:chgData name="歌 高" userId="d8a25b1d-6c3e-4cc3-9e77-5cd4abedca6a" providerId="ADAL" clId="{1BF596A7-0B10-4972-AC90-B6BC76892E3F}" dt="2023-05-10T03:02:56.607" v="8441" actId="20577"/>
          <ac:spMkLst>
            <pc:docMk/>
            <pc:sldMk cId="3567056765" sldId="300"/>
            <ac:spMk id="13" creationId="{12006C37-FCDC-5E40-35B7-1B65980EDB1C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14" creationId="{4B805524-8846-6D6E-D6F9-AEC3EB85D93A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15" creationId="{A4218323-31FD-A428-53C2-7B60AD76A9C9}"/>
          </ac:spMkLst>
        </pc:spChg>
        <pc:spChg chg="mod">
          <ac:chgData name="歌 高" userId="d8a25b1d-6c3e-4cc3-9e77-5cd4abedca6a" providerId="ADAL" clId="{1BF596A7-0B10-4972-AC90-B6BC76892E3F}" dt="2023-05-10T03:02:59.361" v="8448" actId="20577"/>
          <ac:spMkLst>
            <pc:docMk/>
            <pc:sldMk cId="3567056765" sldId="300"/>
            <ac:spMk id="16" creationId="{31C1186E-983A-E670-9F40-345719B34103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17" creationId="{A072C666-2E59-C88D-7ED2-04386A62509C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18" creationId="{D9ABBF07-5EA5-5226-D40A-168FF46BDD94}"/>
          </ac:spMkLst>
        </pc:spChg>
        <pc:spChg chg="mod">
          <ac:chgData name="歌 高" userId="d8a25b1d-6c3e-4cc3-9e77-5cd4abedca6a" providerId="ADAL" clId="{1BF596A7-0B10-4972-AC90-B6BC76892E3F}" dt="2023-05-10T03:02:53.607" v="8435" actId="20577"/>
          <ac:spMkLst>
            <pc:docMk/>
            <pc:sldMk cId="3567056765" sldId="300"/>
            <ac:spMk id="19" creationId="{23B6B026-7A2E-C457-12CE-429398A0BAE1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0" creationId="{26FBD0F8-E354-9A8D-10B8-48AF20FA876F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1" creationId="{181C4BE7-4CEC-14C5-F1CE-61C0457766B7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2" creationId="{EF2F20E6-39CA-E466-6486-E5228C1418A6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3" creationId="{AAB99E33-B205-808E-4CB5-90728A9C4DAB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4" creationId="{27F07617-231A-C911-8C78-F88E44AB7AF5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5" creationId="{233DD598-959B-354A-A11C-01B174EF8D8C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6" creationId="{A1398BF8-D4E2-B293-34AB-A4BF64F6CE54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7" creationId="{2CE4E955-2716-C013-CF67-B83CBD9DCAA5}"/>
          </ac:spMkLst>
        </pc:spChg>
        <pc:spChg chg="mod">
          <ac:chgData name="歌 高" userId="d8a25b1d-6c3e-4cc3-9e77-5cd4abedca6a" providerId="ADAL" clId="{1BF596A7-0B10-4972-AC90-B6BC76892E3F}" dt="2023-05-10T03:02:22.524" v="8417"/>
          <ac:spMkLst>
            <pc:docMk/>
            <pc:sldMk cId="3567056765" sldId="300"/>
            <ac:spMk id="28" creationId="{8D09D72A-44B1-B2E8-99A3-AFC1124E983D}"/>
          </ac:spMkLst>
        </pc:spChg>
        <pc:grpChg chg="add mod">
          <ac:chgData name="歌 高" userId="d8a25b1d-6c3e-4cc3-9e77-5cd4abedca6a" providerId="ADAL" clId="{1BF596A7-0B10-4972-AC90-B6BC76892E3F}" dt="2023-05-10T03:02:22.524" v="8417"/>
          <ac:grpSpMkLst>
            <pc:docMk/>
            <pc:sldMk cId="3567056765" sldId="300"/>
            <ac:grpSpMk id="4" creationId="{9F916DF3-7287-DBDB-0072-343CD4874B1A}"/>
          </ac:grpSpMkLst>
        </pc:grpChg>
      </pc:sldChg>
      <pc:sldChg chg="addSp delSp modSp add mod replTag">
        <pc:chgData name="歌 高" userId="d8a25b1d-6c3e-4cc3-9e77-5cd4abedca6a" providerId="ADAL" clId="{1BF596A7-0B10-4972-AC90-B6BC76892E3F}" dt="2023-05-10T03:12:52.359" v="9483"/>
        <pc:sldMkLst>
          <pc:docMk/>
          <pc:sldMk cId="2006030231" sldId="301"/>
        </pc:sldMkLst>
        <pc:spChg chg="mod">
          <ac:chgData name="歌 高" userId="d8a25b1d-6c3e-4cc3-9e77-5cd4abedca6a" providerId="ADAL" clId="{1BF596A7-0B10-4972-AC90-B6BC76892E3F}" dt="2023-05-10T03:12:52.359" v="9483"/>
          <ac:spMkLst>
            <pc:docMk/>
            <pc:sldMk cId="2006030231" sldId="301"/>
            <ac:spMk id="2" creationId="{6A65A9B0-1E10-6FA2-A458-18DA0FD4F162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5" creationId="{127E75AA-5B41-2DCA-4BF1-E094C6DFD40C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6" creationId="{8D3492A1-CF0E-E030-4EB3-B81895C2CCFB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7" creationId="{3C81D9F6-DAF4-6C4B-BFF2-86D8E3284ABE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8" creationId="{C8EDC12B-9FD7-32C5-796B-92C4C88133C4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9" creationId="{CF8A5620-35ED-E095-A413-74BDD306A578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10" creationId="{DF6DA1FD-93DC-DC15-7B19-ABCB1D375836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11" creationId="{E5DF993D-9F0D-0DB8-1E09-C8A3B4A83005}"/>
          </ac:spMkLst>
        </pc:spChg>
        <pc:spChg chg="mod topLvl">
          <ac:chgData name="歌 高" userId="d8a25b1d-6c3e-4cc3-9e77-5cd4abedca6a" providerId="ADAL" clId="{1BF596A7-0B10-4972-AC90-B6BC76892E3F}" dt="2023-05-10T03:05:31.970" v="8754" actId="20577"/>
          <ac:spMkLst>
            <pc:docMk/>
            <pc:sldMk cId="2006030231" sldId="301"/>
            <ac:spMk id="12" creationId="{DCD47B77-E8F2-7DA0-6671-E61E0E3AC900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13" creationId="{400F5A16-49BC-806B-1172-06E414B79AA4}"/>
          </ac:spMkLst>
        </pc:spChg>
        <pc:spChg chg="mod topLvl">
          <ac:chgData name="歌 高" userId="d8a25b1d-6c3e-4cc3-9e77-5cd4abedca6a" providerId="ADAL" clId="{1BF596A7-0B10-4972-AC90-B6BC76892E3F}" dt="2023-05-10T03:07:24.195" v="8979" actId="20577"/>
          <ac:spMkLst>
            <pc:docMk/>
            <pc:sldMk cId="2006030231" sldId="301"/>
            <ac:spMk id="14" creationId="{57A2A310-3AE9-2849-B88B-56C72E9BF4F5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15" creationId="{580A1B7E-0C23-733A-32E9-63B82BB6878C}"/>
          </ac:spMkLst>
        </pc:spChg>
        <pc:spChg chg="mod topLvl">
          <ac:chgData name="歌 高" userId="d8a25b1d-6c3e-4cc3-9e77-5cd4abedca6a" providerId="ADAL" clId="{1BF596A7-0B10-4972-AC90-B6BC76892E3F}" dt="2023-05-10T03:10:50.008" v="9237" actId="20577"/>
          <ac:spMkLst>
            <pc:docMk/>
            <pc:sldMk cId="2006030231" sldId="301"/>
            <ac:spMk id="16" creationId="{52DF738F-A6A8-B21D-2234-202839BC27C1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17" creationId="{ACC495C1-DC88-044A-37C7-088E2DC21047}"/>
          </ac:spMkLst>
        </pc:spChg>
        <pc:spChg chg="mod topLvl">
          <ac:chgData name="歌 高" userId="d8a25b1d-6c3e-4cc3-9e77-5cd4abedca6a" providerId="ADAL" clId="{1BF596A7-0B10-4972-AC90-B6BC76892E3F}" dt="2023-05-10T03:12:38.619" v="9482" actId="6549"/>
          <ac:spMkLst>
            <pc:docMk/>
            <pc:sldMk cId="2006030231" sldId="301"/>
            <ac:spMk id="18" creationId="{B7B34A34-32DF-3AC9-7D6D-1E54492D9FB0}"/>
          </ac:spMkLst>
        </pc:spChg>
        <pc:spChg chg="del mod">
          <ac:chgData name="歌 高" userId="d8a25b1d-6c3e-4cc3-9e77-5cd4abedca6a" providerId="ADAL" clId="{1BF596A7-0B10-4972-AC90-B6BC76892E3F}" dt="2023-05-10T03:03:41.789" v="8488" actId="478"/>
          <ac:spMkLst>
            <pc:docMk/>
            <pc:sldMk cId="2006030231" sldId="301"/>
            <ac:spMk id="19" creationId="{AD067C23-8A63-E38F-A7FE-F5442BD76732}"/>
          </ac:spMkLst>
        </pc:spChg>
        <pc:spChg chg="del mod topLvl">
          <ac:chgData name="歌 高" userId="d8a25b1d-6c3e-4cc3-9e77-5cd4abedca6a" providerId="ADAL" clId="{1BF596A7-0B10-4972-AC90-B6BC76892E3F}" dt="2023-05-10T03:03:54.213" v="8493" actId="478"/>
          <ac:spMkLst>
            <pc:docMk/>
            <pc:sldMk cId="2006030231" sldId="301"/>
            <ac:spMk id="20" creationId="{E2D61A19-E851-FCAC-4FB0-02FC66DDFE5A}"/>
          </ac:spMkLst>
        </pc:spChg>
        <pc:spChg chg="del mod topLvl">
          <ac:chgData name="歌 高" userId="d8a25b1d-6c3e-4cc3-9e77-5cd4abedca6a" providerId="ADAL" clId="{1BF596A7-0B10-4972-AC90-B6BC76892E3F}" dt="2023-05-10T03:03:54.213" v="8493" actId="478"/>
          <ac:spMkLst>
            <pc:docMk/>
            <pc:sldMk cId="2006030231" sldId="301"/>
            <ac:spMk id="21" creationId="{24C9BE21-6F74-85C6-9ED2-6F4A52B64C9C}"/>
          </ac:spMkLst>
        </pc:spChg>
        <pc:spChg chg="del mod topLvl">
          <ac:chgData name="歌 高" userId="d8a25b1d-6c3e-4cc3-9e77-5cd4abedca6a" providerId="ADAL" clId="{1BF596A7-0B10-4972-AC90-B6BC76892E3F}" dt="2023-05-10T03:03:54.213" v="8493" actId="478"/>
          <ac:spMkLst>
            <pc:docMk/>
            <pc:sldMk cId="2006030231" sldId="301"/>
            <ac:spMk id="22" creationId="{A46BAA6F-6988-0783-4327-F75A0D434197}"/>
          </ac:spMkLst>
        </pc:spChg>
        <pc:spChg chg="del mod topLvl">
          <ac:chgData name="歌 高" userId="d8a25b1d-6c3e-4cc3-9e77-5cd4abedca6a" providerId="ADAL" clId="{1BF596A7-0B10-4972-AC90-B6BC76892E3F}" dt="2023-05-10T03:03:54.213" v="8493" actId="478"/>
          <ac:spMkLst>
            <pc:docMk/>
            <pc:sldMk cId="2006030231" sldId="301"/>
            <ac:spMk id="23" creationId="{B82371CF-3CCA-A8BB-37CC-3039CDCAB652}"/>
          </ac:spMkLst>
        </pc:spChg>
        <pc:spChg chg="del mod topLvl">
          <ac:chgData name="歌 高" userId="d8a25b1d-6c3e-4cc3-9e77-5cd4abedca6a" providerId="ADAL" clId="{1BF596A7-0B10-4972-AC90-B6BC76892E3F}" dt="2023-05-10T03:03:54.213" v="8493" actId="478"/>
          <ac:spMkLst>
            <pc:docMk/>
            <pc:sldMk cId="2006030231" sldId="301"/>
            <ac:spMk id="24" creationId="{D6AEDD28-981D-A96B-5E5A-2F904DCDA88F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25" creationId="{BE080C3D-91BF-7CFD-952A-FC4279D50E09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26" creationId="{1907FA9C-5F84-2105-2052-A012EE447373}"/>
          </ac:spMkLst>
        </pc:spChg>
        <pc:spChg chg="mod topLvl">
          <ac:chgData name="歌 高" userId="d8a25b1d-6c3e-4cc3-9e77-5cd4abedca6a" providerId="ADAL" clId="{1BF596A7-0B10-4972-AC90-B6BC76892E3F}" dt="2023-05-10T03:03:50.925" v="8492" actId="165"/>
          <ac:spMkLst>
            <pc:docMk/>
            <pc:sldMk cId="2006030231" sldId="301"/>
            <ac:spMk id="27" creationId="{41C16E4A-952A-E222-82CF-56CB54D080F7}"/>
          </ac:spMkLst>
        </pc:spChg>
        <pc:grpChg chg="add del mod">
          <ac:chgData name="歌 高" userId="d8a25b1d-6c3e-4cc3-9e77-5cd4abedca6a" providerId="ADAL" clId="{1BF596A7-0B10-4972-AC90-B6BC76892E3F}" dt="2023-05-10T03:03:50.925" v="8492" actId="165"/>
          <ac:grpSpMkLst>
            <pc:docMk/>
            <pc:sldMk cId="2006030231" sldId="301"/>
            <ac:grpSpMk id="4" creationId="{6772961C-1121-31B4-B35B-D039B4C717D0}"/>
          </ac:grpSpMkLst>
        </pc:grpChg>
      </pc:sldChg>
      <pc:sldChg chg="addSp delSp modSp add mod replTag">
        <pc:chgData name="歌 高" userId="d8a25b1d-6c3e-4cc3-9e77-5cd4abedca6a" providerId="ADAL" clId="{1BF596A7-0B10-4972-AC90-B6BC76892E3F}" dt="2023-05-10T03:19:29.850" v="9930" actId="20577"/>
        <pc:sldMkLst>
          <pc:docMk/>
          <pc:sldMk cId="3855210249" sldId="302"/>
        </pc:sldMkLst>
        <pc:spChg chg="mod">
          <ac:chgData name="歌 高" userId="d8a25b1d-6c3e-4cc3-9e77-5cd4abedca6a" providerId="ADAL" clId="{1BF596A7-0B10-4972-AC90-B6BC76892E3F}" dt="2023-05-10T03:13:43.108" v="9495"/>
          <ac:spMkLst>
            <pc:docMk/>
            <pc:sldMk cId="3855210249" sldId="302"/>
            <ac:spMk id="2" creationId="{A9588454-660B-F5F1-EBC6-8D16F669E5CA}"/>
          </ac:spMkLst>
        </pc:spChg>
        <pc:spChg chg="mod topLvl">
          <ac:chgData name="歌 高" userId="d8a25b1d-6c3e-4cc3-9e77-5cd4abedca6a" providerId="ADAL" clId="{1BF596A7-0B10-4972-AC90-B6BC76892E3F}" dt="2023-05-10T03:14:15.410" v="9522" actId="20577"/>
          <ac:spMkLst>
            <pc:docMk/>
            <pc:sldMk cId="3855210249" sldId="302"/>
            <ac:spMk id="7" creationId="{915B77B1-7494-580D-6518-4273966E95A8}"/>
          </ac:spMkLst>
        </pc:spChg>
        <pc:spChg chg="mod topLvl">
          <ac:chgData name="歌 高" userId="d8a25b1d-6c3e-4cc3-9e77-5cd4abedca6a" providerId="ADAL" clId="{1BF596A7-0B10-4972-AC90-B6BC76892E3F}" dt="2023-05-10T03:15:17.896" v="9703" actId="1076"/>
          <ac:spMkLst>
            <pc:docMk/>
            <pc:sldMk cId="3855210249" sldId="302"/>
            <ac:spMk id="8" creationId="{0125D74C-FA61-C399-188B-1461396A3723}"/>
          </ac:spMkLst>
        </pc:spChg>
        <pc:spChg chg="mod topLvl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13" creationId="{DD169CB2-00E0-A855-AEA1-2F8218F66A93}"/>
          </ac:spMkLst>
        </pc:spChg>
        <pc:spChg chg="mod">
          <ac:chgData name="歌 高" userId="d8a25b1d-6c3e-4cc3-9e77-5cd4abedca6a" providerId="ADAL" clId="{1BF596A7-0B10-4972-AC90-B6BC76892E3F}" dt="2023-05-10T03:17:42.464" v="9827" actId="14100"/>
          <ac:spMkLst>
            <pc:docMk/>
            <pc:sldMk cId="3855210249" sldId="302"/>
            <ac:spMk id="16" creationId="{A67854CF-C896-EAAC-324B-E062BFC778FE}"/>
          </ac:spMkLst>
        </pc:spChg>
        <pc:spChg chg="mod">
          <ac:chgData name="歌 高" userId="d8a25b1d-6c3e-4cc3-9e77-5cd4abedca6a" providerId="ADAL" clId="{1BF596A7-0B10-4972-AC90-B6BC76892E3F}" dt="2023-05-10T03:17:38.578" v="9825" actId="1076"/>
          <ac:spMkLst>
            <pc:docMk/>
            <pc:sldMk cId="3855210249" sldId="302"/>
            <ac:spMk id="17" creationId="{46B65259-748D-B254-EADD-9F123C41AFC7}"/>
          </ac:spMkLst>
        </pc:spChg>
        <pc:spChg chg="del mod">
          <ac:chgData name="歌 高" userId="d8a25b1d-6c3e-4cc3-9e77-5cd4abedca6a" providerId="ADAL" clId="{1BF596A7-0B10-4972-AC90-B6BC76892E3F}" dt="2023-05-10T03:17:34.215" v="9824" actId="478"/>
          <ac:spMkLst>
            <pc:docMk/>
            <pc:sldMk cId="3855210249" sldId="302"/>
            <ac:spMk id="18" creationId="{91D75470-9864-51C6-8F59-FF5657C845EF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19" creationId="{7D3C1ADD-050D-ADB1-E7E4-065C6EF6F1E0}"/>
          </ac:spMkLst>
        </pc:spChg>
        <pc:spChg chg="mod">
          <ac:chgData name="歌 高" userId="d8a25b1d-6c3e-4cc3-9e77-5cd4abedca6a" providerId="ADAL" clId="{1BF596A7-0B10-4972-AC90-B6BC76892E3F}" dt="2023-05-10T03:16:15.688" v="9767" actId="14100"/>
          <ac:spMkLst>
            <pc:docMk/>
            <pc:sldMk cId="3855210249" sldId="302"/>
            <ac:spMk id="20" creationId="{F13E6592-30AA-7267-98F8-8B2A32669C44}"/>
          </ac:spMkLst>
        </pc:spChg>
        <pc:spChg chg="mod">
          <ac:chgData name="歌 高" userId="d8a25b1d-6c3e-4cc3-9e77-5cd4abedca6a" providerId="ADAL" clId="{1BF596A7-0B10-4972-AC90-B6BC76892E3F}" dt="2023-05-10T03:16:12.082" v="9766" actId="1076"/>
          <ac:spMkLst>
            <pc:docMk/>
            <pc:sldMk cId="3855210249" sldId="302"/>
            <ac:spMk id="21" creationId="{9A6ED96C-A8D9-0D38-4367-01D0827091DE}"/>
          </ac:spMkLst>
        </pc:spChg>
        <pc:spChg chg="del mod">
          <ac:chgData name="歌 高" userId="d8a25b1d-6c3e-4cc3-9e77-5cd4abedca6a" providerId="ADAL" clId="{1BF596A7-0B10-4972-AC90-B6BC76892E3F}" dt="2023-05-10T03:16:05.548" v="9754" actId="478"/>
          <ac:spMkLst>
            <pc:docMk/>
            <pc:sldMk cId="3855210249" sldId="302"/>
            <ac:spMk id="22" creationId="{7EA9333E-9789-C285-8B37-527EE8AD3A10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3" creationId="{058A6980-D9E3-8C78-27D2-A459F7FF2D60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4" creationId="{D5A8DD49-3A5B-398F-40A2-22E2BD213B3E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5" creationId="{B1E61CD5-F51F-8391-084D-AE9C4C2BF99F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6" creationId="{6CF3F610-17F1-CAC5-3257-E5C1807B7003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7" creationId="{02737B2D-574F-3678-A9F6-4DCD837C225D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8" creationId="{E2CB5B9A-6E64-56F4-E378-9F7D6221C869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29" creationId="{C8ECC3B6-F391-8C18-9073-D9D8C575BD93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30" creationId="{7E04D577-91CF-8641-7617-4D0283D2E7DC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31" creationId="{6DA3E8AD-A274-2462-0B4A-26C36CF92CC9}"/>
          </ac:spMkLst>
        </pc:spChg>
        <pc:spChg chg="mod">
          <ac:chgData name="歌 高" userId="d8a25b1d-6c3e-4cc3-9e77-5cd4abedca6a" providerId="ADAL" clId="{1BF596A7-0B10-4972-AC90-B6BC76892E3F}" dt="2023-05-10T03:17:15.531" v="9804" actId="14100"/>
          <ac:spMkLst>
            <pc:docMk/>
            <pc:sldMk cId="3855210249" sldId="302"/>
            <ac:spMk id="32" creationId="{C493C618-1E41-95F9-37D6-E5E2370D4045}"/>
          </ac:spMkLst>
        </pc:spChg>
        <pc:spChg chg="mod">
          <ac:chgData name="歌 高" userId="d8a25b1d-6c3e-4cc3-9e77-5cd4abedca6a" providerId="ADAL" clId="{1BF596A7-0B10-4972-AC90-B6BC76892E3F}" dt="2023-05-10T03:17:10.598" v="9803" actId="1076"/>
          <ac:spMkLst>
            <pc:docMk/>
            <pc:sldMk cId="3855210249" sldId="302"/>
            <ac:spMk id="33" creationId="{374038FE-04D1-2C5F-233E-B43B174A7D9C}"/>
          </ac:spMkLst>
        </pc:spChg>
        <pc:spChg chg="del mod">
          <ac:chgData name="歌 高" userId="d8a25b1d-6c3e-4cc3-9e77-5cd4abedca6a" providerId="ADAL" clId="{1BF596A7-0B10-4972-AC90-B6BC76892E3F}" dt="2023-05-10T03:17:06.175" v="9802" actId="478"/>
          <ac:spMkLst>
            <pc:docMk/>
            <pc:sldMk cId="3855210249" sldId="302"/>
            <ac:spMk id="34" creationId="{A651AD84-D4DC-A453-3E4F-050C57A0349F}"/>
          </ac:spMkLst>
        </pc:spChg>
        <pc:spChg chg="mod">
          <ac:chgData name="歌 高" userId="d8a25b1d-6c3e-4cc3-9e77-5cd4abedca6a" providerId="ADAL" clId="{1BF596A7-0B10-4972-AC90-B6BC76892E3F}" dt="2023-05-10T03:13:54.549" v="9497" actId="165"/>
          <ac:spMkLst>
            <pc:docMk/>
            <pc:sldMk cId="3855210249" sldId="302"/>
            <ac:spMk id="35" creationId="{4EA86DFD-E4DD-8770-EB1F-D1F283480A53}"/>
          </ac:spMkLst>
        </pc:spChg>
        <pc:spChg chg="mod topLvl">
          <ac:chgData name="歌 高" userId="d8a25b1d-6c3e-4cc3-9e77-5cd4abedca6a" providerId="ADAL" clId="{1BF596A7-0B10-4972-AC90-B6BC76892E3F}" dt="2023-05-10T03:16:43.758" v="9773" actId="1076"/>
          <ac:spMkLst>
            <pc:docMk/>
            <pc:sldMk cId="3855210249" sldId="302"/>
            <ac:spMk id="36" creationId="{1D672FDA-F933-22E3-AE9C-13354768F173}"/>
          </ac:spMkLst>
        </pc:spChg>
        <pc:spChg chg="mod topLvl">
          <ac:chgData name="歌 高" userId="d8a25b1d-6c3e-4cc3-9e77-5cd4abedca6a" providerId="ADAL" clId="{1BF596A7-0B10-4972-AC90-B6BC76892E3F}" dt="2023-05-10T03:16:43.758" v="9773" actId="1076"/>
          <ac:spMkLst>
            <pc:docMk/>
            <pc:sldMk cId="3855210249" sldId="302"/>
            <ac:spMk id="37" creationId="{FD837F39-6211-DFEF-DBB2-83102245489E}"/>
          </ac:spMkLst>
        </pc:spChg>
        <pc:spChg chg="mod topLvl">
          <ac:chgData name="歌 高" userId="d8a25b1d-6c3e-4cc3-9e77-5cd4abedca6a" providerId="ADAL" clId="{1BF596A7-0B10-4972-AC90-B6BC76892E3F}" dt="2023-05-10T03:19:19.828" v="9918" actId="20577"/>
          <ac:spMkLst>
            <pc:docMk/>
            <pc:sldMk cId="3855210249" sldId="302"/>
            <ac:spMk id="38" creationId="{FDEC41F4-85E1-75A0-8B84-9954ED821FDA}"/>
          </ac:spMkLst>
        </pc:spChg>
        <pc:spChg chg="del mod">
          <ac:chgData name="歌 高" userId="d8a25b1d-6c3e-4cc3-9e77-5cd4abedca6a" providerId="ADAL" clId="{1BF596A7-0B10-4972-AC90-B6BC76892E3F}" dt="2023-05-10T03:15:47.976" v="9748" actId="478"/>
          <ac:spMkLst>
            <pc:docMk/>
            <pc:sldMk cId="3855210249" sldId="302"/>
            <ac:spMk id="39" creationId="{4C588403-F97F-38BA-D8CF-21BDEC76B05D}"/>
          </ac:spMkLst>
        </pc:spChg>
        <pc:spChg chg="mod">
          <ac:chgData name="歌 高" userId="d8a25b1d-6c3e-4cc3-9e77-5cd4abedca6a" providerId="ADAL" clId="{1BF596A7-0B10-4972-AC90-B6BC76892E3F}" dt="2023-05-10T03:17:54.186" v="9844" actId="1076"/>
          <ac:spMkLst>
            <pc:docMk/>
            <pc:sldMk cId="3855210249" sldId="302"/>
            <ac:spMk id="41" creationId="{F9787E9D-BA6B-7C5B-BD85-13472E66F83C}"/>
          </ac:spMkLst>
        </pc:spChg>
        <pc:spChg chg="mod">
          <ac:chgData name="歌 高" userId="d8a25b1d-6c3e-4cc3-9e77-5cd4abedca6a" providerId="ADAL" clId="{1BF596A7-0B10-4972-AC90-B6BC76892E3F}" dt="2023-05-10T03:17:52.170" v="9842" actId="20577"/>
          <ac:spMkLst>
            <pc:docMk/>
            <pc:sldMk cId="3855210249" sldId="302"/>
            <ac:spMk id="42" creationId="{8485A4A2-0C21-8668-23BE-601EE111436E}"/>
          </ac:spMkLst>
        </pc:spChg>
        <pc:spChg chg="mod">
          <ac:chgData name="歌 高" userId="d8a25b1d-6c3e-4cc3-9e77-5cd4abedca6a" providerId="ADAL" clId="{1BF596A7-0B10-4972-AC90-B6BC76892E3F}" dt="2023-05-10T03:17:48.045" v="9829"/>
          <ac:spMkLst>
            <pc:docMk/>
            <pc:sldMk cId="3855210249" sldId="302"/>
            <ac:spMk id="43" creationId="{29042F1D-09F7-C8A0-CD49-AC657C88BA27}"/>
          </ac:spMkLst>
        </pc:spChg>
        <pc:spChg chg="mod">
          <ac:chgData name="歌 高" userId="d8a25b1d-6c3e-4cc3-9e77-5cd4abedca6a" providerId="ADAL" clId="{1BF596A7-0B10-4972-AC90-B6BC76892E3F}" dt="2023-05-10T03:18:18.120" v="9860" actId="14100"/>
          <ac:spMkLst>
            <pc:docMk/>
            <pc:sldMk cId="3855210249" sldId="302"/>
            <ac:spMk id="45" creationId="{52B42130-46B7-E7F8-A41A-FD3FCC20956F}"/>
          </ac:spMkLst>
        </pc:spChg>
        <pc:spChg chg="mod">
          <ac:chgData name="歌 高" userId="d8a25b1d-6c3e-4cc3-9e77-5cd4abedca6a" providerId="ADAL" clId="{1BF596A7-0B10-4972-AC90-B6BC76892E3F}" dt="2023-05-10T03:18:14.953" v="9859" actId="1076"/>
          <ac:spMkLst>
            <pc:docMk/>
            <pc:sldMk cId="3855210249" sldId="302"/>
            <ac:spMk id="46" creationId="{F06B6A6B-8657-0917-CE65-D62D863DD932}"/>
          </ac:spMkLst>
        </pc:spChg>
        <pc:spChg chg="mod">
          <ac:chgData name="歌 高" userId="d8a25b1d-6c3e-4cc3-9e77-5cd4abedca6a" providerId="ADAL" clId="{1BF596A7-0B10-4972-AC90-B6BC76892E3F}" dt="2023-05-10T03:18:06.937" v="9846"/>
          <ac:spMkLst>
            <pc:docMk/>
            <pc:sldMk cId="3855210249" sldId="302"/>
            <ac:spMk id="47" creationId="{EC09FDDD-FDAA-F09B-E85A-A6A1FDE5A200}"/>
          </ac:spMkLst>
        </pc:spChg>
        <pc:spChg chg="mod">
          <ac:chgData name="歌 高" userId="d8a25b1d-6c3e-4cc3-9e77-5cd4abedca6a" providerId="ADAL" clId="{1BF596A7-0B10-4972-AC90-B6BC76892E3F}" dt="2023-05-10T03:18:35.430" v="9864"/>
          <ac:spMkLst>
            <pc:docMk/>
            <pc:sldMk cId="3855210249" sldId="302"/>
            <ac:spMk id="49" creationId="{30D912EC-6331-B00A-8A2F-2D4C38BB9057}"/>
          </ac:spMkLst>
        </pc:spChg>
        <pc:spChg chg="mod">
          <ac:chgData name="歌 高" userId="d8a25b1d-6c3e-4cc3-9e77-5cd4abedca6a" providerId="ADAL" clId="{1BF596A7-0B10-4972-AC90-B6BC76892E3F}" dt="2023-05-10T03:18:42.730" v="9877" actId="20577"/>
          <ac:spMkLst>
            <pc:docMk/>
            <pc:sldMk cId="3855210249" sldId="302"/>
            <ac:spMk id="50" creationId="{07ED5155-847C-5ACA-8B10-EAD647123B53}"/>
          </ac:spMkLst>
        </pc:spChg>
        <pc:spChg chg="mod">
          <ac:chgData name="歌 高" userId="d8a25b1d-6c3e-4cc3-9e77-5cd4abedca6a" providerId="ADAL" clId="{1BF596A7-0B10-4972-AC90-B6BC76892E3F}" dt="2023-05-10T03:18:35.430" v="9864"/>
          <ac:spMkLst>
            <pc:docMk/>
            <pc:sldMk cId="3855210249" sldId="302"/>
            <ac:spMk id="51" creationId="{C3F7F112-86AD-704C-1455-D79CF0172C0B}"/>
          </ac:spMkLst>
        </pc:spChg>
        <pc:spChg chg="mod">
          <ac:chgData name="歌 高" userId="d8a25b1d-6c3e-4cc3-9e77-5cd4abedca6a" providerId="ADAL" clId="{1BF596A7-0B10-4972-AC90-B6BC76892E3F}" dt="2023-05-10T03:19:06.349" v="9878"/>
          <ac:spMkLst>
            <pc:docMk/>
            <pc:sldMk cId="3855210249" sldId="302"/>
            <ac:spMk id="53" creationId="{16E55141-3FA9-7D0D-445B-041316B44315}"/>
          </ac:spMkLst>
        </pc:spChg>
        <pc:spChg chg="mod">
          <ac:chgData name="歌 高" userId="d8a25b1d-6c3e-4cc3-9e77-5cd4abedca6a" providerId="ADAL" clId="{1BF596A7-0B10-4972-AC90-B6BC76892E3F}" dt="2023-05-10T03:19:29.850" v="9930" actId="20577"/>
          <ac:spMkLst>
            <pc:docMk/>
            <pc:sldMk cId="3855210249" sldId="302"/>
            <ac:spMk id="54" creationId="{802C7CAA-66B0-D982-248B-2C8BC1302ACC}"/>
          </ac:spMkLst>
        </pc:spChg>
        <pc:spChg chg="mod">
          <ac:chgData name="歌 高" userId="d8a25b1d-6c3e-4cc3-9e77-5cd4abedca6a" providerId="ADAL" clId="{1BF596A7-0B10-4972-AC90-B6BC76892E3F}" dt="2023-05-10T03:19:06.349" v="9878"/>
          <ac:spMkLst>
            <pc:docMk/>
            <pc:sldMk cId="3855210249" sldId="302"/>
            <ac:spMk id="55" creationId="{7D5AC041-7EDD-C149-FC2E-E4C1DC5F8D94}"/>
          </ac:spMkLst>
        </pc:spChg>
        <pc:grpChg chg="add del mod">
          <ac:chgData name="歌 高" userId="d8a25b1d-6c3e-4cc3-9e77-5cd4abedca6a" providerId="ADAL" clId="{1BF596A7-0B10-4972-AC90-B6BC76892E3F}" dt="2023-05-10T03:13:54.549" v="9497" actId="165"/>
          <ac:grpSpMkLst>
            <pc:docMk/>
            <pc:sldMk cId="3855210249" sldId="302"/>
            <ac:grpSpMk id="4" creationId="{63C916EA-5990-5494-A57E-6E2B003B44D1}"/>
          </ac:grpSpMkLst>
        </pc:grpChg>
        <pc:grpChg chg="del mod topLvl">
          <ac:chgData name="歌 高" userId="d8a25b1d-6c3e-4cc3-9e77-5cd4abedca6a" providerId="ADAL" clId="{1BF596A7-0B10-4972-AC90-B6BC76892E3F}" dt="2023-05-10T03:16:34.225" v="9771" actId="165"/>
          <ac:grpSpMkLst>
            <pc:docMk/>
            <pc:sldMk cId="3855210249" sldId="302"/>
            <ac:grpSpMk id="5" creationId="{06CD4E9E-E292-FF5E-5E5B-907999251668}"/>
          </ac:grpSpMkLst>
        </pc:grpChg>
        <pc:grpChg chg="mod topLvl">
          <ac:chgData name="歌 高" userId="d8a25b1d-6c3e-4cc3-9e77-5cd4abedca6a" providerId="ADAL" clId="{1BF596A7-0B10-4972-AC90-B6BC76892E3F}" dt="2023-05-10T03:13:54.549" v="9497" actId="165"/>
          <ac:grpSpMkLst>
            <pc:docMk/>
            <pc:sldMk cId="3855210249" sldId="302"/>
            <ac:grpSpMk id="6" creationId="{CEB7BB22-6C93-E5B5-2397-661F55E4612F}"/>
          </ac:grpSpMkLst>
        </pc:grpChg>
        <pc:grpChg chg="del mod topLvl">
          <ac:chgData name="歌 高" userId="d8a25b1d-6c3e-4cc3-9e77-5cd4abedca6a" providerId="ADAL" clId="{1BF596A7-0B10-4972-AC90-B6BC76892E3F}" dt="2023-05-10T03:14:01.125" v="9498" actId="478"/>
          <ac:grpSpMkLst>
            <pc:docMk/>
            <pc:sldMk cId="3855210249" sldId="302"/>
            <ac:grpSpMk id="9" creationId="{2DEEA7CB-F757-0280-F213-B751AE893452}"/>
          </ac:grpSpMkLst>
        </pc:grpChg>
        <pc:grpChg chg="del mod topLvl">
          <ac:chgData name="歌 高" userId="d8a25b1d-6c3e-4cc3-9e77-5cd4abedca6a" providerId="ADAL" clId="{1BF596A7-0B10-4972-AC90-B6BC76892E3F}" dt="2023-05-10T03:14:01.125" v="9498" actId="478"/>
          <ac:grpSpMkLst>
            <pc:docMk/>
            <pc:sldMk cId="3855210249" sldId="302"/>
            <ac:grpSpMk id="10" creationId="{C808C3CC-6778-32DE-72F5-7D60A398CC1A}"/>
          </ac:grpSpMkLst>
        </pc:grpChg>
        <pc:grpChg chg="del mod topLvl">
          <ac:chgData name="歌 高" userId="d8a25b1d-6c3e-4cc3-9e77-5cd4abedca6a" providerId="ADAL" clId="{1BF596A7-0B10-4972-AC90-B6BC76892E3F}" dt="2023-05-10T03:14:01.125" v="9498" actId="478"/>
          <ac:grpSpMkLst>
            <pc:docMk/>
            <pc:sldMk cId="3855210249" sldId="302"/>
            <ac:grpSpMk id="11" creationId="{86075C9E-0D0F-FFF3-2F94-7DB0AF02402E}"/>
          </ac:grpSpMkLst>
        </pc:grpChg>
        <pc:grpChg chg="del mod topLvl">
          <ac:chgData name="歌 高" userId="d8a25b1d-6c3e-4cc3-9e77-5cd4abedca6a" providerId="ADAL" clId="{1BF596A7-0B10-4972-AC90-B6BC76892E3F}" dt="2023-05-10T03:14:01.125" v="9498" actId="478"/>
          <ac:grpSpMkLst>
            <pc:docMk/>
            <pc:sldMk cId="3855210249" sldId="302"/>
            <ac:grpSpMk id="12" creationId="{396201B1-C97F-A29E-EFE4-F2F0A0906727}"/>
          </ac:grpSpMkLst>
        </pc:grpChg>
        <pc:grpChg chg="mod topLvl">
          <ac:chgData name="歌 高" userId="d8a25b1d-6c3e-4cc3-9e77-5cd4abedca6a" providerId="ADAL" clId="{1BF596A7-0B10-4972-AC90-B6BC76892E3F}" dt="2023-05-10T03:13:54.549" v="9497" actId="165"/>
          <ac:grpSpMkLst>
            <pc:docMk/>
            <pc:sldMk cId="3855210249" sldId="302"/>
            <ac:grpSpMk id="14" creationId="{BCBA3B32-4CB7-D668-51D6-D7C369CAADB3}"/>
          </ac:grpSpMkLst>
        </pc:grpChg>
        <pc:grpChg chg="mod topLvl">
          <ac:chgData name="歌 高" userId="d8a25b1d-6c3e-4cc3-9e77-5cd4abedca6a" providerId="ADAL" clId="{1BF596A7-0B10-4972-AC90-B6BC76892E3F}" dt="2023-05-10T03:17:45.338" v="9828" actId="1076"/>
          <ac:grpSpMkLst>
            <pc:docMk/>
            <pc:sldMk cId="3855210249" sldId="302"/>
            <ac:grpSpMk id="15" creationId="{78968F69-1646-52B4-37CA-8D630D06847A}"/>
          </ac:grpSpMkLst>
        </pc:grpChg>
        <pc:grpChg chg="add mod">
          <ac:chgData name="歌 高" userId="d8a25b1d-6c3e-4cc3-9e77-5cd4abedca6a" providerId="ADAL" clId="{1BF596A7-0B10-4972-AC90-B6BC76892E3F}" dt="2023-05-10T03:18:32.028" v="9863" actId="1076"/>
          <ac:grpSpMkLst>
            <pc:docMk/>
            <pc:sldMk cId="3855210249" sldId="302"/>
            <ac:grpSpMk id="40" creationId="{D1C12E39-BAA4-D46B-2E4D-49B89AB0C915}"/>
          </ac:grpSpMkLst>
        </pc:grpChg>
        <pc:grpChg chg="add mod">
          <ac:chgData name="歌 高" userId="d8a25b1d-6c3e-4cc3-9e77-5cd4abedca6a" providerId="ADAL" clId="{1BF596A7-0B10-4972-AC90-B6BC76892E3F}" dt="2023-05-10T03:18:30.094" v="9862" actId="1076"/>
          <ac:grpSpMkLst>
            <pc:docMk/>
            <pc:sldMk cId="3855210249" sldId="302"/>
            <ac:grpSpMk id="44" creationId="{031E860B-240B-6F32-AD78-C8DEB9F9B926}"/>
          </ac:grpSpMkLst>
        </pc:grpChg>
        <pc:grpChg chg="add mod">
          <ac:chgData name="歌 高" userId="d8a25b1d-6c3e-4cc3-9e77-5cd4abedca6a" providerId="ADAL" clId="{1BF596A7-0B10-4972-AC90-B6BC76892E3F}" dt="2023-05-10T03:18:40.047" v="9865" actId="1076"/>
          <ac:grpSpMkLst>
            <pc:docMk/>
            <pc:sldMk cId="3855210249" sldId="302"/>
            <ac:grpSpMk id="48" creationId="{5E27C1FD-D3E2-C370-B339-239E40EE0422}"/>
          </ac:grpSpMkLst>
        </pc:grpChg>
        <pc:grpChg chg="add mod">
          <ac:chgData name="歌 高" userId="d8a25b1d-6c3e-4cc3-9e77-5cd4abedca6a" providerId="ADAL" clId="{1BF596A7-0B10-4972-AC90-B6BC76892E3F}" dt="2023-05-10T03:19:10.106" v="9879" actId="1076"/>
          <ac:grpSpMkLst>
            <pc:docMk/>
            <pc:sldMk cId="3855210249" sldId="302"/>
            <ac:grpSpMk id="52" creationId="{C4C08CCA-121D-7ABE-CC14-55F1A5D63594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权重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463-469C-A25F-90169006D4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463-469C-A25F-90169006D4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463-469C-A25F-90169006D4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463-469C-A25F-90169006D4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831-4F42-A86C-15A9204958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831-4F42-A86C-15A92049589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训练及部署成本</c:v>
                </c:pt>
                <c:pt idx="1">
                  <c:v>语言准确率</c:v>
                </c:pt>
                <c:pt idx="2">
                  <c:v>响应速度</c:v>
                </c:pt>
                <c:pt idx="3">
                  <c:v>响应质量</c:v>
                </c:pt>
                <c:pt idx="4">
                  <c:v>知名度和用户粘性</c:v>
                </c:pt>
                <c:pt idx="5">
                  <c:v>潜在价值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6.0400000000000002E-2</c:v>
                </c:pt>
                <c:pt idx="1">
                  <c:v>0.31819999999999998</c:v>
                </c:pt>
                <c:pt idx="2">
                  <c:v>0.16270000000000001</c:v>
                </c:pt>
                <c:pt idx="3">
                  <c:v>0.26629999999999998</c:v>
                </c:pt>
                <c:pt idx="4">
                  <c:v>5.9400000000000001E-2</c:v>
                </c:pt>
                <c:pt idx="5">
                  <c:v>0.13289999999999999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3-469C-A25F-90169006D46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得分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F2D-4773-AA49-9A0DABCC64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F2D-4773-AA49-9A0DABCC647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F2D-4773-AA49-9A0DABCC647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F2D-4773-AA49-9A0DABCC64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ChatGPT</c:v>
                </c:pt>
                <c:pt idx="1">
                  <c:v>Bard</c:v>
                </c:pt>
                <c:pt idx="2">
                  <c:v>文心一言</c:v>
                </c:pt>
                <c:pt idx="3">
                  <c:v>通义千问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8.74</c:v>
                </c:pt>
                <c:pt idx="1">
                  <c:v>6.56</c:v>
                </c:pt>
                <c:pt idx="2">
                  <c:v>6.74</c:v>
                </c:pt>
                <c:pt idx="3">
                  <c:v>5.78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2D-4773-AA49-9A0DABCC64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29246480"/>
        <c:axId val="1029245696"/>
      </c:barChart>
      <c:catAx>
        <c:axId val="102924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9245696"/>
        <c:crosses val="autoZero"/>
        <c:auto val="1"/>
        <c:lblAlgn val="ctr"/>
        <c:lblOffset val="100"/>
        <c:noMultiLvlLbl val="0"/>
      </c:catAx>
      <c:valAx>
        <c:axId val="102924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92464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9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5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EB07F9D-DC5B-4DFD-B64F-0D9D4B882586}"/>
              </a:ext>
            </a:extLst>
          </p:cNvPr>
          <p:cNvGrpSpPr/>
          <p:nvPr userDrawn="1"/>
        </p:nvGrpSpPr>
        <p:grpSpPr>
          <a:xfrm>
            <a:off x="0" y="-10"/>
            <a:ext cx="12192000" cy="6858010"/>
            <a:chOff x="0" y="-10"/>
            <a:chExt cx="12192000" cy="6858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B027C4-485E-41C7-9F1E-3E2136FD29B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4" b="6436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3" name="íṥļiḓè">
              <a:extLst>
                <a:ext uri="{FF2B5EF4-FFF2-40B4-BE49-F238E27FC236}">
                  <a16:creationId xmlns:a16="http://schemas.microsoft.com/office/drawing/2014/main" id="{4A8B21D1-837E-4B75-9DB2-A296E08E5007}"/>
                </a:ext>
              </a:extLst>
            </p:cNvPr>
            <p:cNvSpPr/>
            <p:nvPr userDrawn="1"/>
          </p:nvSpPr>
          <p:spPr>
            <a:xfrm rot="10800000">
              <a:off x="2146300" y="-10"/>
              <a:ext cx="10045696" cy="6858003"/>
            </a:xfrm>
            <a:prstGeom prst="rect">
              <a:avLst/>
            </a:prstGeom>
            <a:gradFill>
              <a:gsLst>
                <a:gs pos="100000">
                  <a:srgbClr val="190E4D">
                    <a:alpha val="0"/>
                  </a:srgbClr>
                </a:gs>
                <a:gs pos="32000">
                  <a:srgbClr val="100F5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3952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18201" y="2493032"/>
            <a:ext cx="5613401" cy="12003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7200" b="1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8200" y="2123695"/>
            <a:ext cx="3125121" cy="369332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2000" b="1" dirty="0">
                <a:solidFill>
                  <a:schemeClr val="accent2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8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2024/3/6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09CCABE-A686-4633-B36E-93884A1A6023}"/>
              </a:ext>
            </a:extLst>
          </p:cNvPr>
          <p:cNvGrpSpPr/>
          <p:nvPr userDrawn="1"/>
        </p:nvGrpSpPr>
        <p:grpSpPr>
          <a:xfrm>
            <a:off x="-4" y="-11"/>
            <a:ext cx="12192004" cy="6858011"/>
            <a:chOff x="-4" y="-11"/>
            <a:chExt cx="12192004" cy="685801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BA29B4-09F0-4265-9C6B-AF077A5445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4" b="6436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9" name="îşlïḓê">
              <a:extLst>
                <a:ext uri="{FF2B5EF4-FFF2-40B4-BE49-F238E27FC236}">
                  <a16:creationId xmlns:a16="http://schemas.microsoft.com/office/drawing/2014/main" id="{A3056814-AF3D-452E-8196-A2F1AC73DE53}"/>
                </a:ext>
              </a:extLst>
            </p:cNvPr>
            <p:cNvSpPr/>
            <p:nvPr userDrawn="1"/>
          </p:nvSpPr>
          <p:spPr>
            <a:xfrm rot="10800000">
              <a:off x="-4" y="-11"/>
              <a:ext cx="12192000" cy="6858003"/>
            </a:xfrm>
            <a:prstGeom prst="rect">
              <a:avLst/>
            </a:prstGeom>
            <a:gradFill>
              <a:gsLst>
                <a:gs pos="100000">
                  <a:srgbClr val="190E4D">
                    <a:alpha val="90000"/>
                  </a:srgbClr>
                </a:gs>
                <a:gs pos="0">
                  <a:srgbClr val="100F51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72" y="2982369"/>
            <a:ext cx="6556664" cy="5355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200">
                <a:solidFill>
                  <a:schemeClr val="accent2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8072" y="3517900"/>
            <a:ext cx="6556664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en-US" altLang="zh-C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9F2D124-445A-4DE0-A199-1A0E278DC786}"/>
              </a:ext>
            </a:extLst>
          </p:cNvPr>
          <p:cNvGrpSpPr/>
          <p:nvPr userDrawn="1"/>
        </p:nvGrpSpPr>
        <p:grpSpPr>
          <a:xfrm>
            <a:off x="0" y="-10"/>
            <a:ext cx="12192000" cy="6858011"/>
            <a:chOff x="0" y="-10"/>
            <a:chExt cx="12192000" cy="685801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8A1F5FE-4483-4307-BC2C-2ED32E6E25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4" b="6436"/>
            <a:stretch/>
          </p:blipFill>
          <p:spPr>
            <a:xfrm>
              <a:off x="0" y="0"/>
              <a:ext cx="12192000" cy="6858001"/>
            </a:xfrm>
            <a:prstGeom prst="rect">
              <a:avLst/>
            </a:prstGeom>
          </p:spPr>
        </p:pic>
        <p:sp>
          <p:nvSpPr>
            <p:cNvPr id="10" name="iŝ1íḓé">
              <a:extLst>
                <a:ext uri="{FF2B5EF4-FFF2-40B4-BE49-F238E27FC236}">
                  <a16:creationId xmlns:a16="http://schemas.microsoft.com/office/drawing/2014/main" id="{6F95E801-83DF-4187-9358-DD5EA6AC05CE}"/>
                </a:ext>
              </a:extLst>
            </p:cNvPr>
            <p:cNvSpPr/>
            <p:nvPr userDrawn="1"/>
          </p:nvSpPr>
          <p:spPr>
            <a:xfrm rot="10800000">
              <a:off x="2146300" y="-10"/>
              <a:ext cx="10045696" cy="6858003"/>
            </a:xfrm>
            <a:prstGeom prst="rect">
              <a:avLst/>
            </a:prstGeom>
            <a:gradFill>
              <a:gsLst>
                <a:gs pos="100000">
                  <a:srgbClr val="190E4D">
                    <a:alpha val="0"/>
                  </a:srgbClr>
                </a:gs>
                <a:gs pos="32000">
                  <a:srgbClr val="100F5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900" y="2676426"/>
            <a:ext cx="5251452" cy="1089529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altLang="zh-CN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4614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101" y="6045381"/>
            <a:ext cx="3084286" cy="258532"/>
          </a:xfrm>
        </p:spPr>
        <p:txBody>
          <a:bodyPr vert="horz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2024/3/6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1i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îṣ1ïḋé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9208" y="2752249"/>
            <a:ext cx="5613401" cy="1569660"/>
          </a:xfrm>
        </p:spPr>
        <p:txBody>
          <a:bodyPr/>
          <a:lstStyle/>
          <a:p>
            <a:r>
              <a:rPr lang="zh-CN" altLang="en-US" sz="4800" dirty="0"/>
              <a:t>国内外大语言模型比较及投资方案</a:t>
            </a:r>
          </a:p>
        </p:txBody>
      </p:sp>
      <p:sp>
        <p:nvSpPr>
          <p:cNvPr id="165" name="ïśļiḍé">
            <a:extLst>
              <a:ext uri="{FF2B5EF4-FFF2-40B4-BE49-F238E27FC236}">
                <a16:creationId xmlns:a16="http://schemas.microsoft.com/office/drawing/2014/main" id="{59FD41E3-7B8B-4108-9FE9-12A425F1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208" y="2338306"/>
            <a:ext cx="3125121" cy="369332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工程经济与伦理汇报</a:t>
            </a:r>
          </a:p>
        </p:txBody>
      </p:sp>
      <p:grpSp>
        <p:nvGrpSpPr>
          <p:cNvPr id="43" name="î$1îḍè">
            <a:extLst>
              <a:ext uri="{FF2B5EF4-FFF2-40B4-BE49-F238E27FC236}">
                <a16:creationId xmlns:a16="http://schemas.microsoft.com/office/drawing/2014/main" id="{2C48C20B-2BEC-4A1F-8AB0-EEBD6C232CD2}"/>
              </a:ext>
            </a:extLst>
          </p:cNvPr>
          <p:cNvGrpSpPr/>
          <p:nvPr/>
        </p:nvGrpSpPr>
        <p:grpSpPr>
          <a:xfrm>
            <a:off x="10660666" y="708228"/>
            <a:ext cx="726154" cy="311943"/>
            <a:chOff x="7226780" y="2002935"/>
            <a:chExt cx="954801" cy="410166"/>
          </a:xfrm>
        </p:grpSpPr>
        <p:grpSp>
          <p:nvGrpSpPr>
            <p:cNvPr id="46" name="ïṣḷîḑe">
              <a:extLst>
                <a:ext uri="{FF2B5EF4-FFF2-40B4-BE49-F238E27FC236}">
                  <a16:creationId xmlns:a16="http://schemas.microsoft.com/office/drawing/2014/main" id="{79480D73-5377-4F1C-88B3-77F42279A865}"/>
                </a:ext>
              </a:extLst>
            </p:cNvPr>
            <p:cNvGrpSpPr/>
            <p:nvPr/>
          </p:nvGrpSpPr>
          <p:grpSpPr>
            <a:xfrm rot="16200000">
              <a:off x="7226780" y="2002935"/>
              <a:ext cx="410166" cy="410166"/>
              <a:chOff x="10881027" y="1964178"/>
              <a:chExt cx="307256" cy="307256"/>
            </a:xfrm>
          </p:grpSpPr>
          <p:sp>
            <p:nvSpPr>
              <p:cNvPr id="55" name="ïS1íde">
                <a:extLst>
                  <a:ext uri="{FF2B5EF4-FFF2-40B4-BE49-F238E27FC236}">
                    <a16:creationId xmlns:a16="http://schemas.microsoft.com/office/drawing/2014/main" id="{A1FF5FE7-1746-491E-B876-778D65DA3079}"/>
                  </a:ext>
                </a:extLst>
              </p:cNvPr>
              <p:cNvSpPr/>
              <p:nvPr userDrawn="1"/>
            </p:nvSpPr>
            <p:spPr>
              <a:xfrm rot="5400000" flipV="1">
                <a:off x="10881027" y="1964178"/>
                <a:ext cx="307256" cy="307256"/>
              </a:xfrm>
              <a:prstGeom prst="rect">
                <a:avLst/>
              </a:prstGeom>
              <a:solidFill>
                <a:srgbClr val="87F7F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56" name="işļïdé">
                <a:extLst>
                  <a:ext uri="{FF2B5EF4-FFF2-40B4-BE49-F238E27FC236}">
                    <a16:creationId xmlns:a16="http://schemas.microsoft.com/office/drawing/2014/main" id="{9BFECAD3-D737-46D6-8555-C979319855E0}"/>
                  </a:ext>
                </a:extLst>
              </p:cNvPr>
              <p:cNvSpPr/>
              <p:nvPr/>
            </p:nvSpPr>
            <p:spPr>
              <a:xfrm>
                <a:off x="10979887" y="2091613"/>
                <a:ext cx="109537" cy="52387"/>
              </a:xfrm>
              <a:custGeom>
                <a:avLst/>
                <a:gdLst>
                  <a:gd name="connsiteX0" fmla="*/ 0 w 109537"/>
                  <a:gd name="connsiteY0" fmla="*/ 50006 h 52387"/>
                  <a:gd name="connsiteX1" fmla="*/ 57150 w 109537"/>
                  <a:gd name="connsiteY1" fmla="*/ 0 h 52387"/>
                  <a:gd name="connsiteX2" fmla="*/ 109537 w 109537"/>
                  <a:gd name="connsiteY2" fmla="*/ 52387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37" h="52387">
                    <a:moveTo>
                      <a:pt x="0" y="50006"/>
                    </a:moveTo>
                    <a:lnTo>
                      <a:pt x="57150" y="0"/>
                    </a:lnTo>
                    <a:lnTo>
                      <a:pt x="109537" y="52387"/>
                    </a:lnTo>
                  </a:path>
                </a:pathLst>
              </a:custGeom>
              <a:noFill/>
              <a:ln>
                <a:solidFill>
                  <a:srgbClr val="100F51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íSļídé">
              <a:extLst>
                <a:ext uri="{FF2B5EF4-FFF2-40B4-BE49-F238E27FC236}">
                  <a16:creationId xmlns:a16="http://schemas.microsoft.com/office/drawing/2014/main" id="{714C3CF7-FAB1-4483-96E3-65978D9161CF}"/>
                </a:ext>
              </a:extLst>
            </p:cNvPr>
            <p:cNvGrpSpPr/>
            <p:nvPr/>
          </p:nvGrpSpPr>
          <p:grpSpPr>
            <a:xfrm rot="16200000" flipV="1">
              <a:off x="7771415" y="2002935"/>
              <a:ext cx="410166" cy="410166"/>
              <a:chOff x="10881027" y="1858934"/>
              <a:chExt cx="307256" cy="307256"/>
            </a:xfrm>
          </p:grpSpPr>
          <p:sp>
            <p:nvSpPr>
              <p:cNvPr id="48" name="ïşľïdê">
                <a:extLst>
                  <a:ext uri="{FF2B5EF4-FFF2-40B4-BE49-F238E27FC236}">
                    <a16:creationId xmlns:a16="http://schemas.microsoft.com/office/drawing/2014/main" id="{432A588A-A1CB-4227-ACFA-0BA8CAEA26CC}"/>
                  </a:ext>
                </a:extLst>
              </p:cNvPr>
              <p:cNvSpPr/>
              <p:nvPr userDrawn="1"/>
            </p:nvSpPr>
            <p:spPr>
              <a:xfrm rot="5400000" flipV="1">
                <a:off x="10881027" y="1858934"/>
                <a:ext cx="307256" cy="30725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49" name="iṩḻidê">
                <a:extLst>
                  <a:ext uri="{FF2B5EF4-FFF2-40B4-BE49-F238E27FC236}">
                    <a16:creationId xmlns:a16="http://schemas.microsoft.com/office/drawing/2014/main" id="{66CA31FC-18FE-4874-9CF3-281ABB305F62}"/>
                  </a:ext>
                </a:extLst>
              </p:cNvPr>
              <p:cNvSpPr/>
              <p:nvPr/>
            </p:nvSpPr>
            <p:spPr>
              <a:xfrm>
                <a:off x="10979887" y="1986369"/>
                <a:ext cx="109537" cy="52387"/>
              </a:xfrm>
              <a:custGeom>
                <a:avLst/>
                <a:gdLst>
                  <a:gd name="connsiteX0" fmla="*/ 0 w 109537"/>
                  <a:gd name="connsiteY0" fmla="*/ 50006 h 52387"/>
                  <a:gd name="connsiteX1" fmla="*/ 57150 w 109537"/>
                  <a:gd name="connsiteY1" fmla="*/ 0 h 52387"/>
                  <a:gd name="connsiteX2" fmla="*/ 109537 w 109537"/>
                  <a:gd name="connsiteY2" fmla="*/ 52387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37" h="52387">
                    <a:moveTo>
                      <a:pt x="0" y="50006"/>
                    </a:moveTo>
                    <a:lnTo>
                      <a:pt x="57150" y="0"/>
                    </a:lnTo>
                    <a:lnTo>
                      <a:pt x="109537" y="52387"/>
                    </a:lnTo>
                  </a:path>
                </a:pathLst>
              </a:custGeom>
              <a:noFill/>
              <a:ln>
                <a:solidFill>
                  <a:srgbClr val="100F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4" name="ïSlíḋé">
            <a:extLst>
              <a:ext uri="{FF2B5EF4-FFF2-40B4-BE49-F238E27FC236}">
                <a16:creationId xmlns:a16="http://schemas.microsoft.com/office/drawing/2014/main" id="{1CCE273C-154B-4838-274A-CF5A2676B99D}"/>
              </a:ext>
            </a:extLst>
          </p:cNvPr>
          <p:cNvSpPr txBox="1">
            <a:spLocks/>
          </p:cNvSpPr>
          <p:nvPr/>
        </p:nvSpPr>
        <p:spPr>
          <a:xfrm>
            <a:off x="5430328" y="4439716"/>
            <a:ext cx="3758193" cy="85713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400" kern="1200">
                <a:solidFill>
                  <a:srgbClr val="852C1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</a:rPr>
              <a:t>××</a:t>
            </a:r>
          </a:p>
          <a:p>
            <a:pPr>
              <a:spcAft>
                <a:spcPts val="12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组员：</a:t>
            </a:r>
            <a:r>
              <a:rPr lang="en-US" altLang="zh-CN" sz="1600" dirty="0">
                <a:solidFill>
                  <a:schemeClr val="bg1"/>
                </a:solidFill>
              </a:rPr>
              <a:t> ××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××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×××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××</a:t>
            </a:r>
            <a:r>
              <a:rPr lang="zh-CN" altLang="en-US" sz="1600" dirty="0">
                <a:solidFill>
                  <a:schemeClr val="bg1"/>
                </a:solidFill>
              </a:rPr>
              <a:t> 高歌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5793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D1AA-8C56-117E-C6D7-343DE587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评价指标分析</a:t>
            </a:r>
          </a:p>
        </p:txBody>
      </p:sp>
      <p:sp>
        <p:nvSpPr>
          <p:cNvPr id="65" name="íŝ1ïḍe">
            <a:extLst>
              <a:ext uri="{FF2B5EF4-FFF2-40B4-BE49-F238E27FC236}">
                <a16:creationId xmlns:a16="http://schemas.microsoft.com/office/drawing/2014/main" id="{D26C446C-FE3F-1949-A18F-14ED5E02F038}"/>
              </a:ext>
            </a:extLst>
          </p:cNvPr>
          <p:cNvSpPr txBox="1"/>
          <p:nvPr/>
        </p:nvSpPr>
        <p:spPr>
          <a:xfrm>
            <a:off x="1863517" y="1372217"/>
            <a:ext cx="84649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为了确定</a:t>
            </a:r>
            <a:r>
              <a:rPr lang="en-US" altLang="zh-CN" sz="2200" dirty="0"/>
              <a:t>6</a:t>
            </a:r>
            <a:r>
              <a:rPr lang="zh-CN" altLang="en-US" sz="2200" dirty="0"/>
              <a:t>个指标的权重，使用</a:t>
            </a:r>
            <a:r>
              <a:rPr lang="en-US" altLang="zh-CN" sz="2200" b="1" dirty="0"/>
              <a:t>AHP</a:t>
            </a:r>
            <a:r>
              <a:rPr lang="zh-CN" altLang="en-US" sz="2200" b="1" dirty="0"/>
              <a:t>（层次分析法）</a:t>
            </a:r>
            <a:r>
              <a:rPr lang="zh-CN" altLang="en-US" sz="2200" dirty="0"/>
              <a:t>进行分析</a:t>
            </a:r>
            <a:endParaRPr lang="en-US" altLang="zh-CN" sz="2200" dirty="0"/>
          </a:p>
          <a:p>
            <a:pPr algn="ctr"/>
            <a:r>
              <a:rPr lang="zh-CN" altLang="en-US" sz="2200" dirty="0"/>
              <a:t>由于存在</a:t>
            </a:r>
            <a:r>
              <a:rPr lang="en-US" altLang="zh-CN" sz="2200" dirty="0"/>
              <a:t>6</a:t>
            </a:r>
            <a:r>
              <a:rPr lang="zh-CN" altLang="en-US" sz="2200" dirty="0"/>
              <a:t>个指标，因此为</a:t>
            </a:r>
            <a:r>
              <a:rPr lang="en-US" altLang="zh-CN" sz="2200" dirty="0"/>
              <a:t>15</a:t>
            </a:r>
            <a:r>
              <a:rPr lang="zh-CN" altLang="en-US" sz="2200" dirty="0"/>
              <a:t>对两两比较进行打分</a:t>
            </a:r>
            <a:endParaRPr lang="en-US" altLang="zh-CN" sz="2200" dirty="0"/>
          </a:p>
        </p:txBody>
      </p:sp>
      <p:sp>
        <p:nvSpPr>
          <p:cNvPr id="67" name="íŝ1ïḍe">
            <a:extLst>
              <a:ext uri="{FF2B5EF4-FFF2-40B4-BE49-F238E27FC236}">
                <a16:creationId xmlns:a16="http://schemas.microsoft.com/office/drawing/2014/main" id="{7430D357-A2DB-9F33-47F1-B9A606D6A649}"/>
              </a:ext>
            </a:extLst>
          </p:cNvPr>
          <p:cNvSpPr txBox="1"/>
          <p:nvPr/>
        </p:nvSpPr>
        <p:spPr>
          <a:xfrm>
            <a:off x="1270917" y="2581770"/>
            <a:ext cx="5309915" cy="3003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训练成本和部署成本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语言准确率（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 vs 2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训练成本和部署成本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响应速度（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 vs 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训练成本和部署成本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响应质量（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 vs 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训练成本和部署成本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知名度和用户粘性（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 vs 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训练成本和部署成本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潜在价值（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 vs 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语言准确率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响应速度（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2 vs 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7.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语言准确率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响应质量（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2 vs 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8.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语言准确率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知名度和用户粘性（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2 vs 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69" name="íŝ1ïḍe">
            <a:extLst>
              <a:ext uri="{FF2B5EF4-FFF2-40B4-BE49-F238E27FC236}">
                <a16:creationId xmlns:a16="http://schemas.microsoft.com/office/drawing/2014/main" id="{7F96C079-61BB-2626-D841-B0D012DFBD8C}"/>
              </a:ext>
            </a:extLst>
          </p:cNvPr>
          <p:cNvSpPr txBox="1"/>
          <p:nvPr/>
        </p:nvSpPr>
        <p:spPr>
          <a:xfrm>
            <a:off x="6568128" y="2581770"/>
            <a:ext cx="5309915" cy="26337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9.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语言准确率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潜在价值（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2 vs 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10.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响应速度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响应质量（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3 vs 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11.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响应速度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知名度和用户粘性（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3 vs 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12.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响应速度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潜在价值（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3 vs 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13.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响应质量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知名度和用户粘性（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4 vs 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14.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响应质量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潜在价值（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4 vs 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15.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知名度和用户粘性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潜在价值（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5 vs 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44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D1AA-8C56-117E-C6D7-343DE587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162"/>
            <a:ext cx="10858500" cy="1028700"/>
          </a:xfrm>
        </p:spPr>
        <p:txBody>
          <a:bodyPr/>
          <a:lstStyle/>
          <a:p>
            <a:r>
              <a:rPr lang="zh-CN" altLang="en-US" dirty="0"/>
              <a:t>评价指标分析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DBB6D1-D6A0-E5ED-5EED-EA5BD53E4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15144"/>
              </p:ext>
            </p:extLst>
          </p:nvPr>
        </p:nvGraphicFramePr>
        <p:xfrm>
          <a:off x="1275994" y="2128284"/>
          <a:ext cx="4635707" cy="1882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164">
                  <a:extLst>
                    <a:ext uri="{9D8B030D-6E8A-4147-A177-3AD203B41FA5}">
                      <a16:colId xmlns:a16="http://schemas.microsoft.com/office/drawing/2014/main" val="2683806022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3881070832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2020412695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714264547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985560804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3343976203"/>
                    </a:ext>
                  </a:extLst>
                </a:gridCol>
                <a:gridCol w="662723">
                  <a:extLst>
                    <a:ext uri="{9D8B030D-6E8A-4147-A177-3AD203B41FA5}">
                      <a16:colId xmlns:a16="http://schemas.microsoft.com/office/drawing/2014/main" val="1876393810"/>
                    </a:ext>
                  </a:extLst>
                </a:gridCol>
              </a:tblGrid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941621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1/2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0623627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492674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09628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6944924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1/5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521149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51904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8C23DB-1AA2-C832-8D49-7D4B51BE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52521"/>
              </p:ext>
            </p:extLst>
          </p:nvPr>
        </p:nvGraphicFramePr>
        <p:xfrm>
          <a:off x="6188236" y="2128284"/>
          <a:ext cx="4635707" cy="1882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164">
                  <a:extLst>
                    <a:ext uri="{9D8B030D-6E8A-4147-A177-3AD203B41FA5}">
                      <a16:colId xmlns:a16="http://schemas.microsoft.com/office/drawing/2014/main" val="1717151634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3878918429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1391420557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2231662517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3672552467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38707020"/>
                    </a:ext>
                  </a:extLst>
                </a:gridCol>
                <a:gridCol w="662723">
                  <a:extLst>
                    <a:ext uri="{9D8B030D-6E8A-4147-A177-3AD203B41FA5}">
                      <a16:colId xmlns:a16="http://schemas.microsoft.com/office/drawing/2014/main" val="1032333913"/>
                    </a:ext>
                  </a:extLst>
                </a:gridCol>
              </a:tblGrid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401400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1/6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851178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8385715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7527766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485851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608149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00859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02F92C-1A0B-ABC2-47BE-EC7D0B60B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167"/>
              </p:ext>
            </p:extLst>
          </p:nvPr>
        </p:nvGraphicFramePr>
        <p:xfrm>
          <a:off x="1275994" y="4251457"/>
          <a:ext cx="4635707" cy="1882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164">
                  <a:extLst>
                    <a:ext uri="{9D8B030D-6E8A-4147-A177-3AD203B41FA5}">
                      <a16:colId xmlns:a16="http://schemas.microsoft.com/office/drawing/2014/main" val="836586890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2533995529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1581598617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1068560124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3416103712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1442500295"/>
                    </a:ext>
                  </a:extLst>
                </a:gridCol>
                <a:gridCol w="662723">
                  <a:extLst>
                    <a:ext uri="{9D8B030D-6E8A-4147-A177-3AD203B41FA5}">
                      <a16:colId xmlns:a16="http://schemas.microsoft.com/office/drawing/2014/main" val="3666880027"/>
                    </a:ext>
                  </a:extLst>
                </a:gridCol>
              </a:tblGrid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233718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0533210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7977007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019631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422083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7940101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26906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6D8990-DEDC-A913-597E-DEE827C98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57778"/>
              </p:ext>
            </p:extLst>
          </p:nvPr>
        </p:nvGraphicFramePr>
        <p:xfrm>
          <a:off x="6188236" y="4251456"/>
          <a:ext cx="4635707" cy="1882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164">
                  <a:extLst>
                    <a:ext uri="{9D8B030D-6E8A-4147-A177-3AD203B41FA5}">
                      <a16:colId xmlns:a16="http://schemas.microsoft.com/office/drawing/2014/main" val="3117340885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2398377521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438416085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403435486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2310509054"/>
                    </a:ext>
                  </a:extLst>
                </a:gridCol>
                <a:gridCol w="662164">
                  <a:extLst>
                    <a:ext uri="{9D8B030D-6E8A-4147-A177-3AD203B41FA5}">
                      <a16:colId xmlns:a16="http://schemas.microsoft.com/office/drawing/2014/main" val="1955531618"/>
                    </a:ext>
                  </a:extLst>
                </a:gridCol>
                <a:gridCol w="662723">
                  <a:extLst>
                    <a:ext uri="{9D8B030D-6E8A-4147-A177-3AD203B41FA5}">
                      <a16:colId xmlns:a16="http://schemas.microsoft.com/office/drawing/2014/main" val="1937776999"/>
                    </a:ext>
                  </a:extLst>
                </a:gridCol>
              </a:tblGrid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661996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932197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280949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786406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0310756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3201938"/>
                  </a:ext>
                </a:extLst>
              </a:tr>
              <a:tr h="268949"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1/5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888137"/>
                  </a:ext>
                </a:extLst>
              </a:tr>
            </a:tbl>
          </a:graphicData>
        </a:graphic>
      </p:graphicFrame>
      <p:sp>
        <p:nvSpPr>
          <p:cNvPr id="8" name="íŝ1ïḍe">
            <a:extLst>
              <a:ext uri="{FF2B5EF4-FFF2-40B4-BE49-F238E27FC236}">
                <a16:creationId xmlns:a16="http://schemas.microsoft.com/office/drawing/2014/main" id="{D0BC06B8-665D-D390-3C93-F11D29774122}"/>
              </a:ext>
            </a:extLst>
          </p:cNvPr>
          <p:cNvSpPr txBox="1"/>
          <p:nvPr/>
        </p:nvSpPr>
        <p:spPr>
          <a:xfrm>
            <a:off x="1863517" y="1541494"/>
            <a:ext cx="846496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得到各组员的成对比较打分矩阵</a:t>
            </a:r>
            <a:endParaRPr lang="en-US" altLang="zh-CN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10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D1AA-8C56-117E-C6D7-343DE587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162"/>
            <a:ext cx="10858500" cy="1028700"/>
          </a:xfrm>
        </p:spPr>
        <p:txBody>
          <a:bodyPr/>
          <a:lstStyle/>
          <a:p>
            <a:r>
              <a:rPr lang="zh-CN" altLang="en-US" dirty="0"/>
              <a:t>评价指标分析</a:t>
            </a:r>
          </a:p>
        </p:txBody>
      </p:sp>
      <p:sp>
        <p:nvSpPr>
          <p:cNvPr id="8" name="íŝ1ïḍe">
            <a:extLst>
              <a:ext uri="{FF2B5EF4-FFF2-40B4-BE49-F238E27FC236}">
                <a16:creationId xmlns:a16="http://schemas.microsoft.com/office/drawing/2014/main" id="{D0BC06B8-665D-D390-3C93-F11D29774122}"/>
              </a:ext>
            </a:extLst>
          </p:cNvPr>
          <p:cNvSpPr txBox="1"/>
          <p:nvPr/>
        </p:nvSpPr>
        <p:spPr>
          <a:xfrm>
            <a:off x="1609436" y="1392638"/>
            <a:ext cx="896042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将几个矩阵平均后，归一化最大特征值对应的特征向量，得到最终权重</a:t>
            </a:r>
            <a:endParaRPr lang="en-US" altLang="zh-CN" sz="2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40AC05-01DF-ABDE-127F-20FB34C89D77}"/>
              </a:ext>
            </a:extLst>
          </p:cNvPr>
          <p:cNvSpPr txBox="1"/>
          <p:nvPr/>
        </p:nvSpPr>
        <p:spPr>
          <a:xfrm>
            <a:off x="799387" y="1912431"/>
            <a:ext cx="6097772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A626A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import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numpy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lang="en-US" altLang="zh-CN" sz="1200" kern="0" dirty="0">
                <a:solidFill>
                  <a:srgbClr val="A626A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as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np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A626A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from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scipy.linalg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lang="en-US" altLang="zh-CN" sz="1200" kern="0" dirty="0">
                <a:solidFill>
                  <a:srgbClr val="A626A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import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eig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# </a:t>
            </a:r>
            <a:r>
              <a:rPr lang="zh-CN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成对比较矩阵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A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np.array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(...)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B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np.array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(...)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C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np.array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(...)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D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np.array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(...)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# </a:t>
            </a:r>
            <a:r>
              <a:rPr lang="zh-CN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计算平均值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X = (A + B + C + D) / </a:t>
            </a:r>
            <a:r>
              <a:rPr lang="en-US" altLang="zh-CN" sz="1200" kern="0" dirty="0">
                <a:solidFill>
                  <a:srgbClr val="98680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4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# </a:t>
            </a:r>
            <a:r>
              <a:rPr lang="zh-CN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计算特征向量和特征值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eigenvalues, eigenvectors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eig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(X)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# </a:t>
            </a:r>
            <a:r>
              <a:rPr lang="zh-CN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找到最大的特征值及其对应的特征向量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max_eigenvalue_index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np.argmax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(eigenvalues)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max_eigenvalue_vector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= eigenvectors[:,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max_eigenvalue_index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]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# </a:t>
            </a:r>
            <a:r>
              <a:rPr lang="zh-CN" altLang="zh-CN" sz="1200" i="1" kern="0" dirty="0">
                <a:solidFill>
                  <a:srgbClr val="A0A1A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归一化特征向量，得到权重向量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weights =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max_eigenvalue_vector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 / 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np.sum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</a:t>
            </a:r>
            <a:r>
              <a:rPr lang="en-US" altLang="zh-CN" sz="1200" kern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max_eigenvalue_vector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ts val="1425"/>
              </a:lnSpc>
            </a:pPr>
            <a:r>
              <a:rPr lang="en-US" altLang="zh-CN" sz="1200" kern="0" dirty="0">
                <a:solidFill>
                  <a:srgbClr val="0184B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print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(</a:t>
            </a:r>
            <a:r>
              <a:rPr lang="en-US" altLang="zh-CN" sz="1200" kern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f</a:t>
            </a:r>
            <a:r>
              <a:rPr lang="en-US" altLang="zh-CN" sz="1200" kern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'Weights</a:t>
            </a:r>
            <a:r>
              <a:rPr lang="en-US" altLang="zh-CN" sz="1200" kern="0" dirty="0">
                <a:solidFill>
                  <a:srgbClr val="50A14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: </a:t>
            </a:r>
            <a:r>
              <a:rPr lang="en-US" altLang="zh-CN" sz="1200" kern="0" dirty="0">
                <a:solidFill>
                  <a:srgbClr val="98680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{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weights</a:t>
            </a:r>
            <a:r>
              <a:rPr lang="en-US" altLang="zh-CN" sz="1200" kern="0" dirty="0">
                <a:solidFill>
                  <a:srgbClr val="98680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}</a:t>
            </a:r>
            <a:r>
              <a:rPr lang="en-US" altLang="zh-CN" sz="1200" kern="0" dirty="0">
                <a:solidFill>
                  <a:srgbClr val="50A14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'</a:t>
            </a:r>
            <a:r>
              <a:rPr lang="en-US" altLang="zh-CN" sz="1200" kern="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JetBrains Mono" panose="02000009000000000000" pitchFamily="49" charset="0"/>
              </a:rPr>
              <a:t>)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60F9F6-2EC4-8A2C-2B7C-498A0C39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254" y="2051077"/>
            <a:ext cx="5274310" cy="379095"/>
          </a:xfrm>
          <a:prstGeom prst="rect">
            <a:avLst/>
          </a:prstGeom>
        </p:spPr>
      </p:pic>
      <p:sp>
        <p:nvSpPr>
          <p:cNvPr id="11" name="íŝ1ïḍe">
            <a:extLst>
              <a:ext uri="{FF2B5EF4-FFF2-40B4-BE49-F238E27FC236}">
                <a16:creationId xmlns:a16="http://schemas.microsoft.com/office/drawing/2014/main" id="{ADBDAA9C-ED63-EFA9-FAB4-04FC67F0784E}"/>
              </a:ext>
            </a:extLst>
          </p:cNvPr>
          <p:cNvSpPr txBox="1"/>
          <p:nvPr/>
        </p:nvSpPr>
        <p:spPr>
          <a:xfrm>
            <a:off x="6897159" y="2915154"/>
            <a:ext cx="3855418" cy="2535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训练成本和部署成本（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6.04%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语言准确率（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31.82%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响应速度（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16.27%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响应质量（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26.63%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知名度和用户粘性（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5.94%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潜在价值（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13.29%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01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B5DC-5754-CD7A-F873-DCEE17C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评价指标选取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3292A3-7CA2-49EF-2154-E3B059E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EA676993-8DED-92C9-D541-6D2ECD971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581419"/>
              </p:ext>
            </p:extLst>
          </p:nvPr>
        </p:nvGraphicFramePr>
        <p:xfrm>
          <a:off x="1445381" y="2040254"/>
          <a:ext cx="4742122" cy="33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íŝ1ïḍe">
            <a:extLst>
              <a:ext uri="{FF2B5EF4-FFF2-40B4-BE49-F238E27FC236}">
                <a16:creationId xmlns:a16="http://schemas.microsoft.com/office/drawing/2014/main" id="{CFB8ECA9-2C8B-F19A-B9D6-7465F9002C10}"/>
              </a:ext>
            </a:extLst>
          </p:cNvPr>
          <p:cNvSpPr txBox="1"/>
          <p:nvPr/>
        </p:nvSpPr>
        <p:spPr>
          <a:xfrm>
            <a:off x="6759410" y="2465824"/>
            <a:ext cx="3855418" cy="2535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训练成本和部署成本（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6.04%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语言准确率（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31.82%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响应速度（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16.27%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响应质量（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26.63%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知名度和用户粘性（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5.94%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潜在价值（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13.29%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30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ļîďe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模型选取</a:t>
            </a:r>
          </a:p>
        </p:txBody>
      </p:sp>
      <p:sp>
        <p:nvSpPr>
          <p:cNvPr id="5" name="íšḷíḑ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选择最优的大模型作为投资依据</a:t>
            </a:r>
          </a:p>
        </p:txBody>
      </p:sp>
      <p:sp>
        <p:nvSpPr>
          <p:cNvPr id="2" name="ïs1îḍ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îsľïḍê">
            <a:extLst>
              <a:ext uri="{FF2B5EF4-FFF2-40B4-BE49-F238E27FC236}">
                <a16:creationId xmlns:a16="http://schemas.microsoft.com/office/drawing/2014/main" id="{2053A2DE-68B6-46A0-8250-F4749EF7078E}"/>
              </a:ext>
            </a:extLst>
          </p:cNvPr>
          <p:cNvSpPr txBox="1">
            <a:spLocks/>
          </p:cNvSpPr>
          <p:nvPr/>
        </p:nvSpPr>
        <p:spPr>
          <a:xfrm>
            <a:off x="2536044" y="2828835"/>
            <a:ext cx="1443428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 dirty="0"/>
              <a:t>03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1841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ļ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šlîḓ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163"/>
            <a:ext cx="10858500" cy="1028700"/>
          </a:xfrm>
        </p:spPr>
        <p:txBody>
          <a:bodyPr/>
          <a:lstStyle/>
          <a:p>
            <a:r>
              <a:rPr lang="zh-CN" altLang="en-US" dirty="0"/>
              <a:t>模型选取</a:t>
            </a:r>
          </a:p>
        </p:txBody>
      </p:sp>
      <p:sp>
        <p:nvSpPr>
          <p:cNvPr id="4" name="ïṩ1ïdè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22" name="íŝḻiḋè">
            <a:extLst>
              <a:ext uri="{FF2B5EF4-FFF2-40B4-BE49-F238E27FC236}">
                <a16:creationId xmlns:a16="http://schemas.microsoft.com/office/drawing/2014/main" id="{4348FC25-3F21-4E8D-A712-270F4827A5F3}"/>
              </a:ext>
            </a:extLst>
          </p:cNvPr>
          <p:cNvGrpSpPr/>
          <p:nvPr/>
        </p:nvGrpSpPr>
        <p:grpSpPr>
          <a:xfrm>
            <a:off x="660399" y="2046700"/>
            <a:ext cx="10871197" cy="4882034"/>
            <a:chOff x="660399" y="1152176"/>
            <a:chExt cx="10871197" cy="4882034"/>
          </a:xfrm>
        </p:grpSpPr>
        <p:sp>
          <p:nvSpPr>
            <p:cNvPr id="23" name="ïś1íḍè">
              <a:extLst>
                <a:ext uri="{FF2B5EF4-FFF2-40B4-BE49-F238E27FC236}">
                  <a16:creationId xmlns:a16="http://schemas.microsoft.com/office/drawing/2014/main" id="{128D628F-DF40-4359-9470-6C22EAE2E672}"/>
                </a:ext>
              </a:extLst>
            </p:cNvPr>
            <p:cNvSpPr/>
            <p:nvPr/>
          </p:nvSpPr>
          <p:spPr>
            <a:xfrm>
              <a:off x="2643634" y="2156378"/>
              <a:ext cx="8887962" cy="88061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îṡḻíḑê">
              <a:extLst>
                <a:ext uri="{FF2B5EF4-FFF2-40B4-BE49-F238E27FC236}">
                  <a16:creationId xmlns:a16="http://schemas.microsoft.com/office/drawing/2014/main" id="{377FF5EE-0F8B-42D4-971D-A91B1DE49AF4}"/>
                </a:ext>
              </a:extLst>
            </p:cNvPr>
            <p:cNvSpPr/>
            <p:nvPr/>
          </p:nvSpPr>
          <p:spPr>
            <a:xfrm>
              <a:off x="2643634" y="4164782"/>
              <a:ext cx="8887962" cy="88061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íŝ1ïḍe">
              <a:extLst>
                <a:ext uri="{FF2B5EF4-FFF2-40B4-BE49-F238E27FC236}">
                  <a16:creationId xmlns:a16="http://schemas.microsoft.com/office/drawing/2014/main" id="{C3A7D57C-4C5C-4170-BCBE-4F5182C5C72D}"/>
                </a:ext>
              </a:extLst>
            </p:cNvPr>
            <p:cNvSpPr txBox="1"/>
            <p:nvPr/>
          </p:nvSpPr>
          <p:spPr>
            <a:xfrm>
              <a:off x="660399" y="1384735"/>
              <a:ext cx="198323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err="1"/>
                <a:t>ChatGPT</a:t>
              </a:r>
              <a:endParaRPr lang="en-US" altLang="zh-CN" sz="2000" b="1" dirty="0"/>
            </a:p>
          </p:txBody>
        </p:sp>
        <p:cxnSp>
          <p:nvCxnSpPr>
            <p:cNvPr id="26" name="ïṧļïḍè">
              <a:extLst>
                <a:ext uri="{FF2B5EF4-FFF2-40B4-BE49-F238E27FC236}">
                  <a16:creationId xmlns:a16="http://schemas.microsoft.com/office/drawing/2014/main" id="{B6A471CC-70CF-4C84-AAA7-65B484EE9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99" y="2017402"/>
              <a:ext cx="108585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íŝ1ïḍè">
              <a:extLst>
                <a:ext uri="{FF2B5EF4-FFF2-40B4-BE49-F238E27FC236}">
                  <a16:creationId xmlns:a16="http://schemas.microsoft.com/office/drawing/2014/main" id="{6A4C7B51-FFA3-4091-9806-97AE81396351}"/>
                </a:ext>
              </a:extLst>
            </p:cNvPr>
            <p:cNvSpPr txBox="1"/>
            <p:nvPr/>
          </p:nvSpPr>
          <p:spPr>
            <a:xfrm>
              <a:off x="2828262" y="1292403"/>
              <a:ext cx="869063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600" dirty="0" err="1"/>
                <a:t>ChatGPT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是此次大语言模型浪潮的开始。它代表了 </a:t>
              </a:r>
              <a:r>
                <a:rPr lang="en-US" altLang="zh-CN" sz="1600" dirty="0"/>
                <a:t>GPT </a:t>
              </a:r>
              <a:r>
                <a:rPr lang="zh-CN" altLang="en-US" sz="1600" dirty="0"/>
                <a:t>模型在此领域的应用。</a:t>
              </a:r>
              <a:r>
                <a:rPr lang="en-US" altLang="zh-CN" sz="1600" dirty="0"/>
                <a:t>New Bing</a:t>
              </a:r>
              <a:r>
                <a:rPr lang="zh-CN" altLang="en-US" sz="1600" dirty="0"/>
                <a:t>、</a:t>
              </a:r>
              <a:r>
                <a:rPr lang="en-US" altLang="zh-CN" sz="1600" dirty="0"/>
                <a:t>GitHub Copilot X</a:t>
              </a:r>
              <a:r>
                <a:rPr lang="zh-CN" altLang="en-US" sz="1600" dirty="0"/>
                <a:t>、</a:t>
              </a:r>
              <a:r>
                <a:rPr lang="en-US" altLang="zh-CN" sz="1600" dirty="0"/>
                <a:t>Microsoft Copilot</a:t>
              </a:r>
              <a:r>
                <a:rPr lang="zh-CN" altLang="en-US" sz="1600" dirty="0"/>
                <a:t> 等都是基于 </a:t>
              </a:r>
              <a:r>
                <a:rPr lang="en-US" altLang="zh-CN" sz="1600" dirty="0"/>
                <a:t>GPT</a:t>
              </a:r>
              <a:r>
                <a:rPr lang="zh-CN" altLang="en-US" sz="1600" dirty="0"/>
                <a:t> 的应用。</a:t>
              </a:r>
              <a:endParaRPr lang="en-GB" altLang="zh-CN" sz="1600" dirty="0"/>
            </a:p>
          </p:txBody>
        </p:sp>
        <p:sp>
          <p:nvSpPr>
            <p:cNvPr id="28" name="ïślídè">
              <a:extLst>
                <a:ext uri="{FF2B5EF4-FFF2-40B4-BE49-F238E27FC236}">
                  <a16:creationId xmlns:a16="http://schemas.microsoft.com/office/drawing/2014/main" id="{A685846C-78A9-49D8-A578-975096BBB2A8}"/>
                </a:ext>
              </a:extLst>
            </p:cNvPr>
            <p:cNvSpPr txBox="1"/>
            <p:nvPr/>
          </p:nvSpPr>
          <p:spPr>
            <a:xfrm>
              <a:off x="660399" y="2388937"/>
              <a:ext cx="198323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/>
                <a:t>Bard</a:t>
              </a:r>
            </a:p>
          </p:txBody>
        </p:sp>
        <p:cxnSp>
          <p:nvCxnSpPr>
            <p:cNvPr id="29" name="iŝľïdè">
              <a:extLst>
                <a:ext uri="{FF2B5EF4-FFF2-40B4-BE49-F238E27FC236}">
                  <a16:creationId xmlns:a16="http://schemas.microsoft.com/office/drawing/2014/main" id="{6222643D-41A4-456F-83A8-CDB641CB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99" y="3021604"/>
              <a:ext cx="108585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îṩḻíḋè">
              <a:extLst>
                <a:ext uri="{FF2B5EF4-FFF2-40B4-BE49-F238E27FC236}">
                  <a16:creationId xmlns:a16="http://schemas.microsoft.com/office/drawing/2014/main" id="{CC3E10DE-3977-4131-A35F-ED45A5F4CDD7}"/>
                </a:ext>
              </a:extLst>
            </p:cNvPr>
            <p:cNvSpPr txBox="1"/>
            <p:nvPr/>
          </p:nvSpPr>
          <p:spPr>
            <a:xfrm>
              <a:off x="2828263" y="2281216"/>
              <a:ext cx="838908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600" dirty="0"/>
                <a:t>作为 </a:t>
              </a:r>
              <a:r>
                <a:rPr lang="en-US" altLang="zh-CN" sz="1600" dirty="0"/>
                <a:t>AI </a:t>
              </a:r>
              <a:r>
                <a:rPr lang="zh-CN" altLang="en-US" sz="1600" dirty="0"/>
                <a:t>研究领域最前沿的科技公司，谷歌自然不能缺席。</a:t>
              </a:r>
              <a:r>
                <a:rPr lang="en-US" altLang="zh-CN" sz="1600" dirty="0"/>
                <a:t>Google Bard </a:t>
              </a:r>
              <a:r>
                <a:rPr lang="zh-CN" altLang="en-US" sz="1600" dirty="0"/>
                <a:t>代表了 </a:t>
              </a:r>
              <a:r>
                <a:rPr lang="en-US" altLang="zh-CN" sz="1600" dirty="0"/>
                <a:t>AI </a:t>
              </a:r>
              <a:r>
                <a:rPr lang="zh-CN" altLang="en-US" sz="1600" dirty="0"/>
                <a:t>行业的传统技术积累，基于谷歌的 </a:t>
              </a:r>
              <a:r>
                <a:rPr lang="en-US" altLang="zh-CN" sz="1600" dirty="0" err="1"/>
                <a:t>LaMDA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模型开发，并结合了搜索引擎优势，具有深厚的底蕴。</a:t>
              </a:r>
              <a:endParaRPr lang="en-GB" altLang="zh-CN" sz="1600" dirty="0"/>
            </a:p>
          </p:txBody>
        </p:sp>
        <p:sp>
          <p:nvSpPr>
            <p:cNvPr id="31" name="íṣlïdé">
              <a:extLst>
                <a:ext uri="{FF2B5EF4-FFF2-40B4-BE49-F238E27FC236}">
                  <a16:creationId xmlns:a16="http://schemas.microsoft.com/office/drawing/2014/main" id="{4038B644-C781-40CF-BE99-FF947E161762}"/>
                </a:ext>
              </a:extLst>
            </p:cNvPr>
            <p:cNvSpPr txBox="1"/>
            <p:nvPr/>
          </p:nvSpPr>
          <p:spPr>
            <a:xfrm>
              <a:off x="660399" y="3393138"/>
              <a:ext cx="198323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/>
                <a:t>文心一言</a:t>
              </a:r>
              <a:endParaRPr lang="en-US" altLang="zh-CN" sz="2000" b="1" dirty="0"/>
            </a:p>
          </p:txBody>
        </p:sp>
        <p:cxnSp>
          <p:nvCxnSpPr>
            <p:cNvPr id="32" name="îSḻïdê">
              <a:extLst>
                <a:ext uri="{FF2B5EF4-FFF2-40B4-BE49-F238E27FC236}">
                  <a16:creationId xmlns:a16="http://schemas.microsoft.com/office/drawing/2014/main" id="{275F7521-122B-429D-B9FF-EDB0B9E30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99" y="4025806"/>
              <a:ext cx="108585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ṥḻíḑe">
              <a:extLst>
                <a:ext uri="{FF2B5EF4-FFF2-40B4-BE49-F238E27FC236}">
                  <a16:creationId xmlns:a16="http://schemas.microsoft.com/office/drawing/2014/main" id="{199C0034-0AA0-4079-88E3-8E39BA9EE912}"/>
                </a:ext>
              </a:extLst>
            </p:cNvPr>
            <p:cNvSpPr txBox="1"/>
            <p:nvPr/>
          </p:nvSpPr>
          <p:spPr>
            <a:xfrm>
              <a:off x="2828263" y="3300807"/>
              <a:ext cx="838908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600" dirty="0"/>
                <a:t>百度的文心一言代表了大语言模型在中文领域的应用。其针对中文环境进行了诸多针对性调整和训练，并且可以输出图像，是一个多模态模型。</a:t>
              </a:r>
              <a:endParaRPr lang="en-GB" altLang="zh-CN" sz="1600" dirty="0"/>
            </a:p>
          </p:txBody>
        </p:sp>
        <p:sp>
          <p:nvSpPr>
            <p:cNvPr id="34" name="îsļîḑé">
              <a:extLst>
                <a:ext uri="{FF2B5EF4-FFF2-40B4-BE49-F238E27FC236}">
                  <a16:creationId xmlns:a16="http://schemas.microsoft.com/office/drawing/2014/main" id="{1B93BC7E-B81E-4EE6-9633-C2DC1854CD5A}"/>
                </a:ext>
              </a:extLst>
            </p:cNvPr>
            <p:cNvSpPr txBox="1"/>
            <p:nvPr/>
          </p:nvSpPr>
          <p:spPr>
            <a:xfrm>
              <a:off x="660399" y="4397341"/>
              <a:ext cx="198323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/>
                <a:t>通义千问</a:t>
              </a:r>
              <a:endParaRPr lang="en-US" altLang="zh-CN" sz="2000" b="1" dirty="0"/>
            </a:p>
          </p:txBody>
        </p:sp>
        <p:cxnSp>
          <p:nvCxnSpPr>
            <p:cNvPr id="35" name="ïSḷiḋê">
              <a:extLst>
                <a:ext uri="{FF2B5EF4-FFF2-40B4-BE49-F238E27FC236}">
                  <a16:creationId xmlns:a16="http://schemas.microsoft.com/office/drawing/2014/main" id="{BCCEEF74-6F35-4748-B1D4-B5ACBD305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99" y="5030008"/>
              <a:ext cx="108585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íšľîḑê">
              <a:extLst>
                <a:ext uri="{FF2B5EF4-FFF2-40B4-BE49-F238E27FC236}">
                  <a16:creationId xmlns:a16="http://schemas.microsoft.com/office/drawing/2014/main" id="{7B93699A-906D-4FEF-90BF-A5B467A9650B}"/>
                </a:ext>
              </a:extLst>
            </p:cNvPr>
            <p:cNvSpPr txBox="1"/>
            <p:nvPr/>
          </p:nvSpPr>
          <p:spPr>
            <a:xfrm>
              <a:off x="2828263" y="4305009"/>
              <a:ext cx="838908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600" dirty="0"/>
                <a:t>阿里的通义千问在一定程度上代表了大语言模型的小型化趋势。其推出的一个目的是为了在智能设备上使用，以降低部署成本。</a:t>
              </a:r>
              <a:r>
                <a:rPr lang="en-US" altLang="zh-CN" sz="1600" dirty="0"/>
                <a:t>Meta </a:t>
              </a:r>
              <a:r>
                <a:rPr lang="zh-CN" altLang="en-US" sz="1600" dirty="0"/>
                <a:t>的 </a:t>
              </a:r>
              <a:r>
                <a:rPr lang="en-US" altLang="zh-CN" sz="1600" dirty="0" err="1"/>
                <a:t>LLaMa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模型也属于此种趋势。</a:t>
              </a:r>
              <a:endParaRPr lang="en-GB" altLang="zh-CN" sz="1600" dirty="0"/>
            </a:p>
          </p:txBody>
        </p:sp>
        <p:cxnSp>
          <p:nvCxnSpPr>
            <p:cNvPr id="37" name="islîḓe">
              <a:extLst>
                <a:ext uri="{FF2B5EF4-FFF2-40B4-BE49-F238E27FC236}">
                  <a16:creationId xmlns:a16="http://schemas.microsoft.com/office/drawing/2014/main" id="{7F5AAE19-802C-4FC9-B078-4657F5FAC34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1021" y="1584789"/>
              <a:ext cx="86522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íṡļîḓè">
              <a:extLst>
                <a:ext uri="{FF2B5EF4-FFF2-40B4-BE49-F238E27FC236}">
                  <a16:creationId xmlns:a16="http://schemas.microsoft.com/office/drawing/2014/main" id="{D958C5C1-6959-40D3-A2C4-39C878F054A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1021" y="2588991"/>
              <a:ext cx="865226" cy="0"/>
            </a:xfrm>
            <a:prstGeom prst="line">
              <a:avLst/>
            </a:prstGeom>
            <a:ln w="12700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í$ḻîḓe">
              <a:extLst>
                <a:ext uri="{FF2B5EF4-FFF2-40B4-BE49-F238E27FC236}">
                  <a16:creationId xmlns:a16="http://schemas.microsoft.com/office/drawing/2014/main" id="{E9E00ED8-9708-47B5-BAE9-424F37E5DC8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1021" y="3593193"/>
              <a:ext cx="86522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ïṧ1îďe">
              <a:extLst>
                <a:ext uri="{FF2B5EF4-FFF2-40B4-BE49-F238E27FC236}">
                  <a16:creationId xmlns:a16="http://schemas.microsoft.com/office/drawing/2014/main" id="{3329F1C8-79FF-481D-A8EE-005F2EFAE31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1021" y="4597395"/>
              <a:ext cx="865226" cy="0"/>
            </a:xfrm>
            <a:prstGeom prst="line">
              <a:avLst/>
            </a:prstGeom>
            <a:ln w="12700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ïṩḻïḋè">
              <a:extLst>
                <a:ext uri="{FF2B5EF4-FFF2-40B4-BE49-F238E27FC236}">
                  <a16:creationId xmlns:a16="http://schemas.microsoft.com/office/drawing/2014/main" id="{63BCE988-C633-4E89-BC59-38799EE19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99" y="6034210"/>
              <a:ext cx="108585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íŝ1ïḍe">
            <a:extLst>
              <a:ext uri="{FF2B5EF4-FFF2-40B4-BE49-F238E27FC236}">
                <a16:creationId xmlns:a16="http://schemas.microsoft.com/office/drawing/2014/main" id="{62F705C3-4A9B-5F14-B6B2-9C84A2DF34DF}"/>
              </a:ext>
            </a:extLst>
          </p:cNvPr>
          <p:cNvSpPr txBox="1"/>
          <p:nvPr/>
        </p:nvSpPr>
        <p:spPr>
          <a:xfrm>
            <a:off x="1609436" y="1392638"/>
            <a:ext cx="896042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在当前诸多大语言模型中，我们选择了四个主流的模型进行考虑</a:t>
            </a:r>
            <a:endParaRPr lang="en-US" altLang="zh-CN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68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0583EA2-66F5-AEC6-0F8A-0A1EBDB1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11524"/>
              </p:ext>
            </p:extLst>
          </p:nvPr>
        </p:nvGraphicFramePr>
        <p:xfrm>
          <a:off x="6188236" y="2200938"/>
          <a:ext cx="4540015" cy="1842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435">
                  <a:extLst>
                    <a:ext uri="{9D8B030D-6E8A-4147-A177-3AD203B41FA5}">
                      <a16:colId xmlns:a16="http://schemas.microsoft.com/office/drawing/2014/main" val="1715953958"/>
                    </a:ext>
                  </a:extLst>
                </a:gridCol>
                <a:gridCol w="825258">
                  <a:extLst>
                    <a:ext uri="{9D8B030D-6E8A-4147-A177-3AD203B41FA5}">
                      <a16:colId xmlns:a16="http://schemas.microsoft.com/office/drawing/2014/main" val="1454109432"/>
                    </a:ext>
                  </a:extLst>
                </a:gridCol>
                <a:gridCol w="825258">
                  <a:extLst>
                    <a:ext uri="{9D8B030D-6E8A-4147-A177-3AD203B41FA5}">
                      <a16:colId xmlns:a16="http://schemas.microsoft.com/office/drawing/2014/main" val="1540877474"/>
                    </a:ext>
                  </a:extLst>
                </a:gridCol>
                <a:gridCol w="825258">
                  <a:extLst>
                    <a:ext uri="{9D8B030D-6E8A-4147-A177-3AD203B41FA5}">
                      <a16:colId xmlns:a16="http://schemas.microsoft.com/office/drawing/2014/main" val="2268202351"/>
                    </a:ext>
                  </a:extLst>
                </a:gridCol>
                <a:gridCol w="825806">
                  <a:extLst>
                    <a:ext uri="{9D8B030D-6E8A-4147-A177-3AD203B41FA5}">
                      <a16:colId xmlns:a16="http://schemas.microsoft.com/office/drawing/2014/main" val="121989928"/>
                    </a:ext>
                  </a:extLst>
                </a:gridCol>
              </a:tblGrid>
              <a:tr h="200666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ChatGPT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Bard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文心一言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通义千问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7336299"/>
                  </a:ext>
                </a:extLst>
              </a:tr>
              <a:tr h="31820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 dirty="0">
                          <a:effectLst/>
                        </a:rPr>
                        <a:t>训练</a:t>
                      </a:r>
                      <a:r>
                        <a:rPr lang="zh-CN" altLang="en-US" sz="1050" kern="100" dirty="0">
                          <a:effectLst/>
                        </a:rPr>
                        <a:t>及</a:t>
                      </a:r>
                      <a:r>
                        <a:rPr lang="zh-CN" sz="1050" kern="100" dirty="0">
                          <a:effectLst/>
                        </a:rPr>
                        <a:t>部署成本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886371"/>
                  </a:ext>
                </a:extLst>
              </a:tr>
              <a:tr h="20066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语言准确率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4381240"/>
                  </a:ext>
                </a:extLst>
              </a:tr>
              <a:tr h="20066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响应速度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5988120"/>
                  </a:ext>
                </a:extLst>
              </a:tr>
              <a:tr h="20066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4907088"/>
                  </a:ext>
                </a:extLst>
              </a:tr>
              <a:tr h="20066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知名度和用户粘性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344228"/>
                  </a:ext>
                </a:extLst>
              </a:tr>
              <a:tr h="20066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潜在价值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099635"/>
                  </a:ext>
                </a:extLst>
              </a:tr>
              <a:tr h="31820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加权得分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8.92489908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6.85691842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7.16171734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6.86774778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122515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2CB35B-1724-DC58-A6B6-881B99C51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9331"/>
              </p:ext>
            </p:extLst>
          </p:nvPr>
        </p:nvGraphicFramePr>
        <p:xfrm>
          <a:off x="1275994" y="2222205"/>
          <a:ext cx="4635708" cy="1803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38">
                  <a:extLst>
                    <a:ext uri="{9D8B030D-6E8A-4147-A177-3AD203B41FA5}">
                      <a16:colId xmlns:a16="http://schemas.microsoft.com/office/drawing/2014/main" val="2031138137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3599850446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3237025590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3336036745"/>
                    </a:ext>
                  </a:extLst>
                </a:gridCol>
                <a:gridCol w="843211">
                  <a:extLst>
                    <a:ext uri="{9D8B030D-6E8A-4147-A177-3AD203B41FA5}">
                      <a16:colId xmlns:a16="http://schemas.microsoft.com/office/drawing/2014/main" val="339561083"/>
                    </a:ext>
                  </a:extLst>
                </a:gridCol>
              </a:tblGrid>
              <a:tr h="195996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ChatGPT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Bard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文心一言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通义千问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5866862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 dirty="0">
                          <a:effectLst/>
                        </a:rPr>
                        <a:t>训练</a:t>
                      </a:r>
                      <a:r>
                        <a:rPr lang="zh-CN" altLang="en-US" sz="1050" kern="100" dirty="0">
                          <a:effectLst/>
                        </a:rPr>
                        <a:t>及</a:t>
                      </a:r>
                      <a:r>
                        <a:rPr lang="zh-CN" sz="1050" kern="100" dirty="0">
                          <a:effectLst/>
                        </a:rPr>
                        <a:t>部署成本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8003363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语言准确率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317322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响应速度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6867971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6273084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知名度和用户粘性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024608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潜在价值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8555001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加权得分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8.65992854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6.81244594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7.16171734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6.51386616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930697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792D1AA-8C56-117E-C6D7-343DE587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162"/>
            <a:ext cx="10858500" cy="1028700"/>
          </a:xfrm>
        </p:spPr>
        <p:txBody>
          <a:bodyPr/>
          <a:lstStyle/>
          <a:p>
            <a:r>
              <a:rPr lang="zh-CN" altLang="en-US" dirty="0"/>
              <a:t>模型选取</a:t>
            </a:r>
          </a:p>
        </p:txBody>
      </p:sp>
      <p:sp>
        <p:nvSpPr>
          <p:cNvPr id="8" name="íŝ1ïḍe">
            <a:extLst>
              <a:ext uri="{FF2B5EF4-FFF2-40B4-BE49-F238E27FC236}">
                <a16:creationId xmlns:a16="http://schemas.microsoft.com/office/drawing/2014/main" id="{D0BC06B8-665D-D390-3C93-F11D29774122}"/>
              </a:ext>
            </a:extLst>
          </p:cNvPr>
          <p:cNvSpPr txBox="1"/>
          <p:nvPr/>
        </p:nvSpPr>
        <p:spPr>
          <a:xfrm>
            <a:off x="1863517" y="1300133"/>
            <a:ext cx="84649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/>
              <a:t>针对上述</a:t>
            </a:r>
            <a:r>
              <a:rPr lang="en-US" altLang="zh-CN" sz="2000" dirty="0"/>
              <a:t>4</a:t>
            </a:r>
            <a:r>
              <a:rPr lang="zh-CN" altLang="en-US" sz="2000" dirty="0"/>
              <a:t>个模型，我们使用之前定义的</a:t>
            </a:r>
            <a:r>
              <a:rPr lang="en-US" altLang="zh-CN" sz="2000" dirty="0"/>
              <a:t>6</a:t>
            </a:r>
            <a:r>
              <a:rPr lang="zh-CN" altLang="en-US" sz="2000" dirty="0"/>
              <a:t>个指标进行打分（</a:t>
            </a:r>
            <a:r>
              <a:rPr lang="en-US" altLang="zh-CN" sz="2000" dirty="0"/>
              <a:t>1-10</a:t>
            </a:r>
            <a:r>
              <a:rPr lang="zh-CN" altLang="en-US" sz="2000" dirty="0"/>
              <a:t>）并计算它们的加权得分，下为各成员打分情况</a:t>
            </a:r>
            <a:endParaRPr lang="en-US" altLang="zh-CN" sz="20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FF4EEE4-D1D4-676E-0A00-A0AF1EA6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62445"/>
              </p:ext>
            </p:extLst>
          </p:nvPr>
        </p:nvGraphicFramePr>
        <p:xfrm>
          <a:off x="1275994" y="4209901"/>
          <a:ext cx="4635708" cy="189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38">
                  <a:extLst>
                    <a:ext uri="{9D8B030D-6E8A-4147-A177-3AD203B41FA5}">
                      <a16:colId xmlns:a16="http://schemas.microsoft.com/office/drawing/2014/main" val="3326288042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4195419324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3020387938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570459018"/>
                    </a:ext>
                  </a:extLst>
                </a:gridCol>
                <a:gridCol w="843211">
                  <a:extLst>
                    <a:ext uri="{9D8B030D-6E8A-4147-A177-3AD203B41FA5}">
                      <a16:colId xmlns:a16="http://schemas.microsoft.com/office/drawing/2014/main" val="3138992739"/>
                    </a:ext>
                  </a:extLst>
                </a:gridCol>
              </a:tblGrid>
              <a:tr h="211983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ChatGPT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Bard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文心一言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通义千问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565910"/>
                  </a:ext>
                </a:extLst>
              </a:tr>
              <a:tr h="30537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 dirty="0">
                          <a:effectLst/>
                        </a:rPr>
                        <a:t>训练</a:t>
                      </a:r>
                      <a:r>
                        <a:rPr lang="zh-CN" altLang="en-US" sz="1050" kern="100" dirty="0">
                          <a:effectLst/>
                        </a:rPr>
                        <a:t>及</a:t>
                      </a:r>
                      <a:r>
                        <a:rPr lang="zh-CN" sz="1050" kern="100" dirty="0">
                          <a:effectLst/>
                        </a:rPr>
                        <a:t>部署成本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2492019"/>
                  </a:ext>
                </a:extLst>
              </a:tr>
              <a:tr h="21198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语言准确率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5018504"/>
                  </a:ext>
                </a:extLst>
              </a:tr>
              <a:tr h="21198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响应速度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756448"/>
                  </a:ext>
                </a:extLst>
              </a:tr>
              <a:tr h="21198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525643"/>
                  </a:ext>
                </a:extLst>
              </a:tr>
              <a:tr h="21198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知名度和用户粘性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9556085"/>
                  </a:ext>
                </a:extLst>
              </a:tr>
              <a:tr h="21198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潜在价值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8587017"/>
                  </a:ext>
                </a:extLst>
              </a:tr>
              <a:tr h="305373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加权得分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8.86574752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6.47140218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6.38583282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6.32147888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85589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2C79F37-FF85-3220-772E-D7B587F1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4300"/>
              </p:ext>
            </p:extLst>
          </p:nvPr>
        </p:nvGraphicFramePr>
        <p:xfrm>
          <a:off x="6188236" y="4209901"/>
          <a:ext cx="4540015" cy="1870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435">
                  <a:extLst>
                    <a:ext uri="{9D8B030D-6E8A-4147-A177-3AD203B41FA5}">
                      <a16:colId xmlns:a16="http://schemas.microsoft.com/office/drawing/2014/main" val="2753603912"/>
                    </a:ext>
                  </a:extLst>
                </a:gridCol>
                <a:gridCol w="825258">
                  <a:extLst>
                    <a:ext uri="{9D8B030D-6E8A-4147-A177-3AD203B41FA5}">
                      <a16:colId xmlns:a16="http://schemas.microsoft.com/office/drawing/2014/main" val="2756413134"/>
                    </a:ext>
                  </a:extLst>
                </a:gridCol>
                <a:gridCol w="825258">
                  <a:extLst>
                    <a:ext uri="{9D8B030D-6E8A-4147-A177-3AD203B41FA5}">
                      <a16:colId xmlns:a16="http://schemas.microsoft.com/office/drawing/2014/main" val="3974671148"/>
                    </a:ext>
                  </a:extLst>
                </a:gridCol>
                <a:gridCol w="825258">
                  <a:extLst>
                    <a:ext uri="{9D8B030D-6E8A-4147-A177-3AD203B41FA5}">
                      <a16:colId xmlns:a16="http://schemas.microsoft.com/office/drawing/2014/main" val="3301998210"/>
                    </a:ext>
                  </a:extLst>
                </a:gridCol>
                <a:gridCol w="825806">
                  <a:extLst>
                    <a:ext uri="{9D8B030D-6E8A-4147-A177-3AD203B41FA5}">
                      <a16:colId xmlns:a16="http://schemas.microsoft.com/office/drawing/2014/main" val="1790767593"/>
                    </a:ext>
                  </a:extLst>
                </a:gridCol>
              </a:tblGrid>
              <a:tr h="209832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ChatGPT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Bard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文心一言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通义千问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4851102"/>
                  </a:ext>
                </a:extLst>
              </a:tr>
              <a:tr h="29162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 dirty="0">
                          <a:effectLst/>
                        </a:rPr>
                        <a:t>训练</a:t>
                      </a:r>
                      <a:r>
                        <a:rPr lang="zh-CN" altLang="en-US" sz="1050" kern="100" dirty="0">
                          <a:effectLst/>
                        </a:rPr>
                        <a:t>及</a:t>
                      </a:r>
                      <a:r>
                        <a:rPr lang="zh-CN" sz="1050" kern="100" dirty="0">
                          <a:effectLst/>
                        </a:rPr>
                        <a:t>部署成本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271400"/>
                  </a:ext>
                </a:extLst>
              </a:tr>
              <a:tr h="20983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语言准确率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008300"/>
                  </a:ext>
                </a:extLst>
              </a:tr>
              <a:tr h="20983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响应速度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038369"/>
                  </a:ext>
                </a:extLst>
              </a:tr>
              <a:tr h="20983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响应质量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549933"/>
                  </a:ext>
                </a:extLst>
              </a:tr>
              <a:tr h="20983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知名度和用户粘性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8082414"/>
                  </a:ext>
                </a:extLst>
              </a:tr>
              <a:tr h="20983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潜在价值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7002642"/>
                  </a:ext>
                </a:extLst>
              </a:tr>
              <a:tr h="291622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加权得分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8.5269889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6.11631406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6.26595404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6.41756102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58275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379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0C61-E9A1-9A86-FA16-566C559B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B02758-A2B2-F0C7-B549-D1CB5943E2BD}"/>
              </a:ext>
            </a:extLst>
          </p:cNvPr>
          <p:cNvSpPr/>
          <p:nvPr/>
        </p:nvSpPr>
        <p:spPr>
          <a:xfrm>
            <a:off x="660400" y="1130300"/>
            <a:ext cx="10858500" cy="95410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buSzPct val="25000"/>
            </a:pPr>
            <a:r>
              <a:rPr lang="zh-CN" altLang="en-US" sz="2800" b="1" dirty="0">
                <a:solidFill>
                  <a:schemeClr val="accent2"/>
                </a:solidFill>
              </a:rPr>
              <a:t>综合各模型的得分</a:t>
            </a:r>
          </a:p>
          <a:p>
            <a:pPr>
              <a:buSzPct val="25000"/>
            </a:pPr>
            <a:r>
              <a:rPr lang="zh-CN" altLang="en-US" sz="2800" b="1" dirty="0"/>
              <a:t>选取 </a:t>
            </a:r>
            <a:r>
              <a:rPr lang="en-US" altLang="zh-CN" sz="2800" b="1" dirty="0" err="1">
                <a:solidFill>
                  <a:srgbClr val="C00000"/>
                </a:solidFill>
              </a:rPr>
              <a:t>ChatGPT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作为投资目标</a:t>
            </a:r>
            <a:endParaRPr lang="en-US" altLang="zh-CN" sz="28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998A29-6DF4-CE24-8A5C-E08771B3C15E}"/>
              </a:ext>
            </a:extLst>
          </p:cNvPr>
          <p:cNvGrpSpPr/>
          <p:nvPr/>
        </p:nvGrpSpPr>
        <p:grpSpPr>
          <a:xfrm>
            <a:off x="6424196" y="1389010"/>
            <a:ext cx="4695658" cy="1069524"/>
            <a:chOff x="844173" y="2422022"/>
            <a:chExt cx="4695658" cy="106952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B882D84-43E7-405B-A564-1F149DC7A3EA}"/>
                </a:ext>
              </a:extLst>
            </p:cNvPr>
            <p:cNvGrpSpPr/>
            <p:nvPr/>
          </p:nvGrpSpPr>
          <p:grpSpPr>
            <a:xfrm>
              <a:off x="1428758" y="2422022"/>
              <a:ext cx="4111073" cy="1069524"/>
              <a:chOff x="6873246" y="3437950"/>
              <a:chExt cx="4111073" cy="997624"/>
            </a:xfrm>
          </p:grpSpPr>
          <p:sp>
            <p:nvSpPr>
              <p:cNvPr id="28" name="Rectangle 54_2_1">
                <a:extLst>
                  <a:ext uri="{FF2B5EF4-FFF2-40B4-BE49-F238E27FC236}">
                    <a16:creationId xmlns:a16="http://schemas.microsoft.com/office/drawing/2014/main" id="{A46B6F46-3C61-0E57-89DE-950A4E1110EF}"/>
                  </a:ext>
                </a:extLst>
              </p:cNvPr>
              <p:cNvSpPr/>
              <p:nvPr/>
            </p:nvSpPr>
            <p:spPr>
              <a:xfrm flipH="1">
                <a:off x="6873246" y="3782453"/>
                <a:ext cx="4111073" cy="653121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在各方面都具有亮眼的表现，但是响应速度较慢，部署成本也很高</a:t>
                </a:r>
                <a:endParaRPr lang="en-US" altLang="zh-CN" sz="1400" dirty="0"/>
              </a:p>
            </p:txBody>
          </p:sp>
          <p:sp>
            <p:nvSpPr>
              <p:cNvPr id="29" name="TextBox 31_1">
                <a:extLst>
                  <a:ext uri="{FF2B5EF4-FFF2-40B4-BE49-F238E27FC236}">
                    <a16:creationId xmlns:a16="http://schemas.microsoft.com/office/drawing/2014/main" id="{3FD43111-1E2E-F0B5-BC11-47C17E5B582B}"/>
                  </a:ext>
                </a:extLst>
              </p:cNvPr>
              <p:cNvSpPr txBox="1"/>
              <p:nvPr/>
            </p:nvSpPr>
            <p:spPr>
              <a:xfrm flipH="1">
                <a:off x="6873247" y="3437950"/>
                <a:ext cx="4111072" cy="34450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anchor="b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altLang="zh-CN" sz="1800" b="1" dirty="0" err="1">
                    <a:solidFill>
                      <a:schemeClr val="accent2"/>
                    </a:solidFill>
                  </a:rPr>
                  <a:t>ChatGPT</a:t>
                </a:r>
                <a:endParaRPr lang="en-US" altLang="zh-CN" sz="1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3BAE4EB-5C16-32B6-4E15-13556928D3D0}"/>
                </a:ext>
              </a:extLst>
            </p:cNvPr>
            <p:cNvGrpSpPr/>
            <p:nvPr/>
          </p:nvGrpSpPr>
          <p:grpSpPr>
            <a:xfrm>
              <a:off x="844173" y="2422026"/>
              <a:ext cx="444222" cy="444220"/>
              <a:chOff x="4678401" y="2094096"/>
              <a:chExt cx="444222" cy="444220"/>
            </a:xfrm>
          </p:grpSpPr>
          <p:sp>
            <p:nvSpPr>
              <p:cNvPr id="26" name="îş1íḑé">
                <a:extLst>
                  <a:ext uri="{FF2B5EF4-FFF2-40B4-BE49-F238E27FC236}">
                    <a16:creationId xmlns:a16="http://schemas.microsoft.com/office/drawing/2014/main" id="{10A47B53-03F6-732F-B8CB-B096FB758006}"/>
                  </a:ext>
                </a:extLst>
              </p:cNvPr>
              <p:cNvSpPr/>
              <p:nvPr/>
            </p:nvSpPr>
            <p:spPr>
              <a:xfrm>
                <a:off x="4678401" y="2094096"/>
                <a:ext cx="444222" cy="444220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 47">
                <a:extLst>
                  <a:ext uri="{FF2B5EF4-FFF2-40B4-BE49-F238E27FC236}">
                    <a16:creationId xmlns:a16="http://schemas.microsoft.com/office/drawing/2014/main" id="{D4E9FDB1-1B5A-FE33-CA05-4B4498A7FD28}"/>
                  </a:ext>
                </a:extLst>
              </p:cNvPr>
              <p:cNvSpPr/>
              <p:nvPr/>
            </p:nvSpPr>
            <p:spPr bwMode="auto">
              <a:xfrm>
                <a:off x="4788717" y="2220630"/>
                <a:ext cx="205561" cy="171132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3CD54D-FD5E-7BD8-844B-8C89FF6D0B01}"/>
              </a:ext>
            </a:extLst>
          </p:cNvPr>
          <p:cNvGrpSpPr/>
          <p:nvPr/>
        </p:nvGrpSpPr>
        <p:grpSpPr>
          <a:xfrm>
            <a:off x="6424196" y="2587041"/>
            <a:ext cx="4695658" cy="1068049"/>
            <a:chOff x="844173" y="3314602"/>
            <a:chExt cx="4695658" cy="106804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FF13048-B28A-E617-B954-ACE8768DC22B}"/>
                </a:ext>
              </a:extLst>
            </p:cNvPr>
            <p:cNvGrpSpPr/>
            <p:nvPr/>
          </p:nvGrpSpPr>
          <p:grpSpPr>
            <a:xfrm>
              <a:off x="844173" y="3314606"/>
              <a:ext cx="444222" cy="444220"/>
              <a:chOff x="5472389" y="2095128"/>
              <a:chExt cx="444222" cy="444220"/>
            </a:xfrm>
          </p:grpSpPr>
          <p:sp>
            <p:nvSpPr>
              <p:cNvPr id="22" name="íŝḷíďê">
                <a:extLst>
                  <a:ext uri="{FF2B5EF4-FFF2-40B4-BE49-F238E27FC236}">
                    <a16:creationId xmlns:a16="http://schemas.microsoft.com/office/drawing/2014/main" id="{06F56C8E-4CE7-D36D-14E2-6B57B984A969}"/>
                  </a:ext>
                </a:extLst>
              </p:cNvPr>
              <p:cNvSpPr/>
              <p:nvPr/>
            </p:nvSpPr>
            <p:spPr>
              <a:xfrm>
                <a:off x="5472389" y="2095128"/>
                <a:ext cx="444222" cy="44422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 47">
                <a:extLst>
                  <a:ext uri="{FF2B5EF4-FFF2-40B4-BE49-F238E27FC236}">
                    <a16:creationId xmlns:a16="http://schemas.microsoft.com/office/drawing/2014/main" id="{4CA5000B-47A9-D0BA-69BA-C2423A6B6145}"/>
                  </a:ext>
                </a:extLst>
              </p:cNvPr>
              <p:cNvSpPr/>
              <p:nvPr/>
            </p:nvSpPr>
            <p:spPr bwMode="auto">
              <a:xfrm>
                <a:off x="5591720" y="2223635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_1">
              <a:extLst>
                <a:ext uri="{FF2B5EF4-FFF2-40B4-BE49-F238E27FC236}">
                  <a16:creationId xmlns:a16="http://schemas.microsoft.com/office/drawing/2014/main" id="{2DA2944E-28B1-F307-AE7F-32EA09592055}"/>
                </a:ext>
              </a:extLst>
            </p:cNvPr>
            <p:cNvGrpSpPr/>
            <p:nvPr/>
          </p:nvGrpSpPr>
          <p:grpSpPr>
            <a:xfrm>
              <a:off x="1428758" y="3314602"/>
              <a:ext cx="4111073" cy="1068049"/>
              <a:chOff x="6873246" y="3437950"/>
              <a:chExt cx="4111073" cy="996248"/>
            </a:xfrm>
          </p:grpSpPr>
          <p:sp>
            <p:nvSpPr>
              <p:cNvPr id="20" name="Rectangle 54_2_1">
                <a:extLst>
                  <a:ext uri="{FF2B5EF4-FFF2-40B4-BE49-F238E27FC236}">
                    <a16:creationId xmlns:a16="http://schemas.microsoft.com/office/drawing/2014/main" id="{2ED4C5D7-1DB7-46F9-75FD-BDB21A664A3A}"/>
                  </a:ext>
                </a:extLst>
              </p:cNvPr>
              <p:cNvSpPr/>
              <p:nvPr/>
            </p:nvSpPr>
            <p:spPr>
              <a:xfrm flipH="1">
                <a:off x="6873246" y="3782453"/>
                <a:ext cx="4111073" cy="651745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结合谷歌的搜索引擎业务，有着不错的应用前景，也具有较高的响应速度，但准确性不佳</a:t>
                </a:r>
                <a:endParaRPr lang="en-US" altLang="zh-CN" sz="1400" dirty="0"/>
              </a:p>
            </p:txBody>
          </p:sp>
          <p:sp>
            <p:nvSpPr>
              <p:cNvPr id="21" name="TextBox 31_1">
                <a:extLst>
                  <a:ext uri="{FF2B5EF4-FFF2-40B4-BE49-F238E27FC236}">
                    <a16:creationId xmlns:a16="http://schemas.microsoft.com/office/drawing/2014/main" id="{2C6E3A50-45BC-FA3A-2E95-77FB9D5367CA}"/>
                  </a:ext>
                </a:extLst>
              </p:cNvPr>
              <p:cNvSpPr txBox="1"/>
              <p:nvPr/>
            </p:nvSpPr>
            <p:spPr>
              <a:xfrm flipH="1">
                <a:off x="6873247" y="3437950"/>
                <a:ext cx="4111072" cy="34450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anchor="b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altLang="zh-CN" sz="1800" b="1" dirty="0">
                    <a:solidFill>
                      <a:schemeClr val="tx1"/>
                    </a:solidFill>
                  </a:rPr>
                  <a:t>Bard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98ECE3-1C4E-84CA-1267-2F9A792CB105}"/>
              </a:ext>
            </a:extLst>
          </p:cNvPr>
          <p:cNvGrpSpPr/>
          <p:nvPr/>
        </p:nvGrpSpPr>
        <p:grpSpPr>
          <a:xfrm>
            <a:off x="6424196" y="3783597"/>
            <a:ext cx="4695658" cy="1068049"/>
            <a:chOff x="844173" y="4413417"/>
            <a:chExt cx="4695658" cy="106804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73E6525-5FFD-7A14-E7F8-E0091D860560}"/>
                </a:ext>
              </a:extLst>
            </p:cNvPr>
            <p:cNvGrpSpPr/>
            <p:nvPr/>
          </p:nvGrpSpPr>
          <p:grpSpPr>
            <a:xfrm>
              <a:off x="844173" y="4413421"/>
              <a:ext cx="444222" cy="444220"/>
              <a:chOff x="6270352" y="2079217"/>
              <a:chExt cx="444222" cy="444220"/>
            </a:xfrm>
          </p:grpSpPr>
          <p:sp>
            <p:nvSpPr>
              <p:cNvPr id="16" name="î$ḷïďê">
                <a:extLst>
                  <a:ext uri="{FF2B5EF4-FFF2-40B4-BE49-F238E27FC236}">
                    <a16:creationId xmlns:a16="http://schemas.microsoft.com/office/drawing/2014/main" id="{8E2FDE32-2F78-66D6-ACC2-F2E3FC5AF366}"/>
                  </a:ext>
                </a:extLst>
              </p:cNvPr>
              <p:cNvSpPr/>
              <p:nvPr/>
            </p:nvSpPr>
            <p:spPr>
              <a:xfrm>
                <a:off x="6270352" y="2079217"/>
                <a:ext cx="444222" cy="444220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 47">
                <a:extLst>
                  <a:ext uri="{FF2B5EF4-FFF2-40B4-BE49-F238E27FC236}">
                    <a16:creationId xmlns:a16="http://schemas.microsoft.com/office/drawing/2014/main" id="{C04809E1-20CC-83AF-7F1B-5E0866B3F7B6}"/>
                  </a:ext>
                </a:extLst>
              </p:cNvPr>
              <p:cNvSpPr/>
              <p:nvPr/>
            </p:nvSpPr>
            <p:spPr bwMode="auto">
              <a:xfrm>
                <a:off x="6389683" y="2219484"/>
                <a:ext cx="205561" cy="163687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5_1_1">
              <a:extLst>
                <a:ext uri="{FF2B5EF4-FFF2-40B4-BE49-F238E27FC236}">
                  <a16:creationId xmlns:a16="http://schemas.microsoft.com/office/drawing/2014/main" id="{D8FABB43-D468-8BEE-15B9-9192AE4629B9}"/>
                </a:ext>
              </a:extLst>
            </p:cNvPr>
            <p:cNvGrpSpPr/>
            <p:nvPr/>
          </p:nvGrpSpPr>
          <p:grpSpPr>
            <a:xfrm>
              <a:off x="1428758" y="4413417"/>
              <a:ext cx="4111073" cy="1068049"/>
              <a:chOff x="6873246" y="3437950"/>
              <a:chExt cx="4111073" cy="996248"/>
            </a:xfrm>
          </p:grpSpPr>
          <p:sp>
            <p:nvSpPr>
              <p:cNvPr id="14" name="Rectangle 54_2_1">
                <a:extLst>
                  <a:ext uri="{FF2B5EF4-FFF2-40B4-BE49-F238E27FC236}">
                    <a16:creationId xmlns:a16="http://schemas.microsoft.com/office/drawing/2014/main" id="{F0C06BD0-749B-44EC-BB67-0DDC0CDF9F6F}"/>
                  </a:ext>
                </a:extLst>
              </p:cNvPr>
              <p:cNvSpPr/>
              <p:nvPr/>
            </p:nvSpPr>
            <p:spPr>
              <a:xfrm flipH="1">
                <a:off x="6873246" y="3782453"/>
                <a:ext cx="4111073" cy="651745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针对中文领域特化，具有较强的中文理解能力，响应速度较快，但是响应质量不佳</a:t>
                </a:r>
                <a:endParaRPr lang="en-US" altLang="zh-CN" sz="1400" dirty="0"/>
              </a:p>
            </p:txBody>
          </p:sp>
          <p:sp>
            <p:nvSpPr>
              <p:cNvPr id="15" name="TextBox 31_1">
                <a:extLst>
                  <a:ext uri="{FF2B5EF4-FFF2-40B4-BE49-F238E27FC236}">
                    <a16:creationId xmlns:a16="http://schemas.microsoft.com/office/drawing/2014/main" id="{A5BC90E5-6E15-C824-3EB3-DC3481B87061}"/>
                  </a:ext>
                </a:extLst>
              </p:cNvPr>
              <p:cNvSpPr txBox="1"/>
              <p:nvPr/>
            </p:nvSpPr>
            <p:spPr>
              <a:xfrm flipH="1">
                <a:off x="6873247" y="3437950"/>
                <a:ext cx="4111072" cy="34450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anchor="b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1800" b="1" dirty="0">
                    <a:solidFill>
                      <a:schemeClr val="accent2"/>
                    </a:solidFill>
                  </a:rPr>
                  <a:t>文心一言</a:t>
                </a:r>
                <a:endParaRPr lang="en-US" altLang="zh-CN" sz="1800" b="1" dirty="0">
                  <a:solidFill>
                    <a:schemeClr val="accent2"/>
                  </a:solidFill>
                </a:endParaRPr>
              </a:p>
            </p:txBody>
          </p:sp>
        </p:grpSp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957A5F9-0669-0E74-CA2A-A4AC16208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704971"/>
              </p:ext>
            </p:extLst>
          </p:nvPr>
        </p:nvGraphicFramePr>
        <p:xfrm>
          <a:off x="753729" y="2559691"/>
          <a:ext cx="4744170" cy="3354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09CF9A-F5CF-B3BD-1C89-291A5F9D62F5}"/>
              </a:ext>
            </a:extLst>
          </p:cNvPr>
          <p:cNvGrpSpPr/>
          <p:nvPr/>
        </p:nvGrpSpPr>
        <p:grpSpPr>
          <a:xfrm>
            <a:off x="6424196" y="5064576"/>
            <a:ext cx="4695658" cy="1069524"/>
            <a:chOff x="844173" y="3314601"/>
            <a:chExt cx="4695658" cy="106952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DECEECA-D306-58AE-CE7C-970C33A38751}"/>
                </a:ext>
              </a:extLst>
            </p:cNvPr>
            <p:cNvGrpSpPr/>
            <p:nvPr/>
          </p:nvGrpSpPr>
          <p:grpSpPr>
            <a:xfrm>
              <a:off x="844173" y="3314606"/>
              <a:ext cx="444222" cy="444220"/>
              <a:chOff x="5472389" y="2095128"/>
              <a:chExt cx="444222" cy="444220"/>
            </a:xfrm>
          </p:grpSpPr>
          <p:sp>
            <p:nvSpPr>
              <p:cNvPr id="35" name="íŝḷíďê">
                <a:extLst>
                  <a:ext uri="{FF2B5EF4-FFF2-40B4-BE49-F238E27FC236}">
                    <a16:creationId xmlns:a16="http://schemas.microsoft.com/office/drawing/2014/main" id="{D98CEEB9-5ED7-658F-4A84-9E97D423BAA0}"/>
                  </a:ext>
                </a:extLst>
              </p:cNvPr>
              <p:cNvSpPr/>
              <p:nvPr/>
            </p:nvSpPr>
            <p:spPr>
              <a:xfrm>
                <a:off x="5472389" y="2095128"/>
                <a:ext cx="444222" cy="44422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 47">
                <a:extLst>
                  <a:ext uri="{FF2B5EF4-FFF2-40B4-BE49-F238E27FC236}">
                    <a16:creationId xmlns:a16="http://schemas.microsoft.com/office/drawing/2014/main" id="{3E1FE225-30C2-C1E8-4072-C58688CCFD87}"/>
                  </a:ext>
                </a:extLst>
              </p:cNvPr>
              <p:cNvSpPr/>
              <p:nvPr/>
            </p:nvSpPr>
            <p:spPr bwMode="auto">
              <a:xfrm>
                <a:off x="5591720" y="2223635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2" name="Group 5_1">
              <a:extLst>
                <a:ext uri="{FF2B5EF4-FFF2-40B4-BE49-F238E27FC236}">
                  <a16:creationId xmlns:a16="http://schemas.microsoft.com/office/drawing/2014/main" id="{AF4224C1-E0E3-79FF-C6A2-E1BBE920104D}"/>
                </a:ext>
              </a:extLst>
            </p:cNvPr>
            <p:cNvGrpSpPr/>
            <p:nvPr/>
          </p:nvGrpSpPr>
          <p:grpSpPr>
            <a:xfrm>
              <a:off x="1428758" y="3314601"/>
              <a:ext cx="4111073" cy="1069524"/>
              <a:chOff x="6873246" y="3437950"/>
              <a:chExt cx="4111073" cy="997624"/>
            </a:xfrm>
          </p:grpSpPr>
          <p:sp>
            <p:nvSpPr>
              <p:cNvPr id="33" name="Rectangle 54_2_1">
                <a:extLst>
                  <a:ext uri="{FF2B5EF4-FFF2-40B4-BE49-F238E27FC236}">
                    <a16:creationId xmlns:a16="http://schemas.microsoft.com/office/drawing/2014/main" id="{7EA56ACC-C8DF-4F59-DF64-E311A05BBD57}"/>
                  </a:ext>
                </a:extLst>
              </p:cNvPr>
              <p:cNvSpPr/>
              <p:nvPr/>
            </p:nvSpPr>
            <p:spPr>
              <a:xfrm flipH="1">
                <a:off x="6873246" y="3782453"/>
                <a:ext cx="4111073" cy="653121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响应速度很快，易于训练和部署，具有较强的灵活性，有独特的应用前景，但准确率和质量都不佳</a:t>
                </a:r>
                <a:endParaRPr lang="en-US" altLang="zh-CN" sz="1400" dirty="0"/>
              </a:p>
            </p:txBody>
          </p:sp>
          <p:sp>
            <p:nvSpPr>
              <p:cNvPr id="34" name="TextBox 31_1">
                <a:extLst>
                  <a:ext uri="{FF2B5EF4-FFF2-40B4-BE49-F238E27FC236}">
                    <a16:creationId xmlns:a16="http://schemas.microsoft.com/office/drawing/2014/main" id="{A1CB96CB-9B77-660B-CEF7-606319FEFE3F}"/>
                  </a:ext>
                </a:extLst>
              </p:cNvPr>
              <p:cNvSpPr txBox="1"/>
              <p:nvPr/>
            </p:nvSpPr>
            <p:spPr>
              <a:xfrm flipH="1">
                <a:off x="6873247" y="3437950"/>
                <a:ext cx="4111072" cy="34450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anchor="b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1800" b="1" dirty="0">
                    <a:solidFill>
                      <a:schemeClr val="tx1"/>
                    </a:solidFill>
                  </a:rPr>
                  <a:t>通义千问</a:t>
                </a:r>
                <a:endParaRPr lang="en-US" altLang="zh-CN" sz="18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50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ḋê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进一步提高项目价值的方案</a:t>
            </a:r>
          </a:p>
        </p:txBody>
      </p:sp>
      <p:sp>
        <p:nvSpPr>
          <p:cNvPr id="5" name="ïşḷîḑe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讨论进一步提高项目价值的方案及途径</a:t>
            </a:r>
          </a:p>
        </p:txBody>
      </p:sp>
      <p:sp>
        <p:nvSpPr>
          <p:cNvPr id="2" name="îŝļ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iSļidè">
            <a:extLst>
              <a:ext uri="{FF2B5EF4-FFF2-40B4-BE49-F238E27FC236}">
                <a16:creationId xmlns:a16="http://schemas.microsoft.com/office/drawing/2014/main" id="{2053A2DE-68B6-46A0-8250-F4749EF7078E}"/>
              </a:ext>
            </a:extLst>
          </p:cNvPr>
          <p:cNvSpPr txBox="1">
            <a:spLocks/>
          </p:cNvSpPr>
          <p:nvPr/>
        </p:nvSpPr>
        <p:spPr>
          <a:xfrm>
            <a:off x="2536044" y="2828835"/>
            <a:ext cx="1443428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 dirty="0"/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2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FDA9-4D39-2292-718E-8206758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59489"/>
            <a:ext cx="10858500" cy="1028700"/>
          </a:xfrm>
        </p:spPr>
        <p:txBody>
          <a:bodyPr/>
          <a:lstStyle/>
          <a:p>
            <a:r>
              <a:rPr lang="zh-CN" altLang="en-US" dirty="0"/>
              <a:t>进一步提高项目价值的方案及途径</a:t>
            </a:r>
          </a:p>
        </p:txBody>
      </p:sp>
      <p:sp>
        <p:nvSpPr>
          <p:cNvPr id="14" name="ïSlíďê">
            <a:extLst>
              <a:ext uri="{FF2B5EF4-FFF2-40B4-BE49-F238E27FC236}">
                <a16:creationId xmlns:a16="http://schemas.microsoft.com/office/drawing/2014/main" id="{36D0F37B-4CF4-ADB6-1BEB-9EA249A2F1AA}"/>
              </a:ext>
            </a:extLst>
          </p:cNvPr>
          <p:cNvSpPr txBox="1"/>
          <p:nvPr/>
        </p:nvSpPr>
        <p:spPr>
          <a:xfrm>
            <a:off x="7751135" y="2639242"/>
            <a:ext cx="3407355" cy="32855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/>
              <a:t>据国盛证券报告</a:t>
            </a:r>
            <a:r>
              <a:rPr lang="en-US" altLang="zh-CN" sz="1400" dirty="0"/>
              <a:t>《</a:t>
            </a:r>
            <a:r>
              <a:rPr lang="en-US" altLang="zh-CN" sz="1400" dirty="0" err="1"/>
              <a:t>ChatGPT</a:t>
            </a:r>
            <a:r>
              <a:rPr lang="en-US" altLang="zh-CN" sz="1400" dirty="0"/>
              <a:t> </a:t>
            </a:r>
            <a:r>
              <a:rPr lang="zh-CN" altLang="en-US" sz="1400" dirty="0"/>
              <a:t>需要多少算力</a:t>
            </a:r>
            <a:r>
              <a:rPr lang="en-US" altLang="zh-CN" sz="1400" dirty="0"/>
              <a:t>》</a:t>
            </a:r>
            <a:r>
              <a:rPr lang="zh-CN" altLang="en-US" sz="1400" dirty="0"/>
              <a:t>估算，</a:t>
            </a:r>
            <a:r>
              <a:rPr lang="en-US" altLang="zh-CN" sz="1400" dirty="0"/>
              <a:t>GPT-3</a:t>
            </a:r>
            <a:r>
              <a:rPr lang="zh-CN" altLang="en-US" sz="1400" dirty="0"/>
              <a:t>训练一次的成本约为</a:t>
            </a:r>
            <a:r>
              <a:rPr lang="en-US" altLang="zh-CN" sz="1400" dirty="0"/>
              <a:t>140</a:t>
            </a:r>
            <a:r>
              <a:rPr lang="zh-CN" altLang="en-US" sz="1400" dirty="0"/>
              <a:t>万美元，对于一些更大的 </a:t>
            </a:r>
            <a:r>
              <a:rPr lang="en-US" altLang="zh-CN" sz="1400" dirty="0"/>
              <a:t>LLM</a:t>
            </a:r>
            <a:r>
              <a:rPr lang="zh-CN" altLang="en-US" sz="1400" dirty="0"/>
              <a:t>（大型语言模型），训练成本介于</a:t>
            </a:r>
            <a:r>
              <a:rPr lang="en-US" altLang="zh-CN" sz="1400" dirty="0"/>
              <a:t>200</a:t>
            </a:r>
            <a:r>
              <a:rPr lang="zh-CN" altLang="en-US" sz="1400" dirty="0"/>
              <a:t>万美元至</a:t>
            </a:r>
            <a:r>
              <a:rPr lang="en-US" altLang="zh-CN" sz="1400" dirty="0"/>
              <a:t>1200</a:t>
            </a:r>
            <a:r>
              <a:rPr lang="zh-CN" altLang="en-US" sz="1400" dirty="0"/>
              <a:t>万美元之间。以 </a:t>
            </a:r>
            <a:r>
              <a:rPr lang="en-US" altLang="zh-CN" sz="1400" dirty="0" err="1"/>
              <a:t>ChatGPT</a:t>
            </a:r>
            <a:r>
              <a:rPr lang="zh-CN" altLang="en-US" sz="1400" dirty="0"/>
              <a:t>在</a:t>
            </a:r>
            <a:r>
              <a:rPr lang="en-US" altLang="zh-CN" sz="1400" dirty="0"/>
              <a:t>1</a:t>
            </a:r>
            <a:r>
              <a:rPr lang="zh-CN" altLang="en-US" sz="1400" dirty="0"/>
              <a:t>月的独立访客平均数</a:t>
            </a:r>
            <a:r>
              <a:rPr lang="en-US" altLang="zh-CN" sz="1400" dirty="0"/>
              <a:t>1300</a:t>
            </a:r>
            <a:r>
              <a:rPr lang="zh-CN" altLang="en-US" sz="1400" dirty="0"/>
              <a:t>万计算，初始投入成本约为</a:t>
            </a:r>
            <a:r>
              <a:rPr lang="en-US" altLang="zh-CN" sz="1400" dirty="0"/>
              <a:t>8</a:t>
            </a:r>
            <a:r>
              <a:rPr lang="zh-CN" altLang="en-US" sz="1400" dirty="0"/>
              <a:t>亿美元，每日电费在</a:t>
            </a:r>
            <a:r>
              <a:rPr lang="en-US" altLang="zh-CN" sz="1400" dirty="0"/>
              <a:t>5</a:t>
            </a:r>
            <a:r>
              <a:rPr lang="zh-CN" altLang="en-US" sz="1400" dirty="0"/>
              <a:t>万美元左右。</a:t>
            </a:r>
            <a:r>
              <a:rPr lang="zh-CN" altLang="en-US" sz="1400" b="1" dirty="0"/>
              <a:t>如果将当前的</a:t>
            </a:r>
            <a:r>
              <a:rPr lang="en-US" altLang="zh-CN" sz="1400" b="1" dirty="0" err="1"/>
              <a:t>ChatGPT</a:t>
            </a:r>
            <a:r>
              <a:rPr lang="zh-CN" altLang="en-US" sz="1400" b="1" dirty="0"/>
              <a:t>部署到谷歌进行的每次搜索中，需要服务器和网络的总成本仅资本支出就超过 </a:t>
            </a:r>
            <a:r>
              <a:rPr lang="en-US" altLang="zh-CN" sz="1400" b="1" dirty="0"/>
              <a:t>1000 </a:t>
            </a:r>
            <a:r>
              <a:rPr lang="zh-CN" altLang="en-US" sz="1400" b="1" dirty="0"/>
              <a:t>亿美元。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444311-7307-F9CE-01A2-2CC5371A565B}"/>
              </a:ext>
            </a:extLst>
          </p:cNvPr>
          <p:cNvSpPr txBox="1"/>
          <p:nvPr/>
        </p:nvSpPr>
        <p:spPr>
          <a:xfrm>
            <a:off x="8648178" y="1568731"/>
            <a:ext cx="2510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SzPct val="25000"/>
            </a:pPr>
            <a:r>
              <a:rPr lang="en-US" altLang="zh-CN" sz="2800" b="1" dirty="0" err="1"/>
              <a:t>ChatGPT</a:t>
            </a:r>
            <a:r>
              <a:rPr lang="zh-CN" altLang="en-US" sz="2800" b="1" dirty="0"/>
              <a:t>当前面临的</a:t>
            </a:r>
            <a:r>
              <a:rPr lang="zh-CN" altLang="en-US" sz="2800" b="1" dirty="0">
                <a:solidFill>
                  <a:schemeClr val="accent2"/>
                </a:solidFill>
              </a:rPr>
              <a:t>问题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ChatGPT broke the EU plan to regulate AI – POLITICO">
            <a:extLst>
              <a:ext uri="{FF2B5EF4-FFF2-40B4-BE49-F238E27FC236}">
                <a16:creationId xmlns:a16="http://schemas.microsoft.com/office/drawing/2014/main" id="{58AF78E4-616C-AB35-B3EE-8E9F93436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9"/>
          <a:stretch/>
        </p:blipFill>
        <p:spPr bwMode="auto">
          <a:xfrm>
            <a:off x="734828" y="1287708"/>
            <a:ext cx="6899349" cy="4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10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1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lîd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9" name="íş1îḋè">
            <a:extLst>
              <a:ext uri="{FF2B5EF4-FFF2-40B4-BE49-F238E27FC236}">
                <a16:creationId xmlns:a16="http://schemas.microsoft.com/office/drawing/2014/main" id="{1A0757EC-E2F3-4E16-9125-2CC8634B5206}"/>
              </a:ext>
            </a:extLst>
          </p:cNvPr>
          <p:cNvGrpSpPr/>
          <p:nvPr/>
        </p:nvGrpSpPr>
        <p:grpSpPr>
          <a:xfrm>
            <a:off x="6359633" y="1216088"/>
            <a:ext cx="4463656" cy="923330"/>
            <a:chOff x="1109829" y="2693756"/>
            <a:chExt cx="4463656" cy="923330"/>
          </a:xfrm>
        </p:grpSpPr>
        <p:sp>
          <p:nvSpPr>
            <p:cNvPr id="10" name="îṡļiḓé">
              <a:extLst>
                <a:ext uri="{FF2B5EF4-FFF2-40B4-BE49-F238E27FC236}">
                  <a16:creationId xmlns:a16="http://schemas.microsoft.com/office/drawing/2014/main" id="{2D63B981-9EB2-4463-840D-4383AAA509C2}"/>
                </a:ext>
              </a:extLst>
            </p:cNvPr>
            <p:cNvSpPr txBox="1"/>
            <p:nvPr/>
          </p:nvSpPr>
          <p:spPr>
            <a:xfrm>
              <a:off x="1109829" y="2693756"/>
              <a:ext cx="972669" cy="92333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5400" dirty="0">
                  <a:solidFill>
                    <a:schemeClr val="tx1"/>
                  </a:solidFill>
                </a:rPr>
                <a:t>01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" name="îš1iḍé">
              <a:extLst>
                <a:ext uri="{FF2B5EF4-FFF2-40B4-BE49-F238E27FC236}">
                  <a16:creationId xmlns:a16="http://schemas.microsoft.com/office/drawing/2014/main" id="{200EE561-FBC0-400C-93C5-996D2BB5F354}"/>
                </a:ext>
              </a:extLst>
            </p:cNvPr>
            <p:cNvSpPr txBox="1"/>
            <p:nvPr/>
          </p:nvSpPr>
          <p:spPr>
            <a:xfrm>
              <a:off x="2081645" y="2804778"/>
              <a:ext cx="3491840" cy="40011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zh-CN" altLang="en-US" sz="2000" dirty="0"/>
                <a:t>大语言模型发展概述</a:t>
              </a:r>
              <a:endParaRPr lang="en-US" altLang="zh-CN" sz="2000" b="1" dirty="0"/>
            </a:p>
          </p:txBody>
        </p:sp>
        <p:cxnSp>
          <p:nvCxnSpPr>
            <p:cNvPr id="12" name="išḻîḋè">
              <a:extLst>
                <a:ext uri="{FF2B5EF4-FFF2-40B4-BE49-F238E27FC236}">
                  <a16:creationId xmlns:a16="http://schemas.microsoft.com/office/drawing/2014/main" id="{FC6B3FF3-E94D-4813-89CC-63816442911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55154" y="776272"/>
              <a:ext cx="0" cy="39097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$ḷíḑé">
              <a:extLst>
                <a:ext uri="{FF2B5EF4-FFF2-40B4-BE49-F238E27FC236}">
                  <a16:creationId xmlns:a16="http://schemas.microsoft.com/office/drawing/2014/main" id="{B866A046-183E-4D41-96F7-E5BF63A7D42F}"/>
                </a:ext>
              </a:extLst>
            </p:cNvPr>
            <p:cNvSpPr/>
            <p:nvPr/>
          </p:nvSpPr>
          <p:spPr>
            <a:xfrm>
              <a:off x="2081644" y="3194920"/>
              <a:ext cx="3491841" cy="316049"/>
            </a:xfrm>
            <a:prstGeom prst="rect">
              <a:avLst/>
            </a:prstGeom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近期大语言模型发展情况</a:t>
              </a:r>
              <a:endParaRPr lang="en-US" altLang="zh-CN" sz="1100" dirty="0"/>
            </a:p>
          </p:txBody>
        </p:sp>
      </p:grpSp>
      <p:grpSp>
        <p:nvGrpSpPr>
          <p:cNvPr id="14" name="iSḻîḑe">
            <a:extLst>
              <a:ext uri="{FF2B5EF4-FFF2-40B4-BE49-F238E27FC236}">
                <a16:creationId xmlns:a16="http://schemas.microsoft.com/office/drawing/2014/main" id="{4B4B86C3-5CF8-437C-BC91-6AC69CC18172}"/>
              </a:ext>
            </a:extLst>
          </p:cNvPr>
          <p:cNvGrpSpPr/>
          <p:nvPr/>
        </p:nvGrpSpPr>
        <p:grpSpPr>
          <a:xfrm>
            <a:off x="6359633" y="2503962"/>
            <a:ext cx="4463656" cy="923330"/>
            <a:chOff x="1109829" y="2693756"/>
            <a:chExt cx="4463656" cy="923330"/>
          </a:xfrm>
        </p:grpSpPr>
        <p:sp>
          <p:nvSpPr>
            <p:cNvPr id="15" name="ïṥlíḑé">
              <a:extLst>
                <a:ext uri="{FF2B5EF4-FFF2-40B4-BE49-F238E27FC236}">
                  <a16:creationId xmlns:a16="http://schemas.microsoft.com/office/drawing/2014/main" id="{3A3B7D1C-9E95-4BCC-9574-4728BB4851E6}"/>
                </a:ext>
              </a:extLst>
            </p:cNvPr>
            <p:cNvSpPr txBox="1"/>
            <p:nvPr/>
          </p:nvSpPr>
          <p:spPr>
            <a:xfrm>
              <a:off x="1109829" y="2693756"/>
              <a:ext cx="972669" cy="92333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5400" dirty="0">
                  <a:solidFill>
                    <a:schemeClr val="accent2">
                      <a:lumMod val="75000"/>
                    </a:schemeClr>
                  </a:solidFill>
                </a:rPr>
                <a:t>02</a:t>
              </a:r>
              <a:endParaRPr lang="zh-CN" altLang="en-US" sz="5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íṩ1íḑè">
              <a:extLst>
                <a:ext uri="{FF2B5EF4-FFF2-40B4-BE49-F238E27FC236}">
                  <a16:creationId xmlns:a16="http://schemas.microsoft.com/office/drawing/2014/main" id="{F569408F-D4C1-4D18-9647-0971D8865725}"/>
                </a:ext>
              </a:extLst>
            </p:cNvPr>
            <p:cNvSpPr txBox="1"/>
            <p:nvPr/>
          </p:nvSpPr>
          <p:spPr>
            <a:xfrm>
              <a:off x="2081645" y="2804778"/>
              <a:ext cx="3491840" cy="40011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zh-CN" altLang="en-US" sz="2000" dirty="0"/>
                <a:t>评价指标分析</a:t>
              </a:r>
              <a:endParaRPr lang="en-US" altLang="zh-CN" sz="2000" b="1" dirty="0"/>
            </a:p>
          </p:txBody>
        </p:sp>
        <p:cxnSp>
          <p:nvCxnSpPr>
            <p:cNvPr id="17" name="iṣḻîḑe">
              <a:extLst>
                <a:ext uri="{FF2B5EF4-FFF2-40B4-BE49-F238E27FC236}">
                  <a16:creationId xmlns:a16="http://schemas.microsoft.com/office/drawing/2014/main" id="{6126870F-A6B3-4A14-A0FC-020FED2FCC4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55154" y="776272"/>
              <a:ext cx="0" cy="39097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ṧḷïdê">
              <a:extLst>
                <a:ext uri="{FF2B5EF4-FFF2-40B4-BE49-F238E27FC236}">
                  <a16:creationId xmlns:a16="http://schemas.microsoft.com/office/drawing/2014/main" id="{C17C2F60-0A73-409B-B29C-8E778E814166}"/>
                </a:ext>
              </a:extLst>
            </p:cNvPr>
            <p:cNvSpPr/>
            <p:nvPr/>
          </p:nvSpPr>
          <p:spPr>
            <a:xfrm>
              <a:off x="2081644" y="3194920"/>
              <a:ext cx="3491841" cy="314894"/>
            </a:xfrm>
            <a:prstGeom prst="rect">
              <a:avLst/>
            </a:prstGeom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设计多个重要因素作为不同</a:t>
              </a:r>
              <a:r>
                <a:rPr lang="en-US" altLang="zh-CN" sz="1100" dirty="0"/>
                <a:t>AI</a:t>
              </a:r>
              <a:r>
                <a:rPr lang="zh-CN" altLang="en-US" sz="1100" dirty="0"/>
                <a:t>项目的评价指标</a:t>
              </a:r>
              <a:endParaRPr lang="en-US" altLang="zh-CN" sz="1100" dirty="0"/>
            </a:p>
          </p:txBody>
        </p:sp>
      </p:grpSp>
      <p:grpSp>
        <p:nvGrpSpPr>
          <p:cNvPr id="19" name="î$ḷïdé">
            <a:extLst>
              <a:ext uri="{FF2B5EF4-FFF2-40B4-BE49-F238E27FC236}">
                <a16:creationId xmlns:a16="http://schemas.microsoft.com/office/drawing/2014/main" id="{F27BD3C1-AD3F-4ED6-92E2-94435F500F09}"/>
              </a:ext>
            </a:extLst>
          </p:cNvPr>
          <p:cNvGrpSpPr/>
          <p:nvPr/>
        </p:nvGrpSpPr>
        <p:grpSpPr>
          <a:xfrm>
            <a:off x="6359633" y="3791836"/>
            <a:ext cx="4463656" cy="923330"/>
            <a:chOff x="1109829" y="2693756"/>
            <a:chExt cx="4463656" cy="923330"/>
          </a:xfrm>
        </p:grpSpPr>
        <p:sp>
          <p:nvSpPr>
            <p:cNvPr id="20" name="îşľïḋê">
              <a:extLst>
                <a:ext uri="{FF2B5EF4-FFF2-40B4-BE49-F238E27FC236}">
                  <a16:creationId xmlns:a16="http://schemas.microsoft.com/office/drawing/2014/main" id="{9AE979AA-16A1-44CC-8FC5-945CE7260820}"/>
                </a:ext>
              </a:extLst>
            </p:cNvPr>
            <p:cNvSpPr txBox="1"/>
            <p:nvPr/>
          </p:nvSpPr>
          <p:spPr>
            <a:xfrm>
              <a:off x="1109829" y="2693756"/>
              <a:ext cx="972669" cy="92333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5400" dirty="0">
                  <a:solidFill>
                    <a:schemeClr val="tx1"/>
                  </a:solidFill>
                </a:rPr>
                <a:t>03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1" name="íṣľíḋé">
              <a:extLst>
                <a:ext uri="{FF2B5EF4-FFF2-40B4-BE49-F238E27FC236}">
                  <a16:creationId xmlns:a16="http://schemas.microsoft.com/office/drawing/2014/main" id="{EC7C406C-2B16-48C3-9E49-F1D5A96D05C9}"/>
                </a:ext>
              </a:extLst>
            </p:cNvPr>
            <p:cNvSpPr txBox="1"/>
            <p:nvPr/>
          </p:nvSpPr>
          <p:spPr>
            <a:xfrm>
              <a:off x="2081645" y="2804778"/>
              <a:ext cx="3491840" cy="40011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zh-CN" altLang="en-US" sz="2000" b="1" dirty="0"/>
                <a:t>模型选取</a:t>
              </a:r>
            </a:p>
          </p:txBody>
        </p:sp>
        <p:cxnSp>
          <p:nvCxnSpPr>
            <p:cNvPr id="22" name="íşļíḋê">
              <a:extLst>
                <a:ext uri="{FF2B5EF4-FFF2-40B4-BE49-F238E27FC236}">
                  <a16:creationId xmlns:a16="http://schemas.microsoft.com/office/drawing/2014/main" id="{0FDBEDE3-77EA-4D86-8B7E-E402DB7ACA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55154" y="776272"/>
              <a:ext cx="0" cy="39097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ṩľïḓé">
              <a:extLst>
                <a:ext uri="{FF2B5EF4-FFF2-40B4-BE49-F238E27FC236}">
                  <a16:creationId xmlns:a16="http://schemas.microsoft.com/office/drawing/2014/main" id="{3B499504-0819-4A82-87C9-050A57E0119F}"/>
                </a:ext>
              </a:extLst>
            </p:cNvPr>
            <p:cNvSpPr/>
            <p:nvPr/>
          </p:nvSpPr>
          <p:spPr>
            <a:xfrm>
              <a:off x="2081644" y="3194920"/>
              <a:ext cx="3491841" cy="314894"/>
            </a:xfrm>
            <a:prstGeom prst="rect">
              <a:avLst/>
            </a:prstGeom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选择最优的大模型作为投资依据</a:t>
              </a:r>
              <a:endParaRPr lang="en-US" altLang="zh-CN" sz="1100" dirty="0"/>
            </a:p>
          </p:txBody>
        </p:sp>
      </p:grpSp>
      <p:grpSp>
        <p:nvGrpSpPr>
          <p:cNvPr id="24" name="íşľíḓè">
            <a:extLst>
              <a:ext uri="{FF2B5EF4-FFF2-40B4-BE49-F238E27FC236}">
                <a16:creationId xmlns:a16="http://schemas.microsoft.com/office/drawing/2014/main" id="{CA0E0E1C-E6B5-484D-9436-4146A1E1B517}"/>
              </a:ext>
            </a:extLst>
          </p:cNvPr>
          <p:cNvGrpSpPr/>
          <p:nvPr/>
        </p:nvGrpSpPr>
        <p:grpSpPr>
          <a:xfrm>
            <a:off x="6359633" y="5079711"/>
            <a:ext cx="4463656" cy="923330"/>
            <a:chOff x="1109829" y="2693756"/>
            <a:chExt cx="4463656" cy="923330"/>
          </a:xfrm>
        </p:grpSpPr>
        <p:sp>
          <p:nvSpPr>
            <p:cNvPr id="25" name="ïṩľíḓé">
              <a:extLst>
                <a:ext uri="{FF2B5EF4-FFF2-40B4-BE49-F238E27FC236}">
                  <a16:creationId xmlns:a16="http://schemas.microsoft.com/office/drawing/2014/main" id="{FDDE0E6D-2E2E-4BE2-A928-BDE3B13531EB}"/>
                </a:ext>
              </a:extLst>
            </p:cNvPr>
            <p:cNvSpPr txBox="1"/>
            <p:nvPr/>
          </p:nvSpPr>
          <p:spPr>
            <a:xfrm>
              <a:off x="1109829" y="2693756"/>
              <a:ext cx="972669" cy="92333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5400" dirty="0">
                  <a:solidFill>
                    <a:schemeClr val="tx1"/>
                  </a:solidFill>
                </a:rPr>
                <a:t>04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6" name="i$ľiḍê">
              <a:extLst>
                <a:ext uri="{FF2B5EF4-FFF2-40B4-BE49-F238E27FC236}">
                  <a16:creationId xmlns:a16="http://schemas.microsoft.com/office/drawing/2014/main" id="{2B8F6B6C-B566-4AC6-80D5-497522F20DF1}"/>
                </a:ext>
              </a:extLst>
            </p:cNvPr>
            <p:cNvSpPr txBox="1"/>
            <p:nvPr/>
          </p:nvSpPr>
          <p:spPr>
            <a:xfrm>
              <a:off x="2081645" y="2804778"/>
              <a:ext cx="3491840" cy="40011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zh-CN" altLang="en-US" sz="2000" b="1" dirty="0"/>
                <a:t>进一步提高项目价值的方案</a:t>
              </a:r>
              <a:endParaRPr lang="en-US" altLang="zh-CN" sz="2000" b="1" dirty="0"/>
            </a:p>
          </p:txBody>
        </p:sp>
        <p:cxnSp>
          <p:nvCxnSpPr>
            <p:cNvPr id="27" name="ïṣľiḑe">
              <a:extLst>
                <a:ext uri="{FF2B5EF4-FFF2-40B4-BE49-F238E27FC236}">
                  <a16:creationId xmlns:a16="http://schemas.microsoft.com/office/drawing/2014/main" id="{A3AB68D9-5667-4061-9376-465AA50FCB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55154" y="776272"/>
              <a:ext cx="0" cy="39097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ṡḻîdé">
              <a:extLst>
                <a:ext uri="{FF2B5EF4-FFF2-40B4-BE49-F238E27FC236}">
                  <a16:creationId xmlns:a16="http://schemas.microsoft.com/office/drawing/2014/main" id="{348678F5-CA42-44CB-9E77-55A449176CA0}"/>
                </a:ext>
              </a:extLst>
            </p:cNvPr>
            <p:cNvSpPr/>
            <p:nvPr/>
          </p:nvSpPr>
          <p:spPr>
            <a:xfrm>
              <a:off x="2081644" y="3194920"/>
              <a:ext cx="3491841" cy="314894"/>
            </a:xfrm>
            <a:prstGeom prst="rect">
              <a:avLst/>
            </a:prstGeom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讨论进一步提高项目价值的方案及途径</a:t>
              </a:r>
              <a:endParaRPr lang="en-US" altLang="zh-CN" sz="1100" dirty="0"/>
            </a:p>
          </p:txBody>
        </p:sp>
      </p:grpSp>
      <p:sp>
        <p:nvSpPr>
          <p:cNvPr id="29" name="işlîḑè">
            <a:extLst>
              <a:ext uri="{FF2B5EF4-FFF2-40B4-BE49-F238E27FC236}">
                <a16:creationId xmlns:a16="http://schemas.microsoft.com/office/drawing/2014/main" id="{4F946CB8-65B3-4B65-BF3A-498C60F6C0F6}"/>
              </a:ext>
            </a:extLst>
          </p:cNvPr>
          <p:cNvSpPr txBox="1"/>
          <p:nvPr/>
        </p:nvSpPr>
        <p:spPr>
          <a:xfrm>
            <a:off x="660400" y="1028700"/>
            <a:ext cx="4918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contents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A9B0-1E10-6FA2-A458-18DA0FD4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进一步提高项目价值的方案及途径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621ADC-7EF8-2559-719F-036E2FC1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ïṡlíḑè">
            <a:extLst>
              <a:ext uri="{FF2B5EF4-FFF2-40B4-BE49-F238E27FC236}">
                <a16:creationId xmlns:a16="http://schemas.microsoft.com/office/drawing/2014/main" id="{127E75AA-5B41-2DCA-4BF1-E094C6DFD40C}"/>
              </a:ext>
            </a:extLst>
          </p:cNvPr>
          <p:cNvSpPr/>
          <p:nvPr/>
        </p:nvSpPr>
        <p:spPr>
          <a:xfrm flipH="1">
            <a:off x="7600619" y="1130300"/>
            <a:ext cx="1407861" cy="809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6" name="işḷíḑé">
            <a:extLst>
              <a:ext uri="{FF2B5EF4-FFF2-40B4-BE49-F238E27FC236}">
                <a16:creationId xmlns:a16="http://schemas.microsoft.com/office/drawing/2014/main" id="{8D3492A1-CF0E-E030-4EB3-B81895C2CCFB}"/>
              </a:ext>
            </a:extLst>
          </p:cNvPr>
          <p:cNvSpPr/>
          <p:nvPr/>
        </p:nvSpPr>
        <p:spPr>
          <a:xfrm flipH="1">
            <a:off x="3191053" y="1130732"/>
            <a:ext cx="1407860" cy="81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7" name="iṩļídè">
            <a:extLst>
              <a:ext uri="{FF2B5EF4-FFF2-40B4-BE49-F238E27FC236}">
                <a16:creationId xmlns:a16="http://schemas.microsoft.com/office/drawing/2014/main" id="{3C81D9F6-DAF4-6C4B-BFF2-86D8E3284ABE}"/>
              </a:ext>
            </a:extLst>
          </p:cNvPr>
          <p:cNvSpPr/>
          <p:nvPr/>
        </p:nvSpPr>
        <p:spPr>
          <a:xfrm flipH="1">
            <a:off x="4660908" y="1130300"/>
            <a:ext cx="1407861" cy="809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8" name="ïṩlîdè">
            <a:extLst>
              <a:ext uri="{FF2B5EF4-FFF2-40B4-BE49-F238E27FC236}">
                <a16:creationId xmlns:a16="http://schemas.microsoft.com/office/drawing/2014/main" id="{C8EDC12B-9FD7-32C5-796B-92C4C88133C4}"/>
              </a:ext>
            </a:extLst>
          </p:cNvPr>
          <p:cNvSpPr/>
          <p:nvPr/>
        </p:nvSpPr>
        <p:spPr>
          <a:xfrm flipH="1">
            <a:off x="6130764" y="1130300"/>
            <a:ext cx="1407860" cy="809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9" name="iSḻíḓe">
            <a:extLst>
              <a:ext uri="{FF2B5EF4-FFF2-40B4-BE49-F238E27FC236}">
                <a16:creationId xmlns:a16="http://schemas.microsoft.com/office/drawing/2014/main" id="{CF8A5620-35ED-E095-A413-74BDD306A578}"/>
              </a:ext>
            </a:extLst>
          </p:cNvPr>
          <p:cNvSpPr/>
          <p:nvPr/>
        </p:nvSpPr>
        <p:spPr>
          <a:xfrm>
            <a:off x="673100" y="2008262"/>
            <a:ext cx="10934700" cy="809625"/>
          </a:xfrm>
          <a:prstGeom prst="trapezoid">
            <a:avLst>
              <a:gd name="adj" fmla="val 3085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0" name="ísľïďê">
            <a:extLst>
              <a:ext uri="{FF2B5EF4-FFF2-40B4-BE49-F238E27FC236}">
                <a16:creationId xmlns:a16="http://schemas.microsoft.com/office/drawing/2014/main" id="{DF6DA1FD-93DC-DC15-7B19-ABCB1D375836}"/>
              </a:ext>
            </a:extLst>
          </p:cNvPr>
          <p:cNvSpPr/>
          <p:nvPr/>
        </p:nvSpPr>
        <p:spPr>
          <a:xfrm>
            <a:off x="1856810" y="2747206"/>
            <a:ext cx="141362" cy="1413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1" name="îṩľïḓê">
            <a:extLst>
              <a:ext uri="{FF2B5EF4-FFF2-40B4-BE49-F238E27FC236}">
                <a16:creationId xmlns:a16="http://schemas.microsoft.com/office/drawing/2014/main" id="{E5DF993D-9F0D-0DB8-1E09-C8A3B4A83005}"/>
              </a:ext>
            </a:extLst>
          </p:cNvPr>
          <p:cNvSpPr txBox="1"/>
          <p:nvPr/>
        </p:nvSpPr>
        <p:spPr>
          <a:xfrm>
            <a:off x="673100" y="3185608"/>
            <a:ext cx="2508782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/>
          <a:p>
            <a:pPr algn="ctr">
              <a:buSzPct val="25000"/>
            </a:pPr>
            <a:r>
              <a:rPr lang="zh-CN" altLang="en-US" sz="2000" b="1" dirty="0"/>
              <a:t>优势</a:t>
            </a:r>
            <a:endParaRPr lang="de-DE" sz="2000" b="1" dirty="0"/>
          </a:p>
        </p:txBody>
      </p:sp>
      <p:sp>
        <p:nvSpPr>
          <p:cNvPr id="12" name="ïṡľiďe">
            <a:extLst>
              <a:ext uri="{FF2B5EF4-FFF2-40B4-BE49-F238E27FC236}">
                <a16:creationId xmlns:a16="http://schemas.microsoft.com/office/drawing/2014/main" id="{DCD47B77-E8F2-7DA0-6671-E61E0E3AC900}"/>
              </a:ext>
            </a:extLst>
          </p:cNvPr>
          <p:cNvSpPr txBox="1"/>
          <p:nvPr/>
        </p:nvSpPr>
        <p:spPr>
          <a:xfrm>
            <a:off x="673100" y="3578120"/>
            <a:ext cx="2508782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具有先发优势，有很强的用户粘性</a:t>
            </a:r>
            <a:endParaRPr lang="en-US" altLang="zh-CN" sz="1300" dirty="0"/>
          </a:p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具有强大的算法和数据支持</a:t>
            </a:r>
            <a:endParaRPr lang="en-US" altLang="zh-CN" sz="1300" dirty="0"/>
          </a:p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具有丰富的前景和想象空间</a:t>
            </a:r>
            <a:endParaRPr lang="de-DE" sz="1300" dirty="0"/>
          </a:p>
        </p:txBody>
      </p:sp>
      <p:sp>
        <p:nvSpPr>
          <p:cNvPr id="13" name="íšlïḋè">
            <a:extLst>
              <a:ext uri="{FF2B5EF4-FFF2-40B4-BE49-F238E27FC236}">
                <a16:creationId xmlns:a16="http://schemas.microsoft.com/office/drawing/2014/main" id="{400F5A16-49BC-806B-1172-06E414B79AA4}"/>
              </a:ext>
            </a:extLst>
          </p:cNvPr>
          <p:cNvSpPr txBox="1"/>
          <p:nvPr/>
        </p:nvSpPr>
        <p:spPr>
          <a:xfrm>
            <a:off x="3452106" y="3185608"/>
            <a:ext cx="2508782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/>
          <a:p>
            <a:pPr algn="ctr">
              <a:buSzPct val="25000"/>
            </a:pPr>
            <a:r>
              <a:rPr lang="zh-CN" altLang="en-US" sz="2000" b="1" dirty="0"/>
              <a:t>劣势</a:t>
            </a:r>
            <a:endParaRPr lang="de-DE" sz="2000" b="1" dirty="0"/>
          </a:p>
        </p:txBody>
      </p:sp>
      <p:sp>
        <p:nvSpPr>
          <p:cNvPr id="14" name="îṡlïďe">
            <a:extLst>
              <a:ext uri="{FF2B5EF4-FFF2-40B4-BE49-F238E27FC236}">
                <a16:creationId xmlns:a16="http://schemas.microsoft.com/office/drawing/2014/main" id="{57A2A310-3AE9-2849-B88B-56C72E9BF4F5}"/>
              </a:ext>
            </a:extLst>
          </p:cNvPr>
          <p:cNvSpPr txBox="1"/>
          <p:nvPr/>
        </p:nvSpPr>
        <p:spPr>
          <a:xfrm>
            <a:off x="3452106" y="3578120"/>
            <a:ext cx="2508782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285750" indent="-2857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过大的模型严重降低了响应速度，并提高了部署难度</a:t>
            </a:r>
            <a:endParaRPr lang="en-US" altLang="zh-CN" sz="1300" dirty="0"/>
          </a:p>
          <a:p>
            <a:pPr marL="285750" indent="-2857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在多模态方面没有明显优势</a:t>
            </a:r>
            <a:endParaRPr lang="en-US" altLang="zh-CN" sz="1300" dirty="0"/>
          </a:p>
          <a:p>
            <a:pPr marL="285750" indent="-2857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模型仍旧时常输出不准确的信息</a:t>
            </a:r>
            <a:endParaRPr lang="de-DE" sz="1300" dirty="0"/>
          </a:p>
        </p:txBody>
      </p:sp>
      <p:sp>
        <p:nvSpPr>
          <p:cNvPr id="15" name="íŝ1ide">
            <a:extLst>
              <a:ext uri="{FF2B5EF4-FFF2-40B4-BE49-F238E27FC236}">
                <a16:creationId xmlns:a16="http://schemas.microsoft.com/office/drawing/2014/main" id="{580A1B7E-0C23-733A-32E9-63B82BB6878C}"/>
              </a:ext>
            </a:extLst>
          </p:cNvPr>
          <p:cNvSpPr txBox="1"/>
          <p:nvPr/>
        </p:nvSpPr>
        <p:spPr>
          <a:xfrm>
            <a:off x="6231112" y="3185608"/>
            <a:ext cx="2508782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/>
          <a:p>
            <a:pPr algn="ctr">
              <a:buSzPct val="25000"/>
            </a:pPr>
            <a:r>
              <a:rPr lang="zh-CN" altLang="en-US" sz="2000" b="1" dirty="0"/>
              <a:t>机会</a:t>
            </a:r>
            <a:endParaRPr lang="de-DE" sz="2000" b="1" dirty="0"/>
          </a:p>
        </p:txBody>
      </p:sp>
      <p:sp>
        <p:nvSpPr>
          <p:cNvPr id="16" name="îŝlîḑé">
            <a:extLst>
              <a:ext uri="{FF2B5EF4-FFF2-40B4-BE49-F238E27FC236}">
                <a16:creationId xmlns:a16="http://schemas.microsoft.com/office/drawing/2014/main" id="{52DF738F-A6A8-B21D-2234-202839BC27C1}"/>
              </a:ext>
            </a:extLst>
          </p:cNvPr>
          <p:cNvSpPr txBox="1"/>
          <p:nvPr/>
        </p:nvSpPr>
        <p:spPr>
          <a:xfrm>
            <a:off x="6231112" y="3578119"/>
            <a:ext cx="2508782" cy="23442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进行跨领域合作，充分发挥模型的先进优势</a:t>
            </a:r>
            <a:endParaRPr lang="en-US" altLang="zh-CN" sz="1300" dirty="0"/>
          </a:p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开发定制化解决方案，为不同用户的需求制定方案</a:t>
            </a:r>
            <a:endParaRPr lang="en-US" altLang="zh-CN" sz="1300" dirty="0"/>
          </a:p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知识付费、语义搜索、语音交互</a:t>
            </a:r>
            <a:r>
              <a:rPr lang="en-US" altLang="zh-CN" sz="1300" dirty="0"/>
              <a:t>……</a:t>
            </a:r>
          </a:p>
          <a:p>
            <a:pPr marL="171450" indent="-1714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endParaRPr lang="de-DE" sz="1300" dirty="0"/>
          </a:p>
        </p:txBody>
      </p:sp>
      <p:sp>
        <p:nvSpPr>
          <p:cNvPr id="17" name="îṧḻide">
            <a:extLst>
              <a:ext uri="{FF2B5EF4-FFF2-40B4-BE49-F238E27FC236}">
                <a16:creationId xmlns:a16="http://schemas.microsoft.com/office/drawing/2014/main" id="{ACC495C1-DC88-044A-37C7-088E2DC21047}"/>
              </a:ext>
            </a:extLst>
          </p:cNvPr>
          <p:cNvSpPr txBox="1"/>
          <p:nvPr/>
        </p:nvSpPr>
        <p:spPr>
          <a:xfrm>
            <a:off x="9010118" y="3185608"/>
            <a:ext cx="2508782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/>
          <a:p>
            <a:pPr algn="ctr">
              <a:buSzPct val="25000"/>
            </a:pPr>
            <a:r>
              <a:rPr lang="zh-CN" altLang="en-US" sz="2000" b="1" dirty="0"/>
              <a:t>威胁</a:t>
            </a:r>
            <a:endParaRPr lang="de-DE" sz="2000" b="1" dirty="0"/>
          </a:p>
        </p:txBody>
      </p:sp>
      <p:sp>
        <p:nvSpPr>
          <p:cNvPr id="18" name="î$ľíḓe">
            <a:extLst>
              <a:ext uri="{FF2B5EF4-FFF2-40B4-BE49-F238E27FC236}">
                <a16:creationId xmlns:a16="http://schemas.microsoft.com/office/drawing/2014/main" id="{B7B34A34-32DF-3AC9-7D6D-1E54492D9FB0}"/>
              </a:ext>
            </a:extLst>
          </p:cNvPr>
          <p:cNvSpPr txBox="1"/>
          <p:nvPr/>
        </p:nvSpPr>
        <p:spPr>
          <a:xfrm>
            <a:off x="9010118" y="3578120"/>
            <a:ext cx="2508782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285750" indent="-2857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大语言模型的不可控问题容易造成伦理问题</a:t>
            </a:r>
            <a:endParaRPr lang="en-US" altLang="zh-CN" sz="1300" dirty="0"/>
          </a:p>
          <a:p>
            <a:pPr marL="285750" indent="-2857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模型训练需采集大量用户数据，造成对隐私问题的担忧</a:t>
            </a:r>
            <a:endParaRPr lang="en-US" altLang="zh-CN" sz="1300" dirty="0"/>
          </a:p>
          <a:p>
            <a:pPr marL="285750" indent="-285750">
              <a:lnSpc>
                <a:spcPct val="150000"/>
              </a:lnSpc>
              <a:buSzPct val="25000"/>
              <a:buFont typeface="Arial" panose="020B0604020202020204" pitchFamily="34" charset="0"/>
              <a:buChar char="•"/>
            </a:pPr>
            <a:r>
              <a:rPr lang="zh-CN" altLang="en-US" sz="1300" dirty="0"/>
              <a:t>各大公司也相继推出了自己的大语言模型，竞争压力大</a:t>
            </a:r>
            <a:endParaRPr lang="de-DE" sz="1300" dirty="0"/>
          </a:p>
        </p:txBody>
      </p:sp>
      <p:sp>
        <p:nvSpPr>
          <p:cNvPr id="25" name="ïślidè">
            <a:extLst>
              <a:ext uri="{FF2B5EF4-FFF2-40B4-BE49-F238E27FC236}">
                <a16:creationId xmlns:a16="http://schemas.microsoft.com/office/drawing/2014/main" id="{BE080C3D-91BF-7CFD-952A-FC4279D50E09}"/>
              </a:ext>
            </a:extLst>
          </p:cNvPr>
          <p:cNvSpPr/>
          <p:nvPr/>
        </p:nvSpPr>
        <p:spPr>
          <a:xfrm>
            <a:off x="4635816" y="2747206"/>
            <a:ext cx="141362" cy="1413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6" name="ïṩļíďe">
            <a:extLst>
              <a:ext uri="{FF2B5EF4-FFF2-40B4-BE49-F238E27FC236}">
                <a16:creationId xmlns:a16="http://schemas.microsoft.com/office/drawing/2014/main" id="{1907FA9C-5F84-2105-2052-A012EE447373}"/>
              </a:ext>
            </a:extLst>
          </p:cNvPr>
          <p:cNvSpPr/>
          <p:nvPr/>
        </p:nvSpPr>
        <p:spPr>
          <a:xfrm>
            <a:off x="7414822" y="2747206"/>
            <a:ext cx="141362" cy="1413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îŝliḋe">
            <a:extLst>
              <a:ext uri="{FF2B5EF4-FFF2-40B4-BE49-F238E27FC236}">
                <a16:creationId xmlns:a16="http://schemas.microsoft.com/office/drawing/2014/main" id="{41C16E4A-952A-E222-82CF-56CB54D080F7}"/>
              </a:ext>
            </a:extLst>
          </p:cNvPr>
          <p:cNvSpPr/>
          <p:nvPr/>
        </p:nvSpPr>
        <p:spPr>
          <a:xfrm>
            <a:off x="10193828" y="2747206"/>
            <a:ext cx="141362" cy="1413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030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8454-660B-F5F1-EBC6-8D16F669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进一步提高项目价值的方案及途径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E16B8A-5718-FB3B-91FB-A8BED10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6" name="íśľîďè">
            <a:extLst>
              <a:ext uri="{FF2B5EF4-FFF2-40B4-BE49-F238E27FC236}">
                <a16:creationId xmlns:a16="http://schemas.microsoft.com/office/drawing/2014/main" id="{1D672FDA-F933-22E3-AE9C-13354768F173}"/>
              </a:ext>
            </a:extLst>
          </p:cNvPr>
          <p:cNvSpPr/>
          <p:nvPr/>
        </p:nvSpPr>
        <p:spPr>
          <a:xfrm>
            <a:off x="1435395" y="1695608"/>
            <a:ext cx="1828800" cy="1515728"/>
          </a:xfrm>
          <a:prstGeom prst="roundRect">
            <a:avLst>
              <a:gd name="adj" fmla="val 6250"/>
            </a:avLst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îšḻïḓé">
            <a:extLst>
              <a:ext uri="{FF2B5EF4-FFF2-40B4-BE49-F238E27FC236}">
                <a16:creationId xmlns:a16="http://schemas.microsoft.com/office/drawing/2014/main" id="{FD837F39-6211-DFEF-DBB2-83102245489E}"/>
              </a:ext>
            </a:extLst>
          </p:cNvPr>
          <p:cNvSpPr/>
          <p:nvPr/>
        </p:nvSpPr>
        <p:spPr>
          <a:xfrm>
            <a:off x="1679850" y="1845636"/>
            <a:ext cx="355599" cy="431784"/>
          </a:xfrm>
          <a:custGeom>
            <a:avLst/>
            <a:gdLst>
              <a:gd name="connsiteX0" fmla="*/ 284197 w 438150"/>
              <a:gd name="connsiteY0" fmla="*/ 621 h 533400"/>
              <a:gd name="connsiteX1" fmla="*/ 310867 w 438150"/>
              <a:gd name="connsiteY1" fmla="*/ 12051 h 533400"/>
              <a:gd name="connsiteX2" fmla="*/ 310867 w 438150"/>
              <a:gd name="connsiteY2" fmla="*/ 12051 h 533400"/>
              <a:gd name="connsiteX3" fmla="*/ 427072 w 438150"/>
              <a:gd name="connsiteY3" fmla="*/ 128256 h 533400"/>
              <a:gd name="connsiteX4" fmla="*/ 438502 w 438150"/>
              <a:gd name="connsiteY4" fmla="*/ 154926 h 533400"/>
              <a:gd name="connsiteX5" fmla="*/ 438502 w 438150"/>
              <a:gd name="connsiteY5" fmla="*/ 154926 h 533400"/>
              <a:gd name="connsiteX6" fmla="*/ 438502 w 438150"/>
              <a:gd name="connsiteY6" fmla="*/ 495921 h 533400"/>
              <a:gd name="connsiteX7" fmla="*/ 400402 w 438150"/>
              <a:gd name="connsiteY7" fmla="*/ 534021 h 533400"/>
              <a:gd name="connsiteX8" fmla="*/ 400402 w 438150"/>
              <a:gd name="connsiteY8" fmla="*/ 534021 h 533400"/>
              <a:gd name="connsiteX9" fmla="*/ 38452 w 438150"/>
              <a:gd name="connsiteY9" fmla="*/ 534021 h 533400"/>
              <a:gd name="connsiteX10" fmla="*/ 352 w 438150"/>
              <a:gd name="connsiteY10" fmla="*/ 495921 h 533400"/>
              <a:gd name="connsiteX11" fmla="*/ 352 w 438150"/>
              <a:gd name="connsiteY11" fmla="*/ 495921 h 533400"/>
              <a:gd name="connsiteX12" fmla="*/ 352 w 438150"/>
              <a:gd name="connsiteY12" fmla="*/ 38721 h 533400"/>
              <a:gd name="connsiteX13" fmla="*/ 38452 w 438150"/>
              <a:gd name="connsiteY13" fmla="*/ 621 h 533400"/>
              <a:gd name="connsiteX14" fmla="*/ 38452 w 438150"/>
              <a:gd name="connsiteY14" fmla="*/ 621 h 533400"/>
              <a:gd name="connsiteX15" fmla="*/ 284197 w 438150"/>
              <a:gd name="connsiteY15" fmla="*/ 621 h 533400"/>
              <a:gd name="connsiteX16" fmla="*/ 284197 w 438150"/>
              <a:gd name="connsiteY16" fmla="*/ 19671 h 533400"/>
              <a:gd name="connsiteX17" fmla="*/ 38452 w 438150"/>
              <a:gd name="connsiteY17" fmla="*/ 19671 h 533400"/>
              <a:gd name="connsiteX18" fmla="*/ 19402 w 438150"/>
              <a:gd name="connsiteY18" fmla="*/ 38721 h 533400"/>
              <a:gd name="connsiteX19" fmla="*/ 19402 w 438150"/>
              <a:gd name="connsiteY19" fmla="*/ 38721 h 533400"/>
              <a:gd name="connsiteX20" fmla="*/ 19402 w 438150"/>
              <a:gd name="connsiteY20" fmla="*/ 495921 h 533400"/>
              <a:gd name="connsiteX21" fmla="*/ 38452 w 438150"/>
              <a:gd name="connsiteY21" fmla="*/ 514971 h 533400"/>
              <a:gd name="connsiteX22" fmla="*/ 38452 w 438150"/>
              <a:gd name="connsiteY22" fmla="*/ 514971 h 533400"/>
              <a:gd name="connsiteX23" fmla="*/ 400402 w 438150"/>
              <a:gd name="connsiteY23" fmla="*/ 514971 h 533400"/>
              <a:gd name="connsiteX24" fmla="*/ 419452 w 438150"/>
              <a:gd name="connsiteY24" fmla="*/ 495921 h 533400"/>
              <a:gd name="connsiteX25" fmla="*/ 419452 w 438150"/>
              <a:gd name="connsiteY25" fmla="*/ 495921 h 533400"/>
              <a:gd name="connsiteX26" fmla="*/ 419452 w 438150"/>
              <a:gd name="connsiteY26" fmla="*/ 154926 h 533400"/>
              <a:gd name="connsiteX27" fmla="*/ 419452 w 438150"/>
              <a:gd name="connsiteY27" fmla="*/ 153021 h 533400"/>
              <a:gd name="connsiteX28" fmla="*/ 314677 w 438150"/>
              <a:gd name="connsiteY28" fmla="*/ 153021 h 533400"/>
              <a:gd name="connsiteX29" fmla="*/ 286102 w 438150"/>
              <a:gd name="connsiteY29" fmla="*/ 126351 h 533400"/>
              <a:gd name="connsiteX30" fmla="*/ 286102 w 438150"/>
              <a:gd name="connsiteY30" fmla="*/ 124446 h 533400"/>
              <a:gd name="connsiteX31" fmla="*/ 286102 w 438150"/>
              <a:gd name="connsiteY31" fmla="*/ 19671 h 533400"/>
              <a:gd name="connsiteX32" fmla="*/ 284197 w 438150"/>
              <a:gd name="connsiteY32" fmla="*/ 19671 h 533400"/>
              <a:gd name="connsiteX33" fmla="*/ 284197 w 438150"/>
              <a:gd name="connsiteY33" fmla="*/ 19671 h 533400"/>
              <a:gd name="connsiteX34" fmla="*/ 248002 w 438150"/>
              <a:gd name="connsiteY34" fmla="*/ 200646 h 533400"/>
              <a:gd name="connsiteX35" fmla="*/ 305152 w 438150"/>
              <a:gd name="connsiteY35" fmla="*/ 257796 h 533400"/>
              <a:gd name="connsiteX36" fmla="*/ 248002 w 438150"/>
              <a:gd name="connsiteY36" fmla="*/ 314946 h 533400"/>
              <a:gd name="connsiteX37" fmla="*/ 248002 w 438150"/>
              <a:gd name="connsiteY37" fmla="*/ 314946 h 533400"/>
              <a:gd name="connsiteX38" fmla="*/ 171802 w 438150"/>
              <a:gd name="connsiteY38" fmla="*/ 314946 h 533400"/>
              <a:gd name="connsiteX39" fmla="*/ 171802 w 438150"/>
              <a:gd name="connsiteY39" fmla="*/ 410196 h 533400"/>
              <a:gd name="connsiteX40" fmla="*/ 152752 w 438150"/>
              <a:gd name="connsiteY40" fmla="*/ 410196 h 533400"/>
              <a:gd name="connsiteX41" fmla="*/ 152752 w 438150"/>
              <a:gd name="connsiteY41" fmla="*/ 200646 h 533400"/>
              <a:gd name="connsiteX42" fmla="*/ 248002 w 438150"/>
              <a:gd name="connsiteY42" fmla="*/ 200646 h 533400"/>
              <a:gd name="connsiteX43" fmla="*/ 248002 w 438150"/>
              <a:gd name="connsiteY43" fmla="*/ 219696 h 533400"/>
              <a:gd name="connsiteX44" fmla="*/ 171802 w 438150"/>
              <a:gd name="connsiteY44" fmla="*/ 219696 h 533400"/>
              <a:gd name="connsiteX45" fmla="*/ 171802 w 438150"/>
              <a:gd name="connsiteY45" fmla="*/ 295896 h 533400"/>
              <a:gd name="connsiteX46" fmla="*/ 248002 w 438150"/>
              <a:gd name="connsiteY46" fmla="*/ 295896 h 533400"/>
              <a:gd name="connsiteX47" fmla="*/ 286102 w 438150"/>
              <a:gd name="connsiteY47" fmla="*/ 257796 h 533400"/>
              <a:gd name="connsiteX48" fmla="*/ 248002 w 438150"/>
              <a:gd name="connsiteY48" fmla="*/ 219696 h 533400"/>
              <a:gd name="connsiteX49" fmla="*/ 248002 w 438150"/>
              <a:gd name="connsiteY49" fmla="*/ 219696 h 533400"/>
              <a:gd name="connsiteX50" fmla="*/ 305152 w 438150"/>
              <a:gd name="connsiteY50" fmla="*/ 33006 h 533400"/>
              <a:gd name="connsiteX51" fmla="*/ 305152 w 438150"/>
              <a:gd name="connsiteY51" fmla="*/ 124446 h 533400"/>
              <a:gd name="connsiteX52" fmla="*/ 313724 w 438150"/>
              <a:gd name="connsiteY52" fmla="*/ 133971 h 533400"/>
              <a:gd name="connsiteX53" fmla="*/ 314677 w 438150"/>
              <a:gd name="connsiteY53" fmla="*/ 133971 h 533400"/>
              <a:gd name="connsiteX54" fmla="*/ 406117 w 438150"/>
              <a:gd name="connsiteY54" fmla="*/ 133971 h 533400"/>
              <a:gd name="connsiteX55" fmla="*/ 305152 w 438150"/>
              <a:gd name="connsiteY55" fmla="*/ 3300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8150" h="533400">
                <a:moveTo>
                  <a:pt x="284197" y="621"/>
                </a:moveTo>
                <a:cubicBezTo>
                  <a:pt x="294674" y="621"/>
                  <a:pt x="304199" y="4431"/>
                  <a:pt x="310867" y="12051"/>
                </a:cubicBezTo>
                <a:lnTo>
                  <a:pt x="310867" y="12051"/>
                </a:lnTo>
                <a:lnTo>
                  <a:pt x="427072" y="128256"/>
                </a:lnTo>
                <a:cubicBezTo>
                  <a:pt x="434692" y="135876"/>
                  <a:pt x="438502" y="145401"/>
                  <a:pt x="438502" y="154926"/>
                </a:cubicBezTo>
                <a:lnTo>
                  <a:pt x="438502" y="154926"/>
                </a:lnTo>
                <a:lnTo>
                  <a:pt x="438502" y="495921"/>
                </a:lnTo>
                <a:cubicBezTo>
                  <a:pt x="438502" y="516876"/>
                  <a:pt x="421357" y="534021"/>
                  <a:pt x="400402" y="534021"/>
                </a:cubicBezTo>
                <a:lnTo>
                  <a:pt x="400402" y="534021"/>
                </a:lnTo>
                <a:lnTo>
                  <a:pt x="38452" y="534021"/>
                </a:lnTo>
                <a:cubicBezTo>
                  <a:pt x="17497" y="534021"/>
                  <a:pt x="352" y="516876"/>
                  <a:pt x="352" y="495921"/>
                </a:cubicBezTo>
                <a:lnTo>
                  <a:pt x="352" y="495921"/>
                </a:lnTo>
                <a:lnTo>
                  <a:pt x="352" y="38721"/>
                </a:lnTo>
                <a:cubicBezTo>
                  <a:pt x="352" y="17766"/>
                  <a:pt x="17497" y="621"/>
                  <a:pt x="38452" y="621"/>
                </a:cubicBezTo>
                <a:lnTo>
                  <a:pt x="38452" y="621"/>
                </a:lnTo>
                <a:lnTo>
                  <a:pt x="284197" y="621"/>
                </a:lnTo>
                <a:close/>
                <a:moveTo>
                  <a:pt x="284197" y="19671"/>
                </a:moveTo>
                <a:lnTo>
                  <a:pt x="38452" y="19671"/>
                </a:lnTo>
                <a:cubicBezTo>
                  <a:pt x="27974" y="19671"/>
                  <a:pt x="19402" y="28244"/>
                  <a:pt x="19402" y="38721"/>
                </a:cubicBezTo>
                <a:lnTo>
                  <a:pt x="19402" y="38721"/>
                </a:lnTo>
                <a:lnTo>
                  <a:pt x="19402" y="495921"/>
                </a:lnTo>
                <a:cubicBezTo>
                  <a:pt x="19402" y="506399"/>
                  <a:pt x="27974" y="514971"/>
                  <a:pt x="38452" y="514971"/>
                </a:cubicBezTo>
                <a:lnTo>
                  <a:pt x="38452" y="514971"/>
                </a:lnTo>
                <a:lnTo>
                  <a:pt x="400402" y="514971"/>
                </a:lnTo>
                <a:cubicBezTo>
                  <a:pt x="410880" y="514971"/>
                  <a:pt x="419452" y="506399"/>
                  <a:pt x="419452" y="495921"/>
                </a:cubicBezTo>
                <a:lnTo>
                  <a:pt x="419452" y="495921"/>
                </a:lnTo>
                <a:lnTo>
                  <a:pt x="419452" y="154926"/>
                </a:lnTo>
                <a:cubicBezTo>
                  <a:pt x="419452" y="153974"/>
                  <a:pt x="419452" y="153021"/>
                  <a:pt x="419452" y="153021"/>
                </a:cubicBezTo>
                <a:lnTo>
                  <a:pt x="314677" y="153021"/>
                </a:lnTo>
                <a:cubicBezTo>
                  <a:pt x="299437" y="153021"/>
                  <a:pt x="287055" y="141591"/>
                  <a:pt x="286102" y="126351"/>
                </a:cubicBezTo>
                <a:lnTo>
                  <a:pt x="286102" y="124446"/>
                </a:lnTo>
                <a:lnTo>
                  <a:pt x="286102" y="19671"/>
                </a:lnTo>
                <a:cubicBezTo>
                  <a:pt x="285149" y="19671"/>
                  <a:pt x="284197" y="19671"/>
                  <a:pt x="284197" y="19671"/>
                </a:cubicBezTo>
                <a:lnTo>
                  <a:pt x="284197" y="19671"/>
                </a:lnTo>
                <a:close/>
                <a:moveTo>
                  <a:pt x="248002" y="200646"/>
                </a:moveTo>
                <a:cubicBezTo>
                  <a:pt x="279434" y="200646"/>
                  <a:pt x="305152" y="226364"/>
                  <a:pt x="305152" y="257796"/>
                </a:cubicBezTo>
                <a:cubicBezTo>
                  <a:pt x="305152" y="289229"/>
                  <a:pt x="279434" y="314946"/>
                  <a:pt x="248002" y="314946"/>
                </a:cubicBezTo>
                <a:lnTo>
                  <a:pt x="248002" y="314946"/>
                </a:lnTo>
                <a:lnTo>
                  <a:pt x="171802" y="314946"/>
                </a:lnTo>
                <a:lnTo>
                  <a:pt x="171802" y="410196"/>
                </a:lnTo>
                <a:lnTo>
                  <a:pt x="152752" y="410196"/>
                </a:lnTo>
                <a:lnTo>
                  <a:pt x="152752" y="200646"/>
                </a:lnTo>
                <a:lnTo>
                  <a:pt x="248002" y="200646"/>
                </a:lnTo>
                <a:close/>
                <a:moveTo>
                  <a:pt x="248002" y="219696"/>
                </a:moveTo>
                <a:lnTo>
                  <a:pt x="171802" y="219696"/>
                </a:lnTo>
                <a:lnTo>
                  <a:pt x="171802" y="295896"/>
                </a:lnTo>
                <a:lnTo>
                  <a:pt x="248002" y="295896"/>
                </a:lnTo>
                <a:cubicBezTo>
                  <a:pt x="268957" y="295896"/>
                  <a:pt x="286102" y="278751"/>
                  <a:pt x="286102" y="257796"/>
                </a:cubicBezTo>
                <a:cubicBezTo>
                  <a:pt x="286102" y="236841"/>
                  <a:pt x="268957" y="219696"/>
                  <a:pt x="248002" y="219696"/>
                </a:cubicBezTo>
                <a:lnTo>
                  <a:pt x="248002" y="219696"/>
                </a:lnTo>
                <a:close/>
                <a:moveTo>
                  <a:pt x="305152" y="33006"/>
                </a:moveTo>
                <a:lnTo>
                  <a:pt x="305152" y="124446"/>
                </a:lnTo>
                <a:cubicBezTo>
                  <a:pt x="305152" y="129209"/>
                  <a:pt x="308962" y="133019"/>
                  <a:pt x="313724" y="133971"/>
                </a:cubicBezTo>
                <a:lnTo>
                  <a:pt x="314677" y="133971"/>
                </a:lnTo>
                <a:lnTo>
                  <a:pt x="406117" y="133971"/>
                </a:lnTo>
                <a:lnTo>
                  <a:pt x="305152" y="3300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8" name="îṥlïḍè">
            <a:extLst>
              <a:ext uri="{FF2B5EF4-FFF2-40B4-BE49-F238E27FC236}">
                <a16:creationId xmlns:a16="http://schemas.microsoft.com/office/drawing/2014/main" id="{FDEC41F4-85E1-75A0-8B84-9954ED821FDA}"/>
              </a:ext>
            </a:extLst>
          </p:cNvPr>
          <p:cNvSpPr/>
          <p:nvPr/>
        </p:nvSpPr>
        <p:spPr>
          <a:xfrm>
            <a:off x="1556549" y="2416918"/>
            <a:ext cx="1417985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000" b="1" dirty="0">
                <a:solidFill>
                  <a:srgbClr val="FFFFFF"/>
                </a:solidFill>
              </a:rPr>
              <a:t>用户体验优化</a:t>
            </a:r>
            <a:endParaRPr kumimoji="1" lang="en-US" altLang="zh-CN" sz="2000" b="1" dirty="0">
              <a:solidFill>
                <a:srgbClr val="FFFFFF"/>
              </a:solidFill>
            </a:endParaRPr>
          </a:p>
        </p:txBody>
      </p:sp>
      <p:grpSp>
        <p:nvGrpSpPr>
          <p:cNvPr id="6" name="iṣ1idè">
            <a:extLst>
              <a:ext uri="{FF2B5EF4-FFF2-40B4-BE49-F238E27FC236}">
                <a16:creationId xmlns:a16="http://schemas.microsoft.com/office/drawing/2014/main" id="{CEB7BB22-6C93-E5B5-2397-661F55E4612F}"/>
              </a:ext>
            </a:extLst>
          </p:cNvPr>
          <p:cNvGrpSpPr/>
          <p:nvPr/>
        </p:nvGrpSpPr>
        <p:grpSpPr>
          <a:xfrm>
            <a:off x="3694501" y="2025923"/>
            <a:ext cx="1828800" cy="1515728"/>
            <a:chOff x="3630706" y="2423822"/>
            <a:chExt cx="1828800" cy="1515728"/>
          </a:xfrm>
        </p:grpSpPr>
        <p:sp>
          <p:nvSpPr>
            <p:cNvPr id="32" name="islîďè">
              <a:extLst>
                <a:ext uri="{FF2B5EF4-FFF2-40B4-BE49-F238E27FC236}">
                  <a16:creationId xmlns:a16="http://schemas.microsoft.com/office/drawing/2014/main" id="{C493C618-1E41-95F9-37D6-E5E2370D4045}"/>
                </a:ext>
              </a:extLst>
            </p:cNvPr>
            <p:cNvSpPr/>
            <p:nvPr/>
          </p:nvSpPr>
          <p:spPr>
            <a:xfrm>
              <a:off x="3630706" y="2423822"/>
              <a:ext cx="1828800" cy="1515728"/>
            </a:xfrm>
            <a:prstGeom prst="roundRect">
              <a:avLst>
                <a:gd name="adj" fmla="val 625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i$1íḍé">
              <a:extLst>
                <a:ext uri="{FF2B5EF4-FFF2-40B4-BE49-F238E27FC236}">
                  <a16:creationId xmlns:a16="http://schemas.microsoft.com/office/drawing/2014/main" id="{374038FE-04D1-2C5F-233E-B43B174A7D9C}"/>
                </a:ext>
              </a:extLst>
            </p:cNvPr>
            <p:cNvSpPr/>
            <p:nvPr/>
          </p:nvSpPr>
          <p:spPr>
            <a:xfrm>
              <a:off x="3778343" y="3157559"/>
              <a:ext cx="1417985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开源社区贡献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35" name="îṡlîdê">
              <a:extLst>
                <a:ext uri="{FF2B5EF4-FFF2-40B4-BE49-F238E27FC236}">
                  <a16:creationId xmlns:a16="http://schemas.microsoft.com/office/drawing/2014/main" id="{4EA86DFD-E4DD-8770-EB1F-D1F283480A53}"/>
                </a:ext>
              </a:extLst>
            </p:cNvPr>
            <p:cNvSpPr/>
            <p:nvPr/>
          </p:nvSpPr>
          <p:spPr>
            <a:xfrm>
              <a:off x="3875161" y="2574239"/>
              <a:ext cx="401981" cy="432903"/>
            </a:xfrm>
            <a:custGeom>
              <a:avLst/>
              <a:gdLst>
                <a:gd name="connsiteX0" fmla="*/ 362430 w 495300"/>
                <a:gd name="connsiteY0" fmla="*/ 621 h 533400"/>
                <a:gd name="connsiteX1" fmla="*/ 400530 w 495300"/>
                <a:gd name="connsiteY1" fmla="*/ 38721 h 533400"/>
                <a:gd name="connsiteX2" fmla="*/ 400530 w 495300"/>
                <a:gd name="connsiteY2" fmla="*/ 38721 h 533400"/>
                <a:gd name="connsiteX3" fmla="*/ 400530 w 495300"/>
                <a:gd name="connsiteY3" fmla="*/ 124446 h 533400"/>
                <a:gd name="connsiteX4" fmla="*/ 362430 w 495300"/>
                <a:gd name="connsiteY4" fmla="*/ 162546 h 533400"/>
                <a:gd name="connsiteX5" fmla="*/ 362430 w 495300"/>
                <a:gd name="connsiteY5" fmla="*/ 162546 h 533400"/>
                <a:gd name="connsiteX6" fmla="*/ 257655 w 495300"/>
                <a:gd name="connsiteY6" fmla="*/ 162546 h 533400"/>
                <a:gd name="connsiteX7" fmla="*/ 257655 w 495300"/>
                <a:gd name="connsiteY7" fmla="*/ 295896 h 533400"/>
                <a:gd name="connsiteX8" fmla="*/ 419580 w 495300"/>
                <a:gd name="connsiteY8" fmla="*/ 295896 h 533400"/>
                <a:gd name="connsiteX9" fmla="*/ 457680 w 495300"/>
                <a:gd name="connsiteY9" fmla="*/ 332091 h 533400"/>
                <a:gd name="connsiteX10" fmla="*/ 457680 w 495300"/>
                <a:gd name="connsiteY10" fmla="*/ 333996 h 533400"/>
                <a:gd name="connsiteX11" fmla="*/ 457680 w 495300"/>
                <a:gd name="connsiteY11" fmla="*/ 438771 h 533400"/>
                <a:gd name="connsiteX12" fmla="*/ 467205 w 495300"/>
                <a:gd name="connsiteY12" fmla="*/ 438771 h 533400"/>
                <a:gd name="connsiteX13" fmla="*/ 495780 w 495300"/>
                <a:gd name="connsiteY13" fmla="*/ 465441 h 533400"/>
                <a:gd name="connsiteX14" fmla="*/ 495780 w 495300"/>
                <a:gd name="connsiteY14" fmla="*/ 467346 h 533400"/>
                <a:gd name="connsiteX15" fmla="*/ 495780 w 495300"/>
                <a:gd name="connsiteY15" fmla="*/ 505446 h 533400"/>
                <a:gd name="connsiteX16" fmla="*/ 467205 w 495300"/>
                <a:gd name="connsiteY16" fmla="*/ 534021 h 533400"/>
                <a:gd name="connsiteX17" fmla="*/ 467205 w 495300"/>
                <a:gd name="connsiteY17" fmla="*/ 534021 h 533400"/>
                <a:gd name="connsiteX18" fmla="*/ 429105 w 495300"/>
                <a:gd name="connsiteY18" fmla="*/ 534021 h 533400"/>
                <a:gd name="connsiteX19" fmla="*/ 400530 w 495300"/>
                <a:gd name="connsiteY19" fmla="*/ 505446 h 533400"/>
                <a:gd name="connsiteX20" fmla="*/ 400530 w 495300"/>
                <a:gd name="connsiteY20" fmla="*/ 505446 h 533400"/>
                <a:gd name="connsiteX21" fmla="*/ 400530 w 495300"/>
                <a:gd name="connsiteY21" fmla="*/ 467346 h 533400"/>
                <a:gd name="connsiteX22" fmla="*/ 429105 w 495300"/>
                <a:gd name="connsiteY22" fmla="*/ 438771 h 533400"/>
                <a:gd name="connsiteX23" fmla="*/ 429105 w 495300"/>
                <a:gd name="connsiteY23" fmla="*/ 438771 h 533400"/>
                <a:gd name="connsiteX24" fmla="*/ 438630 w 495300"/>
                <a:gd name="connsiteY24" fmla="*/ 438771 h 533400"/>
                <a:gd name="connsiteX25" fmla="*/ 438630 w 495300"/>
                <a:gd name="connsiteY25" fmla="*/ 333996 h 533400"/>
                <a:gd name="connsiteX26" fmla="*/ 420533 w 495300"/>
                <a:gd name="connsiteY26" fmla="*/ 314946 h 533400"/>
                <a:gd name="connsiteX27" fmla="*/ 419580 w 495300"/>
                <a:gd name="connsiteY27" fmla="*/ 314946 h 533400"/>
                <a:gd name="connsiteX28" fmla="*/ 257655 w 495300"/>
                <a:gd name="connsiteY28" fmla="*/ 314946 h 533400"/>
                <a:gd name="connsiteX29" fmla="*/ 257655 w 495300"/>
                <a:gd name="connsiteY29" fmla="*/ 438771 h 533400"/>
                <a:gd name="connsiteX30" fmla="*/ 267180 w 495300"/>
                <a:gd name="connsiteY30" fmla="*/ 438771 h 533400"/>
                <a:gd name="connsiteX31" fmla="*/ 295755 w 495300"/>
                <a:gd name="connsiteY31" fmla="*/ 465441 h 533400"/>
                <a:gd name="connsiteX32" fmla="*/ 295755 w 495300"/>
                <a:gd name="connsiteY32" fmla="*/ 467346 h 533400"/>
                <a:gd name="connsiteX33" fmla="*/ 295755 w 495300"/>
                <a:gd name="connsiteY33" fmla="*/ 505446 h 533400"/>
                <a:gd name="connsiteX34" fmla="*/ 267180 w 495300"/>
                <a:gd name="connsiteY34" fmla="*/ 534021 h 533400"/>
                <a:gd name="connsiteX35" fmla="*/ 267180 w 495300"/>
                <a:gd name="connsiteY35" fmla="*/ 534021 h 533400"/>
                <a:gd name="connsiteX36" fmla="*/ 229080 w 495300"/>
                <a:gd name="connsiteY36" fmla="*/ 534021 h 533400"/>
                <a:gd name="connsiteX37" fmla="*/ 200505 w 495300"/>
                <a:gd name="connsiteY37" fmla="*/ 505446 h 533400"/>
                <a:gd name="connsiteX38" fmla="*/ 200505 w 495300"/>
                <a:gd name="connsiteY38" fmla="*/ 505446 h 533400"/>
                <a:gd name="connsiteX39" fmla="*/ 200505 w 495300"/>
                <a:gd name="connsiteY39" fmla="*/ 467346 h 533400"/>
                <a:gd name="connsiteX40" fmla="*/ 229080 w 495300"/>
                <a:gd name="connsiteY40" fmla="*/ 438771 h 533400"/>
                <a:gd name="connsiteX41" fmla="*/ 229080 w 495300"/>
                <a:gd name="connsiteY41" fmla="*/ 438771 h 533400"/>
                <a:gd name="connsiteX42" fmla="*/ 238605 w 495300"/>
                <a:gd name="connsiteY42" fmla="*/ 438771 h 533400"/>
                <a:gd name="connsiteX43" fmla="*/ 238605 w 495300"/>
                <a:gd name="connsiteY43" fmla="*/ 314946 h 533400"/>
                <a:gd name="connsiteX44" fmla="*/ 76680 w 495300"/>
                <a:gd name="connsiteY44" fmla="*/ 314946 h 533400"/>
                <a:gd name="connsiteX45" fmla="*/ 57630 w 495300"/>
                <a:gd name="connsiteY45" fmla="*/ 333044 h 533400"/>
                <a:gd name="connsiteX46" fmla="*/ 57630 w 495300"/>
                <a:gd name="connsiteY46" fmla="*/ 333996 h 533400"/>
                <a:gd name="connsiteX47" fmla="*/ 57630 w 495300"/>
                <a:gd name="connsiteY47" fmla="*/ 438771 h 533400"/>
                <a:gd name="connsiteX48" fmla="*/ 67155 w 495300"/>
                <a:gd name="connsiteY48" fmla="*/ 438771 h 533400"/>
                <a:gd name="connsiteX49" fmla="*/ 95730 w 495300"/>
                <a:gd name="connsiteY49" fmla="*/ 465441 h 533400"/>
                <a:gd name="connsiteX50" fmla="*/ 95730 w 495300"/>
                <a:gd name="connsiteY50" fmla="*/ 467346 h 533400"/>
                <a:gd name="connsiteX51" fmla="*/ 95730 w 495300"/>
                <a:gd name="connsiteY51" fmla="*/ 505446 h 533400"/>
                <a:gd name="connsiteX52" fmla="*/ 67155 w 495300"/>
                <a:gd name="connsiteY52" fmla="*/ 534021 h 533400"/>
                <a:gd name="connsiteX53" fmla="*/ 67155 w 495300"/>
                <a:gd name="connsiteY53" fmla="*/ 534021 h 533400"/>
                <a:gd name="connsiteX54" fmla="*/ 29055 w 495300"/>
                <a:gd name="connsiteY54" fmla="*/ 534021 h 533400"/>
                <a:gd name="connsiteX55" fmla="*/ 480 w 495300"/>
                <a:gd name="connsiteY55" fmla="*/ 505446 h 533400"/>
                <a:gd name="connsiteX56" fmla="*/ 480 w 495300"/>
                <a:gd name="connsiteY56" fmla="*/ 505446 h 533400"/>
                <a:gd name="connsiteX57" fmla="*/ 480 w 495300"/>
                <a:gd name="connsiteY57" fmla="*/ 467346 h 533400"/>
                <a:gd name="connsiteX58" fmla="*/ 29055 w 495300"/>
                <a:gd name="connsiteY58" fmla="*/ 438771 h 533400"/>
                <a:gd name="connsiteX59" fmla="*/ 29055 w 495300"/>
                <a:gd name="connsiteY59" fmla="*/ 438771 h 533400"/>
                <a:gd name="connsiteX60" fmla="*/ 38580 w 495300"/>
                <a:gd name="connsiteY60" fmla="*/ 438771 h 533400"/>
                <a:gd name="connsiteX61" fmla="*/ 38580 w 495300"/>
                <a:gd name="connsiteY61" fmla="*/ 333996 h 533400"/>
                <a:gd name="connsiteX62" fmla="*/ 74775 w 495300"/>
                <a:gd name="connsiteY62" fmla="*/ 295896 h 533400"/>
                <a:gd name="connsiteX63" fmla="*/ 76680 w 495300"/>
                <a:gd name="connsiteY63" fmla="*/ 295896 h 533400"/>
                <a:gd name="connsiteX64" fmla="*/ 238605 w 495300"/>
                <a:gd name="connsiteY64" fmla="*/ 295896 h 533400"/>
                <a:gd name="connsiteX65" fmla="*/ 238605 w 495300"/>
                <a:gd name="connsiteY65" fmla="*/ 162546 h 533400"/>
                <a:gd name="connsiteX66" fmla="*/ 133830 w 495300"/>
                <a:gd name="connsiteY66" fmla="*/ 162546 h 533400"/>
                <a:gd name="connsiteX67" fmla="*/ 95730 w 495300"/>
                <a:gd name="connsiteY67" fmla="*/ 126351 h 533400"/>
                <a:gd name="connsiteX68" fmla="*/ 95730 w 495300"/>
                <a:gd name="connsiteY68" fmla="*/ 124446 h 533400"/>
                <a:gd name="connsiteX69" fmla="*/ 95730 w 495300"/>
                <a:gd name="connsiteY69" fmla="*/ 38721 h 533400"/>
                <a:gd name="connsiteX70" fmla="*/ 133830 w 495300"/>
                <a:gd name="connsiteY70" fmla="*/ 621 h 533400"/>
                <a:gd name="connsiteX71" fmla="*/ 133830 w 495300"/>
                <a:gd name="connsiteY71" fmla="*/ 621 h 533400"/>
                <a:gd name="connsiteX72" fmla="*/ 362430 w 495300"/>
                <a:gd name="connsiteY72" fmla="*/ 621 h 533400"/>
                <a:gd name="connsiteX73" fmla="*/ 67155 w 495300"/>
                <a:gd name="connsiteY73" fmla="*/ 457821 h 533400"/>
                <a:gd name="connsiteX74" fmla="*/ 29055 w 495300"/>
                <a:gd name="connsiteY74" fmla="*/ 457821 h 533400"/>
                <a:gd name="connsiteX75" fmla="*/ 19530 w 495300"/>
                <a:gd name="connsiteY75" fmla="*/ 467346 h 533400"/>
                <a:gd name="connsiteX76" fmla="*/ 19530 w 495300"/>
                <a:gd name="connsiteY76" fmla="*/ 467346 h 533400"/>
                <a:gd name="connsiteX77" fmla="*/ 19530 w 495300"/>
                <a:gd name="connsiteY77" fmla="*/ 505446 h 533400"/>
                <a:gd name="connsiteX78" fmla="*/ 29055 w 495300"/>
                <a:gd name="connsiteY78" fmla="*/ 514971 h 533400"/>
                <a:gd name="connsiteX79" fmla="*/ 29055 w 495300"/>
                <a:gd name="connsiteY79" fmla="*/ 514971 h 533400"/>
                <a:gd name="connsiteX80" fmla="*/ 67155 w 495300"/>
                <a:gd name="connsiteY80" fmla="*/ 514971 h 533400"/>
                <a:gd name="connsiteX81" fmla="*/ 76680 w 495300"/>
                <a:gd name="connsiteY81" fmla="*/ 505446 h 533400"/>
                <a:gd name="connsiteX82" fmla="*/ 76680 w 495300"/>
                <a:gd name="connsiteY82" fmla="*/ 505446 h 533400"/>
                <a:gd name="connsiteX83" fmla="*/ 76680 w 495300"/>
                <a:gd name="connsiteY83" fmla="*/ 467346 h 533400"/>
                <a:gd name="connsiteX84" fmla="*/ 67155 w 495300"/>
                <a:gd name="connsiteY84" fmla="*/ 457821 h 533400"/>
                <a:gd name="connsiteX85" fmla="*/ 67155 w 495300"/>
                <a:gd name="connsiteY85" fmla="*/ 457821 h 533400"/>
                <a:gd name="connsiteX86" fmla="*/ 267180 w 495300"/>
                <a:gd name="connsiteY86" fmla="*/ 457821 h 533400"/>
                <a:gd name="connsiteX87" fmla="*/ 229080 w 495300"/>
                <a:gd name="connsiteY87" fmla="*/ 457821 h 533400"/>
                <a:gd name="connsiteX88" fmla="*/ 219555 w 495300"/>
                <a:gd name="connsiteY88" fmla="*/ 467346 h 533400"/>
                <a:gd name="connsiteX89" fmla="*/ 219555 w 495300"/>
                <a:gd name="connsiteY89" fmla="*/ 467346 h 533400"/>
                <a:gd name="connsiteX90" fmla="*/ 219555 w 495300"/>
                <a:gd name="connsiteY90" fmla="*/ 505446 h 533400"/>
                <a:gd name="connsiteX91" fmla="*/ 229080 w 495300"/>
                <a:gd name="connsiteY91" fmla="*/ 514971 h 533400"/>
                <a:gd name="connsiteX92" fmla="*/ 229080 w 495300"/>
                <a:gd name="connsiteY92" fmla="*/ 514971 h 533400"/>
                <a:gd name="connsiteX93" fmla="*/ 267180 w 495300"/>
                <a:gd name="connsiteY93" fmla="*/ 514971 h 533400"/>
                <a:gd name="connsiteX94" fmla="*/ 276705 w 495300"/>
                <a:gd name="connsiteY94" fmla="*/ 505446 h 533400"/>
                <a:gd name="connsiteX95" fmla="*/ 276705 w 495300"/>
                <a:gd name="connsiteY95" fmla="*/ 505446 h 533400"/>
                <a:gd name="connsiteX96" fmla="*/ 276705 w 495300"/>
                <a:gd name="connsiteY96" fmla="*/ 467346 h 533400"/>
                <a:gd name="connsiteX97" fmla="*/ 267180 w 495300"/>
                <a:gd name="connsiteY97" fmla="*/ 457821 h 533400"/>
                <a:gd name="connsiteX98" fmla="*/ 267180 w 495300"/>
                <a:gd name="connsiteY98" fmla="*/ 457821 h 533400"/>
                <a:gd name="connsiteX99" fmla="*/ 467205 w 495300"/>
                <a:gd name="connsiteY99" fmla="*/ 457821 h 533400"/>
                <a:gd name="connsiteX100" fmla="*/ 429105 w 495300"/>
                <a:gd name="connsiteY100" fmla="*/ 457821 h 533400"/>
                <a:gd name="connsiteX101" fmla="*/ 419580 w 495300"/>
                <a:gd name="connsiteY101" fmla="*/ 467346 h 533400"/>
                <a:gd name="connsiteX102" fmla="*/ 419580 w 495300"/>
                <a:gd name="connsiteY102" fmla="*/ 467346 h 533400"/>
                <a:gd name="connsiteX103" fmla="*/ 419580 w 495300"/>
                <a:gd name="connsiteY103" fmla="*/ 505446 h 533400"/>
                <a:gd name="connsiteX104" fmla="*/ 429105 w 495300"/>
                <a:gd name="connsiteY104" fmla="*/ 514971 h 533400"/>
                <a:gd name="connsiteX105" fmla="*/ 429105 w 495300"/>
                <a:gd name="connsiteY105" fmla="*/ 514971 h 533400"/>
                <a:gd name="connsiteX106" fmla="*/ 467205 w 495300"/>
                <a:gd name="connsiteY106" fmla="*/ 514971 h 533400"/>
                <a:gd name="connsiteX107" fmla="*/ 476730 w 495300"/>
                <a:gd name="connsiteY107" fmla="*/ 505446 h 533400"/>
                <a:gd name="connsiteX108" fmla="*/ 476730 w 495300"/>
                <a:gd name="connsiteY108" fmla="*/ 505446 h 533400"/>
                <a:gd name="connsiteX109" fmla="*/ 476730 w 495300"/>
                <a:gd name="connsiteY109" fmla="*/ 467346 h 533400"/>
                <a:gd name="connsiteX110" fmla="*/ 467205 w 495300"/>
                <a:gd name="connsiteY110" fmla="*/ 457821 h 533400"/>
                <a:gd name="connsiteX111" fmla="*/ 467205 w 495300"/>
                <a:gd name="connsiteY111" fmla="*/ 457821 h 533400"/>
                <a:gd name="connsiteX112" fmla="*/ 362430 w 495300"/>
                <a:gd name="connsiteY112" fmla="*/ 19671 h 533400"/>
                <a:gd name="connsiteX113" fmla="*/ 133830 w 495300"/>
                <a:gd name="connsiteY113" fmla="*/ 19671 h 533400"/>
                <a:gd name="connsiteX114" fmla="*/ 114780 w 495300"/>
                <a:gd name="connsiteY114" fmla="*/ 38721 h 533400"/>
                <a:gd name="connsiteX115" fmla="*/ 114780 w 495300"/>
                <a:gd name="connsiteY115" fmla="*/ 38721 h 533400"/>
                <a:gd name="connsiteX116" fmla="*/ 114780 w 495300"/>
                <a:gd name="connsiteY116" fmla="*/ 124446 h 533400"/>
                <a:gd name="connsiteX117" fmla="*/ 133830 w 495300"/>
                <a:gd name="connsiteY117" fmla="*/ 143496 h 533400"/>
                <a:gd name="connsiteX118" fmla="*/ 133830 w 495300"/>
                <a:gd name="connsiteY118" fmla="*/ 143496 h 533400"/>
                <a:gd name="connsiteX119" fmla="*/ 362430 w 495300"/>
                <a:gd name="connsiteY119" fmla="*/ 143496 h 533400"/>
                <a:gd name="connsiteX120" fmla="*/ 381480 w 495300"/>
                <a:gd name="connsiteY120" fmla="*/ 124446 h 533400"/>
                <a:gd name="connsiteX121" fmla="*/ 381480 w 495300"/>
                <a:gd name="connsiteY121" fmla="*/ 124446 h 533400"/>
                <a:gd name="connsiteX122" fmla="*/ 381480 w 495300"/>
                <a:gd name="connsiteY122" fmla="*/ 38721 h 533400"/>
                <a:gd name="connsiteX123" fmla="*/ 362430 w 495300"/>
                <a:gd name="connsiteY123" fmla="*/ 19671 h 533400"/>
                <a:gd name="connsiteX124" fmla="*/ 362430 w 495300"/>
                <a:gd name="connsiteY124" fmla="*/ 19671 h 533400"/>
                <a:gd name="connsiteX125" fmla="*/ 157643 w 495300"/>
                <a:gd name="connsiteY125" fmla="*/ 86346 h 533400"/>
                <a:gd name="connsiteX126" fmla="*/ 171930 w 495300"/>
                <a:gd name="connsiteY126" fmla="*/ 100634 h 533400"/>
                <a:gd name="connsiteX127" fmla="*/ 157643 w 495300"/>
                <a:gd name="connsiteY127" fmla="*/ 114921 h 533400"/>
                <a:gd name="connsiteX128" fmla="*/ 143355 w 495300"/>
                <a:gd name="connsiteY128" fmla="*/ 100634 h 533400"/>
                <a:gd name="connsiteX129" fmla="*/ 157643 w 495300"/>
                <a:gd name="connsiteY129" fmla="*/ 8634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95300" h="533400">
                  <a:moveTo>
                    <a:pt x="362430" y="621"/>
                  </a:moveTo>
                  <a:cubicBezTo>
                    <a:pt x="383385" y="621"/>
                    <a:pt x="400530" y="17766"/>
                    <a:pt x="400530" y="38721"/>
                  </a:cubicBezTo>
                  <a:lnTo>
                    <a:pt x="400530" y="38721"/>
                  </a:lnTo>
                  <a:lnTo>
                    <a:pt x="400530" y="124446"/>
                  </a:lnTo>
                  <a:cubicBezTo>
                    <a:pt x="400530" y="145401"/>
                    <a:pt x="383385" y="162546"/>
                    <a:pt x="362430" y="162546"/>
                  </a:cubicBezTo>
                  <a:lnTo>
                    <a:pt x="362430" y="162546"/>
                  </a:lnTo>
                  <a:lnTo>
                    <a:pt x="257655" y="162546"/>
                  </a:lnTo>
                  <a:lnTo>
                    <a:pt x="257655" y="295896"/>
                  </a:lnTo>
                  <a:lnTo>
                    <a:pt x="419580" y="295896"/>
                  </a:lnTo>
                  <a:cubicBezTo>
                    <a:pt x="439583" y="295896"/>
                    <a:pt x="456727" y="312089"/>
                    <a:pt x="457680" y="332091"/>
                  </a:cubicBezTo>
                  <a:lnTo>
                    <a:pt x="457680" y="333996"/>
                  </a:lnTo>
                  <a:lnTo>
                    <a:pt x="457680" y="438771"/>
                  </a:lnTo>
                  <a:lnTo>
                    <a:pt x="467205" y="438771"/>
                  </a:lnTo>
                  <a:cubicBezTo>
                    <a:pt x="482445" y="438771"/>
                    <a:pt x="494827" y="450201"/>
                    <a:pt x="495780" y="465441"/>
                  </a:cubicBezTo>
                  <a:lnTo>
                    <a:pt x="495780" y="467346"/>
                  </a:lnTo>
                  <a:lnTo>
                    <a:pt x="495780" y="505446"/>
                  </a:lnTo>
                  <a:cubicBezTo>
                    <a:pt x="495780" y="521639"/>
                    <a:pt x="483398" y="534021"/>
                    <a:pt x="467205" y="534021"/>
                  </a:cubicBezTo>
                  <a:lnTo>
                    <a:pt x="467205" y="534021"/>
                  </a:lnTo>
                  <a:lnTo>
                    <a:pt x="429105" y="534021"/>
                  </a:lnTo>
                  <a:cubicBezTo>
                    <a:pt x="412912" y="534021"/>
                    <a:pt x="400530" y="521639"/>
                    <a:pt x="400530" y="505446"/>
                  </a:cubicBezTo>
                  <a:lnTo>
                    <a:pt x="400530" y="505446"/>
                  </a:lnTo>
                  <a:lnTo>
                    <a:pt x="400530" y="467346"/>
                  </a:lnTo>
                  <a:cubicBezTo>
                    <a:pt x="400530" y="451154"/>
                    <a:pt x="412912" y="438771"/>
                    <a:pt x="429105" y="438771"/>
                  </a:cubicBezTo>
                  <a:lnTo>
                    <a:pt x="429105" y="438771"/>
                  </a:lnTo>
                  <a:lnTo>
                    <a:pt x="438630" y="438771"/>
                  </a:lnTo>
                  <a:lnTo>
                    <a:pt x="438630" y="333996"/>
                  </a:lnTo>
                  <a:cubicBezTo>
                    <a:pt x="438630" y="323519"/>
                    <a:pt x="431010" y="315899"/>
                    <a:pt x="420533" y="314946"/>
                  </a:cubicBezTo>
                  <a:lnTo>
                    <a:pt x="419580" y="314946"/>
                  </a:lnTo>
                  <a:lnTo>
                    <a:pt x="257655" y="314946"/>
                  </a:lnTo>
                  <a:lnTo>
                    <a:pt x="257655" y="438771"/>
                  </a:lnTo>
                  <a:lnTo>
                    <a:pt x="267180" y="438771"/>
                  </a:lnTo>
                  <a:cubicBezTo>
                    <a:pt x="282420" y="438771"/>
                    <a:pt x="294802" y="450201"/>
                    <a:pt x="295755" y="465441"/>
                  </a:cubicBezTo>
                  <a:lnTo>
                    <a:pt x="295755" y="467346"/>
                  </a:lnTo>
                  <a:lnTo>
                    <a:pt x="295755" y="505446"/>
                  </a:lnTo>
                  <a:cubicBezTo>
                    <a:pt x="295755" y="521639"/>
                    <a:pt x="283373" y="534021"/>
                    <a:pt x="267180" y="534021"/>
                  </a:cubicBezTo>
                  <a:lnTo>
                    <a:pt x="267180" y="534021"/>
                  </a:lnTo>
                  <a:lnTo>
                    <a:pt x="229080" y="534021"/>
                  </a:lnTo>
                  <a:cubicBezTo>
                    <a:pt x="212887" y="534021"/>
                    <a:pt x="200505" y="521639"/>
                    <a:pt x="200505" y="505446"/>
                  </a:cubicBezTo>
                  <a:lnTo>
                    <a:pt x="200505" y="505446"/>
                  </a:lnTo>
                  <a:lnTo>
                    <a:pt x="200505" y="467346"/>
                  </a:lnTo>
                  <a:cubicBezTo>
                    <a:pt x="200505" y="451154"/>
                    <a:pt x="212887" y="438771"/>
                    <a:pt x="229080" y="438771"/>
                  </a:cubicBezTo>
                  <a:lnTo>
                    <a:pt x="229080" y="438771"/>
                  </a:lnTo>
                  <a:lnTo>
                    <a:pt x="238605" y="438771"/>
                  </a:lnTo>
                  <a:lnTo>
                    <a:pt x="238605" y="314946"/>
                  </a:lnTo>
                  <a:lnTo>
                    <a:pt x="76680" y="314946"/>
                  </a:lnTo>
                  <a:cubicBezTo>
                    <a:pt x="66202" y="314946"/>
                    <a:pt x="58583" y="322566"/>
                    <a:pt x="57630" y="333044"/>
                  </a:cubicBezTo>
                  <a:lnTo>
                    <a:pt x="57630" y="333996"/>
                  </a:lnTo>
                  <a:lnTo>
                    <a:pt x="57630" y="438771"/>
                  </a:lnTo>
                  <a:lnTo>
                    <a:pt x="67155" y="438771"/>
                  </a:lnTo>
                  <a:cubicBezTo>
                    <a:pt x="82395" y="438771"/>
                    <a:pt x="94777" y="450201"/>
                    <a:pt x="95730" y="465441"/>
                  </a:cubicBezTo>
                  <a:lnTo>
                    <a:pt x="95730" y="467346"/>
                  </a:lnTo>
                  <a:lnTo>
                    <a:pt x="95730" y="505446"/>
                  </a:lnTo>
                  <a:cubicBezTo>
                    <a:pt x="95730" y="521639"/>
                    <a:pt x="83348" y="534021"/>
                    <a:pt x="67155" y="534021"/>
                  </a:cubicBezTo>
                  <a:lnTo>
                    <a:pt x="67155" y="534021"/>
                  </a:lnTo>
                  <a:lnTo>
                    <a:pt x="29055" y="534021"/>
                  </a:lnTo>
                  <a:cubicBezTo>
                    <a:pt x="12862" y="534021"/>
                    <a:pt x="480" y="521639"/>
                    <a:pt x="480" y="505446"/>
                  </a:cubicBezTo>
                  <a:lnTo>
                    <a:pt x="480" y="505446"/>
                  </a:lnTo>
                  <a:lnTo>
                    <a:pt x="480" y="467346"/>
                  </a:lnTo>
                  <a:cubicBezTo>
                    <a:pt x="480" y="451154"/>
                    <a:pt x="12862" y="438771"/>
                    <a:pt x="29055" y="438771"/>
                  </a:cubicBezTo>
                  <a:lnTo>
                    <a:pt x="29055" y="438771"/>
                  </a:lnTo>
                  <a:lnTo>
                    <a:pt x="38580" y="438771"/>
                  </a:lnTo>
                  <a:lnTo>
                    <a:pt x="38580" y="333996"/>
                  </a:lnTo>
                  <a:cubicBezTo>
                    <a:pt x="38580" y="313994"/>
                    <a:pt x="54773" y="296849"/>
                    <a:pt x="74775" y="295896"/>
                  </a:cubicBezTo>
                  <a:lnTo>
                    <a:pt x="76680" y="295896"/>
                  </a:lnTo>
                  <a:lnTo>
                    <a:pt x="238605" y="295896"/>
                  </a:lnTo>
                  <a:lnTo>
                    <a:pt x="238605" y="162546"/>
                  </a:lnTo>
                  <a:lnTo>
                    <a:pt x="133830" y="162546"/>
                  </a:lnTo>
                  <a:cubicBezTo>
                    <a:pt x="113827" y="162546"/>
                    <a:pt x="96683" y="146354"/>
                    <a:pt x="95730" y="126351"/>
                  </a:cubicBezTo>
                  <a:lnTo>
                    <a:pt x="95730" y="124446"/>
                  </a:lnTo>
                  <a:lnTo>
                    <a:pt x="95730" y="38721"/>
                  </a:lnTo>
                  <a:cubicBezTo>
                    <a:pt x="95730" y="17766"/>
                    <a:pt x="112875" y="621"/>
                    <a:pt x="133830" y="621"/>
                  </a:cubicBezTo>
                  <a:lnTo>
                    <a:pt x="133830" y="621"/>
                  </a:lnTo>
                  <a:lnTo>
                    <a:pt x="362430" y="621"/>
                  </a:lnTo>
                  <a:close/>
                  <a:moveTo>
                    <a:pt x="67155" y="457821"/>
                  </a:moveTo>
                  <a:lnTo>
                    <a:pt x="29055" y="457821"/>
                  </a:lnTo>
                  <a:cubicBezTo>
                    <a:pt x="23340" y="457821"/>
                    <a:pt x="19530" y="461631"/>
                    <a:pt x="19530" y="467346"/>
                  </a:cubicBezTo>
                  <a:lnTo>
                    <a:pt x="19530" y="467346"/>
                  </a:lnTo>
                  <a:lnTo>
                    <a:pt x="19530" y="505446"/>
                  </a:lnTo>
                  <a:cubicBezTo>
                    <a:pt x="19530" y="511161"/>
                    <a:pt x="23340" y="514971"/>
                    <a:pt x="29055" y="514971"/>
                  </a:cubicBezTo>
                  <a:lnTo>
                    <a:pt x="29055" y="514971"/>
                  </a:lnTo>
                  <a:lnTo>
                    <a:pt x="67155" y="514971"/>
                  </a:lnTo>
                  <a:cubicBezTo>
                    <a:pt x="72870" y="514971"/>
                    <a:pt x="76680" y="511161"/>
                    <a:pt x="76680" y="505446"/>
                  </a:cubicBezTo>
                  <a:lnTo>
                    <a:pt x="76680" y="505446"/>
                  </a:lnTo>
                  <a:lnTo>
                    <a:pt x="76680" y="467346"/>
                  </a:lnTo>
                  <a:cubicBezTo>
                    <a:pt x="76680" y="461631"/>
                    <a:pt x="72870" y="457821"/>
                    <a:pt x="67155" y="457821"/>
                  </a:cubicBezTo>
                  <a:lnTo>
                    <a:pt x="67155" y="457821"/>
                  </a:lnTo>
                  <a:close/>
                  <a:moveTo>
                    <a:pt x="267180" y="457821"/>
                  </a:moveTo>
                  <a:lnTo>
                    <a:pt x="229080" y="457821"/>
                  </a:lnTo>
                  <a:cubicBezTo>
                    <a:pt x="223365" y="457821"/>
                    <a:pt x="219555" y="461631"/>
                    <a:pt x="219555" y="467346"/>
                  </a:cubicBezTo>
                  <a:lnTo>
                    <a:pt x="219555" y="467346"/>
                  </a:lnTo>
                  <a:lnTo>
                    <a:pt x="219555" y="505446"/>
                  </a:lnTo>
                  <a:cubicBezTo>
                    <a:pt x="219555" y="511161"/>
                    <a:pt x="223365" y="514971"/>
                    <a:pt x="229080" y="514971"/>
                  </a:cubicBezTo>
                  <a:lnTo>
                    <a:pt x="229080" y="514971"/>
                  </a:lnTo>
                  <a:lnTo>
                    <a:pt x="267180" y="514971"/>
                  </a:lnTo>
                  <a:cubicBezTo>
                    <a:pt x="272895" y="514971"/>
                    <a:pt x="276705" y="511161"/>
                    <a:pt x="276705" y="505446"/>
                  </a:cubicBezTo>
                  <a:lnTo>
                    <a:pt x="276705" y="505446"/>
                  </a:lnTo>
                  <a:lnTo>
                    <a:pt x="276705" y="467346"/>
                  </a:lnTo>
                  <a:cubicBezTo>
                    <a:pt x="276705" y="461631"/>
                    <a:pt x="272895" y="457821"/>
                    <a:pt x="267180" y="457821"/>
                  </a:cubicBezTo>
                  <a:lnTo>
                    <a:pt x="267180" y="457821"/>
                  </a:lnTo>
                  <a:close/>
                  <a:moveTo>
                    <a:pt x="467205" y="457821"/>
                  </a:moveTo>
                  <a:lnTo>
                    <a:pt x="429105" y="457821"/>
                  </a:lnTo>
                  <a:cubicBezTo>
                    <a:pt x="423390" y="457821"/>
                    <a:pt x="419580" y="461631"/>
                    <a:pt x="419580" y="467346"/>
                  </a:cubicBezTo>
                  <a:lnTo>
                    <a:pt x="419580" y="467346"/>
                  </a:lnTo>
                  <a:lnTo>
                    <a:pt x="419580" y="505446"/>
                  </a:lnTo>
                  <a:cubicBezTo>
                    <a:pt x="419580" y="511161"/>
                    <a:pt x="423390" y="514971"/>
                    <a:pt x="429105" y="514971"/>
                  </a:cubicBezTo>
                  <a:lnTo>
                    <a:pt x="429105" y="514971"/>
                  </a:lnTo>
                  <a:lnTo>
                    <a:pt x="467205" y="514971"/>
                  </a:lnTo>
                  <a:cubicBezTo>
                    <a:pt x="472920" y="514971"/>
                    <a:pt x="476730" y="511161"/>
                    <a:pt x="476730" y="505446"/>
                  </a:cubicBezTo>
                  <a:lnTo>
                    <a:pt x="476730" y="505446"/>
                  </a:lnTo>
                  <a:lnTo>
                    <a:pt x="476730" y="467346"/>
                  </a:lnTo>
                  <a:cubicBezTo>
                    <a:pt x="476730" y="461631"/>
                    <a:pt x="472920" y="457821"/>
                    <a:pt x="467205" y="457821"/>
                  </a:cubicBezTo>
                  <a:lnTo>
                    <a:pt x="467205" y="457821"/>
                  </a:lnTo>
                  <a:close/>
                  <a:moveTo>
                    <a:pt x="362430" y="19671"/>
                  </a:moveTo>
                  <a:lnTo>
                    <a:pt x="133830" y="19671"/>
                  </a:lnTo>
                  <a:cubicBezTo>
                    <a:pt x="123352" y="19671"/>
                    <a:pt x="114780" y="28244"/>
                    <a:pt x="114780" y="38721"/>
                  </a:cubicBezTo>
                  <a:lnTo>
                    <a:pt x="114780" y="38721"/>
                  </a:lnTo>
                  <a:lnTo>
                    <a:pt x="114780" y="124446"/>
                  </a:lnTo>
                  <a:cubicBezTo>
                    <a:pt x="114780" y="134924"/>
                    <a:pt x="123352" y="143496"/>
                    <a:pt x="133830" y="143496"/>
                  </a:cubicBezTo>
                  <a:lnTo>
                    <a:pt x="133830" y="143496"/>
                  </a:lnTo>
                  <a:lnTo>
                    <a:pt x="362430" y="143496"/>
                  </a:lnTo>
                  <a:cubicBezTo>
                    <a:pt x="372908" y="143496"/>
                    <a:pt x="381480" y="134924"/>
                    <a:pt x="381480" y="124446"/>
                  </a:cubicBezTo>
                  <a:lnTo>
                    <a:pt x="381480" y="124446"/>
                  </a:lnTo>
                  <a:lnTo>
                    <a:pt x="381480" y="38721"/>
                  </a:lnTo>
                  <a:cubicBezTo>
                    <a:pt x="381480" y="28244"/>
                    <a:pt x="372908" y="19671"/>
                    <a:pt x="362430" y="19671"/>
                  </a:cubicBezTo>
                  <a:lnTo>
                    <a:pt x="362430" y="19671"/>
                  </a:lnTo>
                  <a:close/>
                  <a:moveTo>
                    <a:pt x="157643" y="86346"/>
                  </a:moveTo>
                  <a:cubicBezTo>
                    <a:pt x="165262" y="86346"/>
                    <a:pt x="171930" y="93014"/>
                    <a:pt x="171930" y="100634"/>
                  </a:cubicBezTo>
                  <a:cubicBezTo>
                    <a:pt x="171930" y="108254"/>
                    <a:pt x="165262" y="114921"/>
                    <a:pt x="157643" y="114921"/>
                  </a:cubicBezTo>
                  <a:cubicBezTo>
                    <a:pt x="150023" y="114921"/>
                    <a:pt x="143355" y="108254"/>
                    <a:pt x="143355" y="100634"/>
                  </a:cubicBezTo>
                  <a:cubicBezTo>
                    <a:pt x="143355" y="93014"/>
                    <a:pt x="150023" y="86346"/>
                    <a:pt x="157643" y="863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" name="íṥḻiḍe">
            <a:extLst>
              <a:ext uri="{FF2B5EF4-FFF2-40B4-BE49-F238E27FC236}">
                <a16:creationId xmlns:a16="http://schemas.microsoft.com/office/drawing/2014/main" id="{915B77B1-7494-580D-6518-4273966E95A8}"/>
              </a:ext>
            </a:extLst>
          </p:cNvPr>
          <p:cNvSpPr txBox="1"/>
          <p:nvPr/>
        </p:nvSpPr>
        <p:spPr>
          <a:xfrm>
            <a:off x="6122114" y="1712372"/>
            <a:ext cx="486500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可以入手的方向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8" name="íṡḷíḓé">
            <a:extLst>
              <a:ext uri="{FF2B5EF4-FFF2-40B4-BE49-F238E27FC236}">
                <a16:creationId xmlns:a16="http://schemas.microsoft.com/office/drawing/2014/main" id="{0125D74C-FA61-C399-188B-1461396A3723}"/>
              </a:ext>
            </a:extLst>
          </p:cNvPr>
          <p:cNvSpPr txBox="1"/>
          <p:nvPr/>
        </p:nvSpPr>
        <p:spPr>
          <a:xfrm>
            <a:off x="6122114" y="2392791"/>
            <a:ext cx="5084602" cy="6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/>
                </a:solidFill>
              </a:rPr>
              <a:t>ChatGPT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受制于训练成本，需要充分拓展盈利方向以为其长期发展提供支持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iS1ïḑe">
            <a:extLst>
              <a:ext uri="{FF2B5EF4-FFF2-40B4-BE49-F238E27FC236}">
                <a16:creationId xmlns:a16="http://schemas.microsoft.com/office/drawing/2014/main" id="{DD169CB2-00E0-A855-AEA1-2F8218F66A93}"/>
              </a:ext>
            </a:extLst>
          </p:cNvPr>
          <p:cNvSpPr/>
          <p:nvPr/>
        </p:nvSpPr>
        <p:spPr>
          <a:xfrm>
            <a:off x="6832895" y="6496050"/>
            <a:ext cx="54229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iṧḻïďè">
            <a:extLst>
              <a:ext uri="{FF2B5EF4-FFF2-40B4-BE49-F238E27FC236}">
                <a16:creationId xmlns:a16="http://schemas.microsoft.com/office/drawing/2014/main" id="{BCBA3B32-4CB7-D668-51D6-D7C369CAADB3}"/>
              </a:ext>
            </a:extLst>
          </p:cNvPr>
          <p:cNvGrpSpPr/>
          <p:nvPr/>
        </p:nvGrpSpPr>
        <p:grpSpPr>
          <a:xfrm>
            <a:off x="1435395" y="3596080"/>
            <a:ext cx="1828800" cy="1298607"/>
            <a:chOff x="1371600" y="3596080"/>
            <a:chExt cx="1828800" cy="1298607"/>
          </a:xfrm>
        </p:grpSpPr>
        <p:sp>
          <p:nvSpPr>
            <p:cNvPr id="20" name="íSḷiḋe">
              <a:extLst>
                <a:ext uri="{FF2B5EF4-FFF2-40B4-BE49-F238E27FC236}">
                  <a16:creationId xmlns:a16="http://schemas.microsoft.com/office/drawing/2014/main" id="{F13E6592-30AA-7267-98F8-8B2A32669C44}"/>
                </a:ext>
              </a:extLst>
            </p:cNvPr>
            <p:cNvSpPr/>
            <p:nvPr/>
          </p:nvSpPr>
          <p:spPr>
            <a:xfrm>
              <a:off x="1371600" y="3596080"/>
              <a:ext cx="1828800" cy="1298607"/>
            </a:xfrm>
            <a:prstGeom prst="roundRect">
              <a:avLst>
                <a:gd name="adj" fmla="val 62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íṣľïḑê">
              <a:extLst>
                <a:ext uri="{FF2B5EF4-FFF2-40B4-BE49-F238E27FC236}">
                  <a16:creationId xmlns:a16="http://schemas.microsoft.com/office/drawing/2014/main" id="{9A6ED96C-A8D9-0D38-4367-01D0827091DE}"/>
                </a:ext>
              </a:extLst>
            </p:cNvPr>
            <p:cNvSpPr/>
            <p:nvPr/>
          </p:nvSpPr>
          <p:spPr>
            <a:xfrm>
              <a:off x="1492754" y="4358268"/>
              <a:ext cx="14179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科研合作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ïṧḷiḓè">
              <a:extLst>
                <a:ext uri="{FF2B5EF4-FFF2-40B4-BE49-F238E27FC236}">
                  <a16:creationId xmlns:a16="http://schemas.microsoft.com/office/drawing/2014/main" id="{058A6980-D9E3-8C78-27D2-A459F7FF2D60}"/>
                </a:ext>
              </a:extLst>
            </p:cNvPr>
            <p:cNvSpPr/>
            <p:nvPr/>
          </p:nvSpPr>
          <p:spPr>
            <a:xfrm>
              <a:off x="1616055" y="3746497"/>
              <a:ext cx="395343" cy="432903"/>
            </a:xfrm>
            <a:custGeom>
              <a:avLst/>
              <a:gdLst>
                <a:gd name="connsiteX0" fmla="*/ 367478 w 487121"/>
                <a:gd name="connsiteY0" fmla="*/ 621 h 533400"/>
                <a:gd name="connsiteX1" fmla="*/ 367478 w 487121"/>
                <a:gd name="connsiteY1" fmla="*/ 19671 h 533400"/>
                <a:gd name="connsiteX2" fmla="*/ 338903 w 487121"/>
                <a:gd name="connsiteY2" fmla="*/ 19671 h 533400"/>
                <a:gd name="connsiteX3" fmla="*/ 338903 w 487121"/>
                <a:gd name="connsiteY3" fmla="*/ 135876 h 533400"/>
                <a:gd name="connsiteX4" fmla="*/ 340808 w 487121"/>
                <a:gd name="connsiteY4" fmla="*/ 145401 h 533400"/>
                <a:gd name="connsiteX5" fmla="*/ 341761 w 487121"/>
                <a:gd name="connsiteY5" fmla="*/ 147306 h 533400"/>
                <a:gd name="connsiteX6" fmla="*/ 482731 w 487121"/>
                <a:gd name="connsiteY6" fmla="*/ 464489 h 533400"/>
                <a:gd name="connsiteX7" fmla="*/ 483683 w 487121"/>
                <a:gd name="connsiteY7" fmla="*/ 509256 h 533400"/>
                <a:gd name="connsiteX8" fmla="*/ 447488 w 487121"/>
                <a:gd name="connsiteY8" fmla="*/ 534021 h 533400"/>
                <a:gd name="connsiteX9" fmla="*/ 447488 w 487121"/>
                <a:gd name="connsiteY9" fmla="*/ 534021 h 533400"/>
                <a:gd name="connsiteX10" fmla="*/ 40771 w 487121"/>
                <a:gd name="connsiteY10" fmla="*/ 534021 h 533400"/>
                <a:gd name="connsiteX11" fmla="*/ 4576 w 487121"/>
                <a:gd name="connsiteY11" fmla="*/ 509256 h 533400"/>
                <a:gd name="connsiteX12" fmla="*/ 5528 w 487121"/>
                <a:gd name="connsiteY12" fmla="*/ 464489 h 533400"/>
                <a:gd name="connsiteX13" fmla="*/ 5528 w 487121"/>
                <a:gd name="connsiteY13" fmla="*/ 464489 h 533400"/>
                <a:gd name="connsiteX14" fmla="*/ 146498 w 487121"/>
                <a:gd name="connsiteY14" fmla="*/ 147306 h 533400"/>
                <a:gd name="connsiteX15" fmla="*/ 149356 w 487121"/>
                <a:gd name="connsiteY15" fmla="*/ 135876 h 533400"/>
                <a:gd name="connsiteX16" fmla="*/ 149356 w 487121"/>
                <a:gd name="connsiteY16" fmla="*/ 135876 h 533400"/>
                <a:gd name="connsiteX17" fmla="*/ 149356 w 487121"/>
                <a:gd name="connsiteY17" fmla="*/ 19671 h 533400"/>
                <a:gd name="connsiteX18" fmla="*/ 120781 w 487121"/>
                <a:gd name="connsiteY18" fmla="*/ 19671 h 533400"/>
                <a:gd name="connsiteX19" fmla="*/ 120781 w 487121"/>
                <a:gd name="connsiteY19" fmla="*/ 621 h 533400"/>
                <a:gd name="connsiteX20" fmla="*/ 367478 w 487121"/>
                <a:gd name="connsiteY20" fmla="*/ 621 h 533400"/>
                <a:gd name="connsiteX21" fmla="*/ 252226 w 487121"/>
                <a:gd name="connsiteY21" fmla="*/ 415911 h 533400"/>
                <a:gd name="connsiteX22" fmla="*/ 249368 w 487121"/>
                <a:gd name="connsiteY22" fmla="*/ 417816 h 533400"/>
                <a:gd name="connsiteX23" fmla="*/ 50296 w 487121"/>
                <a:gd name="connsiteY23" fmla="*/ 409244 h 533400"/>
                <a:gd name="connsiteX24" fmla="*/ 22673 w 487121"/>
                <a:gd name="connsiteY24" fmla="*/ 471156 h 533400"/>
                <a:gd name="connsiteX25" fmla="*/ 21721 w 487121"/>
                <a:gd name="connsiteY25" fmla="*/ 501636 h 533400"/>
                <a:gd name="connsiteX26" fmla="*/ 39818 w 487121"/>
                <a:gd name="connsiteY26" fmla="*/ 514019 h 533400"/>
                <a:gd name="connsiteX27" fmla="*/ 39818 w 487121"/>
                <a:gd name="connsiteY27" fmla="*/ 514019 h 533400"/>
                <a:gd name="connsiteX28" fmla="*/ 446536 w 487121"/>
                <a:gd name="connsiteY28" fmla="*/ 514019 h 533400"/>
                <a:gd name="connsiteX29" fmla="*/ 464633 w 487121"/>
                <a:gd name="connsiteY29" fmla="*/ 501636 h 533400"/>
                <a:gd name="connsiteX30" fmla="*/ 463681 w 487121"/>
                <a:gd name="connsiteY30" fmla="*/ 471156 h 533400"/>
                <a:gd name="connsiteX31" fmla="*/ 463681 w 487121"/>
                <a:gd name="connsiteY31" fmla="*/ 471156 h 533400"/>
                <a:gd name="connsiteX32" fmla="*/ 435106 w 487121"/>
                <a:gd name="connsiteY32" fmla="*/ 407339 h 533400"/>
                <a:gd name="connsiteX33" fmla="*/ 434153 w 487121"/>
                <a:gd name="connsiteY33" fmla="*/ 407339 h 533400"/>
                <a:gd name="connsiteX34" fmla="*/ 252226 w 487121"/>
                <a:gd name="connsiteY34" fmla="*/ 415911 h 533400"/>
                <a:gd name="connsiteX35" fmla="*/ 319853 w 487121"/>
                <a:gd name="connsiteY35" fmla="*/ 19671 h 533400"/>
                <a:gd name="connsiteX36" fmla="*/ 167453 w 487121"/>
                <a:gd name="connsiteY36" fmla="*/ 19671 h 533400"/>
                <a:gd name="connsiteX37" fmla="*/ 167453 w 487121"/>
                <a:gd name="connsiteY37" fmla="*/ 135876 h 533400"/>
                <a:gd name="connsiteX38" fmla="*/ 164596 w 487121"/>
                <a:gd name="connsiteY38" fmla="*/ 153021 h 533400"/>
                <a:gd name="connsiteX39" fmla="*/ 164596 w 487121"/>
                <a:gd name="connsiteY39" fmla="*/ 153021 h 533400"/>
                <a:gd name="connsiteX40" fmla="*/ 163643 w 487121"/>
                <a:gd name="connsiteY40" fmla="*/ 155879 h 533400"/>
                <a:gd name="connsiteX41" fmla="*/ 57916 w 487121"/>
                <a:gd name="connsiteY41" fmla="*/ 393051 h 533400"/>
                <a:gd name="connsiteX42" fmla="*/ 235081 w 487121"/>
                <a:gd name="connsiteY42" fmla="*/ 405434 h 533400"/>
                <a:gd name="connsiteX43" fmla="*/ 237938 w 487121"/>
                <a:gd name="connsiteY43" fmla="*/ 403529 h 533400"/>
                <a:gd name="connsiteX44" fmla="*/ 424628 w 487121"/>
                <a:gd name="connsiteY44" fmla="*/ 383526 h 533400"/>
                <a:gd name="connsiteX45" fmla="*/ 323663 w 487121"/>
                <a:gd name="connsiteY45" fmla="*/ 155879 h 533400"/>
                <a:gd name="connsiteX46" fmla="*/ 319853 w 487121"/>
                <a:gd name="connsiteY46" fmla="*/ 136829 h 533400"/>
                <a:gd name="connsiteX47" fmla="*/ 319853 w 487121"/>
                <a:gd name="connsiteY47" fmla="*/ 136829 h 533400"/>
                <a:gd name="connsiteX48" fmla="*/ 319853 w 487121"/>
                <a:gd name="connsiteY48" fmla="*/ 19671 h 533400"/>
                <a:gd name="connsiteX49" fmla="*/ 305566 w 487121"/>
                <a:gd name="connsiteY49" fmla="*/ 248271 h 533400"/>
                <a:gd name="connsiteX50" fmla="*/ 348428 w 487121"/>
                <a:gd name="connsiteY50" fmla="*/ 291134 h 533400"/>
                <a:gd name="connsiteX51" fmla="*/ 305566 w 487121"/>
                <a:gd name="connsiteY51" fmla="*/ 333996 h 533400"/>
                <a:gd name="connsiteX52" fmla="*/ 262703 w 487121"/>
                <a:gd name="connsiteY52" fmla="*/ 291134 h 533400"/>
                <a:gd name="connsiteX53" fmla="*/ 305566 w 487121"/>
                <a:gd name="connsiteY53" fmla="*/ 248271 h 533400"/>
                <a:gd name="connsiteX54" fmla="*/ 305566 w 487121"/>
                <a:gd name="connsiteY54" fmla="*/ 267321 h 533400"/>
                <a:gd name="connsiteX55" fmla="*/ 281753 w 487121"/>
                <a:gd name="connsiteY55" fmla="*/ 291134 h 533400"/>
                <a:gd name="connsiteX56" fmla="*/ 305566 w 487121"/>
                <a:gd name="connsiteY56" fmla="*/ 314946 h 533400"/>
                <a:gd name="connsiteX57" fmla="*/ 329378 w 487121"/>
                <a:gd name="connsiteY57" fmla="*/ 291134 h 533400"/>
                <a:gd name="connsiteX58" fmla="*/ 305566 w 487121"/>
                <a:gd name="connsiteY58" fmla="*/ 26732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87121" h="533400">
                  <a:moveTo>
                    <a:pt x="367478" y="621"/>
                  </a:moveTo>
                  <a:lnTo>
                    <a:pt x="367478" y="19671"/>
                  </a:lnTo>
                  <a:lnTo>
                    <a:pt x="338903" y="19671"/>
                  </a:lnTo>
                  <a:lnTo>
                    <a:pt x="338903" y="135876"/>
                  </a:lnTo>
                  <a:cubicBezTo>
                    <a:pt x="338903" y="138734"/>
                    <a:pt x="339856" y="142544"/>
                    <a:pt x="340808" y="145401"/>
                  </a:cubicBezTo>
                  <a:lnTo>
                    <a:pt x="341761" y="147306"/>
                  </a:lnTo>
                  <a:lnTo>
                    <a:pt x="482731" y="464489"/>
                  </a:lnTo>
                  <a:cubicBezTo>
                    <a:pt x="489398" y="478776"/>
                    <a:pt x="489398" y="494969"/>
                    <a:pt x="483683" y="509256"/>
                  </a:cubicBezTo>
                  <a:cubicBezTo>
                    <a:pt x="477968" y="524496"/>
                    <a:pt x="463681" y="534021"/>
                    <a:pt x="447488" y="534021"/>
                  </a:cubicBezTo>
                  <a:lnTo>
                    <a:pt x="447488" y="534021"/>
                  </a:lnTo>
                  <a:lnTo>
                    <a:pt x="40771" y="534021"/>
                  </a:lnTo>
                  <a:cubicBezTo>
                    <a:pt x="24578" y="534021"/>
                    <a:pt x="10291" y="524496"/>
                    <a:pt x="4576" y="509256"/>
                  </a:cubicBezTo>
                  <a:cubicBezTo>
                    <a:pt x="-1139" y="494969"/>
                    <a:pt x="-187" y="478776"/>
                    <a:pt x="5528" y="464489"/>
                  </a:cubicBezTo>
                  <a:lnTo>
                    <a:pt x="5528" y="464489"/>
                  </a:lnTo>
                  <a:lnTo>
                    <a:pt x="146498" y="147306"/>
                  </a:lnTo>
                  <a:cubicBezTo>
                    <a:pt x="148403" y="143496"/>
                    <a:pt x="149356" y="139686"/>
                    <a:pt x="149356" y="135876"/>
                  </a:cubicBezTo>
                  <a:lnTo>
                    <a:pt x="149356" y="135876"/>
                  </a:lnTo>
                  <a:lnTo>
                    <a:pt x="149356" y="19671"/>
                  </a:lnTo>
                  <a:lnTo>
                    <a:pt x="120781" y="19671"/>
                  </a:lnTo>
                  <a:lnTo>
                    <a:pt x="120781" y="621"/>
                  </a:lnTo>
                  <a:lnTo>
                    <a:pt x="367478" y="621"/>
                  </a:lnTo>
                  <a:close/>
                  <a:moveTo>
                    <a:pt x="252226" y="415911"/>
                  </a:moveTo>
                  <a:lnTo>
                    <a:pt x="249368" y="417816"/>
                  </a:lnTo>
                  <a:cubicBezTo>
                    <a:pt x="194123" y="456869"/>
                    <a:pt x="118876" y="453059"/>
                    <a:pt x="50296" y="409244"/>
                  </a:cubicBezTo>
                  <a:lnTo>
                    <a:pt x="22673" y="471156"/>
                  </a:lnTo>
                  <a:cubicBezTo>
                    <a:pt x="18863" y="480681"/>
                    <a:pt x="17911" y="491159"/>
                    <a:pt x="21721" y="501636"/>
                  </a:cubicBezTo>
                  <a:cubicBezTo>
                    <a:pt x="24578" y="509256"/>
                    <a:pt x="32198" y="514019"/>
                    <a:pt x="39818" y="514019"/>
                  </a:cubicBezTo>
                  <a:lnTo>
                    <a:pt x="39818" y="514019"/>
                  </a:lnTo>
                  <a:lnTo>
                    <a:pt x="446536" y="514019"/>
                  </a:lnTo>
                  <a:cubicBezTo>
                    <a:pt x="455108" y="514019"/>
                    <a:pt x="461776" y="509256"/>
                    <a:pt x="464633" y="501636"/>
                  </a:cubicBezTo>
                  <a:cubicBezTo>
                    <a:pt x="468443" y="492111"/>
                    <a:pt x="468443" y="480681"/>
                    <a:pt x="463681" y="471156"/>
                  </a:cubicBezTo>
                  <a:lnTo>
                    <a:pt x="463681" y="471156"/>
                  </a:lnTo>
                  <a:lnTo>
                    <a:pt x="435106" y="407339"/>
                  </a:lnTo>
                  <a:lnTo>
                    <a:pt x="434153" y="407339"/>
                  </a:lnTo>
                  <a:cubicBezTo>
                    <a:pt x="374146" y="378764"/>
                    <a:pt x="301756" y="382574"/>
                    <a:pt x="252226" y="415911"/>
                  </a:cubicBezTo>
                  <a:close/>
                  <a:moveTo>
                    <a:pt x="319853" y="19671"/>
                  </a:moveTo>
                  <a:lnTo>
                    <a:pt x="167453" y="19671"/>
                  </a:lnTo>
                  <a:lnTo>
                    <a:pt x="167453" y="135876"/>
                  </a:lnTo>
                  <a:cubicBezTo>
                    <a:pt x="167453" y="141591"/>
                    <a:pt x="166501" y="147306"/>
                    <a:pt x="164596" y="153021"/>
                  </a:cubicBezTo>
                  <a:lnTo>
                    <a:pt x="164596" y="153021"/>
                  </a:lnTo>
                  <a:lnTo>
                    <a:pt x="163643" y="155879"/>
                  </a:lnTo>
                  <a:lnTo>
                    <a:pt x="57916" y="393051"/>
                  </a:lnTo>
                  <a:cubicBezTo>
                    <a:pt x="119828" y="433056"/>
                    <a:pt x="186503" y="437819"/>
                    <a:pt x="235081" y="405434"/>
                  </a:cubicBezTo>
                  <a:lnTo>
                    <a:pt x="237938" y="403529"/>
                  </a:lnTo>
                  <a:cubicBezTo>
                    <a:pt x="289373" y="367334"/>
                    <a:pt x="360811" y="360666"/>
                    <a:pt x="424628" y="383526"/>
                  </a:cubicBezTo>
                  <a:lnTo>
                    <a:pt x="323663" y="155879"/>
                  </a:lnTo>
                  <a:cubicBezTo>
                    <a:pt x="320806" y="150164"/>
                    <a:pt x="319853" y="143496"/>
                    <a:pt x="319853" y="136829"/>
                  </a:cubicBezTo>
                  <a:lnTo>
                    <a:pt x="319853" y="136829"/>
                  </a:lnTo>
                  <a:lnTo>
                    <a:pt x="319853" y="19671"/>
                  </a:lnTo>
                  <a:close/>
                  <a:moveTo>
                    <a:pt x="305566" y="248271"/>
                  </a:moveTo>
                  <a:cubicBezTo>
                    <a:pt x="329378" y="248271"/>
                    <a:pt x="348428" y="267321"/>
                    <a:pt x="348428" y="291134"/>
                  </a:cubicBezTo>
                  <a:cubicBezTo>
                    <a:pt x="348428" y="314946"/>
                    <a:pt x="329378" y="333996"/>
                    <a:pt x="305566" y="333996"/>
                  </a:cubicBezTo>
                  <a:cubicBezTo>
                    <a:pt x="281753" y="333996"/>
                    <a:pt x="262703" y="314946"/>
                    <a:pt x="262703" y="291134"/>
                  </a:cubicBezTo>
                  <a:cubicBezTo>
                    <a:pt x="262703" y="267321"/>
                    <a:pt x="281753" y="248271"/>
                    <a:pt x="305566" y="248271"/>
                  </a:cubicBezTo>
                  <a:close/>
                  <a:moveTo>
                    <a:pt x="305566" y="267321"/>
                  </a:moveTo>
                  <a:cubicBezTo>
                    <a:pt x="292231" y="267321"/>
                    <a:pt x="281753" y="277799"/>
                    <a:pt x="281753" y="291134"/>
                  </a:cubicBezTo>
                  <a:cubicBezTo>
                    <a:pt x="281753" y="304469"/>
                    <a:pt x="292231" y="314946"/>
                    <a:pt x="305566" y="314946"/>
                  </a:cubicBezTo>
                  <a:cubicBezTo>
                    <a:pt x="318901" y="314946"/>
                    <a:pt x="329378" y="304469"/>
                    <a:pt x="329378" y="291134"/>
                  </a:cubicBezTo>
                  <a:cubicBezTo>
                    <a:pt x="329378" y="277799"/>
                    <a:pt x="318901" y="267321"/>
                    <a:pt x="305566" y="2673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iṣļîďé">
            <a:extLst>
              <a:ext uri="{FF2B5EF4-FFF2-40B4-BE49-F238E27FC236}">
                <a16:creationId xmlns:a16="http://schemas.microsoft.com/office/drawing/2014/main" id="{78968F69-1646-52B4-37CA-8D630D06847A}"/>
              </a:ext>
            </a:extLst>
          </p:cNvPr>
          <p:cNvGrpSpPr/>
          <p:nvPr/>
        </p:nvGrpSpPr>
        <p:grpSpPr>
          <a:xfrm>
            <a:off x="3694501" y="3962948"/>
            <a:ext cx="1828800" cy="1515728"/>
            <a:chOff x="3630706" y="4305300"/>
            <a:chExt cx="1828800" cy="1515728"/>
          </a:xfrm>
        </p:grpSpPr>
        <p:sp>
          <p:nvSpPr>
            <p:cNvPr id="16" name="ïŝľîďé">
              <a:extLst>
                <a:ext uri="{FF2B5EF4-FFF2-40B4-BE49-F238E27FC236}">
                  <a16:creationId xmlns:a16="http://schemas.microsoft.com/office/drawing/2014/main" id="{A67854CF-C896-EAAC-324B-E062BFC778FE}"/>
                </a:ext>
              </a:extLst>
            </p:cNvPr>
            <p:cNvSpPr/>
            <p:nvPr/>
          </p:nvSpPr>
          <p:spPr>
            <a:xfrm>
              <a:off x="3630706" y="4305300"/>
              <a:ext cx="1828800" cy="1515728"/>
            </a:xfrm>
            <a:prstGeom prst="roundRect">
              <a:avLst>
                <a:gd name="adj" fmla="val 625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46B65259-748D-B254-EADD-9F123C41AFC7}"/>
                </a:ext>
              </a:extLst>
            </p:cNvPr>
            <p:cNvSpPr/>
            <p:nvPr/>
          </p:nvSpPr>
          <p:spPr>
            <a:xfrm>
              <a:off x="3778342" y="5045104"/>
              <a:ext cx="1417985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定制化方案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ïşlïďe">
              <a:extLst>
                <a:ext uri="{FF2B5EF4-FFF2-40B4-BE49-F238E27FC236}">
                  <a16:creationId xmlns:a16="http://schemas.microsoft.com/office/drawing/2014/main" id="{7D3C1ADD-050D-ADB1-E7E4-065C6EF6F1E0}"/>
                </a:ext>
              </a:extLst>
            </p:cNvPr>
            <p:cNvSpPr/>
            <p:nvPr/>
          </p:nvSpPr>
          <p:spPr>
            <a:xfrm>
              <a:off x="3859699" y="4461784"/>
              <a:ext cx="432903" cy="432903"/>
            </a:xfrm>
            <a:custGeom>
              <a:avLst/>
              <a:gdLst>
                <a:gd name="connsiteX0" fmla="*/ 343764 w 533400"/>
                <a:gd name="connsiteY0" fmla="*/ 621 h 533400"/>
                <a:gd name="connsiteX1" fmla="*/ 381864 w 533400"/>
                <a:gd name="connsiteY1" fmla="*/ 38721 h 533400"/>
                <a:gd name="connsiteX2" fmla="*/ 381864 w 533400"/>
                <a:gd name="connsiteY2" fmla="*/ 38721 h 533400"/>
                <a:gd name="connsiteX3" fmla="*/ 381864 w 533400"/>
                <a:gd name="connsiteY3" fmla="*/ 114921 h 533400"/>
                <a:gd name="connsiteX4" fmla="*/ 496164 w 533400"/>
                <a:gd name="connsiteY4" fmla="*/ 114921 h 533400"/>
                <a:gd name="connsiteX5" fmla="*/ 534264 w 533400"/>
                <a:gd name="connsiteY5" fmla="*/ 151116 h 533400"/>
                <a:gd name="connsiteX6" fmla="*/ 534264 w 533400"/>
                <a:gd name="connsiteY6" fmla="*/ 153021 h 533400"/>
                <a:gd name="connsiteX7" fmla="*/ 534264 w 533400"/>
                <a:gd name="connsiteY7" fmla="*/ 381621 h 533400"/>
                <a:gd name="connsiteX8" fmla="*/ 498069 w 533400"/>
                <a:gd name="connsiteY8" fmla="*/ 419721 h 533400"/>
                <a:gd name="connsiteX9" fmla="*/ 496164 w 533400"/>
                <a:gd name="connsiteY9" fmla="*/ 419721 h 533400"/>
                <a:gd name="connsiteX10" fmla="*/ 381864 w 533400"/>
                <a:gd name="connsiteY10" fmla="*/ 419721 h 533400"/>
                <a:gd name="connsiteX11" fmla="*/ 381864 w 533400"/>
                <a:gd name="connsiteY11" fmla="*/ 495921 h 533400"/>
                <a:gd name="connsiteX12" fmla="*/ 345669 w 533400"/>
                <a:gd name="connsiteY12" fmla="*/ 534021 h 533400"/>
                <a:gd name="connsiteX13" fmla="*/ 343764 w 533400"/>
                <a:gd name="connsiteY13" fmla="*/ 534021 h 533400"/>
                <a:gd name="connsiteX14" fmla="*/ 191364 w 533400"/>
                <a:gd name="connsiteY14" fmla="*/ 534021 h 533400"/>
                <a:gd name="connsiteX15" fmla="*/ 153264 w 533400"/>
                <a:gd name="connsiteY15" fmla="*/ 495921 h 533400"/>
                <a:gd name="connsiteX16" fmla="*/ 153264 w 533400"/>
                <a:gd name="connsiteY16" fmla="*/ 495921 h 533400"/>
                <a:gd name="connsiteX17" fmla="*/ 153264 w 533400"/>
                <a:gd name="connsiteY17" fmla="*/ 419721 h 533400"/>
                <a:gd name="connsiteX18" fmla="*/ 38964 w 533400"/>
                <a:gd name="connsiteY18" fmla="*/ 419721 h 533400"/>
                <a:gd name="connsiteX19" fmla="*/ 864 w 533400"/>
                <a:gd name="connsiteY19" fmla="*/ 383526 h 533400"/>
                <a:gd name="connsiteX20" fmla="*/ 864 w 533400"/>
                <a:gd name="connsiteY20" fmla="*/ 381621 h 533400"/>
                <a:gd name="connsiteX21" fmla="*/ 864 w 533400"/>
                <a:gd name="connsiteY21" fmla="*/ 197789 h 533400"/>
                <a:gd name="connsiteX22" fmla="*/ 9436 w 533400"/>
                <a:gd name="connsiteY22" fmla="*/ 173976 h 533400"/>
                <a:gd name="connsiteX23" fmla="*/ 11342 w 533400"/>
                <a:gd name="connsiteY23" fmla="*/ 172071 h 533400"/>
                <a:gd name="connsiteX24" fmla="*/ 52299 w 533400"/>
                <a:gd name="connsiteY24" fmla="*/ 127304 h 533400"/>
                <a:gd name="connsiteX25" fmla="*/ 78017 w 533400"/>
                <a:gd name="connsiteY25" fmla="*/ 114921 h 533400"/>
                <a:gd name="connsiteX26" fmla="*/ 79921 w 533400"/>
                <a:gd name="connsiteY26" fmla="*/ 114921 h 533400"/>
                <a:gd name="connsiteX27" fmla="*/ 153264 w 533400"/>
                <a:gd name="connsiteY27" fmla="*/ 114921 h 533400"/>
                <a:gd name="connsiteX28" fmla="*/ 153264 w 533400"/>
                <a:gd name="connsiteY28" fmla="*/ 38721 h 533400"/>
                <a:gd name="connsiteX29" fmla="*/ 189459 w 533400"/>
                <a:gd name="connsiteY29" fmla="*/ 621 h 533400"/>
                <a:gd name="connsiteX30" fmla="*/ 191364 w 533400"/>
                <a:gd name="connsiteY30" fmla="*/ 621 h 533400"/>
                <a:gd name="connsiteX31" fmla="*/ 343764 w 533400"/>
                <a:gd name="connsiteY31" fmla="*/ 621 h 533400"/>
                <a:gd name="connsiteX32" fmla="*/ 343764 w 533400"/>
                <a:gd name="connsiteY32" fmla="*/ 286371 h 533400"/>
                <a:gd name="connsiteX33" fmla="*/ 191364 w 533400"/>
                <a:gd name="connsiteY33" fmla="*/ 286371 h 533400"/>
                <a:gd name="connsiteX34" fmla="*/ 172314 w 533400"/>
                <a:gd name="connsiteY34" fmla="*/ 305421 h 533400"/>
                <a:gd name="connsiteX35" fmla="*/ 172314 w 533400"/>
                <a:gd name="connsiteY35" fmla="*/ 305421 h 533400"/>
                <a:gd name="connsiteX36" fmla="*/ 172314 w 533400"/>
                <a:gd name="connsiteY36" fmla="*/ 495921 h 533400"/>
                <a:gd name="connsiteX37" fmla="*/ 191364 w 533400"/>
                <a:gd name="connsiteY37" fmla="*/ 514971 h 533400"/>
                <a:gd name="connsiteX38" fmla="*/ 191364 w 533400"/>
                <a:gd name="connsiteY38" fmla="*/ 514971 h 533400"/>
                <a:gd name="connsiteX39" fmla="*/ 343764 w 533400"/>
                <a:gd name="connsiteY39" fmla="*/ 514971 h 533400"/>
                <a:gd name="connsiteX40" fmla="*/ 362814 w 533400"/>
                <a:gd name="connsiteY40" fmla="*/ 495921 h 533400"/>
                <a:gd name="connsiteX41" fmla="*/ 362814 w 533400"/>
                <a:gd name="connsiteY41" fmla="*/ 495921 h 533400"/>
                <a:gd name="connsiteX42" fmla="*/ 362814 w 533400"/>
                <a:gd name="connsiteY42" fmla="*/ 305421 h 533400"/>
                <a:gd name="connsiteX43" fmla="*/ 343764 w 533400"/>
                <a:gd name="connsiteY43" fmla="*/ 286371 h 533400"/>
                <a:gd name="connsiteX44" fmla="*/ 343764 w 533400"/>
                <a:gd name="connsiteY44" fmla="*/ 286371 h 533400"/>
                <a:gd name="connsiteX45" fmla="*/ 496164 w 533400"/>
                <a:gd name="connsiteY45" fmla="*/ 133971 h 533400"/>
                <a:gd name="connsiteX46" fmla="*/ 79921 w 533400"/>
                <a:gd name="connsiteY46" fmla="*/ 133971 h 533400"/>
                <a:gd name="connsiteX47" fmla="*/ 67539 w 533400"/>
                <a:gd name="connsiteY47" fmla="*/ 138734 h 533400"/>
                <a:gd name="connsiteX48" fmla="*/ 66586 w 533400"/>
                <a:gd name="connsiteY48" fmla="*/ 139686 h 533400"/>
                <a:gd name="connsiteX49" fmla="*/ 25629 w 533400"/>
                <a:gd name="connsiteY49" fmla="*/ 184454 h 533400"/>
                <a:gd name="connsiteX50" fmla="*/ 20867 w 533400"/>
                <a:gd name="connsiteY50" fmla="*/ 195884 h 533400"/>
                <a:gd name="connsiteX51" fmla="*/ 20867 w 533400"/>
                <a:gd name="connsiteY51" fmla="*/ 197789 h 533400"/>
                <a:gd name="connsiteX52" fmla="*/ 20867 w 533400"/>
                <a:gd name="connsiteY52" fmla="*/ 381621 h 533400"/>
                <a:gd name="connsiteX53" fmla="*/ 38964 w 533400"/>
                <a:gd name="connsiteY53" fmla="*/ 400671 h 533400"/>
                <a:gd name="connsiteX54" fmla="*/ 39917 w 533400"/>
                <a:gd name="connsiteY54" fmla="*/ 400671 h 533400"/>
                <a:gd name="connsiteX55" fmla="*/ 154217 w 533400"/>
                <a:gd name="connsiteY55" fmla="*/ 400671 h 533400"/>
                <a:gd name="connsiteX56" fmla="*/ 154217 w 533400"/>
                <a:gd name="connsiteY56" fmla="*/ 305421 h 533400"/>
                <a:gd name="connsiteX57" fmla="*/ 190411 w 533400"/>
                <a:gd name="connsiteY57" fmla="*/ 267321 h 533400"/>
                <a:gd name="connsiteX58" fmla="*/ 192317 w 533400"/>
                <a:gd name="connsiteY58" fmla="*/ 267321 h 533400"/>
                <a:gd name="connsiteX59" fmla="*/ 344717 w 533400"/>
                <a:gd name="connsiteY59" fmla="*/ 267321 h 533400"/>
                <a:gd name="connsiteX60" fmla="*/ 382817 w 533400"/>
                <a:gd name="connsiteY60" fmla="*/ 305421 h 533400"/>
                <a:gd name="connsiteX61" fmla="*/ 382817 w 533400"/>
                <a:gd name="connsiteY61" fmla="*/ 305421 h 533400"/>
                <a:gd name="connsiteX62" fmla="*/ 382817 w 533400"/>
                <a:gd name="connsiteY62" fmla="*/ 400671 h 533400"/>
                <a:gd name="connsiteX63" fmla="*/ 497117 w 533400"/>
                <a:gd name="connsiteY63" fmla="*/ 400671 h 533400"/>
                <a:gd name="connsiteX64" fmla="*/ 516167 w 533400"/>
                <a:gd name="connsiteY64" fmla="*/ 382574 h 533400"/>
                <a:gd name="connsiteX65" fmla="*/ 516167 w 533400"/>
                <a:gd name="connsiteY65" fmla="*/ 381621 h 533400"/>
                <a:gd name="connsiteX66" fmla="*/ 516167 w 533400"/>
                <a:gd name="connsiteY66" fmla="*/ 153021 h 533400"/>
                <a:gd name="connsiteX67" fmla="*/ 498069 w 533400"/>
                <a:gd name="connsiteY67" fmla="*/ 133971 h 533400"/>
                <a:gd name="connsiteX68" fmla="*/ 496164 w 533400"/>
                <a:gd name="connsiteY68" fmla="*/ 133971 h 533400"/>
                <a:gd name="connsiteX69" fmla="*/ 462827 w 533400"/>
                <a:gd name="connsiteY69" fmla="*/ 172071 h 533400"/>
                <a:gd name="connsiteX70" fmla="*/ 477114 w 533400"/>
                <a:gd name="connsiteY70" fmla="*/ 186359 h 533400"/>
                <a:gd name="connsiteX71" fmla="*/ 462827 w 533400"/>
                <a:gd name="connsiteY71" fmla="*/ 200646 h 533400"/>
                <a:gd name="connsiteX72" fmla="*/ 448539 w 533400"/>
                <a:gd name="connsiteY72" fmla="*/ 186359 h 533400"/>
                <a:gd name="connsiteX73" fmla="*/ 462827 w 533400"/>
                <a:gd name="connsiteY73" fmla="*/ 172071 h 533400"/>
                <a:gd name="connsiteX74" fmla="*/ 343764 w 533400"/>
                <a:gd name="connsiteY74" fmla="*/ 19671 h 533400"/>
                <a:gd name="connsiteX75" fmla="*/ 191364 w 533400"/>
                <a:gd name="connsiteY75" fmla="*/ 19671 h 533400"/>
                <a:gd name="connsiteX76" fmla="*/ 172314 w 533400"/>
                <a:gd name="connsiteY76" fmla="*/ 38721 h 533400"/>
                <a:gd name="connsiteX77" fmla="*/ 172314 w 533400"/>
                <a:gd name="connsiteY77" fmla="*/ 38721 h 533400"/>
                <a:gd name="connsiteX78" fmla="*/ 172314 w 533400"/>
                <a:gd name="connsiteY78" fmla="*/ 114921 h 533400"/>
                <a:gd name="connsiteX79" fmla="*/ 362814 w 533400"/>
                <a:gd name="connsiteY79" fmla="*/ 114921 h 533400"/>
                <a:gd name="connsiteX80" fmla="*/ 362814 w 533400"/>
                <a:gd name="connsiteY80" fmla="*/ 38721 h 533400"/>
                <a:gd name="connsiteX81" fmla="*/ 344717 w 533400"/>
                <a:gd name="connsiteY81" fmla="*/ 19671 h 533400"/>
                <a:gd name="connsiteX82" fmla="*/ 344717 w 533400"/>
                <a:gd name="connsiteY82" fmla="*/ 19671 h 533400"/>
                <a:gd name="connsiteX83" fmla="*/ 343764 w 533400"/>
                <a:gd name="connsiteY83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3400" h="533400">
                  <a:moveTo>
                    <a:pt x="343764" y="621"/>
                  </a:moveTo>
                  <a:cubicBezTo>
                    <a:pt x="364719" y="621"/>
                    <a:pt x="381864" y="17766"/>
                    <a:pt x="381864" y="38721"/>
                  </a:cubicBezTo>
                  <a:lnTo>
                    <a:pt x="381864" y="38721"/>
                  </a:lnTo>
                  <a:lnTo>
                    <a:pt x="381864" y="114921"/>
                  </a:lnTo>
                  <a:lnTo>
                    <a:pt x="496164" y="114921"/>
                  </a:lnTo>
                  <a:cubicBezTo>
                    <a:pt x="516167" y="114921"/>
                    <a:pt x="533311" y="131114"/>
                    <a:pt x="534264" y="151116"/>
                  </a:cubicBezTo>
                  <a:lnTo>
                    <a:pt x="534264" y="153021"/>
                  </a:lnTo>
                  <a:lnTo>
                    <a:pt x="534264" y="381621"/>
                  </a:lnTo>
                  <a:cubicBezTo>
                    <a:pt x="534264" y="401624"/>
                    <a:pt x="518071" y="418769"/>
                    <a:pt x="498069" y="419721"/>
                  </a:cubicBezTo>
                  <a:lnTo>
                    <a:pt x="496164" y="419721"/>
                  </a:lnTo>
                  <a:lnTo>
                    <a:pt x="381864" y="419721"/>
                  </a:lnTo>
                  <a:lnTo>
                    <a:pt x="381864" y="495921"/>
                  </a:lnTo>
                  <a:cubicBezTo>
                    <a:pt x="381864" y="515924"/>
                    <a:pt x="365671" y="533069"/>
                    <a:pt x="345669" y="534021"/>
                  </a:cubicBezTo>
                  <a:lnTo>
                    <a:pt x="343764" y="534021"/>
                  </a:lnTo>
                  <a:lnTo>
                    <a:pt x="191364" y="534021"/>
                  </a:lnTo>
                  <a:cubicBezTo>
                    <a:pt x="170409" y="534021"/>
                    <a:pt x="153264" y="516876"/>
                    <a:pt x="153264" y="495921"/>
                  </a:cubicBezTo>
                  <a:lnTo>
                    <a:pt x="153264" y="495921"/>
                  </a:lnTo>
                  <a:lnTo>
                    <a:pt x="153264" y="419721"/>
                  </a:lnTo>
                  <a:lnTo>
                    <a:pt x="38964" y="419721"/>
                  </a:lnTo>
                  <a:cubicBezTo>
                    <a:pt x="18961" y="419721"/>
                    <a:pt x="1817" y="403529"/>
                    <a:pt x="864" y="383526"/>
                  </a:cubicBezTo>
                  <a:lnTo>
                    <a:pt x="864" y="381621"/>
                  </a:lnTo>
                  <a:lnTo>
                    <a:pt x="864" y="197789"/>
                  </a:lnTo>
                  <a:cubicBezTo>
                    <a:pt x="864" y="189216"/>
                    <a:pt x="3721" y="180644"/>
                    <a:pt x="9436" y="173976"/>
                  </a:cubicBezTo>
                  <a:lnTo>
                    <a:pt x="11342" y="172071"/>
                  </a:lnTo>
                  <a:lnTo>
                    <a:pt x="52299" y="127304"/>
                  </a:lnTo>
                  <a:cubicBezTo>
                    <a:pt x="58967" y="119684"/>
                    <a:pt x="68492" y="115874"/>
                    <a:pt x="78017" y="114921"/>
                  </a:cubicBezTo>
                  <a:lnTo>
                    <a:pt x="79921" y="114921"/>
                  </a:lnTo>
                  <a:lnTo>
                    <a:pt x="153264" y="114921"/>
                  </a:lnTo>
                  <a:lnTo>
                    <a:pt x="153264" y="38721"/>
                  </a:lnTo>
                  <a:cubicBezTo>
                    <a:pt x="153264" y="18719"/>
                    <a:pt x="169457" y="1574"/>
                    <a:pt x="189459" y="621"/>
                  </a:cubicBezTo>
                  <a:lnTo>
                    <a:pt x="191364" y="621"/>
                  </a:lnTo>
                  <a:lnTo>
                    <a:pt x="343764" y="621"/>
                  </a:lnTo>
                  <a:close/>
                  <a:moveTo>
                    <a:pt x="343764" y="286371"/>
                  </a:moveTo>
                  <a:lnTo>
                    <a:pt x="191364" y="286371"/>
                  </a:lnTo>
                  <a:cubicBezTo>
                    <a:pt x="180886" y="286371"/>
                    <a:pt x="172314" y="294944"/>
                    <a:pt x="172314" y="305421"/>
                  </a:cubicBezTo>
                  <a:lnTo>
                    <a:pt x="172314" y="305421"/>
                  </a:lnTo>
                  <a:lnTo>
                    <a:pt x="172314" y="495921"/>
                  </a:lnTo>
                  <a:cubicBezTo>
                    <a:pt x="172314" y="506399"/>
                    <a:pt x="180886" y="514971"/>
                    <a:pt x="191364" y="514971"/>
                  </a:cubicBezTo>
                  <a:lnTo>
                    <a:pt x="191364" y="514971"/>
                  </a:lnTo>
                  <a:lnTo>
                    <a:pt x="343764" y="514971"/>
                  </a:lnTo>
                  <a:cubicBezTo>
                    <a:pt x="354242" y="514971"/>
                    <a:pt x="362814" y="506399"/>
                    <a:pt x="362814" y="495921"/>
                  </a:cubicBezTo>
                  <a:lnTo>
                    <a:pt x="362814" y="495921"/>
                  </a:lnTo>
                  <a:lnTo>
                    <a:pt x="362814" y="305421"/>
                  </a:lnTo>
                  <a:cubicBezTo>
                    <a:pt x="362814" y="294944"/>
                    <a:pt x="354242" y="286371"/>
                    <a:pt x="343764" y="286371"/>
                  </a:cubicBezTo>
                  <a:lnTo>
                    <a:pt x="343764" y="286371"/>
                  </a:lnTo>
                  <a:close/>
                  <a:moveTo>
                    <a:pt x="496164" y="133971"/>
                  </a:moveTo>
                  <a:lnTo>
                    <a:pt x="79921" y="133971"/>
                  </a:lnTo>
                  <a:cubicBezTo>
                    <a:pt x="75159" y="133971"/>
                    <a:pt x="70396" y="135876"/>
                    <a:pt x="67539" y="138734"/>
                  </a:cubicBezTo>
                  <a:lnTo>
                    <a:pt x="66586" y="139686"/>
                  </a:lnTo>
                  <a:lnTo>
                    <a:pt x="25629" y="184454"/>
                  </a:lnTo>
                  <a:cubicBezTo>
                    <a:pt x="22771" y="187311"/>
                    <a:pt x="20867" y="191121"/>
                    <a:pt x="20867" y="195884"/>
                  </a:cubicBezTo>
                  <a:lnTo>
                    <a:pt x="20867" y="197789"/>
                  </a:lnTo>
                  <a:lnTo>
                    <a:pt x="20867" y="381621"/>
                  </a:lnTo>
                  <a:cubicBezTo>
                    <a:pt x="20867" y="392099"/>
                    <a:pt x="28486" y="399719"/>
                    <a:pt x="38964" y="400671"/>
                  </a:cubicBezTo>
                  <a:lnTo>
                    <a:pt x="39917" y="400671"/>
                  </a:lnTo>
                  <a:lnTo>
                    <a:pt x="154217" y="400671"/>
                  </a:lnTo>
                  <a:lnTo>
                    <a:pt x="154217" y="305421"/>
                  </a:lnTo>
                  <a:cubicBezTo>
                    <a:pt x="154217" y="285419"/>
                    <a:pt x="170409" y="268274"/>
                    <a:pt x="190411" y="267321"/>
                  </a:cubicBezTo>
                  <a:lnTo>
                    <a:pt x="192317" y="267321"/>
                  </a:lnTo>
                  <a:lnTo>
                    <a:pt x="344717" y="267321"/>
                  </a:lnTo>
                  <a:cubicBezTo>
                    <a:pt x="365671" y="267321"/>
                    <a:pt x="382817" y="284466"/>
                    <a:pt x="382817" y="305421"/>
                  </a:cubicBezTo>
                  <a:lnTo>
                    <a:pt x="382817" y="305421"/>
                  </a:lnTo>
                  <a:lnTo>
                    <a:pt x="382817" y="400671"/>
                  </a:lnTo>
                  <a:lnTo>
                    <a:pt x="497117" y="400671"/>
                  </a:lnTo>
                  <a:cubicBezTo>
                    <a:pt x="507594" y="400671"/>
                    <a:pt x="515214" y="393051"/>
                    <a:pt x="516167" y="382574"/>
                  </a:cubicBezTo>
                  <a:lnTo>
                    <a:pt x="516167" y="381621"/>
                  </a:lnTo>
                  <a:lnTo>
                    <a:pt x="516167" y="153021"/>
                  </a:lnTo>
                  <a:cubicBezTo>
                    <a:pt x="516167" y="142544"/>
                    <a:pt x="508546" y="134924"/>
                    <a:pt x="498069" y="133971"/>
                  </a:cubicBezTo>
                  <a:lnTo>
                    <a:pt x="496164" y="133971"/>
                  </a:lnTo>
                  <a:close/>
                  <a:moveTo>
                    <a:pt x="462827" y="172071"/>
                  </a:moveTo>
                  <a:cubicBezTo>
                    <a:pt x="470446" y="172071"/>
                    <a:pt x="477114" y="178739"/>
                    <a:pt x="477114" y="186359"/>
                  </a:cubicBezTo>
                  <a:cubicBezTo>
                    <a:pt x="477114" y="193979"/>
                    <a:pt x="470446" y="200646"/>
                    <a:pt x="462827" y="200646"/>
                  </a:cubicBezTo>
                  <a:cubicBezTo>
                    <a:pt x="455207" y="200646"/>
                    <a:pt x="448539" y="193979"/>
                    <a:pt x="448539" y="186359"/>
                  </a:cubicBezTo>
                  <a:cubicBezTo>
                    <a:pt x="448539" y="178739"/>
                    <a:pt x="455207" y="172071"/>
                    <a:pt x="462827" y="172071"/>
                  </a:cubicBezTo>
                  <a:close/>
                  <a:moveTo>
                    <a:pt x="343764" y="19671"/>
                  </a:moveTo>
                  <a:lnTo>
                    <a:pt x="191364" y="19671"/>
                  </a:lnTo>
                  <a:cubicBezTo>
                    <a:pt x="180886" y="19671"/>
                    <a:pt x="172314" y="28244"/>
                    <a:pt x="172314" y="38721"/>
                  </a:cubicBezTo>
                  <a:lnTo>
                    <a:pt x="172314" y="38721"/>
                  </a:lnTo>
                  <a:lnTo>
                    <a:pt x="172314" y="114921"/>
                  </a:lnTo>
                  <a:lnTo>
                    <a:pt x="362814" y="114921"/>
                  </a:lnTo>
                  <a:lnTo>
                    <a:pt x="362814" y="38721"/>
                  </a:lnTo>
                  <a:cubicBezTo>
                    <a:pt x="362814" y="28244"/>
                    <a:pt x="355194" y="20624"/>
                    <a:pt x="344717" y="19671"/>
                  </a:cubicBezTo>
                  <a:lnTo>
                    <a:pt x="344717" y="19671"/>
                  </a:lnTo>
                  <a:lnTo>
                    <a:pt x="343764" y="196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0" name="iṧḻïďè">
            <a:extLst>
              <a:ext uri="{FF2B5EF4-FFF2-40B4-BE49-F238E27FC236}">
                <a16:creationId xmlns:a16="http://schemas.microsoft.com/office/drawing/2014/main" id="{D1C12E39-BAA4-D46B-2E4D-49B89AB0C915}"/>
              </a:ext>
            </a:extLst>
          </p:cNvPr>
          <p:cNvGrpSpPr/>
          <p:nvPr/>
        </p:nvGrpSpPr>
        <p:grpSpPr>
          <a:xfrm>
            <a:off x="6564889" y="3213549"/>
            <a:ext cx="1828800" cy="1298607"/>
            <a:chOff x="1371600" y="3596080"/>
            <a:chExt cx="1828800" cy="1298607"/>
          </a:xfrm>
        </p:grpSpPr>
        <p:sp>
          <p:nvSpPr>
            <p:cNvPr id="41" name="íSḷiḋe">
              <a:extLst>
                <a:ext uri="{FF2B5EF4-FFF2-40B4-BE49-F238E27FC236}">
                  <a16:creationId xmlns:a16="http://schemas.microsoft.com/office/drawing/2014/main" id="{F9787E9D-BA6B-7C5B-BD85-13472E66F83C}"/>
                </a:ext>
              </a:extLst>
            </p:cNvPr>
            <p:cNvSpPr/>
            <p:nvPr/>
          </p:nvSpPr>
          <p:spPr>
            <a:xfrm>
              <a:off x="1371600" y="3596080"/>
              <a:ext cx="1828800" cy="1298607"/>
            </a:xfrm>
            <a:prstGeom prst="roundRect">
              <a:avLst>
                <a:gd name="adj" fmla="val 62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íṣľïḑê">
              <a:extLst>
                <a:ext uri="{FF2B5EF4-FFF2-40B4-BE49-F238E27FC236}">
                  <a16:creationId xmlns:a16="http://schemas.microsoft.com/office/drawing/2014/main" id="{8485A4A2-0C21-8668-23BE-601EE111436E}"/>
                </a:ext>
              </a:extLst>
            </p:cNvPr>
            <p:cNvSpPr/>
            <p:nvPr/>
          </p:nvSpPr>
          <p:spPr>
            <a:xfrm>
              <a:off x="1492754" y="4358268"/>
              <a:ext cx="14179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知识付费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ïṧḷiḓè">
              <a:extLst>
                <a:ext uri="{FF2B5EF4-FFF2-40B4-BE49-F238E27FC236}">
                  <a16:creationId xmlns:a16="http://schemas.microsoft.com/office/drawing/2014/main" id="{29042F1D-09F7-C8A0-CD49-AC657C88BA27}"/>
                </a:ext>
              </a:extLst>
            </p:cNvPr>
            <p:cNvSpPr/>
            <p:nvPr/>
          </p:nvSpPr>
          <p:spPr>
            <a:xfrm>
              <a:off x="1616055" y="3746497"/>
              <a:ext cx="395343" cy="432903"/>
            </a:xfrm>
            <a:custGeom>
              <a:avLst/>
              <a:gdLst>
                <a:gd name="connsiteX0" fmla="*/ 367478 w 487121"/>
                <a:gd name="connsiteY0" fmla="*/ 621 h 533400"/>
                <a:gd name="connsiteX1" fmla="*/ 367478 w 487121"/>
                <a:gd name="connsiteY1" fmla="*/ 19671 h 533400"/>
                <a:gd name="connsiteX2" fmla="*/ 338903 w 487121"/>
                <a:gd name="connsiteY2" fmla="*/ 19671 h 533400"/>
                <a:gd name="connsiteX3" fmla="*/ 338903 w 487121"/>
                <a:gd name="connsiteY3" fmla="*/ 135876 h 533400"/>
                <a:gd name="connsiteX4" fmla="*/ 340808 w 487121"/>
                <a:gd name="connsiteY4" fmla="*/ 145401 h 533400"/>
                <a:gd name="connsiteX5" fmla="*/ 341761 w 487121"/>
                <a:gd name="connsiteY5" fmla="*/ 147306 h 533400"/>
                <a:gd name="connsiteX6" fmla="*/ 482731 w 487121"/>
                <a:gd name="connsiteY6" fmla="*/ 464489 h 533400"/>
                <a:gd name="connsiteX7" fmla="*/ 483683 w 487121"/>
                <a:gd name="connsiteY7" fmla="*/ 509256 h 533400"/>
                <a:gd name="connsiteX8" fmla="*/ 447488 w 487121"/>
                <a:gd name="connsiteY8" fmla="*/ 534021 h 533400"/>
                <a:gd name="connsiteX9" fmla="*/ 447488 w 487121"/>
                <a:gd name="connsiteY9" fmla="*/ 534021 h 533400"/>
                <a:gd name="connsiteX10" fmla="*/ 40771 w 487121"/>
                <a:gd name="connsiteY10" fmla="*/ 534021 h 533400"/>
                <a:gd name="connsiteX11" fmla="*/ 4576 w 487121"/>
                <a:gd name="connsiteY11" fmla="*/ 509256 h 533400"/>
                <a:gd name="connsiteX12" fmla="*/ 5528 w 487121"/>
                <a:gd name="connsiteY12" fmla="*/ 464489 h 533400"/>
                <a:gd name="connsiteX13" fmla="*/ 5528 w 487121"/>
                <a:gd name="connsiteY13" fmla="*/ 464489 h 533400"/>
                <a:gd name="connsiteX14" fmla="*/ 146498 w 487121"/>
                <a:gd name="connsiteY14" fmla="*/ 147306 h 533400"/>
                <a:gd name="connsiteX15" fmla="*/ 149356 w 487121"/>
                <a:gd name="connsiteY15" fmla="*/ 135876 h 533400"/>
                <a:gd name="connsiteX16" fmla="*/ 149356 w 487121"/>
                <a:gd name="connsiteY16" fmla="*/ 135876 h 533400"/>
                <a:gd name="connsiteX17" fmla="*/ 149356 w 487121"/>
                <a:gd name="connsiteY17" fmla="*/ 19671 h 533400"/>
                <a:gd name="connsiteX18" fmla="*/ 120781 w 487121"/>
                <a:gd name="connsiteY18" fmla="*/ 19671 h 533400"/>
                <a:gd name="connsiteX19" fmla="*/ 120781 w 487121"/>
                <a:gd name="connsiteY19" fmla="*/ 621 h 533400"/>
                <a:gd name="connsiteX20" fmla="*/ 367478 w 487121"/>
                <a:gd name="connsiteY20" fmla="*/ 621 h 533400"/>
                <a:gd name="connsiteX21" fmla="*/ 252226 w 487121"/>
                <a:gd name="connsiteY21" fmla="*/ 415911 h 533400"/>
                <a:gd name="connsiteX22" fmla="*/ 249368 w 487121"/>
                <a:gd name="connsiteY22" fmla="*/ 417816 h 533400"/>
                <a:gd name="connsiteX23" fmla="*/ 50296 w 487121"/>
                <a:gd name="connsiteY23" fmla="*/ 409244 h 533400"/>
                <a:gd name="connsiteX24" fmla="*/ 22673 w 487121"/>
                <a:gd name="connsiteY24" fmla="*/ 471156 h 533400"/>
                <a:gd name="connsiteX25" fmla="*/ 21721 w 487121"/>
                <a:gd name="connsiteY25" fmla="*/ 501636 h 533400"/>
                <a:gd name="connsiteX26" fmla="*/ 39818 w 487121"/>
                <a:gd name="connsiteY26" fmla="*/ 514019 h 533400"/>
                <a:gd name="connsiteX27" fmla="*/ 39818 w 487121"/>
                <a:gd name="connsiteY27" fmla="*/ 514019 h 533400"/>
                <a:gd name="connsiteX28" fmla="*/ 446536 w 487121"/>
                <a:gd name="connsiteY28" fmla="*/ 514019 h 533400"/>
                <a:gd name="connsiteX29" fmla="*/ 464633 w 487121"/>
                <a:gd name="connsiteY29" fmla="*/ 501636 h 533400"/>
                <a:gd name="connsiteX30" fmla="*/ 463681 w 487121"/>
                <a:gd name="connsiteY30" fmla="*/ 471156 h 533400"/>
                <a:gd name="connsiteX31" fmla="*/ 463681 w 487121"/>
                <a:gd name="connsiteY31" fmla="*/ 471156 h 533400"/>
                <a:gd name="connsiteX32" fmla="*/ 435106 w 487121"/>
                <a:gd name="connsiteY32" fmla="*/ 407339 h 533400"/>
                <a:gd name="connsiteX33" fmla="*/ 434153 w 487121"/>
                <a:gd name="connsiteY33" fmla="*/ 407339 h 533400"/>
                <a:gd name="connsiteX34" fmla="*/ 252226 w 487121"/>
                <a:gd name="connsiteY34" fmla="*/ 415911 h 533400"/>
                <a:gd name="connsiteX35" fmla="*/ 319853 w 487121"/>
                <a:gd name="connsiteY35" fmla="*/ 19671 h 533400"/>
                <a:gd name="connsiteX36" fmla="*/ 167453 w 487121"/>
                <a:gd name="connsiteY36" fmla="*/ 19671 h 533400"/>
                <a:gd name="connsiteX37" fmla="*/ 167453 w 487121"/>
                <a:gd name="connsiteY37" fmla="*/ 135876 h 533400"/>
                <a:gd name="connsiteX38" fmla="*/ 164596 w 487121"/>
                <a:gd name="connsiteY38" fmla="*/ 153021 h 533400"/>
                <a:gd name="connsiteX39" fmla="*/ 164596 w 487121"/>
                <a:gd name="connsiteY39" fmla="*/ 153021 h 533400"/>
                <a:gd name="connsiteX40" fmla="*/ 163643 w 487121"/>
                <a:gd name="connsiteY40" fmla="*/ 155879 h 533400"/>
                <a:gd name="connsiteX41" fmla="*/ 57916 w 487121"/>
                <a:gd name="connsiteY41" fmla="*/ 393051 h 533400"/>
                <a:gd name="connsiteX42" fmla="*/ 235081 w 487121"/>
                <a:gd name="connsiteY42" fmla="*/ 405434 h 533400"/>
                <a:gd name="connsiteX43" fmla="*/ 237938 w 487121"/>
                <a:gd name="connsiteY43" fmla="*/ 403529 h 533400"/>
                <a:gd name="connsiteX44" fmla="*/ 424628 w 487121"/>
                <a:gd name="connsiteY44" fmla="*/ 383526 h 533400"/>
                <a:gd name="connsiteX45" fmla="*/ 323663 w 487121"/>
                <a:gd name="connsiteY45" fmla="*/ 155879 h 533400"/>
                <a:gd name="connsiteX46" fmla="*/ 319853 w 487121"/>
                <a:gd name="connsiteY46" fmla="*/ 136829 h 533400"/>
                <a:gd name="connsiteX47" fmla="*/ 319853 w 487121"/>
                <a:gd name="connsiteY47" fmla="*/ 136829 h 533400"/>
                <a:gd name="connsiteX48" fmla="*/ 319853 w 487121"/>
                <a:gd name="connsiteY48" fmla="*/ 19671 h 533400"/>
                <a:gd name="connsiteX49" fmla="*/ 305566 w 487121"/>
                <a:gd name="connsiteY49" fmla="*/ 248271 h 533400"/>
                <a:gd name="connsiteX50" fmla="*/ 348428 w 487121"/>
                <a:gd name="connsiteY50" fmla="*/ 291134 h 533400"/>
                <a:gd name="connsiteX51" fmla="*/ 305566 w 487121"/>
                <a:gd name="connsiteY51" fmla="*/ 333996 h 533400"/>
                <a:gd name="connsiteX52" fmla="*/ 262703 w 487121"/>
                <a:gd name="connsiteY52" fmla="*/ 291134 h 533400"/>
                <a:gd name="connsiteX53" fmla="*/ 305566 w 487121"/>
                <a:gd name="connsiteY53" fmla="*/ 248271 h 533400"/>
                <a:gd name="connsiteX54" fmla="*/ 305566 w 487121"/>
                <a:gd name="connsiteY54" fmla="*/ 267321 h 533400"/>
                <a:gd name="connsiteX55" fmla="*/ 281753 w 487121"/>
                <a:gd name="connsiteY55" fmla="*/ 291134 h 533400"/>
                <a:gd name="connsiteX56" fmla="*/ 305566 w 487121"/>
                <a:gd name="connsiteY56" fmla="*/ 314946 h 533400"/>
                <a:gd name="connsiteX57" fmla="*/ 329378 w 487121"/>
                <a:gd name="connsiteY57" fmla="*/ 291134 h 533400"/>
                <a:gd name="connsiteX58" fmla="*/ 305566 w 487121"/>
                <a:gd name="connsiteY58" fmla="*/ 26732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87121" h="533400">
                  <a:moveTo>
                    <a:pt x="367478" y="621"/>
                  </a:moveTo>
                  <a:lnTo>
                    <a:pt x="367478" y="19671"/>
                  </a:lnTo>
                  <a:lnTo>
                    <a:pt x="338903" y="19671"/>
                  </a:lnTo>
                  <a:lnTo>
                    <a:pt x="338903" y="135876"/>
                  </a:lnTo>
                  <a:cubicBezTo>
                    <a:pt x="338903" y="138734"/>
                    <a:pt x="339856" y="142544"/>
                    <a:pt x="340808" y="145401"/>
                  </a:cubicBezTo>
                  <a:lnTo>
                    <a:pt x="341761" y="147306"/>
                  </a:lnTo>
                  <a:lnTo>
                    <a:pt x="482731" y="464489"/>
                  </a:lnTo>
                  <a:cubicBezTo>
                    <a:pt x="489398" y="478776"/>
                    <a:pt x="489398" y="494969"/>
                    <a:pt x="483683" y="509256"/>
                  </a:cubicBezTo>
                  <a:cubicBezTo>
                    <a:pt x="477968" y="524496"/>
                    <a:pt x="463681" y="534021"/>
                    <a:pt x="447488" y="534021"/>
                  </a:cubicBezTo>
                  <a:lnTo>
                    <a:pt x="447488" y="534021"/>
                  </a:lnTo>
                  <a:lnTo>
                    <a:pt x="40771" y="534021"/>
                  </a:lnTo>
                  <a:cubicBezTo>
                    <a:pt x="24578" y="534021"/>
                    <a:pt x="10291" y="524496"/>
                    <a:pt x="4576" y="509256"/>
                  </a:cubicBezTo>
                  <a:cubicBezTo>
                    <a:pt x="-1139" y="494969"/>
                    <a:pt x="-187" y="478776"/>
                    <a:pt x="5528" y="464489"/>
                  </a:cubicBezTo>
                  <a:lnTo>
                    <a:pt x="5528" y="464489"/>
                  </a:lnTo>
                  <a:lnTo>
                    <a:pt x="146498" y="147306"/>
                  </a:lnTo>
                  <a:cubicBezTo>
                    <a:pt x="148403" y="143496"/>
                    <a:pt x="149356" y="139686"/>
                    <a:pt x="149356" y="135876"/>
                  </a:cubicBezTo>
                  <a:lnTo>
                    <a:pt x="149356" y="135876"/>
                  </a:lnTo>
                  <a:lnTo>
                    <a:pt x="149356" y="19671"/>
                  </a:lnTo>
                  <a:lnTo>
                    <a:pt x="120781" y="19671"/>
                  </a:lnTo>
                  <a:lnTo>
                    <a:pt x="120781" y="621"/>
                  </a:lnTo>
                  <a:lnTo>
                    <a:pt x="367478" y="621"/>
                  </a:lnTo>
                  <a:close/>
                  <a:moveTo>
                    <a:pt x="252226" y="415911"/>
                  </a:moveTo>
                  <a:lnTo>
                    <a:pt x="249368" y="417816"/>
                  </a:lnTo>
                  <a:cubicBezTo>
                    <a:pt x="194123" y="456869"/>
                    <a:pt x="118876" y="453059"/>
                    <a:pt x="50296" y="409244"/>
                  </a:cubicBezTo>
                  <a:lnTo>
                    <a:pt x="22673" y="471156"/>
                  </a:lnTo>
                  <a:cubicBezTo>
                    <a:pt x="18863" y="480681"/>
                    <a:pt x="17911" y="491159"/>
                    <a:pt x="21721" y="501636"/>
                  </a:cubicBezTo>
                  <a:cubicBezTo>
                    <a:pt x="24578" y="509256"/>
                    <a:pt x="32198" y="514019"/>
                    <a:pt x="39818" y="514019"/>
                  </a:cubicBezTo>
                  <a:lnTo>
                    <a:pt x="39818" y="514019"/>
                  </a:lnTo>
                  <a:lnTo>
                    <a:pt x="446536" y="514019"/>
                  </a:lnTo>
                  <a:cubicBezTo>
                    <a:pt x="455108" y="514019"/>
                    <a:pt x="461776" y="509256"/>
                    <a:pt x="464633" y="501636"/>
                  </a:cubicBezTo>
                  <a:cubicBezTo>
                    <a:pt x="468443" y="492111"/>
                    <a:pt x="468443" y="480681"/>
                    <a:pt x="463681" y="471156"/>
                  </a:cubicBezTo>
                  <a:lnTo>
                    <a:pt x="463681" y="471156"/>
                  </a:lnTo>
                  <a:lnTo>
                    <a:pt x="435106" y="407339"/>
                  </a:lnTo>
                  <a:lnTo>
                    <a:pt x="434153" y="407339"/>
                  </a:lnTo>
                  <a:cubicBezTo>
                    <a:pt x="374146" y="378764"/>
                    <a:pt x="301756" y="382574"/>
                    <a:pt x="252226" y="415911"/>
                  </a:cubicBezTo>
                  <a:close/>
                  <a:moveTo>
                    <a:pt x="319853" y="19671"/>
                  </a:moveTo>
                  <a:lnTo>
                    <a:pt x="167453" y="19671"/>
                  </a:lnTo>
                  <a:lnTo>
                    <a:pt x="167453" y="135876"/>
                  </a:lnTo>
                  <a:cubicBezTo>
                    <a:pt x="167453" y="141591"/>
                    <a:pt x="166501" y="147306"/>
                    <a:pt x="164596" y="153021"/>
                  </a:cubicBezTo>
                  <a:lnTo>
                    <a:pt x="164596" y="153021"/>
                  </a:lnTo>
                  <a:lnTo>
                    <a:pt x="163643" y="155879"/>
                  </a:lnTo>
                  <a:lnTo>
                    <a:pt x="57916" y="393051"/>
                  </a:lnTo>
                  <a:cubicBezTo>
                    <a:pt x="119828" y="433056"/>
                    <a:pt x="186503" y="437819"/>
                    <a:pt x="235081" y="405434"/>
                  </a:cubicBezTo>
                  <a:lnTo>
                    <a:pt x="237938" y="403529"/>
                  </a:lnTo>
                  <a:cubicBezTo>
                    <a:pt x="289373" y="367334"/>
                    <a:pt x="360811" y="360666"/>
                    <a:pt x="424628" y="383526"/>
                  </a:cubicBezTo>
                  <a:lnTo>
                    <a:pt x="323663" y="155879"/>
                  </a:lnTo>
                  <a:cubicBezTo>
                    <a:pt x="320806" y="150164"/>
                    <a:pt x="319853" y="143496"/>
                    <a:pt x="319853" y="136829"/>
                  </a:cubicBezTo>
                  <a:lnTo>
                    <a:pt x="319853" y="136829"/>
                  </a:lnTo>
                  <a:lnTo>
                    <a:pt x="319853" y="19671"/>
                  </a:lnTo>
                  <a:close/>
                  <a:moveTo>
                    <a:pt x="305566" y="248271"/>
                  </a:moveTo>
                  <a:cubicBezTo>
                    <a:pt x="329378" y="248271"/>
                    <a:pt x="348428" y="267321"/>
                    <a:pt x="348428" y="291134"/>
                  </a:cubicBezTo>
                  <a:cubicBezTo>
                    <a:pt x="348428" y="314946"/>
                    <a:pt x="329378" y="333996"/>
                    <a:pt x="305566" y="333996"/>
                  </a:cubicBezTo>
                  <a:cubicBezTo>
                    <a:pt x="281753" y="333996"/>
                    <a:pt x="262703" y="314946"/>
                    <a:pt x="262703" y="291134"/>
                  </a:cubicBezTo>
                  <a:cubicBezTo>
                    <a:pt x="262703" y="267321"/>
                    <a:pt x="281753" y="248271"/>
                    <a:pt x="305566" y="248271"/>
                  </a:cubicBezTo>
                  <a:close/>
                  <a:moveTo>
                    <a:pt x="305566" y="267321"/>
                  </a:moveTo>
                  <a:cubicBezTo>
                    <a:pt x="292231" y="267321"/>
                    <a:pt x="281753" y="277799"/>
                    <a:pt x="281753" y="291134"/>
                  </a:cubicBezTo>
                  <a:cubicBezTo>
                    <a:pt x="281753" y="304469"/>
                    <a:pt x="292231" y="314946"/>
                    <a:pt x="305566" y="314946"/>
                  </a:cubicBezTo>
                  <a:cubicBezTo>
                    <a:pt x="318901" y="314946"/>
                    <a:pt x="329378" y="304469"/>
                    <a:pt x="329378" y="291134"/>
                  </a:cubicBezTo>
                  <a:cubicBezTo>
                    <a:pt x="329378" y="277799"/>
                    <a:pt x="318901" y="267321"/>
                    <a:pt x="305566" y="2673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4" name="iṣ1idè">
            <a:extLst>
              <a:ext uri="{FF2B5EF4-FFF2-40B4-BE49-F238E27FC236}">
                <a16:creationId xmlns:a16="http://schemas.microsoft.com/office/drawing/2014/main" id="{031E860B-240B-6F32-AD78-C8DEB9F9B926}"/>
              </a:ext>
            </a:extLst>
          </p:cNvPr>
          <p:cNvGrpSpPr/>
          <p:nvPr/>
        </p:nvGrpSpPr>
        <p:grpSpPr>
          <a:xfrm>
            <a:off x="8683350" y="2941460"/>
            <a:ext cx="1828800" cy="1298607"/>
            <a:chOff x="3630706" y="2423822"/>
            <a:chExt cx="1828800" cy="1298607"/>
          </a:xfrm>
        </p:grpSpPr>
        <p:sp>
          <p:nvSpPr>
            <p:cNvPr id="45" name="islîďè">
              <a:extLst>
                <a:ext uri="{FF2B5EF4-FFF2-40B4-BE49-F238E27FC236}">
                  <a16:creationId xmlns:a16="http://schemas.microsoft.com/office/drawing/2014/main" id="{52B42130-46B7-E7F8-A41A-FD3FCC20956F}"/>
                </a:ext>
              </a:extLst>
            </p:cNvPr>
            <p:cNvSpPr/>
            <p:nvPr/>
          </p:nvSpPr>
          <p:spPr>
            <a:xfrm>
              <a:off x="3630706" y="2423822"/>
              <a:ext cx="1828800" cy="1298607"/>
            </a:xfrm>
            <a:prstGeom prst="roundRect">
              <a:avLst>
                <a:gd name="adj" fmla="val 625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i$1íḍé">
              <a:extLst>
                <a:ext uri="{FF2B5EF4-FFF2-40B4-BE49-F238E27FC236}">
                  <a16:creationId xmlns:a16="http://schemas.microsoft.com/office/drawing/2014/main" id="{F06B6A6B-8657-0917-CE65-D62D863DD932}"/>
                </a:ext>
              </a:extLst>
            </p:cNvPr>
            <p:cNvSpPr/>
            <p:nvPr/>
          </p:nvSpPr>
          <p:spPr>
            <a:xfrm>
              <a:off x="3725443" y="3209831"/>
              <a:ext cx="14179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语义搜索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îṡlîdê">
              <a:extLst>
                <a:ext uri="{FF2B5EF4-FFF2-40B4-BE49-F238E27FC236}">
                  <a16:creationId xmlns:a16="http://schemas.microsoft.com/office/drawing/2014/main" id="{EC09FDDD-FDAA-F09B-E85A-A6A1FDE5A200}"/>
                </a:ext>
              </a:extLst>
            </p:cNvPr>
            <p:cNvSpPr/>
            <p:nvPr/>
          </p:nvSpPr>
          <p:spPr>
            <a:xfrm>
              <a:off x="3875161" y="2574239"/>
              <a:ext cx="401981" cy="432903"/>
            </a:xfrm>
            <a:custGeom>
              <a:avLst/>
              <a:gdLst>
                <a:gd name="connsiteX0" fmla="*/ 362430 w 495300"/>
                <a:gd name="connsiteY0" fmla="*/ 621 h 533400"/>
                <a:gd name="connsiteX1" fmla="*/ 400530 w 495300"/>
                <a:gd name="connsiteY1" fmla="*/ 38721 h 533400"/>
                <a:gd name="connsiteX2" fmla="*/ 400530 w 495300"/>
                <a:gd name="connsiteY2" fmla="*/ 38721 h 533400"/>
                <a:gd name="connsiteX3" fmla="*/ 400530 w 495300"/>
                <a:gd name="connsiteY3" fmla="*/ 124446 h 533400"/>
                <a:gd name="connsiteX4" fmla="*/ 362430 w 495300"/>
                <a:gd name="connsiteY4" fmla="*/ 162546 h 533400"/>
                <a:gd name="connsiteX5" fmla="*/ 362430 w 495300"/>
                <a:gd name="connsiteY5" fmla="*/ 162546 h 533400"/>
                <a:gd name="connsiteX6" fmla="*/ 257655 w 495300"/>
                <a:gd name="connsiteY6" fmla="*/ 162546 h 533400"/>
                <a:gd name="connsiteX7" fmla="*/ 257655 w 495300"/>
                <a:gd name="connsiteY7" fmla="*/ 295896 h 533400"/>
                <a:gd name="connsiteX8" fmla="*/ 419580 w 495300"/>
                <a:gd name="connsiteY8" fmla="*/ 295896 h 533400"/>
                <a:gd name="connsiteX9" fmla="*/ 457680 w 495300"/>
                <a:gd name="connsiteY9" fmla="*/ 332091 h 533400"/>
                <a:gd name="connsiteX10" fmla="*/ 457680 w 495300"/>
                <a:gd name="connsiteY10" fmla="*/ 333996 h 533400"/>
                <a:gd name="connsiteX11" fmla="*/ 457680 w 495300"/>
                <a:gd name="connsiteY11" fmla="*/ 438771 h 533400"/>
                <a:gd name="connsiteX12" fmla="*/ 467205 w 495300"/>
                <a:gd name="connsiteY12" fmla="*/ 438771 h 533400"/>
                <a:gd name="connsiteX13" fmla="*/ 495780 w 495300"/>
                <a:gd name="connsiteY13" fmla="*/ 465441 h 533400"/>
                <a:gd name="connsiteX14" fmla="*/ 495780 w 495300"/>
                <a:gd name="connsiteY14" fmla="*/ 467346 h 533400"/>
                <a:gd name="connsiteX15" fmla="*/ 495780 w 495300"/>
                <a:gd name="connsiteY15" fmla="*/ 505446 h 533400"/>
                <a:gd name="connsiteX16" fmla="*/ 467205 w 495300"/>
                <a:gd name="connsiteY16" fmla="*/ 534021 h 533400"/>
                <a:gd name="connsiteX17" fmla="*/ 467205 w 495300"/>
                <a:gd name="connsiteY17" fmla="*/ 534021 h 533400"/>
                <a:gd name="connsiteX18" fmla="*/ 429105 w 495300"/>
                <a:gd name="connsiteY18" fmla="*/ 534021 h 533400"/>
                <a:gd name="connsiteX19" fmla="*/ 400530 w 495300"/>
                <a:gd name="connsiteY19" fmla="*/ 505446 h 533400"/>
                <a:gd name="connsiteX20" fmla="*/ 400530 w 495300"/>
                <a:gd name="connsiteY20" fmla="*/ 505446 h 533400"/>
                <a:gd name="connsiteX21" fmla="*/ 400530 w 495300"/>
                <a:gd name="connsiteY21" fmla="*/ 467346 h 533400"/>
                <a:gd name="connsiteX22" fmla="*/ 429105 w 495300"/>
                <a:gd name="connsiteY22" fmla="*/ 438771 h 533400"/>
                <a:gd name="connsiteX23" fmla="*/ 429105 w 495300"/>
                <a:gd name="connsiteY23" fmla="*/ 438771 h 533400"/>
                <a:gd name="connsiteX24" fmla="*/ 438630 w 495300"/>
                <a:gd name="connsiteY24" fmla="*/ 438771 h 533400"/>
                <a:gd name="connsiteX25" fmla="*/ 438630 w 495300"/>
                <a:gd name="connsiteY25" fmla="*/ 333996 h 533400"/>
                <a:gd name="connsiteX26" fmla="*/ 420533 w 495300"/>
                <a:gd name="connsiteY26" fmla="*/ 314946 h 533400"/>
                <a:gd name="connsiteX27" fmla="*/ 419580 w 495300"/>
                <a:gd name="connsiteY27" fmla="*/ 314946 h 533400"/>
                <a:gd name="connsiteX28" fmla="*/ 257655 w 495300"/>
                <a:gd name="connsiteY28" fmla="*/ 314946 h 533400"/>
                <a:gd name="connsiteX29" fmla="*/ 257655 w 495300"/>
                <a:gd name="connsiteY29" fmla="*/ 438771 h 533400"/>
                <a:gd name="connsiteX30" fmla="*/ 267180 w 495300"/>
                <a:gd name="connsiteY30" fmla="*/ 438771 h 533400"/>
                <a:gd name="connsiteX31" fmla="*/ 295755 w 495300"/>
                <a:gd name="connsiteY31" fmla="*/ 465441 h 533400"/>
                <a:gd name="connsiteX32" fmla="*/ 295755 w 495300"/>
                <a:gd name="connsiteY32" fmla="*/ 467346 h 533400"/>
                <a:gd name="connsiteX33" fmla="*/ 295755 w 495300"/>
                <a:gd name="connsiteY33" fmla="*/ 505446 h 533400"/>
                <a:gd name="connsiteX34" fmla="*/ 267180 w 495300"/>
                <a:gd name="connsiteY34" fmla="*/ 534021 h 533400"/>
                <a:gd name="connsiteX35" fmla="*/ 267180 w 495300"/>
                <a:gd name="connsiteY35" fmla="*/ 534021 h 533400"/>
                <a:gd name="connsiteX36" fmla="*/ 229080 w 495300"/>
                <a:gd name="connsiteY36" fmla="*/ 534021 h 533400"/>
                <a:gd name="connsiteX37" fmla="*/ 200505 w 495300"/>
                <a:gd name="connsiteY37" fmla="*/ 505446 h 533400"/>
                <a:gd name="connsiteX38" fmla="*/ 200505 w 495300"/>
                <a:gd name="connsiteY38" fmla="*/ 505446 h 533400"/>
                <a:gd name="connsiteX39" fmla="*/ 200505 w 495300"/>
                <a:gd name="connsiteY39" fmla="*/ 467346 h 533400"/>
                <a:gd name="connsiteX40" fmla="*/ 229080 w 495300"/>
                <a:gd name="connsiteY40" fmla="*/ 438771 h 533400"/>
                <a:gd name="connsiteX41" fmla="*/ 229080 w 495300"/>
                <a:gd name="connsiteY41" fmla="*/ 438771 h 533400"/>
                <a:gd name="connsiteX42" fmla="*/ 238605 w 495300"/>
                <a:gd name="connsiteY42" fmla="*/ 438771 h 533400"/>
                <a:gd name="connsiteX43" fmla="*/ 238605 w 495300"/>
                <a:gd name="connsiteY43" fmla="*/ 314946 h 533400"/>
                <a:gd name="connsiteX44" fmla="*/ 76680 w 495300"/>
                <a:gd name="connsiteY44" fmla="*/ 314946 h 533400"/>
                <a:gd name="connsiteX45" fmla="*/ 57630 w 495300"/>
                <a:gd name="connsiteY45" fmla="*/ 333044 h 533400"/>
                <a:gd name="connsiteX46" fmla="*/ 57630 w 495300"/>
                <a:gd name="connsiteY46" fmla="*/ 333996 h 533400"/>
                <a:gd name="connsiteX47" fmla="*/ 57630 w 495300"/>
                <a:gd name="connsiteY47" fmla="*/ 438771 h 533400"/>
                <a:gd name="connsiteX48" fmla="*/ 67155 w 495300"/>
                <a:gd name="connsiteY48" fmla="*/ 438771 h 533400"/>
                <a:gd name="connsiteX49" fmla="*/ 95730 w 495300"/>
                <a:gd name="connsiteY49" fmla="*/ 465441 h 533400"/>
                <a:gd name="connsiteX50" fmla="*/ 95730 w 495300"/>
                <a:gd name="connsiteY50" fmla="*/ 467346 h 533400"/>
                <a:gd name="connsiteX51" fmla="*/ 95730 w 495300"/>
                <a:gd name="connsiteY51" fmla="*/ 505446 h 533400"/>
                <a:gd name="connsiteX52" fmla="*/ 67155 w 495300"/>
                <a:gd name="connsiteY52" fmla="*/ 534021 h 533400"/>
                <a:gd name="connsiteX53" fmla="*/ 67155 w 495300"/>
                <a:gd name="connsiteY53" fmla="*/ 534021 h 533400"/>
                <a:gd name="connsiteX54" fmla="*/ 29055 w 495300"/>
                <a:gd name="connsiteY54" fmla="*/ 534021 h 533400"/>
                <a:gd name="connsiteX55" fmla="*/ 480 w 495300"/>
                <a:gd name="connsiteY55" fmla="*/ 505446 h 533400"/>
                <a:gd name="connsiteX56" fmla="*/ 480 w 495300"/>
                <a:gd name="connsiteY56" fmla="*/ 505446 h 533400"/>
                <a:gd name="connsiteX57" fmla="*/ 480 w 495300"/>
                <a:gd name="connsiteY57" fmla="*/ 467346 h 533400"/>
                <a:gd name="connsiteX58" fmla="*/ 29055 w 495300"/>
                <a:gd name="connsiteY58" fmla="*/ 438771 h 533400"/>
                <a:gd name="connsiteX59" fmla="*/ 29055 w 495300"/>
                <a:gd name="connsiteY59" fmla="*/ 438771 h 533400"/>
                <a:gd name="connsiteX60" fmla="*/ 38580 w 495300"/>
                <a:gd name="connsiteY60" fmla="*/ 438771 h 533400"/>
                <a:gd name="connsiteX61" fmla="*/ 38580 w 495300"/>
                <a:gd name="connsiteY61" fmla="*/ 333996 h 533400"/>
                <a:gd name="connsiteX62" fmla="*/ 74775 w 495300"/>
                <a:gd name="connsiteY62" fmla="*/ 295896 h 533400"/>
                <a:gd name="connsiteX63" fmla="*/ 76680 w 495300"/>
                <a:gd name="connsiteY63" fmla="*/ 295896 h 533400"/>
                <a:gd name="connsiteX64" fmla="*/ 238605 w 495300"/>
                <a:gd name="connsiteY64" fmla="*/ 295896 h 533400"/>
                <a:gd name="connsiteX65" fmla="*/ 238605 w 495300"/>
                <a:gd name="connsiteY65" fmla="*/ 162546 h 533400"/>
                <a:gd name="connsiteX66" fmla="*/ 133830 w 495300"/>
                <a:gd name="connsiteY66" fmla="*/ 162546 h 533400"/>
                <a:gd name="connsiteX67" fmla="*/ 95730 w 495300"/>
                <a:gd name="connsiteY67" fmla="*/ 126351 h 533400"/>
                <a:gd name="connsiteX68" fmla="*/ 95730 w 495300"/>
                <a:gd name="connsiteY68" fmla="*/ 124446 h 533400"/>
                <a:gd name="connsiteX69" fmla="*/ 95730 w 495300"/>
                <a:gd name="connsiteY69" fmla="*/ 38721 h 533400"/>
                <a:gd name="connsiteX70" fmla="*/ 133830 w 495300"/>
                <a:gd name="connsiteY70" fmla="*/ 621 h 533400"/>
                <a:gd name="connsiteX71" fmla="*/ 133830 w 495300"/>
                <a:gd name="connsiteY71" fmla="*/ 621 h 533400"/>
                <a:gd name="connsiteX72" fmla="*/ 362430 w 495300"/>
                <a:gd name="connsiteY72" fmla="*/ 621 h 533400"/>
                <a:gd name="connsiteX73" fmla="*/ 67155 w 495300"/>
                <a:gd name="connsiteY73" fmla="*/ 457821 h 533400"/>
                <a:gd name="connsiteX74" fmla="*/ 29055 w 495300"/>
                <a:gd name="connsiteY74" fmla="*/ 457821 h 533400"/>
                <a:gd name="connsiteX75" fmla="*/ 19530 w 495300"/>
                <a:gd name="connsiteY75" fmla="*/ 467346 h 533400"/>
                <a:gd name="connsiteX76" fmla="*/ 19530 w 495300"/>
                <a:gd name="connsiteY76" fmla="*/ 467346 h 533400"/>
                <a:gd name="connsiteX77" fmla="*/ 19530 w 495300"/>
                <a:gd name="connsiteY77" fmla="*/ 505446 h 533400"/>
                <a:gd name="connsiteX78" fmla="*/ 29055 w 495300"/>
                <a:gd name="connsiteY78" fmla="*/ 514971 h 533400"/>
                <a:gd name="connsiteX79" fmla="*/ 29055 w 495300"/>
                <a:gd name="connsiteY79" fmla="*/ 514971 h 533400"/>
                <a:gd name="connsiteX80" fmla="*/ 67155 w 495300"/>
                <a:gd name="connsiteY80" fmla="*/ 514971 h 533400"/>
                <a:gd name="connsiteX81" fmla="*/ 76680 w 495300"/>
                <a:gd name="connsiteY81" fmla="*/ 505446 h 533400"/>
                <a:gd name="connsiteX82" fmla="*/ 76680 w 495300"/>
                <a:gd name="connsiteY82" fmla="*/ 505446 h 533400"/>
                <a:gd name="connsiteX83" fmla="*/ 76680 w 495300"/>
                <a:gd name="connsiteY83" fmla="*/ 467346 h 533400"/>
                <a:gd name="connsiteX84" fmla="*/ 67155 w 495300"/>
                <a:gd name="connsiteY84" fmla="*/ 457821 h 533400"/>
                <a:gd name="connsiteX85" fmla="*/ 67155 w 495300"/>
                <a:gd name="connsiteY85" fmla="*/ 457821 h 533400"/>
                <a:gd name="connsiteX86" fmla="*/ 267180 w 495300"/>
                <a:gd name="connsiteY86" fmla="*/ 457821 h 533400"/>
                <a:gd name="connsiteX87" fmla="*/ 229080 w 495300"/>
                <a:gd name="connsiteY87" fmla="*/ 457821 h 533400"/>
                <a:gd name="connsiteX88" fmla="*/ 219555 w 495300"/>
                <a:gd name="connsiteY88" fmla="*/ 467346 h 533400"/>
                <a:gd name="connsiteX89" fmla="*/ 219555 w 495300"/>
                <a:gd name="connsiteY89" fmla="*/ 467346 h 533400"/>
                <a:gd name="connsiteX90" fmla="*/ 219555 w 495300"/>
                <a:gd name="connsiteY90" fmla="*/ 505446 h 533400"/>
                <a:gd name="connsiteX91" fmla="*/ 229080 w 495300"/>
                <a:gd name="connsiteY91" fmla="*/ 514971 h 533400"/>
                <a:gd name="connsiteX92" fmla="*/ 229080 w 495300"/>
                <a:gd name="connsiteY92" fmla="*/ 514971 h 533400"/>
                <a:gd name="connsiteX93" fmla="*/ 267180 w 495300"/>
                <a:gd name="connsiteY93" fmla="*/ 514971 h 533400"/>
                <a:gd name="connsiteX94" fmla="*/ 276705 w 495300"/>
                <a:gd name="connsiteY94" fmla="*/ 505446 h 533400"/>
                <a:gd name="connsiteX95" fmla="*/ 276705 w 495300"/>
                <a:gd name="connsiteY95" fmla="*/ 505446 h 533400"/>
                <a:gd name="connsiteX96" fmla="*/ 276705 w 495300"/>
                <a:gd name="connsiteY96" fmla="*/ 467346 h 533400"/>
                <a:gd name="connsiteX97" fmla="*/ 267180 w 495300"/>
                <a:gd name="connsiteY97" fmla="*/ 457821 h 533400"/>
                <a:gd name="connsiteX98" fmla="*/ 267180 w 495300"/>
                <a:gd name="connsiteY98" fmla="*/ 457821 h 533400"/>
                <a:gd name="connsiteX99" fmla="*/ 467205 w 495300"/>
                <a:gd name="connsiteY99" fmla="*/ 457821 h 533400"/>
                <a:gd name="connsiteX100" fmla="*/ 429105 w 495300"/>
                <a:gd name="connsiteY100" fmla="*/ 457821 h 533400"/>
                <a:gd name="connsiteX101" fmla="*/ 419580 w 495300"/>
                <a:gd name="connsiteY101" fmla="*/ 467346 h 533400"/>
                <a:gd name="connsiteX102" fmla="*/ 419580 w 495300"/>
                <a:gd name="connsiteY102" fmla="*/ 467346 h 533400"/>
                <a:gd name="connsiteX103" fmla="*/ 419580 w 495300"/>
                <a:gd name="connsiteY103" fmla="*/ 505446 h 533400"/>
                <a:gd name="connsiteX104" fmla="*/ 429105 w 495300"/>
                <a:gd name="connsiteY104" fmla="*/ 514971 h 533400"/>
                <a:gd name="connsiteX105" fmla="*/ 429105 w 495300"/>
                <a:gd name="connsiteY105" fmla="*/ 514971 h 533400"/>
                <a:gd name="connsiteX106" fmla="*/ 467205 w 495300"/>
                <a:gd name="connsiteY106" fmla="*/ 514971 h 533400"/>
                <a:gd name="connsiteX107" fmla="*/ 476730 w 495300"/>
                <a:gd name="connsiteY107" fmla="*/ 505446 h 533400"/>
                <a:gd name="connsiteX108" fmla="*/ 476730 w 495300"/>
                <a:gd name="connsiteY108" fmla="*/ 505446 h 533400"/>
                <a:gd name="connsiteX109" fmla="*/ 476730 w 495300"/>
                <a:gd name="connsiteY109" fmla="*/ 467346 h 533400"/>
                <a:gd name="connsiteX110" fmla="*/ 467205 w 495300"/>
                <a:gd name="connsiteY110" fmla="*/ 457821 h 533400"/>
                <a:gd name="connsiteX111" fmla="*/ 467205 w 495300"/>
                <a:gd name="connsiteY111" fmla="*/ 457821 h 533400"/>
                <a:gd name="connsiteX112" fmla="*/ 362430 w 495300"/>
                <a:gd name="connsiteY112" fmla="*/ 19671 h 533400"/>
                <a:gd name="connsiteX113" fmla="*/ 133830 w 495300"/>
                <a:gd name="connsiteY113" fmla="*/ 19671 h 533400"/>
                <a:gd name="connsiteX114" fmla="*/ 114780 w 495300"/>
                <a:gd name="connsiteY114" fmla="*/ 38721 h 533400"/>
                <a:gd name="connsiteX115" fmla="*/ 114780 w 495300"/>
                <a:gd name="connsiteY115" fmla="*/ 38721 h 533400"/>
                <a:gd name="connsiteX116" fmla="*/ 114780 w 495300"/>
                <a:gd name="connsiteY116" fmla="*/ 124446 h 533400"/>
                <a:gd name="connsiteX117" fmla="*/ 133830 w 495300"/>
                <a:gd name="connsiteY117" fmla="*/ 143496 h 533400"/>
                <a:gd name="connsiteX118" fmla="*/ 133830 w 495300"/>
                <a:gd name="connsiteY118" fmla="*/ 143496 h 533400"/>
                <a:gd name="connsiteX119" fmla="*/ 362430 w 495300"/>
                <a:gd name="connsiteY119" fmla="*/ 143496 h 533400"/>
                <a:gd name="connsiteX120" fmla="*/ 381480 w 495300"/>
                <a:gd name="connsiteY120" fmla="*/ 124446 h 533400"/>
                <a:gd name="connsiteX121" fmla="*/ 381480 w 495300"/>
                <a:gd name="connsiteY121" fmla="*/ 124446 h 533400"/>
                <a:gd name="connsiteX122" fmla="*/ 381480 w 495300"/>
                <a:gd name="connsiteY122" fmla="*/ 38721 h 533400"/>
                <a:gd name="connsiteX123" fmla="*/ 362430 w 495300"/>
                <a:gd name="connsiteY123" fmla="*/ 19671 h 533400"/>
                <a:gd name="connsiteX124" fmla="*/ 362430 w 495300"/>
                <a:gd name="connsiteY124" fmla="*/ 19671 h 533400"/>
                <a:gd name="connsiteX125" fmla="*/ 157643 w 495300"/>
                <a:gd name="connsiteY125" fmla="*/ 86346 h 533400"/>
                <a:gd name="connsiteX126" fmla="*/ 171930 w 495300"/>
                <a:gd name="connsiteY126" fmla="*/ 100634 h 533400"/>
                <a:gd name="connsiteX127" fmla="*/ 157643 w 495300"/>
                <a:gd name="connsiteY127" fmla="*/ 114921 h 533400"/>
                <a:gd name="connsiteX128" fmla="*/ 143355 w 495300"/>
                <a:gd name="connsiteY128" fmla="*/ 100634 h 533400"/>
                <a:gd name="connsiteX129" fmla="*/ 157643 w 495300"/>
                <a:gd name="connsiteY129" fmla="*/ 8634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95300" h="533400">
                  <a:moveTo>
                    <a:pt x="362430" y="621"/>
                  </a:moveTo>
                  <a:cubicBezTo>
                    <a:pt x="383385" y="621"/>
                    <a:pt x="400530" y="17766"/>
                    <a:pt x="400530" y="38721"/>
                  </a:cubicBezTo>
                  <a:lnTo>
                    <a:pt x="400530" y="38721"/>
                  </a:lnTo>
                  <a:lnTo>
                    <a:pt x="400530" y="124446"/>
                  </a:lnTo>
                  <a:cubicBezTo>
                    <a:pt x="400530" y="145401"/>
                    <a:pt x="383385" y="162546"/>
                    <a:pt x="362430" y="162546"/>
                  </a:cubicBezTo>
                  <a:lnTo>
                    <a:pt x="362430" y="162546"/>
                  </a:lnTo>
                  <a:lnTo>
                    <a:pt x="257655" y="162546"/>
                  </a:lnTo>
                  <a:lnTo>
                    <a:pt x="257655" y="295896"/>
                  </a:lnTo>
                  <a:lnTo>
                    <a:pt x="419580" y="295896"/>
                  </a:lnTo>
                  <a:cubicBezTo>
                    <a:pt x="439583" y="295896"/>
                    <a:pt x="456727" y="312089"/>
                    <a:pt x="457680" y="332091"/>
                  </a:cubicBezTo>
                  <a:lnTo>
                    <a:pt x="457680" y="333996"/>
                  </a:lnTo>
                  <a:lnTo>
                    <a:pt x="457680" y="438771"/>
                  </a:lnTo>
                  <a:lnTo>
                    <a:pt x="467205" y="438771"/>
                  </a:lnTo>
                  <a:cubicBezTo>
                    <a:pt x="482445" y="438771"/>
                    <a:pt x="494827" y="450201"/>
                    <a:pt x="495780" y="465441"/>
                  </a:cubicBezTo>
                  <a:lnTo>
                    <a:pt x="495780" y="467346"/>
                  </a:lnTo>
                  <a:lnTo>
                    <a:pt x="495780" y="505446"/>
                  </a:lnTo>
                  <a:cubicBezTo>
                    <a:pt x="495780" y="521639"/>
                    <a:pt x="483398" y="534021"/>
                    <a:pt x="467205" y="534021"/>
                  </a:cubicBezTo>
                  <a:lnTo>
                    <a:pt x="467205" y="534021"/>
                  </a:lnTo>
                  <a:lnTo>
                    <a:pt x="429105" y="534021"/>
                  </a:lnTo>
                  <a:cubicBezTo>
                    <a:pt x="412912" y="534021"/>
                    <a:pt x="400530" y="521639"/>
                    <a:pt x="400530" y="505446"/>
                  </a:cubicBezTo>
                  <a:lnTo>
                    <a:pt x="400530" y="505446"/>
                  </a:lnTo>
                  <a:lnTo>
                    <a:pt x="400530" y="467346"/>
                  </a:lnTo>
                  <a:cubicBezTo>
                    <a:pt x="400530" y="451154"/>
                    <a:pt x="412912" y="438771"/>
                    <a:pt x="429105" y="438771"/>
                  </a:cubicBezTo>
                  <a:lnTo>
                    <a:pt x="429105" y="438771"/>
                  </a:lnTo>
                  <a:lnTo>
                    <a:pt x="438630" y="438771"/>
                  </a:lnTo>
                  <a:lnTo>
                    <a:pt x="438630" y="333996"/>
                  </a:lnTo>
                  <a:cubicBezTo>
                    <a:pt x="438630" y="323519"/>
                    <a:pt x="431010" y="315899"/>
                    <a:pt x="420533" y="314946"/>
                  </a:cubicBezTo>
                  <a:lnTo>
                    <a:pt x="419580" y="314946"/>
                  </a:lnTo>
                  <a:lnTo>
                    <a:pt x="257655" y="314946"/>
                  </a:lnTo>
                  <a:lnTo>
                    <a:pt x="257655" y="438771"/>
                  </a:lnTo>
                  <a:lnTo>
                    <a:pt x="267180" y="438771"/>
                  </a:lnTo>
                  <a:cubicBezTo>
                    <a:pt x="282420" y="438771"/>
                    <a:pt x="294802" y="450201"/>
                    <a:pt x="295755" y="465441"/>
                  </a:cubicBezTo>
                  <a:lnTo>
                    <a:pt x="295755" y="467346"/>
                  </a:lnTo>
                  <a:lnTo>
                    <a:pt x="295755" y="505446"/>
                  </a:lnTo>
                  <a:cubicBezTo>
                    <a:pt x="295755" y="521639"/>
                    <a:pt x="283373" y="534021"/>
                    <a:pt x="267180" y="534021"/>
                  </a:cubicBezTo>
                  <a:lnTo>
                    <a:pt x="267180" y="534021"/>
                  </a:lnTo>
                  <a:lnTo>
                    <a:pt x="229080" y="534021"/>
                  </a:lnTo>
                  <a:cubicBezTo>
                    <a:pt x="212887" y="534021"/>
                    <a:pt x="200505" y="521639"/>
                    <a:pt x="200505" y="505446"/>
                  </a:cubicBezTo>
                  <a:lnTo>
                    <a:pt x="200505" y="505446"/>
                  </a:lnTo>
                  <a:lnTo>
                    <a:pt x="200505" y="467346"/>
                  </a:lnTo>
                  <a:cubicBezTo>
                    <a:pt x="200505" y="451154"/>
                    <a:pt x="212887" y="438771"/>
                    <a:pt x="229080" y="438771"/>
                  </a:cubicBezTo>
                  <a:lnTo>
                    <a:pt x="229080" y="438771"/>
                  </a:lnTo>
                  <a:lnTo>
                    <a:pt x="238605" y="438771"/>
                  </a:lnTo>
                  <a:lnTo>
                    <a:pt x="238605" y="314946"/>
                  </a:lnTo>
                  <a:lnTo>
                    <a:pt x="76680" y="314946"/>
                  </a:lnTo>
                  <a:cubicBezTo>
                    <a:pt x="66202" y="314946"/>
                    <a:pt x="58583" y="322566"/>
                    <a:pt x="57630" y="333044"/>
                  </a:cubicBezTo>
                  <a:lnTo>
                    <a:pt x="57630" y="333996"/>
                  </a:lnTo>
                  <a:lnTo>
                    <a:pt x="57630" y="438771"/>
                  </a:lnTo>
                  <a:lnTo>
                    <a:pt x="67155" y="438771"/>
                  </a:lnTo>
                  <a:cubicBezTo>
                    <a:pt x="82395" y="438771"/>
                    <a:pt x="94777" y="450201"/>
                    <a:pt x="95730" y="465441"/>
                  </a:cubicBezTo>
                  <a:lnTo>
                    <a:pt x="95730" y="467346"/>
                  </a:lnTo>
                  <a:lnTo>
                    <a:pt x="95730" y="505446"/>
                  </a:lnTo>
                  <a:cubicBezTo>
                    <a:pt x="95730" y="521639"/>
                    <a:pt x="83348" y="534021"/>
                    <a:pt x="67155" y="534021"/>
                  </a:cubicBezTo>
                  <a:lnTo>
                    <a:pt x="67155" y="534021"/>
                  </a:lnTo>
                  <a:lnTo>
                    <a:pt x="29055" y="534021"/>
                  </a:lnTo>
                  <a:cubicBezTo>
                    <a:pt x="12862" y="534021"/>
                    <a:pt x="480" y="521639"/>
                    <a:pt x="480" y="505446"/>
                  </a:cubicBezTo>
                  <a:lnTo>
                    <a:pt x="480" y="505446"/>
                  </a:lnTo>
                  <a:lnTo>
                    <a:pt x="480" y="467346"/>
                  </a:lnTo>
                  <a:cubicBezTo>
                    <a:pt x="480" y="451154"/>
                    <a:pt x="12862" y="438771"/>
                    <a:pt x="29055" y="438771"/>
                  </a:cubicBezTo>
                  <a:lnTo>
                    <a:pt x="29055" y="438771"/>
                  </a:lnTo>
                  <a:lnTo>
                    <a:pt x="38580" y="438771"/>
                  </a:lnTo>
                  <a:lnTo>
                    <a:pt x="38580" y="333996"/>
                  </a:lnTo>
                  <a:cubicBezTo>
                    <a:pt x="38580" y="313994"/>
                    <a:pt x="54773" y="296849"/>
                    <a:pt x="74775" y="295896"/>
                  </a:cubicBezTo>
                  <a:lnTo>
                    <a:pt x="76680" y="295896"/>
                  </a:lnTo>
                  <a:lnTo>
                    <a:pt x="238605" y="295896"/>
                  </a:lnTo>
                  <a:lnTo>
                    <a:pt x="238605" y="162546"/>
                  </a:lnTo>
                  <a:lnTo>
                    <a:pt x="133830" y="162546"/>
                  </a:lnTo>
                  <a:cubicBezTo>
                    <a:pt x="113827" y="162546"/>
                    <a:pt x="96683" y="146354"/>
                    <a:pt x="95730" y="126351"/>
                  </a:cubicBezTo>
                  <a:lnTo>
                    <a:pt x="95730" y="124446"/>
                  </a:lnTo>
                  <a:lnTo>
                    <a:pt x="95730" y="38721"/>
                  </a:lnTo>
                  <a:cubicBezTo>
                    <a:pt x="95730" y="17766"/>
                    <a:pt x="112875" y="621"/>
                    <a:pt x="133830" y="621"/>
                  </a:cubicBezTo>
                  <a:lnTo>
                    <a:pt x="133830" y="621"/>
                  </a:lnTo>
                  <a:lnTo>
                    <a:pt x="362430" y="621"/>
                  </a:lnTo>
                  <a:close/>
                  <a:moveTo>
                    <a:pt x="67155" y="457821"/>
                  </a:moveTo>
                  <a:lnTo>
                    <a:pt x="29055" y="457821"/>
                  </a:lnTo>
                  <a:cubicBezTo>
                    <a:pt x="23340" y="457821"/>
                    <a:pt x="19530" y="461631"/>
                    <a:pt x="19530" y="467346"/>
                  </a:cubicBezTo>
                  <a:lnTo>
                    <a:pt x="19530" y="467346"/>
                  </a:lnTo>
                  <a:lnTo>
                    <a:pt x="19530" y="505446"/>
                  </a:lnTo>
                  <a:cubicBezTo>
                    <a:pt x="19530" y="511161"/>
                    <a:pt x="23340" y="514971"/>
                    <a:pt x="29055" y="514971"/>
                  </a:cubicBezTo>
                  <a:lnTo>
                    <a:pt x="29055" y="514971"/>
                  </a:lnTo>
                  <a:lnTo>
                    <a:pt x="67155" y="514971"/>
                  </a:lnTo>
                  <a:cubicBezTo>
                    <a:pt x="72870" y="514971"/>
                    <a:pt x="76680" y="511161"/>
                    <a:pt x="76680" y="505446"/>
                  </a:cubicBezTo>
                  <a:lnTo>
                    <a:pt x="76680" y="505446"/>
                  </a:lnTo>
                  <a:lnTo>
                    <a:pt x="76680" y="467346"/>
                  </a:lnTo>
                  <a:cubicBezTo>
                    <a:pt x="76680" y="461631"/>
                    <a:pt x="72870" y="457821"/>
                    <a:pt x="67155" y="457821"/>
                  </a:cubicBezTo>
                  <a:lnTo>
                    <a:pt x="67155" y="457821"/>
                  </a:lnTo>
                  <a:close/>
                  <a:moveTo>
                    <a:pt x="267180" y="457821"/>
                  </a:moveTo>
                  <a:lnTo>
                    <a:pt x="229080" y="457821"/>
                  </a:lnTo>
                  <a:cubicBezTo>
                    <a:pt x="223365" y="457821"/>
                    <a:pt x="219555" y="461631"/>
                    <a:pt x="219555" y="467346"/>
                  </a:cubicBezTo>
                  <a:lnTo>
                    <a:pt x="219555" y="467346"/>
                  </a:lnTo>
                  <a:lnTo>
                    <a:pt x="219555" y="505446"/>
                  </a:lnTo>
                  <a:cubicBezTo>
                    <a:pt x="219555" y="511161"/>
                    <a:pt x="223365" y="514971"/>
                    <a:pt x="229080" y="514971"/>
                  </a:cubicBezTo>
                  <a:lnTo>
                    <a:pt x="229080" y="514971"/>
                  </a:lnTo>
                  <a:lnTo>
                    <a:pt x="267180" y="514971"/>
                  </a:lnTo>
                  <a:cubicBezTo>
                    <a:pt x="272895" y="514971"/>
                    <a:pt x="276705" y="511161"/>
                    <a:pt x="276705" y="505446"/>
                  </a:cubicBezTo>
                  <a:lnTo>
                    <a:pt x="276705" y="505446"/>
                  </a:lnTo>
                  <a:lnTo>
                    <a:pt x="276705" y="467346"/>
                  </a:lnTo>
                  <a:cubicBezTo>
                    <a:pt x="276705" y="461631"/>
                    <a:pt x="272895" y="457821"/>
                    <a:pt x="267180" y="457821"/>
                  </a:cubicBezTo>
                  <a:lnTo>
                    <a:pt x="267180" y="457821"/>
                  </a:lnTo>
                  <a:close/>
                  <a:moveTo>
                    <a:pt x="467205" y="457821"/>
                  </a:moveTo>
                  <a:lnTo>
                    <a:pt x="429105" y="457821"/>
                  </a:lnTo>
                  <a:cubicBezTo>
                    <a:pt x="423390" y="457821"/>
                    <a:pt x="419580" y="461631"/>
                    <a:pt x="419580" y="467346"/>
                  </a:cubicBezTo>
                  <a:lnTo>
                    <a:pt x="419580" y="467346"/>
                  </a:lnTo>
                  <a:lnTo>
                    <a:pt x="419580" y="505446"/>
                  </a:lnTo>
                  <a:cubicBezTo>
                    <a:pt x="419580" y="511161"/>
                    <a:pt x="423390" y="514971"/>
                    <a:pt x="429105" y="514971"/>
                  </a:cubicBezTo>
                  <a:lnTo>
                    <a:pt x="429105" y="514971"/>
                  </a:lnTo>
                  <a:lnTo>
                    <a:pt x="467205" y="514971"/>
                  </a:lnTo>
                  <a:cubicBezTo>
                    <a:pt x="472920" y="514971"/>
                    <a:pt x="476730" y="511161"/>
                    <a:pt x="476730" y="505446"/>
                  </a:cubicBezTo>
                  <a:lnTo>
                    <a:pt x="476730" y="505446"/>
                  </a:lnTo>
                  <a:lnTo>
                    <a:pt x="476730" y="467346"/>
                  </a:lnTo>
                  <a:cubicBezTo>
                    <a:pt x="476730" y="461631"/>
                    <a:pt x="472920" y="457821"/>
                    <a:pt x="467205" y="457821"/>
                  </a:cubicBezTo>
                  <a:lnTo>
                    <a:pt x="467205" y="457821"/>
                  </a:lnTo>
                  <a:close/>
                  <a:moveTo>
                    <a:pt x="362430" y="19671"/>
                  </a:moveTo>
                  <a:lnTo>
                    <a:pt x="133830" y="19671"/>
                  </a:lnTo>
                  <a:cubicBezTo>
                    <a:pt x="123352" y="19671"/>
                    <a:pt x="114780" y="28244"/>
                    <a:pt x="114780" y="38721"/>
                  </a:cubicBezTo>
                  <a:lnTo>
                    <a:pt x="114780" y="38721"/>
                  </a:lnTo>
                  <a:lnTo>
                    <a:pt x="114780" y="124446"/>
                  </a:lnTo>
                  <a:cubicBezTo>
                    <a:pt x="114780" y="134924"/>
                    <a:pt x="123352" y="143496"/>
                    <a:pt x="133830" y="143496"/>
                  </a:cubicBezTo>
                  <a:lnTo>
                    <a:pt x="133830" y="143496"/>
                  </a:lnTo>
                  <a:lnTo>
                    <a:pt x="362430" y="143496"/>
                  </a:lnTo>
                  <a:cubicBezTo>
                    <a:pt x="372908" y="143496"/>
                    <a:pt x="381480" y="134924"/>
                    <a:pt x="381480" y="124446"/>
                  </a:cubicBezTo>
                  <a:lnTo>
                    <a:pt x="381480" y="124446"/>
                  </a:lnTo>
                  <a:lnTo>
                    <a:pt x="381480" y="38721"/>
                  </a:lnTo>
                  <a:cubicBezTo>
                    <a:pt x="381480" y="28244"/>
                    <a:pt x="372908" y="19671"/>
                    <a:pt x="362430" y="19671"/>
                  </a:cubicBezTo>
                  <a:lnTo>
                    <a:pt x="362430" y="19671"/>
                  </a:lnTo>
                  <a:close/>
                  <a:moveTo>
                    <a:pt x="157643" y="86346"/>
                  </a:moveTo>
                  <a:cubicBezTo>
                    <a:pt x="165262" y="86346"/>
                    <a:pt x="171930" y="93014"/>
                    <a:pt x="171930" y="100634"/>
                  </a:cubicBezTo>
                  <a:cubicBezTo>
                    <a:pt x="171930" y="108254"/>
                    <a:pt x="165262" y="114921"/>
                    <a:pt x="157643" y="114921"/>
                  </a:cubicBezTo>
                  <a:cubicBezTo>
                    <a:pt x="150023" y="114921"/>
                    <a:pt x="143355" y="108254"/>
                    <a:pt x="143355" y="100634"/>
                  </a:cubicBezTo>
                  <a:cubicBezTo>
                    <a:pt x="143355" y="93014"/>
                    <a:pt x="150023" y="86346"/>
                    <a:pt x="157643" y="863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iṣ1idè">
            <a:extLst>
              <a:ext uri="{FF2B5EF4-FFF2-40B4-BE49-F238E27FC236}">
                <a16:creationId xmlns:a16="http://schemas.microsoft.com/office/drawing/2014/main" id="{5E27C1FD-D3E2-C370-B339-239E40EE0422}"/>
              </a:ext>
            </a:extLst>
          </p:cNvPr>
          <p:cNvGrpSpPr/>
          <p:nvPr/>
        </p:nvGrpSpPr>
        <p:grpSpPr>
          <a:xfrm>
            <a:off x="9027136" y="4519565"/>
            <a:ext cx="1828800" cy="1298607"/>
            <a:chOff x="3630706" y="2423822"/>
            <a:chExt cx="1828800" cy="1298607"/>
          </a:xfrm>
        </p:grpSpPr>
        <p:sp>
          <p:nvSpPr>
            <p:cNvPr id="49" name="islîďè">
              <a:extLst>
                <a:ext uri="{FF2B5EF4-FFF2-40B4-BE49-F238E27FC236}">
                  <a16:creationId xmlns:a16="http://schemas.microsoft.com/office/drawing/2014/main" id="{30D912EC-6331-B00A-8A2F-2D4C38BB9057}"/>
                </a:ext>
              </a:extLst>
            </p:cNvPr>
            <p:cNvSpPr/>
            <p:nvPr/>
          </p:nvSpPr>
          <p:spPr>
            <a:xfrm>
              <a:off x="3630706" y="2423822"/>
              <a:ext cx="1828800" cy="1298607"/>
            </a:xfrm>
            <a:prstGeom prst="roundRect">
              <a:avLst>
                <a:gd name="adj" fmla="val 625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i$1íḍé">
              <a:extLst>
                <a:ext uri="{FF2B5EF4-FFF2-40B4-BE49-F238E27FC236}">
                  <a16:creationId xmlns:a16="http://schemas.microsoft.com/office/drawing/2014/main" id="{07ED5155-847C-5ACA-8B10-EAD647123B53}"/>
                </a:ext>
              </a:extLst>
            </p:cNvPr>
            <p:cNvSpPr/>
            <p:nvPr/>
          </p:nvSpPr>
          <p:spPr>
            <a:xfrm>
              <a:off x="3725443" y="3209831"/>
              <a:ext cx="14179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语音交互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îṡlîdê">
              <a:extLst>
                <a:ext uri="{FF2B5EF4-FFF2-40B4-BE49-F238E27FC236}">
                  <a16:creationId xmlns:a16="http://schemas.microsoft.com/office/drawing/2014/main" id="{C3F7F112-86AD-704C-1455-D79CF0172C0B}"/>
                </a:ext>
              </a:extLst>
            </p:cNvPr>
            <p:cNvSpPr/>
            <p:nvPr/>
          </p:nvSpPr>
          <p:spPr>
            <a:xfrm>
              <a:off x="3875161" y="2574239"/>
              <a:ext cx="401981" cy="432903"/>
            </a:xfrm>
            <a:custGeom>
              <a:avLst/>
              <a:gdLst>
                <a:gd name="connsiteX0" fmla="*/ 362430 w 495300"/>
                <a:gd name="connsiteY0" fmla="*/ 621 h 533400"/>
                <a:gd name="connsiteX1" fmla="*/ 400530 w 495300"/>
                <a:gd name="connsiteY1" fmla="*/ 38721 h 533400"/>
                <a:gd name="connsiteX2" fmla="*/ 400530 w 495300"/>
                <a:gd name="connsiteY2" fmla="*/ 38721 h 533400"/>
                <a:gd name="connsiteX3" fmla="*/ 400530 w 495300"/>
                <a:gd name="connsiteY3" fmla="*/ 124446 h 533400"/>
                <a:gd name="connsiteX4" fmla="*/ 362430 w 495300"/>
                <a:gd name="connsiteY4" fmla="*/ 162546 h 533400"/>
                <a:gd name="connsiteX5" fmla="*/ 362430 w 495300"/>
                <a:gd name="connsiteY5" fmla="*/ 162546 h 533400"/>
                <a:gd name="connsiteX6" fmla="*/ 257655 w 495300"/>
                <a:gd name="connsiteY6" fmla="*/ 162546 h 533400"/>
                <a:gd name="connsiteX7" fmla="*/ 257655 w 495300"/>
                <a:gd name="connsiteY7" fmla="*/ 295896 h 533400"/>
                <a:gd name="connsiteX8" fmla="*/ 419580 w 495300"/>
                <a:gd name="connsiteY8" fmla="*/ 295896 h 533400"/>
                <a:gd name="connsiteX9" fmla="*/ 457680 w 495300"/>
                <a:gd name="connsiteY9" fmla="*/ 332091 h 533400"/>
                <a:gd name="connsiteX10" fmla="*/ 457680 w 495300"/>
                <a:gd name="connsiteY10" fmla="*/ 333996 h 533400"/>
                <a:gd name="connsiteX11" fmla="*/ 457680 w 495300"/>
                <a:gd name="connsiteY11" fmla="*/ 438771 h 533400"/>
                <a:gd name="connsiteX12" fmla="*/ 467205 w 495300"/>
                <a:gd name="connsiteY12" fmla="*/ 438771 h 533400"/>
                <a:gd name="connsiteX13" fmla="*/ 495780 w 495300"/>
                <a:gd name="connsiteY13" fmla="*/ 465441 h 533400"/>
                <a:gd name="connsiteX14" fmla="*/ 495780 w 495300"/>
                <a:gd name="connsiteY14" fmla="*/ 467346 h 533400"/>
                <a:gd name="connsiteX15" fmla="*/ 495780 w 495300"/>
                <a:gd name="connsiteY15" fmla="*/ 505446 h 533400"/>
                <a:gd name="connsiteX16" fmla="*/ 467205 w 495300"/>
                <a:gd name="connsiteY16" fmla="*/ 534021 h 533400"/>
                <a:gd name="connsiteX17" fmla="*/ 467205 w 495300"/>
                <a:gd name="connsiteY17" fmla="*/ 534021 h 533400"/>
                <a:gd name="connsiteX18" fmla="*/ 429105 w 495300"/>
                <a:gd name="connsiteY18" fmla="*/ 534021 h 533400"/>
                <a:gd name="connsiteX19" fmla="*/ 400530 w 495300"/>
                <a:gd name="connsiteY19" fmla="*/ 505446 h 533400"/>
                <a:gd name="connsiteX20" fmla="*/ 400530 w 495300"/>
                <a:gd name="connsiteY20" fmla="*/ 505446 h 533400"/>
                <a:gd name="connsiteX21" fmla="*/ 400530 w 495300"/>
                <a:gd name="connsiteY21" fmla="*/ 467346 h 533400"/>
                <a:gd name="connsiteX22" fmla="*/ 429105 w 495300"/>
                <a:gd name="connsiteY22" fmla="*/ 438771 h 533400"/>
                <a:gd name="connsiteX23" fmla="*/ 429105 w 495300"/>
                <a:gd name="connsiteY23" fmla="*/ 438771 h 533400"/>
                <a:gd name="connsiteX24" fmla="*/ 438630 w 495300"/>
                <a:gd name="connsiteY24" fmla="*/ 438771 h 533400"/>
                <a:gd name="connsiteX25" fmla="*/ 438630 w 495300"/>
                <a:gd name="connsiteY25" fmla="*/ 333996 h 533400"/>
                <a:gd name="connsiteX26" fmla="*/ 420533 w 495300"/>
                <a:gd name="connsiteY26" fmla="*/ 314946 h 533400"/>
                <a:gd name="connsiteX27" fmla="*/ 419580 w 495300"/>
                <a:gd name="connsiteY27" fmla="*/ 314946 h 533400"/>
                <a:gd name="connsiteX28" fmla="*/ 257655 w 495300"/>
                <a:gd name="connsiteY28" fmla="*/ 314946 h 533400"/>
                <a:gd name="connsiteX29" fmla="*/ 257655 w 495300"/>
                <a:gd name="connsiteY29" fmla="*/ 438771 h 533400"/>
                <a:gd name="connsiteX30" fmla="*/ 267180 w 495300"/>
                <a:gd name="connsiteY30" fmla="*/ 438771 h 533400"/>
                <a:gd name="connsiteX31" fmla="*/ 295755 w 495300"/>
                <a:gd name="connsiteY31" fmla="*/ 465441 h 533400"/>
                <a:gd name="connsiteX32" fmla="*/ 295755 w 495300"/>
                <a:gd name="connsiteY32" fmla="*/ 467346 h 533400"/>
                <a:gd name="connsiteX33" fmla="*/ 295755 w 495300"/>
                <a:gd name="connsiteY33" fmla="*/ 505446 h 533400"/>
                <a:gd name="connsiteX34" fmla="*/ 267180 w 495300"/>
                <a:gd name="connsiteY34" fmla="*/ 534021 h 533400"/>
                <a:gd name="connsiteX35" fmla="*/ 267180 w 495300"/>
                <a:gd name="connsiteY35" fmla="*/ 534021 h 533400"/>
                <a:gd name="connsiteX36" fmla="*/ 229080 w 495300"/>
                <a:gd name="connsiteY36" fmla="*/ 534021 h 533400"/>
                <a:gd name="connsiteX37" fmla="*/ 200505 w 495300"/>
                <a:gd name="connsiteY37" fmla="*/ 505446 h 533400"/>
                <a:gd name="connsiteX38" fmla="*/ 200505 w 495300"/>
                <a:gd name="connsiteY38" fmla="*/ 505446 h 533400"/>
                <a:gd name="connsiteX39" fmla="*/ 200505 w 495300"/>
                <a:gd name="connsiteY39" fmla="*/ 467346 h 533400"/>
                <a:gd name="connsiteX40" fmla="*/ 229080 w 495300"/>
                <a:gd name="connsiteY40" fmla="*/ 438771 h 533400"/>
                <a:gd name="connsiteX41" fmla="*/ 229080 w 495300"/>
                <a:gd name="connsiteY41" fmla="*/ 438771 h 533400"/>
                <a:gd name="connsiteX42" fmla="*/ 238605 w 495300"/>
                <a:gd name="connsiteY42" fmla="*/ 438771 h 533400"/>
                <a:gd name="connsiteX43" fmla="*/ 238605 w 495300"/>
                <a:gd name="connsiteY43" fmla="*/ 314946 h 533400"/>
                <a:gd name="connsiteX44" fmla="*/ 76680 w 495300"/>
                <a:gd name="connsiteY44" fmla="*/ 314946 h 533400"/>
                <a:gd name="connsiteX45" fmla="*/ 57630 w 495300"/>
                <a:gd name="connsiteY45" fmla="*/ 333044 h 533400"/>
                <a:gd name="connsiteX46" fmla="*/ 57630 w 495300"/>
                <a:gd name="connsiteY46" fmla="*/ 333996 h 533400"/>
                <a:gd name="connsiteX47" fmla="*/ 57630 w 495300"/>
                <a:gd name="connsiteY47" fmla="*/ 438771 h 533400"/>
                <a:gd name="connsiteX48" fmla="*/ 67155 w 495300"/>
                <a:gd name="connsiteY48" fmla="*/ 438771 h 533400"/>
                <a:gd name="connsiteX49" fmla="*/ 95730 w 495300"/>
                <a:gd name="connsiteY49" fmla="*/ 465441 h 533400"/>
                <a:gd name="connsiteX50" fmla="*/ 95730 w 495300"/>
                <a:gd name="connsiteY50" fmla="*/ 467346 h 533400"/>
                <a:gd name="connsiteX51" fmla="*/ 95730 w 495300"/>
                <a:gd name="connsiteY51" fmla="*/ 505446 h 533400"/>
                <a:gd name="connsiteX52" fmla="*/ 67155 w 495300"/>
                <a:gd name="connsiteY52" fmla="*/ 534021 h 533400"/>
                <a:gd name="connsiteX53" fmla="*/ 67155 w 495300"/>
                <a:gd name="connsiteY53" fmla="*/ 534021 h 533400"/>
                <a:gd name="connsiteX54" fmla="*/ 29055 w 495300"/>
                <a:gd name="connsiteY54" fmla="*/ 534021 h 533400"/>
                <a:gd name="connsiteX55" fmla="*/ 480 w 495300"/>
                <a:gd name="connsiteY55" fmla="*/ 505446 h 533400"/>
                <a:gd name="connsiteX56" fmla="*/ 480 w 495300"/>
                <a:gd name="connsiteY56" fmla="*/ 505446 h 533400"/>
                <a:gd name="connsiteX57" fmla="*/ 480 w 495300"/>
                <a:gd name="connsiteY57" fmla="*/ 467346 h 533400"/>
                <a:gd name="connsiteX58" fmla="*/ 29055 w 495300"/>
                <a:gd name="connsiteY58" fmla="*/ 438771 h 533400"/>
                <a:gd name="connsiteX59" fmla="*/ 29055 w 495300"/>
                <a:gd name="connsiteY59" fmla="*/ 438771 h 533400"/>
                <a:gd name="connsiteX60" fmla="*/ 38580 w 495300"/>
                <a:gd name="connsiteY60" fmla="*/ 438771 h 533400"/>
                <a:gd name="connsiteX61" fmla="*/ 38580 w 495300"/>
                <a:gd name="connsiteY61" fmla="*/ 333996 h 533400"/>
                <a:gd name="connsiteX62" fmla="*/ 74775 w 495300"/>
                <a:gd name="connsiteY62" fmla="*/ 295896 h 533400"/>
                <a:gd name="connsiteX63" fmla="*/ 76680 w 495300"/>
                <a:gd name="connsiteY63" fmla="*/ 295896 h 533400"/>
                <a:gd name="connsiteX64" fmla="*/ 238605 w 495300"/>
                <a:gd name="connsiteY64" fmla="*/ 295896 h 533400"/>
                <a:gd name="connsiteX65" fmla="*/ 238605 w 495300"/>
                <a:gd name="connsiteY65" fmla="*/ 162546 h 533400"/>
                <a:gd name="connsiteX66" fmla="*/ 133830 w 495300"/>
                <a:gd name="connsiteY66" fmla="*/ 162546 h 533400"/>
                <a:gd name="connsiteX67" fmla="*/ 95730 w 495300"/>
                <a:gd name="connsiteY67" fmla="*/ 126351 h 533400"/>
                <a:gd name="connsiteX68" fmla="*/ 95730 w 495300"/>
                <a:gd name="connsiteY68" fmla="*/ 124446 h 533400"/>
                <a:gd name="connsiteX69" fmla="*/ 95730 w 495300"/>
                <a:gd name="connsiteY69" fmla="*/ 38721 h 533400"/>
                <a:gd name="connsiteX70" fmla="*/ 133830 w 495300"/>
                <a:gd name="connsiteY70" fmla="*/ 621 h 533400"/>
                <a:gd name="connsiteX71" fmla="*/ 133830 w 495300"/>
                <a:gd name="connsiteY71" fmla="*/ 621 h 533400"/>
                <a:gd name="connsiteX72" fmla="*/ 362430 w 495300"/>
                <a:gd name="connsiteY72" fmla="*/ 621 h 533400"/>
                <a:gd name="connsiteX73" fmla="*/ 67155 w 495300"/>
                <a:gd name="connsiteY73" fmla="*/ 457821 h 533400"/>
                <a:gd name="connsiteX74" fmla="*/ 29055 w 495300"/>
                <a:gd name="connsiteY74" fmla="*/ 457821 h 533400"/>
                <a:gd name="connsiteX75" fmla="*/ 19530 w 495300"/>
                <a:gd name="connsiteY75" fmla="*/ 467346 h 533400"/>
                <a:gd name="connsiteX76" fmla="*/ 19530 w 495300"/>
                <a:gd name="connsiteY76" fmla="*/ 467346 h 533400"/>
                <a:gd name="connsiteX77" fmla="*/ 19530 w 495300"/>
                <a:gd name="connsiteY77" fmla="*/ 505446 h 533400"/>
                <a:gd name="connsiteX78" fmla="*/ 29055 w 495300"/>
                <a:gd name="connsiteY78" fmla="*/ 514971 h 533400"/>
                <a:gd name="connsiteX79" fmla="*/ 29055 w 495300"/>
                <a:gd name="connsiteY79" fmla="*/ 514971 h 533400"/>
                <a:gd name="connsiteX80" fmla="*/ 67155 w 495300"/>
                <a:gd name="connsiteY80" fmla="*/ 514971 h 533400"/>
                <a:gd name="connsiteX81" fmla="*/ 76680 w 495300"/>
                <a:gd name="connsiteY81" fmla="*/ 505446 h 533400"/>
                <a:gd name="connsiteX82" fmla="*/ 76680 w 495300"/>
                <a:gd name="connsiteY82" fmla="*/ 505446 h 533400"/>
                <a:gd name="connsiteX83" fmla="*/ 76680 w 495300"/>
                <a:gd name="connsiteY83" fmla="*/ 467346 h 533400"/>
                <a:gd name="connsiteX84" fmla="*/ 67155 w 495300"/>
                <a:gd name="connsiteY84" fmla="*/ 457821 h 533400"/>
                <a:gd name="connsiteX85" fmla="*/ 67155 w 495300"/>
                <a:gd name="connsiteY85" fmla="*/ 457821 h 533400"/>
                <a:gd name="connsiteX86" fmla="*/ 267180 w 495300"/>
                <a:gd name="connsiteY86" fmla="*/ 457821 h 533400"/>
                <a:gd name="connsiteX87" fmla="*/ 229080 w 495300"/>
                <a:gd name="connsiteY87" fmla="*/ 457821 h 533400"/>
                <a:gd name="connsiteX88" fmla="*/ 219555 w 495300"/>
                <a:gd name="connsiteY88" fmla="*/ 467346 h 533400"/>
                <a:gd name="connsiteX89" fmla="*/ 219555 w 495300"/>
                <a:gd name="connsiteY89" fmla="*/ 467346 h 533400"/>
                <a:gd name="connsiteX90" fmla="*/ 219555 w 495300"/>
                <a:gd name="connsiteY90" fmla="*/ 505446 h 533400"/>
                <a:gd name="connsiteX91" fmla="*/ 229080 w 495300"/>
                <a:gd name="connsiteY91" fmla="*/ 514971 h 533400"/>
                <a:gd name="connsiteX92" fmla="*/ 229080 w 495300"/>
                <a:gd name="connsiteY92" fmla="*/ 514971 h 533400"/>
                <a:gd name="connsiteX93" fmla="*/ 267180 w 495300"/>
                <a:gd name="connsiteY93" fmla="*/ 514971 h 533400"/>
                <a:gd name="connsiteX94" fmla="*/ 276705 w 495300"/>
                <a:gd name="connsiteY94" fmla="*/ 505446 h 533400"/>
                <a:gd name="connsiteX95" fmla="*/ 276705 w 495300"/>
                <a:gd name="connsiteY95" fmla="*/ 505446 h 533400"/>
                <a:gd name="connsiteX96" fmla="*/ 276705 w 495300"/>
                <a:gd name="connsiteY96" fmla="*/ 467346 h 533400"/>
                <a:gd name="connsiteX97" fmla="*/ 267180 w 495300"/>
                <a:gd name="connsiteY97" fmla="*/ 457821 h 533400"/>
                <a:gd name="connsiteX98" fmla="*/ 267180 w 495300"/>
                <a:gd name="connsiteY98" fmla="*/ 457821 h 533400"/>
                <a:gd name="connsiteX99" fmla="*/ 467205 w 495300"/>
                <a:gd name="connsiteY99" fmla="*/ 457821 h 533400"/>
                <a:gd name="connsiteX100" fmla="*/ 429105 w 495300"/>
                <a:gd name="connsiteY100" fmla="*/ 457821 h 533400"/>
                <a:gd name="connsiteX101" fmla="*/ 419580 w 495300"/>
                <a:gd name="connsiteY101" fmla="*/ 467346 h 533400"/>
                <a:gd name="connsiteX102" fmla="*/ 419580 w 495300"/>
                <a:gd name="connsiteY102" fmla="*/ 467346 h 533400"/>
                <a:gd name="connsiteX103" fmla="*/ 419580 w 495300"/>
                <a:gd name="connsiteY103" fmla="*/ 505446 h 533400"/>
                <a:gd name="connsiteX104" fmla="*/ 429105 w 495300"/>
                <a:gd name="connsiteY104" fmla="*/ 514971 h 533400"/>
                <a:gd name="connsiteX105" fmla="*/ 429105 w 495300"/>
                <a:gd name="connsiteY105" fmla="*/ 514971 h 533400"/>
                <a:gd name="connsiteX106" fmla="*/ 467205 w 495300"/>
                <a:gd name="connsiteY106" fmla="*/ 514971 h 533400"/>
                <a:gd name="connsiteX107" fmla="*/ 476730 w 495300"/>
                <a:gd name="connsiteY107" fmla="*/ 505446 h 533400"/>
                <a:gd name="connsiteX108" fmla="*/ 476730 w 495300"/>
                <a:gd name="connsiteY108" fmla="*/ 505446 h 533400"/>
                <a:gd name="connsiteX109" fmla="*/ 476730 w 495300"/>
                <a:gd name="connsiteY109" fmla="*/ 467346 h 533400"/>
                <a:gd name="connsiteX110" fmla="*/ 467205 w 495300"/>
                <a:gd name="connsiteY110" fmla="*/ 457821 h 533400"/>
                <a:gd name="connsiteX111" fmla="*/ 467205 w 495300"/>
                <a:gd name="connsiteY111" fmla="*/ 457821 h 533400"/>
                <a:gd name="connsiteX112" fmla="*/ 362430 w 495300"/>
                <a:gd name="connsiteY112" fmla="*/ 19671 h 533400"/>
                <a:gd name="connsiteX113" fmla="*/ 133830 w 495300"/>
                <a:gd name="connsiteY113" fmla="*/ 19671 h 533400"/>
                <a:gd name="connsiteX114" fmla="*/ 114780 w 495300"/>
                <a:gd name="connsiteY114" fmla="*/ 38721 h 533400"/>
                <a:gd name="connsiteX115" fmla="*/ 114780 w 495300"/>
                <a:gd name="connsiteY115" fmla="*/ 38721 h 533400"/>
                <a:gd name="connsiteX116" fmla="*/ 114780 w 495300"/>
                <a:gd name="connsiteY116" fmla="*/ 124446 h 533400"/>
                <a:gd name="connsiteX117" fmla="*/ 133830 w 495300"/>
                <a:gd name="connsiteY117" fmla="*/ 143496 h 533400"/>
                <a:gd name="connsiteX118" fmla="*/ 133830 w 495300"/>
                <a:gd name="connsiteY118" fmla="*/ 143496 h 533400"/>
                <a:gd name="connsiteX119" fmla="*/ 362430 w 495300"/>
                <a:gd name="connsiteY119" fmla="*/ 143496 h 533400"/>
                <a:gd name="connsiteX120" fmla="*/ 381480 w 495300"/>
                <a:gd name="connsiteY120" fmla="*/ 124446 h 533400"/>
                <a:gd name="connsiteX121" fmla="*/ 381480 w 495300"/>
                <a:gd name="connsiteY121" fmla="*/ 124446 h 533400"/>
                <a:gd name="connsiteX122" fmla="*/ 381480 w 495300"/>
                <a:gd name="connsiteY122" fmla="*/ 38721 h 533400"/>
                <a:gd name="connsiteX123" fmla="*/ 362430 w 495300"/>
                <a:gd name="connsiteY123" fmla="*/ 19671 h 533400"/>
                <a:gd name="connsiteX124" fmla="*/ 362430 w 495300"/>
                <a:gd name="connsiteY124" fmla="*/ 19671 h 533400"/>
                <a:gd name="connsiteX125" fmla="*/ 157643 w 495300"/>
                <a:gd name="connsiteY125" fmla="*/ 86346 h 533400"/>
                <a:gd name="connsiteX126" fmla="*/ 171930 w 495300"/>
                <a:gd name="connsiteY126" fmla="*/ 100634 h 533400"/>
                <a:gd name="connsiteX127" fmla="*/ 157643 w 495300"/>
                <a:gd name="connsiteY127" fmla="*/ 114921 h 533400"/>
                <a:gd name="connsiteX128" fmla="*/ 143355 w 495300"/>
                <a:gd name="connsiteY128" fmla="*/ 100634 h 533400"/>
                <a:gd name="connsiteX129" fmla="*/ 157643 w 495300"/>
                <a:gd name="connsiteY129" fmla="*/ 8634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95300" h="533400">
                  <a:moveTo>
                    <a:pt x="362430" y="621"/>
                  </a:moveTo>
                  <a:cubicBezTo>
                    <a:pt x="383385" y="621"/>
                    <a:pt x="400530" y="17766"/>
                    <a:pt x="400530" y="38721"/>
                  </a:cubicBezTo>
                  <a:lnTo>
                    <a:pt x="400530" y="38721"/>
                  </a:lnTo>
                  <a:lnTo>
                    <a:pt x="400530" y="124446"/>
                  </a:lnTo>
                  <a:cubicBezTo>
                    <a:pt x="400530" y="145401"/>
                    <a:pt x="383385" y="162546"/>
                    <a:pt x="362430" y="162546"/>
                  </a:cubicBezTo>
                  <a:lnTo>
                    <a:pt x="362430" y="162546"/>
                  </a:lnTo>
                  <a:lnTo>
                    <a:pt x="257655" y="162546"/>
                  </a:lnTo>
                  <a:lnTo>
                    <a:pt x="257655" y="295896"/>
                  </a:lnTo>
                  <a:lnTo>
                    <a:pt x="419580" y="295896"/>
                  </a:lnTo>
                  <a:cubicBezTo>
                    <a:pt x="439583" y="295896"/>
                    <a:pt x="456727" y="312089"/>
                    <a:pt x="457680" y="332091"/>
                  </a:cubicBezTo>
                  <a:lnTo>
                    <a:pt x="457680" y="333996"/>
                  </a:lnTo>
                  <a:lnTo>
                    <a:pt x="457680" y="438771"/>
                  </a:lnTo>
                  <a:lnTo>
                    <a:pt x="467205" y="438771"/>
                  </a:lnTo>
                  <a:cubicBezTo>
                    <a:pt x="482445" y="438771"/>
                    <a:pt x="494827" y="450201"/>
                    <a:pt x="495780" y="465441"/>
                  </a:cubicBezTo>
                  <a:lnTo>
                    <a:pt x="495780" y="467346"/>
                  </a:lnTo>
                  <a:lnTo>
                    <a:pt x="495780" y="505446"/>
                  </a:lnTo>
                  <a:cubicBezTo>
                    <a:pt x="495780" y="521639"/>
                    <a:pt x="483398" y="534021"/>
                    <a:pt x="467205" y="534021"/>
                  </a:cubicBezTo>
                  <a:lnTo>
                    <a:pt x="467205" y="534021"/>
                  </a:lnTo>
                  <a:lnTo>
                    <a:pt x="429105" y="534021"/>
                  </a:lnTo>
                  <a:cubicBezTo>
                    <a:pt x="412912" y="534021"/>
                    <a:pt x="400530" y="521639"/>
                    <a:pt x="400530" y="505446"/>
                  </a:cubicBezTo>
                  <a:lnTo>
                    <a:pt x="400530" y="505446"/>
                  </a:lnTo>
                  <a:lnTo>
                    <a:pt x="400530" y="467346"/>
                  </a:lnTo>
                  <a:cubicBezTo>
                    <a:pt x="400530" y="451154"/>
                    <a:pt x="412912" y="438771"/>
                    <a:pt x="429105" y="438771"/>
                  </a:cubicBezTo>
                  <a:lnTo>
                    <a:pt x="429105" y="438771"/>
                  </a:lnTo>
                  <a:lnTo>
                    <a:pt x="438630" y="438771"/>
                  </a:lnTo>
                  <a:lnTo>
                    <a:pt x="438630" y="333996"/>
                  </a:lnTo>
                  <a:cubicBezTo>
                    <a:pt x="438630" y="323519"/>
                    <a:pt x="431010" y="315899"/>
                    <a:pt x="420533" y="314946"/>
                  </a:cubicBezTo>
                  <a:lnTo>
                    <a:pt x="419580" y="314946"/>
                  </a:lnTo>
                  <a:lnTo>
                    <a:pt x="257655" y="314946"/>
                  </a:lnTo>
                  <a:lnTo>
                    <a:pt x="257655" y="438771"/>
                  </a:lnTo>
                  <a:lnTo>
                    <a:pt x="267180" y="438771"/>
                  </a:lnTo>
                  <a:cubicBezTo>
                    <a:pt x="282420" y="438771"/>
                    <a:pt x="294802" y="450201"/>
                    <a:pt x="295755" y="465441"/>
                  </a:cubicBezTo>
                  <a:lnTo>
                    <a:pt x="295755" y="467346"/>
                  </a:lnTo>
                  <a:lnTo>
                    <a:pt x="295755" y="505446"/>
                  </a:lnTo>
                  <a:cubicBezTo>
                    <a:pt x="295755" y="521639"/>
                    <a:pt x="283373" y="534021"/>
                    <a:pt x="267180" y="534021"/>
                  </a:cubicBezTo>
                  <a:lnTo>
                    <a:pt x="267180" y="534021"/>
                  </a:lnTo>
                  <a:lnTo>
                    <a:pt x="229080" y="534021"/>
                  </a:lnTo>
                  <a:cubicBezTo>
                    <a:pt x="212887" y="534021"/>
                    <a:pt x="200505" y="521639"/>
                    <a:pt x="200505" y="505446"/>
                  </a:cubicBezTo>
                  <a:lnTo>
                    <a:pt x="200505" y="505446"/>
                  </a:lnTo>
                  <a:lnTo>
                    <a:pt x="200505" y="467346"/>
                  </a:lnTo>
                  <a:cubicBezTo>
                    <a:pt x="200505" y="451154"/>
                    <a:pt x="212887" y="438771"/>
                    <a:pt x="229080" y="438771"/>
                  </a:cubicBezTo>
                  <a:lnTo>
                    <a:pt x="229080" y="438771"/>
                  </a:lnTo>
                  <a:lnTo>
                    <a:pt x="238605" y="438771"/>
                  </a:lnTo>
                  <a:lnTo>
                    <a:pt x="238605" y="314946"/>
                  </a:lnTo>
                  <a:lnTo>
                    <a:pt x="76680" y="314946"/>
                  </a:lnTo>
                  <a:cubicBezTo>
                    <a:pt x="66202" y="314946"/>
                    <a:pt x="58583" y="322566"/>
                    <a:pt x="57630" y="333044"/>
                  </a:cubicBezTo>
                  <a:lnTo>
                    <a:pt x="57630" y="333996"/>
                  </a:lnTo>
                  <a:lnTo>
                    <a:pt x="57630" y="438771"/>
                  </a:lnTo>
                  <a:lnTo>
                    <a:pt x="67155" y="438771"/>
                  </a:lnTo>
                  <a:cubicBezTo>
                    <a:pt x="82395" y="438771"/>
                    <a:pt x="94777" y="450201"/>
                    <a:pt x="95730" y="465441"/>
                  </a:cubicBezTo>
                  <a:lnTo>
                    <a:pt x="95730" y="467346"/>
                  </a:lnTo>
                  <a:lnTo>
                    <a:pt x="95730" y="505446"/>
                  </a:lnTo>
                  <a:cubicBezTo>
                    <a:pt x="95730" y="521639"/>
                    <a:pt x="83348" y="534021"/>
                    <a:pt x="67155" y="534021"/>
                  </a:cubicBezTo>
                  <a:lnTo>
                    <a:pt x="67155" y="534021"/>
                  </a:lnTo>
                  <a:lnTo>
                    <a:pt x="29055" y="534021"/>
                  </a:lnTo>
                  <a:cubicBezTo>
                    <a:pt x="12862" y="534021"/>
                    <a:pt x="480" y="521639"/>
                    <a:pt x="480" y="505446"/>
                  </a:cubicBezTo>
                  <a:lnTo>
                    <a:pt x="480" y="505446"/>
                  </a:lnTo>
                  <a:lnTo>
                    <a:pt x="480" y="467346"/>
                  </a:lnTo>
                  <a:cubicBezTo>
                    <a:pt x="480" y="451154"/>
                    <a:pt x="12862" y="438771"/>
                    <a:pt x="29055" y="438771"/>
                  </a:cubicBezTo>
                  <a:lnTo>
                    <a:pt x="29055" y="438771"/>
                  </a:lnTo>
                  <a:lnTo>
                    <a:pt x="38580" y="438771"/>
                  </a:lnTo>
                  <a:lnTo>
                    <a:pt x="38580" y="333996"/>
                  </a:lnTo>
                  <a:cubicBezTo>
                    <a:pt x="38580" y="313994"/>
                    <a:pt x="54773" y="296849"/>
                    <a:pt x="74775" y="295896"/>
                  </a:cubicBezTo>
                  <a:lnTo>
                    <a:pt x="76680" y="295896"/>
                  </a:lnTo>
                  <a:lnTo>
                    <a:pt x="238605" y="295896"/>
                  </a:lnTo>
                  <a:lnTo>
                    <a:pt x="238605" y="162546"/>
                  </a:lnTo>
                  <a:lnTo>
                    <a:pt x="133830" y="162546"/>
                  </a:lnTo>
                  <a:cubicBezTo>
                    <a:pt x="113827" y="162546"/>
                    <a:pt x="96683" y="146354"/>
                    <a:pt x="95730" y="126351"/>
                  </a:cubicBezTo>
                  <a:lnTo>
                    <a:pt x="95730" y="124446"/>
                  </a:lnTo>
                  <a:lnTo>
                    <a:pt x="95730" y="38721"/>
                  </a:lnTo>
                  <a:cubicBezTo>
                    <a:pt x="95730" y="17766"/>
                    <a:pt x="112875" y="621"/>
                    <a:pt x="133830" y="621"/>
                  </a:cubicBezTo>
                  <a:lnTo>
                    <a:pt x="133830" y="621"/>
                  </a:lnTo>
                  <a:lnTo>
                    <a:pt x="362430" y="621"/>
                  </a:lnTo>
                  <a:close/>
                  <a:moveTo>
                    <a:pt x="67155" y="457821"/>
                  </a:moveTo>
                  <a:lnTo>
                    <a:pt x="29055" y="457821"/>
                  </a:lnTo>
                  <a:cubicBezTo>
                    <a:pt x="23340" y="457821"/>
                    <a:pt x="19530" y="461631"/>
                    <a:pt x="19530" y="467346"/>
                  </a:cubicBezTo>
                  <a:lnTo>
                    <a:pt x="19530" y="467346"/>
                  </a:lnTo>
                  <a:lnTo>
                    <a:pt x="19530" y="505446"/>
                  </a:lnTo>
                  <a:cubicBezTo>
                    <a:pt x="19530" y="511161"/>
                    <a:pt x="23340" y="514971"/>
                    <a:pt x="29055" y="514971"/>
                  </a:cubicBezTo>
                  <a:lnTo>
                    <a:pt x="29055" y="514971"/>
                  </a:lnTo>
                  <a:lnTo>
                    <a:pt x="67155" y="514971"/>
                  </a:lnTo>
                  <a:cubicBezTo>
                    <a:pt x="72870" y="514971"/>
                    <a:pt x="76680" y="511161"/>
                    <a:pt x="76680" y="505446"/>
                  </a:cubicBezTo>
                  <a:lnTo>
                    <a:pt x="76680" y="505446"/>
                  </a:lnTo>
                  <a:lnTo>
                    <a:pt x="76680" y="467346"/>
                  </a:lnTo>
                  <a:cubicBezTo>
                    <a:pt x="76680" y="461631"/>
                    <a:pt x="72870" y="457821"/>
                    <a:pt x="67155" y="457821"/>
                  </a:cubicBezTo>
                  <a:lnTo>
                    <a:pt x="67155" y="457821"/>
                  </a:lnTo>
                  <a:close/>
                  <a:moveTo>
                    <a:pt x="267180" y="457821"/>
                  </a:moveTo>
                  <a:lnTo>
                    <a:pt x="229080" y="457821"/>
                  </a:lnTo>
                  <a:cubicBezTo>
                    <a:pt x="223365" y="457821"/>
                    <a:pt x="219555" y="461631"/>
                    <a:pt x="219555" y="467346"/>
                  </a:cubicBezTo>
                  <a:lnTo>
                    <a:pt x="219555" y="467346"/>
                  </a:lnTo>
                  <a:lnTo>
                    <a:pt x="219555" y="505446"/>
                  </a:lnTo>
                  <a:cubicBezTo>
                    <a:pt x="219555" y="511161"/>
                    <a:pt x="223365" y="514971"/>
                    <a:pt x="229080" y="514971"/>
                  </a:cubicBezTo>
                  <a:lnTo>
                    <a:pt x="229080" y="514971"/>
                  </a:lnTo>
                  <a:lnTo>
                    <a:pt x="267180" y="514971"/>
                  </a:lnTo>
                  <a:cubicBezTo>
                    <a:pt x="272895" y="514971"/>
                    <a:pt x="276705" y="511161"/>
                    <a:pt x="276705" y="505446"/>
                  </a:cubicBezTo>
                  <a:lnTo>
                    <a:pt x="276705" y="505446"/>
                  </a:lnTo>
                  <a:lnTo>
                    <a:pt x="276705" y="467346"/>
                  </a:lnTo>
                  <a:cubicBezTo>
                    <a:pt x="276705" y="461631"/>
                    <a:pt x="272895" y="457821"/>
                    <a:pt x="267180" y="457821"/>
                  </a:cubicBezTo>
                  <a:lnTo>
                    <a:pt x="267180" y="457821"/>
                  </a:lnTo>
                  <a:close/>
                  <a:moveTo>
                    <a:pt x="467205" y="457821"/>
                  </a:moveTo>
                  <a:lnTo>
                    <a:pt x="429105" y="457821"/>
                  </a:lnTo>
                  <a:cubicBezTo>
                    <a:pt x="423390" y="457821"/>
                    <a:pt x="419580" y="461631"/>
                    <a:pt x="419580" y="467346"/>
                  </a:cubicBezTo>
                  <a:lnTo>
                    <a:pt x="419580" y="467346"/>
                  </a:lnTo>
                  <a:lnTo>
                    <a:pt x="419580" y="505446"/>
                  </a:lnTo>
                  <a:cubicBezTo>
                    <a:pt x="419580" y="511161"/>
                    <a:pt x="423390" y="514971"/>
                    <a:pt x="429105" y="514971"/>
                  </a:cubicBezTo>
                  <a:lnTo>
                    <a:pt x="429105" y="514971"/>
                  </a:lnTo>
                  <a:lnTo>
                    <a:pt x="467205" y="514971"/>
                  </a:lnTo>
                  <a:cubicBezTo>
                    <a:pt x="472920" y="514971"/>
                    <a:pt x="476730" y="511161"/>
                    <a:pt x="476730" y="505446"/>
                  </a:cubicBezTo>
                  <a:lnTo>
                    <a:pt x="476730" y="505446"/>
                  </a:lnTo>
                  <a:lnTo>
                    <a:pt x="476730" y="467346"/>
                  </a:lnTo>
                  <a:cubicBezTo>
                    <a:pt x="476730" y="461631"/>
                    <a:pt x="472920" y="457821"/>
                    <a:pt x="467205" y="457821"/>
                  </a:cubicBezTo>
                  <a:lnTo>
                    <a:pt x="467205" y="457821"/>
                  </a:lnTo>
                  <a:close/>
                  <a:moveTo>
                    <a:pt x="362430" y="19671"/>
                  </a:moveTo>
                  <a:lnTo>
                    <a:pt x="133830" y="19671"/>
                  </a:lnTo>
                  <a:cubicBezTo>
                    <a:pt x="123352" y="19671"/>
                    <a:pt x="114780" y="28244"/>
                    <a:pt x="114780" y="38721"/>
                  </a:cubicBezTo>
                  <a:lnTo>
                    <a:pt x="114780" y="38721"/>
                  </a:lnTo>
                  <a:lnTo>
                    <a:pt x="114780" y="124446"/>
                  </a:lnTo>
                  <a:cubicBezTo>
                    <a:pt x="114780" y="134924"/>
                    <a:pt x="123352" y="143496"/>
                    <a:pt x="133830" y="143496"/>
                  </a:cubicBezTo>
                  <a:lnTo>
                    <a:pt x="133830" y="143496"/>
                  </a:lnTo>
                  <a:lnTo>
                    <a:pt x="362430" y="143496"/>
                  </a:lnTo>
                  <a:cubicBezTo>
                    <a:pt x="372908" y="143496"/>
                    <a:pt x="381480" y="134924"/>
                    <a:pt x="381480" y="124446"/>
                  </a:cubicBezTo>
                  <a:lnTo>
                    <a:pt x="381480" y="124446"/>
                  </a:lnTo>
                  <a:lnTo>
                    <a:pt x="381480" y="38721"/>
                  </a:lnTo>
                  <a:cubicBezTo>
                    <a:pt x="381480" y="28244"/>
                    <a:pt x="372908" y="19671"/>
                    <a:pt x="362430" y="19671"/>
                  </a:cubicBezTo>
                  <a:lnTo>
                    <a:pt x="362430" y="19671"/>
                  </a:lnTo>
                  <a:close/>
                  <a:moveTo>
                    <a:pt x="157643" y="86346"/>
                  </a:moveTo>
                  <a:cubicBezTo>
                    <a:pt x="165262" y="86346"/>
                    <a:pt x="171930" y="93014"/>
                    <a:pt x="171930" y="100634"/>
                  </a:cubicBezTo>
                  <a:cubicBezTo>
                    <a:pt x="171930" y="108254"/>
                    <a:pt x="165262" y="114921"/>
                    <a:pt x="157643" y="114921"/>
                  </a:cubicBezTo>
                  <a:cubicBezTo>
                    <a:pt x="150023" y="114921"/>
                    <a:pt x="143355" y="108254"/>
                    <a:pt x="143355" y="100634"/>
                  </a:cubicBezTo>
                  <a:cubicBezTo>
                    <a:pt x="143355" y="93014"/>
                    <a:pt x="150023" y="86346"/>
                    <a:pt x="157643" y="863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2" name="iṣ1idè">
            <a:extLst>
              <a:ext uri="{FF2B5EF4-FFF2-40B4-BE49-F238E27FC236}">
                <a16:creationId xmlns:a16="http://schemas.microsoft.com/office/drawing/2014/main" id="{C4C08CCA-121D-7ABE-CC14-55F1A5D63594}"/>
              </a:ext>
            </a:extLst>
          </p:cNvPr>
          <p:cNvGrpSpPr/>
          <p:nvPr/>
        </p:nvGrpSpPr>
        <p:grpSpPr>
          <a:xfrm>
            <a:off x="6854550" y="4748307"/>
            <a:ext cx="1828800" cy="1298607"/>
            <a:chOff x="3630706" y="2423822"/>
            <a:chExt cx="1828800" cy="1298607"/>
          </a:xfrm>
        </p:grpSpPr>
        <p:sp>
          <p:nvSpPr>
            <p:cNvPr id="53" name="islîďè">
              <a:extLst>
                <a:ext uri="{FF2B5EF4-FFF2-40B4-BE49-F238E27FC236}">
                  <a16:creationId xmlns:a16="http://schemas.microsoft.com/office/drawing/2014/main" id="{16E55141-3FA9-7D0D-445B-041316B44315}"/>
                </a:ext>
              </a:extLst>
            </p:cNvPr>
            <p:cNvSpPr/>
            <p:nvPr/>
          </p:nvSpPr>
          <p:spPr>
            <a:xfrm>
              <a:off x="3630706" y="2423822"/>
              <a:ext cx="1828800" cy="1298607"/>
            </a:xfrm>
            <a:prstGeom prst="roundRect">
              <a:avLst>
                <a:gd name="adj" fmla="val 625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i$1íḍé">
              <a:extLst>
                <a:ext uri="{FF2B5EF4-FFF2-40B4-BE49-F238E27FC236}">
                  <a16:creationId xmlns:a16="http://schemas.microsoft.com/office/drawing/2014/main" id="{802C7CAA-66B0-D982-248B-2C8BC1302ACC}"/>
                </a:ext>
              </a:extLst>
            </p:cNvPr>
            <p:cNvSpPr/>
            <p:nvPr/>
          </p:nvSpPr>
          <p:spPr>
            <a:xfrm>
              <a:off x="3725443" y="3209831"/>
              <a:ext cx="14179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108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合理定价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55" name="îṡlîdê">
              <a:extLst>
                <a:ext uri="{FF2B5EF4-FFF2-40B4-BE49-F238E27FC236}">
                  <a16:creationId xmlns:a16="http://schemas.microsoft.com/office/drawing/2014/main" id="{7D5AC041-7EDD-C149-FC2E-E4C1DC5F8D94}"/>
                </a:ext>
              </a:extLst>
            </p:cNvPr>
            <p:cNvSpPr/>
            <p:nvPr/>
          </p:nvSpPr>
          <p:spPr>
            <a:xfrm>
              <a:off x="3875161" y="2574239"/>
              <a:ext cx="401981" cy="432903"/>
            </a:xfrm>
            <a:custGeom>
              <a:avLst/>
              <a:gdLst>
                <a:gd name="connsiteX0" fmla="*/ 362430 w 495300"/>
                <a:gd name="connsiteY0" fmla="*/ 621 h 533400"/>
                <a:gd name="connsiteX1" fmla="*/ 400530 w 495300"/>
                <a:gd name="connsiteY1" fmla="*/ 38721 h 533400"/>
                <a:gd name="connsiteX2" fmla="*/ 400530 w 495300"/>
                <a:gd name="connsiteY2" fmla="*/ 38721 h 533400"/>
                <a:gd name="connsiteX3" fmla="*/ 400530 w 495300"/>
                <a:gd name="connsiteY3" fmla="*/ 124446 h 533400"/>
                <a:gd name="connsiteX4" fmla="*/ 362430 w 495300"/>
                <a:gd name="connsiteY4" fmla="*/ 162546 h 533400"/>
                <a:gd name="connsiteX5" fmla="*/ 362430 w 495300"/>
                <a:gd name="connsiteY5" fmla="*/ 162546 h 533400"/>
                <a:gd name="connsiteX6" fmla="*/ 257655 w 495300"/>
                <a:gd name="connsiteY6" fmla="*/ 162546 h 533400"/>
                <a:gd name="connsiteX7" fmla="*/ 257655 w 495300"/>
                <a:gd name="connsiteY7" fmla="*/ 295896 h 533400"/>
                <a:gd name="connsiteX8" fmla="*/ 419580 w 495300"/>
                <a:gd name="connsiteY8" fmla="*/ 295896 h 533400"/>
                <a:gd name="connsiteX9" fmla="*/ 457680 w 495300"/>
                <a:gd name="connsiteY9" fmla="*/ 332091 h 533400"/>
                <a:gd name="connsiteX10" fmla="*/ 457680 w 495300"/>
                <a:gd name="connsiteY10" fmla="*/ 333996 h 533400"/>
                <a:gd name="connsiteX11" fmla="*/ 457680 w 495300"/>
                <a:gd name="connsiteY11" fmla="*/ 438771 h 533400"/>
                <a:gd name="connsiteX12" fmla="*/ 467205 w 495300"/>
                <a:gd name="connsiteY12" fmla="*/ 438771 h 533400"/>
                <a:gd name="connsiteX13" fmla="*/ 495780 w 495300"/>
                <a:gd name="connsiteY13" fmla="*/ 465441 h 533400"/>
                <a:gd name="connsiteX14" fmla="*/ 495780 w 495300"/>
                <a:gd name="connsiteY14" fmla="*/ 467346 h 533400"/>
                <a:gd name="connsiteX15" fmla="*/ 495780 w 495300"/>
                <a:gd name="connsiteY15" fmla="*/ 505446 h 533400"/>
                <a:gd name="connsiteX16" fmla="*/ 467205 w 495300"/>
                <a:gd name="connsiteY16" fmla="*/ 534021 h 533400"/>
                <a:gd name="connsiteX17" fmla="*/ 467205 w 495300"/>
                <a:gd name="connsiteY17" fmla="*/ 534021 h 533400"/>
                <a:gd name="connsiteX18" fmla="*/ 429105 w 495300"/>
                <a:gd name="connsiteY18" fmla="*/ 534021 h 533400"/>
                <a:gd name="connsiteX19" fmla="*/ 400530 w 495300"/>
                <a:gd name="connsiteY19" fmla="*/ 505446 h 533400"/>
                <a:gd name="connsiteX20" fmla="*/ 400530 w 495300"/>
                <a:gd name="connsiteY20" fmla="*/ 505446 h 533400"/>
                <a:gd name="connsiteX21" fmla="*/ 400530 w 495300"/>
                <a:gd name="connsiteY21" fmla="*/ 467346 h 533400"/>
                <a:gd name="connsiteX22" fmla="*/ 429105 w 495300"/>
                <a:gd name="connsiteY22" fmla="*/ 438771 h 533400"/>
                <a:gd name="connsiteX23" fmla="*/ 429105 w 495300"/>
                <a:gd name="connsiteY23" fmla="*/ 438771 h 533400"/>
                <a:gd name="connsiteX24" fmla="*/ 438630 w 495300"/>
                <a:gd name="connsiteY24" fmla="*/ 438771 h 533400"/>
                <a:gd name="connsiteX25" fmla="*/ 438630 w 495300"/>
                <a:gd name="connsiteY25" fmla="*/ 333996 h 533400"/>
                <a:gd name="connsiteX26" fmla="*/ 420533 w 495300"/>
                <a:gd name="connsiteY26" fmla="*/ 314946 h 533400"/>
                <a:gd name="connsiteX27" fmla="*/ 419580 w 495300"/>
                <a:gd name="connsiteY27" fmla="*/ 314946 h 533400"/>
                <a:gd name="connsiteX28" fmla="*/ 257655 w 495300"/>
                <a:gd name="connsiteY28" fmla="*/ 314946 h 533400"/>
                <a:gd name="connsiteX29" fmla="*/ 257655 w 495300"/>
                <a:gd name="connsiteY29" fmla="*/ 438771 h 533400"/>
                <a:gd name="connsiteX30" fmla="*/ 267180 w 495300"/>
                <a:gd name="connsiteY30" fmla="*/ 438771 h 533400"/>
                <a:gd name="connsiteX31" fmla="*/ 295755 w 495300"/>
                <a:gd name="connsiteY31" fmla="*/ 465441 h 533400"/>
                <a:gd name="connsiteX32" fmla="*/ 295755 w 495300"/>
                <a:gd name="connsiteY32" fmla="*/ 467346 h 533400"/>
                <a:gd name="connsiteX33" fmla="*/ 295755 w 495300"/>
                <a:gd name="connsiteY33" fmla="*/ 505446 h 533400"/>
                <a:gd name="connsiteX34" fmla="*/ 267180 w 495300"/>
                <a:gd name="connsiteY34" fmla="*/ 534021 h 533400"/>
                <a:gd name="connsiteX35" fmla="*/ 267180 w 495300"/>
                <a:gd name="connsiteY35" fmla="*/ 534021 h 533400"/>
                <a:gd name="connsiteX36" fmla="*/ 229080 w 495300"/>
                <a:gd name="connsiteY36" fmla="*/ 534021 h 533400"/>
                <a:gd name="connsiteX37" fmla="*/ 200505 w 495300"/>
                <a:gd name="connsiteY37" fmla="*/ 505446 h 533400"/>
                <a:gd name="connsiteX38" fmla="*/ 200505 w 495300"/>
                <a:gd name="connsiteY38" fmla="*/ 505446 h 533400"/>
                <a:gd name="connsiteX39" fmla="*/ 200505 w 495300"/>
                <a:gd name="connsiteY39" fmla="*/ 467346 h 533400"/>
                <a:gd name="connsiteX40" fmla="*/ 229080 w 495300"/>
                <a:gd name="connsiteY40" fmla="*/ 438771 h 533400"/>
                <a:gd name="connsiteX41" fmla="*/ 229080 w 495300"/>
                <a:gd name="connsiteY41" fmla="*/ 438771 h 533400"/>
                <a:gd name="connsiteX42" fmla="*/ 238605 w 495300"/>
                <a:gd name="connsiteY42" fmla="*/ 438771 h 533400"/>
                <a:gd name="connsiteX43" fmla="*/ 238605 w 495300"/>
                <a:gd name="connsiteY43" fmla="*/ 314946 h 533400"/>
                <a:gd name="connsiteX44" fmla="*/ 76680 w 495300"/>
                <a:gd name="connsiteY44" fmla="*/ 314946 h 533400"/>
                <a:gd name="connsiteX45" fmla="*/ 57630 w 495300"/>
                <a:gd name="connsiteY45" fmla="*/ 333044 h 533400"/>
                <a:gd name="connsiteX46" fmla="*/ 57630 w 495300"/>
                <a:gd name="connsiteY46" fmla="*/ 333996 h 533400"/>
                <a:gd name="connsiteX47" fmla="*/ 57630 w 495300"/>
                <a:gd name="connsiteY47" fmla="*/ 438771 h 533400"/>
                <a:gd name="connsiteX48" fmla="*/ 67155 w 495300"/>
                <a:gd name="connsiteY48" fmla="*/ 438771 h 533400"/>
                <a:gd name="connsiteX49" fmla="*/ 95730 w 495300"/>
                <a:gd name="connsiteY49" fmla="*/ 465441 h 533400"/>
                <a:gd name="connsiteX50" fmla="*/ 95730 w 495300"/>
                <a:gd name="connsiteY50" fmla="*/ 467346 h 533400"/>
                <a:gd name="connsiteX51" fmla="*/ 95730 w 495300"/>
                <a:gd name="connsiteY51" fmla="*/ 505446 h 533400"/>
                <a:gd name="connsiteX52" fmla="*/ 67155 w 495300"/>
                <a:gd name="connsiteY52" fmla="*/ 534021 h 533400"/>
                <a:gd name="connsiteX53" fmla="*/ 67155 w 495300"/>
                <a:gd name="connsiteY53" fmla="*/ 534021 h 533400"/>
                <a:gd name="connsiteX54" fmla="*/ 29055 w 495300"/>
                <a:gd name="connsiteY54" fmla="*/ 534021 h 533400"/>
                <a:gd name="connsiteX55" fmla="*/ 480 w 495300"/>
                <a:gd name="connsiteY55" fmla="*/ 505446 h 533400"/>
                <a:gd name="connsiteX56" fmla="*/ 480 w 495300"/>
                <a:gd name="connsiteY56" fmla="*/ 505446 h 533400"/>
                <a:gd name="connsiteX57" fmla="*/ 480 w 495300"/>
                <a:gd name="connsiteY57" fmla="*/ 467346 h 533400"/>
                <a:gd name="connsiteX58" fmla="*/ 29055 w 495300"/>
                <a:gd name="connsiteY58" fmla="*/ 438771 h 533400"/>
                <a:gd name="connsiteX59" fmla="*/ 29055 w 495300"/>
                <a:gd name="connsiteY59" fmla="*/ 438771 h 533400"/>
                <a:gd name="connsiteX60" fmla="*/ 38580 w 495300"/>
                <a:gd name="connsiteY60" fmla="*/ 438771 h 533400"/>
                <a:gd name="connsiteX61" fmla="*/ 38580 w 495300"/>
                <a:gd name="connsiteY61" fmla="*/ 333996 h 533400"/>
                <a:gd name="connsiteX62" fmla="*/ 74775 w 495300"/>
                <a:gd name="connsiteY62" fmla="*/ 295896 h 533400"/>
                <a:gd name="connsiteX63" fmla="*/ 76680 w 495300"/>
                <a:gd name="connsiteY63" fmla="*/ 295896 h 533400"/>
                <a:gd name="connsiteX64" fmla="*/ 238605 w 495300"/>
                <a:gd name="connsiteY64" fmla="*/ 295896 h 533400"/>
                <a:gd name="connsiteX65" fmla="*/ 238605 w 495300"/>
                <a:gd name="connsiteY65" fmla="*/ 162546 h 533400"/>
                <a:gd name="connsiteX66" fmla="*/ 133830 w 495300"/>
                <a:gd name="connsiteY66" fmla="*/ 162546 h 533400"/>
                <a:gd name="connsiteX67" fmla="*/ 95730 w 495300"/>
                <a:gd name="connsiteY67" fmla="*/ 126351 h 533400"/>
                <a:gd name="connsiteX68" fmla="*/ 95730 w 495300"/>
                <a:gd name="connsiteY68" fmla="*/ 124446 h 533400"/>
                <a:gd name="connsiteX69" fmla="*/ 95730 w 495300"/>
                <a:gd name="connsiteY69" fmla="*/ 38721 h 533400"/>
                <a:gd name="connsiteX70" fmla="*/ 133830 w 495300"/>
                <a:gd name="connsiteY70" fmla="*/ 621 h 533400"/>
                <a:gd name="connsiteX71" fmla="*/ 133830 w 495300"/>
                <a:gd name="connsiteY71" fmla="*/ 621 h 533400"/>
                <a:gd name="connsiteX72" fmla="*/ 362430 w 495300"/>
                <a:gd name="connsiteY72" fmla="*/ 621 h 533400"/>
                <a:gd name="connsiteX73" fmla="*/ 67155 w 495300"/>
                <a:gd name="connsiteY73" fmla="*/ 457821 h 533400"/>
                <a:gd name="connsiteX74" fmla="*/ 29055 w 495300"/>
                <a:gd name="connsiteY74" fmla="*/ 457821 h 533400"/>
                <a:gd name="connsiteX75" fmla="*/ 19530 w 495300"/>
                <a:gd name="connsiteY75" fmla="*/ 467346 h 533400"/>
                <a:gd name="connsiteX76" fmla="*/ 19530 w 495300"/>
                <a:gd name="connsiteY76" fmla="*/ 467346 h 533400"/>
                <a:gd name="connsiteX77" fmla="*/ 19530 w 495300"/>
                <a:gd name="connsiteY77" fmla="*/ 505446 h 533400"/>
                <a:gd name="connsiteX78" fmla="*/ 29055 w 495300"/>
                <a:gd name="connsiteY78" fmla="*/ 514971 h 533400"/>
                <a:gd name="connsiteX79" fmla="*/ 29055 w 495300"/>
                <a:gd name="connsiteY79" fmla="*/ 514971 h 533400"/>
                <a:gd name="connsiteX80" fmla="*/ 67155 w 495300"/>
                <a:gd name="connsiteY80" fmla="*/ 514971 h 533400"/>
                <a:gd name="connsiteX81" fmla="*/ 76680 w 495300"/>
                <a:gd name="connsiteY81" fmla="*/ 505446 h 533400"/>
                <a:gd name="connsiteX82" fmla="*/ 76680 w 495300"/>
                <a:gd name="connsiteY82" fmla="*/ 505446 h 533400"/>
                <a:gd name="connsiteX83" fmla="*/ 76680 w 495300"/>
                <a:gd name="connsiteY83" fmla="*/ 467346 h 533400"/>
                <a:gd name="connsiteX84" fmla="*/ 67155 w 495300"/>
                <a:gd name="connsiteY84" fmla="*/ 457821 h 533400"/>
                <a:gd name="connsiteX85" fmla="*/ 67155 w 495300"/>
                <a:gd name="connsiteY85" fmla="*/ 457821 h 533400"/>
                <a:gd name="connsiteX86" fmla="*/ 267180 w 495300"/>
                <a:gd name="connsiteY86" fmla="*/ 457821 h 533400"/>
                <a:gd name="connsiteX87" fmla="*/ 229080 w 495300"/>
                <a:gd name="connsiteY87" fmla="*/ 457821 h 533400"/>
                <a:gd name="connsiteX88" fmla="*/ 219555 w 495300"/>
                <a:gd name="connsiteY88" fmla="*/ 467346 h 533400"/>
                <a:gd name="connsiteX89" fmla="*/ 219555 w 495300"/>
                <a:gd name="connsiteY89" fmla="*/ 467346 h 533400"/>
                <a:gd name="connsiteX90" fmla="*/ 219555 w 495300"/>
                <a:gd name="connsiteY90" fmla="*/ 505446 h 533400"/>
                <a:gd name="connsiteX91" fmla="*/ 229080 w 495300"/>
                <a:gd name="connsiteY91" fmla="*/ 514971 h 533400"/>
                <a:gd name="connsiteX92" fmla="*/ 229080 w 495300"/>
                <a:gd name="connsiteY92" fmla="*/ 514971 h 533400"/>
                <a:gd name="connsiteX93" fmla="*/ 267180 w 495300"/>
                <a:gd name="connsiteY93" fmla="*/ 514971 h 533400"/>
                <a:gd name="connsiteX94" fmla="*/ 276705 w 495300"/>
                <a:gd name="connsiteY94" fmla="*/ 505446 h 533400"/>
                <a:gd name="connsiteX95" fmla="*/ 276705 w 495300"/>
                <a:gd name="connsiteY95" fmla="*/ 505446 h 533400"/>
                <a:gd name="connsiteX96" fmla="*/ 276705 w 495300"/>
                <a:gd name="connsiteY96" fmla="*/ 467346 h 533400"/>
                <a:gd name="connsiteX97" fmla="*/ 267180 w 495300"/>
                <a:gd name="connsiteY97" fmla="*/ 457821 h 533400"/>
                <a:gd name="connsiteX98" fmla="*/ 267180 w 495300"/>
                <a:gd name="connsiteY98" fmla="*/ 457821 h 533400"/>
                <a:gd name="connsiteX99" fmla="*/ 467205 w 495300"/>
                <a:gd name="connsiteY99" fmla="*/ 457821 h 533400"/>
                <a:gd name="connsiteX100" fmla="*/ 429105 w 495300"/>
                <a:gd name="connsiteY100" fmla="*/ 457821 h 533400"/>
                <a:gd name="connsiteX101" fmla="*/ 419580 w 495300"/>
                <a:gd name="connsiteY101" fmla="*/ 467346 h 533400"/>
                <a:gd name="connsiteX102" fmla="*/ 419580 w 495300"/>
                <a:gd name="connsiteY102" fmla="*/ 467346 h 533400"/>
                <a:gd name="connsiteX103" fmla="*/ 419580 w 495300"/>
                <a:gd name="connsiteY103" fmla="*/ 505446 h 533400"/>
                <a:gd name="connsiteX104" fmla="*/ 429105 w 495300"/>
                <a:gd name="connsiteY104" fmla="*/ 514971 h 533400"/>
                <a:gd name="connsiteX105" fmla="*/ 429105 w 495300"/>
                <a:gd name="connsiteY105" fmla="*/ 514971 h 533400"/>
                <a:gd name="connsiteX106" fmla="*/ 467205 w 495300"/>
                <a:gd name="connsiteY106" fmla="*/ 514971 h 533400"/>
                <a:gd name="connsiteX107" fmla="*/ 476730 w 495300"/>
                <a:gd name="connsiteY107" fmla="*/ 505446 h 533400"/>
                <a:gd name="connsiteX108" fmla="*/ 476730 w 495300"/>
                <a:gd name="connsiteY108" fmla="*/ 505446 h 533400"/>
                <a:gd name="connsiteX109" fmla="*/ 476730 w 495300"/>
                <a:gd name="connsiteY109" fmla="*/ 467346 h 533400"/>
                <a:gd name="connsiteX110" fmla="*/ 467205 w 495300"/>
                <a:gd name="connsiteY110" fmla="*/ 457821 h 533400"/>
                <a:gd name="connsiteX111" fmla="*/ 467205 w 495300"/>
                <a:gd name="connsiteY111" fmla="*/ 457821 h 533400"/>
                <a:gd name="connsiteX112" fmla="*/ 362430 w 495300"/>
                <a:gd name="connsiteY112" fmla="*/ 19671 h 533400"/>
                <a:gd name="connsiteX113" fmla="*/ 133830 w 495300"/>
                <a:gd name="connsiteY113" fmla="*/ 19671 h 533400"/>
                <a:gd name="connsiteX114" fmla="*/ 114780 w 495300"/>
                <a:gd name="connsiteY114" fmla="*/ 38721 h 533400"/>
                <a:gd name="connsiteX115" fmla="*/ 114780 w 495300"/>
                <a:gd name="connsiteY115" fmla="*/ 38721 h 533400"/>
                <a:gd name="connsiteX116" fmla="*/ 114780 w 495300"/>
                <a:gd name="connsiteY116" fmla="*/ 124446 h 533400"/>
                <a:gd name="connsiteX117" fmla="*/ 133830 w 495300"/>
                <a:gd name="connsiteY117" fmla="*/ 143496 h 533400"/>
                <a:gd name="connsiteX118" fmla="*/ 133830 w 495300"/>
                <a:gd name="connsiteY118" fmla="*/ 143496 h 533400"/>
                <a:gd name="connsiteX119" fmla="*/ 362430 w 495300"/>
                <a:gd name="connsiteY119" fmla="*/ 143496 h 533400"/>
                <a:gd name="connsiteX120" fmla="*/ 381480 w 495300"/>
                <a:gd name="connsiteY120" fmla="*/ 124446 h 533400"/>
                <a:gd name="connsiteX121" fmla="*/ 381480 w 495300"/>
                <a:gd name="connsiteY121" fmla="*/ 124446 h 533400"/>
                <a:gd name="connsiteX122" fmla="*/ 381480 w 495300"/>
                <a:gd name="connsiteY122" fmla="*/ 38721 h 533400"/>
                <a:gd name="connsiteX123" fmla="*/ 362430 w 495300"/>
                <a:gd name="connsiteY123" fmla="*/ 19671 h 533400"/>
                <a:gd name="connsiteX124" fmla="*/ 362430 w 495300"/>
                <a:gd name="connsiteY124" fmla="*/ 19671 h 533400"/>
                <a:gd name="connsiteX125" fmla="*/ 157643 w 495300"/>
                <a:gd name="connsiteY125" fmla="*/ 86346 h 533400"/>
                <a:gd name="connsiteX126" fmla="*/ 171930 w 495300"/>
                <a:gd name="connsiteY126" fmla="*/ 100634 h 533400"/>
                <a:gd name="connsiteX127" fmla="*/ 157643 w 495300"/>
                <a:gd name="connsiteY127" fmla="*/ 114921 h 533400"/>
                <a:gd name="connsiteX128" fmla="*/ 143355 w 495300"/>
                <a:gd name="connsiteY128" fmla="*/ 100634 h 533400"/>
                <a:gd name="connsiteX129" fmla="*/ 157643 w 495300"/>
                <a:gd name="connsiteY129" fmla="*/ 8634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95300" h="533400">
                  <a:moveTo>
                    <a:pt x="362430" y="621"/>
                  </a:moveTo>
                  <a:cubicBezTo>
                    <a:pt x="383385" y="621"/>
                    <a:pt x="400530" y="17766"/>
                    <a:pt x="400530" y="38721"/>
                  </a:cubicBezTo>
                  <a:lnTo>
                    <a:pt x="400530" y="38721"/>
                  </a:lnTo>
                  <a:lnTo>
                    <a:pt x="400530" y="124446"/>
                  </a:lnTo>
                  <a:cubicBezTo>
                    <a:pt x="400530" y="145401"/>
                    <a:pt x="383385" y="162546"/>
                    <a:pt x="362430" y="162546"/>
                  </a:cubicBezTo>
                  <a:lnTo>
                    <a:pt x="362430" y="162546"/>
                  </a:lnTo>
                  <a:lnTo>
                    <a:pt x="257655" y="162546"/>
                  </a:lnTo>
                  <a:lnTo>
                    <a:pt x="257655" y="295896"/>
                  </a:lnTo>
                  <a:lnTo>
                    <a:pt x="419580" y="295896"/>
                  </a:lnTo>
                  <a:cubicBezTo>
                    <a:pt x="439583" y="295896"/>
                    <a:pt x="456727" y="312089"/>
                    <a:pt x="457680" y="332091"/>
                  </a:cubicBezTo>
                  <a:lnTo>
                    <a:pt x="457680" y="333996"/>
                  </a:lnTo>
                  <a:lnTo>
                    <a:pt x="457680" y="438771"/>
                  </a:lnTo>
                  <a:lnTo>
                    <a:pt x="467205" y="438771"/>
                  </a:lnTo>
                  <a:cubicBezTo>
                    <a:pt x="482445" y="438771"/>
                    <a:pt x="494827" y="450201"/>
                    <a:pt x="495780" y="465441"/>
                  </a:cubicBezTo>
                  <a:lnTo>
                    <a:pt x="495780" y="467346"/>
                  </a:lnTo>
                  <a:lnTo>
                    <a:pt x="495780" y="505446"/>
                  </a:lnTo>
                  <a:cubicBezTo>
                    <a:pt x="495780" y="521639"/>
                    <a:pt x="483398" y="534021"/>
                    <a:pt x="467205" y="534021"/>
                  </a:cubicBezTo>
                  <a:lnTo>
                    <a:pt x="467205" y="534021"/>
                  </a:lnTo>
                  <a:lnTo>
                    <a:pt x="429105" y="534021"/>
                  </a:lnTo>
                  <a:cubicBezTo>
                    <a:pt x="412912" y="534021"/>
                    <a:pt x="400530" y="521639"/>
                    <a:pt x="400530" y="505446"/>
                  </a:cubicBezTo>
                  <a:lnTo>
                    <a:pt x="400530" y="505446"/>
                  </a:lnTo>
                  <a:lnTo>
                    <a:pt x="400530" y="467346"/>
                  </a:lnTo>
                  <a:cubicBezTo>
                    <a:pt x="400530" y="451154"/>
                    <a:pt x="412912" y="438771"/>
                    <a:pt x="429105" y="438771"/>
                  </a:cubicBezTo>
                  <a:lnTo>
                    <a:pt x="429105" y="438771"/>
                  </a:lnTo>
                  <a:lnTo>
                    <a:pt x="438630" y="438771"/>
                  </a:lnTo>
                  <a:lnTo>
                    <a:pt x="438630" y="333996"/>
                  </a:lnTo>
                  <a:cubicBezTo>
                    <a:pt x="438630" y="323519"/>
                    <a:pt x="431010" y="315899"/>
                    <a:pt x="420533" y="314946"/>
                  </a:cubicBezTo>
                  <a:lnTo>
                    <a:pt x="419580" y="314946"/>
                  </a:lnTo>
                  <a:lnTo>
                    <a:pt x="257655" y="314946"/>
                  </a:lnTo>
                  <a:lnTo>
                    <a:pt x="257655" y="438771"/>
                  </a:lnTo>
                  <a:lnTo>
                    <a:pt x="267180" y="438771"/>
                  </a:lnTo>
                  <a:cubicBezTo>
                    <a:pt x="282420" y="438771"/>
                    <a:pt x="294802" y="450201"/>
                    <a:pt x="295755" y="465441"/>
                  </a:cubicBezTo>
                  <a:lnTo>
                    <a:pt x="295755" y="467346"/>
                  </a:lnTo>
                  <a:lnTo>
                    <a:pt x="295755" y="505446"/>
                  </a:lnTo>
                  <a:cubicBezTo>
                    <a:pt x="295755" y="521639"/>
                    <a:pt x="283373" y="534021"/>
                    <a:pt x="267180" y="534021"/>
                  </a:cubicBezTo>
                  <a:lnTo>
                    <a:pt x="267180" y="534021"/>
                  </a:lnTo>
                  <a:lnTo>
                    <a:pt x="229080" y="534021"/>
                  </a:lnTo>
                  <a:cubicBezTo>
                    <a:pt x="212887" y="534021"/>
                    <a:pt x="200505" y="521639"/>
                    <a:pt x="200505" y="505446"/>
                  </a:cubicBezTo>
                  <a:lnTo>
                    <a:pt x="200505" y="505446"/>
                  </a:lnTo>
                  <a:lnTo>
                    <a:pt x="200505" y="467346"/>
                  </a:lnTo>
                  <a:cubicBezTo>
                    <a:pt x="200505" y="451154"/>
                    <a:pt x="212887" y="438771"/>
                    <a:pt x="229080" y="438771"/>
                  </a:cubicBezTo>
                  <a:lnTo>
                    <a:pt x="229080" y="438771"/>
                  </a:lnTo>
                  <a:lnTo>
                    <a:pt x="238605" y="438771"/>
                  </a:lnTo>
                  <a:lnTo>
                    <a:pt x="238605" y="314946"/>
                  </a:lnTo>
                  <a:lnTo>
                    <a:pt x="76680" y="314946"/>
                  </a:lnTo>
                  <a:cubicBezTo>
                    <a:pt x="66202" y="314946"/>
                    <a:pt x="58583" y="322566"/>
                    <a:pt x="57630" y="333044"/>
                  </a:cubicBezTo>
                  <a:lnTo>
                    <a:pt x="57630" y="333996"/>
                  </a:lnTo>
                  <a:lnTo>
                    <a:pt x="57630" y="438771"/>
                  </a:lnTo>
                  <a:lnTo>
                    <a:pt x="67155" y="438771"/>
                  </a:lnTo>
                  <a:cubicBezTo>
                    <a:pt x="82395" y="438771"/>
                    <a:pt x="94777" y="450201"/>
                    <a:pt x="95730" y="465441"/>
                  </a:cubicBezTo>
                  <a:lnTo>
                    <a:pt x="95730" y="467346"/>
                  </a:lnTo>
                  <a:lnTo>
                    <a:pt x="95730" y="505446"/>
                  </a:lnTo>
                  <a:cubicBezTo>
                    <a:pt x="95730" y="521639"/>
                    <a:pt x="83348" y="534021"/>
                    <a:pt x="67155" y="534021"/>
                  </a:cubicBezTo>
                  <a:lnTo>
                    <a:pt x="67155" y="534021"/>
                  </a:lnTo>
                  <a:lnTo>
                    <a:pt x="29055" y="534021"/>
                  </a:lnTo>
                  <a:cubicBezTo>
                    <a:pt x="12862" y="534021"/>
                    <a:pt x="480" y="521639"/>
                    <a:pt x="480" y="505446"/>
                  </a:cubicBezTo>
                  <a:lnTo>
                    <a:pt x="480" y="505446"/>
                  </a:lnTo>
                  <a:lnTo>
                    <a:pt x="480" y="467346"/>
                  </a:lnTo>
                  <a:cubicBezTo>
                    <a:pt x="480" y="451154"/>
                    <a:pt x="12862" y="438771"/>
                    <a:pt x="29055" y="438771"/>
                  </a:cubicBezTo>
                  <a:lnTo>
                    <a:pt x="29055" y="438771"/>
                  </a:lnTo>
                  <a:lnTo>
                    <a:pt x="38580" y="438771"/>
                  </a:lnTo>
                  <a:lnTo>
                    <a:pt x="38580" y="333996"/>
                  </a:lnTo>
                  <a:cubicBezTo>
                    <a:pt x="38580" y="313994"/>
                    <a:pt x="54773" y="296849"/>
                    <a:pt x="74775" y="295896"/>
                  </a:cubicBezTo>
                  <a:lnTo>
                    <a:pt x="76680" y="295896"/>
                  </a:lnTo>
                  <a:lnTo>
                    <a:pt x="238605" y="295896"/>
                  </a:lnTo>
                  <a:lnTo>
                    <a:pt x="238605" y="162546"/>
                  </a:lnTo>
                  <a:lnTo>
                    <a:pt x="133830" y="162546"/>
                  </a:lnTo>
                  <a:cubicBezTo>
                    <a:pt x="113827" y="162546"/>
                    <a:pt x="96683" y="146354"/>
                    <a:pt x="95730" y="126351"/>
                  </a:cubicBezTo>
                  <a:lnTo>
                    <a:pt x="95730" y="124446"/>
                  </a:lnTo>
                  <a:lnTo>
                    <a:pt x="95730" y="38721"/>
                  </a:lnTo>
                  <a:cubicBezTo>
                    <a:pt x="95730" y="17766"/>
                    <a:pt x="112875" y="621"/>
                    <a:pt x="133830" y="621"/>
                  </a:cubicBezTo>
                  <a:lnTo>
                    <a:pt x="133830" y="621"/>
                  </a:lnTo>
                  <a:lnTo>
                    <a:pt x="362430" y="621"/>
                  </a:lnTo>
                  <a:close/>
                  <a:moveTo>
                    <a:pt x="67155" y="457821"/>
                  </a:moveTo>
                  <a:lnTo>
                    <a:pt x="29055" y="457821"/>
                  </a:lnTo>
                  <a:cubicBezTo>
                    <a:pt x="23340" y="457821"/>
                    <a:pt x="19530" y="461631"/>
                    <a:pt x="19530" y="467346"/>
                  </a:cubicBezTo>
                  <a:lnTo>
                    <a:pt x="19530" y="467346"/>
                  </a:lnTo>
                  <a:lnTo>
                    <a:pt x="19530" y="505446"/>
                  </a:lnTo>
                  <a:cubicBezTo>
                    <a:pt x="19530" y="511161"/>
                    <a:pt x="23340" y="514971"/>
                    <a:pt x="29055" y="514971"/>
                  </a:cubicBezTo>
                  <a:lnTo>
                    <a:pt x="29055" y="514971"/>
                  </a:lnTo>
                  <a:lnTo>
                    <a:pt x="67155" y="514971"/>
                  </a:lnTo>
                  <a:cubicBezTo>
                    <a:pt x="72870" y="514971"/>
                    <a:pt x="76680" y="511161"/>
                    <a:pt x="76680" y="505446"/>
                  </a:cubicBezTo>
                  <a:lnTo>
                    <a:pt x="76680" y="505446"/>
                  </a:lnTo>
                  <a:lnTo>
                    <a:pt x="76680" y="467346"/>
                  </a:lnTo>
                  <a:cubicBezTo>
                    <a:pt x="76680" y="461631"/>
                    <a:pt x="72870" y="457821"/>
                    <a:pt x="67155" y="457821"/>
                  </a:cubicBezTo>
                  <a:lnTo>
                    <a:pt x="67155" y="457821"/>
                  </a:lnTo>
                  <a:close/>
                  <a:moveTo>
                    <a:pt x="267180" y="457821"/>
                  </a:moveTo>
                  <a:lnTo>
                    <a:pt x="229080" y="457821"/>
                  </a:lnTo>
                  <a:cubicBezTo>
                    <a:pt x="223365" y="457821"/>
                    <a:pt x="219555" y="461631"/>
                    <a:pt x="219555" y="467346"/>
                  </a:cubicBezTo>
                  <a:lnTo>
                    <a:pt x="219555" y="467346"/>
                  </a:lnTo>
                  <a:lnTo>
                    <a:pt x="219555" y="505446"/>
                  </a:lnTo>
                  <a:cubicBezTo>
                    <a:pt x="219555" y="511161"/>
                    <a:pt x="223365" y="514971"/>
                    <a:pt x="229080" y="514971"/>
                  </a:cubicBezTo>
                  <a:lnTo>
                    <a:pt x="229080" y="514971"/>
                  </a:lnTo>
                  <a:lnTo>
                    <a:pt x="267180" y="514971"/>
                  </a:lnTo>
                  <a:cubicBezTo>
                    <a:pt x="272895" y="514971"/>
                    <a:pt x="276705" y="511161"/>
                    <a:pt x="276705" y="505446"/>
                  </a:cubicBezTo>
                  <a:lnTo>
                    <a:pt x="276705" y="505446"/>
                  </a:lnTo>
                  <a:lnTo>
                    <a:pt x="276705" y="467346"/>
                  </a:lnTo>
                  <a:cubicBezTo>
                    <a:pt x="276705" y="461631"/>
                    <a:pt x="272895" y="457821"/>
                    <a:pt x="267180" y="457821"/>
                  </a:cubicBezTo>
                  <a:lnTo>
                    <a:pt x="267180" y="457821"/>
                  </a:lnTo>
                  <a:close/>
                  <a:moveTo>
                    <a:pt x="467205" y="457821"/>
                  </a:moveTo>
                  <a:lnTo>
                    <a:pt x="429105" y="457821"/>
                  </a:lnTo>
                  <a:cubicBezTo>
                    <a:pt x="423390" y="457821"/>
                    <a:pt x="419580" y="461631"/>
                    <a:pt x="419580" y="467346"/>
                  </a:cubicBezTo>
                  <a:lnTo>
                    <a:pt x="419580" y="467346"/>
                  </a:lnTo>
                  <a:lnTo>
                    <a:pt x="419580" y="505446"/>
                  </a:lnTo>
                  <a:cubicBezTo>
                    <a:pt x="419580" y="511161"/>
                    <a:pt x="423390" y="514971"/>
                    <a:pt x="429105" y="514971"/>
                  </a:cubicBezTo>
                  <a:lnTo>
                    <a:pt x="429105" y="514971"/>
                  </a:lnTo>
                  <a:lnTo>
                    <a:pt x="467205" y="514971"/>
                  </a:lnTo>
                  <a:cubicBezTo>
                    <a:pt x="472920" y="514971"/>
                    <a:pt x="476730" y="511161"/>
                    <a:pt x="476730" y="505446"/>
                  </a:cubicBezTo>
                  <a:lnTo>
                    <a:pt x="476730" y="505446"/>
                  </a:lnTo>
                  <a:lnTo>
                    <a:pt x="476730" y="467346"/>
                  </a:lnTo>
                  <a:cubicBezTo>
                    <a:pt x="476730" y="461631"/>
                    <a:pt x="472920" y="457821"/>
                    <a:pt x="467205" y="457821"/>
                  </a:cubicBezTo>
                  <a:lnTo>
                    <a:pt x="467205" y="457821"/>
                  </a:lnTo>
                  <a:close/>
                  <a:moveTo>
                    <a:pt x="362430" y="19671"/>
                  </a:moveTo>
                  <a:lnTo>
                    <a:pt x="133830" y="19671"/>
                  </a:lnTo>
                  <a:cubicBezTo>
                    <a:pt x="123352" y="19671"/>
                    <a:pt x="114780" y="28244"/>
                    <a:pt x="114780" y="38721"/>
                  </a:cubicBezTo>
                  <a:lnTo>
                    <a:pt x="114780" y="38721"/>
                  </a:lnTo>
                  <a:lnTo>
                    <a:pt x="114780" y="124446"/>
                  </a:lnTo>
                  <a:cubicBezTo>
                    <a:pt x="114780" y="134924"/>
                    <a:pt x="123352" y="143496"/>
                    <a:pt x="133830" y="143496"/>
                  </a:cubicBezTo>
                  <a:lnTo>
                    <a:pt x="133830" y="143496"/>
                  </a:lnTo>
                  <a:lnTo>
                    <a:pt x="362430" y="143496"/>
                  </a:lnTo>
                  <a:cubicBezTo>
                    <a:pt x="372908" y="143496"/>
                    <a:pt x="381480" y="134924"/>
                    <a:pt x="381480" y="124446"/>
                  </a:cubicBezTo>
                  <a:lnTo>
                    <a:pt x="381480" y="124446"/>
                  </a:lnTo>
                  <a:lnTo>
                    <a:pt x="381480" y="38721"/>
                  </a:lnTo>
                  <a:cubicBezTo>
                    <a:pt x="381480" y="28244"/>
                    <a:pt x="372908" y="19671"/>
                    <a:pt x="362430" y="19671"/>
                  </a:cubicBezTo>
                  <a:lnTo>
                    <a:pt x="362430" y="19671"/>
                  </a:lnTo>
                  <a:close/>
                  <a:moveTo>
                    <a:pt x="157643" y="86346"/>
                  </a:moveTo>
                  <a:cubicBezTo>
                    <a:pt x="165262" y="86346"/>
                    <a:pt x="171930" y="93014"/>
                    <a:pt x="171930" y="100634"/>
                  </a:cubicBezTo>
                  <a:cubicBezTo>
                    <a:pt x="171930" y="108254"/>
                    <a:pt x="165262" y="114921"/>
                    <a:pt x="157643" y="114921"/>
                  </a:cubicBezTo>
                  <a:cubicBezTo>
                    <a:pt x="150023" y="114921"/>
                    <a:pt x="143355" y="108254"/>
                    <a:pt x="143355" y="100634"/>
                  </a:cubicBezTo>
                  <a:cubicBezTo>
                    <a:pt x="143355" y="93014"/>
                    <a:pt x="150023" y="86346"/>
                    <a:pt x="157643" y="863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521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ľ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ṧļid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2953" y="2532300"/>
            <a:ext cx="3599180" cy="923330"/>
          </a:xfrm>
        </p:spPr>
        <p:txBody>
          <a:bodyPr/>
          <a:lstStyle/>
          <a:p>
            <a:pPr algn="ctr"/>
            <a:r>
              <a:rPr lang="zh-CN" altLang="en-US" sz="6000" dirty="0"/>
              <a:t>谢谢观看</a:t>
            </a:r>
            <a:endParaRPr lang="en-GB" altLang="zh-CN" sz="6000" dirty="0"/>
          </a:p>
        </p:txBody>
      </p:sp>
      <p:sp>
        <p:nvSpPr>
          <p:cNvPr id="4" name="ïŝlíḑè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2953" y="3455630"/>
            <a:ext cx="3599180" cy="998171"/>
          </a:xfrm>
        </p:spPr>
        <p:txBody>
          <a:bodyPr>
            <a:noAutofit/>
          </a:bodyPr>
          <a:lstStyle/>
          <a:p>
            <a:pPr algn="ctr"/>
            <a:r>
              <a:rPr lang="zh-CN" altLang="en-US" sz="2000" dirty="0"/>
              <a:t>演讲人：</a:t>
            </a:r>
            <a:r>
              <a:rPr lang="en-US" altLang="zh-CN" sz="2000" dirty="0"/>
              <a:t>××</a:t>
            </a:r>
          </a:p>
          <a:p>
            <a:pPr algn="ctr"/>
            <a:r>
              <a:rPr lang="zh-CN" altLang="en-US" sz="2000" dirty="0"/>
              <a:t>组员：</a:t>
            </a:r>
            <a:r>
              <a:rPr lang="en-US" altLang="zh-CN" sz="2000" dirty="0"/>
              <a:t> ××</a:t>
            </a:r>
            <a:r>
              <a:rPr lang="zh-CN" altLang="en-US" sz="2000" dirty="0"/>
              <a:t> </a:t>
            </a:r>
            <a:r>
              <a:rPr lang="en-US" altLang="zh-CN" sz="2000" dirty="0"/>
              <a:t>×× ××× ××</a:t>
            </a:r>
            <a:r>
              <a:rPr lang="zh-CN" altLang="en-US" sz="2000" dirty="0"/>
              <a:t> 高歌</a:t>
            </a:r>
            <a:endParaRPr lang="en-GB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ḷ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şlïḋe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大语言模型发展概述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îṣ1îďe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近期大语言模型发展情况</a:t>
            </a:r>
          </a:p>
        </p:txBody>
      </p:sp>
      <p:sp>
        <p:nvSpPr>
          <p:cNvPr id="2" name="íśľiďè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ísľïdê">
            <a:extLst>
              <a:ext uri="{FF2B5EF4-FFF2-40B4-BE49-F238E27FC236}">
                <a16:creationId xmlns:a16="http://schemas.microsoft.com/office/drawing/2014/main" id="{2053A2DE-68B6-46A0-8250-F4749EF7078E}"/>
              </a:ext>
            </a:extLst>
          </p:cNvPr>
          <p:cNvSpPr txBox="1">
            <a:spLocks/>
          </p:cNvSpPr>
          <p:nvPr/>
        </p:nvSpPr>
        <p:spPr>
          <a:xfrm>
            <a:off x="2536044" y="2828835"/>
            <a:ext cx="1443428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 dirty="0"/>
              <a:t>01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1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lídê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大语言模型发展概述</a:t>
            </a:r>
          </a:p>
        </p:txBody>
      </p:sp>
      <p:sp>
        <p:nvSpPr>
          <p:cNvPr id="4" name="îsľïḍê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iṣliďé">
            <a:extLst>
              <a:ext uri="{FF2B5EF4-FFF2-40B4-BE49-F238E27FC236}">
                <a16:creationId xmlns:a16="http://schemas.microsoft.com/office/drawing/2014/main" id="{1130D776-9D1B-44C4-8D3F-010D279D9703}"/>
              </a:ext>
            </a:extLst>
          </p:cNvPr>
          <p:cNvSpPr txBox="1"/>
          <p:nvPr/>
        </p:nvSpPr>
        <p:spPr>
          <a:xfrm>
            <a:off x="863608" y="3151357"/>
            <a:ext cx="2934872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altLang="zh-CN" sz="2000" dirty="0"/>
              <a:t>2022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30</a:t>
            </a:r>
            <a:r>
              <a:rPr lang="zh-CN" altLang="en-US" sz="2000" dirty="0"/>
              <a:t>日</a:t>
            </a:r>
            <a:endParaRPr lang="en-US" altLang="zh-CN" sz="2000" dirty="0"/>
          </a:p>
        </p:txBody>
      </p:sp>
      <p:sp>
        <p:nvSpPr>
          <p:cNvPr id="10" name="îśḻîḍè">
            <a:extLst>
              <a:ext uri="{FF2B5EF4-FFF2-40B4-BE49-F238E27FC236}">
                <a16:creationId xmlns:a16="http://schemas.microsoft.com/office/drawing/2014/main" id="{EF9258EE-85EF-49D4-A21C-838594FC3BE3}"/>
              </a:ext>
            </a:extLst>
          </p:cNvPr>
          <p:cNvSpPr txBox="1"/>
          <p:nvPr/>
        </p:nvSpPr>
        <p:spPr>
          <a:xfrm>
            <a:off x="863608" y="3671625"/>
            <a:ext cx="2245352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913765">
              <a:lnSpc>
                <a:spcPct val="150000"/>
              </a:lnSpc>
              <a:buSzPct val="25000"/>
              <a:defRPr sz="10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OpenAI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发布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ChatGPT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，拉开了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AI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大语言模型时代的序幕</a:t>
            </a:r>
            <a:endParaRPr lang="en-US" altLang="zh-CN" sz="1400" dirty="0">
              <a:solidFill>
                <a:schemeClr val="tx1">
                  <a:lumMod val="95000"/>
                  <a:lumOff val="5000"/>
                  <a:alpha val="80000"/>
                </a:schemeClr>
              </a:solidFill>
            </a:endParaRPr>
          </a:p>
        </p:txBody>
      </p:sp>
      <p:sp>
        <p:nvSpPr>
          <p:cNvPr id="11" name="ïš1îďê">
            <a:extLst>
              <a:ext uri="{FF2B5EF4-FFF2-40B4-BE49-F238E27FC236}">
                <a16:creationId xmlns:a16="http://schemas.microsoft.com/office/drawing/2014/main" id="{1EE4D537-276D-415A-9023-E8D5771E24C5}"/>
              </a:ext>
            </a:extLst>
          </p:cNvPr>
          <p:cNvSpPr txBox="1"/>
          <p:nvPr/>
        </p:nvSpPr>
        <p:spPr>
          <a:xfrm>
            <a:off x="6290226" y="1392075"/>
            <a:ext cx="513445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913765">
              <a:lnSpc>
                <a:spcPct val="150000"/>
              </a:lnSpc>
              <a:buSzPct val="25000"/>
              <a:defRPr sz="10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月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是大语言模型爆发的一月，各大科技公司都跟上了大语言模型的浪潮，诸多知名科技公司相继发布了他们的大语言模型</a:t>
            </a:r>
            <a:endParaRPr lang="en-US" altLang="zh-CN" sz="1400" dirty="0">
              <a:solidFill>
                <a:schemeClr val="tx1">
                  <a:lumMod val="95000"/>
                  <a:lumOff val="5000"/>
                  <a:alpha val="80000"/>
                </a:schemeClr>
              </a:solidFill>
            </a:endParaRPr>
          </a:p>
        </p:txBody>
      </p:sp>
      <p:sp>
        <p:nvSpPr>
          <p:cNvPr id="12" name="îṥ1idè">
            <a:extLst>
              <a:ext uri="{FF2B5EF4-FFF2-40B4-BE49-F238E27FC236}">
                <a16:creationId xmlns:a16="http://schemas.microsoft.com/office/drawing/2014/main" id="{B512D09E-D167-4FA4-87AB-326EDEDE59B4}"/>
              </a:ext>
            </a:extLst>
          </p:cNvPr>
          <p:cNvSpPr/>
          <p:nvPr/>
        </p:nvSpPr>
        <p:spPr>
          <a:xfrm>
            <a:off x="3930555" y="3780807"/>
            <a:ext cx="1420096" cy="368245"/>
          </a:xfrm>
          <a:prstGeom prst="rect">
            <a:avLst/>
          </a:prstGeom>
          <a:solidFill>
            <a:schemeClr val="tx1">
              <a:lumMod val="95000"/>
              <a:lumOff val="5000"/>
              <a:alpha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2022.11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íŝḷîḑe">
            <a:extLst>
              <a:ext uri="{FF2B5EF4-FFF2-40B4-BE49-F238E27FC236}">
                <a16:creationId xmlns:a16="http://schemas.microsoft.com/office/drawing/2014/main" id="{EB3D9C8C-B717-425D-B0D3-BDB4424B22A6}"/>
              </a:ext>
            </a:extLst>
          </p:cNvPr>
          <p:cNvSpPr/>
          <p:nvPr/>
        </p:nvSpPr>
        <p:spPr>
          <a:xfrm>
            <a:off x="5923135" y="4786182"/>
            <a:ext cx="1420096" cy="3682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2023.2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îŝḻíḍe">
            <a:extLst>
              <a:ext uri="{FF2B5EF4-FFF2-40B4-BE49-F238E27FC236}">
                <a16:creationId xmlns:a16="http://schemas.microsoft.com/office/drawing/2014/main" id="{E613831F-98BD-40B5-8973-6C99F00D5520}"/>
              </a:ext>
            </a:extLst>
          </p:cNvPr>
          <p:cNvSpPr/>
          <p:nvPr/>
        </p:nvSpPr>
        <p:spPr>
          <a:xfrm>
            <a:off x="7915715" y="3780807"/>
            <a:ext cx="1420096" cy="368245"/>
          </a:xfrm>
          <a:prstGeom prst="rect">
            <a:avLst/>
          </a:prstGeom>
          <a:solidFill>
            <a:schemeClr val="tx1">
              <a:lumMod val="95000"/>
              <a:lumOff val="5000"/>
              <a:alpha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2023.3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ï$ḷîḑé">
            <a:extLst>
              <a:ext uri="{FF2B5EF4-FFF2-40B4-BE49-F238E27FC236}">
                <a16:creationId xmlns:a16="http://schemas.microsoft.com/office/drawing/2014/main" id="{ED6C03F4-8F8A-47F4-A6EF-0D00D9AC644D}"/>
              </a:ext>
            </a:extLst>
          </p:cNvPr>
          <p:cNvSpPr/>
          <p:nvPr/>
        </p:nvSpPr>
        <p:spPr>
          <a:xfrm>
            <a:off x="9908296" y="4786182"/>
            <a:ext cx="1420096" cy="368245"/>
          </a:xfrm>
          <a:prstGeom prst="rect">
            <a:avLst/>
          </a:prstGeom>
          <a:solidFill>
            <a:schemeClr val="tx1">
              <a:lumMod val="95000"/>
              <a:lumOff val="5000"/>
              <a:alpha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2023.4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ïşḷiďè">
            <a:extLst>
              <a:ext uri="{FF2B5EF4-FFF2-40B4-BE49-F238E27FC236}">
                <a16:creationId xmlns:a16="http://schemas.microsoft.com/office/drawing/2014/main" id="{C5F6EAE6-9DF3-4266-A365-00061F0646B9}"/>
              </a:ext>
            </a:extLst>
          </p:cNvPr>
          <p:cNvCxnSpPr/>
          <p:nvPr/>
        </p:nvCxnSpPr>
        <p:spPr>
          <a:xfrm>
            <a:off x="3930555" y="4445546"/>
            <a:ext cx="7397837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ïṥľíďe">
            <a:extLst>
              <a:ext uri="{FF2B5EF4-FFF2-40B4-BE49-F238E27FC236}">
                <a16:creationId xmlns:a16="http://schemas.microsoft.com/office/drawing/2014/main" id="{5ADEC555-F29B-4CC2-B135-F1B34E09D309}"/>
              </a:ext>
            </a:extLst>
          </p:cNvPr>
          <p:cNvSpPr/>
          <p:nvPr/>
        </p:nvSpPr>
        <p:spPr>
          <a:xfrm>
            <a:off x="3930555" y="4380227"/>
            <a:ext cx="129540" cy="12954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îşļïḓe">
            <a:extLst>
              <a:ext uri="{FF2B5EF4-FFF2-40B4-BE49-F238E27FC236}">
                <a16:creationId xmlns:a16="http://schemas.microsoft.com/office/drawing/2014/main" id="{716CBB19-95C2-41F8-95B1-A4FF53647756}"/>
              </a:ext>
            </a:extLst>
          </p:cNvPr>
          <p:cNvSpPr/>
          <p:nvPr/>
        </p:nvSpPr>
        <p:spPr>
          <a:xfrm>
            <a:off x="5923135" y="4380227"/>
            <a:ext cx="129540" cy="1295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ï$ḷïdé">
            <a:extLst>
              <a:ext uri="{FF2B5EF4-FFF2-40B4-BE49-F238E27FC236}">
                <a16:creationId xmlns:a16="http://schemas.microsoft.com/office/drawing/2014/main" id="{B8A2A228-7170-4921-8FF1-073022DBA11C}"/>
              </a:ext>
            </a:extLst>
          </p:cNvPr>
          <p:cNvSpPr/>
          <p:nvPr/>
        </p:nvSpPr>
        <p:spPr>
          <a:xfrm>
            <a:off x="7910540" y="4380227"/>
            <a:ext cx="129540" cy="12954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íṥľïḓê">
            <a:extLst>
              <a:ext uri="{FF2B5EF4-FFF2-40B4-BE49-F238E27FC236}">
                <a16:creationId xmlns:a16="http://schemas.microsoft.com/office/drawing/2014/main" id="{5E4E9B93-B873-485C-9955-07E4FD49D0F8}"/>
              </a:ext>
            </a:extLst>
          </p:cNvPr>
          <p:cNvSpPr/>
          <p:nvPr/>
        </p:nvSpPr>
        <p:spPr>
          <a:xfrm>
            <a:off x="9908296" y="4380227"/>
            <a:ext cx="129540" cy="12954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íSḻíḋe">
            <a:extLst>
              <a:ext uri="{FF2B5EF4-FFF2-40B4-BE49-F238E27FC236}">
                <a16:creationId xmlns:a16="http://schemas.microsoft.com/office/drawing/2014/main" id="{D979B089-C49A-4A07-8386-97C98575F7A0}"/>
              </a:ext>
            </a:extLst>
          </p:cNvPr>
          <p:cNvSpPr txBox="1"/>
          <p:nvPr/>
        </p:nvSpPr>
        <p:spPr>
          <a:xfrm>
            <a:off x="5874623" y="5205005"/>
            <a:ext cx="2937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/>
              <a:t>New Bing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1200" dirty="0"/>
              <a:t>复旦大学 </a:t>
            </a:r>
            <a:r>
              <a:rPr lang="en-US" altLang="zh-CN" sz="1200" dirty="0"/>
              <a:t>MOSS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/>
              <a:t>Meta </a:t>
            </a:r>
            <a:r>
              <a:rPr lang="en-US" altLang="zh-CN" sz="1200" dirty="0" err="1"/>
              <a:t>LLaMa</a:t>
            </a:r>
            <a:endParaRPr lang="en-US" altLang="zh-CN" sz="1200" dirty="0"/>
          </a:p>
        </p:txBody>
      </p:sp>
      <p:sp>
        <p:nvSpPr>
          <p:cNvPr id="2" name="íSḻíḋe">
            <a:extLst>
              <a:ext uri="{FF2B5EF4-FFF2-40B4-BE49-F238E27FC236}">
                <a16:creationId xmlns:a16="http://schemas.microsoft.com/office/drawing/2014/main" id="{E97AD6A8-873A-EA9F-34C7-77AE250B0C01}"/>
              </a:ext>
            </a:extLst>
          </p:cNvPr>
          <p:cNvSpPr txBox="1"/>
          <p:nvPr/>
        </p:nvSpPr>
        <p:spPr>
          <a:xfrm>
            <a:off x="3882043" y="3170867"/>
            <a:ext cx="14686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/>
              <a:t>GPT-3.5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 err="1"/>
              <a:t>ChatGPT</a:t>
            </a:r>
            <a:endParaRPr lang="en-US" sz="1200" dirty="0"/>
          </a:p>
        </p:txBody>
      </p:sp>
      <p:sp>
        <p:nvSpPr>
          <p:cNvPr id="3" name="íSḻíḋe">
            <a:extLst>
              <a:ext uri="{FF2B5EF4-FFF2-40B4-BE49-F238E27FC236}">
                <a16:creationId xmlns:a16="http://schemas.microsoft.com/office/drawing/2014/main" id="{DCE03DCB-4B30-8790-53F8-278B5C28880D}"/>
              </a:ext>
            </a:extLst>
          </p:cNvPr>
          <p:cNvSpPr txBox="1"/>
          <p:nvPr/>
        </p:nvSpPr>
        <p:spPr>
          <a:xfrm>
            <a:off x="7867203" y="2671896"/>
            <a:ext cx="1468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/>
              <a:t>GitHub Copilot X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/>
              <a:t>GPT-4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1200" dirty="0"/>
              <a:t>百度 文心一言</a:t>
            </a:r>
            <a:endParaRPr lang="en-US" altLang="zh-CN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1200" dirty="0"/>
              <a:t>Google Bard</a:t>
            </a:r>
            <a:endParaRPr lang="en-US" sz="1200" dirty="0"/>
          </a:p>
        </p:txBody>
      </p:sp>
      <p:sp>
        <p:nvSpPr>
          <p:cNvPr id="7" name="íSḻíḋe">
            <a:extLst>
              <a:ext uri="{FF2B5EF4-FFF2-40B4-BE49-F238E27FC236}">
                <a16:creationId xmlns:a16="http://schemas.microsoft.com/office/drawing/2014/main" id="{221BC72C-A754-E2A5-0D49-2D4A0EB4393E}"/>
              </a:ext>
            </a:extLst>
          </p:cNvPr>
          <p:cNvSpPr txBox="1"/>
          <p:nvPr/>
        </p:nvSpPr>
        <p:spPr>
          <a:xfrm>
            <a:off x="9859784" y="5218063"/>
            <a:ext cx="146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1200" dirty="0"/>
              <a:t>阿里 通义千问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9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ľ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líďê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大语言模型发展概述</a:t>
            </a:r>
          </a:p>
        </p:txBody>
      </p:sp>
      <p:sp>
        <p:nvSpPr>
          <p:cNvPr id="4" name="î$ḷîḍ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0" name="iṩľîde">
            <a:extLst>
              <a:ext uri="{FF2B5EF4-FFF2-40B4-BE49-F238E27FC236}">
                <a16:creationId xmlns:a16="http://schemas.microsoft.com/office/drawing/2014/main" id="{1A60C91E-992A-49D1-AE8F-E1586B22A2D0}"/>
              </a:ext>
            </a:extLst>
          </p:cNvPr>
          <p:cNvGrpSpPr/>
          <p:nvPr/>
        </p:nvGrpSpPr>
        <p:grpSpPr>
          <a:xfrm>
            <a:off x="1025938" y="1314116"/>
            <a:ext cx="10088192" cy="4229768"/>
            <a:chOff x="1025938" y="1084176"/>
            <a:chExt cx="10088192" cy="4229768"/>
          </a:xfrm>
        </p:grpSpPr>
        <p:sp>
          <p:nvSpPr>
            <p:cNvPr id="21" name="íš1îḓe">
              <a:extLst>
                <a:ext uri="{FF2B5EF4-FFF2-40B4-BE49-F238E27FC236}">
                  <a16:creationId xmlns:a16="http://schemas.microsoft.com/office/drawing/2014/main" id="{875FDD02-6E8B-4545-B5C4-55792EB8070E}"/>
                </a:ext>
              </a:extLst>
            </p:cNvPr>
            <p:cNvSpPr/>
            <p:nvPr/>
          </p:nvSpPr>
          <p:spPr>
            <a:xfrm>
              <a:off x="4620418" y="1949672"/>
              <a:ext cx="2925763" cy="336427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iṣļíde">
              <a:extLst>
                <a:ext uri="{FF2B5EF4-FFF2-40B4-BE49-F238E27FC236}">
                  <a16:creationId xmlns:a16="http://schemas.microsoft.com/office/drawing/2014/main" id="{207999E9-EABC-44FF-96AC-DA2DBEE878E1}"/>
                </a:ext>
              </a:extLst>
            </p:cNvPr>
            <p:cNvSpPr/>
            <p:nvPr/>
          </p:nvSpPr>
          <p:spPr>
            <a:xfrm>
              <a:off x="8188367" y="1949672"/>
              <a:ext cx="2925763" cy="336427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3" name="íṥḻïḑé">
              <a:extLst>
                <a:ext uri="{FF2B5EF4-FFF2-40B4-BE49-F238E27FC236}">
                  <a16:creationId xmlns:a16="http://schemas.microsoft.com/office/drawing/2014/main" id="{B49DA7DA-6EEF-4093-A780-609D33691DBA}"/>
                </a:ext>
              </a:extLst>
            </p:cNvPr>
            <p:cNvGrpSpPr/>
            <p:nvPr/>
          </p:nvGrpSpPr>
          <p:grpSpPr>
            <a:xfrm>
              <a:off x="10464425" y="2171289"/>
              <a:ext cx="414650" cy="410198"/>
              <a:chOff x="8252780" y="4024421"/>
              <a:chExt cx="414650" cy="410198"/>
            </a:xfrm>
          </p:grpSpPr>
          <p:sp>
            <p:nvSpPr>
              <p:cNvPr id="62" name="îṥlîḋe">
                <a:extLst>
                  <a:ext uri="{FF2B5EF4-FFF2-40B4-BE49-F238E27FC236}">
                    <a16:creationId xmlns:a16="http://schemas.microsoft.com/office/drawing/2014/main" id="{DCA9EEB6-CF71-480F-B1E2-E4A43D4BB675}"/>
                  </a:ext>
                </a:extLst>
              </p:cNvPr>
              <p:cNvSpPr/>
              <p:nvPr/>
            </p:nvSpPr>
            <p:spPr>
              <a:xfrm>
                <a:off x="8252780" y="4024421"/>
                <a:ext cx="414650" cy="410198"/>
              </a:xfrm>
              <a:prstGeom prst="rect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iṣ1iďê">
                <a:extLst>
                  <a:ext uri="{FF2B5EF4-FFF2-40B4-BE49-F238E27FC236}">
                    <a16:creationId xmlns:a16="http://schemas.microsoft.com/office/drawing/2014/main" id="{E7899C1A-F503-45D8-A9A1-284B19939DB3}"/>
                  </a:ext>
                </a:extLst>
              </p:cNvPr>
              <p:cNvSpPr/>
              <p:nvPr/>
            </p:nvSpPr>
            <p:spPr>
              <a:xfrm>
                <a:off x="8368880" y="4145290"/>
                <a:ext cx="178001" cy="162108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işḷiḓe">
              <a:extLst>
                <a:ext uri="{FF2B5EF4-FFF2-40B4-BE49-F238E27FC236}">
                  <a16:creationId xmlns:a16="http://schemas.microsoft.com/office/drawing/2014/main" id="{02BE2588-DF77-4F38-B3A9-25FC2E105C26}"/>
                </a:ext>
              </a:extLst>
            </p:cNvPr>
            <p:cNvGrpSpPr/>
            <p:nvPr/>
          </p:nvGrpSpPr>
          <p:grpSpPr>
            <a:xfrm>
              <a:off x="6891403" y="2171289"/>
              <a:ext cx="410200" cy="410198"/>
              <a:chOff x="4471992" y="4024421"/>
              <a:chExt cx="410200" cy="410198"/>
            </a:xfrm>
          </p:grpSpPr>
          <p:sp>
            <p:nvSpPr>
              <p:cNvPr id="60" name="í$ľiḋè">
                <a:extLst>
                  <a:ext uri="{FF2B5EF4-FFF2-40B4-BE49-F238E27FC236}">
                    <a16:creationId xmlns:a16="http://schemas.microsoft.com/office/drawing/2014/main" id="{21B9FFD5-62F8-4781-A74A-0E052947ADB2}"/>
                  </a:ext>
                </a:extLst>
              </p:cNvPr>
              <p:cNvSpPr/>
              <p:nvPr/>
            </p:nvSpPr>
            <p:spPr>
              <a:xfrm>
                <a:off x="4471992" y="4024421"/>
                <a:ext cx="410200" cy="41019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i$lîdê">
                <a:extLst>
                  <a:ext uri="{FF2B5EF4-FFF2-40B4-BE49-F238E27FC236}">
                    <a16:creationId xmlns:a16="http://schemas.microsoft.com/office/drawing/2014/main" id="{31509ACF-E340-4512-A76D-FA2A40C1FC37}"/>
                  </a:ext>
                </a:extLst>
              </p:cNvPr>
              <p:cNvSpPr/>
              <p:nvPr/>
            </p:nvSpPr>
            <p:spPr>
              <a:xfrm>
                <a:off x="4595899" y="4146869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iṩḻîďé">
              <a:extLst>
                <a:ext uri="{FF2B5EF4-FFF2-40B4-BE49-F238E27FC236}">
                  <a16:creationId xmlns:a16="http://schemas.microsoft.com/office/drawing/2014/main" id="{18093E4E-77A1-4F34-B1D6-2BE3985915E6}"/>
                </a:ext>
              </a:extLst>
            </p:cNvPr>
            <p:cNvSpPr/>
            <p:nvPr/>
          </p:nvSpPr>
          <p:spPr>
            <a:xfrm>
              <a:off x="1052470" y="1949672"/>
              <a:ext cx="2925763" cy="336427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ïṣḷïḍe">
              <a:extLst>
                <a:ext uri="{FF2B5EF4-FFF2-40B4-BE49-F238E27FC236}">
                  <a16:creationId xmlns:a16="http://schemas.microsoft.com/office/drawing/2014/main" id="{1E80D6FE-36CC-4422-8B1A-A3551C33F873}"/>
                </a:ext>
              </a:extLst>
            </p:cNvPr>
            <p:cNvSpPr txBox="1"/>
            <p:nvPr/>
          </p:nvSpPr>
          <p:spPr>
            <a:xfrm>
              <a:off x="1025938" y="1084176"/>
              <a:ext cx="2347495" cy="18620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en-US" altLang="zh-CN" sz="11500" dirty="0">
                  <a:solidFill>
                    <a:schemeClr val="bg1"/>
                  </a:solidFill>
                  <a:effectLst/>
                </a:rPr>
                <a:t>01</a:t>
              </a:r>
            </a:p>
          </p:txBody>
        </p:sp>
        <p:grpSp>
          <p:nvGrpSpPr>
            <p:cNvPr id="27" name="işḷîḋe">
              <a:extLst>
                <a:ext uri="{FF2B5EF4-FFF2-40B4-BE49-F238E27FC236}">
                  <a16:creationId xmlns:a16="http://schemas.microsoft.com/office/drawing/2014/main" id="{9F77A2DB-F37B-4B7D-AD37-13AD6BC2D4C5}"/>
                </a:ext>
              </a:extLst>
            </p:cNvPr>
            <p:cNvGrpSpPr/>
            <p:nvPr/>
          </p:nvGrpSpPr>
          <p:grpSpPr>
            <a:xfrm>
              <a:off x="1199748" y="3785084"/>
              <a:ext cx="2631208" cy="1273544"/>
              <a:chOff x="917069" y="1711631"/>
              <a:chExt cx="2631208" cy="1273544"/>
            </a:xfrm>
          </p:grpSpPr>
          <p:sp>
            <p:nvSpPr>
              <p:cNvPr id="41" name="i$ḻïḍè">
                <a:extLst>
                  <a:ext uri="{FF2B5EF4-FFF2-40B4-BE49-F238E27FC236}">
                    <a16:creationId xmlns:a16="http://schemas.microsoft.com/office/drawing/2014/main" id="{4704D77E-16E7-467D-9CF0-940CBB2719A6}"/>
                  </a:ext>
                </a:extLst>
              </p:cNvPr>
              <p:cNvSpPr txBox="1"/>
              <p:nvPr/>
            </p:nvSpPr>
            <p:spPr>
              <a:xfrm>
                <a:off x="917069" y="1711631"/>
                <a:ext cx="2624344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海量数据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预训练</a:t>
                </a:r>
                <a:endParaRPr lang="en-US" altLang="zh-CN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9" name="íṥľïḑê">
                <a:extLst>
                  <a:ext uri="{FF2B5EF4-FFF2-40B4-BE49-F238E27FC236}">
                    <a16:creationId xmlns:a16="http://schemas.microsoft.com/office/drawing/2014/main" id="{81127486-C8C4-4B98-BE6F-367EB80FD74D}"/>
                  </a:ext>
                </a:extLst>
              </p:cNvPr>
              <p:cNvSpPr txBox="1"/>
              <p:nvPr/>
            </p:nvSpPr>
            <p:spPr>
              <a:xfrm>
                <a:off x="917070" y="2094803"/>
                <a:ext cx="2631207" cy="89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自 </a:t>
                </a:r>
                <a:r>
                  <a:rPr lang="en-US" altLang="zh-CN" sz="1200" dirty="0" err="1"/>
                  <a:t>ChatGPT</a:t>
                </a:r>
                <a:r>
                  <a:rPr lang="en-US" altLang="zh-CN" sz="1200" dirty="0"/>
                  <a:t> </a:t>
                </a:r>
                <a:r>
                  <a:rPr lang="zh-CN" altLang="en-US" sz="1200" dirty="0"/>
                  <a:t>以来的大语言模型普遍基于海量数据训练，并以预训练模式输出更好的通用结果</a:t>
                </a:r>
                <a:endParaRPr lang="en-US" altLang="zh-CN" sz="1200" dirty="0"/>
              </a:p>
            </p:txBody>
          </p:sp>
        </p:grpSp>
        <p:grpSp>
          <p:nvGrpSpPr>
            <p:cNvPr id="28" name="ïṡļídè">
              <a:extLst>
                <a:ext uri="{FF2B5EF4-FFF2-40B4-BE49-F238E27FC236}">
                  <a16:creationId xmlns:a16="http://schemas.microsoft.com/office/drawing/2014/main" id="{7AC0A712-7313-42C7-B3A6-036D09B4AB2B}"/>
                </a:ext>
              </a:extLst>
            </p:cNvPr>
            <p:cNvGrpSpPr/>
            <p:nvPr/>
          </p:nvGrpSpPr>
          <p:grpSpPr>
            <a:xfrm>
              <a:off x="3328528" y="2171289"/>
              <a:ext cx="410200" cy="410198"/>
              <a:chOff x="7307583" y="4024421"/>
              <a:chExt cx="410200" cy="410198"/>
            </a:xfrm>
          </p:grpSpPr>
          <p:sp>
            <p:nvSpPr>
              <p:cNvPr id="39" name="iṡ1íḋe">
                <a:extLst>
                  <a:ext uri="{FF2B5EF4-FFF2-40B4-BE49-F238E27FC236}">
                    <a16:creationId xmlns:a16="http://schemas.microsoft.com/office/drawing/2014/main" id="{925A7914-99F2-420F-8023-871D7F2C4FDC}"/>
                  </a:ext>
                </a:extLst>
              </p:cNvPr>
              <p:cNvSpPr/>
              <p:nvPr/>
            </p:nvSpPr>
            <p:spPr>
              <a:xfrm>
                <a:off x="7307583" y="4024421"/>
                <a:ext cx="410200" cy="410198"/>
              </a:xfrm>
              <a:prstGeom prst="rect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íṡḷíde">
                <a:extLst>
                  <a:ext uri="{FF2B5EF4-FFF2-40B4-BE49-F238E27FC236}">
                    <a16:creationId xmlns:a16="http://schemas.microsoft.com/office/drawing/2014/main" id="{3450A31D-2F74-499A-98DE-4E4F94F4DB7C}"/>
                  </a:ext>
                </a:extLst>
              </p:cNvPr>
              <p:cNvSpPr/>
              <p:nvPr/>
            </p:nvSpPr>
            <p:spPr>
              <a:xfrm>
                <a:off x="7423682" y="4145283"/>
                <a:ext cx="178001" cy="17482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îṩ1iḍê">
              <a:extLst>
                <a:ext uri="{FF2B5EF4-FFF2-40B4-BE49-F238E27FC236}">
                  <a16:creationId xmlns:a16="http://schemas.microsoft.com/office/drawing/2014/main" id="{FAB2295C-487A-4670-846B-96368ADBDDA2}"/>
                </a:ext>
              </a:extLst>
            </p:cNvPr>
            <p:cNvSpPr txBox="1"/>
            <p:nvPr/>
          </p:nvSpPr>
          <p:spPr>
            <a:xfrm>
              <a:off x="4593886" y="1084176"/>
              <a:ext cx="2347495" cy="18620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en-US" altLang="zh-CN" sz="11500" dirty="0">
                  <a:solidFill>
                    <a:schemeClr val="bg1"/>
                  </a:solidFill>
                  <a:effectLst/>
                </a:rPr>
                <a:t>02</a:t>
              </a:r>
            </a:p>
          </p:txBody>
        </p:sp>
        <p:grpSp>
          <p:nvGrpSpPr>
            <p:cNvPr id="30" name="ïś1îḍè">
              <a:extLst>
                <a:ext uri="{FF2B5EF4-FFF2-40B4-BE49-F238E27FC236}">
                  <a16:creationId xmlns:a16="http://schemas.microsoft.com/office/drawing/2014/main" id="{D1AC0A0A-AA29-4B00-9524-B6A31A0B6A3A}"/>
                </a:ext>
              </a:extLst>
            </p:cNvPr>
            <p:cNvGrpSpPr/>
            <p:nvPr/>
          </p:nvGrpSpPr>
          <p:grpSpPr>
            <a:xfrm>
              <a:off x="4767695" y="3785084"/>
              <a:ext cx="2631208" cy="1273544"/>
              <a:chOff x="917069" y="1711631"/>
              <a:chExt cx="2631208" cy="1273544"/>
            </a:xfrm>
          </p:grpSpPr>
          <p:sp>
            <p:nvSpPr>
              <p:cNvPr id="36" name="iS1îďe">
                <a:extLst>
                  <a:ext uri="{FF2B5EF4-FFF2-40B4-BE49-F238E27FC236}">
                    <a16:creationId xmlns:a16="http://schemas.microsoft.com/office/drawing/2014/main" id="{05D703E3-54B6-4CC3-99E8-6F8E6E6965C8}"/>
                  </a:ext>
                </a:extLst>
              </p:cNvPr>
              <p:cNvSpPr txBox="1"/>
              <p:nvPr/>
            </p:nvSpPr>
            <p:spPr>
              <a:xfrm>
                <a:off x="917069" y="1711631"/>
                <a:ext cx="2624344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人工辅助精调</a:t>
                </a:r>
                <a:endParaRPr lang="en-US" altLang="zh-CN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8" name="îṧḻíḓê">
                <a:extLst>
                  <a:ext uri="{FF2B5EF4-FFF2-40B4-BE49-F238E27FC236}">
                    <a16:creationId xmlns:a16="http://schemas.microsoft.com/office/drawing/2014/main" id="{F9BB8C55-AE8E-4786-854C-E70188237AB7}"/>
                  </a:ext>
                </a:extLst>
              </p:cNvPr>
              <p:cNvSpPr txBox="1"/>
              <p:nvPr/>
            </p:nvSpPr>
            <p:spPr>
              <a:xfrm>
                <a:off x="917070" y="2094803"/>
                <a:ext cx="2631207" cy="89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目前的大语言模型训练比较依赖于人工介入，通过大量的人工调整与标注以符合道德标准并输出更精准的结果</a:t>
                </a:r>
                <a:endParaRPr lang="en-US" altLang="zh-CN" sz="1200" dirty="0"/>
              </a:p>
            </p:txBody>
          </p:sp>
        </p:grpSp>
        <p:sp>
          <p:nvSpPr>
            <p:cNvPr id="31" name="işḻïḑe">
              <a:extLst>
                <a:ext uri="{FF2B5EF4-FFF2-40B4-BE49-F238E27FC236}">
                  <a16:creationId xmlns:a16="http://schemas.microsoft.com/office/drawing/2014/main" id="{64E41758-F052-45D0-BE04-D718B07B5CA2}"/>
                </a:ext>
              </a:extLst>
            </p:cNvPr>
            <p:cNvSpPr txBox="1"/>
            <p:nvPr/>
          </p:nvSpPr>
          <p:spPr>
            <a:xfrm>
              <a:off x="8161834" y="1084176"/>
              <a:ext cx="2347495" cy="18620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en-US" altLang="zh-CN" sz="11500" dirty="0">
                  <a:solidFill>
                    <a:schemeClr val="bg1"/>
                  </a:solidFill>
                  <a:effectLst/>
                </a:rPr>
                <a:t>03</a:t>
              </a:r>
            </a:p>
          </p:txBody>
        </p:sp>
        <p:grpSp>
          <p:nvGrpSpPr>
            <p:cNvPr id="32" name="îşļiḋe">
              <a:extLst>
                <a:ext uri="{FF2B5EF4-FFF2-40B4-BE49-F238E27FC236}">
                  <a16:creationId xmlns:a16="http://schemas.microsoft.com/office/drawing/2014/main" id="{C1E35A02-8285-4058-B2FE-9A8A507DB458}"/>
                </a:ext>
              </a:extLst>
            </p:cNvPr>
            <p:cNvGrpSpPr/>
            <p:nvPr/>
          </p:nvGrpSpPr>
          <p:grpSpPr>
            <a:xfrm>
              <a:off x="8335644" y="3785084"/>
              <a:ext cx="2631208" cy="1273544"/>
              <a:chOff x="917069" y="1711631"/>
              <a:chExt cx="2631208" cy="1273544"/>
            </a:xfrm>
          </p:grpSpPr>
          <p:sp>
            <p:nvSpPr>
              <p:cNvPr id="33" name="ïšḻîḍê">
                <a:extLst>
                  <a:ext uri="{FF2B5EF4-FFF2-40B4-BE49-F238E27FC236}">
                    <a16:creationId xmlns:a16="http://schemas.microsoft.com/office/drawing/2014/main" id="{ACF0D289-0449-4B55-BBA8-51B18E030F4E}"/>
                  </a:ext>
                </a:extLst>
              </p:cNvPr>
              <p:cNvSpPr txBox="1"/>
              <p:nvPr/>
            </p:nvSpPr>
            <p:spPr>
              <a:xfrm>
                <a:off x="917069" y="1711631"/>
                <a:ext cx="2624344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小型化趋势</a:t>
                </a:r>
                <a:endParaRPr lang="en-US" altLang="zh-CN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5" name="íṩ1îde">
                <a:extLst>
                  <a:ext uri="{FF2B5EF4-FFF2-40B4-BE49-F238E27FC236}">
                    <a16:creationId xmlns:a16="http://schemas.microsoft.com/office/drawing/2014/main" id="{71B81561-F349-445C-8692-531F92C32AA5}"/>
                  </a:ext>
                </a:extLst>
              </p:cNvPr>
              <p:cNvSpPr txBox="1"/>
              <p:nvPr/>
            </p:nvSpPr>
            <p:spPr>
              <a:xfrm>
                <a:off x="917070" y="2094803"/>
                <a:ext cx="2631207" cy="89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近几个月出现了将大模型小型化以部署在资源受限环境的趋势，如</a:t>
                </a:r>
                <a:r>
                  <a:rPr lang="en-US" altLang="zh-CN" sz="1200" dirty="0" err="1"/>
                  <a:t>LLaMa</a:t>
                </a:r>
                <a:r>
                  <a:rPr lang="zh-CN" altLang="en-US" sz="1200" dirty="0"/>
                  <a:t>、通义千问等都是这方面的尝试</a:t>
                </a:r>
                <a:endParaRPr lang="en-US" altLang="zh-CN" sz="12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67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şḷîdê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评价指标分析</a:t>
            </a:r>
          </a:p>
        </p:txBody>
      </p:sp>
      <p:sp>
        <p:nvSpPr>
          <p:cNvPr id="5" name="îšlíď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8072" y="3517900"/>
            <a:ext cx="6556664" cy="417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设计多个重要因素作为不同</a:t>
            </a:r>
            <a:r>
              <a:rPr lang="en-US" altLang="zh-CN" sz="1600" dirty="0"/>
              <a:t>AI</a:t>
            </a:r>
            <a:r>
              <a:rPr lang="zh-CN" altLang="en-US" sz="1600" dirty="0"/>
              <a:t>项目的评价指标</a:t>
            </a:r>
            <a:endParaRPr lang="en-US" altLang="zh-CN" sz="1600" dirty="0"/>
          </a:p>
        </p:txBody>
      </p:sp>
      <p:sp>
        <p:nvSpPr>
          <p:cNvPr id="2" name="ïsļîḍ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iṡliḍè">
            <a:extLst>
              <a:ext uri="{FF2B5EF4-FFF2-40B4-BE49-F238E27FC236}">
                <a16:creationId xmlns:a16="http://schemas.microsoft.com/office/drawing/2014/main" id="{2053A2DE-68B6-46A0-8250-F4749EF7078E}"/>
              </a:ext>
            </a:extLst>
          </p:cNvPr>
          <p:cNvSpPr txBox="1">
            <a:spLocks/>
          </p:cNvSpPr>
          <p:nvPr/>
        </p:nvSpPr>
        <p:spPr>
          <a:xfrm>
            <a:off x="2536044" y="2828835"/>
            <a:ext cx="1443428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8000" dirty="0"/>
              <a:t>02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7309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l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: 空心 2">
            <a:extLst>
              <a:ext uri="{FF2B5EF4-FFF2-40B4-BE49-F238E27FC236}">
                <a16:creationId xmlns:a16="http://schemas.microsoft.com/office/drawing/2014/main" id="{5E82CD11-8820-6397-383D-46C9243B5712}"/>
              </a:ext>
            </a:extLst>
          </p:cNvPr>
          <p:cNvSpPr/>
          <p:nvPr/>
        </p:nvSpPr>
        <p:spPr>
          <a:xfrm>
            <a:off x="3819166" y="1439550"/>
            <a:ext cx="4344295" cy="4344295"/>
          </a:xfrm>
          <a:prstGeom prst="donut">
            <a:avLst>
              <a:gd name="adj" fmla="val 3445"/>
            </a:avLst>
          </a:prstGeom>
          <a:solidFill>
            <a:srgbClr val="D0D8D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íṡliḑe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评价指标分析</a:t>
            </a:r>
          </a:p>
        </p:txBody>
      </p:sp>
      <p:sp>
        <p:nvSpPr>
          <p:cNvPr id="4" name="iṡ1iḑê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1" name="ïšľîďé">
            <a:extLst>
              <a:ext uri="{FF2B5EF4-FFF2-40B4-BE49-F238E27FC236}">
                <a16:creationId xmlns:a16="http://schemas.microsoft.com/office/drawing/2014/main" id="{5EE204D4-87EA-4878-AFC8-B48D75B1D401}"/>
              </a:ext>
            </a:extLst>
          </p:cNvPr>
          <p:cNvSpPr/>
          <p:nvPr/>
        </p:nvSpPr>
        <p:spPr>
          <a:xfrm>
            <a:off x="7397479" y="2321515"/>
            <a:ext cx="2390967" cy="221497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ïs1îḓê">
            <a:extLst>
              <a:ext uri="{FF2B5EF4-FFF2-40B4-BE49-F238E27FC236}">
                <a16:creationId xmlns:a16="http://schemas.microsoft.com/office/drawing/2014/main" id="{A004BEF4-4D65-47E0-A3F7-7E7C2CBE1C05}"/>
              </a:ext>
            </a:extLst>
          </p:cNvPr>
          <p:cNvSpPr txBox="1"/>
          <p:nvPr/>
        </p:nvSpPr>
        <p:spPr>
          <a:xfrm>
            <a:off x="7464070" y="2455003"/>
            <a:ext cx="2252386" cy="12894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知名度和用户粘性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训练及部署成本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潜在价值</a:t>
            </a:r>
            <a:endParaRPr lang="en-GB" altLang="zh-CN" dirty="0"/>
          </a:p>
        </p:txBody>
      </p:sp>
      <p:sp>
        <p:nvSpPr>
          <p:cNvPr id="23" name="îşḻíḋè">
            <a:extLst>
              <a:ext uri="{FF2B5EF4-FFF2-40B4-BE49-F238E27FC236}">
                <a16:creationId xmlns:a16="http://schemas.microsoft.com/office/drawing/2014/main" id="{0503BF94-D22B-4C28-9C34-611E66C02341}"/>
              </a:ext>
            </a:extLst>
          </p:cNvPr>
          <p:cNvSpPr txBox="1"/>
          <p:nvPr/>
        </p:nvSpPr>
        <p:spPr>
          <a:xfrm>
            <a:off x="7589345" y="3877947"/>
            <a:ext cx="2010565" cy="43278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 defTabSz="913765">
              <a:defRPr sz="14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/>
              <a:t>社会经济指标</a:t>
            </a:r>
            <a:endParaRPr lang="en-GB" sz="2000" dirty="0"/>
          </a:p>
        </p:txBody>
      </p:sp>
      <p:sp>
        <p:nvSpPr>
          <p:cNvPr id="24" name="ïṣ1íďè">
            <a:extLst>
              <a:ext uri="{FF2B5EF4-FFF2-40B4-BE49-F238E27FC236}">
                <a16:creationId xmlns:a16="http://schemas.microsoft.com/office/drawing/2014/main" id="{FB4D3DA5-959F-4518-B10A-823055AB7C3B}"/>
              </a:ext>
            </a:extLst>
          </p:cNvPr>
          <p:cNvSpPr/>
          <p:nvPr/>
        </p:nvSpPr>
        <p:spPr>
          <a:xfrm>
            <a:off x="2403554" y="2374477"/>
            <a:ext cx="2109603" cy="2109045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ïSļïḑè">
            <a:extLst>
              <a:ext uri="{FF2B5EF4-FFF2-40B4-BE49-F238E27FC236}">
                <a16:creationId xmlns:a16="http://schemas.microsoft.com/office/drawing/2014/main" id="{0DCF303C-25AD-4BC9-A1BB-F25AC674A3D9}"/>
              </a:ext>
            </a:extLst>
          </p:cNvPr>
          <p:cNvSpPr txBox="1"/>
          <p:nvPr/>
        </p:nvSpPr>
        <p:spPr>
          <a:xfrm>
            <a:off x="2536734" y="2485169"/>
            <a:ext cx="1976423" cy="12894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语言准确率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响应速度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响应质量</a:t>
            </a:r>
            <a:endParaRPr lang="en-GB" altLang="zh-CN" dirty="0"/>
          </a:p>
        </p:txBody>
      </p:sp>
      <p:sp>
        <p:nvSpPr>
          <p:cNvPr id="26" name="ïŝļïďe">
            <a:extLst>
              <a:ext uri="{FF2B5EF4-FFF2-40B4-BE49-F238E27FC236}">
                <a16:creationId xmlns:a16="http://schemas.microsoft.com/office/drawing/2014/main" id="{E2156C2D-A58D-47DF-A4FD-9A6F104FB108}"/>
              </a:ext>
            </a:extLst>
          </p:cNvPr>
          <p:cNvSpPr txBox="1"/>
          <p:nvPr/>
        </p:nvSpPr>
        <p:spPr>
          <a:xfrm>
            <a:off x="2623465" y="3917249"/>
            <a:ext cx="1669781" cy="437935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 defTabSz="913765">
              <a:defRPr sz="14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/>
              <a:t>技术指标</a:t>
            </a:r>
            <a:endParaRPr lang="en-GB" sz="2000" dirty="0"/>
          </a:p>
        </p:txBody>
      </p:sp>
      <p:sp>
        <p:nvSpPr>
          <p:cNvPr id="2" name="íŝ1ïḍe">
            <a:extLst>
              <a:ext uri="{FF2B5EF4-FFF2-40B4-BE49-F238E27FC236}">
                <a16:creationId xmlns:a16="http://schemas.microsoft.com/office/drawing/2014/main" id="{A72D574F-A2BE-C77B-FF76-7C45A6B2C67C}"/>
              </a:ext>
            </a:extLst>
          </p:cNvPr>
          <p:cNvSpPr txBox="1"/>
          <p:nvPr/>
        </p:nvSpPr>
        <p:spPr>
          <a:xfrm>
            <a:off x="764094" y="1466065"/>
            <a:ext cx="1983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b="1" dirty="0"/>
              <a:t>指标分类</a:t>
            </a:r>
            <a:endParaRPr lang="en-US" altLang="zh-CN" sz="2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22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DE4A3-1E5B-A4D1-8144-AC6AE201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0"/>
            <a:ext cx="10870314" cy="1010093"/>
          </a:xfrm>
        </p:spPr>
        <p:txBody>
          <a:bodyPr/>
          <a:lstStyle/>
          <a:p>
            <a:r>
              <a:rPr lang="zh-CN" altLang="en-US" dirty="0"/>
              <a:t>评价指标分析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34AD8E-30F4-57C9-B823-E825ED9D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íṥľíḑê">
            <a:extLst>
              <a:ext uri="{FF2B5EF4-FFF2-40B4-BE49-F238E27FC236}">
                <a16:creationId xmlns:a16="http://schemas.microsoft.com/office/drawing/2014/main" id="{7463262C-7B68-D2E6-9FD0-F0FB06A1B270}"/>
              </a:ext>
            </a:extLst>
          </p:cNvPr>
          <p:cNvGrpSpPr/>
          <p:nvPr/>
        </p:nvGrpSpPr>
        <p:grpSpPr>
          <a:xfrm rot="10800000">
            <a:off x="3860823" y="2891062"/>
            <a:ext cx="1469633" cy="1409700"/>
            <a:chOff x="3412498" y="3616561"/>
            <a:chExt cx="1469633" cy="1409700"/>
          </a:xfrm>
        </p:grpSpPr>
        <p:cxnSp>
          <p:nvCxnSpPr>
            <p:cNvPr id="28" name="ïṡ1íḍe">
              <a:extLst>
                <a:ext uri="{FF2B5EF4-FFF2-40B4-BE49-F238E27FC236}">
                  <a16:creationId xmlns:a16="http://schemas.microsoft.com/office/drawing/2014/main" id="{FBAFED17-F9CC-A161-8997-B5D26A90D335}"/>
                </a:ext>
              </a:extLst>
            </p:cNvPr>
            <p:cNvCxnSpPr>
              <a:cxnSpLocks/>
            </p:cNvCxnSpPr>
            <p:nvPr/>
          </p:nvCxnSpPr>
          <p:spPr>
            <a:xfrm>
              <a:off x="3412498" y="3616561"/>
              <a:ext cx="1469633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iṩ1ïḍé">
              <a:extLst>
                <a:ext uri="{FF2B5EF4-FFF2-40B4-BE49-F238E27FC236}">
                  <a16:creationId xmlns:a16="http://schemas.microsoft.com/office/drawing/2014/main" id="{316F0616-388B-20EF-EDE7-89046BE27CB9}"/>
                </a:ext>
              </a:extLst>
            </p:cNvPr>
            <p:cNvCxnSpPr>
              <a:cxnSpLocks/>
            </p:cNvCxnSpPr>
            <p:nvPr/>
          </p:nvCxnSpPr>
          <p:spPr>
            <a:xfrm>
              <a:off x="3412498" y="5026261"/>
              <a:ext cx="1469633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îSḷïďé">
            <a:extLst>
              <a:ext uri="{FF2B5EF4-FFF2-40B4-BE49-F238E27FC236}">
                <a16:creationId xmlns:a16="http://schemas.microsoft.com/office/drawing/2014/main" id="{F96A34D8-C490-037F-66AD-D662D4D61653}"/>
              </a:ext>
            </a:extLst>
          </p:cNvPr>
          <p:cNvSpPr/>
          <p:nvPr/>
        </p:nvSpPr>
        <p:spPr>
          <a:xfrm>
            <a:off x="983343" y="1130300"/>
            <a:ext cx="10225314" cy="596154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 algn="ctr">
              <a:buSzPct val="25000"/>
            </a:pPr>
            <a:r>
              <a:rPr lang="zh-CN" altLang="en-US" sz="2800" b="1" dirty="0">
                <a:solidFill>
                  <a:schemeClr val="accent1"/>
                </a:solidFill>
              </a:rPr>
              <a:t>技术指标分析</a:t>
            </a:r>
            <a:endParaRPr lang="en-US" altLang="zh-CN" sz="2800" b="1" dirty="0"/>
          </a:p>
        </p:txBody>
      </p:sp>
      <p:grpSp>
        <p:nvGrpSpPr>
          <p:cNvPr id="7" name="íṧḷiďè">
            <a:extLst>
              <a:ext uri="{FF2B5EF4-FFF2-40B4-BE49-F238E27FC236}">
                <a16:creationId xmlns:a16="http://schemas.microsoft.com/office/drawing/2014/main" id="{B5B423ED-DFA0-302A-762C-9CA841580C69}"/>
              </a:ext>
            </a:extLst>
          </p:cNvPr>
          <p:cNvGrpSpPr/>
          <p:nvPr/>
        </p:nvGrpSpPr>
        <p:grpSpPr>
          <a:xfrm>
            <a:off x="5486400" y="2449232"/>
            <a:ext cx="892422" cy="892422"/>
            <a:chOff x="5713698" y="2709239"/>
            <a:chExt cx="764604" cy="764604"/>
          </a:xfrm>
        </p:grpSpPr>
        <p:sp>
          <p:nvSpPr>
            <p:cNvPr id="25" name="iŝḻïḍe">
              <a:extLst>
                <a:ext uri="{FF2B5EF4-FFF2-40B4-BE49-F238E27FC236}">
                  <a16:creationId xmlns:a16="http://schemas.microsoft.com/office/drawing/2014/main" id="{3EFBE907-1B22-0C73-5113-F3B61519AE11}"/>
                </a:ext>
              </a:extLst>
            </p:cNvPr>
            <p:cNvSpPr/>
            <p:nvPr/>
          </p:nvSpPr>
          <p:spPr>
            <a:xfrm rot="2700000">
              <a:off x="5713698" y="2709239"/>
              <a:ext cx="764604" cy="7646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26" name="îś1îďé">
              <a:extLst>
                <a:ext uri="{FF2B5EF4-FFF2-40B4-BE49-F238E27FC236}">
                  <a16:creationId xmlns:a16="http://schemas.microsoft.com/office/drawing/2014/main" id="{43987056-A7CB-A5CA-03B1-E7C502F34C76}"/>
                </a:ext>
              </a:extLst>
            </p:cNvPr>
            <p:cNvSpPr/>
            <p:nvPr/>
          </p:nvSpPr>
          <p:spPr>
            <a:xfrm rot="2700000">
              <a:off x="5774345" y="2769886"/>
              <a:ext cx="643310" cy="64331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7" name="îṣľíḍé">
              <a:extLst>
                <a:ext uri="{FF2B5EF4-FFF2-40B4-BE49-F238E27FC236}">
                  <a16:creationId xmlns:a16="http://schemas.microsoft.com/office/drawing/2014/main" id="{FEC79CD9-A3BB-3FED-7921-A78DE5E01622}"/>
                </a:ext>
              </a:extLst>
            </p:cNvPr>
            <p:cNvSpPr txBox="1"/>
            <p:nvPr/>
          </p:nvSpPr>
          <p:spPr>
            <a:xfrm>
              <a:off x="5894658" y="2920139"/>
              <a:ext cx="402684" cy="34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01</a:t>
              </a:r>
              <a:endParaRPr lang="zh-CN" altLang="en-US" sz="2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îśḷíde">
            <a:extLst>
              <a:ext uri="{FF2B5EF4-FFF2-40B4-BE49-F238E27FC236}">
                <a16:creationId xmlns:a16="http://schemas.microsoft.com/office/drawing/2014/main" id="{E06D1771-4598-5AF4-A68B-90E4434AE2AF}"/>
              </a:ext>
            </a:extLst>
          </p:cNvPr>
          <p:cNvGrpSpPr/>
          <p:nvPr/>
        </p:nvGrpSpPr>
        <p:grpSpPr>
          <a:xfrm>
            <a:off x="6180968" y="3149701"/>
            <a:ext cx="892422" cy="892422"/>
            <a:chOff x="6308786" y="3309383"/>
            <a:chExt cx="764604" cy="764604"/>
          </a:xfrm>
        </p:grpSpPr>
        <p:sp>
          <p:nvSpPr>
            <p:cNvPr id="22" name="íṩļîdê">
              <a:extLst>
                <a:ext uri="{FF2B5EF4-FFF2-40B4-BE49-F238E27FC236}">
                  <a16:creationId xmlns:a16="http://schemas.microsoft.com/office/drawing/2014/main" id="{E7F5879F-C1E2-3A02-EBB7-309207DED26B}"/>
                </a:ext>
              </a:extLst>
            </p:cNvPr>
            <p:cNvSpPr/>
            <p:nvPr/>
          </p:nvSpPr>
          <p:spPr>
            <a:xfrm rot="2700000">
              <a:off x="6308786" y="3309383"/>
              <a:ext cx="764604" cy="7646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3" name="ïṧľîḋê">
              <a:extLst>
                <a:ext uri="{FF2B5EF4-FFF2-40B4-BE49-F238E27FC236}">
                  <a16:creationId xmlns:a16="http://schemas.microsoft.com/office/drawing/2014/main" id="{775529D2-4E6E-882B-42CE-0E753603F2F5}"/>
                </a:ext>
              </a:extLst>
            </p:cNvPr>
            <p:cNvSpPr/>
            <p:nvPr/>
          </p:nvSpPr>
          <p:spPr>
            <a:xfrm rot="2700000">
              <a:off x="6369434" y="3370031"/>
              <a:ext cx="643310" cy="64331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4" name="i$1iḋe">
              <a:extLst>
                <a:ext uri="{FF2B5EF4-FFF2-40B4-BE49-F238E27FC236}">
                  <a16:creationId xmlns:a16="http://schemas.microsoft.com/office/drawing/2014/main" id="{A11D7138-0725-B62C-124E-64F9A4428AE6}"/>
                </a:ext>
              </a:extLst>
            </p:cNvPr>
            <p:cNvSpPr txBox="1"/>
            <p:nvPr/>
          </p:nvSpPr>
          <p:spPr>
            <a:xfrm>
              <a:off x="6489746" y="3520283"/>
              <a:ext cx="402684" cy="34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02</a:t>
              </a:r>
              <a:endParaRPr lang="zh-CN" altLang="en-US" sz="2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îs1iḋè">
            <a:extLst>
              <a:ext uri="{FF2B5EF4-FFF2-40B4-BE49-F238E27FC236}">
                <a16:creationId xmlns:a16="http://schemas.microsoft.com/office/drawing/2014/main" id="{A5171D55-2366-C5C9-EA70-06B21F8B5BC7}"/>
              </a:ext>
            </a:extLst>
          </p:cNvPr>
          <p:cNvGrpSpPr/>
          <p:nvPr/>
        </p:nvGrpSpPr>
        <p:grpSpPr>
          <a:xfrm>
            <a:off x="5486401" y="3850169"/>
            <a:ext cx="892422" cy="892422"/>
            <a:chOff x="5713699" y="3909526"/>
            <a:chExt cx="764604" cy="764604"/>
          </a:xfrm>
        </p:grpSpPr>
        <p:sp>
          <p:nvSpPr>
            <p:cNvPr id="19" name="íSľiḑé">
              <a:extLst>
                <a:ext uri="{FF2B5EF4-FFF2-40B4-BE49-F238E27FC236}">
                  <a16:creationId xmlns:a16="http://schemas.microsoft.com/office/drawing/2014/main" id="{3558E42A-F674-B1B1-5212-56E07CEDCF0C}"/>
                </a:ext>
              </a:extLst>
            </p:cNvPr>
            <p:cNvSpPr/>
            <p:nvPr/>
          </p:nvSpPr>
          <p:spPr>
            <a:xfrm rot="2700000">
              <a:off x="5713699" y="3909526"/>
              <a:ext cx="764604" cy="7646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ïšļïḑe">
              <a:extLst>
                <a:ext uri="{FF2B5EF4-FFF2-40B4-BE49-F238E27FC236}">
                  <a16:creationId xmlns:a16="http://schemas.microsoft.com/office/drawing/2014/main" id="{A57EEA99-FA15-67A0-977E-1421347397E3}"/>
                </a:ext>
              </a:extLst>
            </p:cNvPr>
            <p:cNvSpPr/>
            <p:nvPr/>
          </p:nvSpPr>
          <p:spPr>
            <a:xfrm rot="2700000">
              <a:off x="5774346" y="3970173"/>
              <a:ext cx="643310" cy="64331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íş1íḑe">
              <a:extLst>
                <a:ext uri="{FF2B5EF4-FFF2-40B4-BE49-F238E27FC236}">
                  <a16:creationId xmlns:a16="http://schemas.microsoft.com/office/drawing/2014/main" id="{4BCC917A-44A9-E3FD-9021-B99420F455FB}"/>
                </a:ext>
              </a:extLst>
            </p:cNvPr>
            <p:cNvSpPr txBox="1"/>
            <p:nvPr/>
          </p:nvSpPr>
          <p:spPr>
            <a:xfrm>
              <a:off x="5894659" y="4120426"/>
              <a:ext cx="402684" cy="34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</a:rPr>
                <a:t>03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iSľîde">
            <a:extLst>
              <a:ext uri="{FF2B5EF4-FFF2-40B4-BE49-F238E27FC236}">
                <a16:creationId xmlns:a16="http://schemas.microsoft.com/office/drawing/2014/main" id="{8EE374A7-DFBD-DE29-F0B1-C4DF5997A133}"/>
              </a:ext>
            </a:extLst>
          </p:cNvPr>
          <p:cNvCxnSpPr>
            <a:cxnSpLocks/>
          </p:cNvCxnSpPr>
          <p:nvPr/>
        </p:nvCxnSpPr>
        <p:spPr>
          <a:xfrm>
            <a:off x="7241548" y="3596660"/>
            <a:ext cx="62654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îṩ1íḓê">
            <a:extLst>
              <a:ext uri="{FF2B5EF4-FFF2-40B4-BE49-F238E27FC236}">
                <a16:creationId xmlns:a16="http://schemas.microsoft.com/office/drawing/2014/main" id="{4933C2F5-955D-38C1-F9A5-D3173DA043CA}"/>
              </a:ext>
            </a:extLst>
          </p:cNvPr>
          <p:cNvGrpSpPr/>
          <p:nvPr/>
        </p:nvGrpSpPr>
        <p:grpSpPr>
          <a:xfrm>
            <a:off x="660400" y="2508057"/>
            <a:ext cx="2860811" cy="1150815"/>
            <a:chOff x="660400" y="2609657"/>
            <a:chExt cx="2860811" cy="1150815"/>
          </a:xfrm>
        </p:grpSpPr>
        <p:sp>
          <p:nvSpPr>
            <p:cNvPr id="17" name="i$liḋe">
              <a:extLst>
                <a:ext uri="{FF2B5EF4-FFF2-40B4-BE49-F238E27FC236}">
                  <a16:creationId xmlns:a16="http://schemas.microsoft.com/office/drawing/2014/main" id="{8540A7FB-2ED2-B484-6733-C310B44E2955}"/>
                </a:ext>
              </a:extLst>
            </p:cNvPr>
            <p:cNvSpPr/>
            <p:nvPr/>
          </p:nvSpPr>
          <p:spPr>
            <a:xfrm flipH="1">
              <a:off x="1136792" y="2609657"/>
              <a:ext cx="2384419" cy="5874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kumimoji="1" lang="zh-CN" altLang="en-US" sz="2400" b="1" dirty="0">
                  <a:solidFill>
                    <a:schemeClr val="tx1"/>
                  </a:solidFill>
                </a:rPr>
                <a:t>响应速度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íŝlïďè">
              <a:extLst>
                <a:ext uri="{FF2B5EF4-FFF2-40B4-BE49-F238E27FC236}">
                  <a16:creationId xmlns:a16="http://schemas.microsoft.com/office/drawing/2014/main" id="{413A9886-8A6C-AC89-BFE9-460AE9017365}"/>
                </a:ext>
              </a:extLst>
            </p:cNvPr>
            <p:cNvSpPr/>
            <p:nvPr/>
          </p:nvSpPr>
          <p:spPr>
            <a:xfrm flipH="1">
              <a:off x="660400" y="3062231"/>
              <a:ext cx="2860811" cy="698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响应速度会影响用户的使用满意度，同时也体现了对计算资源的利用能力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iśļïḑè">
            <a:extLst>
              <a:ext uri="{FF2B5EF4-FFF2-40B4-BE49-F238E27FC236}">
                <a16:creationId xmlns:a16="http://schemas.microsoft.com/office/drawing/2014/main" id="{83C9D953-3C02-62B8-6BFD-C4B8F1571930}"/>
              </a:ext>
            </a:extLst>
          </p:cNvPr>
          <p:cNvGrpSpPr/>
          <p:nvPr/>
        </p:nvGrpSpPr>
        <p:grpSpPr>
          <a:xfrm>
            <a:off x="660400" y="3959485"/>
            <a:ext cx="2860811" cy="1365938"/>
            <a:chOff x="660400" y="4061085"/>
            <a:chExt cx="2860811" cy="1365938"/>
          </a:xfrm>
        </p:grpSpPr>
        <p:sp>
          <p:nvSpPr>
            <p:cNvPr id="15" name="i$ļïďe">
              <a:extLst>
                <a:ext uri="{FF2B5EF4-FFF2-40B4-BE49-F238E27FC236}">
                  <a16:creationId xmlns:a16="http://schemas.microsoft.com/office/drawing/2014/main" id="{B3A0093C-51A0-0579-9639-652A2BCB9CAE}"/>
                </a:ext>
              </a:extLst>
            </p:cNvPr>
            <p:cNvSpPr/>
            <p:nvPr/>
          </p:nvSpPr>
          <p:spPr>
            <a:xfrm flipH="1">
              <a:off x="1136792" y="4061085"/>
              <a:ext cx="2384419" cy="5874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kumimoji="1" lang="zh-CN" altLang="en-US" sz="2400" b="1" dirty="0">
                  <a:solidFill>
                    <a:schemeClr val="tx1"/>
                  </a:solidFill>
                </a:rPr>
                <a:t>响应质量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ïṧḻíḓe">
              <a:extLst>
                <a:ext uri="{FF2B5EF4-FFF2-40B4-BE49-F238E27FC236}">
                  <a16:creationId xmlns:a16="http://schemas.microsoft.com/office/drawing/2014/main" id="{5368F8EA-2241-3D85-ED56-D049F821E8EA}"/>
                </a:ext>
              </a:extLst>
            </p:cNvPr>
            <p:cNvSpPr/>
            <p:nvPr/>
          </p:nvSpPr>
          <p:spPr>
            <a:xfrm flipH="1">
              <a:off x="660400" y="4513659"/>
              <a:ext cx="2860811" cy="913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大语言模型有时会生成不真实、有害或对用户没有帮助的输出，因此需要对响应质量进行评价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îṡlîḓè">
            <a:extLst>
              <a:ext uri="{FF2B5EF4-FFF2-40B4-BE49-F238E27FC236}">
                <a16:creationId xmlns:a16="http://schemas.microsoft.com/office/drawing/2014/main" id="{9611FE2F-1766-CB30-7155-95B8E4638A01}"/>
              </a:ext>
            </a:extLst>
          </p:cNvPr>
          <p:cNvSpPr/>
          <p:nvPr/>
        </p:nvSpPr>
        <p:spPr>
          <a:xfrm flipH="1">
            <a:off x="8022227" y="3261742"/>
            <a:ext cx="2384419" cy="58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400" b="1" dirty="0">
                <a:solidFill>
                  <a:schemeClr val="tx1"/>
                </a:solidFill>
              </a:rPr>
              <a:t>语言准确率</a:t>
            </a:r>
            <a:endParaRPr kumimoji="1"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4" name="îśļïďê">
            <a:extLst>
              <a:ext uri="{FF2B5EF4-FFF2-40B4-BE49-F238E27FC236}">
                <a16:creationId xmlns:a16="http://schemas.microsoft.com/office/drawing/2014/main" id="{D8D102D5-3B9F-7F57-B32A-045EA1121320}"/>
              </a:ext>
            </a:extLst>
          </p:cNvPr>
          <p:cNvSpPr/>
          <p:nvPr/>
        </p:nvSpPr>
        <p:spPr>
          <a:xfrm flipH="1">
            <a:off x="8022227" y="3714316"/>
            <a:ext cx="2860811" cy="1394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1200" dirty="0">
                <a:solidFill>
                  <a:schemeClr val="tx1"/>
                </a:solidFill>
              </a:rPr>
              <a:t>准确率是分类问题中最简单也是最直观的评价指标，但存在明显的缺陷。比如，当负样本占</a:t>
            </a:r>
            <a:r>
              <a:rPr kumimoji="1" lang="en-US" altLang="zh-CN" sz="1200" dirty="0">
                <a:solidFill>
                  <a:schemeClr val="tx1"/>
                </a:solidFill>
              </a:rPr>
              <a:t>99%</a:t>
            </a:r>
            <a:r>
              <a:rPr kumimoji="1" lang="zh-CN" altLang="en-US" sz="1200" dirty="0">
                <a:solidFill>
                  <a:schemeClr val="tx1"/>
                </a:solidFill>
              </a:rPr>
              <a:t>时，分类器把所有样本都预测为负样本也可以获得</a:t>
            </a:r>
            <a:r>
              <a:rPr kumimoji="1" lang="en-US" altLang="zh-CN" sz="1200" dirty="0">
                <a:solidFill>
                  <a:schemeClr val="tx1"/>
                </a:solidFill>
              </a:rPr>
              <a:t>99%</a:t>
            </a:r>
            <a:r>
              <a:rPr kumimoji="1" lang="zh-CN" altLang="en-US" sz="1200" dirty="0">
                <a:solidFill>
                  <a:schemeClr val="tx1"/>
                </a:solidFill>
              </a:rPr>
              <a:t>的准确率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12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3813-62D3-02F8-E464-96232FDA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206A8D-DEC3-BC40-573C-7F0CEC4C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ïṥľîḋe">
            <a:extLst>
              <a:ext uri="{FF2B5EF4-FFF2-40B4-BE49-F238E27FC236}">
                <a16:creationId xmlns:a16="http://schemas.microsoft.com/office/drawing/2014/main" id="{5DA7D7D6-A339-78B8-CE44-21E7A9C2B731}"/>
              </a:ext>
            </a:extLst>
          </p:cNvPr>
          <p:cNvSpPr/>
          <p:nvPr/>
        </p:nvSpPr>
        <p:spPr>
          <a:xfrm>
            <a:off x="0" y="-159489"/>
            <a:ext cx="12193433" cy="3683003"/>
          </a:xfrm>
          <a:prstGeom prst="rect">
            <a:avLst/>
          </a:prstGeom>
          <a:blipFill>
            <a:blip r:embed="rId3"/>
            <a:stretch>
              <a:fillRect t="-62037" b="-6161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6" name="iṧľidê">
            <a:extLst>
              <a:ext uri="{FF2B5EF4-FFF2-40B4-BE49-F238E27FC236}">
                <a16:creationId xmlns:a16="http://schemas.microsoft.com/office/drawing/2014/main" id="{03E58658-061F-6AEA-B563-67FB761E946E}"/>
              </a:ext>
            </a:extLst>
          </p:cNvPr>
          <p:cNvCxnSpPr>
            <a:cxnSpLocks/>
          </p:cNvCxnSpPr>
          <p:nvPr/>
        </p:nvCxnSpPr>
        <p:spPr>
          <a:xfrm>
            <a:off x="4180728" y="4329000"/>
            <a:ext cx="0" cy="1814625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ïŝḷídê">
            <a:extLst>
              <a:ext uri="{FF2B5EF4-FFF2-40B4-BE49-F238E27FC236}">
                <a16:creationId xmlns:a16="http://schemas.microsoft.com/office/drawing/2014/main" id="{BBFA4627-6714-77E4-F0F4-D50DE5930254}"/>
              </a:ext>
            </a:extLst>
          </p:cNvPr>
          <p:cNvCxnSpPr>
            <a:cxnSpLocks/>
          </p:cNvCxnSpPr>
          <p:nvPr/>
        </p:nvCxnSpPr>
        <p:spPr>
          <a:xfrm>
            <a:off x="7865760" y="4329000"/>
            <a:ext cx="0" cy="1814625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CD4C41-85AF-D696-C172-A32B09421B4A}"/>
              </a:ext>
            </a:extLst>
          </p:cNvPr>
          <p:cNvGrpSpPr/>
          <p:nvPr/>
        </p:nvGrpSpPr>
        <p:grpSpPr>
          <a:xfrm>
            <a:off x="8121000" y="3399508"/>
            <a:ext cx="3395350" cy="2495737"/>
            <a:chOff x="8121000" y="3399508"/>
            <a:chExt cx="3395350" cy="2495737"/>
          </a:xfrm>
        </p:grpSpPr>
        <p:sp>
          <p:nvSpPr>
            <p:cNvPr id="21" name="ïŝļiḋé">
              <a:extLst>
                <a:ext uri="{FF2B5EF4-FFF2-40B4-BE49-F238E27FC236}">
                  <a16:creationId xmlns:a16="http://schemas.microsoft.com/office/drawing/2014/main" id="{AAF32FE9-CD14-3048-85AC-93C29AD0B489}"/>
                </a:ext>
              </a:extLst>
            </p:cNvPr>
            <p:cNvSpPr/>
            <p:nvPr/>
          </p:nvSpPr>
          <p:spPr bwMode="auto">
            <a:xfrm>
              <a:off x="8121000" y="4147971"/>
              <a:ext cx="3395350" cy="174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作为大型自然语言处理工具，大语言模型在金融投资领域的应用前景十分广泛，可以提高各类市场参与主体投资决策的准确性，同时也可以帮助金融机构更好地管理和控制风险，对助力金融业提质增效有一定的助力作用。</a:t>
              </a:r>
              <a:endPara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17BE96F-6032-BA8F-B7BE-D5E696B8BE22}"/>
                </a:ext>
              </a:extLst>
            </p:cNvPr>
            <p:cNvGrpSpPr/>
            <p:nvPr/>
          </p:nvGrpSpPr>
          <p:grpSpPr>
            <a:xfrm>
              <a:off x="8513642" y="3399508"/>
              <a:ext cx="2610066" cy="566989"/>
              <a:chOff x="8513642" y="3399508"/>
              <a:chExt cx="2610066" cy="566989"/>
            </a:xfrm>
          </p:grpSpPr>
          <p:sp>
            <p:nvSpPr>
              <p:cNvPr id="23" name="iṩ1idè">
                <a:extLst>
                  <a:ext uri="{FF2B5EF4-FFF2-40B4-BE49-F238E27FC236}">
                    <a16:creationId xmlns:a16="http://schemas.microsoft.com/office/drawing/2014/main" id="{9BC24679-392B-C8F4-3806-B73019DC44C7}"/>
                  </a:ext>
                </a:extLst>
              </p:cNvPr>
              <p:cNvSpPr/>
              <p:nvPr/>
            </p:nvSpPr>
            <p:spPr>
              <a:xfrm>
                <a:off x="8513642" y="3399508"/>
                <a:ext cx="2610066" cy="566989"/>
              </a:xfrm>
              <a:prstGeom prst="homePlat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Autofit/>
              </a:bodyPr>
              <a:lstStyle/>
              <a:p>
                <a:pPr algn="ctr"/>
                <a:endParaRPr kumimoji="1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iSļïḋè">
                <a:extLst>
                  <a:ext uri="{FF2B5EF4-FFF2-40B4-BE49-F238E27FC236}">
                    <a16:creationId xmlns:a16="http://schemas.microsoft.com/office/drawing/2014/main" id="{9AC47802-5F45-F8D8-7F2F-1C428FC89933}"/>
                  </a:ext>
                </a:extLst>
              </p:cNvPr>
              <p:cNvSpPr txBox="1"/>
              <p:nvPr/>
            </p:nvSpPr>
            <p:spPr>
              <a:xfrm>
                <a:off x="9185728" y="3497597"/>
                <a:ext cx="1262548" cy="370811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潜在价值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5C0BB3-CDA9-D2A2-69E8-99C02A120395}"/>
              </a:ext>
            </a:extLst>
          </p:cNvPr>
          <p:cNvGrpSpPr/>
          <p:nvPr/>
        </p:nvGrpSpPr>
        <p:grpSpPr>
          <a:xfrm>
            <a:off x="4398325" y="3399508"/>
            <a:ext cx="3395350" cy="1935584"/>
            <a:chOff x="4398325" y="3399508"/>
            <a:chExt cx="3395350" cy="1935584"/>
          </a:xfrm>
        </p:grpSpPr>
        <p:sp>
          <p:nvSpPr>
            <p:cNvPr id="16" name="íṣļíḍè">
              <a:extLst>
                <a:ext uri="{FF2B5EF4-FFF2-40B4-BE49-F238E27FC236}">
                  <a16:creationId xmlns:a16="http://schemas.microsoft.com/office/drawing/2014/main" id="{73EF25B5-F6B5-CCA3-A434-5567BE16A915}"/>
                </a:ext>
              </a:extLst>
            </p:cNvPr>
            <p:cNvSpPr/>
            <p:nvPr/>
          </p:nvSpPr>
          <p:spPr bwMode="auto">
            <a:xfrm>
              <a:off x="4398325" y="4147971"/>
              <a:ext cx="3395350" cy="118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更大的模型具有更强大的性能，但也具有高昂的训练及部署成本。而参数更少的模型可结合量化技术在消费级显卡上进行部署，大大降低了用户部署的门槛。</a:t>
              </a:r>
              <a:endPara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CF1E4A3-F438-C973-E767-26AF27AF48E0}"/>
                </a:ext>
              </a:extLst>
            </p:cNvPr>
            <p:cNvGrpSpPr/>
            <p:nvPr/>
          </p:nvGrpSpPr>
          <p:grpSpPr>
            <a:xfrm>
              <a:off x="4790967" y="3399508"/>
              <a:ext cx="2610066" cy="566989"/>
              <a:chOff x="4790967" y="3399508"/>
              <a:chExt cx="2610066" cy="566989"/>
            </a:xfrm>
          </p:grpSpPr>
          <p:sp>
            <p:nvSpPr>
              <p:cNvPr id="18" name="íşliḋé">
                <a:extLst>
                  <a:ext uri="{FF2B5EF4-FFF2-40B4-BE49-F238E27FC236}">
                    <a16:creationId xmlns:a16="http://schemas.microsoft.com/office/drawing/2014/main" id="{D166F974-082F-E728-24EC-F062DAE1B1E1}"/>
                  </a:ext>
                </a:extLst>
              </p:cNvPr>
              <p:cNvSpPr/>
              <p:nvPr/>
            </p:nvSpPr>
            <p:spPr>
              <a:xfrm>
                <a:off x="4790967" y="3399508"/>
                <a:ext cx="2610066" cy="566989"/>
              </a:xfrm>
              <a:prstGeom prst="homePlat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Autofit/>
              </a:bodyPr>
              <a:lstStyle/>
              <a:p>
                <a:pPr algn="ctr"/>
                <a:endParaRPr kumimoji="1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íşľíḍè">
                <a:extLst>
                  <a:ext uri="{FF2B5EF4-FFF2-40B4-BE49-F238E27FC236}">
                    <a16:creationId xmlns:a16="http://schemas.microsoft.com/office/drawing/2014/main" id="{6BEFC075-9737-83CF-7770-456E0FDEFF6C}"/>
                  </a:ext>
                </a:extLst>
              </p:cNvPr>
              <p:cNvSpPr txBox="1"/>
              <p:nvPr/>
            </p:nvSpPr>
            <p:spPr>
              <a:xfrm>
                <a:off x="5261028" y="3497597"/>
                <a:ext cx="1262548" cy="370811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训练及部署成本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6F1DF0-8AFD-3AF4-3019-4ADB75CE0B24}"/>
              </a:ext>
            </a:extLst>
          </p:cNvPr>
          <p:cNvGrpSpPr/>
          <p:nvPr/>
        </p:nvGrpSpPr>
        <p:grpSpPr>
          <a:xfrm>
            <a:off x="675650" y="3399508"/>
            <a:ext cx="3395350" cy="2215661"/>
            <a:chOff x="675650" y="3399508"/>
            <a:chExt cx="3395350" cy="2215661"/>
          </a:xfrm>
        </p:grpSpPr>
        <p:sp>
          <p:nvSpPr>
            <p:cNvPr id="11" name="ïṡ1íḍe">
              <a:extLst>
                <a:ext uri="{FF2B5EF4-FFF2-40B4-BE49-F238E27FC236}">
                  <a16:creationId xmlns:a16="http://schemas.microsoft.com/office/drawing/2014/main" id="{6887B270-13BC-7CD4-DDC4-046B9E455FB5}"/>
                </a:ext>
              </a:extLst>
            </p:cNvPr>
            <p:cNvSpPr/>
            <p:nvPr/>
          </p:nvSpPr>
          <p:spPr bwMode="auto">
            <a:xfrm>
              <a:off x="675650" y="4147971"/>
              <a:ext cx="3395350" cy="1467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随着使用</a:t>
              </a:r>
              <a:r>
                <a:rPr kumimoji="1"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AI</a:t>
              </a:r>
              <a:r>
                <a:rPr kumimoji="1"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模型的用户数量的增加，产品应用的单位成本会快速下降，因此</a:t>
              </a:r>
              <a:r>
                <a:rPr kumimoji="1"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AI</a:t>
              </a:r>
              <a:r>
                <a:rPr kumimoji="1"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项目仍具有典型的规模经济和范围经济效应。而目前</a:t>
              </a:r>
              <a:r>
                <a:rPr kumimoji="1"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AI</a:t>
              </a:r>
              <a:r>
                <a:rPr kumimoji="1"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模型市场尚不成熟，增加使用用户数量依赖于知名度和用户粘性。</a:t>
              </a:r>
              <a:endPara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D77CB44-CBD9-5E44-B0F3-674D2BC323FB}"/>
                </a:ext>
              </a:extLst>
            </p:cNvPr>
            <p:cNvGrpSpPr/>
            <p:nvPr/>
          </p:nvGrpSpPr>
          <p:grpSpPr>
            <a:xfrm>
              <a:off x="1068292" y="3399508"/>
              <a:ext cx="2610066" cy="566989"/>
              <a:chOff x="1068292" y="3399508"/>
              <a:chExt cx="2610066" cy="566989"/>
            </a:xfrm>
          </p:grpSpPr>
          <p:sp>
            <p:nvSpPr>
              <p:cNvPr id="13" name="ïṣḷîďè">
                <a:extLst>
                  <a:ext uri="{FF2B5EF4-FFF2-40B4-BE49-F238E27FC236}">
                    <a16:creationId xmlns:a16="http://schemas.microsoft.com/office/drawing/2014/main" id="{441E6244-D969-8B54-8BB1-AA574381CC8A}"/>
                  </a:ext>
                </a:extLst>
              </p:cNvPr>
              <p:cNvSpPr/>
              <p:nvPr/>
            </p:nvSpPr>
            <p:spPr>
              <a:xfrm>
                <a:off x="1068292" y="3399508"/>
                <a:ext cx="2610066" cy="566989"/>
              </a:xfrm>
              <a:prstGeom prst="homePlat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Autofit/>
              </a:bodyPr>
              <a:lstStyle/>
              <a:p>
                <a:pPr algn="ctr"/>
                <a:endParaRPr kumimoji="1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îśļiḋé">
                <a:extLst>
                  <a:ext uri="{FF2B5EF4-FFF2-40B4-BE49-F238E27FC236}">
                    <a16:creationId xmlns:a16="http://schemas.microsoft.com/office/drawing/2014/main" id="{6AED1766-4ABF-8B07-315D-CF464C87DC9D}"/>
                  </a:ext>
                </a:extLst>
              </p:cNvPr>
              <p:cNvSpPr txBox="1"/>
              <p:nvPr/>
            </p:nvSpPr>
            <p:spPr>
              <a:xfrm>
                <a:off x="1389503" y="3497597"/>
                <a:ext cx="1262548" cy="370811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知名度和用户粘性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标题 1">
            <a:extLst>
              <a:ext uri="{FF2B5EF4-FFF2-40B4-BE49-F238E27FC236}">
                <a16:creationId xmlns:a16="http://schemas.microsoft.com/office/drawing/2014/main" id="{3C4B1761-3C24-903A-0D48-264CC1DD70C7}"/>
              </a:ext>
            </a:extLst>
          </p:cNvPr>
          <p:cNvSpPr txBox="1">
            <a:spLocks/>
          </p:cNvSpPr>
          <p:nvPr/>
        </p:nvSpPr>
        <p:spPr>
          <a:xfrm>
            <a:off x="648586" y="0"/>
            <a:ext cx="10870314" cy="101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评价指标分析</a:t>
            </a:r>
          </a:p>
        </p:txBody>
      </p:sp>
      <p:sp>
        <p:nvSpPr>
          <p:cNvPr id="27" name="îSḷïďé">
            <a:extLst>
              <a:ext uri="{FF2B5EF4-FFF2-40B4-BE49-F238E27FC236}">
                <a16:creationId xmlns:a16="http://schemas.microsoft.com/office/drawing/2014/main" id="{2546290B-ADF9-B50E-F354-D627CB980E35}"/>
              </a:ext>
            </a:extLst>
          </p:cNvPr>
          <p:cNvSpPr/>
          <p:nvPr/>
        </p:nvSpPr>
        <p:spPr>
          <a:xfrm>
            <a:off x="983343" y="1130300"/>
            <a:ext cx="10225314" cy="596154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 algn="ctr">
              <a:buSzPct val="25000"/>
            </a:pPr>
            <a:r>
              <a:rPr lang="zh-CN" altLang="en-US" sz="2800" b="1" dirty="0">
                <a:solidFill>
                  <a:schemeClr val="bg1"/>
                </a:solidFill>
              </a:rPr>
              <a:t>社会经济指标分析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934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05a10b87-a312-430e-90e1-0e08773a4887"/>
  <p:tag name="ISLIDE.TEMPLATE" val="#8488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9225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852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852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852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86735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852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774333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2541;#401299;#17773;#401302;"/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56905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2845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0298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2286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40F4E"/>
      </a:accent1>
      <a:accent2>
        <a:srgbClr val="7BEAEC"/>
      </a:accent2>
      <a:accent3>
        <a:srgbClr val="203869"/>
      </a:accent3>
      <a:accent4>
        <a:srgbClr val="401D53"/>
      </a:accent4>
      <a:accent5>
        <a:srgbClr val="582765"/>
      </a:accent5>
      <a:accent6>
        <a:srgbClr val="654892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140F4E"/>
    </a:accent1>
    <a:accent2>
      <a:srgbClr val="7BEAEC"/>
    </a:accent2>
    <a:accent3>
      <a:srgbClr val="203869"/>
    </a:accent3>
    <a:accent4>
      <a:srgbClr val="401D53"/>
    </a:accent4>
    <a:accent5>
      <a:srgbClr val="582765"/>
    </a:accent5>
    <a:accent6>
      <a:srgbClr val="654892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140F4E"/>
    </a:accent1>
    <a:accent2>
      <a:srgbClr val="7BEAEC"/>
    </a:accent2>
    <a:accent3>
      <a:srgbClr val="203869"/>
    </a:accent3>
    <a:accent4>
      <a:srgbClr val="401D53"/>
    </a:accent4>
    <a:accent5>
      <a:srgbClr val="582765"/>
    </a:accent5>
    <a:accent6>
      <a:srgbClr val="654892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140F4E"/>
    </a:accent1>
    <a:accent2>
      <a:srgbClr val="7BEAEC"/>
    </a:accent2>
    <a:accent3>
      <a:srgbClr val="203869"/>
    </a:accent3>
    <a:accent4>
      <a:srgbClr val="401D53"/>
    </a:accent4>
    <a:accent5>
      <a:srgbClr val="582765"/>
    </a:accent5>
    <a:accent6>
      <a:srgbClr val="654892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140F4E"/>
    </a:accent1>
    <a:accent2>
      <a:srgbClr val="7BEAEC"/>
    </a:accent2>
    <a:accent3>
      <a:srgbClr val="203869"/>
    </a:accent3>
    <a:accent4>
      <a:srgbClr val="401D53"/>
    </a:accent4>
    <a:accent5>
      <a:srgbClr val="582765"/>
    </a:accent5>
    <a:accent6>
      <a:srgbClr val="654892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140F4E"/>
    </a:accent1>
    <a:accent2>
      <a:srgbClr val="7BEAEC"/>
    </a:accent2>
    <a:accent3>
      <a:srgbClr val="203869"/>
    </a:accent3>
    <a:accent4>
      <a:srgbClr val="401D53"/>
    </a:accent4>
    <a:accent5>
      <a:srgbClr val="582765"/>
    </a:accent5>
    <a:accent6>
      <a:srgbClr val="654892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140F4E"/>
    </a:accent1>
    <a:accent2>
      <a:srgbClr val="7BEAEC"/>
    </a:accent2>
    <a:accent3>
      <a:srgbClr val="203869"/>
    </a:accent3>
    <a:accent4>
      <a:srgbClr val="401D53"/>
    </a:accent4>
    <a:accent5>
      <a:srgbClr val="582765"/>
    </a:accent5>
    <a:accent6>
      <a:srgbClr val="654892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190</TotalTime>
  <Words>2245</Words>
  <Application>Microsoft Office PowerPoint</Application>
  <PresentationFormat>宽屏</PresentationFormat>
  <Paragraphs>580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Arial</vt:lpstr>
      <vt:lpstr>Consolas</vt:lpstr>
      <vt:lpstr>Wingdings</vt:lpstr>
      <vt:lpstr>Designed by iSlide</vt:lpstr>
      <vt:lpstr>工程经济与伦理汇报</vt:lpstr>
      <vt:lpstr>PowerPoint 演示文稿</vt:lpstr>
      <vt:lpstr>大语言模型发展概述</vt:lpstr>
      <vt:lpstr>大语言模型发展概述</vt:lpstr>
      <vt:lpstr>大语言模型发展概述</vt:lpstr>
      <vt:lpstr>评价指标分析</vt:lpstr>
      <vt:lpstr>评价指标分析</vt:lpstr>
      <vt:lpstr>评价指标分析</vt:lpstr>
      <vt:lpstr>PowerPoint 演示文稿</vt:lpstr>
      <vt:lpstr>评价指标分析</vt:lpstr>
      <vt:lpstr>评价指标分析</vt:lpstr>
      <vt:lpstr>评价指标分析</vt:lpstr>
      <vt:lpstr>评价指标选取</vt:lpstr>
      <vt:lpstr>模型选取</vt:lpstr>
      <vt:lpstr>模型选取</vt:lpstr>
      <vt:lpstr>模型选取</vt:lpstr>
      <vt:lpstr>模型选取</vt:lpstr>
      <vt:lpstr>进一步提高项目价值的方案</vt:lpstr>
      <vt:lpstr>进一步提高项目价值的方案及途径</vt:lpstr>
      <vt:lpstr>进一步提高项目价值的方案及途径</vt:lpstr>
      <vt:lpstr>进一步提高项目价值的方案及途径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歌 高</cp:lastModifiedBy>
  <cp:revision>2</cp:revision>
  <cp:lastPrinted>2022-04-17T16:00:00Z</cp:lastPrinted>
  <dcterms:created xsi:type="dcterms:W3CDTF">2022-04-17T16:00:00Z</dcterms:created>
  <dcterms:modified xsi:type="dcterms:W3CDTF">2024-03-06T09:37:04Z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05a10b87-a312-430e-90e1-0e08773a4887</vt:lpwstr>
  </property>
</Properties>
</file>